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29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MS Dynamics NAV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(Filtering Searching and Basic orientation in MS Dynamics workspace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Navigation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93" y="1412776"/>
            <a:ext cx="6268566" cy="24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22815"/>
            <a:ext cx="155257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827584" y="4725144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87212"/>
            <a:ext cx="2375148" cy="1426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62079"/>
            <a:ext cx="2140446" cy="112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3995936" y="4704285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7236296" y="4702643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80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Document after being found by NAVIGATION tool</a:t>
            </a:r>
            <a:endParaRPr lang="en-US" sz="24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" y="1628800"/>
            <a:ext cx="8151813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22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G/L Entries (transactions)  after being found by NAVIGATION tool</a:t>
            </a:r>
            <a:endParaRPr lang="en-US" sz="24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37623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988113" y="2354781"/>
            <a:ext cx="0" cy="16502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56608"/>
            <a:ext cx="2140446" cy="112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1115616" y="4797152"/>
            <a:ext cx="21602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271" y="3921008"/>
            <a:ext cx="5199485" cy="1397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95536" y="558924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SYNTAX :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amount</a:t>
            </a:r>
            <a:r>
              <a:rPr lang="cs-CZ" dirty="0" smtClean="0"/>
              <a:t> i positive (&gt;0)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to </a:t>
            </a:r>
            <a:r>
              <a:rPr lang="cs-CZ" dirty="0" err="1" smtClean="0"/>
              <a:t>debit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, </a:t>
            </a:r>
            <a:r>
              <a:rPr lang="cs-CZ" dirty="0" err="1" smtClean="0"/>
              <a:t>if</a:t>
            </a:r>
            <a:r>
              <a:rPr lang="cs-CZ" dirty="0" smtClean="0"/>
              <a:t> negative (&lt;0)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  to </a:t>
            </a:r>
            <a:r>
              <a:rPr lang="cs-CZ" dirty="0" err="1" smtClean="0"/>
              <a:t>credit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02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 dates and period</a:t>
            </a:r>
            <a:r>
              <a:rPr lang="cs-CZ" dirty="0" smtClean="0"/>
              <a:t>s   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326717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340768"/>
            <a:ext cx="30575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184" y="2208878"/>
            <a:ext cx="30575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03848" y="4725144"/>
            <a:ext cx="2910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12.2.2017 -&gt; 120217 </a:t>
            </a:r>
          </a:p>
          <a:p>
            <a:endParaRPr lang="cs-CZ" dirty="0"/>
          </a:p>
          <a:p>
            <a:r>
              <a:rPr lang="cs-CZ" dirty="0" smtClean="0"/>
              <a:t>7 </a:t>
            </a:r>
            <a:r>
              <a:rPr lang="cs-CZ" dirty="0" err="1" smtClean="0"/>
              <a:t>days</a:t>
            </a:r>
            <a:r>
              <a:rPr lang="cs-CZ" dirty="0" smtClean="0"/>
              <a:t> =7D = 1W</a:t>
            </a:r>
          </a:p>
          <a:p>
            <a:r>
              <a:rPr lang="cs-CZ" dirty="0" smtClean="0"/>
              <a:t>1 </a:t>
            </a:r>
            <a:r>
              <a:rPr lang="cs-CZ" dirty="0" err="1" smtClean="0"/>
              <a:t>month</a:t>
            </a:r>
            <a:r>
              <a:rPr lang="cs-CZ" dirty="0" smtClean="0"/>
              <a:t> = 1M ….and so on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79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Basic keyboard shortcuts 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New – icon New or Ctrl-N </a:t>
            </a:r>
          </a:p>
          <a:p>
            <a:r>
              <a:rPr lang="en-ZA" dirty="0" smtClean="0"/>
              <a:t>Delete – icon od Ctrl-Del</a:t>
            </a:r>
          </a:p>
          <a:p>
            <a:r>
              <a:rPr lang="en-ZA" dirty="0" smtClean="0"/>
              <a:t>Lookup- F4 </a:t>
            </a:r>
          </a:p>
          <a:p>
            <a:r>
              <a:rPr lang="en-ZA" dirty="0" smtClean="0"/>
              <a:t>Post document – F9 </a:t>
            </a:r>
          </a:p>
          <a:p>
            <a:r>
              <a:rPr lang="en-ZA" dirty="0" smtClean="0"/>
              <a:t>Statistics –F7 </a:t>
            </a:r>
          </a:p>
          <a:p>
            <a:r>
              <a:rPr lang="en-ZA" dirty="0" smtClean="0"/>
              <a:t>Entries – Ctrl-F7 </a:t>
            </a:r>
          </a:p>
          <a:p>
            <a:r>
              <a:rPr lang="en-ZA" dirty="0" smtClean="0"/>
              <a:t>F1- Help</a:t>
            </a:r>
          </a:p>
          <a:p>
            <a:r>
              <a:rPr lang="en-ZA" dirty="0" smtClean="0"/>
              <a:t>F2 Edit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494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Orientation  between forms (windows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20608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83768" y="20608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283968" y="20608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1691680" y="2204864"/>
            <a:ext cx="7920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491880" y="2203961"/>
            <a:ext cx="7920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1691680" y="2482737"/>
            <a:ext cx="79208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3491880" y="2482737"/>
            <a:ext cx="79208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3495646" y="2661821"/>
            <a:ext cx="7929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/>
                <a:solidFill>
                  <a:schemeClr val="accent3"/>
                </a:solidFill>
                <a:effectLst/>
              </a:rPr>
              <a:t>ESC</a:t>
            </a:r>
            <a:endParaRPr lang="cs-CZ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672318" y="2674947"/>
            <a:ext cx="7929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/>
                <a:solidFill>
                  <a:schemeClr val="accent3"/>
                </a:solidFill>
                <a:effectLst/>
              </a:rPr>
              <a:t>ESC</a:t>
            </a:r>
            <a:endParaRPr lang="cs-CZ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25883" y="3645024"/>
            <a:ext cx="10081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rgbClr val="FF0000"/>
                </a:solidFill>
              </a:rPr>
              <a:t>Customer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725883" y="4301480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725883" y="4941168"/>
            <a:ext cx="100811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83568" y="5733256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939385" y="4963362"/>
            <a:ext cx="306508" cy="99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se šipkou 22"/>
          <p:cNvCxnSpPr>
            <a:stCxn id="18" idx="2"/>
          </p:cNvCxnSpPr>
          <p:nvPr/>
        </p:nvCxnSpPr>
        <p:spPr>
          <a:xfrm flipH="1">
            <a:off x="1224736" y="4149080"/>
            <a:ext cx="5203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1092639" y="5057564"/>
            <a:ext cx="0" cy="6756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avá složená závorka 29"/>
          <p:cNvSpPr/>
          <p:nvPr/>
        </p:nvSpPr>
        <p:spPr>
          <a:xfrm>
            <a:off x="1907704" y="4337426"/>
            <a:ext cx="269113" cy="7477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339752" y="451335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Sales </a:t>
            </a:r>
            <a:r>
              <a:rPr lang="en-US" dirty="0" smtClean="0"/>
              <a:t>Oder </a:t>
            </a:r>
            <a:r>
              <a:rPr lang="cs-CZ" dirty="0" smtClean="0"/>
              <a:t>(SO) </a:t>
            </a:r>
            <a:r>
              <a:rPr lang="en-US" dirty="0" smtClean="0"/>
              <a:t>composed by header and  lines</a:t>
            </a:r>
            <a:endParaRPr lang="en-US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2312934" y="521074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confirm transfer of Customer and Item data into SO structure you have to confirm by Enter key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687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en-ZA" sz="1600" b="1" dirty="0" smtClean="0">
                <a:solidFill>
                  <a:srgbClr val="0070C0"/>
                </a:solidFill>
              </a:rPr>
              <a:t>Filtering Searching and Basic orientation in MS Dynamics workspace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01106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filter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Searching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r>
              <a:rPr lang="cs-CZ" dirty="0" smtClean="0"/>
              <a:t>-&gt;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just </a:t>
            </a:r>
            <a:r>
              <a:rPr lang="cs-CZ" dirty="0" err="1" smtClean="0"/>
              <a:t>accessed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r>
              <a:rPr lang="cs-CZ" dirty="0" smtClean="0"/>
              <a:t> list </a:t>
            </a:r>
            <a:r>
              <a:rPr lang="cs-CZ" dirty="0" err="1" smtClean="0"/>
              <a:t>window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53" y="2114550"/>
            <a:ext cx="6251703" cy="18185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53" y="4552181"/>
            <a:ext cx="4654649" cy="203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51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fil</a:t>
            </a:r>
            <a:r>
              <a:rPr lang="cs-CZ" dirty="0" err="1" smtClean="0"/>
              <a:t>ter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3600000" cy="59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33022"/>
            <a:ext cx="72850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691680" y="1700808"/>
            <a:ext cx="0" cy="11521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0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filter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38004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36912"/>
            <a:ext cx="7275513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 flipH="1">
            <a:off x="2843808" y="2060848"/>
            <a:ext cx="936104" cy="112059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95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filter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5612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29" y="2780928"/>
            <a:ext cx="71993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4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Factbox</a:t>
            </a:r>
            <a:r>
              <a:rPr lang="en-ZA" dirty="0" smtClean="0"/>
              <a:t> information</a:t>
            </a:r>
            <a:endParaRPr lang="en-Z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7941165" cy="25031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04248" y="2852936"/>
            <a:ext cx="1604461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7740352" y="2996952"/>
            <a:ext cx="0" cy="13681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33" y="4348525"/>
            <a:ext cx="7833591" cy="1408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10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err="1" smtClean="0"/>
              <a:t>Factbox</a:t>
            </a:r>
            <a:r>
              <a:rPr lang="en-ZA" dirty="0" smtClean="0"/>
              <a:t> information- continuation</a:t>
            </a:r>
            <a:endParaRPr lang="en-ZA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7833591" cy="1408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7" y="3140968"/>
            <a:ext cx="7964066" cy="114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692881" y="4149080"/>
            <a:ext cx="0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567160" y="5373216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85175" y="6025480"/>
            <a:ext cx="1512168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ravá složená závorka 7"/>
          <p:cNvSpPr/>
          <p:nvPr/>
        </p:nvSpPr>
        <p:spPr>
          <a:xfrm>
            <a:off x="2349116" y="5373216"/>
            <a:ext cx="216024" cy="11224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699792" y="5805264"/>
            <a:ext cx="4520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Posted invoice composed of header and lines  </a:t>
            </a: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55940" y="6177880"/>
            <a:ext cx="1512168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59248" y="6368380"/>
            <a:ext cx="1512168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7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  <p:bldP spid="10" grpId="0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Posted document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209675"/>
            <a:ext cx="8113713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2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field (Calculation field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37" y="1484784"/>
            <a:ext cx="6910239" cy="21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avá složená závorka 4"/>
          <p:cNvSpPr/>
          <p:nvPr/>
        </p:nvSpPr>
        <p:spPr>
          <a:xfrm>
            <a:off x="7172741" y="2129355"/>
            <a:ext cx="216024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596336" y="2388781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Customer</a:t>
            </a:r>
            <a:endParaRPr lang="en-US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6156176" y="2492896"/>
            <a:ext cx="0" cy="18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6455497" y="3830682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Ctrl-F7</a:t>
            </a:r>
            <a:endParaRPr lang="cs-CZ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96753"/>
            <a:ext cx="6744240" cy="1892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331640" y="6381328"/>
            <a:ext cx="325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168 364</a:t>
            </a:r>
            <a:r>
              <a:rPr lang="cs-CZ" dirty="0" smtClean="0"/>
              <a:t>=63473+33852+….+8182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11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210</Words>
  <Application>Microsoft Office PowerPoint</Application>
  <PresentationFormat>Předvádění na obrazovce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Introduction to MS Dynamics NAV     (Filtering Searching and Basic orientation in MS Dynamics workspace)</vt:lpstr>
      <vt:lpstr>Simple filter</vt:lpstr>
      <vt:lpstr>Simple filter</vt:lpstr>
      <vt:lpstr>Multiple filter</vt:lpstr>
      <vt:lpstr>Multiple filter</vt:lpstr>
      <vt:lpstr>Factbox information</vt:lpstr>
      <vt:lpstr>Factbox information- continuation</vt:lpstr>
      <vt:lpstr>Posted document</vt:lpstr>
      <vt:lpstr>Flow field (Calculation field)</vt:lpstr>
      <vt:lpstr>Navigation</vt:lpstr>
      <vt:lpstr>Document after being found by NAVIGATION tool</vt:lpstr>
      <vt:lpstr>G/L Entries (transactions)  after being found by NAVIGATION tool</vt:lpstr>
      <vt:lpstr>Entering  dates and periods   </vt:lpstr>
      <vt:lpstr>Basic keyboard shortcuts </vt:lpstr>
      <vt:lpstr>Orientation  between forms (windows)</vt:lpstr>
      <vt:lpstr>End of the section   (Filtering Searching and Basic orientation in MS Dynamics workspace)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108</cp:revision>
  <dcterms:created xsi:type="dcterms:W3CDTF">2014-09-15T11:04:04Z</dcterms:created>
  <dcterms:modified xsi:type="dcterms:W3CDTF">2018-09-19T07:53:31Z</dcterms:modified>
</cp:coreProperties>
</file>