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>
        <p:scale>
          <a:sx n="77" d="100"/>
          <a:sy n="77" d="100"/>
        </p:scale>
        <p:origin x="-1026" y="-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48007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 smtClean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smtClean="0"/>
              <a:t>Prezentační dovednosti pro cizince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Prezentační dovednosti pro cizince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Prezentační dovednosti pro cizince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Prezentační dovednosti pro cizince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Prezentační dovednosti pro cizince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Prezentační dovednosti pro cizince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Prezentační dovednosti pro cizince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Prezentační dovednosti pro cizince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Prezentační dovednosti pro cizince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Prezentační dovednosti pro cizince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Prezentační dovednosti pro cizince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smtClean="0"/>
              <a:t>Prezentační dovednosti pro cizince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drive/folders/0BzzvYARIWFmIejBPemdIN2tRa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el/1456/podzim2016/MPJ_PJPSFS/um/Academic_Verbs_For_Reporting.pdf" TargetMode="External"/><Relationship Id="rId2" Type="http://schemas.openxmlformats.org/officeDocument/2006/relationships/hyperlink" Target="http://www.ted.com/talk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23319" y="2063578"/>
            <a:ext cx="6536724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Presentační dovednosti pro cizince</a:t>
            </a:r>
          </a:p>
          <a:p>
            <a:endParaRPr lang="cs-CZ" dirty="0"/>
          </a:p>
          <a:p>
            <a:pPr algn="ctr"/>
            <a:r>
              <a:rPr lang="cs-CZ" b="1" dirty="0" smtClean="0"/>
              <a:t>Eva Punčochářová</a:t>
            </a:r>
          </a:p>
          <a:p>
            <a:pPr algn="ctr"/>
            <a:endParaRPr lang="cs-CZ" b="1" dirty="0" smtClean="0"/>
          </a:p>
          <a:p>
            <a:pPr algn="ctr"/>
            <a:r>
              <a:rPr lang="cs-CZ" b="1" dirty="0" smtClean="0"/>
              <a:t>ESF MU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977258"/>
            <a:ext cx="8086635" cy="647700"/>
          </a:xfrm>
        </p:spPr>
        <p:txBody>
          <a:bodyPr/>
          <a:lstStyle/>
          <a:p>
            <a:r>
              <a:rPr lang="cs-CZ" altLang="cs-CZ" dirty="0" smtClean="0"/>
              <a:t>Základní údaje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1733507"/>
            <a:ext cx="8082321" cy="4114800"/>
          </a:xfrm>
        </p:spPr>
        <p:txBody>
          <a:bodyPr/>
          <a:lstStyle/>
          <a:p>
            <a:r>
              <a:rPr lang="cs-CZ" altLang="cs-CZ" dirty="0"/>
              <a:t>G</a:t>
            </a:r>
            <a:r>
              <a:rPr lang="cs-CZ" altLang="cs-CZ" dirty="0" smtClean="0"/>
              <a:t>eneze</a:t>
            </a:r>
          </a:p>
          <a:p>
            <a:r>
              <a:rPr lang="cs-CZ" altLang="cs-CZ" dirty="0" smtClean="0"/>
              <a:t>Frekvence – 10 týdnů</a:t>
            </a:r>
          </a:p>
          <a:p>
            <a:r>
              <a:rPr lang="cs-CZ" altLang="cs-CZ" dirty="0" smtClean="0"/>
              <a:t>Složení kursu - národnosti</a:t>
            </a:r>
          </a:p>
          <a:p>
            <a:r>
              <a:rPr lang="cs-CZ" altLang="cs-CZ" dirty="0"/>
              <a:t>Komunikace se </a:t>
            </a:r>
            <a:r>
              <a:rPr lang="cs-CZ" altLang="cs-CZ" dirty="0" smtClean="0"/>
              <a:t>studenty</a:t>
            </a:r>
          </a:p>
          <a:p>
            <a:pPr marL="0" indent="0">
              <a:buNone/>
            </a:pPr>
            <a:r>
              <a:rPr lang="cs-CZ" altLang="cs-CZ" dirty="0"/>
              <a:t>	</a:t>
            </a:r>
            <a:r>
              <a:rPr lang="cs-CZ" altLang="cs-CZ" dirty="0" smtClean="0"/>
              <a:t>  </a:t>
            </a:r>
            <a:r>
              <a:rPr lang="cs-CZ" altLang="cs-CZ" dirty="0">
                <a:hlinkClick r:id="rId3"/>
              </a:rPr>
              <a:t>Google dokumenty</a:t>
            </a:r>
            <a:endParaRPr lang="cs-CZ" altLang="cs-CZ" dirty="0"/>
          </a:p>
          <a:p>
            <a:r>
              <a:rPr lang="cs-CZ" altLang="cs-CZ" dirty="0" smtClean="0"/>
              <a:t>Požadavky</a:t>
            </a:r>
          </a:p>
          <a:p>
            <a:r>
              <a:rPr lang="cs-CZ" altLang="cs-CZ" dirty="0" smtClean="0"/>
              <a:t>Dvojí zpětná vazba </a:t>
            </a:r>
          </a:p>
          <a:p>
            <a:r>
              <a:rPr lang="cs-CZ" altLang="cs-CZ" dirty="0" smtClean="0"/>
              <a:t>Video</a:t>
            </a:r>
          </a:p>
          <a:p>
            <a:endParaRPr lang="cs-CZ" alt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Prezentační dovednosti pro cizince</a:t>
            </a:r>
            <a:endParaRPr lang="cs-CZ" altLang="cs-CZ" dirty="0"/>
          </a:p>
        </p:txBody>
      </p:sp>
      <p:pic>
        <p:nvPicPr>
          <p:cNvPr id="2050" name="Picture 2" descr="Výsledek obrázku pro google documents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721" y="3083011"/>
            <a:ext cx="37147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Prezentace</a:t>
            </a:r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Prezentační dovednosti pro cizince</a:t>
            </a:r>
            <a:endParaRPr lang="cs-CZ" altLang="cs-CZ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509589" y="2017712"/>
            <a:ext cx="8082321" cy="4444871"/>
          </a:xfrm>
        </p:spPr>
        <p:txBody>
          <a:bodyPr/>
          <a:lstStyle/>
          <a:p>
            <a:r>
              <a:rPr lang="cs-CZ" altLang="cs-CZ" dirty="0" smtClean="0"/>
              <a:t>TED </a:t>
            </a:r>
            <a:r>
              <a:rPr lang="cs-CZ" altLang="cs-CZ" dirty="0" err="1" smtClean="0"/>
              <a:t>talks</a:t>
            </a:r>
            <a:r>
              <a:rPr lang="cs-CZ" altLang="cs-CZ" dirty="0" smtClean="0"/>
              <a:t>  </a:t>
            </a:r>
            <a:r>
              <a:rPr lang="cs-CZ" altLang="cs-CZ" dirty="0" smtClean="0">
                <a:hlinkClick r:id="rId2"/>
              </a:rPr>
              <a:t>www.ted.com</a:t>
            </a:r>
            <a:endParaRPr lang="cs-CZ" altLang="cs-CZ" dirty="0" smtClean="0"/>
          </a:p>
          <a:p>
            <a:r>
              <a:rPr lang="cs-CZ" altLang="cs-CZ" dirty="0" smtClean="0"/>
              <a:t>Témata</a:t>
            </a:r>
          </a:p>
          <a:p>
            <a:r>
              <a:rPr lang="cs-CZ" altLang="cs-CZ" dirty="0" smtClean="0"/>
              <a:t>Trvání</a:t>
            </a:r>
          </a:p>
          <a:p>
            <a:r>
              <a:rPr lang="cs-CZ" altLang="cs-CZ" dirty="0" smtClean="0"/>
              <a:t>Cíle a požadavky</a:t>
            </a:r>
          </a:p>
          <a:p>
            <a:r>
              <a:rPr lang="cs-CZ" altLang="cs-CZ" dirty="0" smtClean="0"/>
              <a:t>Pouze mluvená</a:t>
            </a:r>
          </a:p>
          <a:p>
            <a:r>
              <a:rPr lang="cs-CZ" altLang="cs-CZ" dirty="0" err="1" smtClean="0">
                <a:hlinkClick r:id="rId3"/>
              </a:rPr>
              <a:t>Academic</a:t>
            </a:r>
            <a:r>
              <a:rPr lang="cs-CZ" altLang="cs-CZ" dirty="0" smtClean="0">
                <a:hlinkClick r:id="rId3"/>
              </a:rPr>
              <a:t> </a:t>
            </a:r>
            <a:r>
              <a:rPr lang="cs-CZ" altLang="cs-CZ" dirty="0" err="1" smtClean="0">
                <a:hlinkClick r:id="rId3"/>
              </a:rPr>
              <a:t>verbs</a:t>
            </a:r>
            <a:endParaRPr lang="cs-CZ" altLang="cs-CZ" dirty="0" smtClean="0"/>
          </a:p>
          <a:p>
            <a:r>
              <a:rPr lang="cs-CZ" altLang="cs-CZ" dirty="0" smtClean="0"/>
              <a:t>Kritéria hodnocení </a:t>
            </a:r>
          </a:p>
          <a:p>
            <a:pPr marL="0" indent="0">
              <a:buNone/>
            </a:pPr>
            <a:r>
              <a:rPr lang="cs-CZ" altLang="cs-CZ" dirty="0" smtClean="0"/>
              <a:t>    </a:t>
            </a:r>
            <a:r>
              <a:rPr lang="cs-CZ" altLang="cs-CZ" sz="2000" dirty="0" smtClean="0"/>
              <a:t>(body </a:t>
            </a:r>
            <a:r>
              <a:rPr lang="cs-CZ" altLang="cs-CZ" sz="2000" dirty="0" err="1" smtClean="0"/>
              <a:t>language</a:t>
            </a:r>
            <a:r>
              <a:rPr lang="cs-CZ" altLang="cs-CZ" sz="2000" dirty="0"/>
              <a:t> </a:t>
            </a:r>
            <a:r>
              <a:rPr lang="cs-CZ" altLang="cs-CZ" sz="2000" dirty="0" smtClean="0"/>
              <a:t>+ </a:t>
            </a:r>
            <a:r>
              <a:rPr lang="cs-CZ" altLang="cs-CZ" sz="2000" dirty="0" err="1" smtClean="0"/>
              <a:t>eye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contact</a:t>
            </a:r>
            <a:r>
              <a:rPr lang="cs-CZ" altLang="cs-CZ" sz="2000" dirty="0" smtClean="0"/>
              <a:t>, </a:t>
            </a:r>
            <a:r>
              <a:rPr lang="cs-CZ" altLang="cs-CZ" sz="2000" dirty="0" err="1" smtClean="0"/>
              <a:t>timing</a:t>
            </a:r>
            <a:r>
              <a:rPr lang="cs-CZ" altLang="cs-CZ" sz="2000" dirty="0" smtClean="0"/>
              <a:t>, </a:t>
            </a:r>
            <a:r>
              <a:rPr lang="cs-CZ" altLang="cs-CZ" sz="2000" dirty="0" err="1" smtClean="0"/>
              <a:t>grammar</a:t>
            </a:r>
            <a:r>
              <a:rPr lang="cs-CZ" altLang="cs-CZ" sz="2000" dirty="0"/>
              <a:t> </a:t>
            </a:r>
            <a:r>
              <a:rPr lang="cs-CZ" altLang="cs-CZ" sz="2000" dirty="0" smtClean="0"/>
              <a:t>+ </a:t>
            </a:r>
            <a:r>
              <a:rPr lang="cs-CZ" altLang="cs-CZ" sz="2000" dirty="0" err="1" smtClean="0"/>
              <a:t>vocab</a:t>
            </a:r>
            <a:r>
              <a:rPr lang="cs-CZ" altLang="cs-CZ" sz="2000" dirty="0" smtClean="0"/>
              <a:t>,</a:t>
            </a:r>
          </a:p>
          <a:p>
            <a:pPr marL="0" indent="0">
              <a:buNone/>
            </a:pPr>
            <a:r>
              <a:rPr lang="cs-CZ" altLang="cs-CZ" sz="2000" dirty="0" smtClean="0"/>
              <a:t>     </a:t>
            </a:r>
            <a:r>
              <a:rPr lang="cs-CZ" altLang="cs-CZ" sz="2000" dirty="0" err="1" smtClean="0"/>
              <a:t>voice</a:t>
            </a:r>
            <a:r>
              <a:rPr lang="cs-CZ" altLang="cs-CZ" sz="2000" dirty="0" smtClean="0"/>
              <a:t> + </a:t>
            </a:r>
            <a:r>
              <a:rPr lang="cs-CZ" altLang="cs-CZ" sz="2000" dirty="0" err="1" smtClean="0"/>
              <a:t>pauses</a:t>
            </a:r>
            <a:r>
              <a:rPr lang="cs-CZ" altLang="cs-CZ" sz="2000" dirty="0" smtClean="0"/>
              <a:t>, </a:t>
            </a:r>
            <a:r>
              <a:rPr lang="cs-CZ" altLang="cs-CZ" sz="2000" dirty="0" err="1" smtClean="0"/>
              <a:t>structure</a:t>
            </a:r>
            <a:r>
              <a:rPr lang="cs-CZ" altLang="cs-CZ" sz="2000" dirty="0" smtClean="0"/>
              <a:t> + </a:t>
            </a:r>
            <a:r>
              <a:rPr lang="cs-CZ" altLang="cs-CZ" sz="2000" dirty="0" err="1" smtClean="0"/>
              <a:t>transitions</a:t>
            </a:r>
            <a:r>
              <a:rPr lang="cs-CZ" altLang="cs-CZ" sz="2000" dirty="0" smtClean="0"/>
              <a:t>, </a:t>
            </a:r>
            <a:r>
              <a:rPr lang="cs-CZ" altLang="cs-CZ" sz="2000" dirty="0" err="1" smtClean="0"/>
              <a:t>logic</a:t>
            </a:r>
            <a:r>
              <a:rPr lang="cs-CZ" altLang="cs-CZ" sz="2000" dirty="0" smtClean="0"/>
              <a:t> + </a:t>
            </a:r>
            <a:r>
              <a:rPr lang="cs-CZ" altLang="cs-CZ" sz="2000" dirty="0" err="1" smtClean="0"/>
              <a:t>clarity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of</a:t>
            </a:r>
            <a:endParaRPr lang="cs-CZ" altLang="cs-CZ" sz="2000" dirty="0" smtClean="0"/>
          </a:p>
          <a:p>
            <a:pPr marL="0" indent="0">
              <a:buNone/>
            </a:pPr>
            <a:r>
              <a:rPr lang="cs-CZ" altLang="cs-CZ" sz="2000" dirty="0"/>
              <a:t> </a:t>
            </a:r>
            <a:r>
              <a:rPr lang="cs-CZ" altLang="cs-CZ" sz="2000" dirty="0" smtClean="0"/>
              <a:t>    </a:t>
            </a:r>
            <a:r>
              <a:rPr lang="cs-CZ" altLang="cs-CZ" sz="2000" dirty="0" err="1" smtClean="0"/>
              <a:t>expressions</a:t>
            </a:r>
            <a:r>
              <a:rPr lang="cs-CZ" altLang="cs-CZ" sz="2000" dirty="0" smtClean="0"/>
              <a:t>, </a:t>
            </a:r>
            <a:r>
              <a:rPr lang="cs-CZ" altLang="cs-CZ" sz="2000" dirty="0" err="1" smtClean="0"/>
              <a:t>size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of</a:t>
            </a:r>
            <a:r>
              <a:rPr lang="cs-CZ" altLang="cs-CZ" sz="2000" dirty="0" smtClean="0"/>
              <a:t> notes)</a:t>
            </a:r>
          </a:p>
          <a:p>
            <a:endParaRPr lang="cs-CZ" altLang="cs-CZ" dirty="0"/>
          </a:p>
        </p:txBody>
      </p:sp>
      <p:pic>
        <p:nvPicPr>
          <p:cNvPr id="1026" name="Picture 2" descr="Výsledek obrázku pro ted talks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0802" y="2443248"/>
            <a:ext cx="4404617" cy="2437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Prezentace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Prezentační dovednosti pro cizince</a:t>
            </a:r>
            <a:endParaRPr lang="cs-CZ" altLang="cs-CZ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altLang="cs-CZ" sz="2400" dirty="0" smtClean="0"/>
              <a:t>Dvojice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altLang="cs-CZ" sz="2400" dirty="0" smtClean="0"/>
              <a:t>Ekonomické téma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altLang="cs-CZ" sz="2400" dirty="0" smtClean="0"/>
              <a:t>Trvání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altLang="cs-CZ" sz="2400" dirty="0" err="1" smtClean="0"/>
              <a:t>Power</a:t>
            </a:r>
            <a:r>
              <a:rPr lang="cs-CZ" altLang="cs-CZ" sz="2400" dirty="0" smtClean="0"/>
              <a:t> Point / </a:t>
            </a:r>
            <a:r>
              <a:rPr lang="cs-CZ" altLang="cs-CZ" sz="2400" dirty="0" err="1" smtClean="0"/>
              <a:t>Prezi</a:t>
            </a:r>
            <a:endParaRPr lang="cs-CZ" altLang="cs-CZ" sz="24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altLang="cs-CZ" sz="2400" dirty="0" smtClean="0"/>
              <a:t>Cíle a požadavky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altLang="cs-CZ" sz="2400" dirty="0" smtClean="0"/>
              <a:t>Kritéria hodnocení</a:t>
            </a:r>
          </a:p>
          <a:p>
            <a:r>
              <a:rPr lang="cs-CZ" altLang="cs-CZ" sz="2400" dirty="0"/>
              <a:t> </a:t>
            </a:r>
            <a:r>
              <a:rPr lang="cs-CZ" altLang="cs-CZ" sz="2400" dirty="0" smtClean="0"/>
              <a:t>   </a:t>
            </a:r>
            <a:r>
              <a:rPr lang="cs-CZ" altLang="cs-CZ" sz="2400" dirty="0" smtClean="0"/>
              <a:t>(</a:t>
            </a:r>
            <a:r>
              <a:rPr lang="en-US" altLang="cs-CZ" sz="2400" dirty="0" smtClean="0"/>
              <a:t>slides + text/visuals, referring to visuals, presenters’  </a:t>
            </a:r>
          </a:p>
          <a:p>
            <a:r>
              <a:rPr lang="en-US" altLang="cs-CZ" sz="2400" dirty="0" smtClean="0"/>
              <a:t>    participation in the delivery, turn-taking, Q&amp;A session)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altLang="cs-CZ" sz="24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altLang="cs-CZ" sz="24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altLang="cs-CZ" sz="24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altLang="cs-CZ" sz="2400" dirty="0"/>
          </a:p>
        </p:txBody>
      </p:sp>
      <p:sp>
        <p:nvSpPr>
          <p:cNvPr id="6" name="AutoShape 2" descr="Výsledek obrázku pro economics logo"/>
          <p:cNvSpPr>
            <a:spLocks noChangeAspect="1" noChangeArrowheads="1"/>
          </p:cNvSpPr>
          <p:nvPr/>
        </p:nvSpPr>
        <p:spPr bwMode="auto">
          <a:xfrm>
            <a:off x="155575" y="-914400"/>
            <a:ext cx="47625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3076" name="Picture 4" descr="Výsledek obrázku pro economics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7867" y="2080052"/>
            <a:ext cx="47625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3321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Prezentace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Prezentační dovednosti pro cizince</a:t>
            </a:r>
            <a:endParaRPr lang="cs-CZ" alt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400" dirty="0" smtClean="0"/>
              <a:t>Pecha </a:t>
            </a:r>
            <a:r>
              <a:rPr lang="cs-CZ" sz="2400" dirty="0" err="1" smtClean="0"/>
              <a:t>Kucha</a:t>
            </a:r>
            <a:endParaRPr lang="cs-CZ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400" dirty="0" smtClean="0"/>
              <a:t>Úskalí a výhody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400" dirty="0" smtClean="0"/>
              <a:t>Témata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400" dirty="0" smtClean="0"/>
              <a:t>Kritéria hodnocení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(synchronizace,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</a:t>
            </a:r>
            <a:r>
              <a:rPr lang="cs-CZ" sz="2400" dirty="0" err="1" smtClean="0"/>
              <a:t>who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in </a:t>
            </a:r>
            <a:r>
              <a:rPr lang="cs-CZ" sz="2400" dirty="0" err="1" smtClean="0"/>
              <a:t>charge</a:t>
            </a:r>
            <a:r>
              <a:rPr lang="cs-CZ" sz="2400" dirty="0" smtClean="0"/>
              <a:t>?)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400" dirty="0" smtClean="0"/>
              <a:t>Pecha </a:t>
            </a:r>
            <a:r>
              <a:rPr lang="cs-CZ" sz="2400" dirty="0" err="1" smtClean="0"/>
              <a:t>Kucha</a:t>
            </a:r>
            <a:r>
              <a:rPr lang="cs-CZ" sz="2400" dirty="0" smtClean="0"/>
              <a:t> </a:t>
            </a:r>
            <a:r>
              <a:rPr lang="cs-CZ" sz="2400" dirty="0" err="1" smtClean="0"/>
              <a:t>Viadrina</a:t>
            </a:r>
            <a:endParaRPr lang="cs-CZ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  <p:pic>
        <p:nvPicPr>
          <p:cNvPr id="4098" name="Picture 2" descr="Výsledek obrázku pro pecha kucha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9398" y="1969016"/>
            <a:ext cx="3639409" cy="3639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9182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Závěrečné poznámky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Prezentační dovednosti pro cizince</a:t>
            </a:r>
            <a:endParaRPr lang="cs-CZ" alt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400" dirty="0" smtClean="0"/>
              <a:t>Inovace kursu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400" dirty="0" smtClean="0"/>
              <a:t>Propracování zpětné vazby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400" dirty="0" smtClean="0"/>
              <a:t>Psaní?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400" dirty="0" smtClean="0"/>
              <a:t>Srovnání cizinců a Čechů – náročnost témat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400" dirty="0" smtClean="0"/>
              <a:t>Úskalí cizinců (výslovnost, tempo řeči, přízvuk, </a:t>
            </a:r>
            <a:r>
              <a:rPr lang="cs-CZ" sz="2400" dirty="0" err="1" smtClean="0"/>
              <a:t>etc</a:t>
            </a:r>
            <a:r>
              <a:rPr lang="cs-CZ" sz="2400" dirty="0" smtClean="0"/>
              <a:t>.)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400" dirty="0" smtClean="0"/>
              <a:t>Bez větších konfliktů, ALE potvrzení předsudků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99116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</TotalTime>
  <Words>192</Words>
  <Application>Microsoft Office PowerPoint</Application>
  <PresentationFormat>Předvádění na obrazovce (4:3)</PresentationFormat>
  <Paragraphs>57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Prezentace_MU_CZ</vt:lpstr>
      <vt:lpstr>Prezentace aplikace PowerPoint</vt:lpstr>
      <vt:lpstr>Základní údaje</vt:lpstr>
      <vt:lpstr>1. Prezentace</vt:lpstr>
      <vt:lpstr>2. Prezentace </vt:lpstr>
      <vt:lpstr>3. Prezentace </vt:lpstr>
      <vt:lpstr>Závěrečné poznámky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Šindelář</dc:creator>
  <cp:lastModifiedBy>Ucitel</cp:lastModifiedBy>
  <cp:revision>27</cp:revision>
  <cp:lastPrinted>1601-01-01T00:00:00Z</cp:lastPrinted>
  <dcterms:created xsi:type="dcterms:W3CDTF">2015-11-23T07:04:47Z</dcterms:created>
  <dcterms:modified xsi:type="dcterms:W3CDTF">2017-01-25T23:04:10Z</dcterms:modified>
</cp:coreProperties>
</file>