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>
        <p:scale>
          <a:sx n="77" d="100"/>
          <a:sy n="77" d="100"/>
        </p:scale>
        <p:origin x="-456" y="-1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/viewer?mid=1NMXUbJ2fhlaTlFae5kcHOKMEXzw&amp;num=20&amp;hl=de&amp;safe=off&amp;ie=UTF8&amp;msa=0&amp;ll=52.34899900000004,14.558643999999958&amp;spn=0.017643,0.038581&amp;z=15&amp;iwloc=0004636e7fc50b39224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.europa-uni.de/de/ueber_uns/das-Team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s.muni.cz/auth/el/1456/podzim2016/MPJ_PJPSFS/um/Academic_Verbs_For_Reporting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ctrTitle"/>
          </p:nvPr>
        </p:nvSpPr>
        <p:spPr>
          <a:xfrm>
            <a:off x="1070318" y="2110611"/>
            <a:ext cx="7518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Teaching</a:t>
            </a:r>
            <a:r>
              <a:rPr lang="cs-CZ" sz="2800" b="1" dirty="0" smtClean="0"/>
              <a:t> mobility </a:t>
            </a:r>
            <a:r>
              <a:rPr lang="cs-CZ" sz="2800" dirty="0" smtClean="0"/>
              <a:t>13-17 June, 2016</a:t>
            </a:r>
            <a:br>
              <a:rPr lang="cs-CZ" sz="2800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err="1" smtClean="0"/>
              <a:t>European</a:t>
            </a:r>
            <a:r>
              <a:rPr lang="cs-CZ" sz="2800" dirty="0" smtClean="0"/>
              <a:t> University </a:t>
            </a:r>
            <a:r>
              <a:rPr lang="cs-CZ" sz="2800" dirty="0" err="1" smtClean="0"/>
              <a:t>Viadrina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Frankfurt (Oder)</a:t>
            </a:r>
            <a:br>
              <a:rPr lang="cs-CZ" sz="2800" dirty="0" smtClean="0"/>
            </a:br>
            <a:endParaRPr lang="cs-CZ" dirty="0"/>
          </a:p>
          <a:p>
            <a:pPr algn="ctr"/>
            <a:r>
              <a:rPr lang="cs-CZ" b="1" dirty="0" smtClean="0"/>
              <a:t>Eva Punčochářová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European</a:t>
            </a:r>
            <a:r>
              <a:rPr lang="cs-CZ" altLang="cs-CZ" dirty="0" smtClean="0"/>
              <a:t> University </a:t>
            </a:r>
            <a:r>
              <a:rPr lang="cs-CZ" altLang="cs-CZ" dirty="0" err="1" smtClean="0"/>
              <a:t>Viadrina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Programs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err="1" smtClean="0"/>
              <a:t>Faculty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Law</a:t>
            </a:r>
            <a:endParaRPr lang="cs-CZ" altLang="cs-CZ" b="1" dirty="0" smtClean="0"/>
          </a:p>
          <a:p>
            <a:r>
              <a:rPr lang="cs-CZ" altLang="cs-CZ" b="1" dirty="0" err="1" smtClean="0"/>
              <a:t>Faculty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Social</a:t>
            </a:r>
            <a:r>
              <a:rPr lang="cs-CZ" altLang="cs-CZ" b="1" dirty="0" smtClean="0"/>
              <a:t> and </a:t>
            </a:r>
            <a:r>
              <a:rPr lang="cs-CZ" altLang="cs-CZ" b="1" dirty="0" err="1" smtClean="0"/>
              <a:t>Cultural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Sciences</a:t>
            </a:r>
            <a:endParaRPr lang="cs-CZ" altLang="cs-CZ" b="1" dirty="0" smtClean="0"/>
          </a:p>
          <a:p>
            <a:r>
              <a:rPr lang="cs-CZ" altLang="cs-CZ" b="1" dirty="0" err="1" smtClean="0"/>
              <a:t>Faculty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Business </a:t>
            </a:r>
            <a:r>
              <a:rPr lang="cs-CZ" altLang="cs-CZ" b="1" dirty="0" err="1" smtClean="0"/>
              <a:t>Administration</a:t>
            </a:r>
            <a:r>
              <a:rPr lang="cs-CZ" altLang="cs-CZ" b="1" dirty="0" smtClean="0"/>
              <a:t> and </a:t>
            </a:r>
            <a:r>
              <a:rPr lang="cs-CZ" altLang="cs-CZ" b="1" dirty="0" err="1" smtClean="0"/>
              <a:t>Economics</a:t>
            </a:r>
            <a:endParaRPr lang="cs-CZ" altLang="cs-CZ" b="1" dirty="0" smtClean="0"/>
          </a:p>
          <a:p>
            <a:endParaRPr lang="cs-CZ" altLang="cs-CZ" dirty="0"/>
          </a:p>
          <a:p>
            <a:r>
              <a:rPr lang="cs-CZ" b="1" dirty="0"/>
              <a:t>6.000 </a:t>
            </a:r>
            <a:r>
              <a:rPr lang="cs-CZ" b="1" dirty="0" smtClean="0"/>
              <a:t>mezinárodních studentů</a:t>
            </a:r>
            <a:endParaRPr lang="cs-CZ" b="1" dirty="0"/>
          </a:p>
          <a:p>
            <a:r>
              <a:rPr lang="cs-CZ" b="1" dirty="0"/>
              <a:t>85 </a:t>
            </a:r>
            <a:r>
              <a:rPr lang="cs-CZ" b="1" dirty="0" smtClean="0"/>
              <a:t>zemí</a:t>
            </a:r>
          </a:p>
          <a:p>
            <a:r>
              <a:rPr lang="cs-CZ" b="1" dirty="0" err="1" smtClean="0"/>
              <a:t>international</a:t>
            </a:r>
            <a:r>
              <a:rPr lang="cs-CZ" b="1" dirty="0" smtClean="0"/>
              <a:t> </a:t>
            </a:r>
            <a:r>
              <a:rPr lang="cs-CZ" b="1" dirty="0"/>
              <a:t>double </a:t>
            </a:r>
            <a:r>
              <a:rPr lang="cs-CZ" b="1" dirty="0" err="1"/>
              <a:t>degrees</a:t>
            </a:r>
            <a:endParaRPr lang="cs-CZ" b="1" dirty="0"/>
          </a:p>
          <a:p>
            <a:r>
              <a:rPr lang="cs-CZ" b="1" dirty="0" smtClean="0">
                <a:hlinkClick r:id="rId2"/>
              </a:rPr>
              <a:t>mapa</a:t>
            </a:r>
            <a:endParaRPr lang="cs-CZ" b="1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Francouzština</a:t>
            </a:r>
          </a:p>
          <a:p>
            <a:r>
              <a:rPr lang="cs-CZ" altLang="cs-CZ" dirty="0" smtClean="0"/>
              <a:t>Polština</a:t>
            </a:r>
            <a:endParaRPr lang="cs-CZ" altLang="cs-CZ" dirty="0"/>
          </a:p>
          <a:p>
            <a:r>
              <a:rPr lang="cs-CZ" altLang="cs-CZ" dirty="0"/>
              <a:t>Němčina</a:t>
            </a:r>
          </a:p>
          <a:p>
            <a:r>
              <a:rPr lang="cs-CZ" altLang="cs-CZ" dirty="0"/>
              <a:t>Angličtina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1125539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>Vyučovací jazyky a prostory</a:t>
            </a:r>
            <a:endParaRPr lang="cs-CZ" altLang="cs-CZ" dirty="0"/>
          </a:p>
        </p:txBody>
      </p:sp>
      <p:pic>
        <p:nvPicPr>
          <p:cNvPr id="5122" name="Picture 2" descr="Image result for viadrina 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998" y="2638167"/>
            <a:ext cx="59436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Frankfurt (Oder) - </a:t>
            </a:r>
            <a:r>
              <a:rPr lang="cs-CZ" dirty="0" err="1" smtClean="0"/>
              <a:t>Sľubice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pic>
        <p:nvPicPr>
          <p:cNvPr id="1026" name="Picture 2" descr="Výsledek obrázku pro sprachenzentrum frankfurt o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7" y="2509451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Výsledek obrázku pro sprachenzentrum frankfurt oder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sprachenzentrum frankfurt oder"/>
          <p:cNvSpPr>
            <a:spLocks noChangeAspect="1" noChangeArrowheads="1"/>
          </p:cNvSpPr>
          <p:nvPr/>
        </p:nvSpPr>
        <p:spPr bwMode="auto">
          <a:xfrm>
            <a:off x="307975" y="-9445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Výsledek obrázku pro collegium polonicum slubice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54" y="1850854"/>
            <a:ext cx="4991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Teaching mobility Viadrina</a:t>
            </a:r>
            <a:endParaRPr lang="cs-CZ" alt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7232" y="914400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Sprachenzentrum</a:t>
            </a:r>
            <a:endParaRPr lang="cs-CZ" altLang="cs-CZ" dirty="0"/>
          </a:p>
        </p:txBody>
      </p:sp>
      <p:sp>
        <p:nvSpPr>
          <p:cNvPr id="2" name="AutoShape 4" descr="Richard_Englisch ©Bland"/>
          <p:cNvSpPr>
            <a:spLocks noChangeAspect="1" noChangeArrowheads="1"/>
          </p:cNvSpPr>
          <p:nvPr/>
        </p:nvSpPr>
        <p:spPr bwMode="auto">
          <a:xfrm>
            <a:off x="155575" y="-830263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Lori_Englisch ©Baldzikowski"/>
          <p:cNvSpPr>
            <a:spLocks noChangeAspect="1" noChangeArrowheads="1"/>
          </p:cNvSpPr>
          <p:nvPr/>
        </p:nvSpPr>
        <p:spPr bwMode="auto">
          <a:xfrm>
            <a:off x="307975" y="-677863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Richard bland viadrina"/>
          <p:cNvSpPr>
            <a:spLocks noChangeAspect="1" noChangeArrowheads="1"/>
          </p:cNvSpPr>
          <p:nvPr/>
        </p:nvSpPr>
        <p:spPr bwMode="auto">
          <a:xfrm>
            <a:off x="155575" y="-838200"/>
            <a:ext cx="1809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8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26" y="1477277"/>
            <a:ext cx="3496114" cy="23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Dr. Thomas Vogel</a:t>
            </a:r>
          </a:p>
          <a:p>
            <a:endParaRPr lang="cs-CZ" altLang="cs-CZ" dirty="0" smtClean="0">
              <a:hlinkClick r:id="rId3"/>
            </a:endParaRPr>
          </a:p>
          <a:p>
            <a:r>
              <a:rPr lang="cs-CZ" altLang="cs-CZ" dirty="0" err="1" smtClean="0">
                <a:hlinkClick r:id="rId3"/>
              </a:rPr>
              <a:t>Language</a:t>
            </a:r>
            <a:r>
              <a:rPr lang="cs-CZ" altLang="cs-CZ" dirty="0" smtClean="0">
                <a:hlinkClick r:id="rId3"/>
              </a:rPr>
              <a:t> Centre team</a:t>
            </a:r>
            <a:endParaRPr lang="cs-CZ" altLang="cs-CZ" dirty="0" smtClean="0"/>
          </a:p>
          <a:p>
            <a:endParaRPr lang="cs-CZ" dirty="0" smtClean="0"/>
          </a:p>
          <a:p>
            <a:r>
              <a:rPr lang="cs-CZ" dirty="0" smtClean="0"/>
              <a:t>němčina		polština	</a:t>
            </a:r>
          </a:p>
          <a:p>
            <a:r>
              <a:rPr lang="cs-CZ" dirty="0" smtClean="0"/>
              <a:t>angličtina 		ruština</a:t>
            </a:r>
          </a:p>
          <a:p>
            <a:r>
              <a:rPr lang="cs-CZ" dirty="0" smtClean="0"/>
              <a:t>finština		švédština</a:t>
            </a:r>
          </a:p>
          <a:p>
            <a:r>
              <a:rPr lang="cs-CZ" dirty="0" smtClean="0"/>
              <a:t>francouzština	španělština</a:t>
            </a:r>
          </a:p>
          <a:p>
            <a:r>
              <a:rPr lang="cs-CZ" dirty="0" smtClean="0"/>
              <a:t>italština		turečtina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8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9589" y="1804344"/>
            <a:ext cx="8082321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cs-CZ" b="1" kern="0" dirty="0" err="1" smtClean="0">
                <a:latin typeface="+mn-lt"/>
              </a:rPr>
              <a:t>Mich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ael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Baldzikowski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Lori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Baldzikowski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Wendy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Richard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Bland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Jeffrey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Purchla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589" y="1125539"/>
            <a:ext cx="8086635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Anglická sekce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002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Eva\Pictures\Fotky\2016\Nemecko\DSCF7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34" y="3515497"/>
            <a:ext cx="3752339" cy="2814254"/>
          </a:xfrm>
          <a:prstGeom prst="rect">
            <a:avLst/>
          </a:prstGeom>
          <a:noFill/>
        </p:spPr>
      </p:pic>
      <p:pic>
        <p:nvPicPr>
          <p:cNvPr id="7" name="Picture 2" descr="C:\Users\Eva\Pictures\Fotky\2016\Nemecko\DSCF7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635" y="611660"/>
            <a:ext cx="3731738" cy="279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Teaching mobility Viadrina</a:t>
            </a:r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Gramatika</a:t>
            </a:r>
            <a:r>
              <a:rPr lang="cs-CZ" sz="2400" dirty="0" smtClean="0"/>
              <a:t> </a:t>
            </a:r>
            <a:r>
              <a:rPr lang="cs-CZ" sz="2400" dirty="0" smtClean="0"/>
              <a:t>B2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Přednáška o testování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Pecha </a:t>
            </a:r>
            <a:r>
              <a:rPr lang="cs-CZ" sz="2400" dirty="0" err="1" smtClean="0"/>
              <a:t>Kucha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hlinkClick r:id="rId2"/>
              </a:rPr>
              <a:t>Pecha </a:t>
            </a:r>
            <a:r>
              <a:rPr lang="cs-CZ" sz="2400" dirty="0" err="1" smtClean="0">
                <a:hlinkClick r:id="rId2"/>
              </a:rPr>
              <a:t>Kucha</a:t>
            </a:r>
            <a:r>
              <a:rPr lang="cs-CZ" sz="2400" dirty="0" smtClean="0">
                <a:hlinkClick r:id="rId2"/>
              </a:rPr>
              <a:t> </a:t>
            </a:r>
            <a:r>
              <a:rPr lang="cs-CZ" sz="2400" dirty="0" err="1" smtClean="0">
                <a:hlinkClick r:id="rId2"/>
              </a:rPr>
              <a:t>Wendy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5" name="Picture 2" descr="Výsledek obrázku pro pecha ku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8" y="1833092"/>
            <a:ext cx="3639409" cy="36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204</TotalTime>
  <Words>101</Words>
  <Application>Microsoft Office PowerPoint</Application>
  <PresentationFormat>Předvádění na obrazovce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Prezentace_MU_CZ</vt:lpstr>
      <vt:lpstr>Teaching mobility 13-17 June, 2016  European University Viadrina Frankfurt (Oder)  Eva Punčochářová</vt:lpstr>
      <vt:lpstr>European University Viadrina - Programs</vt:lpstr>
      <vt:lpstr>Vyučovací jazyky a prostory</vt:lpstr>
      <vt:lpstr>Frankfurt (Oder) - Sľubice</vt:lpstr>
      <vt:lpstr>Sprachenzentrum</vt:lpstr>
      <vt:lpstr>Prezentace aplikace PowerPoint</vt:lpstr>
      <vt:lpstr>Výuka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Ucitel</cp:lastModifiedBy>
  <cp:revision>30</cp:revision>
  <cp:lastPrinted>1601-01-01T00:00:00Z</cp:lastPrinted>
  <dcterms:created xsi:type="dcterms:W3CDTF">2015-11-23T07:04:47Z</dcterms:created>
  <dcterms:modified xsi:type="dcterms:W3CDTF">2017-01-26T22:48:21Z</dcterms:modified>
</cp:coreProperties>
</file>