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686F375-0773-4DB4-A3B1-1377EA74D083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CE40-C570-41F7-AE6B-7142ACFFEBF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12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F375-0773-4DB4-A3B1-1377EA74D083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CE40-C570-41F7-AE6B-7142ACFFE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97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F375-0773-4DB4-A3B1-1377EA74D083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CE40-C570-41F7-AE6B-7142ACFFEBF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336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F375-0773-4DB4-A3B1-1377EA74D083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CE40-C570-41F7-AE6B-7142ACFFE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937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F375-0773-4DB4-A3B1-1377EA74D083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CE40-C570-41F7-AE6B-7142ACFFEBF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59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F375-0773-4DB4-A3B1-1377EA74D083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CE40-C570-41F7-AE6B-7142ACFFE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28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F375-0773-4DB4-A3B1-1377EA74D083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CE40-C570-41F7-AE6B-7142ACFFE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50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F375-0773-4DB4-A3B1-1377EA74D083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CE40-C570-41F7-AE6B-7142ACFFE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33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F375-0773-4DB4-A3B1-1377EA74D083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CE40-C570-41F7-AE6B-7142ACFFE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84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F375-0773-4DB4-A3B1-1377EA74D083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CE40-C570-41F7-AE6B-7142ACFFE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76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F375-0773-4DB4-A3B1-1377EA74D083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CE40-C570-41F7-AE6B-7142ACFFEBF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16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686F375-0773-4DB4-A3B1-1377EA74D083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04DCE40-C570-41F7-AE6B-7142ACFFEBF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783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výnosová stránka projektu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 smtClean="0"/>
              <a:t>. </a:t>
            </a:r>
            <a:r>
              <a:rPr lang="cs-CZ" dirty="0" smtClean="0"/>
              <a:t>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218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Výnosy v </a:t>
            </a:r>
            <a:r>
              <a:rPr lang="cs-CZ" dirty="0" err="1" smtClean="0"/>
              <a:t>nezisku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</a:t>
            </a:r>
            <a:r>
              <a:rPr lang="en-GB" dirty="0" err="1" smtClean="0"/>
              <a:t>Ve</a:t>
            </a:r>
            <a:r>
              <a:rPr lang="cs-CZ" dirty="0" err="1" smtClean="0"/>
              <a:t>řejné</a:t>
            </a:r>
            <a:r>
              <a:rPr lang="cs-CZ" dirty="0" smtClean="0"/>
              <a:t> zdroje</a:t>
            </a:r>
          </a:p>
          <a:p>
            <a:r>
              <a:rPr lang="cs-CZ" dirty="0" smtClean="0"/>
              <a:t>2. Soukromé zdroje</a:t>
            </a:r>
          </a:p>
          <a:p>
            <a:r>
              <a:rPr lang="cs-CZ" dirty="0" smtClean="0"/>
              <a:t>3. Vlastní zdroje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89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44717"/>
            <a:ext cx="9720073" cy="456464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- co je to dotace</a:t>
            </a:r>
          </a:p>
          <a:p>
            <a:r>
              <a:rPr lang="cs-CZ" dirty="0" smtClean="0"/>
              <a:t>- dotace institucionální X účelová</a:t>
            </a:r>
          </a:p>
          <a:p>
            <a:r>
              <a:rPr lang="cs-CZ" dirty="0" smtClean="0"/>
              <a:t>- úrovně veřejné správy</a:t>
            </a:r>
          </a:p>
          <a:p>
            <a:r>
              <a:rPr lang="cs-CZ" dirty="0" smtClean="0"/>
              <a:t>- programové dotace X individuální dotace</a:t>
            </a:r>
          </a:p>
          <a:p>
            <a:r>
              <a:rPr lang="cs-CZ" dirty="0" smtClean="0"/>
              <a:t>- investiční X neinvestiční dotace</a:t>
            </a:r>
          </a:p>
          <a:p>
            <a:r>
              <a:rPr lang="cs-CZ" dirty="0" smtClean="0"/>
              <a:t>- spoluúčast</a:t>
            </a:r>
          </a:p>
          <a:p>
            <a:r>
              <a:rPr lang="cs-CZ" dirty="0" smtClean="0"/>
              <a:t>- monitorovací indikátory</a:t>
            </a:r>
          </a:p>
          <a:p>
            <a:r>
              <a:rPr lang="cs-CZ" dirty="0" smtClean="0"/>
              <a:t>- evaluace ex ante, ex post</a:t>
            </a:r>
          </a:p>
          <a:p>
            <a:r>
              <a:rPr lang="cs-CZ" dirty="0" smtClean="0"/>
              <a:t>- nezpůsobilé výdaje                              </a:t>
            </a:r>
            <a:r>
              <a:rPr lang="cs-CZ" sz="28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→ VYPLNĚNÁ DOTAČNÍ ŽÁDOST</a:t>
            </a:r>
            <a:endParaRPr lang="cs-CZ" dirty="0" smtClean="0"/>
          </a:p>
          <a:p>
            <a:r>
              <a:rPr lang="cs-CZ" dirty="0" smtClean="0"/>
              <a:t>- publicita 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274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soukromé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od FO (členové, dobrovolníci, příbuzní,…) i PO</a:t>
            </a:r>
          </a:p>
          <a:p>
            <a:endParaRPr lang="cs-CZ" dirty="0"/>
          </a:p>
          <a:p>
            <a:r>
              <a:rPr lang="cs-CZ" dirty="0" smtClean="0"/>
              <a:t>1. příjmy z veřejných sbírek (vymezení…)</a:t>
            </a:r>
          </a:p>
          <a:p>
            <a:r>
              <a:rPr lang="cs-CZ" dirty="0" smtClean="0"/>
              <a:t>2. dar (finanční, movitá věc,..)</a:t>
            </a:r>
          </a:p>
          <a:p>
            <a:r>
              <a:rPr lang="cs-CZ" dirty="0" smtClean="0"/>
              <a:t>3. nadační příspěvek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</a:t>
            </a:r>
            <a:r>
              <a:rPr lang="cs-CZ" sz="2400" dirty="0">
                <a:solidFill>
                  <a:srgbClr val="FF0000"/>
                </a:solidFill>
                <a:latin typeface="Garamond" panose="02020404030301010803" pitchFamily="18" charset="0"/>
              </a:rPr>
              <a:t>→ </a:t>
            </a:r>
            <a:r>
              <a:rPr lang="cs-CZ" sz="24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DAROVACÍ SLOUVA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  <a:latin typeface="Garamond" panose="02020404030301010803" pitchFamily="18" charset="0"/>
              </a:rPr>
              <a:t>	</a:t>
            </a:r>
            <a:r>
              <a:rPr lang="cs-CZ" sz="24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		        </a:t>
            </a:r>
            <a:r>
              <a:rPr lang="cs-CZ" sz="2400" dirty="0">
                <a:solidFill>
                  <a:srgbClr val="FF0000"/>
                </a:solidFill>
                <a:latin typeface="Garamond" panose="02020404030301010803" pitchFamily="18" charset="0"/>
              </a:rPr>
              <a:t>→ </a:t>
            </a:r>
            <a:r>
              <a:rPr lang="cs-CZ" sz="24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ŽÁDOST O NADAČNÍ PROSTŘEDKY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0667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 příjmy z reklamy         </a:t>
            </a:r>
          </a:p>
          <a:p>
            <a:r>
              <a:rPr lang="cs-CZ" dirty="0" smtClean="0"/>
              <a:t>-  (sponzoring X reklama)</a:t>
            </a:r>
          </a:p>
          <a:p>
            <a:r>
              <a:rPr lang="cs-CZ" dirty="0" smtClean="0"/>
              <a:t>- protislužby/</a:t>
            </a:r>
            <a:r>
              <a:rPr lang="cs-CZ" dirty="0" err="1" smtClean="0"/>
              <a:t>protivýkony</a:t>
            </a:r>
            <a:r>
              <a:rPr lang="cs-CZ" dirty="0" smtClean="0"/>
              <a:t> (reklama – logo sponzora, reklama v časopisech/členství v klubu, zvláštní akce – sportovní tábory pro sponzory,…)</a:t>
            </a:r>
          </a:p>
          <a:p>
            <a:r>
              <a:rPr lang="cs-CZ" dirty="0" smtClean="0"/>
              <a:t>2. členské příspěvky</a:t>
            </a:r>
          </a:p>
          <a:p>
            <a:r>
              <a:rPr lang="cs-CZ" dirty="0" smtClean="0"/>
              <a:t>3. prodej předmětů (cenová politika při tvorbě ceny,…)</a:t>
            </a:r>
          </a:p>
          <a:p>
            <a:r>
              <a:rPr lang="cs-CZ" dirty="0" smtClean="0"/>
              <a:t>4. vstupné</a:t>
            </a:r>
          </a:p>
          <a:p>
            <a:pPr marL="0" indent="0">
              <a:buNone/>
            </a:pPr>
            <a:r>
              <a:rPr lang="cs-CZ" dirty="0" smtClean="0"/>
              <a:t>5. příjem z tomboly                                     </a:t>
            </a:r>
            <a:r>
              <a:rPr lang="cs-CZ" sz="2000" dirty="0">
                <a:solidFill>
                  <a:srgbClr val="FF0000"/>
                </a:solidFill>
                <a:latin typeface="Garamond" panose="02020404030301010803" pitchFamily="18" charset="0"/>
              </a:rPr>
              <a:t>→ </a:t>
            </a:r>
            <a:r>
              <a:rPr lang="cs-CZ" sz="20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SMLOUVA O REKLAMĚ</a:t>
            </a:r>
            <a:endParaRPr lang="cs-CZ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6. </a:t>
            </a:r>
            <a:r>
              <a:rPr lang="cs-CZ" sz="2000" dirty="0"/>
              <a:t>nerozdělený zisk z minulých let </a:t>
            </a:r>
            <a:r>
              <a:rPr lang="cs-CZ" sz="2000" dirty="0">
                <a:solidFill>
                  <a:srgbClr val="FF0000"/>
                </a:solidFill>
                <a:latin typeface="Garamond" panose="02020404030301010803" pitchFamily="18" charset="0"/>
              </a:rPr>
              <a:t>	</a:t>
            </a:r>
            <a:r>
              <a:rPr lang="cs-CZ" sz="20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                      </a:t>
            </a:r>
            <a:r>
              <a:rPr lang="cs-CZ" sz="2000">
                <a:solidFill>
                  <a:srgbClr val="FF0000"/>
                </a:solidFill>
                <a:latin typeface="Garamond" panose="02020404030301010803" pitchFamily="18" charset="0"/>
              </a:rPr>
              <a:t>→ </a:t>
            </a:r>
            <a:r>
              <a:rPr lang="cs-CZ" sz="2000" smtClean="0">
                <a:solidFill>
                  <a:srgbClr val="FF0000"/>
                </a:solidFill>
                <a:latin typeface="Garamond" panose="02020404030301010803" pitchFamily="18" charset="0"/>
              </a:rPr>
              <a:t>CENOVÉ KALKULACE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07010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150</TotalTime>
  <Words>180</Words>
  <Application>Microsoft Office PowerPoint</Application>
  <PresentationFormat>Širokoúhlá obrazovka</PresentationFormat>
  <Paragraphs>34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Garamond</vt:lpstr>
      <vt:lpstr>Tw Cen MT</vt:lpstr>
      <vt:lpstr>Tw Cen MT Condensed</vt:lpstr>
      <vt:lpstr>Wingdings 3</vt:lpstr>
      <vt:lpstr>Integrál</vt:lpstr>
      <vt:lpstr>výnosová stránka projektu</vt:lpstr>
      <vt:lpstr>Výnosy v nezisku</vt:lpstr>
      <vt:lpstr>Veřejné zdroje</vt:lpstr>
      <vt:lpstr>soukromé zdroje</vt:lpstr>
      <vt:lpstr>Vlastní zdroje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Příjmová stránka</dc:title>
  <dc:creator>Marie Hladká</dc:creator>
  <cp:lastModifiedBy>Marie Hladká</cp:lastModifiedBy>
  <cp:revision>6</cp:revision>
  <dcterms:created xsi:type="dcterms:W3CDTF">2018-10-29T07:52:55Z</dcterms:created>
  <dcterms:modified xsi:type="dcterms:W3CDTF">2018-10-29T12:14:05Z</dcterms:modified>
</cp:coreProperties>
</file>