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5" r:id="rId5"/>
    <p:sldId id="258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-1308" y="-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147FD-06A5-4D4A-A589-BA6A56D85A24}" type="datetimeFigureOut">
              <a:rPr lang="hu-HU" smtClean="0"/>
              <a:t>2018.11.22.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69E94-3005-4180-9ED6-B1BD4BD0436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6601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147FD-06A5-4D4A-A589-BA6A56D85A24}" type="datetimeFigureOut">
              <a:rPr lang="hu-HU" smtClean="0"/>
              <a:t>2018.11.22.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69E94-3005-4180-9ED6-B1BD4BD0436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90745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147FD-06A5-4D4A-A589-BA6A56D85A24}" type="datetimeFigureOut">
              <a:rPr lang="hu-HU" smtClean="0"/>
              <a:t>2018.11.22.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69E94-3005-4180-9ED6-B1BD4BD0436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64261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147FD-06A5-4D4A-A589-BA6A56D85A24}" type="datetimeFigureOut">
              <a:rPr lang="hu-HU" smtClean="0"/>
              <a:t>2018.11.22.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69E94-3005-4180-9ED6-B1BD4BD0436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68047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147FD-06A5-4D4A-A589-BA6A56D85A24}" type="datetimeFigureOut">
              <a:rPr lang="hu-HU" smtClean="0"/>
              <a:t>2018.11.22.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69E94-3005-4180-9ED6-B1BD4BD0436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09309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147FD-06A5-4D4A-A589-BA6A56D85A24}" type="datetimeFigureOut">
              <a:rPr lang="hu-HU" smtClean="0"/>
              <a:t>2018.11.22.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69E94-3005-4180-9ED6-B1BD4BD0436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15188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147FD-06A5-4D4A-A589-BA6A56D85A24}" type="datetimeFigureOut">
              <a:rPr lang="hu-HU" smtClean="0"/>
              <a:t>2018.11.22.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69E94-3005-4180-9ED6-B1BD4BD0436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51153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147FD-06A5-4D4A-A589-BA6A56D85A24}" type="datetimeFigureOut">
              <a:rPr lang="hu-HU" smtClean="0"/>
              <a:t>2018.11.22.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69E94-3005-4180-9ED6-B1BD4BD0436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63456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147FD-06A5-4D4A-A589-BA6A56D85A24}" type="datetimeFigureOut">
              <a:rPr lang="hu-HU" smtClean="0"/>
              <a:t>2018.11.22.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69E94-3005-4180-9ED6-B1BD4BD0436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91423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147FD-06A5-4D4A-A589-BA6A56D85A24}" type="datetimeFigureOut">
              <a:rPr lang="hu-HU" smtClean="0"/>
              <a:t>2018.11.22.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69E94-3005-4180-9ED6-B1BD4BD0436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70337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147FD-06A5-4D4A-A589-BA6A56D85A24}" type="datetimeFigureOut">
              <a:rPr lang="hu-HU" smtClean="0"/>
              <a:t>2018.11.22.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69E94-3005-4180-9ED6-B1BD4BD0436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65750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147FD-06A5-4D4A-A589-BA6A56D85A24}" type="datetimeFigureOut">
              <a:rPr lang="hu-HU" smtClean="0"/>
              <a:t>2018.11.22.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69E94-3005-4180-9ED6-B1BD4BD0436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55902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Green</a:t>
            </a:r>
            <a:endParaRPr lang="en-US" sz="4000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107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otázky k diskusi</a:t>
            </a:r>
            <a:endParaRPr lang="hu-H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type of conflict management styles were used by the negotiators?</a:t>
            </a: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type of conflict management did you use in your group?</a:t>
            </a:r>
          </a:p>
          <a:p>
            <a:pPr marL="0" indent="0">
              <a:buNone/>
            </a:pP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</a:t>
            </a:r>
          </a:p>
          <a:p>
            <a:endParaRPr lang="cs-CZ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Jaký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 stylu řízení konfliktu použili vyjednavači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Jaký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 řízení konfliktu jste použili ve své skupině?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44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Hra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8649" y="1209676"/>
            <a:ext cx="8304335" cy="555307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goal is to collect as many points as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possible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/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Cílem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získat co nejvíce bodů</a:t>
            </a:r>
            <a:endParaRPr lang="en-US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Four groups will play the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game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/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Čtyři skupiny budou hrát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hru</a:t>
            </a:r>
            <a:b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Each of the groups make decisions at the same time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Každá ze skupin přijímá rozhodnutí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současně</a:t>
            </a:r>
          </a:p>
          <a:p>
            <a:pPr>
              <a:lnSpc>
                <a:spcPct val="100000"/>
              </a:lnSpc>
            </a:pP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Decision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to vote </a:t>
            </a:r>
            <a:r>
              <a:rPr lang="en-US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‚red’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sz="18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‚green</a:t>
            </a:r>
            <a:r>
              <a:rPr lang="en-US" sz="18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cs-CZ" sz="18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/  Rozhodnutí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hlasovat , </a:t>
            </a:r>
            <a:r>
              <a:rPr lang="cs-CZ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červená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'nebo </a:t>
            </a:r>
            <a:r>
              <a:rPr lang="cs-CZ" sz="1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zelená'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800" b="1" dirty="0" smtClean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have two minutes for each decision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máte 2 min na každé rozhodnutí</a:t>
            </a:r>
            <a:endParaRPr lang="en-US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make your decision on small piece of paper: include your group number (1-4) and your decision (</a:t>
            </a:r>
            <a:r>
              <a:rPr lang="en-US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R=red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sz="1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G=green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Rozhodnete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o malém papíru: uveďte číslo skupiny (1-4) a vaše rozhodnutí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R  = </a:t>
            </a:r>
            <a:r>
              <a:rPr lang="cs-CZ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červená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nebo </a:t>
            </a:r>
            <a:r>
              <a:rPr lang="cs-CZ" sz="1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 = </a:t>
            </a:r>
            <a:r>
              <a:rPr lang="cs-CZ" sz="1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zelená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8 decision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rounds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Existuje 8 rozhodovacích kol</a:t>
            </a:r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88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Hra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14325" y="1825624"/>
            <a:ext cx="8629650" cy="4918075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moderator (teacher) will collect your decisions in each round and write your points to the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blackboard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</a:t>
            </a:r>
          </a:p>
          <a:p>
            <a:pPr marL="0" indent="0">
              <a:buNone/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Moderátor (učitel) sbírá vaše rozhodnutí v každém kole 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a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píše své body na tabuli</a:t>
            </a:r>
            <a:b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can’t ask the moderator during the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game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endParaRPr lang="cs-CZ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Nemůžete se 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ptát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moderátora během hry.</a:t>
            </a:r>
            <a:b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groups can send a negotiator person before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</a:t>
            </a:r>
            <a:r>
              <a:rPr lang="cs-CZ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unds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</a:t>
            </a:r>
          </a:p>
          <a:p>
            <a:pPr marL="0" indent="0">
              <a:buNone/>
            </a:pP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Skupiny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mohou poslat vyjednávajícího před 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koly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3, 4, 6, </a:t>
            </a:r>
            <a:endParaRPr lang="cs-CZ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3, 4, 6, 7.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066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Negotiations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pravidla vyjednávání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2425" y="1457324"/>
            <a:ext cx="8467725" cy="5114925"/>
          </a:xfrm>
        </p:spPr>
        <p:txBody>
          <a:bodyPr>
            <a:noAutofit/>
          </a:bodyPr>
          <a:lstStyle/>
          <a:p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Only one person per group can participate in the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negotiations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vyjednávání se může za tým zúčastnit jenom jedna osoba</a:t>
            </a:r>
            <a:endParaRPr lang="en-US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negotiators should come to the frond of the classroom to have a meeting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</a:p>
          <a:p>
            <a:pPr marL="0" indent="0">
              <a:buNone/>
            </a:pP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Vyjednávači by se měli spolu potkat společně ve třídě</a:t>
            </a:r>
            <a:endParaRPr lang="en-US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members must remain silent during the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negotiations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</a:p>
          <a:p>
            <a:pPr marL="0" indent="0">
              <a:buNone/>
            </a:pP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Ostatní členové týmu musí být během vyjednávání v klidu</a:t>
            </a:r>
            <a:endParaRPr lang="en-US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negotiator can speak with other groups’ negotiators but not with any other group members and not even with his/her group mates during the negotiation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Vyjednavač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může mluvit s vyjednavači jiných skupin, nikoli však s jinými členy </a:t>
            </a:r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skupiny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to ani se svými skupinovými kamarády během vyjednávání</a:t>
            </a:r>
            <a:endParaRPr lang="en-US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negotiating person can be different in each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round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</a:t>
            </a:r>
            <a:endParaRPr lang="en-US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Vyjednavačem může být po každém kole jiná osoba </a:t>
            </a:r>
            <a:endParaRPr lang="hu-H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958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Points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body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33350" y="1323975"/>
            <a:ext cx="8801099" cy="5457825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GGGG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All groups get 50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points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všechny skupiny dostanou po 50 bodech</a:t>
            </a: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GGG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Groups voting for green loose 100 points, group voting for red gets 300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points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skupiny volící zelenou ztrácí 100 bodů, skupina volící červenou získá 300 bodů</a:t>
            </a: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GG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RR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Groups voting for green loose 200 points, groups voting for red get 200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points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skupiny volící zelenou ztrácí 200 bodů, skupiny volící červenou získají 200 bodů</a:t>
            </a: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RRR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Group voting for green looses 300 points, groups voting for red get 100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points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skupina volící zelenou ztratí 300 bodů, skupiny volící červenou získají 100 bodů</a:t>
            </a: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RRRR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All groups loose 100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points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všechny skupiny ztrácí 100 bodů</a:t>
            </a: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4th decision is for double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points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4 té rozhodnutí ( kolo) má 2 násobný počet bodů</a:t>
            </a: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8th decision is for 10x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points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8 mé rozhodnutí má 10 násobný počet bodů</a:t>
            </a: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627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-otázk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k diskusi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 there a conflict?</a:t>
            </a: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so, what was the reason?</a:t>
            </a: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was the nature of the conflict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cs-CZ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</a:t>
            </a:r>
            <a:endParaRPr 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Byl tam konflikt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Pokud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ano, jaký je důvod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Jaká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byla povaha konfliktu?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33707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questions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-otázky k diskusi</a:t>
            </a:r>
            <a:endParaRPr lang="hu-HU" sz="24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was the role of trust in this game?</a:t>
            </a: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Why did your trust or not trust in some people?</a:t>
            </a:r>
          </a:p>
          <a:p>
            <a:pPr marL="0" indent="0">
              <a:buNone/>
            </a:pPr>
            <a:r>
              <a:rPr lang="hu-H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</a:t>
            </a:r>
          </a:p>
          <a:p>
            <a:pPr marL="0" indent="0">
              <a:buNone/>
            </a:pPr>
            <a:endParaRPr lang="hu-H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Jaká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byla role důvěry v tuto hru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Proč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jste u některých lidí důvěřoval nebo nevěřil?</a:t>
            </a:r>
            <a:endParaRPr lang="hu-H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2350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questions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-otázky k diskusi</a:t>
            </a:r>
            <a:endParaRPr lang="hu-HU" sz="24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8625" y="1581150"/>
            <a:ext cx="8362950" cy="4595813"/>
          </a:xfrm>
        </p:spPr>
        <p:txBody>
          <a:bodyPr>
            <a:normAutofit/>
          </a:bodyPr>
          <a:lstStyle/>
          <a:p>
            <a:pPr algn="just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negotiators: How was the feel of being a negotiator?</a:t>
            </a:r>
          </a:p>
          <a:p>
            <a:pPr algn="just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everyone: Did the negotiators show effective leadership skills or followed strategies?</a:t>
            </a:r>
          </a:p>
          <a:p>
            <a:pPr marL="0" indent="0" algn="just">
              <a:buNone/>
            </a:pPr>
            <a:r>
              <a:rPr lang="hu-H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</a:t>
            </a:r>
          </a:p>
          <a:p>
            <a:pPr algn="just"/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vyjednávače: Jaký byl pocit vyjednávání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všechny: Vyjednavači prokázali efektivní dovednosti v oblasti vedení nebo následované strategie?</a:t>
            </a:r>
            <a:endParaRPr lang="hu-H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632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questions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otázky k diskusi</a:t>
            </a:r>
            <a:endParaRPr lang="hu-H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8650" y="1885950"/>
            <a:ext cx="7886700" cy="4291013"/>
          </a:xfrm>
        </p:spPr>
        <p:txBody>
          <a:bodyPr/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connection between uncertainty and conflict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cs-CZ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</a:t>
            </a:r>
            <a:endParaRPr 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Jaká je souvislost mezi nejistotou a konfliktem</a:t>
            </a:r>
            <a:r>
              <a:rPr lang="cs-CZ" dirty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910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-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é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225</TotalTime>
  <Words>590</Words>
  <Application>Microsoft Office PowerPoint</Application>
  <PresentationFormat>Předvádění na obrazovce (4:3)</PresentationFormat>
  <Paragraphs>72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Office-téma</vt:lpstr>
      <vt:lpstr>Red or Green</vt:lpstr>
      <vt:lpstr>Rules - Hra</vt:lpstr>
      <vt:lpstr>Rules - Hra</vt:lpstr>
      <vt:lpstr>Negotiations rules – pravidla vyjednávání</vt:lpstr>
      <vt:lpstr>Points - body</vt:lpstr>
      <vt:lpstr>Discussion questions-otázky k diskusi</vt:lpstr>
      <vt:lpstr>Discussion questions-otázky k diskusi</vt:lpstr>
      <vt:lpstr>Discussion questions-otázky k diskusi</vt:lpstr>
      <vt:lpstr>Discussion questions – otázky k diskusi</vt:lpstr>
      <vt:lpstr>Discussion questions – otázky k diskusi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 or Green</dc:title>
  <dc:creator>Dr. Schmuck Roland</dc:creator>
  <cp:lastModifiedBy>Zathurecky Viliam</cp:lastModifiedBy>
  <cp:revision>16</cp:revision>
  <dcterms:created xsi:type="dcterms:W3CDTF">2018-11-19T20:12:23Z</dcterms:created>
  <dcterms:modified xsi:type="dcterms:W3CDTF">2018-11-22T14:27:25Z</dcterms:modified>
</cp:coreProperties>
</file>