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1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1" autoAdjust="0"/>
    <p:restoredTop sz="94660"/>
  </p:normalViewPr>
  <p:slideViewPr>
    <p:cSldViewPr snapToGrid="0">
      <p:cViewPr varScale="1">
        <p:scale>
          <a:sx n="97" d="100"/>
          <a:sy n="97" d="100"/>
        </p:scale>
        <p:origin x="84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B3B18-8500-4A44-8526-344E4ADCFEEB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1697F-7CE2-4A79-86CE-954E7F7594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260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79CCCB-90F4-4D06-A443-AE763B2368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3C3684-E05D-4F79-9F4A-EBCA3A22A4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E4A977-8C97-4012-BD38-E016B7F85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2F8-D63B-4521-86BF-D6DE68539FBC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DF1064-8B5F-4900-8F9A-17CB3F709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1CC4E9-5BF7-481E-8F45-3A4AC72B8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BA30-4A83-4FC7-AA99-4541DA21F9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289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F0C0AF-0EE0-4876-BFFA-877C9640A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C417C6E-E78C-4686-AFA9-DE2376B779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1C90BF-201F-4A8B-8C25-00FCED18B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2F8-D63B-4521-86BF-D6DE68539FBC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5435CC-837F-4BE7-9C35-C73081226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105363-6DB6-4B91-A06B-4693D0A7A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BA30-4A83-4FC7-AA99-4541DA21F9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951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EBAB8F7-DFBC-4EE3-A660-E8F3299BBA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7BCCEF3-14A3-44B2-990D-D56E78FA3F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3BE420-8E90-45C2-A84D-18809F762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2F8-D63B-4521-86BF-D6DE68539FBC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A0CF86-4C1E-4F91-9191-BD6D8CFB7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4E9027-42EE-4DBD-ADA4-7F2A95C24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BA30-4A83-4FC7-AA99-4541DA21F9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21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F2965C-0E59-4F63-B4C4-AEF5101E3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7D3990-D9F0-4D6E-BD23-0D55BDC2E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2BCEC6-E803-448A-873F-FA8C7ED00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2F8-D63B-4521-86BF-D6DE68539FBC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5ADCD2-3A2F-4034-A07C-1740DD564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6D24AD-85A5-4408-80EB-0C46A7CA5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BA30-4A83-4FC7-AA99-4541DA21F9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597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E20AD-89A9-4D2F-BD2A-7CF6BAADF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5F1A49F-C207-4FE5-A4CC-957AE7825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0DFA4A-DF54-41AC-AEBF-864062F8B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2F8-D63B-4521-86BF-D6DE68539FBC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47FBB3-D02E-487E-B055-6F2A5C1A0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492A0F-59CE-42AB-8E55-905C73A0A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BA30-4A83-4FC7-AA99-4541DA21F9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563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97C951-5E37-4036-8E1B-D9013AAE8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41910B-DF3B-460E-93A9-EF72CCDD7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E53172F-76C1-468F-A2B8-A2C55F4AF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B2BB9B2-FDDA-4316-8B5E-1964DA044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2F8-D63B-4521-86BF-D6DE68539FBC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513C3BE-5694-48C2-A210-1BC02F2F9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2DE5D8-8397-4C3D-A58F-8212B2F13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BA30-4A83-4FC7-AA99-4541DA21F9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33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6DE128-0BAB-4D8F-B52A-E119E14AB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69157BB-5366-492D-8143-004EB3755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09C7B28-47D4-44F4-9372-6850261D8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E732B78-A842-44C1-AF68-316666E029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BC9B3A3-433B-46C5-BE85-6DA25913B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2616723-6AB9-4208-B8FE-32289A006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2F8-D63B-4521-86BF-D6DE68539FBC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927FE4B-454A-400E-B091-D4D3F0679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46DE747-C895-470D-B303-8B9D2ECD6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BA30-4A83-4FC7-AA99-4541DA21F9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038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FFBA45-56F8-444D-8E08-CC17CC389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189B2D0-3B89-4111-8DDD-84F4B7A0E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2F8-D63B-4521-86BF-D6DE68539FBC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DC0384C-CC26-4567-B506-0D8DCF1F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1CBC9F7-9709-4368-A6AE-216B1917A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BA30-4A83-4FC7-AA99-4541DA21F9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33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F36C9F0-0163-42DE-A348-67A619F94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2F8-D63B-4521-86BF-D6DE68539FBC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968ED7-A55F-4B10-881F-F7D3D9A99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42104A9-7B2E-4CDC-9061-A6258AB18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BA30-4A83-4FC7-AA99-4541DA21F9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52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0AA66F-6AE3-4C5B-8E2C-E1745ABE6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BC7561-BE74-4274-913A-560DDECC1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E251BA9-DC9E-4750-89FF-F776A411B1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F86C382-D718-46C2-8C9C-62B50CE1F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2F8-D63B-4521-86BF-D6DE68539FBC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FA9CCD4-C856-4C28-8A44-F9D57BFF7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E12EDA-18D1-4BFF-BE88-AAFFCE660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BA30-4A83-4FC7-AA99-4541DA21F9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920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B198F9-D665-4578-A00F-F204435F6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83FE60B-9D8B-469E-A7D1-BFD3F3B596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FBFD0E0-C793-4D10-9CE1-C1D21C387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6261A0-C453-43F9-BE3E-9BEE358D0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12F8-D63B-4521-86BF-D6DE68539FBC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A1DC90C-E647-4153-B90C-FEE96F915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2FD3EDC-C254-4160-8184-9B4C9F485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BA30-4A83-4FC7-AA99-4541DA21F9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168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640CCCF-FF8D-460F-878B-95C434B41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1FB0B1-BAA6-456D-8324-3E5F2F934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399641-FA82-43BC-A233-BD5E6BB89B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912F8-D63B-4521-86BF-D6DE68539FBC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71C40E-540E-475A-913F-F5F9700286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6199A6-C166-4AF5-8706-023D3E1038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4BA30-4A83-4FC7-AA99-4541DA21F9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161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Introduction to MS Dynamics NAV </a:t>
            </a:r>
            <a:r>
              <a:rPr lang="cs-CZ" dirty="0"/>
              <a:t> </a:t>
            </a:r>
            <a:br>
              <a:rPr lang="cs-CZ" dirty="0"/>
            </a:br>
            <a:r>
              <a:rPr lang="en-GB" sz="1600" b="1" dirty="0">
                <a:solidFill>
                  <a:srgbClr val="0070C0"/>
                </a:solidFill>
                <a:latin typeface="+mn-lt"/>
              </a:rPr>
              <a:t>(</a:t>
            </a:r>
            <a:r>
              <a:rPr lang="cs-CZ" sz="1600" b="1" dirty="0">
                <a:solidFill>
                  <a:srgbClr val="0070C0"/>
                </a:solidFill>
                <a:latin typeface="+mn-lt"/>
              </a:rPr>
              <a:t>Komplexní příklad na dávky a expirace- navazuje na PWP Seriál and Lot </a:t>
            </a:r>
            <a:r>
              <a:rPr lang="cs-CZ" sz="1600" b="1" dirty="0" err="1">
                <a:solidFill>
                  <a:srgbClr val="0070C0"/>
                </a:solidFill>
                <a:latin typeface="+mn-lt"/>
              </a:rPr>
              <a:t>numbers</a:t>
            </a:r>
            <a:r>
              <a:rPr lang="cs-CZ" sz="1600" b="1" dirty="0">
                <a:solidFill>
                  <a:srgbClr val="0070C0"/>
                </a:solidFill>
                <a:latin typeface="+mn-lt"/>
              </a:rPr>
              <a:t> – ENG-CZ verze))</a:t>
            </a:r>
            <a:endParaRPr lang="en-GB" sz="16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1800" dirty="0" err="1"/>
              <a:t>Ing.J.Skorkovský,CSc</a:t>
            </a:r>
            <a:r>
              <a:rPr lang="cs-CZ" sz="1800" dirty="0"/>
              <a:t>.</a:t>
            </a:r>
            <a:r>
              <a:rPr lang="cs-CZ" dirty="0"/>
              <a:t> </a:t>
            </a:r>
          </a:p>
          <a:p>
            <a:r>
              <a:rPr lang="en-US" sz="1800" dirty="0"/>
              <a:t>MASARYK UNIVERSITY BRNO,</a:t>
            </a:r>
            <a:r>
              <a:rPr lang="cs-CZ" sz="1800" dirty="0"/>
              <a:t> </a:t>
            </a:r>
            <a:r>
              <a:rPr lang="en-US" sz="1800" dirty="0"/>
              <a:t>Czech Republic </a:t>
            </a:r>
          </a:p>
          <a:p>
            <a:r>
              <a:rPr lang="en-US" sz="1800" dirty="0"/>
              <a:t>Faculty of economics and business administration </a:t>
            </a:r>
          </a:p>
          <a:p>
            <a:r>
              <a:rPr lang="en-US" sz="1800" dirty="0"/>
              <a:t>Department of corporate economy</a:t>
            </a:r>
            <a:endParaRPr lang="cs-CZ" sz="1800" dirty="0"/>
          </a:p>
          <a:p>
            <a:r>
              <a:rPr lang="cs-CZ" sz="1800" b="1" dirty="0"/>
              <a:t> </a:t>
            </a:r>
            <a:endParaRPr lang="en-US" sz="1800" b="1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5D32A-E4C9-454E-BE84-1B08FE70E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Prodej 7 tub C0 – Prodejní objednávka- řádek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F8D0ED7-ECC1-4E42-A9A2-09B02BDBDD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10959719" cy="132556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C6DEF7B8-28C2-4FFD-8A04-A7A1EDEF141A}"/>
              </a:ext>
            </a:extLst>
          </p:cNvPr>
          <p:cNvSpPr txBox="1"/>
          <p:nvPr/>
        </p:nvSpPr>
        <p:spPr>
          <a:xfrm>
            <a:off x="692834" y="3059668"/>
            <a:ext cx="9811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Ikona Řádek-&gt;Související informace-&gt;Řádky sledování zboží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C25E69E-0B2C-4AC2-84CA-701DFC8F75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569" y="3635857"/>
            <a:ext cx="7620000" cy="270387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073074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0E75968F-60FF-41D2-B563-FB31DD6C7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/>
              <a:t>Řádky sledování zboží a vybrané položky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58959E7-0944-408E-81BC-0109292956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260" y="1649657"/>
            <a:ext cx="7038095" cy="268571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929580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96CD49-ED02-41C5-BFE5-C272C49DB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Řádky sledování zboží po aplikaci výběru podle data expirace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0A9BEDE-3EFC-4E78-B9BD-1EF6A08FDC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995" y="1603622"/>
            <a:ext cx="10531159" cy="227671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203858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47427C-0B27-4E19-88D8-24ABCCDC2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Položky zboží C0 po zaúčtování PO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070F60B-4201-4B4B-83B5-D55CE08448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05160"/>
            <a:ext cx="10376887" cy="216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274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6E19A5-121F-4EB6-A5D8-C6A3601CF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Trasování zboží – najdete s pomocí vyhledávacího   okna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C0E3733-E385-4925-AFA6-0516B59CF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05879"/>
            <a:ext cx="10558956" cy="322402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C02269C2-65A2-4E5E-B9E2-66E96FCE78B7}"/>
              </a:ext>
            </a:extLst>
          </p:cNvPr>
          <p:cNvCxnSpPr/>
          <p:nvPr/>
        </p:nvCxnSpPr>
        <p:spPr>
          <a:xfrm>
            <a:off x="3704492" y="3704492"/>
            <a:ext cx="0" cy="26963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0EF949BF-45CC-4372-919E-D3399F14F5E9}"/>
              </a:ext>
            </a:extLst>
          </p:cNvPr>
          <p:cNvCxnSpPr/>
          <p:nvPr/>
        </p:nvCxnSpPr>
        <p:spPr>
          <a:xfrm>
            <a:off x="4149969" y="4126523"/>
            <a:ext cx="0" cy="3048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2956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00DC16-2B63-4ED3-9C7C-51E747B78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Trasování zboží – najdete s pomocí vyhledávacího   okna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76ADC38-B10D-4C43-9AA5-E1B4C1A93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5082" y="1362443"/>
            <a:ext cx="10016318" cy="304543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2380FA23-4E46-462F-9F06-9701511920AD}"/>
              </a:ext>
            </a:extLst>
          </p:cNvPr>
          <p:cNvCxnSpPr>
            <a:cxnSpLocks/>
          </p:cNvCxnSpPr>
          <p:nvPr/>
        </p:nvCxnSpPr>
        <p:spPr>
          <a:xfrm flipV="1">
            <a:off x="4032738" y="3317631"/>
            <a:ext cx="0" cy="22273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CFFC25B4-8A48-4B77-8474-01C34630D7A5}"/>
              </a:ext>
            </a:extLst>
          </p:cNvPr>
          <p:cNvCxnSpPr>
            <a:cxnSpLocks/>
          </p:cNvCxnSpPr>
          <p:nvPr/>
        </p:nvCxnSpPr>
        <p:spPr>
          <a:xfrm flipV="1">
            <a:off x="4372707" y="3821724"/>
            <a:ext cx="0" cy="25790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6233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4F0300-836B-4CA6-ABE4-1A1F6BD32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Vytvoření nové karty léku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3D5DCF6-6680-489A-A2C0-D67524B4F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087" y="1690688"/>
            <a:ext cx="6361905" cy="223809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32B504B-837E-4710-8C77-FD206B51BB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4575" y="2672953"/>
            <a:ext cx="8086575" cy="216690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3847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EB8315-2605-4E7B-8F33-83A870381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Vytvoření nové karty léku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9FD1F3E-33C9-4804-B6FF-B13458DC1F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286" y="1690688"/>
            <a:ext cx="11171428" cy="434285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212812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DE50D-19FA-4110-9ADF-4CF9ABB35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Nastavení  dávky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74336"/>
            <a:ext cx="7819048" cy="499047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40283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ACF9E6-5982-41F1-9C47-98BFFA4B8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Nákupy C0 s různými dávkami (šaržemi) a expiracemi 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7907C53-23E2-44C4-9F51-5AE5F46FFFB6}"/>
              </a:ext>
            </a:extLst>
          </p:cNvPr>
          <p:cNvSpPr txBox="1"/>
          <p:nvPr/>
        </p:nvSpPr>
        <p:spPr>
          <a:xfrm>
            <a:off x="1113692" y="1690688"/>
            <a:ext cx="5627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Použití deníku zboží (Sklad-&gt;Zásoby-&gt;Úkoly-&gt;Deníky zboží)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A2BBA6C-46A4-485B-8D80-F1AEED882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371" y="2325775"/>
            <a:ext cx="9942857" cy="138095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918E186-FEF9-409C-8E6A-6BF3470FDD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371" y="4521214"/>
            <a:ext cx="8447619" cy="108571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Šipka: doprava 6">
            <a:extLst>
              <a:ext uri="{FF2B5EF4-FFF2-40B4-BE49-F238E27FC236}">
                <a16:creationId xmlns:a16="http://schemas.microsoft.com/office/drawing/2014/main" id="{97377880-3873-4094-B2CF-FD22B6FA7416}"/>
              </a:ext>
            </a:extLst>
          </p:cNvPr>
          <p:cNvSpPr/>
          <p:nvPr/>
        </p:nvSpPr>
        <p:spPr>
          <a:xfrm>
            <a:off x="9495692" y="4341814"/>
            <a:ext cx="1858108" cy="1121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876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E204EB71-0B3F-4260-8B38-BDEE97D8C5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622" y="1608329"/>
            <a:ext cx="6122947" cy="78694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190A13F-08E6-458D-BCF8-EBD3D6721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Nákupy C0 s různými dávkami (šaržemi) a expiracemi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B6F34E3-7D8A-48A6-8C6D-B3673BFF97EC}"/>
              </a:ext>
            </a:extLst>
          </p:cNvPr>
          <p:cNvSpPr txBox="1"/>
          <p:nvPr/>
        </p:nvSpPr>
        <p:spPr>
          <a:xfrm>
            <a:off x="7129991" y="1483094"/>
            <a:ext cx="490268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Předvedeme tuto operaci pro jeden řádek deníku. </a:t>
            </a:r>
          </a:p>
          <a:p>
            <a:r>
              <a:rPr lang="cs-CZ" dirty="0"/>
              <a:t>Stejnou operaci pro další dva řádky provedeme</a:t>
            </a:r>
          </a:p>
          <a:p>
            <a:r>
              <a:rPr lang="cs-CZ" dirty="0"/>
              <a:t>obdobně. Před tím zobrazte sloupeček </a:t>
            </a:r>
          </a:p>
          <a:p>
            <a:r>
              <a:rPr lang="cs-CZ" dirty="0"/>
              <a:t>Datum expirace.  </a:t>
            </a:r>
          </a:p>
          <a:p>
            <a:r>
              <a:rPr lang="cs-CZ" b="1" dirty="0"/>
              <a:t>Pracovní datum je 31.1.2017 </a:t>
            </a:r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5ED6121-4328-4EF8-85DC-6D55F7ACDB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062046"/>
            <a:ext cx="6207369" cy="169732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AA3B1B0-1DF6-4E3A-B8EE-A42FD21268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5529" y="3766627"/>
            <a:ext cx="6685732" cy="179695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536DB245-2B59-4D9B-A274-0023C9803F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19430" y="4251804"/>
            <a:ext cx="7161905" cy="199047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87168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A3EDF2-818F-4F47-92C6-6E10B83D7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Karty dávky (3arže pro jednotlivé řádky deníku)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BE572C1-018E-4639-9797-0047F9C11F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272" y="1459880"/>
            <a:ext cx="3988261" cy="158661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A02EA9B2-9683-4EE6-9D45-8AE73C498E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0539" y="1590405"/>
            <a:ext cx="4061429" cy="132556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2EAB64C6-D833-4543-8B85-33AE809B70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5043" y="3415186"/>
            <a:ext cx="3985399" cy="118700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A7EBD7A6-BB9C-46FC-910E-B5CBEA03B3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00539" y="4900485"/>
            <a:ext cx="3985399" cy="118700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3D4E377D-F29C-459A-BBE0-BA661C601E7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3272" y="4887160"/>
            <a:ext cx="5133687" cy="116864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85104D7E-D447-447C-B6AD-C7DF14D61EC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3272" y="3276631"/>
            <a:ext cx="5133687" cy="132556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068C7DCD-D61B-4421-8E71-2ACC803B8B7F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>
            <a:off x="4441533" y="2253187"/>
            <a:ext cx="21590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7ED77B13-384B-4190-9742-3AA2EF0CF418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5586959" y="3939413"/>
            <a:ext cx="9944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9854297E-D705-498D-ABA2-1EB0BD074376}"/>
              </a:ext>
            </a:extLst>
          </p:cNvPr>
          <p:cNvCxnSpPr>
            <a:cxnSpLocks/>
          </p:cNvCxnSpPr>
          <p:nvPr/>
        </p:nvCxnSpPr>
        <p:spPr>
          <a:xfrm>
            <a:off x="5586959" y="5545475"/>
            <a:ext cx="9944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3405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A6D72-01B2-4AAB-8199-6EE7115F0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Zaúčtování nastavených řádků deníku 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BF0D0D6-1566-4504-8565-E874BC8EA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793" y="1724575"/>
            <a:ext cx="10361007" cy="340885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88007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A41B0D-354A-45CB-B385-71D15A244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Položky zboží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FD5C1E8-FDE6-4C4D-88FB-BFB9E9A531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153" y="1690688"/>
            <a:ext cx="10901693" cy="224495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0356276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165</Words>
  <Application>Microsoft Office PowerPoint</Application>
  <PresentationFormat>Širokoúhlá obrazovka</PresentationFormat>
  <Paragraphs>28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Introduction to MS Dynamics NAV   (Komplexní příklad na dávky a expirace- navazuje na PWP Seriál and Lot numbers – ENG-CZ verze))</vt:lpstr>
      <vt:lpstr>Vytvoření nové karty léku</vt:lpstr>
      <vt:lpstr>Vytvoření nové karty léku</vt:lpstr>
      <vt:lpstr>Nastavení  dávky</vt:lpstr>
      <vt:lpstr>Nákupy C0 s různými dávkami (šaržemi) a expiracemi  </vt:lpstr>
      <vt:lpstr>Nákupy C0 s různými dávkami (šaržemi) a expiracemi </vt:lpstr>
      <vt:lpstr>Karty dávky (3arže pro jednotlivé řádky deníku)</vt:lpstr>
      <vt:lpstr>Zaúčtování nastavených řádků deníku  </vt:lpstr>
      <vt:lpstr>Položky zboží</vt:lpstr>
      <vt:lpstr>Prodej 7 tub C0 – Prodejní objednávka- řádek </vt:lpstr>
      <vt:lpstr>Řádky sledování zboží a vybrané položky</vt:lpstr>
      <vt:lpstr>Řádky sledování zboží po aplikaci výběru podle data expirace</vt:lpstr>
      <vt:lpstr>Položky zboží C0 po zaúčtování PO</vt:lpstr>
      <vt:lpstr>Trasování zboží – najdete s pomocí vyhledávacího   okna</vt:lpstr>
      <vt:lpstr>Trasování zboží – najdete s pomocí vyhledávacího   okna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MS Dynamics NAV   (Komplexní příklad na dávky a expirace- navazuje na PWP Seriál and Lot numbers – ENG-CZ verze))</dc:title>
  <dc:creator>Jaromir Skorkovsky</dc:creator>
  <cp:lastModifiedBy>Jaromír Skorkovský</cp:lastModifiedBy>
  <cp:revision>13</cp:revision>
  <dcterms:created xsi:type="dcterms:W3CDTF">2019-09-24T08:41:34Z</dcterms:created>
  <dcterms:modified xsi:type="dcterms:W3CDTF">2019-09-25T06:55:49Z</dcterms:modified>
</cp:coreProperties>
</file>