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7" d="100"/>
          <a:sy n="77" d="100"/>
        </p:scale>
        <p:origin x="-114" y="-7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B2C3F-B89C-495E-B529-368E2780F1DB}" type="datetimeFigureOut">
              <a:rPr lang="cs-CZ" smtClean="0"/>
              <a:t>10. 12. 2018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94059-50EC-4A41-9B66-228E5C43EB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9157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B2C3F-B89C-495E-B529-368E2780F1DB}" type="datetimeFigureOut">
              <a:rPr lang="cs-CZ" smtClean="0"/>
              <a:t>10. 12. 2018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94059-50EC-4A41-9B66-228E5C43EB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1606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B2C3F-B89C-495E-B529-368E2780F1DB}" type="datetimeFigureOut">
              <a:rPr lang="cs-CZ" smtClean="0"/>
              <a:t>10. 12. 2018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94059-50EC-4A41-9B66-228E5C43EB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5059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B2C3F-B89C-495E-B529-368E2780F1DB}" type="datetimeFigureOut">
              <a:rPr lang="cs-CZ" smtClean="0"/>
              <a:t>10. 12. 2018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94059-50EC-4A41-9B66-228E5C43EB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602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B2C3F-B89C-495E-B529-368E2780F1DB}" type="datetimeFigureOut">
              <a:rPr lang="cs-CZ" smtClean="0"/>
              <a:t>10. 12. 2018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94059-50EC-4A41-9B66-228E5C43EB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448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B2C3F-B89C-495E-B529-368E2780F1DB}" type="datetimeFigureOut">
              <a:rPr lang="cs-CZ" smtClean="0"/>
              <a:t>10. 12. 2018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94059-50EC-4A41-9B66-228E5C43EB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1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B2C3F-B89C-495E-B529-368E2780F1DB}" type="datetimeFigureOut">
              <a:rPr lang="cs-CZ" smtClean="0"/>
              <a:t>10. 12. 2018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94059-50EC-4A41-9B66-228E5C43EB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780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B2C3F-B89C-495E-B529-368E2780F1DB}" type="datetimeFigureOut">
              <a:rPr lang="cs-CZ" smtClean="0"/>
              <a:t>10. 12. 2018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94059-50EC-4A41-9B66-228E5C43EB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424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B2C3F-B89C-495E-B529-368E2780F1DB}" type="datetimeFigureOut">
              <a:rPr lang="cs-CZ" smtClean="0"/>
              <a:t>10. 12. 2018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94059-50EC-4A41-9B66-228E5C43EB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088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B2C3F-B89C-495E-B529-368E2780F1DB}" type="datetimeFigureOut">
              <a:rPr lang="cs-CZ" smtClean="0"/>
              <a:t>10. 12. 2018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94059-50EC-4A41-9B66-228E5C43EB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3759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B2C3F-B89C-495E-B529-368E2780F1DB}" type="datetimeFigureOut">
              <a:rPr lang="cs-CZ" smtClean="0"/>
              <a:t>10. 12. 2018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94059-50EC-4A41-9B66-228E5C43EB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669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B2C3F-B89C-495E-B529-368E2780F1DB}" type="datetimeFigureOut">
              <a:rPr lang="cs-CZ" smtClean="0"/>
              <a:t>10. 12. 2018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94059-50EC-4A41-9B66-228E5C43EB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065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26753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ORACIONES FINALES (=ÚČELOVÁ SOUVĚTÍ)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2077453"/>
            <a:ext cx="9144000" cy="3180347"/>
          </a:xfrm>
        </p:spPr>
        <p:txBody>
          <a:bodyPr/>
          <a:lstStyle/>
          <a:p>
            <a:pPr algn="just"/>
            <a:r>
              <a:rPr lang="cs-CZ" dirty="0" smtClean="0"/>
              <a:t>PARA                  +                 INFINITIVO </a:t>
            </a:r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(</a:t>
            </a:r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llamar</a:t>
            </a:r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pPr algn="just"/>
            <a:r>
              <a:rPr lang="cs-CZ" dirty="0" smtClean="0"/>
              <a:t>PARA QUE          +                SUBJUNTIVO </a:t>
            </a:r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(</a:t>
            </a:r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llame</a:t>
            </a:r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pPr algn="just"/>
            <a:r>
              <a:rPr lang="cs-CZ" dirty="0" smtClean="0"/>
              <a:t>¿PARA QUÉ?      +                INDICATIVO </a:t>
            </a:r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(</a:t>
            </a:r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llama</a:t>
            </a:r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)</a:t>
            </a:r>
            <a:endParaRPr lang="cs-CZ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49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52926"/>
            <a:ext cx="10515600" cy="5824037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    </a:t>
            </a:r>
            <a:r>
              <a:rPr lang="es-DO" dirty="0" smtClean="0">
                <a:solidFill>
                  <a:srgbClr val="0070C0"/>
                </a:solidFill>
              </a:rPr>
              <a:t>YO                    </a:t>
            </a:r>
            <a:r>
              <a:rPr lang="es-DO" dirty="0" err="1" smtClean="0">
                <a:solidFill>
                  <a:srgbClr val="0070C0"/>
                </a:solidFill>
              </a:rPr>
              <a:t>YO</a:t>
            </a:r>
            <a:endParaRPr lang="es-DO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s-DO" dirty="0" smtClean="0"/>
              <a:t>1) He venido </a:t>
            </a:r>
            <a:r>
              <a:rPr lang="es-DO" dirty="0" smtClean="0">
                <a:solidFill>
                  <a:srgbClr val="FF0000"/>
                </a:solidFill>
              </a:rPr>
              <a:t>para</a:t>
            </a:r>
            <a:r>
              <a:rPr lang="es-DO" dirty="0" smtClean="0"/>
              <a:t> </a:t>
            </a:r>
            <a:r>
              <a:rPr lang="es-DO" dirty="0" smtClean="0">
                <a:solidFill>
                  <a:srgbClr val="FF0000"/>
                </a:solidFill>
              </a:rPr>
              <a:t>ver</a:t>
            </a:r>
            <a:r>
              <a:rPr lang="es-DO" dirty="0" smtClean="0"/>
              <a:t>te.</a:t>
            </a:r>
          </a:p>
          <a:p>
            <a:pPr marL="0" indent="0">
              <a:buNone/>
            </a:pPr>
            <a:endParaRPr lang="es-DO" dirty="0" smtClean="0"/>
          </a:p>
          <a:p>
            <a:pPr marL="0" indent="0">
              <a:buNone/>
            </a:pPr>
            <a:r>
              <a:rPr lang="es-DO" dirty="0" smtClean="0"/>
              <a:t>     </a:t>
            </a:r>
            <a:r>
              <a:rPr lang="es-DO" dirty="0" smtClean="0">
                <a:solidFill>
                  <a:srgbClr val="0070C0"/>
                </a:solidFill>
              </a:rPr>
              <a:t>YO                                      TÚ</a:t>
            </a:r>
          </a:p>
          <a:p>
            <a:pPr marL="0" indent="0">
              <a:buNone/>
            </a:pPr>
            <a:r>
              <a:rPr lang="es-DO" dirty="0" smtClean="0"/>
              <a:t>2) He venido </a:t>
            </a:r>
            <a:r>
              <a:rPr lang="es-DO" dirty="0" smtClean="0">
                <a:solidFill>
                  <a:srgbClr val="FF0000"/>
                </a:solidFill>
              </a:rPr>
              <a:t>par</a:t>
            </a:r>
            <a:r>
              <a:rPr lang="es-DO" dirty="0" smtClean="0"/>
              <a:t>a que me </a:t>
            </a:r>
            <a:r>
              <a:rPr lang="es-DO" dirty="0" smtClean="0">
                <a:solidFill>
                  <a:srgbClr val="FF0000"/>
                </a:solidFill>
              </a:rPr>
              <a:t>cuentes</a:t>
            </a:r>
            <a:r>
              <a:rPr lang="es-DO" dirty="0" smtClean="0"/>
              <a:t> toda la verdad.</a:t>
            </a:r>
          </a:p>
          <a:p>
            <a:pPr marL="0" indent="0">
              <a:buNone/>
            </a:pPr>
            <a:endParaRPr lang="es-DO" dirty="0" smtClean="0"/>
          </a:p>
          <a:p>
            <a:pPr marL="0" indent="0">
              <a:buNone/>
            </a:pPr>
            <a:endParaRPr lang="es-DO" dirty="0" smtClean="0"/>
          </a:p>
          <a:p>
            <a:pPr marL="0" indent="0">
              <a:buNone/>
            </a:pPr>
            <a:r>
              <a:rPr lang="es-DO" dirty="0" smtClean="0"/>
              <a:t>3) </a:t>
            </a:r>
            <a:r>
              <a:rPr lang="es-DO" dirty="0" smtClean="0">
                <a:solidFill>
                  <a:srgbClr val="FF0000"/>
                </a:solidFill>
              </a:rPr>
              <a:t>¿</a:t>
            </a:r>
            <a:r>
              <a:rPr lang="es-DO" dirty="0" smtClean="0"/>
              <a:t>Para qué </a:t>
            </a:r>
            <a:r>
              <a:rPr lang="es-DO" dirty="0" smtClean="0">
                <a:solidFill>
                  <a:srgbClr val="FF0000"/>
                </a:solidFill>
              </a:rPr>
              <a:t>quieres</a:t>
            </a:r>
            <a:r>
              <a:rPr lang="es-DO" dirty="0" smtClean="0"/>
              <a:t> más dinero</a:t>
            </a:r>
            <a:r>
              <a:rPr lang="es-DO" dirty="0" smtClean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r>
              <a:rPr lang="es-DO" dirty="0" smtClean="0"/>
              <a:t>     </a:t>
            </a:r>
            <a:r>
              <a:rPr lang="es-DO" dirty="0" smtClean="0">
                <a:solidFill>
                  <a:srgbClr val="FF0000"/>
                </a:solidFill>
              </a:rPr>
              <a:t>¿</a:t>
            </a:r>
            <a:r>
              <a:rPr lang="es-DO" dirty="0" smtClean="0"/>
              <a:t>Para qué </a:t>
            </a:r>
            <a:r>
              <a:rPr lang="es-DO" dirty="0" smtClean="0">
                <a:solidFill>
                  <a:srgbClr val="FF0000"/>
                </a:solidFill>
              </a:rPr>
              <a:t>has comprado </a:t>
            </a:r>
            <a:r>
              <a:rPr lang="es-DO" dirty="0" smtClean="0"/>
              <a:t>tanta carne</a:t>
            </a:r>
            <a:r>
              <a:rPr lang="es-DO" dirty="0" smtClean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08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FF0000"/>
                </a:solidFill>
              </a:rPr>
              <a:t>Correspondencia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temporal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251621"/>
          </a:xfrm>
        </p:spPr>
        <p:txBody>
          <a:bodyPr/>
          <a:lstStyle/>
          <a:p>
            <a:pPr marL="514350" indent="-514350">
              <a:buAutoNum type="alphaLcParenR"/>
            </a:pPr>
            <a:r>
              <a:rPr lang="es-BO" dirty="0" smtClean="0"/>
              <a:t>El verbo principal en </a:t>
            </a:r>
            <a:r>
              <a:rPr lang="es-BO" dirty="0" smtClean="0">
                <a:solidFill>
                  <a:srgbClr val="00B0F0"/>
                </a:solidFill>
              </a:rPr>
              <a:t>Presente o Pret. Perfecto </a:t>
            </a:r>
            <a:r>
              <a:rPr lang="es-BO" dirty="0" smtClean="0"/>
              <a:t>→ el verbo en la subordinada irá en </a:t>
            </a:r>
            <a:r>
              <a:rPr lang="es-BO" dirty="0" smtClean="0">
                <a:solidFill>
                  <a:srgbClr val="00B0F0"/>
                </a:solidFill>
              </a:rPr>
              <a:t>Presente de Subjuntivo</a:t>
            </a:r>
            <a:r>
              <a:rPr lang="es-BO" dirty="0" smtClean="0"/>
              <a:t>.</a:t>
            </a:r>
          </a:p>
          <a:p>
            <a:pPr marL="0" indent="0">
              <a:buNone/>
            </a:pPr>
            <a:r>
              <a:rPr lang="es-BO" i="1" dirty="0" smtClean="0"/>
              <a:t>Llama/ha llamado para que le </a:t>
            </a:r>
            <a:r>
              <a:rPr lang="es-BO" i="1" dirty="0" smtClean="0">
                <a:solidFill>
                  <a:srgbClr val="FF0000"/>
                </a:solidFill>
              </a:rPr>
              <a:t>des</a:t>
            </a:r>
            <a:r>
              <a:rPr lang="es-BO" i="1" dirty="0" smtClean="0"/>
              <a:t> tu número de teléfono.</a:t>
            </a:r>
          </a:p>
          <a:p>
            <a:pPr marL="0" indent="0">
              <a:buNone/>
            </a:pPr>
            <a:endParaRPr lang="es-BO" dirty="0" smtClean="0"/>
          </a:p>
          <a:p>
            <a:pPr marL="0" indent="0">
              <a:buNone/>
            </a:pPr>
            <a:r>
              <a:rPr lang="es-BO" dirty="0" smtClean="0"/>
              <a:t>b) El verbo de la principal en </a:t>
            </a:r>
            <a:r>
              <a:rPr lang="es-BO" dirty="0" smtClean="0">
                <a:solidFill>
                  <a:srgbClr val="00B0F0"/>
                </a:solidFill>
              </a:rPr>
              <a:t>Pasado (Pret.Perfecto, Pret.Imperfecto, Pret. Indefinidfo, Pret.Pluscuamperfecto)</a:t>
            </a:r>
            <a:r>
              <a:rPr lang="es-BO" dirty="0" smtClean="0"/>
              <a:t> → el verbo de la subordinada irá en </a:t>
            </a:r>
            <a:r>
              <a:rPr lang="es-BO" dirty="0" smtClean="0">
                <a:solidFill>
                  <a:srgbClr val="00B0F0"/>
                </a:solidFill>
              </a:rPr>
              <a:t>Pret. Imperfecto de Subjuntivo</a:t>
            </a:r>
            <a:r>
              <a:rPr lang="es-BO" dirty="0" smtClean="0"/>
              <a:t>.</a:t>
            </a:r>
          </a:p>
          <a:p>
            <a:pPr marL="0" indent="0">
              <a:buNone/>
            </a:pPr>
            <a:r>
              <a:rPr lang="es-BO" i="1" dirty="0" smtClean="0"/>
              <a:t>Volvió a la tienda para que le </a:t>
            </a:r>
            <a:r>
              <a:rPr lang="es-BO" i="1" dirty="0" smtClean="0">
                <a:solidFill>
                  <a:srgbClr val="FF0000"/>
                </a:solidFill>
              </a:rPr>
              <a:t>cambiaran</a:t>
            </a:r>
            <a:r>
              <a:rPr lang="es-BO" i="1" dirty="0" smtClean="0"/>
              <a:t> la máquina de fotos, pero no se la cambiaron.</a:t>
            </a:r>
            <a:endParaRPr lang="es-BO" i="1" dirty="0"/>
          </a:p>
        </p:txBody>
      </p:sp>
    </p:spTree>
    <p:extLst>
      <p:ext uri="{BB962C8B-B14F-4D97-AF65-F5344CB8AC3E}">
        <p14:creationId xmlns:p14="http://schemas.microsoft.com/office/powerpoint/2010/main" val="724476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158</Words>
  <Application>Microsoft Office PowerPoint</Application>
  <PresentationFormat>Vlastní</PresentationFormat>
  <Paragraphs>19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Office</vt:lpstr>
      <vt:lpstr>ORACIONES FINALES (=ÚČELOVÁ SOUVĚTÍ)</vt:lpstr>
      <vt:lpstr>Prezentace aplikace PowerPoint</vt:lpstr>
      <vt:lpstr>Correspondencia temporal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ORACIONES FINALES (=ÚČELOVÁ SOUVĚTÍ)</dc:title>
  <dc:creator>csystem</dc:creator>
  <cp:lastModifiedBy>De Azevedo</cp:lastModifiedBy>
  <cp:revision>3</cp:revision>
  <dcterms:created xsi:type="dcterms:W3CDTF">2018-11-14T07:16:48Z</dcterms:created>
  <dcterms:modified xsi:type="dcterms:W3CDTF">2018-12-10T07:46:11Z</dcterms:modified>
</cp:coreProperties>
</file>