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0" r:id="rId8"/>
    <p:sldId id="264" r:id="rId9"/>
    <p:sldId id="261" r:id="rId10"/>
    <p:sldId id="269" r:id="rId11"/>
    <p:sldId id="263" r:id="rId12"/>
    <p:sldId id="274" r:id="rId13"/>
    <p:sldId id="272" r:id="rId14"/>
    <p:sldId id="265" r:id="rId15"/>
    <p:sldId id="266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562BAC-CFF9-4206-8C11-CD28FBB2EEE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9AB7D63-1461-4565-BB4E-153447B2273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jirasek@mail.m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irasek@mail.m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johannes.goellner@meinesteuerberatung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/>
              <a:t>Human resource management course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77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</a:t>
            </a:r>
            <a:br>
              <a:rPr lang="cs-CZ" dirty="0"/>
            </a:b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Not just SWOT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S/W stem from inside a company, O/T from the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S/W/O/T always relative – what is a benchmark?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It is analysis – use it in the future strategy!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ARGUMENT!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SWOT analysis </a:t>
            </a:r>
            <a:r>
              <a:rPr lang="en-US" dirty="0" err="1"/>
              <a:t>exerci</a:t>
            </a:r>
            <a:r>
              <a:rPr lang="cs-CZ" dirty="0"/>
              <a:t>s</a:t>
            </a:r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0368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1008" y="-675456"/>
            <a:ext cx="18107025" cy="8239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LET‘S</a:t>
            </a:r>
            <a:br>
              <a:rPr lang="cs-CZ" dirty="0" smtClean="0"/>
            </a:br>
            <a:r>
              <a:rPr lang="cs-CZ" dirty="0" err="1" smtClean="0"/>
              <a:t>Summarize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19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02" y="1752600"/>
            <a:ext cx="6342996" cy="30963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LET‘S</a:t>
            </a:r>
            <a:br>
              <a:rPr lang="cs-CZ" dirty="0" smtClean="0"/>
            </a:br>
            <a:r>
              <a:rPr lang="cs-CZ" dirty="0" err="1" smtClean="0"/>
              <a:t>Summarize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 fontScale="92500" lnSpcReduction="10000"/>
          </a:bodyPr>
          <a:lstStyle/>
          <a:p>
            <a:pPr algn="ctr"/>
            <a:endParaRPr lang="cs-CZ" dirty="0">
              <a:hlinkClick r:id="rId3"/>
            </a:endParaRPr>
          </a:p>
          <a:p>
            <a:pPr algn="ctr"/>
            <a:endParaRPr lang="cs-CZ" dirty="0" smtClean="0">
              <a:hlinkClick r:id="rId3"/>
            </a:endParaRPr>
          </a:p>
          <a:p>
            <a:pPr algn="ctr"/>
            <a:endParaRPr lang="cs-CZ" dirty="0">
              <a:hlinkClick r:id="rId3"/>
            </a:endParaRPr>
          </a:p>
          <a:p>
            <a:pPr algn="ctr"/>
            <a:endParaRPr lang="cs-CZ" dirty="0" smtClean="0">
              <a:hlinkClick r:id="rId3"/>
            </a:endParaRPr>
          </a:p>
          <a:p>
            <a:pPr algn="ctr"/>
            <a:endParaRPr lang="cs-CZ" dirty="0">
              <a:hlinkClick r:id="rId3"/>
            </a:endParaRPr>
          </a:p>
          <a:p>
            <a:pPr algn="ctr"/>
            <a:endParaRPr lang="cs-CZ" dirty="0" smtClean="0">
              <a:hlinkClick r:id="rId3"/>
            </a:endParaRPr>
          </a:p>
          <a:p>
            <a:pPr algn="ctr"/>
            <a:endParaRPr lang="cs-CZ" dirty="0" smtClean="0">
              <a:hlinkClick r:id="rId3"/>
            </a:endParaRPr>
          </a:p>
          <a:p>
            <a:pPr algn="ctr"/>
            <a:endParaRPr lang="cs-CZ" sz="2800" dirty="0" smtClean="0">
              <a:hlinkClick r:id="rId3"/>
            </a:endParaRPr>
          </a:p>
          <a:p>
            <a:pPr algn="ctr"/>
            <a:r>
              <a:rPr lang="cs-CZ" sz="2800" dirty="0" smtClean="0">
                <a:hlinkClick r:id="rId3"/>
              </a:rPr>
              <a:t>kahoot.it</a:t>
            </a:r>
            <a:endParaRPr lang="cs-CZ" sz="2800" dirty="0" smtClean="0"/>
          </a:p>
          <a:p>
            <a:pPr algn="ctr"/>
            <a:r>
              <a:rPr lang="cs-CZ" sz="2200" b="0" dirty="0" err="1" smtClean="0"/>
              <a:t>True</a:t>
            </a:r>
            <a:r>
              <a:rPr lang="cs-CZ" sz="2200" b="0" dirty="0" smtClean="0"/>
              <a:t>/</a:t>
            </a:r>
            <a:r>
              <a:rPr lang="cs-CZ" sz="2200" b="0" dirty="0" err="1" smtClean="0"/>
              <a:t>False</a:t>
            </a:r>
            <a:r>
              <a:rPr lang="cs-CZ" sz="2200" b="0" dirty="0" smtClean="0"/>
              <a:t> + </a:t>
            </a:r>
            <a:r>
              <a:rPr lang="cs-CZ" sz="2200" b="0" dirty="0" err="1" smtClean="0"/>
              <a:t>Multiple</a:t>
            </a:r>
            <a:r>
              <a:rPr lang="cs-CZ" sz="2200" b="0" dirty="0" smtClean="0"/>
              <a:t> </a:t>
            </a:r>
            <a:r>
              <a:rPr lang="cs-CZ" sz="2200" b="0" dirty="0" err="1" smtClean="0"/>
              <a:t>answers</a:t>
            </a:r>
            <a:r>
              <a:rPr lang="cs-CZ" sz="2200" b="0" dirty="0" smtClean="0"/>
              <a:t> </a:t>
            </a:r>
            <a:r>
              <a:rPr lang="cs-CZ" sz="2200" b="0" dirty="0" err="1" smtClean="0"/>
              <a:t>questions</a:t>
            </a:r>
            <a:endParaRPr lang="cs-CZ" sz="2200" b="0" dirty="0" smtClean="0"/>
          </a:p>
          <a:p>
            <a:pPr algn="ctr"/>
            <a:r>
              <a:rPr lang="cs-CZ" sz="2200" b="0" dirty="0" err="1" smtClean="0"/>
              <a:t>Time</a:t>
            </a:r>
            <a:r>
              <a:rPr lang="cs-CZ" sz="2200" b="0" dirty="0" smtClean="0"/>
              <a:t> limit</a:t>
            </a:r>
            <a:endParaRPr lang="en-GB" sz="2200" b="0" dirty="0"/>
          </a:p>
          <a:p>
            <a:pPr algn="ctr"/>
            <a:endParaRPr lang="cs-CZ" sz="2800" dirty="0" smtClean="0"/>
          </a:p>
          <a:p>
            <a:pPr algn="ctr"/>
            <a:endParaRPr lang="cs-CZ" sz="2800" b="0" dirty="0"/>
          </a:p>
          <a:p>
            <a:pPr algn="ctr"/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329006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LET‘S MAKE</a:t>
            </a:r>
            <a:br>
              <a:rPr lang="cs-CZ" dirty="0"/>
            </a:br>
            <a:r>
              <a:rPr lang="cs-CZ" dirty="0"/>
              <a:t>TEAMS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Any groups already?</a:t>
            </a:r>
          </a:p>
          <a:p>
            <a:endParaRPr lang="en-GB" b="0" dirty="0"/>
          </a:p>
          <a:p>
            <a:r>
              <a:rPr lang="en-GB" b="0" dirty="0"/>
              <a:t>Not having a group, stand up and find one!</a:t>
            </a:r>
          </a:p>
          <a:p>
            <a:endParaRPr lang="en-GB" b="0" dirty="0"/>
          </a:p>
          <a:p>
            <a:r>
              <a:rPr lang="en-GB" b="0" dirty="0"/>
              <a:t>Complete team? Write your names on the board!</a:t>
            </a:r>
          </a:p>
        </p:txBody>
      </p:sp>
    </p:spTree>
    <p:extLst>
      <p:ext uri="{BB962C8B-B14F-4D97-AF65-F5344CB8AC3E}">
        <p14:creationId xmlns:p14="http://schemas.microsoft.com/office/powerpoint/2010/main" val="338011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</a:t>
            </a:r>
            <a:br>
              <a:rPr lang="cs-CZ" dirty="0"/>
            </a:br>
            <a:r>
              <a:rPr lang="cs-CZ" dirty="0"/>
              <a:t>study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86954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9952" y="1772816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 Resources, Inc.</a:t>
            </a:r>
          </a:p>
          <a:p>
            <a:endParaRPr lang="en-GB" dirty="0"/>
          </a:p>
          <a:p>
            <a:r>
              <a:rPr lang="en-GB" dirty="0"/>
              <a:t>Lot of problems for a new HR team (you!)</a:t>
            </a:r>
          </a:p>
          <a:p>
            <a:endParaRPr lang="en-GB" dirty="0"/>
          </a:p>
          <a:p>
            <a:r>
              <a:rPr lang="en-GB" dirty="0"/>
              <a:t>US background – take it into account, but no extra deep knowledge required</a:t>
            </a:r>
          </a:p>
          <a:p>
            <a:endParaRPr lang="en-GB" dirty="0"/>
          </a:p>
          <a:p>
            <a:r>
              <a:rPr lang="en-GB" dirty="0"/>
              <a:t>5 HR teams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HR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Compensation and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Safety and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Employee Relations</a:t>
            </a:r>
          </a:p>
        </p:txBody>
      </p:sp>
    </p:spTree>
    <p:extLst>
      <p:ext uri="{BB962C8B-B14F-4D97-AF65-F5344CB8AC3E}">
        <p14:creationId xmlns:p14="http://schemas.microsoft.com/office/powerpoint/2010/main" val="73333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challenge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46" y="1916832"/>
            <a:ext cx="5303688" cy="39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9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GB" b="0" dirty="0"/>
              <a:t>HR Development</a:t>
            </a:r>
          </a:p>
          <a:p>
            <a:pPr marL="285750" indent="-285750">
              <a:lnSpc>
                <a:spcPct val="150000"/>
              </a:lnSpc>
            </a:pPr>
            <a:r>
              <a:rPr lang="en-GB" b="0" dirty="0"/>
              <a:t>Compensation and Benefits</a:t>
            </a:r>
          </a:p>
          <a:p>
            <a:pPr marL="285750" indent="-285750">
              <a:lnSpc>
                <a:spcPct val="150000"/>
              </a:lnSpc>
            </a:pPr>
            <a:r>
              <a:rPr lang="en-GB" b="0" dirty="0"/>
              <a:t>Staffing</a:t>
            </a:r>
          </a:p>
          <a:p>
            <a:pPr marL="285750" indent="-285750">
              <a:lnSpc>
                <a:spcPct val="150000"/>
              </a:lnSpc>
            </a:pPr>
            <a:r>
              <a:rPr lang="en-GB" b="0" dirty="0"/>
              <a:t>Safety and Security</a:t>
            </a:r>
          </a:p>
          <a:p>
            <a:pPr marL="285750" indent="-285750">
              <a:lnSpc>
                <a:spcPct val="150000"/>
              </a:lnSpc>
            </a:pPr>
            <a:r>
              <a:rPr lang="en-GB" b="0" dirty="0"/>
              <a:t>Employee Relation</a:t>
            </a:r>
            <a:r>
              <a:rPr lang="cs-CZ" b="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3096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takeways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Re</a:t>
            </a:r>
            <a:r>
              <a:rPr lang="cs-CZ" b="0" dirty="0"/>
              <a:t>q</a:t>
            </a:r>
            <a:r>
              <a:rPr lang="en-GB" b="0" dirty="0" err="1"/>
              <a:t>uirements</a:t>
            </a:r>
            <a:r>
              <a:rPr lang="en-GB" b="0" dirty="0"/>
              <a:t> &gt; look at </a:t>
            </a:r>
            <a:r>
              <a:rPr lang="cs-CZ" b="0" dirty="0"/>
              <a:t>S</a:t>
            </a:r>
            <a:r>
              <a:rPr lang="en-GB" b="0" dirty="0" err="1"/>
              <a:t>yllabus</a:t>
            </a:r>
            <a:endParaRPr lang="cs-CZ" b="0" dirty="0"/>
          </a:p>
          <a:p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Something not clear &gt; ask a lecturer (</a:t>
            </a:r>
            <a:r>
              <a:rPr lang="en-GB" b="0" dirty="0">
                <a:hlinkClick r:id="rId2"/>
              </a:rPr>
              <a:t>mijirasek@mail.muni.cz</a:t>
            </a:r>
            <a:r>
              <a:rPr lang="en-GB" b="0" dirty="0"/>
              <a:t>)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Next</a:t>
            </a:r>
            <a:r>
              <a:rPr lang="cs-CZ" b="0" dirty="0"/>
              <a:t> </a:t>
            </a:r>
            <a:r>
              <a:rPr lang="cs-CZ" b="0" dirty="0" err="1"/>
              <a:t>Friday</a:t>
            </a:r>
            <a:r>
              <a:rPr lang="cs-CZ" b="0" dirty="0"/>
              <a:t> – start </a:t>
            </a:r>
            <a:r>
              <a:rPr lang="cs-CZ" b="0" dirty="0" err="1"/>
              <a:t>of</a:t>
            </a:r>
            <a:r>
              <a:rPr lang="cs-CZ" b="0" dirty="0"/>
              <a:t> DI. </a:t>
            </a:r>
            <a:r>
              <a:rPr lang="cs-CZ" b="0" dirty="0" err="1"/>
              <a:t>Goellner‘s</a:t>
            </a:r>
            <a:r>
              <a:rPr lang="cs-CZ" b="0" dirty="0"/>
              <a:t> </a:t>
            </a:r>
            <a:r>
              <a:rPr lang="cs-CZ" b="0" dirty="0" err="1"/>
              <a:t>lectures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First</a:t>
            </a:r>
            <a:r>
              <a:rPr lang="cs-CZ" b="0" dirty="0"/>
              <a:t> </a:t>
            </a:r>
            <a:r>
              <a:rPr lang="cs-CZ" b="0" dirty="0" err="1"/>
              <a:t>deliverable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</a:t>
            </a:r>
            <a:r>
              <a:rPr lang="cs-CZ" b="0" dirty="0" err="1"/>
              <a:t>projects</a:t>
            </a:r>
            <a:r>
              <a:rPr lang="cs-CZ" b="0" dirty="0"/>
              <a:t> </a:t>
            </a:r>
            <a:r>
              <a:rPr lang="cs-CZ" b="0" dirty="0" err="1" smtClean="0"/>
              <a:t>November</a:t>
            </a:r>
            <a:r>
              <a:rPr lang="cs-CZ" b="0" dirty="0" smtClean="0"/>
              <a:t> 1st &gt; </a:t>
            </a:r>
            <a:r>
              <a:rPr lang="cs-CZ" b="0" dirty="0"/>
              <a:t>set a meeting </a:t>
            </a:r>
            <a:r>
              <a:rPr lang="cs-CZ" b="0" dirty="0" err="1"/>
              <a:t>day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</a:t>
            </a:r>
            <a:r>
              <a:rPr lang="cs-CZ" b="0" dirty="0" err="1"/>
              <a:t>your</a:t>
            </a:r>
            <a:r>
              <a:rPr lang="cs-CZ" b="0" dirty="0"/>
              <a:t> team!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78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6017" y="1700808"/>
            <a:ext cx="2808312" cy="452431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MICHAL JIRÁSEK</a:t>
            </a:r>
          </a:p>
          <a:p>
            <a:pPr algn="ctr"/>
            <a:r>
              <a:rPr lang="cs-CZ" dirty="0" err="1"/>
              <a:t>Room</a:t>
            </a:r>
            <a:r>
              <a:rPr lang="cs-CZ" dirty="0"/>
              <a:t> n. 548 (5th </a:t>
            </a:r>
            <a:r>
              <a:rPr lang="cs-CZ" dirty="0" err="1"/>
              <a:t>floor</a:t>
            </a:r>
            <a:r>
              <a:rPr lang="cs-CZ" dirty="0"/>
              <a:t>)</a:t>
            </a:r>
          </a:p>
          <a:p>
            <a:pPr algn="ctr"/>
            <a:r>
              <a:rPr lang="cs-CZ" dirty="0">
                <a:hlinkClick r:id="rId2"/>
              </a:rPr>
              <a:t>mijirasek@mail.muni.cz</a:t>
            </a:r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 err="1"/>
              <a:t>Consultations</a:t>
            </a:r>
            <a:r>
              <a:rPr lang="cs-CZ" dirty="0"/>
              <a:t>:</a:t>
            </a:r>
          </a:p>
          <a:p>
            <a:pPr algn="ctr"/>
            <a:r>
              <a:rPr lang="cs-CZ" dirty="0"/>
              <a:t>No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consultation</a:t>
            </a:r>
            <a:r>
              <a:rPr lang="cs-CZ" dirty="0"/>
              <a:t> </a:t>
            </a:r>
            <a:r>
              <a:rPr lang="cs-CZ" dirty="0" err="1"/>
              <a:t>hours</a:t>
            </a:r>
            <a:endParaRPr lang="cs-CZ" dirty="0"/>
          </a:p>
          <a:p>
            <a:pPr algn="ctr"/>
            <a:r>
              <a:rPr lang="cs-CZ" dirty="0"/>
              <a:t>(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e-mail </a:t>
            </a:r>
            <a:r>
              <a:rPr lang="cs-CZ" dirty="0" err="1"/>
              <a:t>ahead</a:t>
            </a:r>
            <a:r>
              <a:rPr lang="cs-CZ" dirty="0"/>
              <a:t>)</a:t>
            </a:r>
          </a:p>
        </p:txBody>
      </p:sp>
      <p:pic>
        <p:nvPicPr>
          <p:cNvPr id="1029" name="Picture 5" descr="C:\Users\348079\Dropbox\Osobní\Foto_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3" y="1844824"/>
            <a:ext cx="1524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13717" y="1709192"/>
            <a:ext cx="2808312" cy="452431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JOHANNES GOELLNER</a:t>
            </a:r>
          </a:p>
          <a:p>
            <a:pPr algn="ctr"/>
            <a:r>
              <a:rPr lang="cs-CZ" dirty="0" err="1"/>
              <a:t>Room</a:t>
            </a:r>
            <a:r>
              <a:rPr lang="cs-CZ" dirty="0"/>
              <a:t> n. </a:t>
            </a:r>
            <a:r>
              <a:rPr lang="cs-CZ" dirty="0" smtClean="0"/>
              <a:t>550 </a:t>
            </a:r>
            <a:r>
              <a:rPr lang="cs-CZ" dirty="0"/>
              <a:t>(5th </a:t>
            </a:r>
            <a:r>
              <a:rPr lang="cs-CZ" dirty="0" err="1"/>
              <a:t>floor</a:t>
            </a:r>
            <a:r>
              <a:rPr lang="cs-CZ" dirty="0"/>
              <a:t>)</a:t>
            </a:r>
          </a:p>
          <a:p>
            <a:pPr algn="ctr"/>
            <a:r>
              <a:rPr lang="en-GB" u="sng" dirty="0">
                <a:hlinkClick r:id="rId4"/>
              </a:rPr>
              <a:t>johannes.goellner@meinesteuerberatung.at</a:t>
            </a:r>
            <a:endParaRPr lang="cs-CZ" u="sng" dirty="0"/>
          </a:p>
          <a:p>
            <a:pPr algn="ctr"/>
            <a:endParaRPr lang="cs-CZ" u="sng" dirty="0"/>
          </a:p>
          <a:p>
            <a:pPr algn="ctr"/>
            <a:r>
              <a:rPr lang="cs-CZ" dirty="0" err="1"/>
              <a:t>Consultations</a:t>
            </a:r>
            <a:r>
              <a:rPr lang="cs-CZ" dirty="0"/>
              <a:t>:</a:t>
            </a:r>
          </a:p>
          <a:p>
            <a:pPr algn="ctr"/>
            <a:r>
              <a:rPr lang="cs-CZ" dirty="0" err="1"/>
              <a:t>Fri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HIS </a:t>
            </a:r>
            <a:r>
              <a:rPr lang="cs-CZ" dirty="0" err="1"/>
              <a:t>lectures</a:t>
            </a:r>
            <a:endParaRPr lang="cs-CZ" dirty="0"/>
          </a:p>
          <a:p>
            <a:pPr algn="ctr"/>
            <a:r>
              <a:rPr lang="cs-CZ" dirty="0"/>
              <a:t>(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e-mail </a:t>
            </a:r>
            <a:r>
              <a:rPr lang="cs-CZ" dirty="0" err="1"/>
              <a:t>ahead</a:t>
            </a:r>
            <a:r>
              <a:rPr lang="cs-CZ" dirty="0"/>
              <a:t>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98" y="214565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1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 management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/>
          </a:bodyPr>
          <a:lstStyle/>
          <a:p>
            <a:r>
              <a:rPr lang="cs-CZ" b="0" dirty="0" err="1"/>
              <a:t>Both</a:t>
            </a:r>
            <a:r>
              <a:rPr lang="cs-CZ" b="0" dirty="0"/>
              <a:t> </a:t>
            </a:r>
            <a:r>
              <a:rPr lang="cs-CZ" b="0" dirty="0" err="1"/>
              <a:t>hated</a:t>
            </a:r>
            <a:r>
              <a:rPr lang="cs-CZ" b="0" dirty="0"/>
              <a:t>…</a:t>
            </a:r>
          </a:p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… and </a:t>
            </a:r>
            <a:r>
              <a:rPr lang="cs-CZ" b="0" dirty="0" err="1"/>
              <a:t>loved</a:t>
            </a:r>
            <a:endParaRPr lang="cs-CZ" b="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WHY?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8155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619625" cy="14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3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Today‘s </a:t>
            </a:r>
            <a:r>
              <a:rPr lang="cs-CZ" dirty="0"/>
              <a:t/>
            </a:r>
            <a:br>
              <a:rPr lang="cs-CZ" dirty="0"/>
            </a:br>
            <a:r>
              <a:rPr lang="en-GB" dirty="0"/>
              <a:t>lecture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007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0" dirty="0"/>
              <a:t>Introduce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Course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Course Syllabus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Project assignment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b="0" dirty="0"/>
              <a:t>SWOT analysis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b="0" dirty="0"/>
              <a:t>Teams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b="0" dirty="0"/>
              <a:t>Case study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b="0" dirty="0"/>
              <a:t>The challenge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b="0" dirty="0"/>
              <a:t>Takeaways</a:t>
            </a:r>
          </a:p>
          <a:p>
            <a:pPr marL="457200" indent="-457200">
              <a:buFont typeface="+mj-lt"/>
              <a:buAutoNum type="arabicPeriod" startAt="5"/>
            </a:pPr>
            <a:endParaRPr lang="en-GB" b="0" dirty="0"/>
          </a:p>
          <a:p>
            <a:pPr marL="457200" indent="-457200">
              <a:buFont typeface="+mj-lt"/>
              <a:buAutoNum type="arabicPeriod" startAt="5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4836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Introduce yourself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Switch your seats!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5+5 minute inter</a:t>
            </a:r>
            <a:r>
              <a:rPr lang="cs-CZ" dirty="0" err="1"/>
              <a:t>view</a:t>
            </a:r>
            <a:r>
              <a:rPr lang="en-GB" dirty="0"/>
              <a:t>s</a:t>
            </a:r>
          </a:p>
          <a:p>
            <a:pPr marL="800100" lvl="1" indent="-342900"/>
            <a:r>
              <a:rPr lang="en-GB" dirty="0"/>
              <a:t>Name, country, year of study, field of study…</a:t>
            </a:r>
          </a:p>
          <a:p>
            <a:pPr marL="800100" lvl="1" indent="-342900"/>
            <a:r>
              <a:rPr lang="en-GB" dirty="0"/>
              <a:t>Hobbies</a:t>
            </a:r>
          </a:p>
          <a:p>
            <a:pPr marL="800100" lvl="1" indent="-342900"/>
            <a:r>
              <a:rPr lang="en-GB" dirty="0"/>
              <a:t>Expectations from HR Management Course</a:t>
            </a:r>
          </a:p>
          <a:p>
            <a:pPr marL="800100" lvl="1" indent="-342900"/>
            <a:r>
              <a:rPr lang="en-GB" dirty="0"/>
              <a:t>Like/dislike about Brno</a:t>
            </a:r>
          </a:p>
          <a:p>
            <a:pPr marL="342900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Introduce each other</a:t>
            </a:r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32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SCHEDULE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Find it in Syllabus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10</a:t>
            </a:r>
            <a:r>
              <a:rPr lang="en-GB" dirty="0"/>
              <a:t> lectures with DI. </a:t>
            </a:r>
            <a:r>
              <a:rPr lang="en-GB" dirty="0" err="1"/>
              <a:t>Goellner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lectures with me – including this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Company visit (Austria)</a:t>
            </a:r>
            <a:r>
              <a:rPr lang="cs-CZ" dirty="0"/>
              <a:t> –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06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  <a:br>
              <a:rPr lang="en-GB" dirty="0"/>
            </a:br>
            <a:r>
              <a:rPr lang="en-GB" dirty="0" err="1"/>
              <a:t>oVERAL</a:t>
            </a:r>
            <a:r>
              <a:rPr lang="cs-CZ" dirty="0"/>
              <a:t>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Attendance:</a:t>
            </a:r>
          </a:p>
          <a:p>
            <a:pPr marL="914400" lvl="1" indent="-457200"/>
            <a:r>
              <a:rPr lang="en-GB" dirty="0"/>
              <a:t>80 % participation</a:t>
            </a:r>
            <a:r>
              <a:rPr lang="cs-CZ" dirty="0"/>
              <a:t> on</a:t>
            </a:r>
            <a:r>
              <a:rPr lang="en-GB" dirty="0"/>
              <a:t> lectures</a:t>
            </a:r>
          </a:p>
          <a:p>
            <a:pPr marL="914400" lvl="1" indent="-457200"/>
            <a:r>
              <a:rPr lang="en-GB" dirty="0"/>
              <a:t>Required: Mid-term project meeting, Project presentations, Excursion to Austria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Assignments</a:t>
            </a:r>
          </a:p>
          <a:p>
            <a:pPr marL="914400" lvl="1" indent="-457200"/>
            <a:r>
              <a:rPr lang="en-GB" dirty="0"/>
              <a:t>One during lectures of DI. </a:t>
            </a:r>
            <a:r>
              <a:rPr lang="en-GB" dirty="0" err="1"/>
              <a:t>Goellner</a:t>
            </a:r>
            <a:endParaRPr lang="en-GB" dirty="0"/>
          </a:p>
          <a:p>
            <a:pPr marL="914400" lvl="1" indent="-457200"/>
            <a:r>
              <a:rPr lang="en-GB" dirty="0"/>
              <a:t>Three connected to projects</a:t>
            </a:r>
          </a:p>
          <a:p>
            <a:pPr marL="914400" lvl="1" indent="-457200"/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Final Exam</a:t>
            </a:r>
          </a:p>
          <a:p>
            <a:pPr marL="914400" lvl="1" indent="-457200"/>
            <a:r>
              <a:rPr lang="en-GB" dirty="0"/>
              <a:t>Handled by me, but made and checked by DI. </a:t>
            </a:r>
            <a:r>
              <a:rPr lang="en-GB" dirty="0" err="1"/>
              <a:t>Goellner</a:t>
            </a:r>
            <a:endParaRPr lang="en-GB" dirty="0"/>
          </a:p>
          <a:p>
            <a:pPr marL="914400" lvl="1" indent="-457200"/>
            <a:endParaRPr lang="en-GB" dirty="0"/>
          </a:p>
          <a:p>
            <a:pPr marL="1600200" lvl="2" indent="-457200"/>
            <a:endParaRPr lang="en-GB" dirty="0"/>
          </a:p>
          <a:p>
            <a:pPr marL="914400" lvl="1" indent="-457200"/>
            <a:endParaRPr lang="en-GB" dirty="0"/>
          </a:p>
          <a:p>
            <a:pPr marL="1600200" lvl="2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  <a:br>
              <a:rPr lang="en-GB" dirty="0"/>
            </a:b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All assignment</a:t>
            </a:r>
            <a:r>
              <a:rPr lang="cs-CZ" b="0" dirty="0"/>
              <a:t>s</a:t>
            </a:r>
            <a:r>
              <a:rPr lang="en-GB" b="0" dirty="0"/>
              <a:t> are teamwork!</a:t>
            </a:r>
          </a:p>
          <a:p>
            <a:pPr marL="800100" lvl="1" indent="-342900"/>
            <a:r>
              <a:rPr lang="en-GB" dirty="0"/>
              <a:t>Division of points by team</a:t>
            </a:r>
            <a:endParaRPr lang="cs-CZ" dirty="0"/>
          </a:p>
          <a:p>
            <a:pPr marL="800100" lvl="1" indent="-342900"/>
            <a:endParaRPr lang="cs-CZ" dirty="0"/>
          </a:p>
          <a:p>
            <a:r>
              <a:rPr lang="cs-CZ" b="0" dirty="0"/>
              <a:t>Argument </a:t>
            </a:r>
            <a:r>
              <a:rPr lang="cs-CZ" b="0" dirty="0" err="1"/>
              <a:t>using</a:t>
            </a:r>
            <a:r>
              <a:rPr lang="cs-CZ" b="0" dirty="0"/>
              <a:t> </a:t>
            </a:r>
            <a:r>
              <a:rPr lang="cs-CZ" b="0" dirty="0" err="1"/>
              <a:t>literature</a:t>
            </a:r>
            <a:r>
              <a:rPr lang="cs-CZ" b="0" dirty="0"/>
              <a:t> (</a:t>
            </a:r>
            <a:r>
              <a:rPr lang="cs-CZ" b="0" dirty="0" err="1"/>
              <a:t>journals</a:t>
            </a:r>
            <a:r>
              <a:rPr lang="cs-CZ" b="0" dirty="0"/>
              <a:t>, </a:t>
            </a:r>
            <a:r>
              <a:rPr lang="cs-CZ" b="0" dirty="0" err="1"/>
              <a:t>books</a:t>
            </a:r>
            <a:r>
              <a:rPr lang="cs-CZ" b="0" dirty="0"/>
              <a:t>,…), </a:t>
            </a:r>
            <a:r>
              <a:rPr lang="cs-CZ" b="0" dirty="0" err="1"/>
              <a:t>surveys</a:t>
            </a:r>
            <a:r>
              <a:rPr lang="cs-CZ" b="0" dirty="0"/>
              <a:t> </a:t>
            </a:r>
            <a:r>
              <a:rPr lang="cs-CZ" b="0" dirty="0" err="1"/>
              <a:t>etc</a:t>
            </a:r>
            <a:r>
              <a:rPr lang="cs-CZ" b="0" dirty="0"/>
              <a:t>.</a:t>
            </a:r>
            <a:endParaRPr lang="en-GB" b="0" dirty="0"/>
          </a:p>
          <a:p>
            <a:pPr marL="800100" lvl="1" indent="-342900"/>
            <a:endParaRPr lang="en-GB" b="0" dirty="0"/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SWOT </a:t>
            </a:r>
            <a:r>
              <a:rPr lang="en-GB" b="0" dirty="0" err="1"/>
              <a:t>analysi</a:t>
            </a:r>
            <a:r>
              <a:rPr lang="cs-CZ" b="0" dirty="0"/>
              <a:t>s + peer feedback</a:t>
            </a:r>
            <a:endParaRPr lang="en-GB" b="0" dirty="0"/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Functional </a:t>
            </a:r>
            <a:r>
              <a:rPr lang="en-GB" b="0" dirty="0" err="1"/>
              <a:t>strat</a:t>
            </a:r>
            <a:r>
              <a:rPr lang="cs-CZ" b="0" dirty="0"/>
              <a:t>e</a:t>
            </a:r>
            <a:r>
              <a:rPr lang="en-GB" b="0" dirty="0" err="1"/>
              <a:t>gy</a:t>
            </a:r>
            <a:r>
              <a:rPr lang="cs-CZ" b="0" dirty="0"/>
              <a:t> + peer feedback</a:t>
            </a:r>
            <a:endParaRPr lang="en-GB" b="0" dirty="0"/>
          </a:p>
          <a:p>
            <a:pPr marL="457200" indent="-457200">
              <a:buFont typeface="+mj-lt"/>
              <a:buAutoNum type="arabicPeriod"/>
            </a:pPr>
            <a:r>
              <a:rPr lang="cs-CZ" b="0" dirty="0"/>
              <a:t>Project</a:t>
            </a:r>
            <a:r>
              <a:rPr lang="en-GB" b="0" dirty="0"/>
              <a:t>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2845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</a:t>
            </a:r>
            <a:br>
              <a:rPr lang="cs-CZ" dirty="0"/>
            </a:br>
            <a:r>
              <a:rPr lang="cs-CZ" dirty="0"/>
              <a:t>ANALYSIS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What is SWOT analysis?</a:t>
            </a:r>
          </a:p>
          <a:p>
            <a:endParaRPr lang="en-GB" b="0" dirty="0"/>
          </a:p>
          <a:p>
            <a:r>
              <a:rPr lang="en-GB" b="0" dirty="0"/>
              <a:t>How it is conducted?</a:t>
            </a:r>
          </a:p>
          <a:p>
            <a:endParaRPr lang="en-GB" b="0" dirty="0"/>
          </a:p>
          <a:p>
            <a:r>
              <a:rPr lang="en-GB" b="0" dirty="0"/>
              <a:t>What is important?</a:t>
            </a:r>
          </a:p>
          <a:p>
            <a:endParaRPr lang="en-GB" b="0" dirty="0"/>
          </a:p>
          <a:p>
            <a:r>
              <a:rPr lang="en-GB" b="0" dirty="0"/>
              <a:t>Two important parts?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56" y="2132856"/>
            <a:ext cx="2337792" cy="23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7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1248</TotalTime>
  <Words>431</Words>
  <Application>Microsoft Office PowerPoint</Application>
  <PresentationFormat>Předvádění na obrazovce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Arial Black</vt:lpstr>
      <vt:lpstr>Základní</vt:lpstr>
      <vt:lpstr>Human resource management course</vt:lpstr>
      <vt:lpstr>Welcome</vt:lpstr>
      <vt:lpstr>Hr management</vt:lpstr>
      <vt:lpstr>Today‘s  lecture</vt:lpstr>
      <vt:lpstr>Introduce yourself</vt:lpstr>
      <vt:lpstr>Course SCHEDULE</vt:lpstr>
      <vt:lpstr>Requirements oVERALL</vt:lpstr>
      <vt:lpstr>Requirements projects</vt:lpstr>
      <vt:lpstr>SWOT ANALYSIS</vt:lpstr>
      <vt:lpstr>SWOT analysis</vt:lpstr>
      <vt:lpstr>LET‘S Summarize</vt:lpstr>
      <vt:lpstr>LET‘S Summarize</vt:lpstr>
      <vt:lpstr>LET‘S MAKE TEAMS</vt:lpstr>
      <vt:lpstr>Case study</vt:lpstr>
      <vt:lpstr>The challenge</vt:lpstr>
      <vt:lpstr>Choose your function</vt:lpstr>
      <vt:lpstr>takeways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course</dc:title>
  <dc:creator>Jirásek Michal</dc:creator>
  <cp:lastModifiedBy>Michal Jirásek</cp:lastModifiedBy>
  <cp:revision>23</cp:revision>
  <dcterms:created xsi:type="dcterms:W3CDTF">2016-09-22T13:05:00Z</dcterms:created>
  <dcterms:modified xsi:type="dcterms:W3CDTF">2019-09-20T14:16:19Z</dcterms:modified>
</cp:coreProperties>
</file>