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1" r:id="rId12"/>
    <p:sldId id="304" r:id="rId13"/>
    <p:sldId id="302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Purchase example and impacts (Inventory, Vendor Ledger Entries and General </a:t>
            </a:r>
            <a:r>
              <a:rPr lang="en-ZA" sz="1600" b="1" dirty="0" smtClean="0">
                <a:solidFill>
                  <a:srgbClr val="0070C0"/>
                </a:solidFill>
              </a:rPr>
              <a:t>Ledger</a:t>
            </a:r>
            <a:r>
              <a:rPr lang="cs-CZ" sz="1600" b="1" smtClean="0">
                <a:solidFill>
                  <a:srgbClr val="0070C0"/>
                </a:solidFill>
              </a:rPr>
              <a:t>)</a:t>
            </a:r>
            <a:r>
              <a:rPr lang="en-ZA" sz="1600" b="1" smtClean="0">
                <a:solidFill>
                  <a:srgbClr val="0070C0"/>
                </a:solidFill>
              </a:rPr>
              <a:t>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sales,…) 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62246" y="2636104"/>
            <a:ext cx="8178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Ctrl-F7</a:t>
            </a:r>
            <a:endParaRPr lang="cs-CZ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Vendor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Purchase Order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48075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already existing Purchase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14525"/>
            <a:ext cx="82089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(PO) - </a:t>
            </a:r>
            <a:r>
              <a:rPr lang="cs-CZ" dirty="0" err="1" smtClean="0"/>
              <a:t>new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0" y="1465839"/>
            <a:ext cx="3329507" cy="106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628800"/>
            <a:ext cx="413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in </a:t>
            </a:r>
            <a:r>
              <a:rPr lang="cs-CZ" dirty="0" err="1" smtClean="0"/>
              <a:t>order</a:t>
            </a:r>
            <a:r>
              <a:rPr lang="cs-CZ" dirty="0" smtClean="0"/>
              <a:t> to opne PO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6694588" cy="2691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16449" y="2668270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 of PO structure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5630" y="5935901"/>
            <a:ext cx="4599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must enter data to the fields </a:t>
            </a:r>
            <a:r>
              <a:rPr lang="en-US" dirty="0" smtClean="0"/>
              <a:t>marked by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(PO) – new </a:t>
            </a:r>
            <a:br>
              <a:rPr lang="en-US" dirty="0" smtClean="0"/>
            </a:br>
            <a:r>
              <a:rPr lang="en-US" sz="2700" dirty="0" smtClean="0"/>
              <a:t>(To enter data use F4 or mouse)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7798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Fields with default data  are marked by orange </a:t>
            </a: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</a:p>
          <a:p>
            <a:r>
              <a:rPr lang="en-ZA" dirty="0" smtClean="0"/>
              <a:t>Enter chosen vendor and confirm by key ENTER !</a:t>
            </a:r>
          </a:p>
          <a:p>
            <a:r>
              <a:rPr lang="en-ZA" dirty="0" smtClean="0"/>
              <a:t>Enter type of the purchase order line </a:t>
            </a:r>
            <a:r>
              <a:rPr lang="en-ZA" dirty="0" smtClean="0"/>
              <a:t>= Item</a:t>
            </a:r>
            <a:r>
              <a:rPr lang="cs-CZ" dirty="0" smtClean="0"/>
              <a:t> (in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Enter chosen item (Berlin chair 1936-S) and confirm by key ENTER ! </a:t>
            </a:r>
          </a:p>
          <a:p>
            <a:r>
              <a:rPr lang="en-ZA" dirty="0" smtClean="0"/>
              <a:t>Enter quantity 10  and stock location= </a:t>
            </a:r>
            <a:r>
              <a:rPr lang="en-ZA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en-ZA" dirty="0" smtClean="0"/>
              <a:t>After delivery (before posting enter Vendor invoice number </a:t>
            </a:r>
            <a:r>
              <a:rPr lang="cs-CZ" dirty="0" smtClean="0"/>
              <a:t>-&gt;</a:t>
            </a:r>
            <a:r>
              <a:rPr lang="en-ZA" dirty="0" smtClean="0"/>
              <a:t>any </a:t>
            </a:r>
            <a:r>
              <a:rPr lang="en-ZA" dirty="0" smtClean="0"/>
              <a:t>string- e.g. B1)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(PO)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05928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04" y="1268760"/>
            <a:ext cx="7655769" cy="1335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803306" cy="454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PO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085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403648" y="278092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8275"/>
            <a:ext cx="3095625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637473"/>
            <a:ext cx="3940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See Vendor </a:t>
            </a:r>
            <a:r>
              <a:rPr lang="cs-CZ" b="1" dirty="0" smtClean="0"/>
              <a:t>L</a:t>
            </a:r>
            <a:r>
              <a:rPr lang="en-ZA" b="1" dirty="0" smtClean="0"/>
              <a:t>edger </a:t>
            </a:r>
            <a:r>
              <a:rPr lang="en-ZA" b="1" dirty="0" smtClean="0"/>
              <a:t>entries:</a:t>
            </a:r>
            <a:endParaRPr lang="en-ZA" b="1" dirty="0" smtClean="0"/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vendor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340743" cy="876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" y="5445224"/>
            <a:ext cx="8199437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Ledger Entries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50994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33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93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vendors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in reality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Ledger Entries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7766885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58689" y="5127069"/>
            <a:ext cx="29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</a:t>
            </a:r>
            <a:r>
              <a:rPr lang="en-ZA" dirty="0" smtClean="0">
                <a:solidFill>
                  <a:srgbClr val="0070C0"/>
                </a:solidFill>
              </a:rPr>
              <a:t>increased </a:t>
            </a:r>
            <a:r>
              <a:rPr lang="en-ZA" dirty="0" smtClean="0">
                <a:solidFill>
                  <a:srgbClr val="0070C0"/>
                </a:solidFill>
              </a:rPr>
              <a:t>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6846887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3" y="5373215"/>
            <a:ext cx="22479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5551571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54405" cy="1587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/>
              <a:t>Purchase</a:t>
            </a:r>
            <a:r>
              <a:rPr lang="cs-CZ" sz="1400" dirty="0" smtClean="0"/>
              <a:t> Retail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b="1" dirty="0" smtClean="0"/>
              <a:t>7110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Purchase</a:t>
            </a:r>
            <a:r>
              <a:rPr lang="cs-CZ" sz="1400" dirty="0" smtClean="0"/>
              <a:t>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5630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Vendors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5410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975,00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243,75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1 218,75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1218,75 =975+243,75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Vendor Ledger Entries (from the same working space  </a:t>
            </a:r>
            <a:endParaRPr lang="en-Z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18122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6951762" cy="1845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085715" cy="35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043630" cy="33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Purchase example and impacts (inventory, Vendor Ledger Entries and General </a:t>
            </a:r>
            <a:r>
              <a:rPr lang="en-US" sz="1600" b="1" dirty="0" smtClean="0">
                <a:solidFill>
                  <a:srgbClr val="0070C0"/>
                </a:solidFill>
              </a:rPr>
              <a:t>Ledge</a:t>
            </a:r>
            <a:r>
              <a:rPr lang="cs-CZ" sz="1600" b="1" dirty="0" smtClean="0">
                <a:solidFill>
                  <a:srgbClr val="0070C0"/>
                </a:solidFill>
              </a:rPr>
              <a:t>r</a:t>
            </a:r>
            <a:r>
              <a:rPr lang="en-US" sz="1600" b="1" dirty="0" smtClean="0">
                <a:solidFill>
                  <a:srgbClr val="0070C0"/>
                </a:solidFill>
              </a:rPr>
              <a:t>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Vendors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4362"/>
            <a:ext cx="7944644" cy="3329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15616" y="5373216"/>
            <a:ext cx="5108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balance (calculated field ) and explain ! </a:t>
            </a:r>
          </a:p>
          <a:p>
            <a:r>
              <a:rPr lang="en-ZA" dirty="0" smtClean="0"/>
              <a:t>See business history and explain  !</a:t>
            </a:r>
          </a:p>
          <a:p>
            <a:r>
              <a:rPr lang="en-ZA" dirty="0" smtClean="0"/>
              <a:t>Use Edit icon in order to open chosen </a:t>
            </a:r>
            <a:r>
              <a:rPr lang="cs-CZ" dirty="0" smtClean="0"/>
              <a:t>V</a:t>
            </a:r>
            <a:r>
              <a:rPr lang="en-ZA" dirty="0" err="1" smtClean="0"/>
              <a:t>endor</a:t>
            </a:r>
            <a:r>
              <a:rPr lang="en-ZA" dirty="0" smtClean="0"/>
              <a:t> </a:t>
            </a:r>
            <a:r>
              <a:rPr lang="en-ZA" dirty="0" smtClean="0"/>
              <a:t>card  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415946"/>
            <a:ext cx="2688060" cy="7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863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(country, purchase, balance,..)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</a:t>
            </a:r>
            <a:r>
              <a:rPr lang="en-US" dirty="0" smtClean="0"/>
              <a:t>e-mail,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r>
              <a:rPr lang="cs-CZ" dirty="0" smtClean="0"/>
              <a:t>,</a:t>
            </a:r>
            <a:r>
              <a:rPr lang="en-US" dirty="0" smtClean="0"/>
              <a:t>…)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(posting groups- will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en-US" dirty="0" smtClean="0"/>
              <a:t>part </a:t>
            </a:r>
            <a:r>
              <a:rPr lang="en-US" dirty="0" smtClean="0"/>
              <a:t>of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(payment terms- enter new one by use of formula date)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16216" y="3933056"/>
            <a:ext cx="2549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Syntax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date</a:t>
            </a:r>
            <a:r>
              <a:rPr lang="cs-CZ" b="1" dirty="0" smtClean="0"/>
              <a:t> </a:t>
            </a:r>
            <a:r>
              <a:rPr lang="cs-CZ" b="1" dirty="0" err="1" smtClean="0"/>
              <a:t>formula</a:t>
            </a:r>
            <a:r>
              <a:rPr lang="cs-CZ" b="1" dirty="0" smtClean="0"/>
              <a:t> </a:t>
            </a:r>
            <a:r>
              <a:rPr lang="cs-CZ" dirty="0" smtClean="0"/>
              <a:t>: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day</a:t>
            </a:r>
            <a:r>
              <a:rPr lang="cs-CZ" dirty="0" smtClean="0"/>
              <a:t>=1D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week</a:t>
            </a:r>
            <a:r>
              <a:rPr lang="cs-CZ" dirty="0" smtClean="0"/>
              <a:t> =1W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month</a:t>
            </a:r>
            <a:r>
              <a:rPr lang="cs-CZ" dirty="0" smtClean="0"/>
              <a:t>=1M</a:t>
            </a:r>
          </a:p>
          <a:p>
            <a:r>
              <a:rPr lang="cs-CZ" dirty="0" smtClean="0"/>
              <a:t>1 </a:t>
            </a:r>
            <a:r>
              <a:rPr lang="cs-CZ" dirty="0" err="1" smtClean="0"/>
              <a:t>year</a:t>
            </a:r>
            <a:r>
              <a:rPr lang="cs-CZ" dirty="0" smtClean="0"/>
              <a:t>  = 1Y</a:t>
            </a:r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= CM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5724128" y="628025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539397" y="6304299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1.1.2020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41079" y="6405387"/>
            <a:ext cx="130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21.1.2020-&gt;</a:t>
            </a:r>
            <a:r>
              <a:rPr lang="cs-CZ" sz="1200" b="1" dirty="0" err="1" smtClean="0">
                <a:solidFill>
                  <a:srgbClr val="FF0000"/>
                </a:solidFill>
              </a:rPr>
              <a:t>today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38687" y="6345862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31.1.2020</a:t>
            </a:r>
            <a:endParaRPr lang="cs-CZ" sz="12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5724128" y="6214647"/>
            <a:ext cx="0" cy="131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6711157" y="6214647"/>
            <a:ext cx="5531" cy="131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endCxn id="10" idx="0"/>
          </p:cNvCxnSpPr>
          <p:nvPr/>
        </p:nvCxnSpPr>
        <p:spPr>
          <a:xfrm>
            <a:off x="8218310" y="6214647"/>
            <a:ext cx="26098" cy="131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6711157" y="6093296"/>
            <a:ext cx="1507153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669334" y="5782749"/>
            <a:ext cx="1550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00B050"/>
                </a:solidFill>
              </a:rPr>
              <a:t>Current</a:t>
            </a:r>
            <a:r>
              <a:rPr lang="cs-CZ" sz="1200" dirty="0" smtClean="0">
                <a:solidFill>
                  <a:srgbClr val="00B050"/>
                </a:solidFill>
              </a:rPr>
              <a:t> </a:t>
            </a:r>
            <a:r>
              <a:rPr lang="cs-CZ" sz="1200" dirty="0" err="1" smtClean="0">
                <a:solidFill>
                  <a:srgbClr val="00B050"/>
                </a:solidFill>
              </a:rPr>
              <a:t>month</a:t>
            </a:r>
            <a:r>
              <a:rPr lang="cs-CZ" sz="1200" dirty="0" smtClean="0">
                <a:solidFill>
                  <a:srgbClr val="00B050"/>
                </a:solidFill>
              </a:rPr>
              <a:t> period</a:t>
            </a:r>
            <a:endParaRPr lang="cs-CZ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Vendror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Vendor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9" y="3006179"/>
            <a:ext cx="6906907" cy="850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795693" y="2335568"/>
            <a:ext cx="1224579" cy="8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932040" y="12797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94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Vendor </a:t>
            </a:r>
          </a:p>
          <a:p>
            <a:r>
              <a:rPr lang="en-ZA" dirty="0" smtClean="0"/>
              <a:t>Ledger</a:t>
            </a:r>
          </a:p>
          <a:p>
            <a:r>
              <a:rPr lang="en-ZA" dirty="0" smtClean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22169" cy="2646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8121775" y="2316680"/>
            <a:ext cx="0" cy="276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843144" y="5085184"/>
            <a:ext cx="27863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2681597" y="2088294"/>
            <a:ext cx="1314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Ctrl-F7</a:t>
            </a:r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514</Words>
  <Application>Microsoft Office PowerPoint</Application>
  <PresentationFormat>Předvádění na obrazovce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Introduction to MS Dynamics NAV     Purchase example and impacts (Inventory, Vendor Ledger Entries and General Ledger) </vt:lpstr>
      <vt:lpstr>Vendor Card</vt:lpstr>
      <vt:lpstr>List of Vendors</vt:lpstr>
      <vt:lpstr>Vendor Card</vt:lpstr>
      <vt:lpstr>Vendror Ledger Entries </vt:lpstr>
      <vt:lpstr>Item list (use search window)</vt:lpstr>
      <vt:lpstr>Item Card</vt:lpstr>
      <vt:lpstr>Item Card</vt:lpstr>
      <vt:lpstr>Item Card</vt:lpstr>
      <vt:lpstr>Item Ledger Entries</vt:lpstr>
      <vt:lpstr>Purchase Order creation</vt:lpstr>
      <vt:lpstr>Purchase Order creation</vt:lpstr>
      <vt:lpstr>List of already existing Purchase Orders</vt:lpstr>
      <vt:lpstr>Purchase Order (PO) - new</vt:lpstr>
      <vt:lpstr>Purchase Order (PO) – new  (To enter data use F4 or mouse) </vt:lpstr>
      <vt:lpstr>Purchase Order (PO)</vt:lpstr>
      <vt:lpstr>Print (Preview) </vt:lpstr>
      <vt:lpstr>Post PO by use of key F9 (or icon)</vt:lpstr>
      <vt:lpstr>Vendor Ledger Entries</vt:lpstr>
      <vt:lpstr>Item Ledger Entries</vt:lpstr>
      <vt:lpstr>Item Ledger Entries</vt:lpstr>
      <vt:lpstr>Impacts in General Ledger</vt:lpstr>
      <vt:lpstr>Impacts in General Ledger</vt:lpstr>
      <vt:lpstr>Use of Navigate tool</vt:lpstr>
      <vt:lpstr>Result of Navigation</vt:lpstr>
      <vt:lpstr>End of the section   Purchase example and impacts (inventory, Vendor Ledger Entries and General Ledger)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123</cp:revision>
  <dcterms:created xsi:type="dcterms:W3CDTF">2014-09-15T11:04:04Z</dcterms:created>
  <dcterms:modified xsi:type="dcterms:W3CDTF">2019-09-23T10:10:55Z</dcterms:modified>
</cp:coreProperties>
</file>