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A607-7303-4B36-99EE-A80DB8A177F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01DE-6954-4C85-A864-D8F97C7E8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77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A607-7303-4B36-99EE-A80DB8A177F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01DE-6954-4C85-A864-D8F97C7E8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3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A607-7303-4B36-99EE-A80DB8A177F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01DE-6954-4C85-A864-D8F97C7E8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71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A607-7303-4B36-99EE-A80DB8A177F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01DE-6954-4C85-A864-D8F97C7E8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86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A607-7303-4B36-99EE-A80DB8A177F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01DE-6954-4C85-A864-D8F97C7E8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051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A607-7303-4B36-99EE-A80DB8A177F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01DE-6954-4C85-A864-D8F97C7E8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16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A607-7303-4B36-99EE-A80DB8A177F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01DE-6954-4C85-A864-D8F97C7E8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836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A607-7303-4B36-99EE-A80DB8A177F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01DE-6954-4C85-A864-D8F97C7E8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66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A607-7303-4B36-99EE-A80DB8A177F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01DE-6954-4C85-A864-D8F97C7E8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65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A607-7303-4B36-99EE-A80DB8A177F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01DE-6954-4C85-A864-D8F97C7E8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404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A607-7303-4B36-99EE-A80DB8A177F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01DE-6954-4C85-A864-D8F97C7E8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63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3A607-7303-4B36-99EE-A80DB8A177F8}" type="datetimeFigureOut">
              <a:rPr lang="cs-CZ" smtClean="0"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A01DE-6954-4C85-A864-D8F97C7E8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313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akubPejcal@econ.muni.cz" TargetMode="External"/><Relationship Id="rId2" Type="http://schemas.openxmlformats.org/officeDocument/2006/relationships/hyperlink" Target="mailto:MarieHladka@econ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Manažerské účetnictví a daně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 přednáška</a:t>
            </a:r>
          </a:p>
          <a:p>
            <a:r>
              <a:rPr lang="cs-CZ" dirty="0" smtClean="0"/>
              <a:t>18. 9. 2019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702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Vyučující, průběh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Marie Hladká, kancelář č. 415, </a:t>
            </a:r>
            <a:r>
              <a:rPr lang="cs-CZ" dirty="0" smtClean="0">
                <a:hlinkClick r:id="rId2"/>
              </a:rPr>
              <a:t>MarieHladka@econ.muni.cz</a:t>
            </a:r>
            <a:endParaRPr lang="cs-CZ" dirty="0" smtClean="0"/>
          </a:p>
          <a:p>
            <a:r>
              <a:rPr lang="cs-CZ" dirty="0" smtClean="0"/>
              <a:t>Jakub Pejcal, kancelář č. 416, </a:t>
            </a:r>
            <a:r>
              <a:rPr lang="cs-CZ" dirty="0" smtClean="0">
                <a:hlinkClick r:id="rId3"/>
              </a:rPr>
              <a:t>JakubPejcal@econ.muni.cz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Přednášky/cvičení     </a:t>
            </a:r>
            <a:r>
              <a:rPr lang="cs-CZ" dirty="0"/>
              <a:t>½ - Harmonogram výuky vložen na IS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Docházka – dobrovolná, ale!!!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7. týden výuky se cvičení nekoná</a:t>
            </a:r>
          </a:p>
          <a:p>
            <a:pPr marL="0" indent="0">
              <a:buNone/>
            </a:pPr>
            <a:r>
              <a:rPr lang="cs-CZ" dirty="0" smtClean="0"/>
              <a:t>12. </a:t>
            </a:r>
            <a:r>
              <a:rPr lang="cs-CZ" dirty="0"/>
              <a:t>t</a:t>
            </a:r>
            <a:r>
              <a:rPr lang="cs-CZ" dirty="0" smtClean="0"/>
              <a:t>ýden výuky – odborník z praxe na přednášce (v jednání)</a:t>
            </a:r>
          </a:p>
          <a:p>
            <a:pPr marL="0" indent="0">
              <a:buNone/>
            </a:pPr>
            <a:r>
              <a:rPr lang="cs-CZ" dirty="0" smtClean="0"/>
              <a:t>13. </a:t>
            </a:r>
            <a:r>
              <a:rPr lang="cs-CZ" dirty="0"/>
              <a:t>t</a:t>
            </a:r>
            <a:r>
              <a:rPr lang="cs-CZ" dirty="0" smtClean="0"/>
              <a:t>ýden výuky – prezentace projektů (</a:t>
            </a:r>
            <a:r>
              <a:rPr lang="cs-CZ" dirty="0" err="1" smtClean="0"/>
              <a:t>předtermín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Literatura: studijní opora v </a:t>
            </a:r>
            <a:r>
              <a:rPr lang="en-GB" dirty="0" err="1" smtClean="0"/>
              <a:t>Isu</a:t>
            </a:r>
            <a:r>
              <a:rPr lang="en-GB" dirty="0" smtClean="0"/>
              <a:t>, </a:t>
            </a:r>
            <a:r>
              <a:rPr lang="en-GB" dirty="0" err="1" smtClean="0"/>
              <a:t>obsah</a:t>
            </a:r>
            <a:r>
              <a:rPr lang="en-GB" dirty="0" smtClean="0"/>
              <a:t> p</a:t>
            </a:r>
            <a:r>
              <a:rPr lang="cs-CZ" dirty="0" err="1" smtClean="0"/>
              <a:t>řednášek</a:t>
            </a:r>
            <a:r>
              <a:rPr lang="cs-CZ" dirty="0" smtClean="0"/>
              <a:t> a cvičení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24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 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Vypracování </a:t>
            </a:r>
            <a:r>
              <a:rPr lang="cs-CZ" dirty="0" smtClean="0">
                <a:solidFill>
                  <a:srgbClr val="FF0000"/>
                </a:solidFill>
              </a:rPr>
              <a:t>POT</a:t>
            </a:r>
            <a:r>
              <a:rPr lang="cs-CZ" dirty="0" smtClean="0"/>
              <a:t> a odevzdání v </a:t>
            </a:r>
            <a:r>
              <a:rPr lang="cs-CZ" dirty="0" smtClean="0"/>
              <a:t>9. </a:t>
            </a:r>
            <a:r>
              <a:rPr lang="cs-CZ" dirty="0" smtClean="0"/>
              <a:t>týdnu výuky na cvičení (vytisknuté)</a:t>
            </a:r>
          </a:p>
          <a:p>
            <a:r>
              <a:rPr lang="cs-CZ" dirty="0" smtClean="0"/>
              <a:t>Úspěšné napsání </a:t>
            </a:r>
            <a:r>
              <a:rPr lang="cs-CZ" dirty="0" smtClean="0">
                <a:solidFill>
                  <a:srgbClr val="FF0000"/>
                </a:solidFill>
              </a:rPr>
              <a:t>průběžného testu </a:t>
            </a:r>
            <a:r>
              <a:rPr lang="cs-CZ" dirty="0" smtClean="0"/>
              <a:t>v 8. týdnu výuky na cvičení (teoretické ověření znalostí)</a:t>
            </a:r>
          </a:p>
          <a:p>
            <a:r>
              <a:rPr lang="cs-CZ" dirty="0" smtClean="0"/>
              <a:t>Úspěšné </a:t>
            </a:r>
            <a:r>
              <a:rPr lang="cs-CZ" dirty="0" smtClean="0">
                <a:solidFill>
                  <a:srgbClr val="FF0000"/>
                </a:solidFill>
              </a:rPr>
              <a:t>obhájení semestrálního projektu </a:t>
            </a:r>
            <a:r>
              <a:rPr lang="cs-CZ" dirty="0" smtClean="0"/>
              <a:t>ve zkouškovém období (praktické ověření znalostí)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Výsledná známka = test </a:t>
            </a:r>
            <a:r>
              <a:rPr lang="en-GB" dirty="0" smtClean="0"/>
              <a:t>+ </a:t>
            </a:r>
            <a:r>
              <a:rPr lang="cs-CZ" dirty="0" smtClean="0"/>
              <a:t>prezentace projektu</a:t>
            </a:r>
          </a:p>
        </p:txBody>
      </p:sp>
    </p:spTree>
    <p:extLst>
      <p:ext uri="{BB962C8B-B14F-4D97-AF65-F5344CB8AC3E}">
        <p14:creationId xmlns:p14="http://schemas.microsoft.com/office/powerpoint/2010/main" val="1635135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předmětu -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Vymezení manažerského účetnictví</a:t>
            </a:r>
          </a:p>
          <a:p>
            <a:r>
              <a:rPr lang="cs-CZ" dirty="0" err="1" smtClean="0"/>
              <a:t>Kalkukace</a:t>
            </a:r>
            <a:r>
              <a:rPr lang="cs-CZ" dirty="0" smtClean="0"/>
              <a:t>, kalkulační techniky</a:t>
            </a:r>
          </a:p>
          <a:p>
            <a:r>
              <a:rPr lang="cs-CZ" dirty="0" smtClean="0"/>
              <a:t>Rozpočetnictví, sestavení rozpočtu</a:t>
            </a:r>
          </a:p>
          <a:p>
            <a:r>
              <a:rPr lang="cs-CZ" dirty="0" smtClean="0"/>
              <a:t>Náklady, třídění nákladů, bod zvratu</a:t>
            </a:r>
          </a:p>
          <a:p>
            <a:r>
              <a:rPr lang="cs-CZ" dirty="0" smtClean="0"/>
              <a:t>Projektový management (projektování, studie proveditelnosti, logický rámec, udržitelnost, závěrečná zpráva projektu aj.)</a:t>
            </a:r>
          </a:p>
          <a:p>
            <a:r>
              <a:rPr lang="cs-CZ" dirty="0" smtClean="0"/>
              <a:t>Nákladová stránka projektu</a:t>
            </a:r>
          </a:p>
          <a:p>
            <a:r>
              <a:rPr lang="cs-CZ" dirty="0" smtClean="0"/>
              <a:t>Příjmová stránka projektu</a:t>
            </a:r>
          </a:p>
          <a:p>
            <a:r>
              <a:rPr lang="cs-CZ" dirty="0" smtClean="0"/>
              <a:t>Účetní a daňový systém</a:t>
            </a:r>
          </a:p>
          <a:p>
            <a:r>
              <a:rPr lang="cs-CZ" dirty="0" smtClean="0"/>
              <a:t>Finanční analýzy</a:t>
            </a:r>
          </a:p>
          <a:p>
            <a:r>
              <a:rPr lang="cs-CZ" dirty="0" smtClean="0"/>
              <a:t>Controlling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95935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197</Words>
  <Application>Microsoft Office PowerPoint</Application>
  <PresentationFormat>Širokoúhlá obrazovka</PresentationFormat>
  <Paragraphs>33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Manažerské účetnictví a daně</vt:lpstr>
      <vt:lpstr>Vyučující, průběh semestru</vt:lpstr>
      <vt:lpstr>Podmínky k ukončení předmětu</vt:lpstr>
      <vt:lpstr>Obsah předmětu - témata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Manažerské účetnictví a daně</dc:title>
  <dc:creator>Marie Hladká</dc:creator>
  <cp:lastModifiedBy>Hladká Marie</cp:lastModifiedBy>
  <cp:revision>8</cp:revision>
  <dcterms:created xsi:type="dcterms:W3CDTF">2019-09-10T05:56:03Z</dcterms:created>
  <dcterms:modified xsi:type="dcterms:W3CDTF">2019-09-18T11:38:01Z</dcterms:modified>
</cp:coreProperties>
</file>