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70" r:id="rId6"/>
    <p:sldId id="260" r:id="rId7"/>
    <p:sldId id="263" r:id="rId8"/>
    <p:sldId id="264" r:id="rId9"/>
    <p:sldId id="269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00F2A-64F5-4D14-A454-A4F365F207B8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9B9FFB-8558-4363-90B8-A34F9E44038D}">
      <dgm:prSet phldrT="[Text]" custT="1"/>
      <dgm:spPr/>
      <dgm:t>
        <a:bodyPr/>
        <a:lstStyle/>
        <a:p>
          <a:r>
            <a:rPr lang="en-US" sz="1400" b="1"/>
            <a:t>Ekonomické informace</a:t>
          </a:r>
        </a:p>
      </dgm:t>
    </dgm:pt>
    <dgm:pt modelId="{65EDA2A0-9796-460D-AEB6-27304FC5D0A0}" type="parTrans" cxnId="{9F423880-3835-4C9B-9A89-7C8B9A592C7B}">
      <dgm:prSet/>
      <dgm:spPr/>
      <dgm:t>
        <a:bodyPr/>
        <a:lstStyle/>
        <a:p>
          <a:endParaRPr lang="en-US"/>
        </a:p>
      </dgm:t>
    </dgm:pt>
    <dgm:pt modelId="{72C0888A-1426-4CF4-9A76-A390CFC3D264}" type="sibTrans" cxnId="{9F423880-3835-4C9B-9A89-7C8B9A592C7B}">
      <dgm:prSet/>
      <dgm:spPr/>
      <dgm:t>
        <a:bodyPr/>
        <a:lstStyle/>
        <a:p>
          <a:endParaRPr lang="en-US"/>
        </a:p>
      </dgm:t>
    </dgm:pt>
    <dgm:pt modelId="{1D056355-E18A-496A-BA4A-10BA26B5215F}">
      <dgm:prSet phldrT="[Text]"/>
      <dgm:spPr/>
      <dgm:t>
        <a:bodyPr/>
        <a:lstStyle/>
        <a:p>
          <a:pPr algn="ctr"/>
          <a:r>
            <a:rPr lang="en-US" b="1"/>
            <a:t>Poznávací</a:t>
          </a:r>
        </a:p>
        <a:p>
          <a:pPr algn="ctr"/>
          <a:r>
            <a:rPr lang="en-US"/>
            <a:t>(pasivní, minulost)</a:t>
          </a:r>
        </a:p>
        <a:p>
          <a:pPr algn="l"/>
          <a:r>
            <a:rPr lang="en-US" i="1"/>
            <a:t> - operativní evidence</a:t>
          </a:r>
        </a:p>
        <a:p>
          <a:pPr algn="l"/>
          <a:r>
            <a:rPr lang="en-US" i="1"/>
            <a:t> - finanční účetnictví</a:t>
          </a:r>
        </a:p>
        <a:p>
          <a:pPr algn="l"/>
          <a:r>
            <a:rPr lang="en-US"/>
            <a:t> - výsledná </a:t>
          </a:r>
          <a:r>
            <a:rPr lang="en-US" i="1"/>
            <a:t>kalkulace</a:t>
          </a:r>
        </a:p>
        <a:p>
          <a:pPr algn="l"/>
          <a:r>
            <a:rPr lang="en-US"/>
            <a:t> - statistika</a:t>
          </a:r>
        </a:p>
      </dgm:t>
    </dgm:pt>
    <dgm:pt modelId="{3EEAC4FD-6466-46C3-91E4-E931769D2A3C}" type="parTrans" cxnId="{AAD79993-8BB6-471B-AE32-78439247F676}">
      <dgm:prSet/>
      <dgm:spPr/>
      <dgm:t>
        <a:bodyPr/>
        <a:lstStyle/>
        <a:p>
          <a:endParaRPr lang="en-US"/>
        </a:p>
      </dgm:t>
    </dgm:pt>
    <dgm:pt modelId="{4231FB1B-C530-4EAE-8D06-5260FB27BC89}" type="sibTrans" cxnId="{AAD79993-8BB6-471B-AE32-78439247F676}">
      <dgm:prSet/>
      <dgm:spPr/>
      <dgm:t>
        <a:bodyPr/>
        <a:lstStyle/>
        <a:p>
          <a:endParaRPr lang="en-US"/>
        </a:p>
      </dgm:t>
    </dgm:pt>
    <dgm:pt modelId="{96C8C2B5-5203-4550-B799-D27DBA4E3EE3}">
      <dgm:prSet phldrT="[Text]"/>
      <dgm:spPr/>
      <dgm:t>
        <a:bodyPr/>
        <a:lstStyle/>
        <a:p>
          <a:pPr algn="ctr"/>
          <a:r>
            <a:rPr lang="en-US" b="1"/>
            <a:t>Rozhodovací</a:t>
          </a:r>
        </a:p>
        <a:p>
          <a:pPr algn="ctr"/>
          <a:r>
            <a:rPr lang="en-US"/>
            <a:t>(aktivní, budoucnost)</a:t>
          </a:r>
        </a:p>
        <a:p>
          <a:pPr algn="l"/>
          <a:r>
            <a:rPr lang="en-US" i="1"/>
            <a:t> - rozpočetnictví</a:t>
          </a:r>
        </a:p>
        <a:p>
          <a:pPr algn="l"/>
          <a:r>
            <a:rPr lang="en-US"/>
            <a:t> - předběžná kalkulace</a:t>
          </a:r>
        </a:p>
        <a:p>
          <a:pPr algn="l"/>
          <a:r>
            <a:rPr lang="en-US"/>
            <a:t> - normy</a:t>
          </a:r>
        </a:p>
        <a:p>
          <a:pPr algn="l"/>
          <a:r>
            <a:rPr lang="en-US"/>
            <a:t> - plány</a:t>
          </a:r>
        </a:p>
      </dgm:t>
    </dgm:pt>
    <dgm:pt modelId="{C2F226DA-3543-4651-BEB2-FFDF1AFC2450}" type="parTrans" cxnId="{9C0DCEAB-BA44-4A5D-8979-BE849957EDCB}">
      <dgm:prSet/>
      <dgm:spPr/>
      <dgm:t>
        <a:bodyPr/>
        <a:lstStyle/>
        <a:p>
          <a:endParaRPr lang="en-US"/>
        </a:p>
      </dgm:t>
    </dgm:pt>
    <dgm:pt modelId="{4E849527-27D0-43A5-B2A7-72EDE707A54B}" type="sibTrans" cxnId="{9C0DCEAB-BA44-4A5D-8979-BE849957EDCB}">
      <dgm:prSet/>
      <dgm:spPr/>
      <dgm:t>
        <a:bodyPr/>
        <a:lstStyle/>
        <a:p>
          <a:endParaRPr lang="en-US"/>
        </a:p>
      </dgm:t>
    </dgm:pt>
    <dgm:pt modelId="{B7A1B3A0-65BD-4ACA-8ECC-3D69B253461E}" type="pres">
      <dgm:prSet presAssocID="{A6300F2A-64F5-4D14-A454-A4F365F207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FB94964-F64B-4E69-8AB0-65972B7DEE65}" type="pres">
      <dgm:prSet presAssocID="{409B9FFB-8558-4363-90B8-A34F9E44038D}" presName="hierRoot1" presStyleCnt="0">
        <dgm:presLayoutVars>
          <dgm:hierBranch val="init"/>
        </dgm:presLayoutVars>
      </dgm:prSet>
      <dgm:spPr/>
    </dgm:pt>
    <dgm:pt modelId="{275B30CB-E3B4-47BD-B878-6E62A76955D7}" type="pres">
      <dgm:prSet presAssocID="{409B9FFB-8558-4363-90B8-A34F9E44038D}" presName="rootComposite1" presStyleCnt="0"/>
      <dgm:spPr/>
    </dgm:pt>
    <dgm:pt modelId="{5EE0D57C-F6EF-4182-9CC8-355225EF7EBC}" type="pres">
      <dgm:prSet presAssocID="{409B9FFB-8558-4363-90B8-A34F9E44038D}" presName="rootText1" presStyleLbl="node0" presStyleIdx="0" presStyleCnt="1" custScaleX="1965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16E62F-7CB2-4DE3-AE3E-8572A6A3B22C}" type="pres">
      <dgm:prSet presAssocID="{409B9FFB-8558-4363-90B8-A34F9E44038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52DA148-0985-44F2-915C-38C9FD4C507B}" type="pres">
      <dgm:prSet presAssocID="{409B9FFB-8558-4363-90B8-A34F9E44038D}" presName="hierChild2" presStyleCnt="0"/>
      <dgm:spPr/>
    </dgm:pt>
    <dgm:pt modelId="{CA159A0B-E82D-40EB-910E-7BA000B82EAA}" type="pres">
      <dgm:prSet presAssocID="{3EEAC4FD-6466-46C3-91E4-E931769D2A3C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950CB47-35B9-4630-8620-A8A04BCC23FB}" type="pres">
      <dgm:prSet presAssocID="{1D056355-E18A-496A-BA4A-10BA26B5215F}" presName="hierRoot2" presStyleCnt="0">
        <dgm:presLayoutVars>
          <dgm:hierBranch val="init"/>
        </dgm:presLayoutVars>
      </dgm:prSet>
      <dgm:spPr/>
    </dgm:pt>
    <dgm:pt modelId="{0EF76584-7E17-455D-AEED-2568812AE664}" type="pres">
      <dgm:prSet presAssocID="{1D056355-E18A-496A-BA4A-10BA26B5215F}" presName="rootComposite" presStyleCnt="0"/>
      <dgm:spPr/>
    </dgm:pt>
    <dgm:pt modelId="{ACBE08FE-7565-42B3-9ED3-63C3F5DB1EEB}" type="pres">
      <dgm:prSet presAssocID="{1D056355-E18A-496A-BA4A-10BA26B5215F}" presName="rootText" presStyleLbl="node2" presStyleIdx="0" presStyleCnt="2" custScaleX="144692" custScaleY="2420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276F89-073F-40AB-913B-7B3A0C7FBF79}" type="pres">
      <dgm:prSet presAssocID="{1D056355-E18A-496A-BA4A-10BA26B5215F}" presName="rootConnector" presStyleLbl="node2" presStyleIdx="0" presStyleCnt="2"/>
      <dgm:spPr/>
      <dgm:t>
        <a:bodyPr/>
        <a:lstStyle/>
        <a:p>
          <a:endParaRPr lang="en-US"/>
        </a:p>
      </dgm:t>
    </dgm:pt>
    <dgm:pt modelId="{C48CE368-7710-4147-AA50-FD9A9BFBF8A0}" type="pres">
      <dgm:prSet presAssocID="{1D056355-E18A-496A-BA4A-10BA26B5215F}" presName="hierChild4" presStyleCnt="0"/>
      <dgm:spPr/>
    </dgm:pt>
    <dgm:pt modelId="{2B7D8863-9E6E-4950-8F38-6850B4004B30}" type="pres">
      <dgm:prSet presAssocID="{1D056355-E18A-496A-BA4A-10BA26B5215F}" presName="hierChild5" presStyleCnt="0"/>
      <dgm:spPr/>
    </dgm:pt>
    <dgm:pt modelId="{BD1A3D9D-C801-4433-BB0A-07B33E21F65B}" type="pres">
      <dgm:prSet presAssocID="{C2F226DA-3543-4651-BEB2-FFDF1AFC2450}" presName="Name37" presStyleLbl="parChTrans1D2" presStyleIdx="1" presStyleCnt="2"/>
      <dgm:spPr/>
      <dgm:t>
        <a:bodyPr/>
        <a:lstStyle/>
        <a:p>
          <a:endParaRPr lang="en-US"/>
        </a:p>
      </dgm:t>
    </dgm:pt>
    <dgm:pt modelId="{52D233EA-DEB1-4304-910F-9CD74E0570DE}" type="pres">
      <dgm:prSet presAssocID="{96C8C2B5-5203-4550-B799-D27DBA4E3EE3}" presName="hierRoot2" presStyleCnt="0">
        <dgm:presLayoutVars>
          <dgm:hierBranch val="init"/>
        </dgm:presLayoutVars>
      </dgm:prSet>
      <dgm:spPr/>
    </dgm:pt>
    <dgm:pt modelId="{695D27D8-5987-476D-8CFC-D9AFEDD5A8F1}" type="pres">
      <dgm:prSet presAssocID="{96C8C2B5-5203-4550-B799-D27DBA4E3EE3}" presName="rootComposite" presStyleCnt="0"/>
      <dgm:spPr/>
    </dgm:pt>
    <dgm:pt modelId="{BF2DD20B-E6AD-4A2E-BBA2-7C306EB23E98}" type="pres">
      <dgm:prSet presAssocID="{96C8C2B5-5203-4550-B799-D27DBA4E3EE3}" presName="rootText" presStyleLbl="node2" presStyleIdx="1" presStyleCnt="2" custScaleX="145184" custScaleY="2434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DCADE4-9785-4922-9529-4EEF17E01A59}" type="pres">
      <dgm:prSet presAssocID="{96C8C2B5-5203-4550-B799-D27DBA4E3EE3}" presName="rootConnector" presStyleLbl="node2" presStyleIdx="1" presStyleCnt="2"/>
      <dgm:spPr/>
      <dgm:t>
        <a:bodyPr/>
        <a:lstStyle/>
        <a:p>
          <a:endParaRPr lang="en-US"/>
        </a:p>
      </dgm:t>
    </dgm:pt>
    <dgm:pt modelId="{860E0459-5887-4ABB-8D4A-48CD78B162D6}" type="pres">
      <dgm:prSet presAssocID="{96C8C2B5-5203-4550-B799-D27DBA4E3EE3}" presName="hierChild4" presStyleCnt="0"/>
      <dgm:spPr/>
    </dgm:pt>
    <dgm:pt modelId="{C894A746-5884-44A1-B7BF-48F74A6400FA}" type="pres">
      <dgm:prSet presAssocID="{96C8C2B5-5203-4550-B799-D27DBA4E3EE3}" presName="hierChild5" presStyleCnt="0"/>
      <dgm:spPr/>
    </dgm:pt>
    <dgm:pt modelId="{B178BC81-033C-443E-91A4-EFB18CF7CEDC}" type="pres">
      <dgm:prSet presAssocID="{409B9FFB-8558-4363-90B8-A34F9E44038D}" presName="hierChild3" presStyleCnt="0"/>
      <dgm:spPr/>
    </dgm:pt>
  </dgm:ptLst>
  <dgm:cxnLst>
    <dgm:cxn modelId="{8B94B7F3-C6C8-4FCA-BF39-01CC3340AF56}" type="presOf" srcId="{96C8C2B5-5203-4550-B799-D27DBA4E3EE3}" destId="{3CDCADE4-9785-4922-9529-4EEF17E01A59}" srcOrd="1" destOrd="0" presId="urn:microsoft.com/office/officeart/2005/8/layout/orgChart1"/>
    <dgm:cxn modelId="{F8BBFB14-8AAA-4A9B-AD6D-C62034819010}" type="presOf" srcId="{96C8C2B5-5203-4550-B799-D27DBA4E3EE3}" destId="{BF2DD20B-E6AD-4A2E-BBA2-7C306EB23E98}" srcOrd="0" destOrd="0" presId="urn:microsoft.com/office/officeart/2005/8/layout/orgChart1"/>
    <dgm:cxn modelId="{5447A5D2-9090-4196-B448-A85FFED45C7D}" type="presOf" srcId="{409B9FFB-8558-4363-90B8-A34F9E44038D}" destId="{5EE0D57C-F6EF-4182-9CC8-355225EF7EBC}" srcOrd="0" destOrd="0" presId="urn:microsoft.com/office/officeart/2005/8/layout/orgChart1"/>
    <dgm:cxn modelId="{AE41A7B9-A780-41BD-9D5E-6997AB9997C4}" type="presOf" srcId="{A6300F2A-64F5-4D14-A454-A4F365F207B8}" destId="{B7A1B3A0-65BD-4ACA-8ECC-3D69B253461E}" srcOrd="0" destOrd="0" presId="urn:microsoft.com/office/officeart/2005/8/layout/orgChart1"/>
    <dgm:cxn modelId="{C21D564B-DD15-4091-91B7-5F64CCEFD85C}" type="presOf" srcId="{3EEAC4FD-6466-46C3-91E4-E931769D2A3C}" destId="{CA159A0B-E82D-40EB-910E-7BA000B82EAA}" srcOrd="0" destOrd="0" presId="urn:microsoft.com/office/officeart/2005/8/layout/orgChart1"/>
    <dgm:cxn modelId="{EAB88531-B1BB-47C0-8C1A-CDF919051835}" type="presOf" srcId="{1D056355-E18A-496A-BA4A-10BA26B5215F}" destId="{ACBE08FE-7565-42B3-9ED3-63C3F5DB1EEB}" srcOrd="0" destOrd="0" presId="urn:microsoft.com/office/officeart/2005/8/layout/orgChart1"/>
    <dgm:cxn modelId="{52282043-9C27-4328-99D6-7625B6CD3FCC}" type="presOf" srcId="{1D056355-E18A-496A-BA4A-10BA26B5215F}" destId="{20276F89-073F-40AB-913B-7B3A0C7FBF79}" srcOrd="1" destOrd="0" presId="urn:microsoft.com/office/officeart/2005/8/layout/orgChart1"/>
    <dgm:cxn modelId="{9C0DCEAB-BA44-4A5D-8979-BE849957EDCB}" srcId="{409B9FFB-8558-4363-90B8-A34F9E44038D}" destId="{96C8C2B5-5203-4550-B799-D27DBA4E3EE3}" srcOrd="1" destOrd="0" parTransId="{C2F226DA-3543-4651-BEB2-FFDF1AFC2450}" sibTransId="{4E849527-27D0-43A5-B2A7-72EDE707A54B}"/>
    <dgm:cxn modelId="{AAD79993-8BB6-471B-AE32-78439247F676}" srcId="{409B9FFB-8558-4363-90B8-A34F9E44038D}" destId="{1D056355-E18A-496A-BA4A-10BA26B5215F}" srcOrd="0" destOrd="0" parTransId="{3EEAC4FD-6466-46C3-91E4-E931769D2A3C}" sibTransId="{4231FB1B-C530-4EAE-8D06-5260FB27BC89}"/>
    <dgm:cxn modelId="{3F490BDD-D01C-4F65-B76C-47423ECDFAF9}" type="presOf" srcId="{409B9FFB-8558-4363-90B8-A34F9E44038D}" destId="{4F16E62F-7CB2-4DE3-AE3E-8572A6A3B22C}" srcOrd="1" destOrd="0" presId="urn:microsoft.com/office/officeart/2005/8/layout/orgChart1"/>
    <dgm:cxn modelId="{9F423880-3835-4C9B-9A89-7C8B9A592C7B}" srcId="{A6300F2A-64F5-4D14-A454-A4F365F207B8}" destId="{409B9FFB-8558-4363-90B8-A34F9E44038D}" srcOrd="0" destOrd="0" parTransId="{65EDA2A0-9796-460D-AEB6-27304FC5D0A0}" sibTransId="{72C0888A-1426-4CF4-9A76-A390CFC3D264}"/>
    <dgm:cxn modelId="{A2151DEC-716F-4332-819E-8FFD978B9E77}" type="presOf" srcId="{C2F226DA-3543-4651-BEB2-FFDF1AFC2450}" destId="{BD1A3D9D-C801-4433-BB0A-07B33E21F65B}" srcOrd="0" destOrd="0" presId="urn:microsoft.com/office/officeart/2005/8/layout/orgChart1"/>
    <dgm:cxn modelId="{D85F1705-C5A2-4823-A3EE-5D3E27526725}" type="presParOf" srcId="{B7A1B3A0-65BD-4ACA-8ECC-3D69B253461E}" destId="{3FB94964-F64B-4E69-8AB0-65972B7DEE65}" srcOrd="0" destOrd="0" presId="urn:microsoft.com/office/officeart/2005/8/layout/orgChart1"/>
    <dgm:cxn modelId="{638127AB-55C2-4C99-912A-941C23607C7E}" type="presParOf" srcId="{3FB94964-F64B-4E69-8AB0-65972B7DEE65}" destId="{275B30CB-E3B4-47BD-B878-6E62A76955D7}" srcOrd="0" destOrd="0" presId="urn:microsoft.com/office/officeart/2005/8/layout/orgChart1"/>
    <dgm:cxn modelId="{5B97EC33-19AC-4788-95CD-54B436A38D20}" type="presParOf" srcId="{275B30CB-E3B4-47BD-B878-6E62A76955D7}" destId="{5EE0D57C-F6EF-4182-9CC8-355225EF7EBC}" srcOrd="0" destOrd="0" presId="urn:microsoft.com/office/officeart/2005/8/layout/orgChart1"/>
    <dgm:cxn modelId="{AC7A3F95-A04E-4279-A11A-D8E16B8729B9}" type="presParOf" srcId="{275B30CB-E3B4-47BD-B878-6E62A76955D7}" destId="{4F16E62F-7CB2-4DE3-AE3E-8572A6A3B22C}" srcOrd="1" destOrd="0" presId="urn:microsoft.com/office/officeart/2005/8/layout/orgChart1"/>
    <dgm:cxn modelId="{34F029C2-234E-420B-A0E4-5B12F5BAA795}" type="presParOf" srcId="{3FB94964-F64B-4E69-8AB0-65972B7DEE65}" destId="{E52DA148-0985-44F2-915C-38C9FD4C507B}" srcOrd="1" destOrd="0" presId="urn:microsoft.com/office/officeart/2005/8/layout/orgChart1"/>
    <dgm:cxn modelId="{6D727A9B-E063-4038-AE3F-9D674D719CDB}" type="presParOf" srcId="{E52DA148-0985-44F2-915C-38C9FD4C507B}" destId="{CA159A0B-E82D-40EB-910E-7BA000B82EAA}" srcOrd="0" destOrd="0" presId="urn:microsoft.com/office/officeart/2005/8/layout/orgChart1"/>
    <dgm:cxn modelId="{9C258BAB-2ED6-444C-9BDD-F2B646A12137}" type="presParOf" srcId="{E52DA148-0985-44F2-915C-38C9FD4C507B}" destId="{4950CB47-35B9-4630-8620-A8A04BCC23FB}" srcOrd="1" destOrd="0" presId="urn:microsoft.com/office/officeart/2005/8/layout/orgChart1"/>
    <dgm:cxn modelId="{1D06FF13-19A2-4165-8711-8DB05462B543}" type="presParOf" srcId="{4950CB47-35B9-4630-8620-A8A04BCC23FB}" destId="{0EF76584-7E17-455D-AEED-2568812AE664}" srcOrd="0" destOrd="0" presId="urn:microsoft.com/office/officeart/2005/8/layout/orgChart1"/>
    <dgm:cxn modelId="{F93CCC0A-E173-4709-90D2-B6B7E3040264}" type="presParOf" srcId="{0EF76584-7E17-455D-AEED-2568812AE664}" destId="{ACBE08FE-7565-42B3-9ED3-63C3F5DB1EEB}" srcOrd="0" destOrd="0" presId="urn:microsoft.com/office/officeart/2005/8/layout/orgChart1"/>
    <dgm:cxn modelId="{A2F15022-40E7-4D87-8663-3DD8DE6AB274}" type="presParOf" srcId="{0EF76584-7E17-455D-AEED-2568812AE664}" destId="{20276F89-073F-40AB-913B-7B3A0C7FBF79}" srcOrd="1" destOrd="0" presId="urn:microsoft.com/office/officeart/2005/8/layout/orgChart1"/>
    <dgm:cxn modelId="{2D285B15-5247-48D7-A5A4-61F176978C0A}" type="presParOf" srcId="{4950CB47-35B9-4630-8620-A8A04BCC23FB}" destId="{C48CE368-7710-4147-AA50-FD9A9BFBF8A0}" srcOrd="1" destOrd="0" presId="urn:microsoft.com/office/officeart/2005/8/layout/orgChart1"/>
    <dgm:cxn modelId="{F0BF8AAE-8E01-4C35-8D9D-000727553C8F}" type="presParOf" srcId="{4950CB47-35B9-4630-8620-A8A04BCC23FB}" destId="{2B7D8863-9E6E-4950-8F38-6850B4004B30}" srcOrd="2" destOrd="0" presId="urn:microsoft.com/office/officeart/2005/8/layout/orgChart1"/>
    <dgm:cxn modelId="{3E528E89-58D2-4715-951E-219FA24E13C4}" type="presParOf" srcId="{E52DA148-0985-44F2-915C-38C9FD4C507B}" destId="{BD1A3D9D-C801-4433-BB0A-07B33E21F65B}" srcOrd="2" destOrd="0" presId="urn:microsoft.com/office/officeart/2005/8/layout/orgChart1"/>
    <dgm:cxn modelId="{22B7D829-161A-4790-AFB8-981855D4A6AA}" type="presParOf" srcId="{E52DA148-0985-44F2-915C-38C9FD4C507B}" destId="{52D233EA-DEB1-4304-910F-9CD74E0570DE}" srcOrd="3" destOrd="0" presId="urn:microsoft.com/office/officeart/2005/8/layout/orgChart1"/>
    <dgm:cxn modelId="{7C4910DF-560D-449D-BC29-26D7971012F7}" type="presParOf" srcId="{52D233EA-DEB1-4304-910F-9CD74E0570DE}" destId="{695D27D8-5987-476D-8CFC-D9AFEDD5A8F1}" srcOrd="0" destOrd="0" presId="urn:microsoft.com/office/officeart/2005/8/layout/orgChart1"/>
    <dgm:cxn modelId="{39194BCB-5B38-42B9-BE47-A0D3730479C3}" type="presParOf" srcId="{695D27D8-5987-476D-8CFC-D9AFEDD5A8F1}" destId="{BF2DD20B-E6AD-4A2E-BBA2-7C306EB23E98}" srcOrd="0" destOrd="0" presId="urn:microsoft.com/office/officeart/2005/8/layout/orgChart1"/>
    <dgm:cxn modelId="{7121FFBD-7CBA-4647-B33C-A0046A134A7C}" type="presParOf" srcId="{695D27D8-5987-476D-8CFC-D9AFEDD5A8F1}" destId="{3CDCADE4-9785-4922-9529-4EEF17E01A59}" srcOrd="1" destOrd="0" presId="urn:microsoft.com/office/officeart/2005/8/layout/orgChart1"/>
    <dgm:cxn modelId="{EEEDEE8A-E08B-4F87-B83E-9AA1EC00D782}" type="presParOf" srcId="{52D233EA-DEB1-4304-910F-9CD74E0570DE}" destId="{860E0459-5887-4ABB-8D4A-48CD78B162D6}" srcOrd="1" destOrd="0" presId="urn:microsoft.com/office/officeart/2005/8/layout/orgChart1"/>
    <dgm:cxn modelId="{ABEE1604-AC6C-4BA0-9172-7B670E04E51C}" type="presParOf" srcId="{52D233EA-DEB1-4304-910F-9CD74E0570DE}" destId="{C894A746-5884-44A1-B7BF-48F74A6400FA}" srcOrd="2" destOrd="0" presId="urn:microsoft.com/office/officeart/2005/8/layout/orgChart1"/>
    <dgm:cxn modelId="{79FCC082-6847-48E5-AE69-0EB19FDDBC59}" type="presParOf" srcId="{3FB94964-F64B-4E69-8AB0-65972B7DEE65}" destId="{B178BC81-033C-443E-91A4-EFB18CF7CED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2DFF67-ABC9-4F58-AAFF-C44B656D9EC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3A54B3-193D-4FF6-AA11-5CD101B89F9B}">
      <dgm:prSet phldrT="[Text]" custT="1"/>
      <dgm:spPr/>
      <dgm:t>
        <a:bodyPr/>
        <a:lstStyle/>
        <a:p>
          <a:r>
            <a:rPr lang="en-US" sz="1400" b="1"/>
            <a:t>Informační soustava</a:t>
          </a:r>
        </a:p>
      </dgm:t>
    </dgm:pt>
    <dgm:pt modelId="{E0E52014-BEE2-4239-B2E5-0834D36FD938}" type="parTrans" cxnId="{417D331F-3B47-464A-8DC0-2A0F4F73E5A2}">
      <dgm:prSet/>
      <dgm:spPr/>
      <dgm:t>
        <a:bodyPr/>
        <a:lstStyle/>
        <a:p>
          <a:endParaRPr lang="en-US"/>
        </a:p>
      </dgm:t>
    </dgm:pt>
    <dgm:pt modelId="{1D6038C3-06A9-4DC3-9E5F-3A1387DDDFA9}" type="sibTrans" cxnId="{417D331F-3B47-464A-8DC0-2A0F4F73E5A2}">
      <dgm:prSet/>
      <dgm:spPr/>
      <dgm:t>
        <a:bodyPr/>
        <a:lstStyle/>
        <a:p>
          <a:endParaRPr lang="en-US"/>
        </a:p>
      </dgm:t>
    </dgm:pt>
    <dgm:pt modelId="{7BF8BCB9-BBB9-48DF-B6D0-D43A468F0C1D}">
      <dgm:prSet phldrT="[Text]"/>
      <dgm:spPr/>
      <dgm:t>
        <a:bodyPr/>
        <a:lstStyle/>
        <a:p>
          <a:r>
            <a:rPr lang="en-US"/>
            <a:t>Kalkulace</a:t>
          </a:r>
        </a:p>
      </dgm:t>
    </dgm:pt>
    <dgm:pt modelId="{0AB67BA7-9603-4F6D-B5CA-ED3056E0F5A7}" type="parTrans" cxnId="{926857E4-8621-401C-A1D3-B5AC21E1004A}">
      <dgm:prSet/>
      <dgm:spPr/>
      <dgm:t>
        <a:bodyPr/>
        <a:lstStyle/>
        <a:p>
          <a:endParaRPr lang="en-US"/>
        </a:p>
      </dgm:t>
    </dgm:pt>
    <dgm:pt modelId="{4CC4B4F7-D4A4-46FD-B78E-D984CC1220EB}" type="sibTrans" cxnId="{926857E4-8621-401C-A1D3-B5AC21E1004A}">
      <dgm:prSet/>
      <dgm:spPr/>
      <dgm:t>
        <a:bodyPr/>
        <a:lstStyle/>
        <a:p>
          <a:endParaRPr lang="en-US"/>
        </a:p>
      </dgm:t>
    </dgm:pt>
    <dgm:pt modelId="{F832E2B7-6966-40C8-9479-94C9E800309A}">
      <dgm:prSet phldrT="[Text]"/>
      <dgm:spPr/>
      <dgm:t>
        <a:bodyPr/>
        <a:lstStyle/>
        <a:p>
          <a:r>
            <a:rPr lang="en-US"/>
            <a:t>Rozpočetnictví</a:t>
          </a:r>
        </a:p>
      </dgm:t>
    </dgm:pt>
    <dgm:pt modelId="{134FF701-A2D0-4B61-AEEB-A7CFA1D17772}" type="parTrans" cxnId="{5009DDEF-CB8C-4940-919C-CD2070E1DEEE}">
      <dgm:prSet/>
      <dgm:spPr/>
      <dgm:t>
        <a:bodyPr/>
        <a:lstStyle/>
        <a:p>
          <a:endParaRPr lang="en-US"/>
        </a:p>
      </dgm:t>
    </dgm:pt>
    <dgm:pt modelId="{B1755F61-DE90-4416-9745-7BE09EA77A46}" type="sibTrans" cxnId="{5009DDEF-CB8C-4940-919C-CD2070E1DEEE}">
      <dgm:prSet/>
      <dgm:spPr/>
      <dgm:t>
        <a:bodyPr/>
        <a:lstStyle/>
        <a:p>
          <a:endParaRPr lang="en-US"/>
        </a:p>
      </dgm:t>
    </dgm:pt>
    <dgm:pt modelId="{ABADA0A6-5A10-4057-933D-61DEB2793428}">
      <dgm:prSet phldrT="[Text]"/>
      <dgm:spPr/>
      <dgm:t>
        <a:bodyPr/>
        <a:lstStyle/>
        <a:p>
          <a:r>
            <a:rPr lang="en-US"/>
            <a:t>Statistika</a:t>
          </a:r>
        </a:p>
      </dgm:t>
    </dgm:pt>
    <dgm:pt modelId="{C13A2BE6-F1A6-4A17-B871-96E0F603EA7E}" type="parTrans" cxnId="{E277FDEA-8EAB-44B0-9EC9-F9DF4B0596BB}">
      <dgm:prSet/>
      <dgm:spPr/>
      <dgm:t>
        <a:bodyPr/>
        <a:lstStyle/>
        <a:p>
          <a:endParaRPr lang="en-US"/>
        </a:p>
      </dgm:t>
    </dgm:pt>
    <dgm:pt modelId="{2711B419-2128-4309-AB43-3DFD0B61E22F}" type="sibTrans" cxnId="{E277FDEA-8EAB-44B0-9EC9-F9DF4B0596BB}">
      <dgm:prSet/>
      <dgm:spPr/>
      <dgm:t>
        <a:bodyPr/>
        <a:lstStyle/>
        <a:p>
          <a:endParaRPr lang="en-US"/>
        </a:p>
      </dgm:t>
    </dgm:pt>
    <dgm:pt modelId="{05A7B2A1-D821-44CF-979E-41BA8AC99C67}">
      <dgm:prSet phldrT="[Text]"/>
      <dgm:spPr/>
      <dgm:t>
        <a:bodyPr/>
        <a:lstStyle/>
        <a:p>
          <a:r>
            <a:rPr lang="en-US"/>
            <a:t>Operativní evidence</a:t>
          </a:r>
        </a:p>
      </dgm:t>
    </dgm:pt>
    <dgm:pt modelId="{F0D02244-E069-472E-AAC9-97E853D89B0F}" type="parTrans" cxnId="{A5DD42E3-52BD-4A3A-8E62-80A173CD984C}">
      <dgm:prSet/>
      <dgm:spPr/>
      <dgm:t>
        <a:bodyPr/>
        <a:lstStyle/>
        <a:p>
          <a:endParaRPr lang="en-US"/>
        </a:p>
      </dgm:t>
    </dgm:pt>
    <dgm:pt modelId="{4FBE7618-90FF-4224-BD30-35179690F80F}" type="sibTrans" cxnId="{A5DD42E3-52BD-4A3A-8E62-80A173CD984C}">
      <dgm:prSet/>
      <dgm:spPr/>
      <dgm:t>
        <a:bodyPr/>
        <a:lstStyle/>
        <a:p>
          <a:endParaRPr lang="en-US"/>
        </a:p>
      </dgm:t>
    </dgm:pt>
    <dgm:pt modelId="{F12156CA-E966-4F09-BBC2-A1167CA67C97}">
      <dgm:prSet phldrT="[Text]"/>
      <dgm:spPr/>
      <dgm:t>
        <a:bodyPr/>
        <a:lstStyle/>
        <a:p>
          <a:r>
            <a:rPr lang="en-US"/>
            <a:t>Účetnictví</a:t>
          </a:r>
        </a:p>
      </dgm:t>
    </dgm:pt>
    <dgm:pt modelId="{2393276A-A97E-41C4-BDCE-55F86F5D26F7}" type="parTrans" cxnId="{1066508E-BB74-4D91-8924-9AF176A607AB}">
      <dgm:prSet/>
      <dgm:spPr/>
      <dgm:t>
        <a:bodyPr/>
        <a:lstStyle/>
        <a:p>
          <a:endParaRPr lang="en-US"/>
        </a:p>
      </dgm:t>
    </dgm:pt>
    <dgm:pt modelId="{1AC14B83-DEDF-42DB-B22A-1BFC7C0307DE}" type="sibTrans" cxnId="{1066508E-BB74-4D91-8924-9AF176A607AB}">
      <dgm:prSet/>
      <dgm:spPr/>
      <dgm:t>
        <a:bodyPr/>
        <a:lstStyle/>
        <a:p>
          <a:endParaRPr lang="en-US"/>
        </a:p>
      </dgm:t>
    </dgm:pt>
    <dgm:pt modelId="{C23594A6-B248-4490-BA06-ACCEA5DFBCA2}" type="pres">
      <dgm:prSet presAssocID="{9B2DFF67-ABC9-4F58-AAFF-C44B656D9EC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BD97D9A-5E39-4E00-A5FD-D42428B113FF}" type="pres">
      <dgm:prSet presAssocID="{483A54B3-193D-4FF6-AA11-5CD101B89F9B}" presName="hierRoot1" presStyleCnt="0">
        <dgm:presLayoutVars>
          <dgm:hierBranch val="init"/>
        </dgm:presLayoutVars>
      </dgm:prSet>
      <dgm:spPr/>
    </dgm:pt>
    <dgm:pt modelId="{54E96E82-E94F-4C83-AF07-19556287945F}" type="pres">
      <dgm:prSet presAssocID="{483A54B3-193D-4FF6-AA11-5CD101B89F9B}" presName="rootComposite1" presStyleCnt="0"/>
      <dgm:spPr/>
    </dgm:pt>
    <dgm:pt modelId="{F6F1032B-5C79-4EEA-81FF-16A5432ACD05}" type="pres">
      <dgm:prSet presAssocID="{483A54B3-193D-4FF6-AA11-5CD101B89F9B}" presName="rootText1" presStyleLbl="node0" presStyleIdx="0" presStyleCnt="1" custScaleX="1684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D42DC1-F354-454D-AFAD-A9FECAD9D50F}" type="pres">
      <dgm:prSet presAssocID="{483A54B3-193D-4FF6-AA11-5CD101B89F9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F335CAB-21DF-433A-BD9D-FC5BDBA709AB}" type="pres">
      <dgm:prSet presAssocID="{483A54B3-193D-4FF6-AA11-5CD101B89F9B}" presName="hierChild2" presStyleCnt="0"/>
      <dgm:spPr/>
    </dgm:pt>
    <dgm:pt modelId="{F2EE5DF0-18F0-4A40-9840-24EA9C626246}" type="pres">
      <dgm:prSet presAssocID="{0AB67BA7-9603-4F6D-B5CA-ED3056E0F5A7}" presName="Name37" presStyleLbl="parChTrans1D2" presStyleIdx="0" presStyleCnt="5"/>
      <dgm:spPr/>
      <dgm:t>
        <a:bodyPr/>
        <a:lstStyle/>
        <a:p>
          <a:endParaRPr lang="en-US"/>
        </a:p>
      </dgm:t>
    </dgm:pt>
    <dgm:pt modelId="{4D4C8585-37D8-4117-B9AD-4F67DC940032}" type="pres">
      <dgm:prSet presAssocID="{7BF8BCB9-BBB9-48DF-B6D0-D43A468F0C1D}" presName="hierRoot2" presStyleCnt="0">
        <dgm:presLayoutVars>
          <dgm:hierBranch val="init"/>
        </dgm:presLayoutVars>
      </dgm:prSet>
      <dgm:spPr/>
    </dgm:pt>
    <dgm:pt modelId="{69C6D356-D4B9-4BDC-8DF0-C23F1C633ECA}" type="pres">
      <dgm:prSet presAssocID="{7BF8BCB9-BBB9-48DF-B6D0-D43A468F0C1D}" presName="rootComposite" presStyleCnt="0"/>
      <dgm:spPr/>
    </dgm:pt>
    <dgm:pt modelId="{D3515BAF-0806-424A-BD4C-82A508B09022}" type="pres">
      <dgm:prSet presAssocID="{7BF8BCB9-BBB9-48DF-B6D0-D43A468F0C1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8B735B-98F1-4BDC-A871-309C3DD68B14}" type="pres">
      <dgm:prSet presAssocID="{7BF8BCB9-BBB9-48DF-B6D0-D43A468F0C1D}" presName="rootConnector" presStyleLbl="node2" presStyleIdx="0" presStyleCnt="5"/>
      <dgm:spPr/>
      <dgm:t>
        <a:bodyPr/>
        <a:lstStyle/>
        <a:p>
          <a:endParaRPr lang="en-US"/>
        </a:p>
      </dgm:t>
    </dgm:pt>
    <dgm:pt modelId="{84B3B7D5-DCD9-4CDB-9BD4-C02E480DE87E}" type="pres">
      <dgm:prSet presAssocID="{7BF8BCB9-BBB9-48DF-B6D0-D43A468F0C1D}" presName="hierChild4" presStyleCnt="0"/>
      <dgm:spPr/>
    </dgm:pt>
    <dgm:pt modelId="{6E7E95D1-C4D3-40A1-8DF4-7779CEC6B7E3}" type="pres">
      <dgm:prSet presAssocID="{7BF8BCB9-BBB9-48DF-B6D0-D43A468F0C1D}" presName="hierChild5" presStyleCnt="0"/>
      <dgm:spPr/>
    </dgm:pt>
    <dgm:pt modelId="{CFFEB0FB-7769-434C-A7E1-2CC5ECFADAEA}" type="pres">
      <dgm:prSet presAssocID="{134FF701-A2D0-4B61-AEEB-A7CFA1D17772}" presName="Name37" presStyleLbl="parChTrans1D2" presStyleIdx="1" presStyleCnt="5"/>
      <dgm:spPr/>
      <dgm:t>
        <a:bodyPr/>
        <a:lstStyle/>
        <a:p>
          <a:endParaRPr lang="en-US"/>
        </a:p>
      </dgm:t>
    </dgm:pt>
    <dgm:pt modelId="{060CFB09-D4FA-4B44-9636-E77701DB1021}" type="pres">
      <dgm:prSet presAssocID="{F832E2B7-6966-40C8-9479-94C9E800309A}" presName="hierRoot2" presStyleCnt="0">
        <dgm:presLayoutVars>
          <dgm:hierBranch val="init"/>
        </dgm:presLayoutVars>
      </dgm:prSet>
      <dgm:spPr/>
    </dgm:pt>
    <dgm:pt modelId="{3CC52A22-AE00-4FEB-9717-97515D918D90}" type="pres">
      <dgm:prSet presAssocID="{F832E2B7-6966-40C8-9479-94C9E800309A}" presName="rootComposite" presStyleCnt="0"/>
      <dgm:spPr/>
    </dgm:pt>
    <dgm:pt modelId="{D57AA9CC-53A0-464B-B424-626350933185}" type="pres">
      <dgm:prSet presAssocID="{F832E2B7-6966-40C8-9479-94C9E800309A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63930A-F4E3-461C-AB3D-1055FF07D505}" type="pres">
      <dgm:prSet presAssocID="{F832E2B7-6966-40C8-9479-94C9E800309A}" presName="rootConnector" presStyleLbl="node2" presStyleIdx="1" presStyleCnt="5"/>
      <dgm:spPr/>
      <dgm:t>
        <a:bodyPr/>
        <a:lstStyle/>
        <a:p>
          <a:endParaRPr lang="en-US"/>
        </a:p>
      </dgm:t>
    </dgm:pt>
    <dgm:pt modelId="{24C86796-5C04-4655-BA06-0E820E88D3D2}" type="pres">
      <dgm:prSet presAssocID="{F832E2B7-6966-40C8-9479-94C9E800309A}" presName="hierChild4" presStyleCnt="0"/>
      <dgm:spPr/>
    </dgm:pt>
    <dgm:pt modelId="{01F99B06-81DB-4A00-9AA6-24FAD0871478}" type="pres">
      <dgm:prSet presAssocID="{F832E2B7-6966-40C8-9479-94C9E800309A}" presName="hierChild5" presStyleCnt="0"/>
      <dgm:spPr/>
    </dgm:pt>
    <dgm:pt modelId="{B98EA414-98A0-4384-A197-D42EF0D4DE0B}" type="pres">
      <dgm:prSet presAssocID="{C13A2BE6-F1A6-4A17-B871-96E0F603EA7E}" presName="Name37" presStyleLbl="parChTrans1D2" presStyleIdx="2" presStyleCnt="5"/>
      <dgm:spPr/>
      <dgm:t>
        <a:bodyPr/>
        <a:lstStyle/>
        <a:p>
          <a:endParaRPr lang="en-US"/>
        </a:p>
      </dgm:t>
    </dgm:pt>
    <dgm:pt modelId="{F8A2E4B0-EEFC-4A7E-BF05-3794D79F1C0D}" type="pres">
      <dgm:prSet presAssocID="{ABADA0A6-5A10-4057-933D-61DEB2793428}" presName="hierRoot2" presStyleCnt="0">
        <dgm:presLayoutVars>
          <dgm:hierBranch val="init"/>
        </dgm:presLayoutVars>
      </dgm:prSet>
      <dgm:spPr/>
    </dgm:pt>
    <dgm:pt modelId="{C9177B18-E02A-4CB6-990D-22EC77B62459}" type="pres">
      <dgm:prSet presAssocID="{ABADA0A6-5A10-4057-933D-61DEB2793428}" presName="rootComposite" presStyleCnt="0"/>
      <dgm:spPr/>
    </dgm:pt>
    <dgm:pt modelId="{7BD5B795-74DB-4B0A-8487-2996365CAFAD}" type="pres">
      <dgm:prSet presAssocID="{ABADA0A6-5A10-4057-933D-61DEB2793428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2DDD3D-3E98-48DF-97DF-4A071C89E5F7}" type="pres">
      <dgm:prSet presAssocID="{ABADA0A6-5A10-4057-933D-61DEB2793428}" presName="rootConnector" presStyleLbl="node2" presStyleIdx="2" presStyleCnt="5"/>
      <dgm:spPr/>
      <dgm:t>
        <a:bodyPr/>
        <a:lstStyle/>
        <a:p>
          <a:endParaRPr lang="en-US"/>
        </a:p>
      </dgm:t>
    </dgm:pt>
    <dgm:pt modelId="{E8621797-1C10-45B6-9054-617F3B39C109}" type="pres">
      <dgm:prSet presAssocID="{ABADA0A6-5A10-4057-933D-61DEB2793428}" presName="hierChild4" presStyleCnt="0"/>
      <dgm:spPr/>
    </dgm:pt>
    <dgm:pt modelId="{763DF2CA-912E-429C-8514-CDF36903C8EE}" type="pres">
      <dgm:prSet presAssocID="{ABADA0A6-5A10-4057-933D-61DEB2793428}" presName="hierChild5" presStyleCnt="0"/>
      <dgm:spPr/>
    </dgm:pt>
    <dgm:pt modelId="{9B58E57B-A98E-4D0B-8386-37DDA0140E70}" type="pres">
      <dgm:prSet presAssocID="{F0D02244-E069-472E-AAC9-97E853D89B0F}" presName="Name37" presStyleLbl="parChTrans1D2" presStyleIdx="3" presStyleCnt="5"/>
      <dgm:spPr/>
      <dgm:t>
        <a:bodyPr/>
        <a:lstStyle/>
        <a:p>
          <a:endParaRPr lang="en-US"/>
        </a:p>
      </dgm:t>
    </dgm:pt>
    <dgm:pt modelId="{EEAAEA70-A340-48C9-B607-5921A84A67B3}" type="pres">
      <dgm:prSet presAssocID="{05A7B2A1-D821-44CF-979E-41BA8AC99C67}" presName="hierRoot2" presStyleCnt="0">
        <dgm:presLayoutVars>
          <dgm:hierBranch val="init"/>
        </dgm:presLayoutVars>
      </dgm:prSet>
      <dgm:spPr/>
    </dgm:pt>
    <dgm:pt modelId="{8C7C3DDD-428E-4A5B-B620-7A5AE869975D}" type="pres">
      <dgm:prSet presAssocID="{05A7B2A1-D821-44CF-979E-41BA8AC99C67}" presName="rootComposite" presStyleCnt="0"/>
      <dgm:spPr/>
    </dgm:pt>
    <dgm:pt modelId="{E3A92393-6C90-4E6F-A4D9-0228A0B53BCC}" type="pres">
      <dgm:prSet presAssocID="{05A7B2A1-D821-44CF-979E-41BA8AC99C67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9ED001-9705-423F-BE4C-6BC51C64EE82}" type="pres">
      <dgm:prSet presAssocID="{05A7B2A1-D821-44CF-979E-41BA8AC99C67}" presName="rootConnector" presStyleLbl="node2" presStyleIdx="3" presStyleCnt="5"/>
      <dgm:spPr/>
      <dgm:t>
        <a:bodyPr/>
        <a:lstStyle/>
        <a:p>
          <a:endParaRPr lang="en-US"/>
        </a:p>
      </dgm:t>
    </dgm:pt>
    <dgm:pt modelId="{F7ABF1D1-4BD7-438D-A870-49BD5CC85F49}" type="pres">
      <dgm:prSet presAssocID="{05A7B2A1-D821-44CF-979E-41BA8AC99C67}" presName="hierChild4" presStyleCnt="0"/>
      <dgm:spPr/>
    </dgm:pt>
    <dgm:pt modelId="{02390D19-761D-49E4-85F5-05F7B96A8B96}" type="pres">
      <dgm:prSet presAssocID="{05A7B2A1-D821-44CF-979E-41BA8AC99C67}" presName="hierChild5" presStyleCnt="0"/>
      <dgm:spPr/>
    </dgm:pt>
    <dgm:pt modelId="{73877C13-F406-4AD0-BE4D-4178D8C7A3F2}" type="pres">
      <dgm:prSet presAssocID="{2393276A-A97E-41C4-BDCE-55F86F5D26F7}" presName="Name37" presStyleLbl="parChTrans1D2" presStyleIdx="4" presStyleCnt="5"/>
      <dgm:spPr/>
      <dgm:t>
        <a:bodyPr/>
        <a:lstStyle/>
        <a:p>
          <a:endParaRPr lang="en-US"/>
        </a:p>
      </dgm:t>
    </dgm:pt>
    <dgm:pt modelId="{F23247D3-71E2-45F2-B238-4FD0EB44DB70}" type="pres">
      <dgm:prSet presAssocID="{F12156CA-E966-4F09-BBC2-A1167CA67C97}" presName="hierRoot2" presStyleCnt="0">
        <dgm:presLayoutVars>
          <dgm:hierBranch val="init"/>
        </dgm:presLayoutVars>
      </dgm:prSet>
      <dgm:spPr/>
    </dgm:pt>
    <dgm:pt modelId="{3DF535A2-0931-4F80-80CE-AE7DE4EE33F3}" type="pres">
      <dgm:prSet presAssocID="{F12156CA-E966-4F09-BBC2-A1167CA67C97}" presName="rootComposite" presStyleCnt="0"/>
      <dgm:spPr/>
    </dgm:pt>
    <dgm:pt modelId="{FD3B4A6D-7DB4-433A-991F-64862457785D}" type="pres">
      <dgm:prSet presAssocID="{F12156CA-E966-4F09-BBC2-A1167CA67C97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3A5D27-6FDA-4B5B-A57F-8EAD44FD0B7F}" type="pres">
      <dgm:prSet presAssocID="{F12156CA-E966-4F09-BBC2-A1167CA67C97}" presName="rootConnector" presStyleLbl="node2" presStyleIdx="4" presStyleCnt="5"/>
      <dgm:spPr/>
      <dgm:t>
        <a:bodyPr/>
        <a:lstStyle/>
        <a:p>
          <a:endParaRPr lang="en-US"/>
        </a:p>
      </dgm:t>
    </dgm:pt>
    <dgm:pt modelId="{18A11299-7B16-407C-B277-5453C0E379D6}" type="pres">
      <dgm:prSet presAssocID="{F12156CA-E966-4F09-BBC2-A1167CA67C97}" presName="hierChild4" presStyleCnt="0"/>
      <dgm:spPr/>
    </dgm:pt>
    <dgm:pt modelId="{8637838E-6057-4978-A419-E64C583E6A43}" type="pres">
      <dgm:prSet presAssocID="{F12156CA-E966-4F09-BBC2-A1167CA67C97}" presName="hierChild5" presStyleCnt="0"/>
      <dgm:spPr/>
    </dgm:pt>
    <dgm:pt modelId="{49FF429B-430F-47E0-A85A-78650096FDD8}" type="pres">
      <dgm:prSet presAssocID="{483A54B3-193D-4FF6-AA11-5CD101B89F9B}" presName="hierChild3" presStyleCnt="0"/>
      <dgm:spPr/>
    </dgm:pt>
  </dgm:ptLst>
  <dgm:cxnLst>
    <dgm:cxn modelId="{BCEF869A-4512-4158-AA7F-6E4D8D32DECD}" type="presOf" srcId="{ABADA0A6-5A10-4057-933D-61DEB2793428}" destId="{7BD5B795-74DB-4B0A-8487-2996365CAFAD}" srcOrd="0" destOrd="0" presId="urn:microsoft.com/office/officeart/2005/8/layout/orgChart1"/>
    <dgm:cxn modelId="{E277FDEA-8EAB-44B0-9EC9-F9DF4B0596BB}" srcId="{483A54B3-193D-4FF6-AA11-5CD101B89F9B}" destId="{ABADA0A6-5A10-4057-933D-61DEB2793428}" srcOrd="2" destOrd="0" parTransId="{C13A2BE6-F1A6-4A17-B871-96E0F603EA7E}" sibTransId="{2711B419-2128-4309-AB43-3DFD0B61E22F}"/>
    <dgm:cxn modelId="{298F9872-372E-4276-B652-E618974C7F15}" type="presOf" srcId="{F832E2B7-6966-40C8-9479-94C9E800309A}" destId="{8163930A-F4E3-461C-AB3D-1055FF07D505}" srcOrd="1" destOrd="0" presId="urn:microsoft.com/office/officeart/2005/8/layout/orgChart1"/>
    <dgm:cxn modelId="{2CA639C2-3A61-47A9-8569-AC903B152F40}" type="presOf" srcId="{F12156CA-E966-4F09-BBC2-A1167CA67C97}" destId="{E13A5D27-6FDA-4B5B-A57F-8EAD44FD0B7F}" srcOrd="1" destOrd="0" presId="urn:microsoft.com/office/officeart/2005/8/layout/orgChart1"/>
    <dgm:cxn modelId="{910E0E33-7D4F-49B1-B4B0-D635F4E198F4}" type="presOf" srcId="{05A7B2A1-D821-44CF-979E-41BA8AC99C67}" destId="{E3A92393-6C90-4E6F-A4D9-0228A0B53BCC}" srcOrd="0" destOrd="0" presId="urn:microsoft.com/office/officeart/2005/8/layout/orgChart1"/>
    <dgm:cxn modelId="{60DCB778-B538-4FD3-A0FD-A47F2C2CC084}" type="presOf" srcId="{2393276A-A97E-41C4-BDCE-55F86F5D26F7}" destId="{73877C13-F406-4AD0-BE4D-4178D8C7A3F2}" srcOrd="0" destOrd="0" presId="urn:microsoft.com/office/officeart/2005/8/layout/orgChart1"/>
    <dgm:cxn modelId="{A5DD42E3-52BD-4A3A-8E62-80A173CD984C}" srcId="{483A54B3-193D-4FF6-AA11-5CD101B89F9B}" destId="{05A7B2A1-D821-44CF-979E-41BA8AC99C67}" srcOrd="3" destOrd="0" parTransId="{F0D02244-E069-472E-AAC9-97E853D89B0F}" sibTransId="{4FBE7618-90FF-4224-BD30-35179690F80F}"/>
    <dgm:cxn modelId="{51D097D4-251F-4F70-92C0-F7F72240E536}" type="presOf" srcId="{483A54B3-193D-4FF6-AA11-5CD101B89F9B}" destId="{7BD42DC1-F354-454D-AFAD-A9FECAD9D50F}" srcOrd="1" destOrd="0" presId="urn:microsoft.com/office/officeart/2005/8/layout/orgChart1"/>
    <dgm:cxn modelId="{F8BE76AF-14BE-4C8B-B8B7-9701595032E4}" type="presOf" srcId="{C13A2BE6-F1A6-4A17-B871-96E0F603EA7E}" destId="{B98EA414-98A0-4384-A197-D42EF0D4DE0B}" srcOrd="0" destOrd="0" presId="urn:microsoft.com/office/officeart/2005/8/layout/orgChart1"/>
    <dgm:cxn modelId="{926857E4-8621-401C-A1D3-B5AC21E1004A}" srcId="{483A54B3-193D-4FF6-AA11-5CD101B89F9B}" destId="{7BF8BCB9-BBB9-48DF-B6D0-D43A468F0C1D}" srcOrd="0" destOrd="0" parTransId="{0AB67BA7-9603-4F6D-B5CA-ED3056E0F5A7}" sibTransId="{4CC4B4F7-D4A4-46FD-B78E-D984CC1220EB}"/>
    <dgm:cxn modelId="{F3FF6F09-C0E2-4496-A509-03A1FC8BE06E}" type="presOf" srcId="{ABADA0A6-5A10-4057-933D-61DEB2793428}" destId="{2A2DDD3D-3E98-48DF-97DF-4A071C89E5F7}" srcOrd="1" destOrd="0" presId="urn:microsoft.com/office/officeart/2005/8/layout/orgChart1"/>
    <dgm:cxn modelId="{BB805E6E-052B-4554-A799-BF8751AEEA62}" type="presOf" srcId="{7BF8BCB9-BBB9-48DF-B6D0-D43A468F0C1D}" destId="{DF8B735B-98F1-4BDC-A871-309C3DD68B14}" srcOrd="1" destOrd="0" presId="urn:microsoft.com/office/officeart/2005/8/layout/orgChart1"/>
    <dgm:cxn modelId="{71F09F40-B663-431A-A324-3ECCD1840307}" type="presOf" srcId="{F0D02244-E069-472E-AAC9-97E853D89B0F}" destId="{9B58E57B-A98E-4D0B-8386-37DDA0140E70}" srcOrd="0" destOrd="0" presId="urn:microsoft.com/office/officeart/2005/8/layout/orgChart1"/>
    <dgm:cxn modelId="{417D331F-3B47-464A-8DC0-2A0F4F73E5A2}" srcId="{9B2DFF67-ABC9-4F58-AAFF-C44B656D9EC6}" destId="{483A54B3-193D-4FF6-AA11-5CD101B89F9B}" srcOrd="0" destOrd="0" parTransId="{E0E52014-BEE2-4239-B2E5-0834D36FD938}" sibTransId="{1D6038C3-06A9-4DC3-9E5F-3A1387DDDFA9}"/>
    <dgm:cxn modelId="{481FFC47-67DF-41C2-9CBC-7804138BCFCA}" type="presOf" srcId="{7BF8BCB9-BBB9-48DF-B6D0-D43A468F0C1D}" destId="{D3515BAF-0806-424A-BD4C-82A508B09022}" srcOrd="0" destOrd="0" presId="urn:microsoft.com/office/officeart/2005/8/layout/orgChart1"/>
    <dgm:cxn modelId="{4B8B55DF-4626-475F-8E1D-3350856FC916}" type="presOf" srcId="{134FF701-A2D0-4B61-AEEB-A7CFA1D17772}" destId="{CFFEB0FB-7769-434C-A7E1-2CC5ECFADAEA}" srcOrd="0" destOrd="0" presId="urn:microsoft.com/office/officeart/2005/8/layout/orgChart1"/>
    <dgm:cxn modelId="{56D9171F-84D0-4570-B064-8C58D9D654AE}" type="presOf" srcId="{0AB67BA7-9603-4F6D-B5CA-ED3056E0F5A7}" destId="{F2EE5DF0-18F0-4A40-9840-24EA9C626246}" srcOrd="0" destOrd="0" presId="urn:microsoft.com/office/officeart/2005/8/layout/orgChart1"/>
    <dgm:cxn modelId="{1456185D-7B90-44E0-8462-37F1FD09505F}" type="presOf" srcId="{05A7B2A1-D821-44CF-979E-41BA8AC99C67}" destId="{ED9ED001-9705-423F-BE4C-6BC51C64EE82}" srcOrd="1" destOrd="0" presId="urn:microsoft.com/office/officeart/2005/8/layout/orgChart1"/>
    <dgm:cxn modelId="{1066508E-BB74-4D91-8924-9AF176A607AB}" srcId="{483A54B3-193D-4FF6-AA11-5CD101B89F9B}" destId="{F12156CA-E966-4F09-BBC2-A1167CA67C97}" srcOrd="4" destOrd="0" parTransId="{2393276A-A97E-41C4-BDCE-55F86F5D26F7}" sibTransId="{1AC14B83-DEDF-42DB-B22A-1BFC7C0307DE}"/>
    <dgm:cxn modelId="{2EBDE02B-AD69-4351-B88F-6D8B66210865}" type="presOf" srcId="{F832E2B7-6966-40C8-9479-94C9E800309A}" destId="{D57AA9CC-53A0-464B-B424-626350933185}" srcOrd="0" destOrd="0" presId="urn:microsoft.com/office/officeart/2005/8/layout/orgChart1"/>
    <dgm:cxn modelId="{92BA9524-2FA8-4E9B-B435-7F7B1D13B7E0}" type="presOf" srcId="{9B2DFF67-ABC9-4F58-AAFF-C44B656D9EC6}" destId="{C23594A6-B248-4490-BA06-ACCEA5DFBCA2}" srcOrd="0" destOrd="0" presId="urn:microsoft.com/office/officeart/2005/8/layout/orgChart1"/>
    <dgm:cxn modelId="{7B6CD159-9506-41AE-8810-76790338853B}" type="presOf" srcId="{483A54B3-193D-4FF6-AA11-5CD101B89F9B}" destId="{F6F1032B-5C79-4EEA-81FF-16A5432ACD05}" srcOrd="0" destOrd="0" presId="urn:microsoft.com/office/officeart/2005/8/layout/orgChart1"/>
    <dgm:cxn modelId="{6421E5DE-F0A1-4EA9-87AF-880A90DD4537}" type="presOf" srcId="{F12156CA-E966-4F09-BBC2-A1167CA67C97}" destId="{FD3B4A6D-7DB4-433A-991F-64862457785D}" srcOrd="0" destOrd="0" presId="urn:microsoft.com/office/officeart/2005/8/layout/orgChart1"/>
    <dgm:cxn modelId="{5009DDEF-CB8C-4940-919C-CD2070E1DEEE}" srcId="{483A54B3-193D-4FF6-AA11-5CD101B89F9B}" destId="{F832E2B7-6966-40C8-9479-94C9E800309A}" srcOrd="1" destOrd="0" parTransId="{134FF701-A2D0-4B61-AEEB-A7CFA1D17772}" sibTransId="{B1755F61-DE90-4416-9745-7BE09EA77A46}"/>
    <dgm:cxn modelId="{82FD135F-A026-4458-9976-94C165A5FD47}" type="presParOf" srcId="{C23594A6-B248-4490-BA06-ACCEA5DFBCA2}" destId="{3BD97D9A-5E39-4E00-A5FD-D42428B113FF}" srcOrd="0" destOrd="0" presId="urn:microsoft.com/office/officeart/2005/8/layout/orgChart1"/>
    <dgm:cxn modelId="{1340BDE6-8FF7-4A00-A393-E0D4834F8947}" type="presParOf" srcId="{3BD97D9A-5E39-4E00-A5FD-D42428B113FF}" destId="{54E96E82-E94F-4C83-AF07-19556287945F}" srcOrd="0" destOrd="0" presId="urn:microsoft.com/office/officeart/2005/8/layout/orgChart1"/>
    <dgm:cxn modelId="{A633275B-DC42-445E-9954-8194975B70BE}" type="presParOf" srcId="{54E96E82-E94F-4C83-AF07-19556287945F}" destId="{F6F1032B-5C79-4EEA-81FF-16A5432ACD05}" srcOrd="0" destOrd="0" presId="urn:microsoft.com/office/officeart/2005/8/layout/orgChart1"/>
    <dgm:cxn modelId="{3BEEAA28-2ACC-4401-9C7D-509DC63EF5C6}" type="presParOf" srcId="{54E96E82-E94F-4C83-AF07-19556287945F}" destId="{7BD42DC1-F354-454D-AFAD-A9FECAD9D50F}" srcOrd="1" destOrd="0" presId="urn:microsoft.com/office/officeart/2005/8/layout/orgChart1"/>
    <dgm:cxn modelId="{06388E0D-4562-4447-ABCF-3C8E35E66DB7}" type="presParOf" srcId="{3BD97D9A-5E39-4E00-A5FD-D42428B113FF}" destId="{3F335CAB-21DF-433A-BD9D-FC5BDBA709AB}" srcOrd="1" destOrd="0" presId="urn:microsoft.com/office/officeart/2005/8/layout/orgChart1"/>
    <dgm:cxn modelId="{7950EB95-4ECF-4EEC-876F-A5FCE3DFD836}" type="presParOf" srcId="{3F335CAB-21DF-433A-BD9D-FC5BDBA709AB}" destId="{F2EE5DF0-18F0-4A40-9840-24EA9C626246}" srcOrd="0" destOrd="0" presId="urn:microsoft.com/office/officeart/2005/8/layout/orgChart1"/>
    <dgm:cxn modelId="{0120090C-DDBE-4362-8517-57C378309872}" type="presParOf" srcId="{3F335CAB-21DF-433A-BD9D-FC5BDBA709AB}" destId="{4D4C8585-37D8-4117-B9AD-4F67DC940032}" srcOrd="1" destOrd="0" presId="urn:microsoft.com/office/officeart/2005/8/layout/orgChart1"/>
    <dgm:cxn modelId="{F2B1D3F7-E848-4845-96C8-2FB64132A23D}" type="presParOf" srcId="{4D4C8585-37D8-4117-B9AD-4F67DC940032}" destId="{69C6D356-D4B9-4BDC-8DF0-C23F1C633ECA}" srcOrd="0" destOrd="0" presId="urn:microsoft.com/office/officeart/2005/8/layout/orgChart1"/>
    <dgm:cxn modelId="{C9DDCF06-2E76-4EB1-9B59-1281AEB8B126}" type="presParOf" srcId="{69C6D356-D4B9-4BDC-8DF0-C23F1C633ECA}" destId="{D3515BAF-0806-424A-BD4C-82A508B09022}" srcOrd="0" destOrd="0" presId="urn:microsoft.com/office/officeart/2005/8/layout/orgChart1"/>
    <dgm:cxn modelId="{0CE79DB7-A8E4-45D9-9E76-219E273596C0}" type="presParOf" srcId="{69C6D356-D4B9-4BDC-8DF0-C23F1C633ECA}" destId="{DF8B735B-98F1-4BDC-A871-309C3DD68B14}" srcOrd="1" destOrd="0" presId="urn:microsoft.com/office/officeart/2005/8/layout/orgChart1"/>
    <dgm:cxn modelId="{C991214A-405D-4031-B940-E0DA8D2798C4}" type="presParOf" srcId="{4D4C8585-37D8-4117-B9AD-4F67DC940032}" destId="{84B3B7D5-DCD9-4CDB-9BD4-C02E480DE87E}" srcOrd="1" destOrd="0" presId="urn:microsoft.com/office/officeart/2005/8/layout/orgChart1"/>
    <dgm:cxn modelId="{E45F52E5-7385-4CBF-B450-BD6918EA0A34}" type="presParOf" srcId="{4D4C8585-37D8-4117-B9AD-4F67DC940032}" destId="{6E7E95D1-C4D3-40A1-8DF4-7779CEC6B7E3}" srcOrd="2" destOrd="0" presId="urn:microsoft.com/office/officeart/2005/8/layout/orgChart1"/>
    <dgm:cxn modelId="{53B91A19-B40B-4F09-8EF2-517284CF44DD}" type="presParOf" srcId="{3F335CAB-21DF-433A-BD9D-FC5BDBA709AB}" destId="{CFFEB0FB-7769-434C-A7E1-2CC5ECFADAEA}" srcOrd="2" destOrd="0" presId="urn:microsoft.com/office/officeart/2005/8/layout/orgChart1"/>
    <dgm:cxn modelId="{A304EB8F-DDF4-42B6-BE72-FB3673D17081}" type="presParOf" srcId="{3F335CAB-21DF-433A-BD9D-FC5BDBA709AB}" destId="{060CFB09-D4FA-4B44-9636-E77701DB1021}" srcOrd="3" destOrd="0" presId="urn:microsoft.com/office/officeart/2005/8/layout/orgChart1"/>
    <dgm:cxn modelId="{90459EC9-DC7C-47D4-AEC1-749414FFD388}" type="presParOf" srcId="{060CFB09-D4FA-4B44-9636-E77701DB1021}" destId="{3CC52A22-AE00-4FEB-9717-97515D918D90}" srcOrd="0" destOrd="0" presId="urn:microsoft.com/office/officeart/2005/8/layout/orgChart1"/>
    <dgm:cxn modelId="{458DD814-F63C-4D69-8726-05273546EE86}" type="presParOf" srcId="{3CC52A22-AE00-4FEB-9717-97515D918D90}" destId="{D57AA9CC-53A0-464B-B424-626350933185}" srcOrd="0" destOrd="0" presId="urn:microsoft.com/office/officeart/2005/8/layout/orgChart1"/>
    <dgm:cxn modelId="{476FF7FC-87E0-42A6-BB80-A3C9E76D7C85}" type="presParOf" srcId="{3CC52A22-AE00-4FEB-9717-97515D918D90}" destId="{8163930A-F4E3-461C-AB3D-1055FF07D505}" srcOrd="1" destOrd="0" presId="urn:microsoft.com/office/officeart/2005/8/layout/orgChart1"/>
    <dgm:cxn modelId="{52BCCF0F-1152-4BA5-A92E-983D8A013D26}" type="presParOf" srcId="{060CFB09-D4FA-4B44-9636-E77701DB1021}" destId="{24C86796-5C04-4655-BA06-0E820E88D3D2}" srcOrd="1" destOrd="0" presId="urn:microsoft.com/office/officeart/2005/8/layout/orgChart1"/>
    <dgm:cxn modelId="{085E6B0B-CA56-4024-8EF5-9CFD0B57BCF5}" type="presParOf" srcId="{060CFB09-D4FA-4B44-9636-E77701DB1021}" destId="{01F99B06-81DB-4A00-9AA6-24FAD0871478}" srcOrd="2" destOrd="0" presId="urn:microsoft.com/office/officeart/2005/8/layout/orgChart1"/>
    <dgm:cxn modelId="{A949D094-C215-4396-A32B-EF50DF353FA5}" type="presParOf" srcId="{3F335CAB-21DF-433A-BD9D-FC5BDBA709AB}" destId="{B98EA414-98A0-4384-A197-D42EF0D4DE0B}" srcOrd="4" destOrd="0" presId="urn:microsoft.com/office/officeart/2005/8/layout/orgChart1"/>
    <dgm:cxn modelId="{B58BC294-E5EB-4B6C-A9C5-A398AE3F8267}" type="presParOf" srcId="{3F335CAB-21DF-433A-BD9D-FC5BDBA709AB}" destId="{F8A2E4B0-EEFC-4A7E-BF05-3794D79F1C0D}" srcOrd="5" destOrd="0" presId="urn:microsoft.com/office/officeart/2005/8/layout/orgChart1"/>
    <dgm:cxn modelId="{7991578B-074B-486E-A52E-3793B57F6870}" type="presParOf" srcId="{F8A2E4B0-EEFC-4A7E-BF05-3794D79F1C0D}" destId="{C9177B18-E02A-4CB6-990D-22EC77B62459}" srcOrd="0" destOrd="0" presId="urn:microsoft.com/office/officeart/2005/8/layout/orgChart1"/>
    <dgm:cxn modelId="{4DF99E94-A28D-4116-A977-7F0289168179}" type="presParOf" srcId="{C9177B18-E02A-4CB6-990D-22EC77B62459}" destId="{7BD5B795-74DB-4B0A-8487-2996365CAFAD}" srcOrd="0" destOrd="0" presId="urn:microsoft.com/office/officeart/2005/8/layout/orgChart1"/>
    <dgm:cxn modelId="{928403E0-0A79-42C1-87A0-28EF5C843808}" type="presParOf" srcId="{C9177B18-E02A-4CB6-990D-22EC77B62459}" destId="{2A2DDD3D-3E98-48DF-97DF-4A071C89E5F7}" srcOrd="1" destOrd="0" presId="urn:microsoft.com/office/officeart/2005/8/layout/orgChart1"/>
    <dgm:cxn modelId="{C0EBD818-552B-4B86-A680-7110593FA2A8}" type="presParOf" srcId="{F8A2E4B0-EEFC-4A7E-BF05-3794D79F1C0D}" destId="{E8621797-1C10-45B6-9054-617F3B39C109}" srcOrd="1" destOrd="0" presId="urn:microsoft.com/office/officeart/2005/8/layout/orgChart1"/>
    <dgm:cxn modelId="{49880289-AA2E-4BBC-B63E-FBBEFD9A63FA}" type="presParOf" srcId="{F8A2E4B0-EEFC-4A7E-BF05-3794D79F1C0D}" destId="{763DF2CA-912E-429C-8514-CDF36903C8EE}" srcOrd="2" destOrd="0" presId="urn:microsoft.com/office/officeart/2005/8/layout/orgChart1"/>
    <dgm:cxn modelId="{DE07B8FD-366A-4321-8E3C-B743EAFBB609}" type="presParOf" srcId="{3F335CAB-21DF-433A-BD9D-FC5BDBA709AB}" destId="{9B58E57B-A98E-4D0B-8386-37DDA0140E70}" srcOrd="6" destOrd="0" presId="urn:microsoft.com/office/officeart/2005/8/layout/orgChart1"/>
    <dgm:cxn modelId="{430AC57B-0ACB-43E0-8614-BE7D17F311AC}" type="presParOf" srcId="{3F335CAB-21DF-433A-BD9D-FC5BDBA709AB}" destId="{EEAAEA70-A340-48C9-B607-5921A84A67B3}" srcOrd="7" destOrd="0" presId="urn:microsoft.com/office/officeart/2005/8/layout/orgChart1"/>
    <dgm:cxn modelId="{684E3727-80E3-4625-A3F3-CAEEB00C4BDA}" type="presParOf" srcId="{EEAAEA70-A340-48C9-B607-5921A84A67B3}" destId="{8C7C3DDD-428E-4A5B-B620-7A5AE869975D}" srcOrd="0" destOrd="0" presId="urn:microsoft.com/office/officeart/2005/8/layout/orgChart1"/>
    <dgm:cxn modelId="{BBBB1B91-783B-4B8F-A6B2-82E78024A987}" type="presParOf" srcId="{8C7C3DDD-428E-4A5B-B620-7A5AE869975D}" destId="{E3A92393-6C90-4E6F-A4D9-0228A0B53BCC}" srcOrd="0" destOrd="0" presId="urn:microsoft.com/office/officeart/2005/8/layout/orgChart1"/>
    <dgm:cxn modelId="{5B3EA76A-504D-43BA-A49B-652176C18246}" type="presParOf" srcId="{8C7C3DDD-428E-4A5B-B620-7A5AE869975D}" destId="{ED9ED001-9705-423F-BE4C-6BC51C64EE82}" srcOrd="1" destOrd="0" presId="urn:microsoft.com/office/officeart/2005/8/layout/orgChart1"/>
    <dgm:cxn modelId="{ED4AE294-01A5-4D00-AA8F-31A90B01E5CC}" type="presParOf" srcId="{EEAAEA70-A340-48C9-B607-5921A84A67B3}" destId="{F7ABF1D1-4BD7-438D-A870-49BD5CC85F49}" srcOrd="1" destOrd="0" presId="urn:microsoft.com/office/officeart/2005/8/layout/orgChart1"/>
    <dgm:cxn modelId="{87168C27-7EFD-4940-A7A4-B488214463D1}" type="presParOf" srcId="{EEAAEA70-A340-48C9-B607-5921A84A67B3}" destId="{02390D19-761D-49E4-85F5-05F7B96A8B96}" srcOrd="2" destOrd="0" presId="urn:microsoft.com/office/officeart/2005/8/layout/orgChart1"/>
    <dgm:cxn modelId="{23F3ECE3-4E66-49A4-B83F-C8E6445FDD8E}" type="presParOf" srcId="{3F335CAB-21DF-433A-BD9D-FC5BDBA709AB}" destId="{73877C13-F406-4AD0-BE4D-4178D8C7A3F2}" srcOrd="8" destOrd="0" presId="urn:microsoft.com/office/officeart/2005/8/layout/orgChart1"/>
    <dgm:cxn modelId="{F32CE64D-1D08-44BE-B9E5-001E0BC9E5B3}" type="presParOf" srcId="{3F335CAB-21DF-433A-BD9D-FC5BDBA709AB}" destId="{F23247D3-71E2-45F2-B238-4FD0EB44DB70}" srcOrd="9" destOrd="0" presId="urn:microsoft.com/office/officeart/2005/8/layout/orgChart1"/>
    <dgm:cxn modelId="{E9216907-D62E-4159-8590-4CA58BCE3F86}" type="presParOf" srcId="{F23247D3-71E2-45F2-B238-4FD0EB44DB70}" destId="{3DF535A2-0931-4F80-80CE-AE7DE4EE33F3}" srcOrd="0" destOrd="0" presId="urn:microsoft.com/office/officeart/2005/8/layout/orgChart1"/>
    <dgm:cxn modelId="{895471DD-5A1F-4FD2-B489-974F9EB51D79}" type="presParOf" srcId="{3DF535A2-0931-4F80-80CE-AE7DE4EE33F3}" destId="{FD3B4A6D-7DB4-433A-991F-64862457785D}" srcOrd="0" destOrd="0" presId="urn:microsoft.com/office/officeart/2005/8/layout/orgChart1"/>
    <dgm:cxn modelId="{BF5381BA-036A-492B-9151-2AEFF3E29FEB}" type="presParOf" srcId="{3DF535A2-0931-4F80-80CE-AE7DE4EE33F3}" destId="{E13A5D27-6FDA-4B5B-A57F-8EAD44FD0B7F}" srcOrd="1" destOrd="0" presId="urn:microsoft.com/office/officeart/2005/8/layout/orgChart1"/>
    <dgm:cxn modelId="{1A15B19E-469E-4DAA-AE69-A3FA92894BBA}" type="presParOf" srcId="{F23247D3-71E2-45F2-B238-4FD0EB44DB70}" destId="{18A11299-7B16-407C-B277-5453C0E379D6}" srcOrd="1" destOrd="0" presId="urn:microsoft.com/office/officeart/2005/8/layout/orgChart1"/>
    <dgm:cxn modelId="{AA12E272-6C6A-44B6-9AC8-973998FAD844}" type="presParOf" srcId="{F23247D3-71E2-45F2-B238-4FD0EB44DB70}" destId="{8637838E-6057-4978-A419-E64C583E6A43}" srcOrd="2" destOrd="0" presId="urn:microsoft.com/office/officeart/2005/8/layout/orgChart1"/>
    <dgm:cxn modelId="{2EADEFC2-C58B-4A23-ADE7-F41460C188EC}" type="presParOf" srcId="{3BD97D9A-5E39-4E00-A5FD-D42428B113FF}" destId="{49FF429B-430F-47E0-A85A-78650096FD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1A3D9D-C801-4433-BB0A-07B33E21F65B}">
      <dsp:nvSpPr>
        <dsp:cNvPr id="0" name=""/>
        <dsp:cNvSpPr/>
      </dsp:nvSpPr>
      <dsp:spPr>
        <a:xfrm>
          <a:off x="5257800" y="1129707"/>
          <a:ext cx="1869007" cy="473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880"/>
              </a:lnTo>
              <a:lnTo>
                <a:pt x="1869007" y="236880"/>
              </a:lnTo>
              <a:lnTo>
                <a:pt x="1869007" y="473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59A0B-E82D-40EB-910E-7BA000B82EAA}">
      <dsp:nvSpPr>
        <dsp:cNvPr id="0" name=""/>
        <dsp:cNvSpPr/>
      </dsp:nvSpPr>
      <dsp:spPr>
        <a:xfrm>
          <a:off x="3383242" y="1129707"/>
          <a:ext cx="1874557" cy="473760"/>
        </a:xfrm>
        <a:custGeom>
          <a:avLst/>
          <a:gdLst/>
          <a:ahLst/>
          <a:cxnLst/>
          <a:rect l="0" t="0" r="0" b="0"/>
          <a:pathLst>
            <a:path>
              <a:moveTo>
                <a:pt x="1874557" y="0"/>
              </a:moveTo>
              <a:lnTo>
                <a:pt x="1874557" y="236880"/>
              </a:lnTo>
              <a:lnTo>
                <a:pt x="0" y="236880"/>
              </a:lnTo>
              <a:lnTo>
                <a:pt x="0" y="473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E0D57C-F6EF-4182-9CC8-355225EF7EBC}">
      <dsp:nvSpPr>
        <dsp:cNvPr id="0" name=""/>
        <dsp:cNvSpPr/>
      </dsp:nvSpPr>
      <dsp:spPr>
        <a:xfrm>
          <a:off x="3040702" y="1706"/>
          <a:ext cx="4434194" cy="1128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/>
            <a:t>Ekonomické informace</a:t>
          </a:r>
        </a:p>
      </dsp:txBody>
      <dsp:txXfrm>
        <a:off x="3040702" y="1706"/>
        <a:ext cx="4434194" cy="1128000"/>
      </dsp:txXfrm>
    </dsp:sp>
    <dsp:sp modelId="{ACBE08FE-7565-42B3-9ED3-63C3F5DB1EEB}">
      <dsp:nvSpPr>
        <dsp:cNvPr id="0" name=""/>
        <dsp:cNvSpPr/>
      </dsp:nvSpPr>
      <dsp:spPr>
        <a:xfrm>
          <a:off x="1751115" y="1603467"/>
          <a:ext cx="3264254" cy="2729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/>
            <a:t>Poznávací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(pasivní, minulost)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/>
            <a:t> - operativní evidence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/>
            <a:t> - finanční účetnictví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 - výsledná </a:t>
          </a:r>
          <a:r>
            <a:rPr lang="en-US" sz="2400" i="1" kern="1200"/>
            <a:t>kalkulace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 - statistika</a:t>
          </a:r>
        </a:p>
      </dsp:txBody>
      <dsp:txXfrm>
        <a:off x="1751115" y="1603467"/>
        <a:ext cx="3264254" cy="2729875"/>
      </dsp:txXfrm>
    </dsp:sp>
    <dsp:sp modelId="{BF2DD20B-E6AD-4A2E-BBA2-7C306EB23E98}">
      <dsp:nvSpPr>
        <dsp:cNvPr id="0" name=""/>
        <dsp:cNvSpPr/>
      </dsp:nvSpPr>
      <dsp:spPr>
        <a:xfrm>
          <a:off x="5489130" y="1603467"/>
          <a:ext cx="3275353" cy="2746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/>
            <a:t>Rozhodovací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(aktivní, budoucnost)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/>
            <a:t> - rozpočetnictví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 - předběžná kalkulace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 - normy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 - plány</a:t>
          </a:r>
        </a:p>
      </dsp:txBody>
      <dsp:txXfrm>
        <a:off x="5489130" y="1603467"/>
        <a:ext cx="3275353" cy="2746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877C13-F406-4AD0-BE4D-4178D8C7A3F2}">
      <dsp:nvSpPr>
        <dsp:cNvPr id="0" name=""/>
        <dsp:cNvSpPr/>
      </dsp:nvSpPr>
      <dsp:spPr>
        <a:xfrm>
          <a:off x="5257800" y="1708091"/>
          <a:ext cx="4356747" cy="378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32"/>
              </a:lnTo>
              <a:lnTo>
                <a:pt x="4356747" y="189032"/>
              </a:lnTo>
              <a:lnTo>
                <a:pt x="4356747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8E57B-A98E-4D0B-8386-37DDA0140E70}">
      <dsp:nvSpPr>
        <dsp:cNvPr id="0" name=""/>
        <dsp:cNvSpPr/>
      </dsp:nvSpPr>
      <dsp:spPr>
        <a:xfrm>
          <a:off x="5257800" y="1708091"/>
          <a:ext cx="2178373" cy="378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32"/>
              </a:lnTo>
              <a:lnTo>
                <a:pt x="2178373" y="189032"/>
              </a:lnTo>
              <a:lnTo>
                <a:pt x="2178373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EA414-98A0-4384-A197-D42EF0D4DE0B}">
      <dsp:nvSpPr>
        <dsp:cNvPr id="0" name=""/>
        <dsp:cNvSpPr/>
      </dsp:nvSpPr>
      <dsp:spPr>
        <a:xfrm>
          <a:off x="5212080" y="1708091"/>
          <a:ext cx="91440" cy="3780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EB0FB-7769-434C-A7E1-2CC5ECFADAEA}">
      <dsp:nvSpPr>
        <dsp:cNvPr id="0" name=""/>
        <dsp:cNvSpPr/>
      </dsp:nvSpPr>
      <dsp:spPr>
        <a:xfrm>
          <a:off x="3079426" y="1708091"/>
          <a:ext cx="2178373" cy="378064"/>
        </a:xfrm>
        <a:custGeom>
          <a:avLst/>
          <a:gdLst/>
          <a:ahLst/>
          <a:cxnLst/>
          <a:rect l="0" t="0" r="0" b="0"/>
          <a:pathLst>
            <a:path>
              <a:moveTo>
                <a:pt x="2178373" y="0"/>
              </a:moveTo>
              <a:lnTo>
                <a:pt x="2178373" y="189032"/>
              </a:lnTo>
              <a:lnTo>
                <a:pt x="0" y="189032"/>
              </a:lnTo>
              <a:lnTo>
                <a:pt x="0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E5DF0-18F0-4A40-9840-24EA9C626246}">
      <dsp:nvSpPr>
        <dsp:cNvPr id="0" name=""/>
        <dsp:cNvSpPr/>
      </dsp:nvSpPr>
      <dsp:spPr>
        <a:xfrm>
          <a:off x="901052" y="1708091"/>
          <a:ext cx="4356747" cy="378064"/>
        </a:xfrm>
        <a:custGeom>
          <a:avLst/>
          <a:gdLst/>
          <a:ahLst/>
          <a:cxnLst/>
          <a:rect l="0" t="0" r="0" b="0"/>
          <a:pathLst>
            <a:path>
              <a:moveTo>
                <a:pt x="4356747" y="0"/>
              </a:moveTo>
              <a:lnTo>
                <a:pt x="4356747" y="189032"/>
              </a:lnTo>
              <a:lnTo>
                <a:pt x="0" y="189032"/>
              </a:lnTo>
              <a:lnTo>
                <a:pt x="0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1032B-5C79-4EEA-81FF-16A5432ACD05}">
      <dsp:nvSpPr>
        <dsp:cNvPr id="0" name=""/>
        <dsp:cNvSpPr/>
      </dsp:nvSpPr>
      <dsp:spPr>
        <a:xfrm>
          <a:off x="3741309" y="807937"/>
          <a:ext cx="3032980" cy="9001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/>
            <a:t>Informační soustava</a:t>
          </a:r>
        </a:p>
      </dsp:txBody>
      <dsp:txXfrm>
        <a:off x="3741309" y="807937"/>
        <a:ext cx="3032980" cy="900154"/>
      </dsp:txXfrm>
    </dsp:sp>
    <dsp:sp modelId="{D3515BAF-0806-424A-BD4C-82A508B09022}">
      <dsp:nvSpPr>
        <dsp:cNvPr id="0" name=""/>
        <dsp:cNvSpPr/>
      </dsp:nvSpPr>
      <dsp:spPr>
        <a:xfrm>
          <a:off x="898" y="2086156"/>
          <a:ext cx="1800308" cy="9001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Kalkulace</a:t>
          </a:r>
        </a:p>
      </dsp:txBody>
      <dsp:txXfrm>
        <a:off x="898" y="2086156"/>
        <a:ext cx="1800308" cy="900154"/>
      </dsp:txXfrm>
    </dsp:sp>
    <dsp:sp modelId="{D57AA9CC-53A0-464B-B424-626350933185}">
      <dsp:nvSpPr>
        <dsp:cNvPr id="0" name=""/>
        <dsp:cNvSpPr/>
      </dsp:nvSpPr>
      <dsp:spPr>
        <a:xfrm>
          <a:off x="2179272" y="2086156"/>
          <a:ext cx="1800308" cy="9001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Rozpočetnictví</a:t>
          </a:r>
        </a:p>
      </dsp:txBody>
      <dsp:txXfrm>
        <a:off x="2179272" y="2086156"/>
        <a:ext cx="1800308" cy="900154"/>
      </dsp:txXfrm>
    </dsp:sp>
    <dsp:sp modelId="{7BD5B795-74DB-4B0A-8487-2996365CAFAD}">
      <dsp:nvSpPr>
        <dsp:cNvPr id="0" name=""/>
        <dsp:cNvSpPr/>
      </dsp:nvSpPr>
      <dsp:spPr>
        <a:xfrm>
          <a:off x="4357645" y="2086156"/>
          <a:ext cx="1800308" cy="9001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Statistika</a:t>
          </a:r>
        </a:p>
      </dsp:txBody>
      <dsp:txXfrm>
        <a:off x="4357645" y="2086156"/>
        <a:ext cx="1800308" cy="900154"/>
      </dsp:txXfrm>
    </dsp:sp>
    <dsp:sp modelId="{E3A92393-6C90-4E6F-A4D9-0228A0B53BCC}">
      <dsp:nvSpPr>
        <dsp:cNvPr id="0" name=""/>
        <dsp:cNvSpPr/>
      </dsp:nvSpPr>
      <dsp:spPr>
        <a:xfrm>
          <a:off x="6536019" y="2086156"/>
          <a:ext cx="1800308" cy="9001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Operativní evidence</a:t>
          </a:r>
        </a:p>
      </dsp:txBody>
      <dsp:txXfrm>
        <a:off x="6536019" y="2086156"/>
        <a:ext cx="1800308" cy="900154"/>
      </dsp:txXfrm>
    </dsp:sp>
    <dsp:sp modelId="{FD3B4A6D-7DB4-433A-991F-64862457785D}">
      <dsp:nvSpPr>
        <dsp:cNvPr id="0" name=""/>
        <dsp:cNvSpPr/>
      </dsp:nvSpPr>
      <dsp:spPr>
        <a:xfrm>
          <a:off x="8714392" y="2086156"/>
          <a:ext cx="1800308" cy="9001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Účetnictví</a:t>
          </a:r>
        </a:p>
      </dsp:txBody>
      <dsp:txXfrm>
        <a:off x="8714392" y="2086156"/>
        <a:ext cx="1800308" cy="900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13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86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73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78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9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33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977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40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78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6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FA31-54EA-4271-AE94-0EF87CBA5027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DC534-EA6B-4CBB-BB69-0883D8D1D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Vymezení základních pojmů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1. přednáška</a:t>
            </a:r>
          </a:p>
          <a:p>
            <a:r>
              <a:rPr lang="cs-CZ" dirty="0"/>
              <a:t>18. 9. 2019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967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MANA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 Fáze: Vznik je datován do 20. let 20. století (jednoduchá forma </a:t>
            </a:r>
            <a:r>
              <a:rPr lang="cs-CZ" dirty="0" smtClean="0">
                <a:solidFill>
                  <a:srgbClr val="FF0000"/>
                </a:solidFill>
              </a:rPr>
              <a:t>nákladového účetnictví</a:t>
            </a:r>
            <a:r>
              <a:rPr lang="cs-CZ" dirty="0" smtClean="0"/>
              <a:t>, výnosu a zisku konkrétních produktů)</a:t>
            </a:r>
          </a:p>
          <a:p>
            <a:r>
              <a:rPr lang="cs-CZ" dirty="0" smtClean="0"/>
              <a:t>II. Fáze: potřeba kontroly a operativního řízení – zavedení </a:t>
            </a:r>
            <a:r>
              <a:rPr lang="cs-CZ" dirty="0" smtClean="0">
                <a:solidFill>
                  <a:srgbClr val="FF0000"/>
                </a:solidFill>
              </a:rPr>
              <a:t>odpovědnostního nákladového účetnictví</a:t>
            </a:r>
          </a:p>
          <a:p>
            <a:r>
              <a:rPr lang="cs-CZ" dirty="0" smtClean="0"/>
              <a:t>III. Fáze: potřeba informační podpory pro manažery na operativní a taktické, strategické a investiční úrovni, </a:t>
            </a:r>
            <a:r>
              <a:rPr lang="cs-CZ" dirty="0" smtClean="0">
                <a:solidFill>
                  <a:srgbClr val="FF0000"/>
                </a:solidFill>
              </a:rPr>
              <a:t>vyhodnocení variant budoucího vývoje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4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/>
              <a:t>Pro správné řízení jevů a procesů musíme mít údaje o jejich </a:t>
            </a:r>
            <a:r>
              <a:rPr lang="cs-CZ" altLang="cs-CZ" dirty="0" smtClean="0">
                <a:solidFill>
                  <a:srgbClr val="FF0000"/>
                </a:solidFill>
              </a:rPr>
              <a:t>stavu a vývoji</a:t>
            </a:r>
            <a:r>
              <a:rPr lang="cs-CZ" altLang="cs-CZ" dirty="0"/>
              <a:t> </a:t>
            </a:r>
            <a:r>
              <a:rPr lang="cs-CZ" altLang="cs-CZ" dirty="0" smtClean="0">
                <a:solidFill>
                  <a:srgbClr val="FF0000"/>
                </a:solidFill>
              </a:rPr>
              <a:t>= informace</a:t>
            </a:r>
            <a:r>
              <a:rPr lang="cs-CZ" altLang="cs-CZ" dirty="0" smtClean="0"/>
              <a:t>.</a:t>
            </a:r>
          </a:p>
          <a:p>
            <a:r>
              <a:rPr lang="cs-CZ" altLang="cs-CZ" b="1" dirty="0" smtClean="0"/>
              <a:t>Informace</a:t>
            </a:r>
          </a:p>
          <a:p>
            <a:pPr lvl="1"/>
            <a:r>
              <a:rPr lang="cs-CZ" altLang="cs-CZ" dirty="0" smtClean="0"/>
              <a:t>číselné, slovní aj. údaje</a:t>
            </a:r>
          </a:p>
          <a:p>
            <a:pPr lvl="1"/>
            <a:r>
              <a:rPr lang="cs-CZ" altLang="cs-CZ" dirty="0"/>
              <a:t>z</a:t>
            </a:r>
            <a:r>
              <a:rPr lang="cs-CZ" altLang="cs-CZ" dirty="0" smtClean="0"/>
              <a:t>jišťované různou formou a technikou</a:t>
            </a:r>
          </a:p>
          <a:p>
            <a:pPr lvl="1"/>
            <a:r>
              <a:rPr lang="cs-CZ" altLang="cs-CZ" dirty="0"/>
              <a:t>s</a:t>
            </a:r>
            <a:r>
              <a:rPr lang="cs-CZ" altLang="cs-CZ" dirty="0" smtClean="0"/>
              <a:t>polehlivé (pravdivé) a včasné</a:t>
            </a:r>
          </a:p>
          <a:p>
            <a:pPr lvl="3"/>
            <a:endParaRPr lang="cs-CZ" altLang="cs-CZ" dirty="0" smtClean="0"/>
          </a:p>
          <a:p>
            <a:r>
              <a:rPr lang="cs-CZ" b="1" dirty="0" smtClean="0"/>
              <a:t>Ekonomické informace </a:t>
            </a:r>
            <a:r>
              <a:rPr lang="cs-CZ" dirty="0" smtClean="0"/>
              <a:t>(využívány v různých fázích řídících procesů)</a:t>
            </a:r>
          </a:p>
          <a:p>
            <a:pPr lvl="1"/>
            <a:r>
              <a:rPr lang="cs-CZ" dirty="0" smtClean="0"/>
              <a:t>Zjišťují výchozí stav</a:t>
            </a:r>
          </a:p>
          <a:p>
            <a:pPr lvl="1"/>
            <a:r>
              <a:rPr lang="cs-CZ" dirty="0" smtClean="0"/>
              <a:t>Sledují vývoj výchozího stavu, analyzují ho a hodnotí</a:t>
            </a:r>
          </a:p>
          <a:p>
            <a:pPr lvl="1"/>
            <a:r>
              <a:rPr lang="cs-CZ" dirty="0" smtClean="0"/>
              <a:t>Vývoj operativně ovlivňují a řídí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23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informace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podle </a:t>
            </a:r>
            <a:r>
              <a:rPr lang="cs-CZ" dirty="0" smtClean="0"/>
              <a:t>časového vztahu k řízení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287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Informační soustava                                             </a:t>
            </a:r>
            <a:r>
              <a:rPr lang="cs-CZ" dirty="0" smtClean="0"/>
              <a:t>(systém všech oborů ekonomických informací)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434403"/>
              </p:ext>
            </p:extLst>
          </p:nvPr>
        </p:nvGraphicFramePr>
        <p:xfrm>
          <a:off x="838200" y="1481137"/>
          <a:ext cx="10515600" cy="379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67155" y="4624645"/>
            <a:ext cx="15826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 přesně vymezenému výkonu přiřazuje náklady</a:t>
            </a:r>
            <a:endParaRPr lang="en-US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15762" y="4624645"/>
            <a:ext cx="1714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Informace z ÚČT pohledem do budoucna</a:t>
            </a:r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5196254" y="4670812"/>
            <a:ext cx="15826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Informace o hromadných a stejnorodých sociálně-ekonomických jevech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447085" y="4670812"/>
            <a:ext cx="1696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Pohotové informace o hospod. jevech (v naturálních jednotkách či penězích) </a:t>
            </a:r>
            <a:endParaRPr lang="en-US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599735" y="4765349"/>
            <a:ext cx="19870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Eviduje nepřetržitě a úplně hospod. </a:t>
            </a:r>
            <a:r>
              <a:rPr lang="cs-CZ" dirty="0"/>
              <a:t>j</a:t>
            </a:r>
            <a:r>
              <a:rPr lang="cs-CZ" dirty="0" smtClean="0"/>
              <a:t>evy.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5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účetnictví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Finanční účetnictví: </a:t>
            </a:r>
            <a:r>
              <a:rPr lang="cs-CZ" dirty="0" smtClean="0"/>
              <a:t>Slouží hlavně pro potřeby externích uživatelů, které zajímá budoucí prospěch. Používá se pro hodnocení výnosnosti kapitálu a rizik. Cílem finančního účetnictví  je vyjádřit veličiny s ohledem na principy uchování kapitálu a vyjádření výdělkové schopnosti firmy v daném období. Vzniká však nesoulad mezi vyjádřením zisku </a:t>
            </a:r>
            <a:r>
              <a:rPr lang="en-GB" dirty="0" smtClean="0"/>
              <a:t>a</a:t>
            </a:r>
            <a:r>
              <a:rPr lang="en-GB" dirty="0"/>
              <a:t> </a:t>
            </a:r>
            <a:r>
              <a:rPr lang="cs-CZ" dirty="0" smtClean="0"/>
              <a:t>daňového základu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Daňové účetnictví: </a:t>
            </a:r>
            <a:r>
              <a:rPr lang="cs-CZ" dirty="0" smtClean="0"/>
              <a:t>Slouží pro správné vyjádření základu daně z příjmu. Úprava hospodářského výsledku na základ daně buď formou výběru účetních informací, nebo úpravou mimo účetní systém.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Manažerské účetnictví: </a:t>
            </a:r>
            <a:r>
              <a:rPr lang="cs-CZ" dirty="0" smtClean="0"/>
              <a:t>Poskytuje účetní informace, které jsou využívány pro řízení podnikatelských procesů pracovníky na různých stupních vedení podniku.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Nákladové účetnictví: </a:t>
            </a:r>
            <a:r>
              <a:rPr lang="cs-CZ" dirty="0" smtClean="0"/>
              <a:t>Podává informace o různých fázích v </a:t>
            </a:r>
            <a:r>
              <a:rPr lang="cs-CZ" dirty="0" err="1" smtClean="0"/>
              <a:t>podniku.V</a:t>
            </a:r>
            <a:r>
              <a:rPr lang="cs-CZ" dirty="0" smtClean="0"/>
              <a:t> prvé řadě se jedná o zjištění skutečně vynaložených nákladů a výnosů podle vztahu k výkonům a poté i ve vztahu k procesům, činnostem a útvarům.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915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finančního a manažerského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b="1" dirty="0" smtClean="0"/>
              <a:t>Rozdílné požadavky externích uživatelů </a:t>
            </a:r>
            <a:r>
              <a:rPr lang="cs-CZ" altLang="cs-CZ" dirty="0" smtClean="0"/>
              <a:t>účetních informací (FIN ÚČT) a potřeb řízení (MANA ÚČT) vede ke dvěma metodickým cestám, jak je propojit</a:t>
            </a:r>
          </a:p>
          <a:p>
            <a:r>
              <a:rPr lang="cs-CZ" altLang="cs-CZ" b="1" dirty="0" smtClean="0">
                <a:solidFill>
                  <a:srgbClr val="FF0000"/>
                </a:solidFill>
              </a:rPr>
              <a:t>Jednookruhová </a:t>
            </a:r>
            <a:r>
              <a:rPr lang="cs-CZ" altLang="cs-CZ" b="1" dirty="0">
                <a:solidFill>
                  <a:srgbClr val="FF0000"/>
                </a:solidFill>
              </a:rPr>
              <a:t>soustava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účetnictví, která zajišťuje potřeby obou skupin uživatelů, a to formou různě členěné </a:t>
            </a:r>
            <a:r>
              <a:rPr lang="cs-CZ" altLang="cs-CZ" u="sng" dirty="0"/>
              <a:t>analytické evidence</a:t>
            </a:r>
            <a:r>
              <a:rPr lang="cs-CZ" altLang="cs-CZ" dirty="0"/>
              <a:t> (nákladů, výnosů, aktiv, závazků a vlastního jmění</a:t>
            </a:r>
            <a:r>
              <a:rPr lang="cs-CZ" altLang="cs-CZ" dirty="0" smtClean="0"/>
              <a:t>). Existuje jeden systém.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Dvouokruhová soustava</a:t>
            </a:r>
            <a:r>
              <a:rPr lang="cs-CZ" altLang="cs-CZ" dirty="0"/>
              <a:t>, v níž se požadavky každé skupiny uživatelů zajišťují v relativně odděleném účetním okruhu, tzn., že je řešena prostřednictvím </a:t>
            </a:r>
            <a:r>
              <a:rPr lang="cs-CZ" altLang="cs-CZ" u="sng" dirty="0"/>
              <a:t>spojovacích a rozlišovacích účtů</a:t>
            </a:r>
            <a:r>
              <a:rPr lang="cs-CZ" altLang="cs-CZ" dirty="0"/>
              <a:t>.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Obě soustavy lze účelně kombinovat.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69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Není právně upraveno</a:t>
            </a:r>
          </a:p>
          <a:p>
            <a:r>
              <a:rPr lang="cs-CZ" altLang="cs-CZ" dirty="0" smtClean="0"/>
              <a:t>Není jednoznačné vymezení</a:t>
            </a:r>
          </a:p>
          <a:p>
            <a:r>
              <a:rPr lang="cs-CZ" altLang="cs-CZ" dirty="0" smtClean="0"/>
              <a:t>Dobrovolné </a:t>
            </a:r>
          </a:p>
          <a:p>
            <a:r>
              <a:rPr lang="cs-CZ" altLang="cs-CZ" dirty="0" smtClean="0"/>
              <a:t>Sleduje náklady/výdaje, výnosy/příjmy</a:t>
            </a:r>
          </a:p>
          <a:p>
            <a:r>
              <a:rPr lang="cs-CZ" altLang="cs-CZ" dirty="0" smtClean="0"/>
              <a:t>Uživatelé – vnitřní</a:t>
            </a:r>
          </a:p>
          <a:p>
            <a:r>
              <a:rPr lang="cs-CZ" altLang="cs-CZ" dirty="0" smtClean="0"/>
              <a:t>Vede se za jednotlivá hospodářská střediska</a:t>
            </a:r>
          </a:p>
          <a:p>
            <a:r>
              <a:rPr lang="cs-CZ" altLang="cs-CZ" dirty="0" smtClean="0"/>
              <a:t>Jiné jednotky (časové, množství)</a:t>
            </a:r>
          </a:p>
          <a:p>
            <a:r>
              <a:rPr lang="cs-CZ" altLang="cs-CZ" dirty="0" smtClean="0"/>
              <a:t>Do budoucna (varianty, projekty)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manažerského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Kalkulace</a:t>
            </a:r>
          </a:p>
          <a:p>
            <a:r>
              <a:rPr lang="cs-CZ" altLang="cs-CZ" dirty="0" smtClean="0"/>
              <a:t>Rozpočetnictví (rozpočty)</a:t>
            </a:r>
          </a:p>
          <a:p>
            <a:r>
              <a:rPr lang="cs-CZ" altLang="cs-CZ" dirty="0" smtClean="0"/>
              <a:t>Vnitropodnikové účetnictví (okruhy)</a:t>
            </a:r>
          </a:p>
          <a:p>
            <a:r>
              <a:rPr lang="cs-CZ" altLang="cs-CZ" dirty="0" smtClean="0"/>
              <a:t>Vnitropodniková statistika</a:t>
            </a:r>
          </a:p>
          <a:p>
            <a:r>
              <a:rPr lang="cs-CZ" altLang="cs-CZ" dirty="0" smtClean="0"/>
              <a:t>Operativní evidence</a:t>
            </a:r>
          </a:p>
          <a:p>
            <a:r>
              <a:rPr lang="cs-CZ" altLang="cs-CZ" dirty="0" smtClean="0"/>
              <a:t>Controlling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59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Něco jako definice…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…nedílná součást řízení, zabývá se zkoumáním, zjišťováním, uspořádáním a interpretací informací používaných pro: formulování strategie; plánování a kontrolní činnost; tvorbu rozhodnutí; optimalizaci využití zdrojů; zobrazení aktuálního stavu organizace; zobrazení stavu organizace zaměstnancům; ochranu a zabezpečení aktiv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571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444</Words>
  <Application>Microsoft Office PowerPoint</Application>
  <PresentationFormat>Širokoúhlá obrazovka</PresentationFormat>
  <Paragraphs>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Vymezení základních pojmů</vt:lpstr>
      <vt:lpstr>Informační soustava</vt:lpstr>
      <vt:lpstr>Ekonomické informace  podle časového vztahu k řízení</vt:lpstr>
      <vt:lpstr>Informační soustava                                             (systém všech oborů ekonomických informací)</vt:lpstr>
      <vt:lpstr>Druhy účetnictví</vt:lpstr>
      <vt:lpstr>Vztah finančního a manažerského účetnictví</vt:lpstr>
      <vt:lpstr>Manažerské účetnictví</vt:lpstr>
      <vt:lpstr>Složky manažerského účetnictví</vt:lpstr>
      <vt:lpstr>Něco jako definice…</vt:lpstr>
      <vt:lpstr>Historie MANA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Vymezení základních pojmů</dc:title>
  <dc:creator>Marie Hladká</dc:creator>
  <cp:lastModifiedBy>Hladká Marie</cp:lastModifiedBy>
  <cp:revision>11</cp:revision>
  <dcterms:created xsi:type="dcterms:W3CDTF">2019-09-10T06:43:10Z</dcterms:created>
  <dcterms:modified xsi:type="dcterms:W3CDTF">2019-09-17T09:01:39Z</dcterms:modified>
</cp:coreProperties>
</file>