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73" r:id="rId14"/>
    <p:sldId id="274" r:id="rId15"/>
    <p:sldId id="268" r:id="rId16"/>
    <p:sldId id="269" r:id="rId17"/>
    <p:sldId id="270" r:id="rId18"/>
    <p:sldId id="271" r:id="rId19"/>
    <p:sldId id="276" r:id="rId20"/>
    <p:sldId id="275" r:id="rId21"/>
    <p:sldId id="272" r:id="rId2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6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2C272-4536-4512-9F59-7CD4426E209B}" v="56" dt="2020-10-05T14:49:06.9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754" autoAdjust="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" userId="37ffb8d4-0ab7-4539-80fa-95cb741689c5" providerId="ADAL" clId="{A9F2C272-4536-4512-9F59-7CD4426E209B}"/>
    <pc:docChg chg="undo custSel addSld modSld sldOrd">
      <pc:chgData name="Petr" userId="37ffb8d4-0ab7-4539-80fa-95cb741689c5" providerId="ADAL" clId="{A9F2C272-4536-4512-9F59-7CD4426E209B}" dt="2020-10-05T15:13:56.610" v="3027" actId="790"/>
      <pc:docMkLst>
        <pc:docMk/>
      </pc:docMkLst>
      <pc:sldChg chg="modSp mod">
        <pc:chgData name="Petr" userId="37ffb8d4-0ab7-4539-80fa-95cb741689c5" providerId="ADAL" clId="{A9F2C272-4536-4512-9F59-7CD4426E209B}" dt="2020-10-05T15:08:02.731" v="2983" actId="790"/>
        <pc:sldMkLst>
          <pc:docMk/>
          <pc:sldMk cId="1214855057" sldId="256"/>
        </pc:sldMkLst>
        <pc:spChg chg="mod">
          <ac:chgData name="Petr" userId="37ffb8d4-0ab7-4539-80fa-95cb741689c5" providerId="ADAL" clId="{A9F2C272-4536-4512-9F59-7CD4426E209B}" dt="2020-10-05T13:20:09.253" v="87" actId="20577"/>
          <ac:spMkLst>
            <pc:docMk/>
            <pc:sldMk cId="1214855057" sldId="256"/>
            <ac:spMk id="2" creationId="{C5696CB6-6264-43D4-A884-7E15E9CC8B8D}"/>
          </ac:spMkLst>
        </pc:spChg>
        <pc:spChg chg="mod">
          <ac:chgData name="Petr" userId="37ffb8d4-0ab7-4539-80fa-95cb741689c5" providerId="ADAL" clId="{A9F2C272-4536-4512-9F59-7CD4426E209B}" dt="2020-10-05T15:08:02.731" v="2983" actId="790"/>
          <ac:spMkLst>
            <pc:docMk/>
            <pc:sldMk cId="1214855057" sldId="256"/>
            <ac:spMk id="4" creationId="{5B69139E-809E-4245-8BCE-486223CD7A8A}"/>
          </ac:spMkLst>
        </pc:spChg>
      </pc:sldChg>
      <pc:sldChg chg="modSp new mod">
        <pc:chgData name="Petr" userId="37ffb8d4-0ab7-4539-80fa-95cb741689c5" providerId="ADAL" clId="{A9F2C272-4536-4512-9F59-7CD4426E209B}" dt="2020-10-05T15:08:47.990" v="2992" actId="20577"/>
        <pc:sldMkLst>
          <pc:docMk/>
          <pc:sldMk cId="1333537270" sldId="257"/>
        </pc:sldMkLst>
        <pc:spChg chg="mod">
          <ac:chgData name="Petr" userId="37ffb8d4-0ab7-4539-80fa-95cb741689c5" providerId="ADAL" clId="{A9F2C272-4536-4512-9F59-7CD4426E209B}" dt="2020-10-05T13:21:32.215" v="107"/>
          <ac:spMkLst>
            <pc:docMk/>
            <pc:sldMk cId="1333537270" sldId="257"/>
            <ac:spMk id="2" creationId="{5F44610B-7287-4C5E-8806-ED2FB1CC2F16}"/>
          </ac:spMkLst>
        </pc:spChg>
        <pc:spChg chg="mod">
          <ac:chgData name="Petr" userId="37ffb8d4-0ab7-4539-80fa-95cb741689c5" providerId="ADAL" clId="{A9F2C272-4536-4512-9F59-7CD4426E209B}" dt="2020-10-05T15:08:14.511" v="2984" actId="790"/>
          <ac:spMkLst>
            <pc:docMk/>
            <pc:sldMk cId="1333537270" sldId="257"/>
            <ac:spMk id="4" creationId="{DFB90D73-62E7-4844-A0B3-8D4F7C9A8AEF}"/>
          </ac:spMkLst>
        </pc:spChg>
        <pc:spChg chg="mod">
          <ac:chgData name="Petr" userId="37ffb8d4-0ab7-4539-80fa-95cb741689c5" providerId="ADAL" clId="{A9F2C272-4536-4512-9F59-7CD4426E209B}" dt="2020-10-05T15:08:47.990" v="2992" actId="20577"/>
          <ac:spMkLst>
            <pc:docMk/>
            <pc:sldMk cId="1333537270" sldId="257"/>
            <ac:spMk id="5" creationId="{E2B6A2BD-DF4E-4386-980C-005B0AC4A00F}"/>
          </ac:spMkLst>
        </pc:spChg>
      </pc:sldChg>
      <pc:sldChg chg="modSp new mod">
        <pc:chgData name="Petr" userId="37ffb8d4-0ab7-4539-80fa-95cb741689c5" providerId="ADAL" clId="{A9F2C272-4536-4512-9F59-7CD4426E209B}" dt="2020-10-05T15:09:13.550" v="2994" actId="790"/>
        <pc:sldMkLst>
          <pc:docMk/>
          <pc:sldMk cId="3890406808" sldId="258"/>
        </pc:sldMkLst>
        <pc:spChg chg="mod">
          <ac:chgData name="Petr" userId="37ffb8d4-0ab7-4539-80fa-95cb741689c5" providerId="ADAL" clId="{A9F2C272-4536-4512-9F59-7CD4426E209B}" dt="2020-10-05T14:14:29.302" v="1748"/>
          <ac:spMkLst>
            <pc:docMk/>
            <pc:sldMk cId="3890406808" sldId="258"/>
            <ac:spMk id="2" creationId="{90BEB210-D522-42D1-A783-362E72551206}"/>
          </ac:spMkLst>
        </pc:spChg>
        <pc:spChg chg="mod">
          <ac:chgData name="Petr" userId="37ffb8d4-0ab7-4539-80fa-95cb741689c5" providerId="ADAL" clId="{A9F2C272-4536-4512-9F59-7CD4426E209B}" dt="2020-10-05T15:09:07.351" v="2993" actId="790"/>
          <ac:spMkLst>
            <pc:docMk/>
            <pc:sldMk cId="3890406808" sldId="258"/>
            <ac:spMk id="4" creationId="{C5BD2C37-9CE5-4280-8A14-B66E6C460022}"/>
          </ac:spMkLst>
        </pc:spChg>
        <pc:spChg chg="mod">
          <ac:chgData name="Petr" userId="37ffb8d4-0ab7-4539-80fa-95cb741689c5" providerId="ADAL" clId="{A9F2C272-4536-4512-9F59-7CD4426E209B}" dt="2020-10-05T15:09:13.550" v="2994" actId="790"/>
          <ac:spMkLst>
            <pc:docMk/>
            <pc:sldMk cId="3890406808" sldId="258"/>
            <ac:spMk id="5" creationId="{597969C9-5C28-49CA-964A-BE6FC8F02D5E}"/>
          </ac:spMkLst>
        </pc:spChg>
      </pc:sldChg>
      <pc:sldChg chg="addSp delSp modSp new mod modAnim">
        <pc:chgData name="Petr" userId="37ffb8d4-0ab7-4539-80fa-95cb741689c5" providerId="ADAL" clId="{A9F2C272-4536-4512-9F59-7CD4426E209B}" dt="2020-10-05T15:09:22" v="2995" actId="790"/>
        <pc:sldMkLst>
          <pc:docMk/>
          <pc:sldMk cId="594341763" sldId="259"/>
        </pc:sldMkLst>
        <pc:spChg chg="mod">
          <ac:chgData name="Petr" userId="37ffb8d4-0ab7-4539-80fa-95cb741689c5" providerId="ADAL" clId="{A9F2C272-4536-4512-9F59-7CD4426E209B}" dt="2020-10-05T14:14:35.762" v="1749"/>
          <ac:spMkLst>
            <pc:docMk/>
            <pc:sldMk cId="594341763" sldId="259"/>
            <ac:spMk id="2" creationId="{7DCFECAA-6E63-4303-99AD-D945FBDA2EA7}"/>
          </ac:spMkLst>
        </pc:spChg>
        <pc:spChg chg="mod">
          <ac:chgData name="Petr" userId="37ffb8d4-0ab7-4539-80fa-95cb741689c5" providerId="ADAL" clId="{A9F2C272-4536-4512-9F59-7CD4426E209B}" dt="2020-10-05T15:09:22" v="2995" actId="790"/>
          <ac:spMkLst>
            <pc:docMk/>
            <pc:sldMk cId="594341763" sldId="259"/>
            <ac:spMk id="4" creationId="{AE4313B9-6472-475E-B585-E0E4C0D32082}"/>
          </ac:spMkLst>
        </pc:spChg>
        <pc:spChg chg="del">
          <ac:chgData name="Petr" userId="37ffb8d4-0ab7-4539-80fa-95cb741689c5" providerId="ADAL" clId="{A9F2C272-4536-4512-9F59-7CD4426E209B}" dt="2020-10-05T13:28:19.807" v="476"/>
          <ac:spMkLst>
            <pc:docMk/>
            <pc:sldMk cId="594341763" sldId="259"/>
            <ac:spMk id="5" creationId="{5EE314D2-3C89-46C8-96CD-F70423B30978}"/>
          </ac:spMkLst>
        </pc:spChg>
        <pc:picChg chg="add mod">
          <ac:chgData name="Petr" userId="37ffb8d4-0ab7-4539-80fa-95cb741689c5" providerId="ADAL" clId="{A9F2C272-4536-4512-9F59-7CD4426E209B}" dt="2020-10-05T13:28:24.293" v="477" actId="1076"/>
          <ac:picMkLst>
            <pc:docMk/>
            <pc:sldMk cId="594341763" sldId="259"/>
            <ac:picMk id="6" creationId="{9CBFD798-B568-4234-8D0E-2437C45B6C9C}"/>
          </ac:picMkLst>
        </pc:picChg>
      </pc:sldChg>
      <pc:sldChg chg="addSp modSp new mod modAnim">
        <pc:chgData name="Petr" userId="37ffb8d4-0ab7-4539-80fa-95cb741689c5" providerId="ADAL" clId="{A9F2C272-4536-4512-9F59-7CD4426E209B}" dt="2020-10-05T15:09:30.651" v="2996" actId="790"/>
        <pc:sldMkLst>
          <pc:docMk/>
          <pc:sldMk cId="3262291197" sldId="260"/>
        </pc:sldMkLst>
        <pc:spChg chg="mod">
          <ac:chgData name="Petr" userId="37ffb8d4-0ab7-4539-80fa-95cb741689c5" providerId="ADAL" clId="{A9F2C272-4536-4512-9F59-7CD4426E209B}" dt="2020-10-05T14:14:40.895" v="1750"/>
          <ac:spMkLst>
            <pc:docMk/>
            <pc:sldMk cId="3262291197" sldId="260"/>
            <ac:spMk id="2" creationId="{A689087D-597F-4C3C-A69F-CB8C1F5874D2}"/>
          </ac:spMkLst>
        </pc:spChg>
        <pc:spChg chg="mod">
          <ac:chgData name="Petr" userId="37ffb8d4-0ab7-4539-80fa-95cb741689c5" providerId="ADAL" clId="{A9F2C272-4536-4512-9F59-7CD4426E209B}" dt="2020-10-05T15:09:30.651" v="2996" actId="790"/>
          <ac:spMkLst>
            <pc:docMk/>
            <pc:sldMk cId="3262291197" sldId="260"/>
            <ac:spMk id="4" creationId="{15FA829E-ABEA-408D-B178-717D32C7E16E}"/>
          </ac:spMkLst>
        </pc:spChg>
        <pc:picChg chg="add mod">
          <ac:chgData name="Petr" userId="37ffb8d4-0ab7-4539-80fa-95cb741689c5" providerId="ADAL" clId="{A9F2C272-4536-4512-9F59-7CD4426E209B}" dt="2020-10-05T13:30:50.827" v="557" actId="1076"/>
          <ac:picMkLst>
            <pc:docMk/>
            <pc:sldMk cId="3262291197" sldId="260"/>
            <ac:picMk id="6" creationId="{E5879FBB-F5C1-4D31-939F-0B8DB0713CDD}"/>
          </ac:picMkLst>
        </pc:picChg>
      </pc:sldChg>
      <pc:sldChg chg="addSp modSp new mod modAnim">
        <pc:chgData name="Petr" userId="37ffb8d4-0ab7-4539-80fa-95cb741689c5" providerId="ADAL" clId="{A9F2C272-4536-4512-9F59-7CD4426E209B}" dt="2020-10-05T15:10:15.701" v="3001" actId="113"/>
        <pc:sldMkLst>
          <pc:docMk/>
          <pc:sldMk cId="2156320506" sldId="261"/>
        </pc:sldMkLst>
        <pc:spChg chg="mod">
          <ac:chgData name="Petr" userId="37ffb8d4-0ab7-4539-80fa-95cb741689c5" providerId="ADAL" clId="{A9F2C272-4536-4512-9F59-7CD4426E209B}" dt="2020-10-05T14:14:46.793" v="1751"/>
          <ac:spMkLst>
            <pc:docMk/>
            <pc:sldMk cId="2156320506" sldId="261"/>
            <ac:spMk id="2" creationId="{FCF546E2-2A70-4BCE-AD7C-71B4F97A921C}"/>
          </ac:spMkLst>
        </pc:spChg>
        <pc:spChg chg="mod">
          <ac:chgData name="Petr" userId="37ffb8d4-0ab7-4539-80fa-95cb741689c5" providerId="ADAL" clId="{A9F2C272-4536-4512-9F59-7CD4426E209B}" dt="2020-10-05T15:09:42.020" v="2997" actId="790"/>
          <ac:spMkLst>
            <pc:docMk/>
            <pc:sldMk cId="2156320506" sldId="261"/>
            <ac:spMk id="4" creationId="{187ABC9D-EC57-4823-95CB-DDCFB7C40CA4}"/>
          </ac:spMkLst>
        </pc:spChg>
        <pc:spChg chg="mod">
          <ac:chgData name="Petr" userId="37ffb8d4-0ab7-4539-80fa-95cb741689c5" providerId="ADAL" clId="{A9F2C272-4536-4512-9F59-7CD4426E209B}" dt="2020-10-05T15:10:15.701" v="3001" actId="113"/>
          <ac:spMkLst>
            <pc:docMk/>
            <pc:sldMk cId="2156320506" sldId="261"/>
            <ac:spMk id="5" creationId="{CDDF9B67-12F0-4A2F-BB13-9BE1671D6CD0}"/>
          </ac:spMkLst>
        </pc:spChg>
        <pc:picChg chg="add mod">
          <ac:chgData name="Petr" userId="37ffb8d4-0ab7-4539-80fa-95cb741689c5" providerId="ADAL" clId="{A9F2C272-4536-4512-9F59-7CD4426E209B}" dt="2020-10-05T13:36:53.663" v="772" actId="1076"/>
          <ac:picMkLst>
            <pc:docMk/>
            <pc:sldMk cId="2156320506" sldId="261"/>
            <ac:picMk id="6" creationId="{03DC1432-BA33-4D09-A890-8B417A462161}"/>
          </ac:picMkLst>
        </pc:picChg>
      </pc:sldChg>
      <pc:sldChg chg="addSp modSp new mod">
        <pc:chgData name="Petr" userId="37ffb8d4-0ab7-4539-80fa-95cb741689c5" providerId="ADAL" clId="{A9F2C272-4536-4512-9F59-7CD4426E209B}" dt="2020-10-05T15:10:30.331" v="3002" actId="790"/>
        <pc:sldMkLst>
          <pc:docMk/>
          <pc:sldMk cId="2363700811" sldId="262"/>
        </pc:sldMkLst>
        <pc:spChg chg="mod">
          <ac:chgData name="Petr" userId="37ffb8d4-0ab7-4539-80fa-95cb741689c5" providerId="ADAL" clId="{A9F2C272-4536-4512-9F59-7CD4426E209B}" dt="2020-10-05T14:14:53.068" v="1752"/>
          <ac:spMkLst>
            <pc:docMk/>
            <pc:sldMk cId="2363700811" sldId="262"/>
            <ac:spMk id="2" creationId="{74A7ECC2-C972-4F59-B455-F76D923D2B33}"/>
          </ac:spMkLst>
        </pc:spChg>
        <pc:spChg chg="mod">
          <ac:chgData name="Petr" userId="37ffb8d4-0ab7-4539-80fa-95cb741689c5" providerId="ADAL" clId="{A9F2C272-4536-4512-9F59-7CD4426E209B}" dt="2020-10-05T15:10:30.331" v="3002" actId="790"/>
          <ac:spMkLst>
            <pc:docMk/>
            <pc:sldMk cId="2363700811" sldId="262"/>
            <ac:spMk id="4" creationId="{90FE1194-0488-4ECF-ADA0-16F52E913983}"/>
          </ac:spMkLst>
        </pc:spChg>
        <pc:spChg chg="mod">
          <ac:chgData name="Petr" userId="37ffb8d4-0ab7-4539-80fa-95cb741689c5" providerId="ADAL" clId="{A9F2C272-4536-4512-9F59-7CD4426E209B}" dt="2020-10-05T13:41:16.052" v="981" actId="790"/>
          <ac:spMkLst>
            <pc:docMk/>
            <pc:sldMk cId="2363700811" sldId="262"/>
            <ac:spMk id="5" creationId="{63751DDF-3EB6-4EF3-A30A-E263EEDF30FD}"/>
          </ac:spMkLst>
        </pc:spChg>
        <pc:picChg chg="add mod">
          <ac:chgData name="Petr" userId="37ffb8d4-0ab7-4539-80fa-95cb741689c5" providerId="ADAL" clId="{A9F2C272-4536-4512-9F59-7CD4426E209B}" dt="2020-10-05T13:40:21.692" v="978" actId="1076"/>
          <ac:picMkLst>
            <pc:docMk/>
            <pc:sldMk cId="2363700811" sldId="262"/>
            <ac:picMk id="6" creationId="{63CA38ED-DD24-471D-B70E-07C95A48AEE0}"/>
          </ac:picMkLst>
        </pc:picChg>
      </pc:sldChg>
      <pc:sldChg chg="addSp delSp modSp new mod">
        <pc:chgData name="Petr" userId="37ffb8d4-0ab7-4539-80fa-95cb741689c5" providerId="ADAL" clId="{A9F2C272-4536-4512-9F59-7CD4426E209B}" dt="2020-10-05T15:10:43.580" v="3003" actId="790"/>
        <pc:sldMkLst>
          <pc:docMk/>
          <pc:sldMk cId="3020127421" sldId="263"/>
        </pc:sldMkLst>
        <pc:spChg chg="mod">
          <ac:chgData name="Petr" userId="37ffb8d4-0ab7-4539-80fa-95cb741689c5" providerId="ADAL" clId="{A9F2C272-4536-4512-9F59-7CD4426E209B}" dt="2020-10-05T14:15:01.266" v="1753"/>
          <ac:spMkLst>
            <pc:docMk/>
            <pc:sldMk cId="3020127421" sldId="263"/>
            <ac:spMk id="2" creationId="{BA52485E-488F-4D5F-B9E3-6AD81474EBB3}"/>
          </ac:spMkLst>
        </pc:spChg>
        <pc:spChg chg="mod">
          <ac:chgData name="Petr" userId="37ffb8d4-0ab7-4539-80fa-95cb741689c5" providerId="ADAL" clId="{A9F2C272-4536-4512-9F59-7CD4426E209B}" dt="2020-10-05T13:41:58.651" v="1004"/>
          <ac:spMkLst>
            <pc:docMk/>
            <pc:sldMk cId="3020127421" sldId="263"/>
            <ac:spMk id="3" creationId="{7EEF34F2-5897-4945-82FA-BB521E7DABCE}"/>
          </ac:spMkLst>
        </pc:spChg>
        <pc:spChg chg="mod">
          <ac:chgData name="Petr" userId="37ffb8d4-0ab7-4539-80fa-95cb741689c5" providerId="ADAL" clId="{A9F2C272-4536-4512-9F59-7CD4426E209B}" dt="2020-10-05T15:10:43.580" v="3003" actId="790"/>
          <ac:spMkLst>
            <pc:docMk/>
            <pc:sldMk cId="3020127421" sldId="263"/>
            <ac:spMk id="4" creationId="{84C5C2AF-B6A1-4C5C-8F6D-C56419F02075}"/>
          </ac:spMkLst>
        </pc:spChg>
        <pc:spChg chg="del mod">
          <ac:chgData name="Petr" userId="37ffb8d4-0ab7-4539-80fa-95cb741689c5" providerId="ADAL" clId="{A9F2C272-4536-4512-9F59-7CD4426E209B}" dt="2020-10-05T13:42:54.837" v="1020"/>
          <ac:spMkLst>
            <pc:docMk/>
            <pc:sldMk cId="3020127421" sldId="263"/>
            <ac:spMk id="5" creationId="{3DD61834-8A2C-46A4-9462-9143FBF95218}"/>
          </ac:spMkLst>
        </pc:spChg>
        <pc:spChg chg="add del 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6" creationId="{CED7FD39-586A-4A51-9035-19AB9BAE270E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8" creationId="{0A48ADFF-84CF-4298-B83E-0C4EAD827573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9" creationId="{2A6095B1-FB27-4281-87CB-ADD2F47153EC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0" creationId="{43D828B1-E0BC-4F13-B61D-58CBD274C9B6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1" creationId="{9DA1FA9D-BD53-4CEF-971B-81217D26223D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2" creationId="{C0AA9DCD-71F9-471A-8219-E615F67DEE40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3" creationId="{0C1F3037-823E-4B67-B0E3-49CE7F92F8F5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4" creationId="{440DCF0A-A2BB-448C-855A-AB154E260F94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5" creationId="{964760E6-B9DA-4B87-BABB-88DB8CCDA622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6" creationId="{7B498528-B327-429B-9DEB-0FF971276101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7" creationId="{DE91A7C2-3298-45CE-BFE3-D6895D168BB3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8" creationId="{78126C92-9BF0-4CE7-92D3-373B847D81A5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19" creationId="{B8A411AE-5215-4C5C-8F63-0B0AD82EB927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0" creationId="{A48F9983-723C-4ECE-9A8E-03E665B52D72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1" creationId="{AC14F5FC-7098-4A6E-9D2D-50EF07DD50A1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2" creationId="{4D5FB58B-E877-4A09-BB1D-E2B1C10713DE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3" creationId="{6502F833-742B-45DF-A4BE-30E89678FB4D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4" creationId="{410E8484-74D8-4B80-AD43-67935E599283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5" creationId="{9E1E755A-3894-450D-928D-E52D7ADA3880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6" creationId="{78908804-E0BC-4436-9BEA-313E1D92FA69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7" creationId="{66DAFF61-4F48-4A49-9FA5-B63FB149FEBA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8" creationId="{D51067E0-5408-49AE-8195-34FAC2BF7227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29" creationId="{352DB5B1-608F-46A4-8EED-430A156DEB69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30" creationId="{90B15C54-55E8-418D-8A10-21EDEA2A03F7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31" creationId="{D360B9AC-300D-41FE-BD78-759244EEA5EB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32" creationId="{5965C213-890F-4D10-82B3-E251F7CAEBF7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33" creationId="{9B22F02A-CC15-44EE-865A-FA76A44C72A5}"/>
          </ac:spMkLst>
        </pc:spChg>
        <pc:spChg chg="mod">
          <ac:chgData name="Petr" userId="37ffb8d4-0ab7-4539-80fa-95cb741689c5" providerId="ADAL" clId="{A9F2C272-4536-4512-9F59-7CD4426E209B}" dt="2020-10-05T13:42:46.208" v="1019"/>
          <ac:spMkLst>
            <pc:docMk/>
            <pc:sldMk cId="3020127421" sldId="263"/>
            <ac:spMk id="34" creationId="{B2D12996-4F2D-490E-B38B-23F504D5E610}"/>
          </ac:spMkLst>
        </pc:spChg>
        <pc:grpChg chg="mod">
          <ac:chgData name="Petr" userId="37ffb8d4-0ab7-4539-80fa-95cb741689c5" providerId="ADAL" clId="{A9F2C272-4536-4512-9F59-7CD4426E209B}" dt="2020-10-05T13:41:58.651" v="1004"/>
          <ac:grpSpMkLst>
            <pc:docMk/>
            <pc:sldMk cId="3020127421" sldId="263"/>
            <ac:grpSpMk id="1" creationId="{00000000-0000-0000-0000-000000000000}"/>
          </ac:grpSpMkLst>
        </pc:grpChg>
        <pc:grpChg chg="add del mod">
          <ac:chgData name="Petr" userId="37ffb8d4-0ab7-4539-80fa-95cb741689c5" providerId="ADAL" clId="{A9F2C272-4536-4512-9F59-7CD4426E209B}" dt="2020-10-05T13:42:46.208" v="1019"/>
          <ac:grpSpMkLst>
            <pc:docMk/>
            <pc:sldMk cId="3020127421" sldId="263"/>
            <ac:grpSpMk id="7" creationId="{5EB2688A-ADB7-4444-975E-E38D2E78FAEE}"/>
          </ac:grpSpMkLst>
        </pc:grpChg>
        <pc:picChg chg="add mod">
          <ac:chgData name="Petr" userId="37ffb8d4-0ab7-4539-80fa-95cb741689c5" providerId="ADAL" clId="{A9F2C272-4536-4512-9F59-7CD4426E209B}" dt="2020-10-05T13:43:01.325" v="1021" actId="14100"/>
          <ac:picMkLst>
            <pc:docMk/>
            <pc:sldMk cId="3020127421" sldId="263"/>
            <ac:picMk id="35" creationId="{469DD389-B18A-448D-BB6B-492AD07D7DF1}"/>
          </ac:picMkLst>
        </pc:picChg>
      </pc:sldChg>
      <pc:sldChg chg="addSp delSp modSp new mod modAnim">
        <pc:chgData name="Petr" userId="37ffb8d4-0ab7-4539-80fa-95cb741689c5" providerId="ADAL" clId="{A9F2C272-4536-4512-9F59-7CD4426E209B}" dt="2020-10-05T15:11:23.100" v="3009" actId="790"/>
        <pc:sldMkLst>
          <pc:docMk/>
          <pc:sldMk cId="199847365" sldId="264"/>
        </pc:sldMkLst>
        <pc:spChg chg="mod">
          <ac:chgData name="Petr" userId="37ffb8d4-0ab7-4539-80fa-95cb741689c5" providerId="ADAL" clId="{A9F2C272-4536-4512-9F59-7CD4426E209B}" dt="2020-10-05T14:15:09.671" v="1754"/>
          <ac:spMkLst>
            <pc:docMk/>
            <pc:sldMk cId="199847365" sldId="264"/>
            <ac:spMk id="2" creationId="{3CB59C97-FE4C-4E9D-A480-25904D98D9E2}"/>
          </ac:spMkLst>
        </pc:spChg>
        <pc:spChg chg="mod">
          <ac:chgData name="Petr" userId="37ffb8d4-0ab7-4539-80fa-95cb741689c5" providerId="ADAL" clId="{A9F2C272-4536-4512-9F59-7CD4426E209B}" dt="2020-10-05T15:10:51.660" v="3004" actId="790"/>
          <ac:spMkLst>
            <pc:docMk/>
            <pc:sldMk cId="199847365" sldId="264"/>
            <ac:spMk id="4" creationId="{5AE4D69F-3812-4BDE-AAB3-EBF949E25968}"/>
          </ac:spMkLst>
        </pc:spChg>
        <pc:spChg chg="mod">
          <ac:chgData name="Petr" userId="37ffb8d4-0ab7-4539-80fa-95cb741689c5" providerId="ADAL" clId="{A9F2C272-4536-4512-9F59-7CD4426E209B}" dt="2020-10-05T15:11:23.100" v="3009" actId="790"/>
          <ac:spMkLst>
            <pc:docMk/>
            <pc:sldMk cId="199847365" sldId="264"/>
            <ac:spMk id="5" creationId="{055E5269-1E64-438F-ACB1-B76CDD964E27}"/>
          </ac:spMkLst>
        </pc:spChg>
        <pc:picChg chg="add del mod">
          <ac:chgData name="Petr" userId="37ffb8d4-0ab7-4539-80fa-95cb741689c5" providerId="ADAL" clId="{A9F2C272-4536-4512-9F59-7CD4426E209B}" dt="2020-10-05T13:52:32.652" v="1199" actId="478"/>
          <ac:picMkLst>
            <pc:docMk/>
            <pc:sldMk cId="199847365" sldId="264"/>
            <ac:picMk id="7" creationId="{F4D83DC9-9D72-4C37-9FED-C286EC215DC0}"/>
          </ac:picMkLst>
        </pc:picChg>
        <pc:picChg chg="add mod">
          <ac:chgData name="Petr" userId="37ffb8d4-0ab7-4539-80fa-95cb741689c5" providerId="ADAL" clId="{A9F2C272-4536-4512-9F59-7CD4426E209B}" dt="2020-10-05T13:54:33.917" v="1219" actId="1076"/>
          <ac:picMkLst>
            <pc:docMk/>
            <pc:sldMk cId="199847365" sldId="264"/>
            <ac:picMk id="8" creationId="{9F4EF4D5-FC3A-4266-964B-95129B67A75C}"/>
          </ac:picMkLst>
        </pc:picChg>
      </pc:sldChg>
      <pc:sldChg chg="modSp new mod">
        <pc:chgData name="Petr" userId="37ffb8d4-0ab7-4539-80fa-95cb741689c5" providerId="ADAL" clId="{A9F2C272-4536-4512-9F59-7CD4426E209B}" dt="2020-10-05T15:11:47.410" v="3012" actId="790"/>
        <pc:sldMkLst>
          <pc:docMk/>
          <pc:sldMk cId="1029952292" sldId="265"/>
        </pc:sldMkLst>
        <pc:spChg chg="mod">
          <ac:chgData name="Petr" userId="37ffb8d4-0ab7-4539-80fa-95cb741689c5" providerId="ADAL" clId="{A9F2C272-4536-4512-9F59-7CD4426E209B}" dt="2020-10-05T14:15:21.628" v="1756"/>
          <ac:spMkLst>
            <pc:docMk/>
            <pc:sldMk cId="1029952292" sldId="265"/>
            <ac:spMk id="2" creationId="{C67C54E0-60CD-44D3-90B6-B36EC24D53FB}"/>
          </ac:spMkLst>
        </pc:spChg>
        <pc:spChg chg="mod">
          <ac:chgData name="Petr" userId="37ffb8d4-0ab7-4539-80fa-95cb741689c5" providerId="ADAL" clId="{A9F2C272-4536-4512-9F59-7CD4426E209B}" dt="2020-10-05T15:11:47.410" v="3012" actId="790"/>
          <ac:spMkLst>
            <pc:docMk/>
            <pc:sldMk cId="1029952292" sldId="265"/>
            <ac:spMk id="4" creationId="{7A5A5306-758E-4662-8F7F-A9D7CE9E42C1}"/>
          </ac:spMkLst>
        </pc:spChg>
        <pc:spChg chg="mod">
          <ac:chgData name="Petr" userId="37ffb8d4-0ab7-4539-80fa-95cb741689c5" providerId="ADAL" clId="{A9F2C272-4536-4512-9F59-7CD4426E209B}" dt="2020-10-05T14:06:47.269" v="1338" actId="20577"/>
          <ac:spMkLst>
            <pc:docMk/>
            <pc:sldMk cId="1029952292" sldId="265"/>
            <ac:spMk id="5" creationId="{C7D5E256-9CCA-4416-B3C1-75660703BB56}"/>
          </ac:spMkLst>
        </pc:spChg>
      </pc:sldChg>
      <pc:sldChg chg="addSp delSp modSp new mod modClrScheme chgLayout">
        <pc:chgData name="Petr" userId="37ffb8d4-0ab7-4539-80fa-95cb741689c5" providerId="ADAL" clId="{A9F2C272-4536-4512-9F59-7CD4426E209B}" dt="2020-10-05T15:11:39.300" v="3011" actId="790"/>
        <pc:sldMkLst>
          <pc:docMk/>
          <pc:sldMk cId="1545099684" sldId="266"/>
        </pc:sldMkLst>
        <pc:spChg chg="mod ord">
          <ac:chgData name="Petr" userId="37ffb8d4-0ab7-4539-80fa-95cb741689c5" providerId="ADAL" clId="{A9F2C272-4536-4512-9F59-7CD4426E209B}" dt="2020-10-05T14:15:15.682" v="1755"/>
          <ac:spMkLst>
            <pc:docMk/>
            <pc:sldMk cId="1545099684" sldId="266"/>
            <ac:spMk id="2" creationId="{365D948C-6753-46E4-B172-24367E75F1AD}"/>
          </ac:spMkLst>
        </pc:spChg>
        <pc:spChg chg="mod ord">
          <ac:chgData name="Petr" userId="37ffb8d4-0ab7-4539-80fa-95cb741689c5" providerId="ADAL" clId="{A9F2C272-4536-4512-9F59-7CD4426E209B}" dt="2020-10-05T14:01:25.883" v="1295" actId="700"/>
          <ac:spMkLst>
            <pc:docMk/>
            <pc:sldMk cId="1545099684" sldId="266"/>
            <ac:spMk id="3" creationId="{D59CCC18-26DE-48DB-82D1-749E88AA943D}"/>
          </ac:spMkLst>
        </pc:spChg>
        <pc:spChg chg="mod ord">
          <ac:chgData name="Petr" userId="37ffb8d4-0ab7-4539-80fa-95cb741689c5" providerId="ADAL" clId="{A9F2C272-4536-4512-9F59-7CD4426E209B}" dt="2020-10-05T15:11:31.410" v="3010" actId="790"/>
          <ac:spMkLst>
            <pc:docMk/>
            <pc:sldMk cId="1545099684" sldId="266"/>
            <ac:spMk id="4" creationId="{2BCF3EBF-14A6-4BEF-9217-A5CE8894DFBF}"/>
          </ac:spMkLst>
        </pc:spChg>
        <pc:spChg chg="mod ord">
          <ac:chgData name="Petr" userId="37ffb8d4-0ab7-4539-80fa-95cb741689c5" providerId="ADAL" clId="{A9F2C272-4536-4512-9F59-7CD4426E209B}" dt="2020-10-05T15:11:39.300" v="3011" actId="790"/>
          <ac:spMkLst>
            <pc:docMk/>
            <pc:sldMk cId="1545099684" sldId="266"/>
            <ac:spMk id="5" creationId="{59701A09-C686-4F82-932C-8D3369796E88}"/>
          </ac:spMkLst>
        </pc:spChg>
        <pc:spChg chg="add del mod ord">
          <ac:chgData name="Petr" userId="37ffb8d4-0ab7-4539-80fa-95cb741689c5" providerId="ADAL" clId="{A9F2C272-4536-4512-9F59-7CD4426E209B}" dt="2020-10-05T14:01:25.883" v="1295" actId="700"/>
          <ac:spMkLst>
            <pc:docMk/>
            <pc:sldMk cId="1545099684" sldId="266"/>
            <ac:spMk id="6" creationId="{344E8327-DFC2-4B56-A6D3-B094984E8AD4}"/>
          </ac:spMkLst>
        </pc:spChg>
        <pc:spChg chg="add del mod ord">
          <ac:chgData name="Petr" userId="37ffb8d4-0ab7-4539-80fa-95cb741689c5" providerId="ADAL" clId="{A9F2C272-4536-4512-9F59-7CD4426E209B}" dt="2020-10-05T14:01:25.883" v="1295" actId="700"/>
          <ac:spMkLst>
            <pc:docMk/>
            <pc:sldMk cId="1545099684" sldId="266"/>
            <ac:spMk id="7" creationId="{37942FE0-9488-43FD-B5A8-56039F29F5C3}"/>
          </ac:spMkLst>
        </pc:spChg>
        <pc:spChg chg="add del mod ord">
          <ac:chgData name="Petr" userId="37ffb8d4-0ab7-4539-80fa-95cb741689c5" providerId="ADAL" clId="{A9F2C272-4536-4512-9F59-7CD4426E209B}" dt="2020-10-05T14:01:25.883" v="1295" actId="700"/>
          <ac:spMkLst>
            <pc:docMk/>
            <pc:sldMk cId="1545099684" sldId="266"/>
            <ac:spMk id="8" creationId="{F386BF4B-9C4A-4B87-AEDC-EE49A5E5ADFD}"/>
          </ac:spMkLst>
        </pc:spChg>
      </pc:sldChg>
      <pc:sldChg chg="modSp new mod">
        <pc:chgData name="Petr" userId="37ffb8d4-0ab7-4539-80fa-95cb741689c5" providerId="ADAL" clId="{A9F2C272-4536-4512-9F59-7CD4426E209B}" dt="2020-10-05T15:12:02.850" v="3014" actId="790"/>
        <pc:sldMkLst>
          <pc:docMk/>
          <pc:sldMk cId="339726935" sldId="267"/>
        </pc:sldMkLst>
        <pc:spChg chg="mod">
          <ac:chgData name="Petr" userId="37ffb8d4-0ab7-4539-80fa-95cb741689c5" providerId="ADAL" clId="{A9F2C272-4536-4512-9F59-7CD4426E209B}" dt="2020-10-05T14:15:27.541" v="1757"/>
          <ac:spMkLst>
            <pc:docMk/>
            <pc:sldMk cId="339726935" sldId="267"/>
            <ac:spMk id="2" creationId="{5D08EE65-6954-4815-A82D-F5FA3EB7C364}"/>
          </ac:spMkLst>
        </pc:spChg>
        <pc:spChg chg="mod">
          <ac:chgData name="Petr" userId="37ffb8d4-0ab7-4539-80fa-95cb741689c5" providerId="ADAL" clId="{A9F2C272-4536-4512-9F59-7CD4426E209B}" dt="2020-10-05T15:11:56.980" v="3013" actId="790"/>
          <ac:spMkLst>
            <pc:docMk/>
            <pc:sldMk cId="339726935" sldId="267"/>
            <ac:spMk id="4" creationId="{3BA6FF7D-7C93-42ED-8151-F3F7498571BA}"/>
          </ac:spMkLst>
        </pc:spChg>
        <pc:spChg chg="mod">
          <ac:chgData name="Petr" userId="37ffb8d4-0ab7-4539-80fa-95cb741689c5" providerId="ADAL" clId="{A9F2C272-4536-4512-9F59-7CD4426E209B}" dt="2020-10-05T15:12:02.850" v="3014" actId="790"/>
          <ac:spMkLst>
            <pc:docMk/>
            <pc:sldMk cId="339726935" sldId="267"/>
            <ac:spMk id="5" creationId="{D6DBDDF7-B61E-4ABD-AFD2-5F0E9236AE1E}"/>
          </ac:spMkLst>
        </pc:spChg>
      </pc:sldChg>
      <pc:sldChg chg="modSp new mod">
        <pc:chgData name="Petr" userId="37ffb8d4-0ab7-4539-80fa-95cb741689c5" providerId="ADAL" clId="{A9F2C272-4536-4512-9F59-7CD4426E209B}" dt="2020-10-05T15:12:30.320" v="3017" actId="790"/>
        <pc:sldMkLst>
          <pc:docMk/>
          <pc:sldMk cId="2274930274" sldId="268"/>
        </pc:sldMkLst>
        <pc:spChg chg="mod">
          <ac:chgData name="Petr" userId="37ffb8d4-0ab7-4539-80fa-95cb741689c5" providerId="ADAL" clId="{A9F2C272-4536-4512-9F59-7CD4426E209B}" dt="2020-10-05T14:30:29.753" v="2094" actId="20577"/>
          <ac:spMkLst>
            <pc:docMk/>
            <pc:sldMk cId="2274930274" sldId="268"/>
            <ac:spMk id="2" creationId="{C0411058-EC06-4245-AFB0-08E70EC8D9FD}"/>
          </ac:spMkLst>
        </pc:spChg>
        <pc:spChg chg="mod">
          <ac:chgData name="Petr" userId="37ffb8d4-0ab7-4539-80fa-95cb741689c5" providerId="ADAL" clId="{A9F2C272-4536-4512-9F59-7CD4426E209B}" dt="2020-10-05T15:12:30.320" v="3017" actId="790"/>
          <ac:spMkLst>
            <pc:docMk/>
            <pc:sldMk cId="2274930274" sldId="268"/>
            <ac:spMk id="4" creationId="{28BD4553-846E-477E-A4DF-7AEF1A351EE9}"/>
          </ac:spMkLst>
        </pc:spChg>
        <pc:spChg chg="mod">
          <ac:chgData name="Petr" userId="37ffb8d4-0ab7-4539-80fa-95cb741689c5" providerId="ADAL" clId="{A9F2C272-4536-4512-9F59-7CD4426E209B}" dt="2020-10-05T14:17:20.069" v="1791" actId="403"/>
          <ac:spMkLst>
            <pc:docMk/>
            <pc:sldMk cId="2274930274" sldId="268"/>
            <ac:spMk id="5" creationId="{8052E75C-C43B-4B06-9F3F-6019F3620836}"/>
          </ac:spMkLst>
        </pc:spChg>
      </pc:sldChg>
      <pc:sldChg chg="addSp delSp modSp new mod modClrScheme chgLayout">
        <pc:chgData name="Petr" userId="37ffb8d4-0ab7-4539-80fa-95cb741689c5" providerId="ADAL" clId="{A9F2C272-4536-4512-9F59-7CD4426E209B}" dt="2020-10-05T15:12:46.850" v="3019" actId="790"/>
        <pc:sldMkLst>
          <pc:docMk/>
          <pc:sldMk cId="4268654310" sldId="269"/>
        </pc:sldMkLst>
        <pc:spChg chg="mod ord">
          <ac:chgData name="Petr" userId="37ffb8d4-0ab7-4539-80fa-95cb741689c5" providerId="ADAL" clId="{A9F2C272-4536-4512-9F59-7CD4426E209B}" dt="2020-10-05T14:30:35.113" v="2095"/>
          <ac:spMkLst>
            <pc:docMk/>
            <pc:sldMk cId="4268654310" sldId="269"/>
            <ac:spMk id="2" creationId="{038A4359-9C92-4157-991B-B829A8D206AC}"/>
          </ac:spMkLst>
        </pc:spChg>
        <pc:spChg chg="mod ord">
          <ac:chgData name="Petr" userId="37ffb8d4-0ab7-4539-80fa-95cb741689c5" providerId="ADAL" clId="{A9F2C272-4536-4512-9F59-7CD4426E209B}" dt="2020-10-05T14:23:43.581" v="1921" actId="700"/>
          <ac:spMkLst>
            <pc:docMk/>
            <pc:sldMk cId="4268654310" sldId="269"/>
            <ac:spMk id="3" creationId="{E1E1FC67-0299-4DC1-B84D-51901B194473}"/>
          </ac:spMkLst>
        </pc:spChg>
        <pc:spChg chg="mod ord">
          <ac:chgData name="Petr" userId="37ffb8d4-0ab7-4539-80fa-95cb741689c5" providerId="ADAL" clId="{A9F2C272-4536-4512-9F59-7CD4426E209B}" dt="2020-10-05T15:12:41.090" v="3018" actId="790"/>
          <ac:spMkLst>
            <pc:docMk/>
            <pc:sldMk cId="4268654310" sldId="269"/>
            <ac:spMk id="4" creationId="{AD0B0093-8752-4093-B321-69D4678F415D}"/>
          </ac:spMkLst>
        </pc:spChg>
        <pc:spChg chg="del">
          <ac:chgData name="Petr" userId="37ffb8d4-0ab7-4539-80fa-95cb741689c5" providerId="ADAL" clId="{A9F2C272-4536-4512-9F59-7CD4426E209B}" dt="2020-10-05T14:18:49.078" v="1869"/>
          <ac:spMkLst>
            <pc:docMk/>
            <pc:sldMk cId="4268654310" sldId="269"/>
            <ac:spMk id="5" creationId="{067BAA4C-2138-4CA6-9AB3-F4586EF5F129}"/>
          </ac:spMkLst>
        </pc:spChg>
        <pc:spChg chg="add mod ord">
          <ac:chgData name="Petr" userId="37ffb8d4-0ab7-4539-80fa-95cb741689c5" providerId="ADAL" clId="{A9F2C272-4536-4512-9F59-7CD4426E209B}" dt="2020-10-05T15:12:46.850" v="3019" actId="790"/>
          <ac:spMkLst>
            <pc:docMk/>
            <pc:sldMk cId="4268654310" sldId="269"/>
            <ac:spMk id="6" creationId="{A876D448-3349-4FB3-8C89-B5B5549BB199}"/>
          </ac:spMkLst>
        </pc:spChg>
        <pc:spChg chg="add del mod ord">
          <ac:chgData name="Petr" userId="37ffb8d4-0ab7-4539-80fa-95cb741689c5" providerId="ADAL" clId="{A9F2C272-4536-4512-9F59-7CD4426E209B}" dt="2020-10-05T14:23:43.581" v="1921" actId="700"/>
          <ac:spMkLst>
            <pc:docMk/>
            <pc:sldMk cId="4268654310" sldId="269"/>
            <ac:spMk id="7" creationId="{5DFD77E6-6C0D-469F-8E12-8F71DE2034DF}"/>
          </ac:spMkLst>
        </pc:spChg>
        <pc:spChg chg="add del mod ord">
          <ac:chgData name="Petr" userId="37ffb8d4-0ab7-4539-80fa-95cb741689c5" providerId="ADAL" clId="{A9F2C272-4536-4512-9F59-7CD4426E209B}" dt="2020-10-05T14:23:43.581" v="1921" actId="700"/>
          <ac:spMkLst>
            <pc:docMk/>
            <pc:sldMk cId="4268654310" sldId="269"/>
            <ac:spMk id="8" creationId="{D5DF3522-91ED-4B1C-91B1-03629D8210DD}"/>
          </ac:spMkLst>
        </pc:spChg>
        <pc:spChg chg="add del mod ord">
          <ac:chgData name="Petr" userId="37ffb8d4-0ab7-4539-80fa-95cb741689c5" providerId="ADAL" clId="{A9F2C272-4536-4512-9F59-7CD4426E209B}" dt="2020-10-05T14:23:43.581" v="1921" actId="700"/>
          <ac:spMkLst>
            <pc:docMk/>
            <pc:sldMk cId="4268654310" sldId="269"/>
            <ac:spMk id="9" creationId="{8364E1C0-EAEC-429B-B96A-51CA7BDD2B02}"/>
          </ac:spMkLst>
        </pc:spChg>
      </pc:sldChg>
      <pc:sldChg chg="addSp delSp modSp new mod">
        <pc:chgData name="Petr" userId="37ffb8d4-0ab7-4539-80fa-95cb741689c5" providerId="ADAL" clId="{A9F2C272-4536-4512-9F59-7CD4426E209B}" dt="2020-10-05T15:12:55.520" v="3020" actId="790"/>
        <pc:sldMkLst>
          <pc:docMk/>
          <pc:sldMk cId="3295756469" sldId="270"/>
        </pc:sldMkLst>
        <pc:spChg chg="mod">
          <ac:chgData name="Petr" userId="37ffb8d4-0ab7-4539-80fa-95cb741689c5" providerId="ADAL" clId="{A9F2C272-4536-4512-9F59-7CD4426E209B}" dt="2020-10-05T14:30:39.758" v="2096"/>
          <ac:spMkLst>
            <pc:docMk/>
            <pc:sldMk cId="3295756469" sldId="270"/>
            <ac:spMk id="2" creationId="{A3977994-3ABD-4AD7-B4AB-877671831F46}"/>
          </ac:spMkLst>
        </pc:spChg>
        <pc:spChg chg="mod">
          <ac:chgData name="Petr" userId="37ffb8d4-0ab7-4539-80fa-95cb741689c5" providerId="ADAL" clId="{A9F2C272-4536-4512-9F59-7CD4426E209B}" dt="2020-10-05T15:12:55.520" v="3020" actId="790"/>
          <ac:spMkLst>
            <pc:docMk/>
            <pc:sldMk cId="3295756469" sldId="270"/>
            <ac:spMk id="4" creationId="{3E9C5F99-A4E4-422E-8530-A7796B360955}"/>
          </ac:spMkLst>
        </pc:spChg>
        <pc:spChg chg="mod">
          <ac:chgData name="Petr" userId="37ffb8d4-0ab7-4539-80fa-95cb741689c5" providerId="ADAL" clId="{A9F2C272-4536-4512-9F59-7CD4426E209B}" dt="2020-10-05T14:35:02.123" v="2136" actId="14100"/>
          <ac:spMkLst>
            <pc:docMk/>
            <pc:sldMk cId="3295756469" sldId="270"/>
            <ac:spMk id="5" creationId="{101F166D-6582-40A1-B93E-ED75537958E2}"/>
          </ac:spMkLst>
        </pc:spChg>
        <pc:spChg chg="add del">
          <ac:chgData name="Petr" userId="37ffb8d4-0ab7-4539-80fa-95cb741689c5" providerId="ADAL" clId="{A9F2C272-4536-4512-9F59-7CD4426E209B}" dt="2020-10-05T14:26:01.878" v="1964"/>
          <ac:spMkLst>
            <pc:docMk/>
            <pc:sldMk cId="3295756469" sldId="270"/>
            <ac:spMk id="6" creationId="{2FEA68F9-03FC-411B-BC73-D3D6281B70C0}"/>
          </ac:spMkLst>
        </pc:spChg>
        <pc:spChg chg="add del">
          <ac:chgData name="Petr" userId="37ffb8d4-0ab7-4539-80fa-95cb741689c5" providerId="ADAL" clId="{A9F2C272-4536-4512-9F59-7CD4426E209B}" dt="2020-10-05T14:26:10.553" v="1968"/>
          <ac:spMkLst>
            <pc:docMk/>
            <pc:sldMk cId="3295756469" sldId="270"/>
            <ac:spMk id="7" creationId="{14435ADC-7A95-463D-B667-E2B3474A8866}"/>
          </ac:spMkLst>
        </pc:spChg>
        <pc:spChg chg="add del">
          <ac:chgData name="Petr" userId="37ffb8d4-0ab7-4539-80fa-95cb741689c5" providerId="ADAL" clId="{A9F2C272-4536-4512-9F59-7CD4426E209B}" dt="2020-10-05T14:31:02.793" v="2098"/>
          <ac:spMkLst>
            <pc:docMk/>
            <pc:sldMk cId="3295756469" sldId="270"/>
            <ac:spMk id="8" creationId="{A7BFDC82-83EF-44D9-815F-BCE207D67CF9}"/>
          </ac:spMkLst>
        </pc:spChg>
      </pc:sldChg>
      <pc:sldChg chg="addSp delSp modSp new mod">
        <pc:chgData name="Petr" userId="37ffb8d4-0ab7-4539-80fa-95cb741689c5" providerId="ADAL" clId="{A9F2C272-4536-4512-9F59-7CD4426E209B}" dt="2020-10-05T14:30:09.318" v="2045" actId="14100"/>
        <pc:sldMkLst>
          <pc:docMk/>
          <pc:sldMk cId="1493152096" sldId="271"/>
        </pc:sldMkLst>
        <pc:spChg chg="mod">
          <ac:chgData name="Petr" userId="37ffb8d4-0ab7-4539-80fa-95cb741689c5" providerId="ADAL" clId="{A9F2C272-4536-4512-9F59-7CD4426E209B}" dt="2020-10-05T14:30:09.318" v="2045" actId="14100"/>
          <ac:spMkLst>
            <pc:docMk/>
            <pc:sldMk cId="1493152096" sldId="271"/>
            <ac:spMk id="2" creationId="{BB50D8BD-1BB6-4FB5-89D0-FC5010578C74}"/>
          </ac:spMkLst>
        </pc:spChg>
        <pc:spChg chg="del">
          <ac:chgData name="Petr" userId="37ffb8d4-0ab7-4539-80fa-95cb741689c5" providerId="ADAL" clId="{A9F2C272-4536-4512-9F59-7CD4426E209B}" dt="2020-10-05T14:29:47.280" v="2040" actId="478"/>
          <ac:spMkLst>
            <pc:docMk/>
            <pc:sldMk cId="1493152096" sldId="271"/>
            <ac:spMk id="4" creationId="{5E7C5AC7-1FDA-47FD-A7A3-9083F0D9880A}"/>
          </ac:spMkLst>
        </pc:spChg>
        <pc:spChg chg="add del">
          <ac:chgData name="Petr" userId="37ffb8d4-0ab7-4539-80fa-95cb741689c5" providerId="ADAL" clId="{A9F2C272-4536-4512-9F59-7CD4426E209B}" dt="2020-10-05T14:27:29.984" v="1982"/>
          <ac:spMkLst>
            <pc:docMk/>
            <pc:sldMk cId="1493152096" sldId="271"/>
            <ac:spMk id="5" creationId="{AB2CAD1F-98A5-4CEB-BAAD-D5D6F458A06B}"/>
          </ac:spMkLst>
        </pc:spChg>
        <pc:graphicFrameChg chg="add del mod">
          <ac:chgData name="Petr" userId="37ffb8d4-0ab7-4539-80fa-95cb741689c5" providerId="ADAL" clId="{A9F2C272-4536-4512-9F59-7CD4426E209B}" dt="2020-10-05T14:26:36.035" v="1971"/>
          <ac:graphicFrameMkLst>
            <pc:docMk/>
            <pc:sldMk cId="1493152096" sldId="271"/>
            <ac:graphicFrameMk id="6" creationId="{7B26D5AE-99FB-4767-A638-71BC2B9DBC8A}"/>
          </ac:graphicFrameMkLst>
        </pc:graphicFrameChg>
        <pc:graphicFrameChg chg="add mod modGraphic">
          <ac:chgData name="Petr" userId="37ffb8d4-0ab7-4539-80fa-95cb741689c5" providerId="ADAL" clId="{A9F2C272-4536-4512-9F59-7CD4426E209B}" dt="2020-10-05T14:30:03.120" v="2044" actId="14100"/>
          <ac:graphicFrameMkLst>
            <pc:docMk/>
            <pc:sldMk cId="1493152096" sldId="271"/>
            <ac:graphicFrameMk id="8" creationId="{6234A9C6-6D10-414D-B6F1-3BE597FAAC18}"/>
          </ac:graphicFrameMkLst>
        </pc:graphicFrameChg>
        <pc:picChg chg="add del mod">
          <ac:chgData name="Petr" userId="37ffb8d4-0ab7-4539-80fa-95cb741689c5" providerId="ADAL" clId="{A9F2C272-4536-4512-9F59-7CD4426E209B}" dt="2020-10-05T14:27:17.658" v="1981"/>
          <ac:picMkLst>
            <pc:docMk/>
            <pc:sldMk cId="1493152096" sldId="271"/>
            <ac:picMk id="7" creationId="{EF34C8C1-72AB-498B-B99B-CFCCD4E6C7F9}"/>
          </ac:picMkLst>
        </pc:picChg>
      </pc:sldChg>
      <pc:sldChg chg="addSp delSp modSp new mod modClrScheme chgLayout">
        <pc:chgData name="Petr" userId="37ffb8d4-0ab7-4539-80fa-95cb741689c5" providerId="ADAL" clId="{A9F2C272-4536-4512-9F59-7CD4426E209B}" dt="2020-10-05T15:13:56.610" v="3027" actId="790"/>
        <pc:sldMkLst>
          <pc:docMk/>
          <pc:sldMk cId="1605995289" sldId="272"/>
        </pc:sldMkLst>
        <pc:spChg chg="mod ord">
          <ac:chgData name="Petr" userId="37ffb8d4-0ab7-4539-80fa-95cb741689c5" providerId="ADAL" clId="{A9F2C272-4536-4512-9F59-7CD4426E209B}" dt="2020-10-05T15:05:33.261" v="2976"/>
          <ac:spMkLst>
            <pc:docMk/>
            <pc:sldMk cId="1605995289" sldId="272"/>
            <ac:spMk id="2" creationId="{5A43E64A-D86C-49D6-9D7F-69971C094A80}"/>
          </ac:spMkLst>
        </pc:spChg>
        <pc:spChg chg="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3" creationId="{DFC283FE-2DD6-46D6-B8EF-60D2BB5330BC}"/>
          </ac:spMkLst>
        </pc:spChg>
        <pc:spChg chg="mod ord">
          <ac:chgData name="Petr" userId="37ffb8d4-0ab7-4539-80fa-95cb741689c5" providerId="ADAL" clId="{A9F2C272-4536-4512-9F59-7CD4426E209B}" dt="2020-10-05T15:13:46.690" v="3026" actId="790"/>
          <ac:spMkLst>
            <pc:docMk/>
            <pc:sldMk cId="1605995289" sldId="272"/>
            <ac:spMk id="4" creationId="{1D51A669-7F5A-49E8-915D-BF1BED8E649A}"/>
          </ac:spMkLst>
        </pc:spChg>
        <pc:spChg chg="del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5" creationId="{C28D2235-CE89-4701-96E5-979E8514D3AF}"/>
          </ac:spMkLst>
        </pc:spChg>
        <pc:spChg chg="add del mod ord">
          <ac:chgData name="Petr" userId="37ffb8d4-0ab7-4539-80fa-95cb741689c5" providerId="ADAL" clId="{A9F2C272-4536-4512-9F59-7CD4426E209B}" dt="2020-10-05T14:52:33.342" v="2901" actId="700"/>
          <ac:spMkLst>
            <pc:docMk/>
            <pc:sldMk cId="1605995289" sldId="272"/>
            <ac:spMk id="6" creationId="{8313ACE2-2C35-4F2B-88CC-051021FB37E1}"/>
          </ac:spMkLst>
        </pc:spChg>
        <pc:spChg chg="add del mod ord">
          <ac:chgData name="Petr" userId="37ffb8d4-0ab7-4539-80fa-95cb741689c5" providerId="ADAL" clId="{A9F2C272-4536-4512-9F59-7CD4426E209B}" dt="2020-10-05T14:52:33.342" v="2901" actId="700"/>
          <ac:spMkLst>
            <pc:docMk/>
            <pc:sldMk cId="1605995289" sldId="272"/>
            <ac:spMk id="7" creationId="{21AFD2F3-CB69-4424-B9DF-E9904B2AD11F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8" creationId="{7CB03739-50F9-4A28-94A1-4E9BEBBDE55B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9" creationId="{C9FE1F66-2E74-4B1F-B7A1-D8C05C9A0AFF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0" creationId="{E98E2832-3C0D-4CBE-9D9C-1E336227683C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1" creationId="{8FA7B35E-71B4-41D5-9F52-D53E42466E03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2" creationId="{89E29ECC-07A9-4B54-97A8-B347C8AE8C9F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3" creationId="{A9BCB2CE-66C9-47B4-B407-1DF42AC9DE6F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4" creationId="{05B8F2A4-20A4-45FA-8ECC-1AC0A43C089A}"/>
          </ac:spMkLst>
        </pc:spChg>
        <pc:spChg chg="add del mod ord">
          <ac:chgData name="Petr" userId="37ffb8d4-0ab7-4539-80fa-95cb741689c5" providerId="ADAL" clId="{A9F2C272-4536-4512-9F59-7CD4426E209B}" dt="2020-10-05T14:52:29.722" v="2895" actId="700"/>
          <ac:spMkLst>
            <pc:docMk/>
            <pc:sldMk cId="1605995289" sldId="272"/>
            <ac:spMk id="15" creationId="{CE9C3432-6993-43A5-A062-03934140A54D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16" creationId="{4B4E1227-0A5F-4CD6-98FC-ADD1E64F12A8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17" creationId="{5A8E3074-BAE1-413E-9783-6D89148A2947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18" creationId="{EF687185-6045-4293-975E-4DC0B5BB8101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19" creationId="{A07C8ED7-2A76-49B1-A9F7-07847FD8DDD5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20" creationId="{7C2513F6-5953-492E-A039-5D55B9D64F8F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21" creationId="{0757F090-4C28-483C-BF66-B3AA49A8ECCB}"/>
          </ac:spMkLst>
        </pc:spChg>
        <pc:spChg chg="add mod ord">
          <ac:chgData name="Petr" userId="37ffb8d4-0ab7-4539-80fa-95cb741689c5" providerId="ADAL" clId="{A9F2C272-4536-4512-9F59-7CD4426E209B}" dt="2020-10-05T14:52:40.272" v="2904" actId="700"/>
          <ac:spMkLst>
            <pc:docMk/>
            <pc:sldMk cId="1605995289" sldId="272"/>
            <ac:spMk id="22" creationId="{BB97D9A8-C580-45EF-8D22-C13B7055BA2A}"/>
          </ac:spMkLst>
        </pc:spChg>
        <pc:spChg chg="add mod ord">
          <ac:chgData name="Petr" userId="37ffb8d4-0ab7-4539-80fa-95cb741689c5" providerId="ADAL" clId="{A9F2C272-4536-4512-9F59-7CD4426E209B}" dt="2020-10-05T14:53:48.332" v="2935" actId="255"/>
          <ac:spMkLst>
            <pc:docMk/>
            <pc:sldMk cId="1605995289" sldId="272"/>
            <ac:spMk id="23" creationId="{0C70624D-AB2A-4135-BECF-0536C806355F}"/>
          </ac:spMkLst>
        </pc:spChg>
        <pc:spChg chg="add mod ord">
          <ac:chgData name="Petr" userId="37ffb8d4-0ab7-4539-80fa-95cb741689c5" providerId="ADAL" clId="{A9F2C272-4536-4512-9F59-7CD4426E209B}" dt="2020-10-05T14:53:13.192" v="2906" actId="255"/>
          <ac:spMkLst>
            <pc:docMk/>
            <pc:sldMk cId="1605995289" sldId="272"/>
            <ac:spMk id="24" creationId="{15FC6648-8337-4E44-AB1D-B03C03C5429A}"/>
          </ac:spMkLst>
        </pc:spChg>
        <pc:spChg chg="add mod ord">
          <ac:chgData name="Petr" userId="37ffb8d4-0ab7-4539-80fa-95cb741689c5" providerId="ADAL" clId="{A9F2C272-4536-4512-9F59-7CD4426E209B}" dt="2020-10-05T15:13:56.610" v="3027" actId="790"/>
          <ac:spMkLst>
            <pc:docMk/>
            <pc:sldMk cId="1605995289" sldId="272"/>
            <ac:spMk id="25" creationId="{4BE6AC35-1A74-41E2-9100-657CD629B9EA}"/>
          </ac:spMkLst>
        </pc:spChg>
      </pc:sldChg>
      <pc:sldChg chg="addSp modSp new mod modAnim">
        <pc:chgData name="Petr" userId="37ffb8d4-0ab7-4539-80fa-95cb741689c5" providerId="ADAL" clId="{A9F2C272-4536-4512-9F59-7CD4426E209B}" dt="2020-10-05T15:12:11.750" v="3015" actId="790"/>
        <pc:sldMkLst>
          <pc:docMk/>
          <pc:sldMk cId="10955018" sldId="273"/>
        </pc:sldMkLst>
        <pc:spChg chg="mod">
          <ac:chgData name="Petr" userId="37ffb8d4-0ab7-4539-80fa-95cb741689c5" providerId="ADAL" clId="{A9F2C272-4536-4512-9F59-7CD4426E209B}" dt="2020-10-05T14:36:49.322" v="2226"/>
          <ac:spMkLst>
            <pc:docMk/>
            <pc:sldMk cId="10955018" sldId="273"/>
            <ac:spMk id="2" creationId="{C82E475F-54C1-45E8-8974-7EE1C6748A68}"/>
          </ac:spMkLst>
        </pc:spChg>
        <pc:spChg chg="mod">
          <ac:chgData name="Petr" userId="37ffb8d4-0ab7-4539-80fa-95cb741689c5" providerId="ADAL" clId="{A9F2C272-4536-4512-9F59-7CD4426E209B}" dt="2020-10-05T15:12:11.750" v="3015" actId="790"/>
          <ac:spMkLst>
            <pc:docMk/>
            <pc:sldMk cId="10955018" sldId="273"/>
            <ac:spMk id="4" creationId="{9C6FC0E3-E786-4937-A1FC-93987055CE5A}"/>
          </ac:spMkLst>
        </pc:spChg>
        <pc:picChg chg="add mod">
          <ac:chgData name="Petr" userId="37ffb8d4-0ab7-4539-80fa-95cb741689c5" providerId="ADAL" clId="{A9F2C272-4536-4512-9F59-7CD4426E209B}" dt="2020-10-05T14:36:13.709" v="2188" actId="1076"/>
          <ac:picMkLst>
            <pc:docMk/>
            <pc:sldMk cId="10955018" sldId="273"/>
            <ac:picMk id="6" creationId="{111224F5-DAEC-4417-A29A-0ECACFEC2735}"/>
          </ac:picMkLst>
        </pc:picChg>
      </pc:sldChg>
      <pc:sldChg chg="addSp delSp modSp new mod">
        <pc:chgData name="Petr" userId="37ffb8d4-0ab7-4539-80fa-95cb741689c5" providerId="ADAL" clId="{A9F2C272-4536-4512-9F59-7CD4426E209B}" dt="2020-10-05T15:12:21.350" v="3016" actId="790"/>
        <pc:sldMkLst>
          <pc:docMk/>
          <pc:sldMk cId="1650987994" sldId="274"/>
        </pc:sldMkLst>
        <pc:spChg chg="mod">
          <ac:chgData name="Petr" userId="37ffb8d4-0ab7-4539-80fa-95cb741689c5" providerId="ADAL" clId="{A9F2C272-4536-4512-9F59-7CD4426E209B}" dt="2020-10-05T14:38:07.014" v="2270"/>
          <ac:spMkLst>
            <pc:docMk/>
            <pc:sldMk cId="1650987994" sldId="274"/>
            <ac:spMk id="2" creationId="{85466A00-A442-46D0-87B0-84BD133371C6}"/>
          </ac:spMkLst>
        </pc:spChg>
        <pc:spChg chg="mod">
          <ac:chgData name="Petr" userId="37ffb8d4-0ab7-4539-80fa-95cb741689c5" providerId="ADAL" clId="{A9F2C272-4536-4512-9F59-7CD4426E209B}" dt="2020-10-05T15:12:21.350" v="3016" actId="790"/>
          <ac:spMkLst>
            <pc:docMk/>
            <pc:sldMk cId="1650987994" sldId="274"/>
            <ac:spMk id="4" creationId="{7839CACD-2B26-44FD-B5E8-950C1F52723C}"/>
          </ac:spMkLst>
        </pc:spChg>
        <pc:spChg chg="del">
          <ac:chgData name="Petr" userId="37ffb8d4-0ab7-4539-80fa-95cb741689c5" providerId="ADAL" clId="{A9F2C272-4536-4512-9F59-7CD4426E209B}" dt="2020-10-05T14:37:42.141" v="2267"/>
          <ac:spMkLst>
            <pc:docMk/>
            <pc:sldMk cId="1650987994" sldId="274"/>
            <ac:spMk id="5" creationId="{827D2BE7-A085-451B-947D-48CBAD214E86}"/>
          </ac:spMkLst>
        </pc:spChg>
        <pc:picChg chg="add mod">
          <ac:chgData name="Petr" userId="37ffb8d4-0ab7-4539-80fa-95cb741689c5" providerId="ADAL" clId="{A9F2C272-4536-4512-9F59-7CD4426E209B}" dt="2020-10-05T14:37:48.004" v="2269" actId="14100"/>
          <ac:picMkLst>
            <pc:docMk/>
            <pc:sldMk cId="1650987994" sldId="274"/>
            <ac:picMk id="6" creationId="{503F1E40-368C-4333-88A4-0DE1410655A5}"/>
          </ac:picMkLst>
        </pc:picChg>
      </pc:sldChg>
      <pc:sldChg chg="addSp modSp new mod ord modClrScheme chgLayout">
        <pc:chgData name="Petr" userId="37ffb8d4-0ab7-4539-80fa-95cb741689c5" providerId="ADAL" clId="{A9F2C272-4536-4512-9F59-7CD4426E209B}" dt="2020-10-05T15:13:37.380" v="3025" actId="790"/>
        <pc:sldMkLst>
          <pc:docMk/>
          <pc:sldMk cId="4260915569" sldId="275"/>
        </pc:sldMkLst>
        <pc:spChg chg="mod ord">
          <ac:chgData name="Petr" userId="37ffb8d4-0ab7-4539-80fa-95cb741689c5" providerId="ADAL" clId="{A9F2C272-4536-4512-9F59-7CD4426E209B}" dt="2020-10-05T14:49:35.222" v="2881"/>
          <ac:spMkLst>
            <pc:docMk/>
            <pc:sldMk cId="4260915569" sldId="275"/>
            <ac:spMk id="2" creationId="{010DC613-9207-4742-A8F0-67C864778233}"/>
          </ac:spMkLst>
        </pc:spChg>
        <pc:spChg chg="mod ord">
          <ac:chgData name="Petr" userId="37ffb8d4-0ab7-4539-80fa-95cb741689c5" providerId="ADAL" clId="{A9F2C272-4536-4512-9F59-7CD4426E209B}" dt="2020-10-05T14:40:07.663" v="2294" actId="700"/>
          <ac:spMkLst>
            <pc:docMk/>
            <pc:sldMk cId="4260915569" sldId="275"/>
            <ac:spMk id="3" creationId="{484D8D07-B6B0-4785-AD93-FE16A3EF0B0F}"/>
          </ac:spMkLst>
        </pc:spChg>
        <pc:spChg chg="mod ord">
          <ac:chgData name="Petr" userId="37ffb8d4-0ab7-4539-80fa-95cb741689c5" providerId="ADAL" clId="{A9F2C272-4536-4512-9F59-7CD4426E209B}" dt="2020-10-05T15:13:11.670" v="3021" actId="790"/>
          <ac:spMkLst>
            <pc:docMk/>
            <pc:sldMk cId="4260915569" sldId="275"/>
            <ac:spMk id="4" creationId="{0D4C812D-B25C-4204-9C67-9926D69BFFB3}"/>
          </ac:spMkLst>
        </pc:spChg>
        <pc:spChg chg="mod ord">
          <ac:chgData name="Petr" userId="37ffb8d4-0ab7-4539-80fa-95cb741689c5" providerId="ADAL" clId="{A9F2C272-4536-4512-9F59-7CD4426E209B}" dt="2020-10-05T15:13:24.561" v="3023" actId="790"/>
          <ac:spMkLst>
            <pc:docMk/>
            <pc:sldMk cId="4260915569" sldId="275"/>
            <ac:spMk id="5" creationId="{FA0C6D8E-7088-4C8E-9861-46B7E9424871}"/>
          </ac:spMkLst>
        </pc:spChg>
        <pc:spChg chg="add mod ord">
          <ac:chgData name="Petr" userId="37ffb8d4-0ab7-4539-80fa-95cb741689c5" providerId="ADAL" clId="{A9F2C272-4536-4512-9F59-7CD4426E209B}" dt="2020-10-05T15:13:18.010" v="3022" actId="790"/>
          <ac:spMkLst>
            <pc:docMk/>
            <pc:sldMk cId="4260915569" sldId="275"/>
            <ac:spMk id="6" creationId="{7515BCAE-A011-4F37-9403-6C9AD11D21D5}"/>
          </ac:spMkLst>
        </pc:spChg>
        <pc:spChg chg="add mod ord">
          <ac:chgData name="Petr" userId="37ffb8d4-0ab7-4539-80fa-95cb741689c5" providerId="ADAL" clId="{A9F2C272-4536-4512-9F59-7CD4426E209B}" dt="2020-10-05T15:13:31.368" v="3024" actId="790"/>
          <ac:spMkLst>
            <pc:docMk/>
            <pc:sldMk cId="4260915569" sldId="275"/>
            <ac:spMk id="7" creationId="{792EEAF2-1229-4B1A-A3A4-0017A114743D}"/>
          </ac:spMkLst>
        </pc:spChg>
        <pc:spChg chg="add mod ord">
          <ac:chgData name="Petr" userId="37ffb8d4-0ab7-4539-80fa-95cb741689c5" providerId="ADAL" clId="{A9F2C272-4536-4512-9F59-7CD4426E209B}" dt="2020-10-05T15:13:37.380" v="3025" actId="790"/>
          <ac:spMkLst>
            <pc:docMk/>
            <pc:sldMk cId="4260915569" sldId="275"/>
            <ac:spMk id="8" creationId="{4D926F6B-E11D-46EC-872A-E802939A9EC8}"/>
          </ac:spMkLst>
        </pc:spChg>
      </pc:sldChg>
      <pc:sldChg chg="addSp delSp modSp new mod ord modClrScheme chgLayout">
        <pc:chgData name="Petr" userId="37ffb8d4-0ab7-4539-80fa-95cb741689c5" providerId="ADAL" clId="{A9F2C272-4536-4512-9F59-7CD4426E209B}" dt="2020-10-05T14:49:29.112" v="2880"/>
        <pc:sldMkLst>
          <pc:docMk/>
          <pc:sldMk cId="1089959986" sldId="276"/>
        </pc:sldMkLst>
        <pc:spChg chg="mod ord">
          <ac:chgData name="Petr" userId="37ffb8d4-0ab7-4539-80fa-95cb741689c5" providerId="ADAL" clId="{A9F2C272-4536-4512-9F59-7CD4426E209B}" dt="2020-10-05T14:49:29.112" v="2880"/>
          <ac:spMkLst>
            <pc:docMk/>
            <pc:sldMk cId="1089959986" sldId="276"/>
            <ac:spMk id="2" creationId="{ADD7FA0B-1D1B-4938-899B-63C503320705}"/>
          </ac:spMkLst>
        </pc:spChg>
        <pc:spChg chg="mod ord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3" creationId="{EF9A11B7-8747-472A-88B9-45B377324CD3}"/>
          </ac:spMkLst>
        </pc:spChg>
        <pc:spChg chg="del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4" creationId="{15873050-1D71-4BF8-B471-580CBC65C7BB}"/>
          </ac:spMkLst>
        </pc:spChg>
        <pc:spChg chg="del mod ord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5" creationId="{30FBADBC-A2E7-4262-9ADC-C8EEC0C1CEA4}"/>
          </ac:spMkLst>
        </pc:spChg>
        <pc:spChg chg="del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6" creationId="{2BEB42DD-EA52-4E81-B4E9-DD824AB74848}"/>
          </ac:spMkLst>
        </pc:spChg>
        <pc:spChg chg="del mod ord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7" creationId="{57D97860-D486-430D-AEBF-B17649D511AA}"/>
          </ac:spMkLst>
        </pc:spChg>
        <pc:spChg chg="del">
          <ac:chgData name="Petr" userId="37ffb8d4-0ab7-4539-80fa-95cb741689c5" providerId="ADAL" clId="{A9F2C272-4536-4512-9F59-7CD4426E209B}" dt="2020-10-05T14:48:54.552" v="2851" actId="700"/>
          <ac:spMkLst>
            <pc:docMk/>
            <pc:sldMk cId="1089959986" sldId="276"/>
            <ac:spMk id="8" creationId="{AA9726F3-5D22-4A23-B515-C3685088ED93}"/>
          </ac:spMkLst>
        </pc:spChg>
        <pc:spChg chg="add mod ord">
          <ac:chgData name="Petr" userId="37ffb8d4-0ab7-4539-80fa-95cb741689c5" providerId="ADAL" clId="{A9F2C272-4536-4512-9F59-7CD4426E209B}" dt="2020-10-05T14:49:00.562" v="2876" actId="20577"/>
          <ac:spMkLst>
            <pc:docMk/>
            <pc:sldMk cId="1089959986" sldId="276"/>
            <ac:spMk id="9" creationId="{F07C96E4-6786-49E1-A618-005821185158}"/>
          </ac:spMkLst>
        </pc:spChg>
        <pc:spChg chg="add del mod ord">
          <ac:chgData name="Petr" userId="37ffb8d4-0ab7-4539-80fa-95cb741689c5" providerId="ADAL" clId="{A9F2C272-4536-4512-9F59-7CD4426E209B}" dt="2020-10-05T14:49:06.922" v="2877"/>
          <ac:spMkLst>
            <pc:docMk/>
            <pc:sldMk cId="1089959986" sldId="276"/>
            <ac:spMk id="10" creationId="{92811E72-DCED-4F59-AB1B-D01809F89EDA}"/>
          </ac:spMkLst>
        </pc:spChg>
        <pc:picChg chg="add mod">
          <ac:chgData name="Petr" userId="37ffb8d4-0ab7-4539-80fa-95cb741689c5" providerId="ADAL" clId="{A9F2C272-4536-4512-9F59-7CD4426E209B}" dt="2020-10-05T14:49:12.073" v="2879" actId="14100"/>
          <ac:picMkLst>
            <pc:docMk/>
            <pc:sldMk cId="1089959986" sldId="276"/>
            <ac:picMk id="11" creationId="{3DD49A92-5095-483A-9CD8-C1AC7990D35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here to insert subtitle.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36484A1-5FE2-4AC7-B186-C1E15EE77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, text –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1FF7BBC3-4942-4748-BDEB-393A88A26C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17F7BCE-DD2D-4B15-B525-A4DDC38CFB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icon</a:t>
            </a:r>
            <a:r>
              <a:rPr lang="cs-CZ" dirty="0"/>
              <a:t> to insert image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2E47129-CD29-4FAB-AAFF-2F8F08274D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ECON slid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CF0005C-D689-4DD6-A5D8-EA20231460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028" y="2285079"/>
            <a:ext cx="8890088" cy="2304838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C44CE881-5C32-4D94-BD5B-1353FF61C8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AE4DA97F-66A7-4782-958D-53BB7E42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E4ED1EA-6D6D-4751-96EE-A54F4980D1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– invers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insert subtitle.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7D02BBC8-BA18-446A-A9BA-BD711450F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E8EB499-B5B8-4411-8A5F-E98450293E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8AAC756-AFD3-4AD9-9CB6-A2C9F5EEBC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1695074"/>
            <a:ext cx="5218413" cy="3896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 baseline="0"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D06ABEBC-1414-4D9D-9456-64352E0AEA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1511ED70-4159-4340-8610-715880E63A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dirty="0"/>
              <a:t>Second level</a:t>
            </a:r>
            <a:endParaRPr lang="cs-CZ" dirty="0"/>
          </a:p>
          <a:p>
            <a:pPr lvl="2"/>
            <a:r>
              <a:rPr lang="en-GB" dirty="0"/>
              <a:t>Third level</a:t>
            </a:r>
            <a:endParaRPr lang="cs-CZ" dirty="0"/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1B8642D8-D658-40BB-B4D2-E29CAE3850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72743CB-F148-49FE-83DC-5E159625F4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here insert text.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4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5696CB6-6264-43D4-A884-7E15E9CC8B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C47DC1C-4BAD-4B03-8E18-784CD779FE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B69139E-809E-4245-8BCE-486223CD7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management</a:t>
            </a:r>
            <a:br>
              <a:rPr lang="en-GB" dirty="0"/>
            </a:br>
            <a:r>
              <a:rPr lang="en-GB" dirty="0"/>
              <a:t>Evolution of management (thought)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07EE9554-B6CC-4489-9EBE-FBD0B4AE7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Lecture</a:t>
            </a:r>
            <a:r>
              <a:rPr lang="cs-CZ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214855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65D948C-6753-46E4-B172-24367E75F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9CCC18-26DE-48DB-82D1-749E88AA94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BCF3EBF-14A6-4BEF-9217-A5CE8894D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Managerial specialization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9701A09-C686-4F82-932C-8D3369796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7200" indent="0" algn="just">
              <a:buNone/>
            </a:pPr>
            <a:r>
              <a:rPr lang="en-GB" sz="2000" dirty="0">
                <a:effectLst/>
                <a:ea typeface="Times New Roman" panose="02020603050405020304" pitchFamily="18" charset="0"/>
              </a:rPr>
              <a:t>Given the size of organizations and the level of complexity, managers must be specialized in order to be efficient.</a:t>
            </a:r>
          </a:p>
          <a:p>
            <a:pPr marL="277200" indent="0" algn="just">
              <a:buNone/>
            </a:pPr>
            <a:endParaRPr lang="en-GB" sz="20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en-GB" sz="2000" dirty="0">
                <a:effectLst/>
                <a:ea typeface="Times New Roman" panose="02020603050405020304" pitchFamily="18" charset="0"/>
              </a:rPr>
              <a:t>vertical specialization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= assigning the tasks of </a:t>
            </a:r>
            <a:r>
              <a:rPr lang="en-GB" sz="1600" b="1" dirty="0">
                <a:effectLst/>
                <a:ea typeface="Times New Roman" panose="02020603050405020304" pitchFamily="18" charset="0"/>
              </a:rPr>
              <a:t>supervising subordinates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to another person;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first-line managers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middle managers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top managers</a:t>
            </a:r>
            <a:endParaRPr lang="en-GB" sz="1200" dirty="0">
              <a:ea typeface="Times New Roman" panose="02020603050405020304" pitchFamily="18" charset="0"/>
            </a:endParaRPr>
          </a:p>
          <a:p>
            <a:pPr marL="457200" lvl="1" indent="0" algn="just">
              <a:buNone/>
              <a:tabLst>
                <a:tab pos="1371600" algn="l"/>
              </a:tabLst>
            </a:pPr>
            <a:endParaRPr lang="en-GB" sz="2000" dirty="0">
              <a:effectLst/>
              <a:ea typeface="Times New Roman" panose="02020603050405020304" pitchFamily="18" charset="0"/>
            </a:endParaRPr>
          </a:p>
          <a:p>
            <a:pPr marL="457200" lvl="1" indent="0" algn="just">
              <a:buNone/>
              <a:tabLst>
                <a:tab pos="1371600" algn="l"/>
              </a:tabLst>
            </a:pPr>
            <a:endParaRPr lang="en-GB" dirty="0">
              <a:ea typeface="Times New Roman" panose="02020603050405020304" pitchFamily="18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GB" sz="2000" dirty="0">
                <a:effectLst/>
                <a:ea typeface="Times New Roman" panose="02020603050405020304" pitchFamily="18" charset="0"/>
              </a:rPr>
              <a:t>horizontal specialization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= </a:t>
            </a:r>
            <a:r>
              <a:rPr lang="en-GB" sz="1600" b="1" dirty="0">
                <a:effectLst/>
                <a:ea typeface="Times New Roman" panose="02020603050405020304" pitchFamily="18" charset="0"/>
              </a:rPr>
              <a:t>assigning certain tasks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(production, marketing, finance) to another person;</a:t>
            </a:r>
          </a:p>
          <a:p>
            <a:pPr marL="444500" lvl="2"/>
            <a:r>
              <a:rPr lang="en-GB" sz="1400" dirty="0"/>
              <a:t>=&gt;</a:t>
            </a:r>
            <a:r>
              <a:rPr lang="en-GB" sz="1600" b="1" dirty="0"/>
              <a:t>functional managers - </a:t>
            </a:r>
            <a:r>
              <a:rPr lang="en-GB" sz="1600" dirty="0"/>
              <a:t>t</a:t>
            </a:r>
            <a:r>
              <a:rPr lang="en-GB" sz="1400" dirty="0"/>
              <a:t>he function refers to what activities the manager usually oversees as the result of horizontal specialization process.</a:t>
            </a:r>
          </a:p>
        </p:txBody>
      </p:sp>
    </p:spTree>
    <p:extLst>
      <p:ext uri="{BB962C8B-B14F-4D97-AF65-F5344CB8AC3E}">
        <p14:creationId xmlns:p14="http://schemas.microsoft.com/office/powerpoint/2010/main" val="1545099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67C54E0-60CD-44D3-90B6-B36EC24D53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4124E9D-EDDF-410F-BAFE-B49A582654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A5A5306-758E-4662-8F7F-A9D7CE9E4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managers do?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D5E256-9CCA-4416-B3C1-75660703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  <a:tabLst>
                <a:tab pos="457200" algn="l"/>
                <a:tab pos="4343400" algn="l"/>
              </a:tabLst>
            </a:pPr>
            <a:r>
              <a:rPr lang="cs-CZ" sz="2000" dirty="0">
                <a:ea typeface="Times New Roman" panose="02020603050405020304" pitchFamily="18" charset="0"/>
              </a:rPr>
              <a:t>W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hen fulfilling management functions, managers perform ten different, but interrelated </a:t>
            </a:r>
            <a:r>
              <a:rPr lang="en-US" sz="2000" b="1" dirty="0">
                <a:effectLst/>
                <a:ea typeface="Times New Roman" panose="02020603050405020304" pitchFamily="18" charset="0"/>
              </a:rPr>
              <a:t>managerial roles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:</a:t>
            </a:r>
            <a:endParaRPr lang="cs-CZ" sz="2000" dirty="0">
              <a:effectLst/>
              <a:ea typeface="Times New Roman" panose="02020603050405020304" pitchFamily="18" charset="0"/>
            </a:endParaRPr>
          </a:p>
          <a:p>
            <a:pPr lvl="1"/>
            <a:endParaRPr lang="cs-CZ" altLang="cs-CZ" dirty="0"/>
          </a:p>
          <a:p>
            <a:pPr lvl="1"/>
            <a:r>
              <a:rPr lang="en-US" altLang="cs-CZ" dirty="0"/>
              <a:t>Interpersonal roles</a:t>
            </a:r>
          </a:p>
          <a:p>
            <a:pPr lvl="2"/>
            <a:r>
              <a:rPr lang="en-US" altLang="cs-CZ" dirty="0"/>
              <a:t>Figurehead, leader, liaison</a:t>
            </a:r>
            <a:endParaRPr lang="cs-CZ" altLang="cs-CZ" dirty="0"/>
          </a:p>
          <a:p>
            <a:pPr lvl="2"/>
            <a:endParaRPr lang="en-US" altLang="cs-CZ" dirty="0"/>
          </a:p>
          <a:p>
            <a:pPr lvl="1"/>
            <a:r>
              <a:rPr lang="en-US" altLang="cs-CZ" dirty="0"/>
              <a:t>Informational roles</a:t>
            </a:r>
          </a:p>
          <a:p>
            <a:pPr lvl="2"/>
            <a:r>
              <a:rPr lang="en-US" altLang="cs-CZ" dirty="0"/>
              <a:t>Monitor, disseminator, spokesperson</a:t>
            </a:r>
            <a:endParaRPr lang="cs-CZ" altLang="cs-CZ" dirty="0"/>
          </a:p>
          <a:p>
            <a:pPr lvl="2"/>
            <a:endParaRPr lang="en-US" altLang="cs-CZ" dirty="0"/>
          </a:p>
          <a:p>
            <a:pPr lvl="1"/>
            <a:r>
              <a:rPr lang="en-US" altLang="cs-CZ" dirty="0"/>
              <a:t>Decisional roles</a:t>
            </a:r>
          </a:p>
          <a:p>
            <a:pPr lvl="2"/>
            <a:r>
              <a:rPr lang="en-US" altLang="cs-CZ" dirty="0"/>
              <a:t>Disturbance handler, resource allocator, negotiator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952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D08EE65-6954-4815-A82D-F5FA3EB7C3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B76669A-1008-4AEC-BF54-E003A5C5AC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BA6FF7D-7C93-42ED-8151-F3F74985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Managerial competencies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DBDDF7-B61E-4ABD-AFD2-5F0E9236A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effectLst/>
                <a:ea typeface="Times New Roman" panose="02020603050405020304" pitchFamily="18" charset="0"/>
              </a:rPr>
              <a:t>In order to be able to perform managerial roles, managers must posses and further develop certain critical competencies (=knowledge, skills, </a:t>
            </a:r>
            <a:r>
              <a:rPr lang="en-GB" sz="2000" dirty="0" err="1">
                <a:effectLst/>
                <a:ea typeface="Times New Roman" panose="02020603050405020304" pitchFamily="18" charset="0"/>
              </a:rPr>
              <a:t>abilies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/traits).</a:t>
            </a:r>
            <a:endParaRPr lang="en-GB" sz="3200" dirty="0"/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Technical</a:t>
            </a:r>
            <a:r>
              <a:rPr lang="en-GB" dirty="0"/>
              <a:t> = knowledge and proficiency in a specific field</a:t>
            </a:r>
          </a:p>
          <a:p>
            <a:pPr lvl="1"/>
            <a:endParaRPr lang="en-GB" dirty="0"/>
          </a:p>
          <a:p>
            <a:pPr lvl="1"/>
            <a:r>
              <a:rPr lang="en-GB" sz="2400" dirty="0"/>
              <a:t>Human</a:t>
            </a:r>
            <a:r>
              <a:rPr lang="en-GB" dirty="0"/>
              <a:t> = ability to work well with other people</a:t>
            </a:r>
          </a:p>
          <a:p>
            <a:pPr lvl="1"/>
            <a:endParaRPr lang="en-GB" dirty="0"/>
          </a:p>
          <a:p>
            <a:pPr marL="503238" lvl="1" indent="-179388"/>
            <a:r>
              <a:rPr lang="en-GB" sz="2400" dirty="0"/>
              <a:t>Conceptual</a:t>
            </a:r>
            <a:r>
              <a:rPr lang="en-GB" dirty="0"/>
              <a:t> = ability to think and conceptualize about abstract and complex situations concerning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9726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82E475F-54C1-45E8-8974-7EE1C6748A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27403C3-6536-4423-AE2F-F92CA27C77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C6FC0E3-E786-4937-A1FC-93987055C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Competencies vs. management levels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25F1E90-A593-47C9-AD15-9D3ABCDD3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1224F5-DAEC-4417-A29A-0ECACFEC2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006" y="2260873"/>
            <a:ext cx="7772400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5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5466A00-A442-46D0-87B0-84BD133371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22C17EE-9093-45E0-84E1-9AC2C7EF6A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39CACD-2B26-44FD-B5E8-950C1F527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Competencies vs. management functions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503F1E40-368C-4333-88A4-0DE1410655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7440" y="1164646"/>
            <a:ext cx="7262949" cy="507270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650987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0411058-EC06-4245-AFB0-08E70EC8D9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FA35807-0B74-4FCB-B876-6D3EDE0771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8BD4553-846E-477E-A4DF-7AEF1A35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as a discipline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052E75C-C43B-4B06-9F3F-6019F3620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effectLst/>
                <a:ea typeface="Times New Roman" panose="02020603050405020304" pitchFamily="18" charset="0"/>
              </a:rPr>
              <a:t>accumulated body of knowledge that can be learned. </a:t>
            </a:r>
            <a:endParaRPr lang="cs-CZ" sz="2400" dirty="0">
              <a:effectLst/>
              <a:ea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a subject with principles, concepts, and theories that can be learned and applied in the process of managing.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274930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38A4359-9C92-4157-991B-B829A8D206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1E1FC67-0299-4DC1-B84D-51901B1944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0B0093-8752-4093-B321-69D4678F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Historical background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876D448-3349-4FB3-8C89-B5B5549BB1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20000" y="1499845"/>
            <a:ext cx="1032246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r>
              <a:rPr kumimoji="0" lang="en-GB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division of </a:t>
            </a:r>
            <a:r>
              <a:rPr kumimoji="0" lang="en-GB" altLang="cs-CZ" sz="1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labor</a:t>
            </a:r>
            <a:r>
              <a:rPr kumimoji="0" lang="en-GB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increase in efficiency</a:t>
            </a: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r>
              <a:rPr kumimoji="0" lang="en-GB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industrial revolution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– the beginning of 20</a:t>
            </a:r>
            <a:r>
              <a:rPr kumimoji="0" lang="en-GB" altLang="cs-CZ" sz="12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th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century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machine power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mass production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efficient transportation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the size of companies increased and management of large companies required certain managerial skills.</a:t>
            </a: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 startAt="3"/>
            </a:pPr>
            <a:r>
              <a:rPr kumimoji="0" lang="en-GB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managerial revolution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– 30’s – 70’s of 20</a:t>
            </a:r>
            <a:r>
              <a:rPr kumimoji="0" lang="en-GB" altLang="cs-CZ" sz="12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th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century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United States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NYSE crash in 1939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F.D.R.’s New Deal - stock market reform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the emergence of corporations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Europe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after WW II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nationalization of companies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44500" indent="0" algn="just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the need for professional managers.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the division of ownership and management executive.</a:t>
            </a: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 startAt="4"/>
            </a:pPr>
            <a:r>
              <a:rPr kumimoji="0" lang="en-GB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current trends and issues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– since 1970’s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economic integration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globalization 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turbulence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customer’s market → change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4268654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3977994-3ABD-4AD7-B4AB-877671831F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4539D7-350A-46F5-A773-E69DDFDA9E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E9C5F99-A4E4-422E-8530-A7796B36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management thought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01F166D-6582-40A1-B93E-ED7553795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54331"/>
            <a:ext cx="11045280" cy="4377669"/>
          </a:xfrm>
        </p:spPr>
        <p:txBody>
          <a:bodyPr/>
          <a:lstStyle/>
          <a:p>
            <a:r>
              <a:rPr lang="en-US" sz="1800" dirty="0">
                <a:effectLst/>
                <a:ea typeface="Times New Roman" panose="02020603050405020304" pitchFamily="18" charset="0"/>
              </a:rPr>
              <a:t>the way people were thinking about management was happening </a:t>
            </a:r>
            <a:r>
              <a:rPr lang="en-US" sz="1800" b="1" dirty="0">
                <a:effectLst/>
                <a:ea typeface="Times New Roman" panose="02020603050405020304" pitchFamily="18" charset="0"/>
              </a:rPr>
              <a:t>with respect to the changes in overall economic environment. </a:t>
            </a:r>
            <a:endParaRPr lang="cs-CZ" sz="1800" b="1" dirty="0">
              <a:effectLst/>
              <a:ea typeface="Times New Roman" panose="02020603050405020304" pitchFamily="18" charset="0"/>
            </a:endParaRPr>
          </a:p>
          <a:p>
            <a:r>
              <a:rPr lang="en-US" sz="1800" dirty="0"/>
              <a:t>Classical Approaches</a:t>
            </a:r>
          </a:p>
          <a:p>
            <a:pPr marL="444500" indent="-179388">
              <a:lnSpc>
                <a:spcPct val="100000"/>
              </a:lnSpc>
            </a:pPr>
            <a:r>
              <a:rPr lang="en-US" sz="1400" dirty="0"/>
              <a:t>basic assumptions about people: perfect rationality, responsiveness to economic incentives</a:t>
            </a:r>
          </a:p>
          <a:p>
            <a:pPr marL="444500" indent="-179388">
              <a:lnSpc>
                <a:spcPct val="100000"/>
              </a:lnSpc>
            </a:pPr>
            <a:r>
              <a:rPr lang="en-US" sz="1400" dirty="0"/>
              <a:t>main focus: management of work / activities (simplification, norms, planning), administration (Fayol’s principles), bureaucracy (Max Weber)</a:t>
            </a:r>
          </a:p>
          <a:p>
            <a:r>
              <a:rPr lang="en-US" sz="1800" dirty="0"/>
              <a:t>Behavioral Approaches</a:t>
            </a:r>
          </a:p>
          <a:p>
            <a:pPr marL="444500" indent="-179388">
              <a:lnSpc>
                <a:spcPct val="100000"/>
              </a:lnSpc>
            </a:pPr>
            <a:r>
              <a:rPr lang="en-US" sz="1400" dirty="0"/>
              <a:t>basic assumptions about people: responsiveness to other then economic incentives (social relationships, group pressure), search for personal fulfillment</a:t>
            </a:r>
          </a:p>
          <a:p>
            <a:pPr marL="444500" indent="-179388">
              <a:lnSpc>
                <a:spcPct val="100000"/>
              </a:lnSpc>
            </a:pPr>
            <a:r>
              <a:rPr lang="en-US" sz="1400" dirty="0"/>
              <a:t>main focus: people’s actions and their groundings (motivation, psychology, sociology, anthropology), relationships among people (Hawthorne studies)</a:t>
            </a:r>
          </a:p>
          <a:p>
            <a:r>
              <a:rPr lang="en-US" sz="1800" dirty="0"/>
              <a:t>Management Science</a:t>
            </a:r>
          </a:p>
          <a:p>
            <a:pPr marL="444500" indent="-179388">
              <a:lnSpc>
                <a:spcPct val="100000"/>
              </a:lnSpc>
            </a:pPr>
            <a:r>
              <a:rPr lang="en-US" sz="1400" dirty="0"/>
              <a:t>main focus: productions and operations management, new more sophisticated methods (mainly mathematical)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95756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B50D8BD-1BB6-4FB5-89D0-FC5010578C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931816" y="6228000"/>
            <a:ext cx="9683933" cy="252000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15B8B52-2E0B-40E4-A88D-9B7B660B6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6234A9C6-6D10-414D-B6F1-3BE597FAA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736350"/>
              </p:ext>
            </p:extLst>
          </p:nvPr>
        </p:nvGraphicFramePr>
        <p:xfrm>
          <a:off x="1071155" y="574766"/>
          <a:ext cx="9953895" cy="54428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17965">
                  <a:extLst>
                    <a:ext uri="{9D8B030D-6E8A-4147-A177-3AD203B41FA5}">
                      <a16:colId xmlns:a16="http://schemas.microsoft.com/office/drawing/2014/main" val="1187881550"/>
                    </a:ext>
                  </a:extLst>
                </a:gridCol>
                <a:gridCol w="3317965">
                  <a:extLst>
                    <a:ext uri="{9D8B030D-6E8A-4147-A177-3AD203B41FA5}">
                      <a16:colId xmlns:a16="http://schemas.microsoft.com/office/drawing/2014/main" val="985347563"/>
                    </a:ext>
                  </a:extLst>
                </a:gridCol>
                <a:gridCol w="3317965">
                  <a:extLst>
                    <a:ext uri="{9D8B030D-6E8A-4147-A177-3AD203B41FA5}">
                      <a16:colId xmlns:a16="http://schemas.microsoft.com/office/drawing/2014/main" val="464789628"/>
                    </a:ext>
                  </a:extLst>
                </a:gridCol>
              </a:tblGrid>
              <a:tr h="640590"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CLASSICAL APPROACHES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BEHAVIOURAL APPROACHES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(HUMAN RESOURCES APPROACH)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MANAGEMENT SCIENCE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127966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Scientific Management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Human Relations Approach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Operations / Productions Management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143817"/>
                  </a:ext>
                </a:extLst>
              </a:tr>
              <a:tr h="640590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use of scientific methods to define “one best way” for a job to be done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concentration on the physical environment of the job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“economic man”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concentration on the social environment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managers should recognize the need of employees for recognition and social acceptance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satisfied worker will be more productive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quantitative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analytical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modeling / experimenting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techniques to improve decision making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265151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Frederick Taylor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Frank + Lilian Gilbreth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Henry Gantt (Gantt chart)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Abraham Maslow (hierarchy of needs)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Douglas Mc Gregor (theories X and 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96671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Classical Organization Theory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Behavioral Science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044112"/>
                  </a:ext>
                </a:extLst>
              </a:tr>
              <a:tr h="800736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principles of management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functions of management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theory of bureaucracy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“social man”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scientific approach to study human behavior (psychology, sociology)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work as a means to fulfill human needs (which are more complex than jus economic)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116806"/>
                  </a:ext>
                </a:extLst>
              </a:tr>
              <a:tr h="320295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Henri Fayol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 Weber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Victor Vroom (motivation theory)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Frederick Herzberg (</a:t>
                      </a:r>
                      <a:r>
                        <a:rPr lang="de-DE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motivation</a:t>
                      </a: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de-DE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theories</a:t>
                      </a: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487040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SYSTEMS APPROACH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715860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theory that sees an organization as a set of interrelated and interdependent parts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 vs. closed systems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329779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Chester Barnard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256348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CONTINGENCY APPROACH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691421"/>
                  </a:ext>
                </a:extLst>
              </a:tr>
              <a:tr h="638436"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recognizing and responding to situational variables as they arise: organization size, routine ness of technology, environmental uncertainty, individual differences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98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152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DD7FA0B-1D1B-4938-899B-63C5033207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F9A11B7-8747-472A-88B9-45B377324C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9" name="Nadpis 8">
            <a:extLst>
              <a:ext uri="{FF2B5EF4-FFF2-40B4-BE49-F238E27FC236}">
                <a16:creationId xmlns:a16="http://schemas.microsoft.com/office/drawing/2014/main" id="{F07C96E4-6786-49E1-A618-00582118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changing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endParaRPr lang="cs-CZ" dirty="0"/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3DD49A92-5095-483A-9CD8-C1AC7990D3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2293" y="1524000"/>
            <a:ext cx="10235378" cy="451485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08995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F44610B-7287-4C5E-8806-ED2FB1CC2F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C30728D-4F9D-4417-A574-11208F0F29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FB90D73-62E7-4844-A0B3-8D4F7C9A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 for today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2B6A2BD-DF4E-4386-980C-005B0AC4A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Why study management?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What is management?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Process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People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Discipline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Historical background </a:t>
            </a:r>
            <a:r>
              <a:rPr lang="cs-CZ" dirty="0"/>
              <a:t>and </a:t>
            </a:r>
            <a:r>
              <a:rPr lang="en-GB" dirty="0"/>
              <a:t>the evolution of management </a:t>
            </a:r>
            <a:r>
              <a:rPr lang="cs-CZ" dirty="0"/>
              <a:t>(</a:t>
            </a:r>
            <a:r>
              <a:rPr lang="en-GB" dirty="0"/>
              <a:t>thought)</a:t>
            </a:r>
          </a:p>
        </p:txBody>
      </p:sp>
    </p:spTree>
    <p:extLst>
      <p:ext uri="{BB962C8B-B14F-4D97-AF65-F5344CB8AC3E}">
        <p14:creationId xmlns:p14="http://schemas.microsoft.com/office/powerpoint/2010/main" val="1333537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10DC613-9207-4742-A8F0-67C8647782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84D8D07-B6B0-4785-AD93-FE16A3EF0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7515BCAE-A011-4F37-9403-6C9AD11D21D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Changes in the real world	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D4C812D-B25C-4204-9C67-9926D69BF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trends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92EEAF2-1229-4B1A-A3A4-0017A114743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GB" dirty="0"/>
              <a:t>Impact on managers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A0C6D8E-7088-4C8E-9861-46B7E942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1600" dirty="0"/>
              <a:t>Changing technology (digitization)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Increased security threats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 err="1"/>
              <a:t>Encreased</a:t>
            </a:r>
            <a:r>
              <a:rPr lang="en-GB" sz="1600" dirty="0"/>
              <a:t> </a:t>
            </a:r>
            <a:r>
              <a:rPr lang="en-GB" sz="1600" dirty="0" err="1"/>
              <a:t>Emphais</a:t>
            </a:r>
            <a:r>
              <a:rPr lang="en-GB" sz="1600" dirty="0"/>
              <a:t> on Organizational (and Managerial) Ethics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Increased Competitiveness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4D926F6B-E11D-46EC-872A-E802939A9EC8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1600" dirty="0"/>
              <a:t>Virtual workplaces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More flexible workforce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Flexible work arrangements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Empowered employees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Risk management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(De)</a:t>
            </a:r>
            <a:r>
              <a:rPr lang="en-GB" sz="1600" dirty="0" err="1"/>
              <a:t>globalizaton</a:t>
            </a:r>
            <a:r>
              <a:rPr lang="en-GB" sz="1600" dirty="0"/>
              <a:t> concerns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Redefined values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Rebuilding trust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Increased Accountability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Customer service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Innovation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Globalization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Competition =&gt; Efficiency / productivity</a:t>
            </a:r>
          </a:p>
        </p:txBody>
      </p:sp>
    </p:spTree>
    <p:extLst>
      <p:ext uri="{BB962C8B-B14F-4D97-AF65-F5344CB8AC3E}">
        <p14:creationId xmlns:p14="http://schemas.microsoft.com/office/powerpoint/2010/main" val="4260915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0C70624D-AB2A-4135-BECF-0536C806355F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r>
              <a:rPr lang="en-US" altLang="cs-CZ" sz="2400" dirty="0"/>
              <a:t>management roles</a:t>
            </a:r>
          </a:p>
          <a:p>
            <a:r>
              <a:rPr lang="en-US" altLang="cs-CZ" sz="2400" dirty="0"/>
              <a:t>interpersonal roles</a:t>
            </a:r>
          </a:p>
          <a:p>
            <a:r>
              <a:rPr lang="en-US" altLang="cs-CZ" sz="2400" dirty="0"/>
              <a:t>informational roles</a:t>
            </a:r>
          </a:p>
          <a:p>
            <a:r>
              <a:rPr lang="en-US" altLang="cs-CZ" sz="2400" dirty="0"/>
              <a:t>decisional roles</a:t>
            </a:r>
          </a:p>
          <a:p>
            <a:r>
              <a:rPr lang="en-US" altLang="cs-CZ" sz="2400" dirty="0"/>
              <a:t>technical skills</a:t>
            </a:r>
          </a:p>
          <a:p>
            <a:r>
              <a:rPr lang="en-US" altLang="cs-CZ" sz="2400" dirty="0"/>
              <a:t>human skills</a:t>
            </a:r>
          </a:p>
          <a:p>
            <a:r>
              <a:rPr lang="en-US" altLang="cs-CZ" sz="2400" dirty="0"/>
              <a:t>conceptual skills</a:t>
            </a:r>
          </a:p>
          <a:p>
            <a:r>
              <a:rPr lang="en-US" altLang="cs-CZ" sz="2400" dirty="0"/>
              <a:t>organization</a:t>
            </a:r>
          </a:p>
          <a:p>
            <a:endParaRPr lang="cs-CZ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A43E64A-D86C-49D6-9D7F-69971C094A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C283FE-2DD6-46D6-B8EF-60D2BB5330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16" name="Zástupný text 15">
            <a:extLst>
              <a:ext uri="{FF2B5EF4-FFF2-40B4-BE49-F238E27FC236}">
                <a16:creationId xmlns:a16="http://schemas.microsoft.com/office/drawing/2014/main" id="{4B4E1227-0A5F-4CD6-98FC-ADD1E64F12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EF687185-6045-4293-975E-4DC0B5BB8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9" name="Zástupný text 18">
            <a:extLst>
              <a:ext uri="{FF2B5EF4-FFF2-40B4-BE49-F238E27FC236}">
                <a16:creationId xmlns:a16="http://schemas.microsoft.com/office/drawing/2014/main" id="{A07C8ED7-2A76-49B1-A9F7-07847FD8DD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7C2513F6-5953-492E-A039-5D55B9D64F8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1" name="Zástupný text 20">
            <a:extLst>
              <a:ext uri="{FF2B5EF4-FFF2-40B4-BE49-F238E27FC236}">
                <a16:creationId xmlns:a16="http://schemas.microsoft.com/office/drawing/2014/main" id="{0757F090-4C28-483C-BF66-B3AA49A8ECC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2" name="Zástupný text 21">
            <a:extLst>
              <a:ext uri="{FF2B5EF4-FFF2-40B4-BE49-F238E27FC236}">
                <a16:creationId xmlns:a16="http://schemas.microsoft.com/office/drawing/2014/main" id="{BB97D9A8-C580-45EF-8D22-C13B7055BA2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Zástupný obsah 23">
            <a:extLst>
              <a:ext uri="{FF2B5EF4-FFF2-40B4-BE49-F238E27FC236}">
                <a16:creationId xmlns:a16="http://schemas.microsoft.com/office/drawing/2014/main" id="{15FC6648-8337-4E44-AB1D-B03C03C5429A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r>
              <a:rPr lang="en-US" altLang="cs-CZ" sz="2400" dirty="0"/>
              <a:t>manager</a:t>
            </a:r>
          </a:p>
          <a:p>
            <a:r>
              <a:rPr lang="en-US" altLang="cs-CZ" sz="2400" dirty="0"/>
              <a:t>first-line managers</a:t>
            </a:r>
          </a:p>
          <a:p>
            <a:r>
              <a:rPr lang="en-US" altLang="cs-CZ" sz="2400" dirty="0"/>
              <a:t>middle managers</a:t>
            </a:r>
          </a:p>
          <a:p>
            <a:r>
              <a:rPr lang="en-US" altLang="cs-CZ" sz="2400" dirty="0"/>
              <a:t>top managers</a:t>
            </a:r>
          </a:p>
          <a:p>
            <a:r>
              <a:rPr lang="en-US" altLang="cs-CZ" sz="2400" dirty="0"/>
              <a:t>management</a:t>
            </a:r>
          </a:p>
          <a:p>
            <a:r>
              <a:rPr lang="en-US" altLang="cs-CZ" sz="2400" dirty="0"/>
              <a:t>efficiency</a:t>
            </a:r>
          </a:p>
          <a:p>
            <a:r>
              <a:rPr lang="en-US" altLang="cs-CZ" sz="2400" dirty="0"/>
              <a:t>effectiveness</a:t>
            </a:r>
          </a:p>
          <a:p>
            <a:r>
              <a:rPr lang="en-US" altLang="cs-CZ" sz="2400" dirty="0"/>
              <a:t>planning</a:t>
            </a:r>
          </a:p>
          <a:p>
            <a:r>
              <a:rPr lang="en-US" altLang="cs-CZ" sz="2400" dirty="0"/>
              <a:t>organizing</a:t>
            </a:r>
          </a:p>
          <a:p>
            <a:r>
              <a:rPr lang="en-US" altLang="cs-CZ" sz="2400" dirty="0"/>
              <a:t>leading</a:t>
            </a:r>
          </a:p>
          <a:p>
            <a:r>
              <a:rPr lang="en-US" altLang="cs-CZ" sz="2400" dirty="0"/>
              <a:t>controlling</a:t>
            </a:r>
            <a:endParaRPr lang="cs-CZ" sz="2400" dirty="0"/>
          </a:p>
        </p:txBody>
      </p:sp>
      <p:sp>
        <p:nvSpPr>
          <p:cNvPr id="25" name="Zástupný obsah 24">
            <a:extLst>
              <a:ext uri="{FF2B5EF4-FFF2-40B4-BE49-F238E27FC236}">
                <a16:creationId xmlns:a16="http://schemas.microsoft.com/office/drawing/2014/main" id="{4BE6AC35-1A74-41E2-9100-657CD629B9EA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916091" y="1692002"/>
            <a:ext cx="3555435" cy="2230711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defRPr/>
            </a:pPr>
            <a:r>
              <a:rPr lang="en-GB" altLang="cs-CZ" sz="2400" dirty="0"/>
              <a:t>managerial revolution</a:t>
            </a:r>
          </a:p>
          <a:p>
            <a:pPr>
              <a:spcBef>
                <a:spcPct val="25000"/>
              </a:spcBef>
              <a:defRPr/>
            </a:pPr>
            <a:r>
              <a:rPr lang="en-GB" altLang="cs-CZ" sz="2400" dirty="0"/>
              <a:t>scientific management</a:t>
            </a:r>
          </a:p>
          <a:p>
            <a:pPr>
              <a:spcBef>
                <a:spcPts val="600"/>
              </a:spcBef>
            </a:pPr>
            <a:r>
              <a:rPr lang="en-GB" altLang="cs-CZ" sz="2400" dirty="0"/>
              <a:t>principles of management</a:t>
            </a:r>
          </a:p>
          <a:p>
            <a:r>
              <a:rPr lang="en-GB" altLang="cs-CZ" sz="2400" dirty="0"/>
              <a:t>contingency approach</a:t>
            </a:r>
          </a:p>
          <a:p>
            <a:endParaRPr lang="en-GB" dirty="0"/>
          </a:p>
        </p:txBody>
      </p:sp>
      <p:sp>
        <p:nvSpPr>
          <p:cNvPr id="17" name="Zástupný text 16">
            <a:extLst>
              <a:ext uri="{FF2B5EF4-FFF2-40B4-BE49-F238E27FC236}">
                <a16:creationId xmlns:a16="http://schemas.microsoft.com/office/drawing/2014/main" id="{5A8E3074-BAE1-413E-9783-6D89148A29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D51A669-7F5A-49E8-915D-BF1BED8E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Must know - keywords</a:t>
            </a:r>
          </a:p>
        </p:txBody>
      </p:sp>
    </p:spTree>
    <p:extLst>
      <p:ext uri="{BB962C8B-B14F-4D97-AF65-F5344CB8AC3E}">
        <p14:creationId xmlns:p14="http://schemas.microsoft.com/office/powerpoint/2010/main" val="160599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0BEB210-D522-42D1-A783-362E725512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3DAA3C6-376B-4542-9F07-D61B0C69A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BD2C37-9CE5-4280-8A14-B66E6C46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study management?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97969C9-5C28-49CA-964A-BE6FC8F02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Organizations are everywhere</a:t>
            </a:r>
          </a:p>
          <a:p>
            <a:r>
              <a:rPr lang="en-GB" dirty="0"/>
              <a:t>Organization is a systematic arrangement of people to accomplish some specific purpose.</a:t>
            </a:r>
          </a:p>
        </p:txBody>
      </p:sp>
    </p:spTree>
    <p:extLst>
      <p:ext uri="{BB962C8B-B14F-4D97-AF65-F5344CB8AC3E}">
        <p14:creationId xmlns:p14="http://schemas.microsoft.com/office/powerpoint/2010/main" val="389040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DCFECAA-6E63-4303-99AD-D945FBDA2E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81059C1-58F9-4E32-81CF-48301B043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E4313B9-6472-475E-B585-E0E4C0D3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organizations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BFD798-B568-4234-8D0E-2437C45B6C9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570" y="2013420"/>
            <a:ext cx="6125430" cy="309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34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689087D-597F-4C3C-A69F-CB8C1F5874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AD972EA-144F-4C3E-BD99-2D796498E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5FA829E-ABEA-408D-B178-717D32C7E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management is universal…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FC510B6-1D40-4F2F-91C9-39AF64EA9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879FBB-F5C1-4D31-939F-0B8DB0713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1919350"/>
            <a:ext cx="824865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29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CF546E2-2A70-4BCE-AD7C-71B4F97A92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CBF17C3-BC73-40E4-AF53-F2444A262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87ABC9D-EC57-4823-95CB-DDCFB7C40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vital managerial concepts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DDF9B67-12F0-4A2F-BB13-9BE1671D6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 algn="ctr">
              <a:buNone/>
            </a:pPr>
            <a:r>
              <a:rPr lang="en-GB" sz="3200" b="1" dirty="0"/>
              <a:t>EFFICIENCY</a:t>
            </a:r>
            <a:r>
              <a:rPr lang="en-GB" sz="3200" dirty="0"/>
              <a:t> VS. </a:t>
            </a:r>
            <a:r>
              <a:rPr lang="en-GB" sz="3200" b="1" dirty="0"/>
              <a:t>EFFECTIVENESS</a:t>
            </a:r>
          </a:p>
          <a:p>
            <a:pPr marL="72000" indent="0" algn="ctr">
              <a:buNone/>
            </a:pPr>
            <a:r>
              <a:rPr lang="en-GB" dirty="0"/>
              <a:t>Doing things right vs. Doing the right things </a:t>
            </a:r>
          </a:p>
          <a:p>
            <a:pPr marL="72000" indent="0" algn="ctr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DC1432-BA33-4D09-A890-8B417A462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236" y="3184788"/>
            <a:ext cx="4475195" cy="264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32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4A7ECC2-C972-4F59-B455-F76D923D2B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DF31F7F-3C2D-45A0-B85E-34A99169FF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0FE1194-0488-4ECF-ADA0-16F52E91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as a process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3751DDF-3EB6-4EF3-A30A-E263EEDF3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Management is the process undertaken by one or more persons to coordinate the activities of other persons to achieve results not attainable by any one person acting alone.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63CA38ED-DD24-471D-B70E-07C95A48A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1098" y="3579122"/>
            <a:ext cx="7529804" cy="2648878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236370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A52485E-488F-4D5F-B9E3-6AD81474EB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EF34F2-5897-4945-82FA-BB521E7DAB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4C5C2AF-B6A1-4C5C-8F6D-C56419F0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Managerial functions </a:t>
            </a:r>
          </a:p>
        </p:txBody>
      </p:sp>
      <p:pic>
        <p:nvPicPr>
          <p:cNvPr id="35" name="Zástupný obsah 34">
            <a:extLst>
              <a:ext uri="{FF2B5EF4-FFF2-40B4-BE49-F238E27FC236}">
                <a16:creationId xmlns:a16="http://schemas.microsoft.com/office/drawing/2014/main" id="{469DD389-B18A-448D-BB6B-492AD07D7D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804" y="1361818"/>
            <a:ext cx="7386028" cy="447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2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CB59C97-FE4C-4E9D-A480-25904D98D9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BPH_AMBE – </a:t>
            </a:r>
            <a:r>
              <a:rPr lang="cs-CZ" noProof="0" dirty="0" err="1"/>
              <a:t>fall</a:t>
            </a:r>
            <a:r>
              <a:rPr lang="cs-CZ" noProof="0" dirty="0"/>
              <a:t> 2020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E06146E-8DFD-44DB-9869-9221BD6F96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AE4D69F-3812-4BDE-AAB3-EBF949E2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= the people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55E5269-1E64-438F-ACB1-B76CDD964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Manager</a:t>
            </a:r>
          </a:p>
          <a:p>
            <a:pPr lvl="1"/>
            <a:r>
              <a:rPr lang="en-GB" dirty="0"/>
              <a:t>Someone who coordinates and oversees the work of other people so that organizational goals can be accomplished.</a:t>
            </a:r>
          </a:p>
          <a:p>
            <a:r>
              <a:rPr lang="en-GB" altLang="cs-CZ" sz="2400" dirty="0"/>
              <a:t>Top Managers</a:t>
            </a:r>
          </a:p>
          <a:p>
            <a:pPr lvl="1"/>
            <a:r>
              <a:rPr lang="en-GB" altLang="cs-CZ" sz="1800" dirty="0"/>
              <a:t>Individuals who are responsible for making organization-wide decisions and establishing plans and goals that affect the entire organization.</a:t>
            </a:r>
          </a:p>
          <a:p>
            <a:r>
              <a:rPr lang="en-GB" altLang="cs-CZ" sz="2400" dirty="0"/>
              <a:t>Middle Managers</a:t>
            </a:r>
          </a:p>
          <a:p>
            <a:pPr lvl="1"/>
            <a:r>
              <a:rPr lang="en-GB" altLang="cs-CZ" sz="1800" dirty="0"/>
              <a:t>Individuals who manage the work of first-line managers.</a:t>
            </a:r>
          </a:p>
          <a:p>
            <a:r>
              <a:rPr lang="en-GB" altLang="cs-CZ" sz="2400" dirty="0"/>
              <a:t>First-line Managers</a:t>
            </a:r>
          </a:p>
          <a:p>
            <a:pPr lvl="1"/>
            <a:r>
              <a:rPr lang="en-GB" altLang="cs-CZ" sz="1800" dirty="0"/>
              <a:t>Individuals who manage the work of non-managerial employees</a:t>
            </a:r>
            <a:r>
              <a:rPr lang="en-GB" altLang="cs-CZ" dirty="0"/>
              <a:t>.</a:t>
            </a:r>
            <a:endParaRPr lang="en-GB" dirty="0"/>
          </a:p>
          <a:p>
            <a:pPr lvl="1"/>
            <a:endParaRPr lang="en-GB" dirty="0"/>
          </a:p>
        </p:txBody>
      </p:sp>
      <p:pic>
        <p:nvPicPr>
          <p:cNvPr id="8" name="Picture 47">
            <a:extLst>
              <a:ext uri="{FF2B5EF4-FFF2-40B4-BE49-F238E27FC236}">
                <a16:creationId xmlns:a16="http://schemas.microsoft.com/office/drawing/2014/main" id="{9F4EF4D5-FC3A-4266-964B-95129B67A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630" y="4043494"/>
            <a:ext cx="3757370" cy="1660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4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EN.potx" id="{F7C11DC7-1B8A-49B4-9AAA-52303DEDAF7D}" vid="{B13F5AAB-AC0E-4CB5-95CC-537D369F30D3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Prezentace-ECON-EN</Template>
  <TotalTime>111</TotalTime>
  <Words>1152</Words>
  <Application>Microsoft Office PowerPoint</Application>
  <PresentationFormat>Širokoúhlá obrazovka</PresentationFormat>
  <Paragraphs>260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Symbol</vt:lpstr>
      <vt:lpstr>Tahoma</vt:lpstr>
      <vt:lpstr>Times New Roman</vt:lpstr>
      <vt:lpstr>Wingdings</vt:lpstr>
      <vt:lpstr>Presentation_MU_EN</vt:lpstr>
      <vt:lpstr>Introduction to management Evolution of management (thought)</vt:lpstr>
      <vt:lpstr>Agenda for today</vt:lpstr>
      <vt:lpstr>Why study management?</vt:lpstr>
      <vt:lpstr>Characteristics of organizations</vt:lpstr>
      <vt:lpstr>The need for management is universal…</vt:lpstr>
      <vt:lpstr>Two vital managerial concepts</vt:lpstr>
      <vt:lpstr>Management as a process</vt:lpstr>
      <vt:lpstr>Managerial functions </vt:lpstr>
      <vt:lpstr>Management = the people</vt:lpstr>
      <vt:lpstr>Managerial specialization</vt:lpstr>
      <vt:lpstr>What do managers do?</vt:lpstr>
      <vt:lpstr>Managerial competencies</vt:lpstr>
      <vt:lpstr>Competencies vs. management levels</vt:lpstr>
      <vt:lpstr>Competencies vs. management functions</vt:lpstr>
      <vt:lpstr>Management as a discipline</vt:lpstr>
      <vt:lpstr>Historical background</vt:lpstr>
      <vt:lpstr>Evolution of management thought</vt:lpstr>
      <vt:lpstr>Prezentace aplikace PowerPoint</vt:lpstr>
      <vt:lpstr>The changing organization</vt:lpstr>
      <vt:lpstr>Current trends</vt:lpstr>
      <vt:lpstr>Must know - keywords</vt:lpstr>
    </vt:vector>
  </TitlesOfParts>
  <Company>IBA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Smutny Petr</dc:creator>
  <cp:lastModifiedBy>Smutny Petr</cp:lastModifiedBy>
  <cp:revision>1</cp:revision>
  <cp:lastPrinted>1601-01-01T00:00:00Z</cp:lastPrinted>
  <dcterms:created xsi:type="dcterms:W3CDTF">2020-10-05T13:16:55Z</dcterms:created>
  <dcterms:modified xsi:type="dcterms:W3CDTF">2020-10-05T15:14:00Z</dcterms:modified>
</cp:coreProperties>
</file>