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2"/>
  </p:notesMasterIdLst>
  <p:sldIdLst>
    <p:sldId id="337" r:id="rId2"/>
    <p:sldId id="257" r:id="rId3"/>
    <p:sldId id="331" r:id="rId4"/>
    <p:sldId id="290" r:id="rId5"/>
    <p:sldId id="259" r:id="rId6"/>
    <p:sldId id="292" r:id="rId7"/>
    <p:sldId id="294" r:id="rId8"/>
    <p:sldId id="296" r:id="rId9"/>
    <p:sldId id="298" r:id="rId10"/>
    <p:sldId id="301" r:id="rId11"/>
    <p:sldId id="279" r:id="rId12"/>
    <p:sldId id="304" r:id="rId13"/>
    <p:sldId id="309" r:id="rId14"/>
    <p:sldId id="335" r:id="rId15"/>
    <p:sldId id="283" r:id="rId16"/>
    <p:sldId id="321" r:id="rId17"/>
    <p:sldId id="285" r:id="rId18"/>
    <p:sldId id="330" r:id="rId19"/>
    <p:sldId id="327" r:id="rId20"/>
    <p:sldId id="272"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CC3300"/>
    <a:srgbClr val="CC0000"/>
    <a:srgbClr val="3366CC"/>
    <a:srgbClr val="336600"/>
    <a:srgbClr val="996633"/>
    <a:srgbClr val="993300"/>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9EED04-115A-4EE5-B95D-163898707B30}" v="94" dt="2020-12-14T16:08:03.3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112" d="100"/>
          <a:sy n="112" d="100"/>
        </p:scale>
        <p:origin x="159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6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 Smutný" userId="37ffb8d4-0ab7-4539-80fa-95cb741689c5" providerId="ADAL" clId="{B49EED04-115A-4EE5-B95D-163898707B30}"/>
    <pc:docChg chg="undo custSel addSld delSld modSld modMainMaster">
      <pc:chgData name="Petr Smutný" userId="37ffb8d4-0ab7-4539-80fa-95cb741689c5" providerId="ADAL" clId="{B49EED04-115A-4EE5-B95D-163898707B30}" dt="2020-12-14T16:08:03.396" v="942"/>
      <pc:docMkLst>
        <pc:docMk/>
      </pc:docMkLst>
      <pc:sldChg chg="addSp delSp modSp del mod">
        <pc:chgData name="Petr Smutný" userId="37ffb8d4-0ab7-4539-80fa-95cb741689c5" providerId="ADAL" clId="{B49EED04-115A-4EE5-B95D-163898707B30}" dt="2020-12-14T14:44:05.962" v="40" actId="2696"/>
        <pc:sldMkLst>
          <pc:docMk/>
          <pc:sldMk cId="0" sldId="256"/>
        </pc:sldMkLst>
        <pc:spChg chg="add mod">
          <ac:chgData name="Petr Smutný" userId="37ffb8d4-0ab7-4539-80fa-95cb741689c5" providerId="ADAL" clId="{B49EED04-115A-4EE5-B95D-163898707B30}" dt="2020-12-14T14:31:30.671" v="1" actId="478"/>
          <ac:spMkLst>
            <pc:docMk/>
            <pc:sldMk cId="0" sldId="256"/>
            <ac:spMk id="3" creationId="{26ABB656-0B6F-4A1A-8840-92FDD5A349F3}"/>
          </ac:spMkLst>
        </pc:spChg>
        <pc:spChg chg="mod">
          <ac:chgData name="Petr Smutný" userId="37ffb8d4-0ab7-4539-80fa-95cb741689c5" providerId="ADAL" clId="{B49EED04-115A-4EE5-B95D-163898707B30}" dt="2020-12-14T14:31:16.742" v="0"/>
          <ac:spMkLst>
            <pc:docMk/>
            <pc:sldMk cId="0" sldId="256"/>
            <ac:spMk id="4" creationId="{BD1ECEF8-C0DB-4140-BD8F-2A0D67A66106}"/>
          </ac:spMkLst>
        </pc:spChg>
        <pc:spChg chg="del">
          <ac:chgData name="Petr Smutný" userId="37ffb8d4-0ab7-4539-80fa-95cb741689c5" providerId="ADAL" clId="{B49EED04-115A-4EE5-B95D-163898707B30}" dt="2020-12-14T14:31:30.671" v="1" actId="478"/>
          <ac:spMkLst>
            <pc:docMk/>
            <pc:sldMk cId="0" sldId="256"/>
            <ac:spMk id="2063" creationId="{6367FF11-4DD7-451D-B292-633B7A35F7C1}"/>
          </ac:spMkLst>
        </pc:spChg>
      </pc:sldChg>
      <pc:sldChg chg="modSp add mod">
        <pc:chgData name="Petr Smutný" userId="37ffb8d4-0ab7-4539-80fa-95cb741689c5" providerId="ADAL" clId="{B49EED04-115A-4EE5-B95D-163898707B30}" dt="2020-12-14T14:49:34.792" v="132" actId="790"/>
        <pc:sldMkLst>
          <pc:docMk/>
          <pc:sldMk cId="1333537270" sldId="257"/>
        </pc:sldMkLst>
        <pc:spChg chg="mod">
          <ac:chgData name="Petr Smutný" userId="37ffb8d4-0ab7-4539-80fa-95cb741689c5" providerId="ADAL" clId="{B49EED04-115A-4EE5-B95D-163898707B30}" dt="2020-12-14T14:49:34.792" v="132" actId="790"/>
          <ac:spMkLst>
            <pc:docMk/>
            <pc:sldMk cId="1333537270" sldId="257"/>
            <ac:spMk id="5" creationId="{E2B6A2BD-DF4E-4386-980C-005B0AC4A00F}"/>
          </ac:spMkLst>
        </pc:spChg>
      </pc:sldChg>
      <pc:sldChg chg="addSp delSp modSp mod">
        <pc:chgData name="Petr Smutný" userId="37ffb8d4-0ab7-4539-80fa-95cb741689c5" providerId="ADAL" clId="{B49EED04-115A-4EE5-B95D-163898707B30}" dt="2020-12-14T14:54:16.222" v="205" actId="478"/>
        <pc:sldMkLst>
          <pc:docMk/>
          <pc:sldMk cId="0" sldId="259"/>
        </pc:sldMkLst>
        <pc:spChg chg="add del mod">
          <ac:chgData name="Petr Smutný" userId="37ffb8d4-0ab7-4539-80fa-95cb741689c5" providerId="ADAL" clId="{B49EED04-115A-4EE5-B95D-163898707B30}" dt="2020-12-14T14:53:46.073" v="195" actId="478"/>
          <ac:spMkLst>
            <pc:docMk/>
            <pc:sldMk cId="0" sldId="259"/>
            <ac:spMk id="3" creationId="{F70CBDA0-543B-48EE-A24E-6CE01AF5056C}"/>
          </ac:spMkLst>
        </pc:spChg>
        <pc:spChg chg="del mod">
          <ac:chgData name="Petr Smutný" userId="37ffb8d4-0ab7-4539-80fa-95cb741689c5" providerId="ADAL" clId="{B49EED04-115A-4EE5-B95D-163898707B30}" dt="2020-12-14T14:54:14.022" v="204" actId="478"/>
          <ac:spMkLst>
            <pc:docMk/>
            <pc:sldMk cId="0" sldId="259"/>
            <ac:spMk id="27" creationId="{9C904815-C815-4BB9-A364-E38058BFA4AF}"/>
          </ac:spMkLst>
        </pc:spChg>
        <pc:spChg chg="del mod">
          <ac:chgData name="Petr Smutný" userId="37ffb8d4-0ab7-4539-80fa-95cb741689c5" providerId="ADAL" clId="{B49EED04-115A-4EE5-B95D-163898707B30}" dt="2020-12-14T14:54:16.222" v="205" actId="478"/>
          <ac:spMkLst>
            <pc:docMk/>
            <pc:sldMk cId="0" sldId="259"/>
            <ac:spMk id="28" creationId="{93ADC928-7302-46F0-9646-39553EDC8F72}"/>
          </ac:spMkLst>
        </pc:spChg>
        <pc:spChg chg="add del mod">
          <ac:chgData name="Petr Smutný" userId="37ffb8d4-0ab7-4539-80fa-95cb741689c5" providerId="ADAL" clId="{B49EED04-115A-4EE5-B95D-163898707B30}" dt="2020-12-14T14:54:04.373" v="202" actId="404"/>
          <ac:spMkLst>
            <pc:docMk/>
            <pc:sldMk cId="0" sldId="259"/>
            <ac:spMk id="13354" creationId="{94E3CFA6-72DB-418D-8C34-C9C421CE4CB1}"/>
          </ac:spMkLst>
        </pc:spChg>
        <pc:spChg chg="del">
          <ac:chgData name="Petr Smutný" userId="37ffb8d4-0ab7-4539-80fa-95cb741689c5" providerId="ADAL" clId="{B49EED04-115A-4EE5-B95D-163898707B30}" dt="2020-12-14T14:53:48.823" v="196" actId="478"/>
          <ac:spMkLst>
            <pc:docMk/>
            <pc:sldMk cId="0" sldId="259"/>
            <ac:spMk id="13357" creationId="{D41C253B-9545-43EE-823C-8A3B8CFCCD0E}"/>
          </ac:spMkLst>
        </pc:spChg>
        <pc:spChg chg="del">
          <ac:chgData name="Petr Smutný" userId="37ffb8d4-0ab7-4539-80fa-95cb741689c5" providerId="ADAL" clId="{B49EED04-115A-4EE5-B95D-163898707B30}" dt="2020-12-14T14:53:50.503" v="197" actId="478"/>
          <ac:spMkLst>
            <pc:docMk/>
            <pc:sldMk cId="0" sldId="259"/>
            <ac:spMk id="13358" creationId="{BF5E2100-2565-495D-A609-B82EEA9ED7B1}"/>
          </ac:spMkLst>
        </pc:spChg>
        <pc:graphicFrameChg chg="mod modGraphic">
          <ac:chgData name="Petr Smutný" userId="37ffb8d4-0ab7-4539-80fa-95cb741689c5" providerId="ADAL" clId="{B49EED04-115A-4EE5-B95D-163898707B30}" dt="2020-12-14T14:54:09.543" v="203" actId="14100"/>
          <ac:graphicFrameMkLst>
            <pc:docMk/>
            <pc:sldMk cId="0" sldId="259"/>
            <ac:graphicFrameMk id="13414" creationId="{15EB4B7C-7244-4AF8-93EE-F62DA5A24DFA}"/>
          </ac:graphicFrameMkLst>
        </pc:graphicFrameChg>
      </pc:sldChg>
      <pc:sldChg chg="delSp modSp mod modAnim">
        <pc:chgData name="Petr Smutný" userId="37ffb8d4-0ab7-4539-80fa-95cb741689c5" providerId="ADAL" clId="{B49EED04-115A-4EE5-B95D-163898707B30}" dt="2020-12-14T16:07:45.786" v="941"/>
        <pc:sldMkLst>
          <pc:docMk/>
          <pc:sldMk cId="0" sldId="272"/>
        </pc:sldMkLst>
        <pc:spChg chg="del mod">
          <ac:chgData name="Petr Smutný" userId="37ffb8d4-0ab7-4539-80fa-95cb741689c5" providerId="ADAL" clId="{B49EED04-115A-4EE5-B95D-163898707B30}" dt="2020-12-14T16:01:01.085" v="932" actId="478"/>
          <ac:spMkLst>
            <pc:docMk/>
            <pc:sldMk cId="0" sldId="272"/>
            <ac:spMk id="5" creationId="{7D8873FE-069F-4FD3-AA9A-5F3D7E55AF88}"/>
          </ac:spMkLst>
        </pc:spChg>
        <pc:spChg chg="del mod">
          <ac:chgData name="Petr Smutný" userId="37ffb8d4-0ab7-4539-80fa-95cb741689c5" providerId="ADAL" clId="{B49EED04-115A-4EE5-B95D-163898707B30}" dt="2020-12-14T16:01:03.256" v="933" actId="478"/>
          <ac:spMkLst>
            <pc:docMk/>
            <pc:sldMk cId="0" sldId="272"/>
            <ac:spMk id="6" creationId="{06136B97-45E4-4449-99CA-F0215B26B1DC}"/>
          </ac:spMkLst>
        </pc:spChg>
        <pc:spChg chg="mod">
          <ac:chgData name="Petr Smutný" userId="37ffb8d4-0ab7-4539-80fa-95cb741689c5" providerId="ADAL" clId="{B49EED04-115A-4EE5-B95D-163898707B30}" dt="2020-12-14T14:31:16.742" v="0"/>
          <ac:spMkLst>
            <pc:docMk/>
            <pc:sldMk cId="0" sldId="272"/>
            <ac:spMk id="92164" creationId="{611E9622-A38B-495D-B120-6FCC6FA2B1FA}"/>
          </ac:spMkLst>
        </pc:spChg>
        <pc:spChg chg="mod">
          <ac:chgData name="Petr Smutný" userId="37ffb8d4-0ab7-4539-80fa-95cb741689c5" providerId="ADAL" clId="{B49EED04-115A-4EE5-B95D-163898707B30}" dt="2020-12-14T16:01:08.625" v="934" actId="14100"/>
          <ac:spMkLst>
            <pc:docMk/>
            <pc:sldMk cId="0" sldId="272"/>
            <ac:spMk id="92165" creationId="{3A8A56F1-8794-4EC3-82AC-39866E1D7ABE}"/>
          </ac:spMkLst>
        </pc:spChg>
        <pc:spChg chg="mod">
          <ac:chgData name="Petr Smutný" userId="37ffb8d4-0ab7-4539-80fa-95cb741689c5" providerId="ADAL" clId="{B49EED04-115A-4EE5-B95D-163898707B30}" dt="2020-12-14T16:01:11.666" v="935" actId="14100"/>
          <ac:spMkLst>
            <pc:docMk/>
            <pc:sldMk cId="0" sldId="272"/>
            <ac:spMk id="92166" creationId="{8E82F326-F030-4409-9F69-B3A2E8C8B910}"/>
          </ac:spMkLst>
        </pc:spChg>
      </pc:sldChg>
      <pc:sldChg chg="delSp modSp del modAnim">
        <pc:chgData name="Petr Smutný" userId="37ffb8d4-0ab7-4539-80fa-95cb741689c5" providerId="ADAL" clId="{B49EED04-115A-4EE5-B95D-163898707B30}" dt="2020-12-14T14:59:07.088" v="228" actId="2696"/>
        <pc:sldMkLst>
          <pc:docMk/>
          <pc:sldMk cId="0" sldId="274"/>
        </pc:sldMkLst>
        <pc:spChg chg="mod">
          <ac:chgData name="Petr Smutný" userId="37ffb8d4-0ab7-4539-80fa-95cb741689c5" providerId="ADAL" clId="{B49EED04-115A-4EE5-B95D-163898707B30}" dt="2020-12-14T14:31:16.742" v="0"/>
          <ac:spMkLst>
            <pc:docMk/>
            <pc:sldMk cId="0" sldId="274"/>
            <ac:spMk id="6" creationId="{6D6852AA-2FEF-47C6-86DD-0E7ED0A373E8}"/>
          </ac:spMkLst>
        </pc:spChg>
        <pc:spChg chg="mod">
          <ac:chgData name="Petr Smutný" userId="37ffb8d4-0ab7-4539-80fa-95cb741689c5" providerId="ADAL" clId="{B49EED04-115A-4EE5-B95D-163898707B30}" dt="2020-12-14T14:31:16.742" v="0"/>
          <ac:spMkLst>
            <pc:docMk/>
            <pc:sldMk cId="0" sldId="274"/>
            <ac:spMk id="7" creationId="{7A90A10D-20E7-4733-AD2B-7AAC678AA5DF}"/>
          </ac:spMkLst>
        </pc:spChg>
        <pc:picChg chg="del">
          <ac:chgData name="Petr Smutný" userId="37ffb8d4-0ab7-4539-80fa-95cb741689c5" providerId="ADAL" clId="{B49EED04-115A-4EE5-B95D-163898707B30}" dt="2020-12-14T14:56:56.468" v="207" actId="21"/>
          <ac:picMkLst>
            <pc:docMk/>
            <pc:sldMk cId="0" sldId="274"/>
            <ac:picMk id="96261" creationId="{0114B7D7-AE51-4E96-BDDB-2DE04A56E2F2}"/>
          </ac:picMkLst>
        </pc:picChg>
      </pc:sldChg>
      <pc:sldChg chg="modSp del">
        <pc:chgData name="Petr Smutný" userId="37ffb8d4-0ab7-4539-80fa-95cb741689c5" providerId="ADAL" clId="{B49EED04-115A-4EE5-B95D-163898707B30}" dt="2020-12-14T15:01:07.533" v="244" actId="2696"/>
        <pc:sldMkLst>
          <pc:docMk/>
          <pc:sldMk cId="0" sldId="275"/>
        </pc:sldMkLst>
        <pc:spChg chg="mod">
          <ac:chgData name="Petr Smutný" userId="37ffb8d4-0ab7-4539-80fa-95cb741689c5" providerId="ADAL" clId="{B49EED04-115A-4EE5-B95D-163898707B30}" dt="2020-12-14T14:31:16.742" v="0"/>
          <ac:spMkLst>
            <pc:docMk/>
            <pc:sldMk cId="0" sldId="275"/>
            <ac:spMk id="6" creationId="{3152C744-851B-4583-80F3-025D6722C66C}"/>
          </ac:spMkLst>
        </pc:spChg>
        <pc:spChg chg="mod">
          <ac:chgData name="Petr Smutný" userId="37ffb8d4-0ab7-4539-80fa-95cb741689c5" providerId="ADAL" clId="{B49EED04-115A-4EE5-B95D-163898707B30}" dt="2020-12-14T14:31:16.742" v="0"/>
          <ac:spMkLst>
            <pc:docMk/>
            <pc:sldMk cId="0" sldId="275"/>
            <ac:spMk id="7" creationId="{B4F6003C-4579-4934-89D0-234E98516215}"/>
          </ac:spMkLst>
        </pc:spChg>
      </pc:sldChg>
      <pc:sldChg chg="modSp del mod">
        <pc:chgData name="Petr Smutný" userId="37ffb8d4-0ab7-4539-80fa-95cb741689c5" providerId="ADAL" clId="{B49EED04-115A-4EE5-B95D-163898707B30}" dt="2020-12-14T15:16:10.103" v="304" actId="2696"/>
        <pc:sldMkLst>
          <pc:docMk/>
          <pc:sldMk cId="0" sldId="276"/>
        </pc:sldMkLst>
        <pc:spChg chg="mod">
          <ac:chgData name="Petr Smutný" userId="37ffb8d4-0ab7-4539-80fa-95cb741689c5" providerId="ADAL" clId="{B49EED04-115A-4EE5-B95D-163898707B30}" dt="2020-12-14T14:31:16.742" v="0"/>
          <ac:spMkLst>
            <pc:docMk/>
            <pc:sldMk cId="0" sldId="276"/>
            <ac:spMk id="6" creationId="{E2D7BE81-1383-44AB-A109-2AC081C38B11}"/>
          </ac:spMkLst>
        </pc:spChg>
        <pc:spChg chg="mod">
          <ac:chgData name="Petr Smutný" userId="37ffb8d4-0ab7-4539-80fa-95cb741689c5" providerId="ADAL" clId="{B49EED04-115A-4EE5-B95D-163898707B30}" dt="2020-12-14T14:31:16.742" v="0"/>
          <ac:spMkLst>
            <pc:docMk/>
            <pc:sldMk cId="0" sldId="276"/>
            <ac:spMk id="7" creationId="{54E3E7F3-5402-419C-A3B6-FD5E1202CA31}"/>
          </ac:spMkLst>
        </pc:spChg>
        <pc:spChg chg="mod">
          <ac:chgData name="Petr Smutný" userId="37ffb8d4-0ab7-4539-80fa-95cb741689c5" providerId="ADAL" clId="{B49EED04-115A-4EE5-B95D-163898707B30}" dt="2020-12-14T15:10:24.883" v="248" actId="14100"/>
          <ac:spMkLst>
            <pc:docMk/>
            <pc:sldMk cId="0" sldId="276"/>
            <ac:spMk id="100354" creationId="{31EE8DE2-DBAD-4389-9052-B1E2DCB1F13E}"/>
          </ac:spMkLst>
        </pc:spChg>
      </pc:sldChg>
      <pc:sldChg chg="modSp del">
        <pc:chgData name="Petr Smutný" userId="37ffb8d4-0ab7-4539-80fa-95cb741689c5" providerId="ADAL" clId="{B49EED04-115A-4EE5-B95D-163898707B30}" dt="2020-12-14T15:20:00.574" v="385" actId="2696"/>
        <pc:sldMkLst>
          <pc:docMk/>
          <pc:sldMk cId="0" sldId="277"/>
        </pc:sldMkLst>
        <pc:spChg chg="mod">
          <ac:chgData name="Petr Smutný" userId="37ffb8d4-0ab7-4539-80fa-95cb741689c5" providerId="ADAL" clId="{B49EED04-115A-4EE5-B95D-163898707B30}" dt="2020-12-14T14:31:16.742" v="0"/>
          <ac:spMkLst>
            <pc:docMk/>
            <pc:sldMk cId="0" sldId="277"/>
            <ac:spMk id="6" creationId="{9230D386-A76E-4C57-B468-905A611A5F89}"/>
          </ac:spMkLst>
        </pc:spChg>
        <pc:spChg chg="mod">
          <ac:chgData name="Petr Smutný" userId="37ffb8d4-0ab7-4539-80fa-95cb741689c5" providerId="ADAL" clId="{B49EED04-115A-4EE5-B95D-163898707B30}" dt="2020-12-14T14:31:16.742" v="0"/>
          <ac:spMkLst>
            <pc:docMk/>
            <pc:sldMk cId="0" sldId="277"/>
            <ac:spMk id="7" creationId="{05F246F2-E9C4-49F0-9747-21FD484CF9A4}"/>
          </ac:spMkLst>
        </pc:spChg>
      </pc:sldChg>
      <pc:sldChg chg="modSp del">
        <pc:chgData name="Petr Smutný" userId="37ffb8d4-0ab7-4539-80fa-95cb741689c5" providerId="ADAL" clId="{B49EED04-115A-4EE5-B95D-163898707B30}" dt="2020-12-14T14:34:34.122" v="2" actId="2696"/>
        <pc:sldMkLst>
          <pc:docMk/>
          <pc:sldMk cId="0" sldId="278"/>
        </pc:sldMkLst>
        <pc:spChg chg="mod">
          <ac:chgData name="Petr Smutný" userId="37ffb8d4-0ab7-4539-80fa-95cb741689c5" providerId="ADAL" clId="{B49EED04-115A-4EE5-B95D-163898707B30}" dt="2020-12-14T14:31:16.742" v="0"/>
          <ac:spMkLst>
            <pc:docMk/>
            <pc:sldMk cId="0" sldId="278"/>
            <ac:spMk id="6" creationId="{A05CC119-7193-4288-825C-F05AC3D33799}"/>
          </ac:spMkLst>
        </pc:spChg>
        <pc:spChg chg="mod">
          <ac:chgData name="Petr Smutný" userId="37ffb8d4-0ab7-4539-80fa-95cb741689c5" providerId="ADAL" clId="{B49EED04-115A-4EE5-B95D-163898707B30}" dt="2020-12-14T14:31:16.742" v="0"/>
          <ac:spMkLst>
            <pc:docMk/>
            <pc:sldMk cId="0" sldId="278"/>
            <ac:spMk id="7" creationId="{2E0F51A6-8EF5-4F72-A977-451381242BA2}"/>
          </ac:spMkLst>
        </pc:spChg>
      </pc:sldChg>
      <pc:sldChg chg="delSp modSp mod">
        <pc:chgData name="Petr Smutný" userId="37ffb8d4-0ab7-4539-80fa-95cb741689c5" providerId="ADAL" clId="{B49EED04-115A-4EE5-B95D-163898707B30}" dt="2020-12-14T15:27:13.164" v="497" actId="108"/>
        <pc:sldMkLst>
          <pc:docMk/>
          <pc:sldMk cId="0" sldId="279"/>
        </pc:sldMkLst>
        <pc:spChg chg="del mod">
          <ac:chgData name="Petr Smutný" userId="37ffb8d4-0ab7-4539-80fa-95cb741689c5" providerId="ADAL" clId="{B49EED04-115A-4EE5-B95D-163898707B30}" dt="2020-12-14T15:26:36.964" v="489" actId="478"/>
          <ac:spMkLst>
            <pc:docMk/>
            <pc:sldMk cId="0" sldId="279"/>
            <ac:spMk id="6" creationId="{34997A2D-CADA-4201-9B69-A410E46EAE98}"/>
          </ac:spMkLst>
        </pc:spChg>
        <pc:spChg chg="del mod">
          <ac:chgData name="Petr Smutný" userId="37ffb8d4-0ab7-4539-80fa-95cb741689c5" providerId="ADAL" clId="{B49EED04-115A-4EE5-B95D-163898707B30}" dt="2020-12-14T15:26:39.864" v="490" actId="478"/>
          <ac:spMkLst>
            <pc:docMk/>
            <pc:sldMk cId="0" sldId="279"/>
            <ac:spMk id="7" creationId="{C433D6BB-D700-46AE-AB7A-BAFC54D9B58B}"/>
          </ac:spMkLst>
        </pc:spChg>
        <pc:spChg chg="mod">
          <ac:chgData name="Petr Smutný" userId="37ffb8d4-0ab7-4539-80fa-95cb741689c5" providerId="ADAL" clId="{B49EED04-115A-4EE5-B95D-163898707B30}" dt="2020-12-14T15:27:13.164" v="497" actId="108"/>
          <ac:spMkLst>
            <pc:docMk/>
            <pc:sldMk cId="0" sldId="279"/>
            <ac:spMk id="106498" creationId="{AAC57F35-961A-4D0A-9643-A409F2BFE3A5}"/>
          </ac:spMkLst>
        </pc:spChg>
        <pc:spChg chg="del">
          <ac:chgData name="Petr Smutný" userId="37ffb8d4-0ab7-4539-80fa-95cb741689c5" providerId="ADAL" clId="{B49EED04-115A-4EE5-B95D-163898707B30}" dt="2020-12-14T15:26:25.754" v="474" actId="478"/>
          <ac:spMkLst>
            <pc:docMk/>
            <pc:sldMk cId="0" sldId="279"/>
            <ac:spMk id="106499" creationId="{90A53A07-B83B-4508-ABD6-FEC41DC7F21D}"/>
          </ac:spMkLst>
        </pc:spChg>
        <pc:spChg chg="del">
          <ac:chgData name="Petr Smutný" userId="37ffb8d4-0ab7-4539-80fa-95cb741689c5" providerId="ADAL" clId="{B49EED04-115A-4EE5-B95D-163898707B30}" dt="2020-12-14T15:26:27.924" v="475" actId="478"/>
          <ac:spMkLst>
            <pc:docMk/>
            <pc:sldMk cId="0" sldId="279"/>
            <ac:spMk id="106500" creationId="{3FBF971E-0E2D-44D8-A1BF-FB2554B7587F}"/>
          </ac:spMkLst>
        </pc:spChg>
      </pc:sldChg>
      <pc:sldChg chg="modSp del">
        <pc:chgData name="Petr Smutný" userId="37ffb8d4-0ab7-4539-80fa-95cb741689c5" providerId="ADAL" clId="{B49EED04-115A-4EE5-B95D-163898707B30}" dt="2020-12-14T14:35:26.055" v="4" actId="2696"/>
        <pc:sldMkLst>
          <pc:docMk/>
          <pc:sldMk cId="0" sldId="280"/>
        </pc:sldMkLst>
        <pc:spChg chg="mod">
          <ac:chgData name="Petr Smutný" userId="37ffb8d4-0ab7-4539-80fa-95cb741689c5" providerId="ADAL" clId="{B49EED04-115A-4EE5-B95D-163898707B30}" dt="2020-12-14T14:31:16.742" v="0"/>
          <ac:spMkLst>
            <pc:docMk/>
            <pc:sldMk cId="0" sldId="280"/>
            <ac:spMk id="6" creationId="{39DABAD5-927F-4A4B-A3EF-5F3E77D78CA3}"/>
          </ac:spMkLst>
        </pc:spChg>
        <pc:spChg chg="mod">
          <ac:chgData name="Petr Smutný" userId="37ffb8d4-0ab7-4539-80fa-95cb741689c5" providerId="ADAL" clId="{B49EED04-115A-4EE5-B95D-163898707B30}" dt="2020-12-14T14:31:16.742" v="0"/>
          <ac:spMkLst>
            <pc:docMk/>
            <pc:sldMk cId="0" sldId="280"/>
            <ac:spMk id="7" creationId="{3C4608FE-9011-4D56-A1B5-F64AAD63AAFD}"/>
          </ac:spMkLst>
        </pc:spChg>
      </pc:sldChg>
      <pc:sldChg chg="delSp modSp del">
        <pc:chgData name="Petr Smutný" userId="37ffb8d4-0ab7-4539-80fa-95cb741689c5" providerId="ADAL" clId="{B49EED04-115A-4EE5-B95D-163898707B30}" dt="2020-12-14T15:35:34.684" v="572" actId="2696"/>
        <pc:sldMkLst>
          <pc:docMk/>
          <pc:sldMk cId="0" sldId="281"/>
        </pc:sldMkLst>
        <pc:spChg chg="del mod">
          <ac:chgData name="Petr Smutný" userId="37ffb8d4-0ab7-4539-80fa-95cb741689c5" providerId="ADAL" clId="{B49EED04-115A-4EE5-B95D-163898707B30}" dt="2020-12-14T15:29:04.207" v="507" actId="478"/>
          <ac:spMkLst>
            <pc:docMk/>
            <pc:sldMk cId="0" sldId="281"/>
            <ac:spMk id="6" creationId="{DD5A4885-597B-4E52-9BF5-2AF2163C7A56}"/>
          </ac:spMkLst>
        </pc:spChg>
        <pc:spChg chg="del mod">
          <ac:chgData name="Petr Smutný" userId="37ffb8d4-0ab7-4539-80fa-95cb741689c5" providerId="ADAL" clId="{B49EED04-115A-4EE5-B95D-163898707B30}" dt="2020-12-14T15:29:05.510" v="508" actId="478"/>
          <ac:spMkLst>
            <pc:docMk/>
            <pc:sldMk cId="0" sldId="281"/>
            <ac:spMk id="7" creationId="{CC305973-B69D-4813-A6F3-4B65A7E9B0F2}"/>
          </ac:spMkLst>
        </pc:spChg>
      </pc:sldChg>
      <pc:sldChg chg="modSp del">
        <pc:chgData name="Petr Smutný" userId="37ffb8d4-0ab7-4539-80fa-95cb741689c5" providerId="ADAL" clId="{B49EED04-115A-4EE5-B95D-163898707B30}" dt="2020-12-14T14:36:15.732" v="10" actId="2696"/>
        <pc:sldMkLst>
          <pc:docMk/>
          <pc:sldMk cId="0" sldId="282"/>
        </pc:sldMkLst>
        <pc:spChg chg="mod">
          <ac:chgData name="Petr Smutný" userId="37ffb8d4-0ab7-4539-80fa-95cb741689c5" providerId="ADAL" clId="{B49EED04-115A-4EE5-B95D-163898707B30}" dt="2020-12-14T14:31:16.742" v="0"/>
          <ac:spMkLst>
            <pc:docMk/>
            <pc:sldMk cId="0" sldId="282"/>
            <ac:spMk id="6" creationId="{1EDFFDA3-97BC-4E47-9687-33DE7AA82C28}"/>
          </ac:spMkLst>
        </pc:spChg>
        <pc:spChg chg="mod">
          <ac:chgData name="Petr Smutný" userId="37ffb8d4-0ab7-4539-80fa-95cb741689c5" providerId="ADAL" clId="{B49EED04-115A-4EE5-B95D-163898707B30}" dt="2020-12-14T14:31:16.742" v="0"/>
          <ac:spMkLst>
            <pc:docMk/>
            <pc:sldMk cId="0" sldId="282"/>
            <ac:spMk id="7" creationId="{7E3F36D6-0059-4766-B8BB-8B6755D6562D}"/>
          </ac:spMkLst>
        </pc:spChg>
      </pc:sldChg>
      <pc:sldChg chg="delSp modSp mod modAnim">
        <pc:chgData name="Petr Smutný" userId="37ffb8d4-0ab7-4539-80fa-95cb741689c5" providerId="ADAL" clId="{B49EED04-115A-4EE5-B95D-163898707B30}" dt="2020-12-14T16:08:03.396" v="942"/>
        <pc:sldMkLst>
          <pc:docMk/>
          <pc:sldMk cId="0" sldId="283"/>
        </pc:sldMkLst>
        <pc:spChg chg="del mod">
          <ac:chgData name="Petr Smutný" userId="37ffb8d4-0ab7-4539-80fa-95cb741689c5" providerId="ADAL" clId="{B49EED04-115A-4EE5-B95D-163898707B30}" dt="2020-12-14T15:50:03.335" v="787" actId="478"/>
          <ac:spMkLst>
            <pc:docMk/>
            <pc:sldMk cId="0" sldId="283"/>
            <ac:spMk id="6" creationId="{5E3BB4DD-3884-408F-A1DB-06353810F788}"/>
          </ac:spMkLst>
        </pc:spChg>
        <pc:spChg chg="del mod">
          <ac:chgData name="Petr Smutný" userId="37ffb8d4-0ab7-4539-80fa-95cb741689c5" providerId="ADAL" clId="{B49EED04-115A-4EE5-B95D-163898707B30}" dt="2020-12-14T15:50:05.655" v="788" actId="478"/>
          <ac:spMkLst>
            <pc:docMk/>
            <pc:sldMk cId="0" sldId="283"/>
            <ac:spMk id="7" creationId="{20EB9DB0-9B75-4FA9-A3F0-223621828046}"/>
          </ac:spMkLst>
        </pc:spChg>
        <pc:spChg chg="mod">
          <ac:chgData name="Petr Smutný" userId="37ffb8d4-0ab7-4539-80fa-95cb741689c5" providerId="ADAL" clId="{B49EED04-115A-4EE5-B95D-163898707B30}" dt="2020-12-14T15:53:36.235" v="814" actId="20577"/>
          <ac:spMkLst>
            <pc:docMk/>
            <pc:sldMk cId="0" sldId="283"/>
            <ac:spMk id="115714" creationId="{6C7C8E98-9A01-4669-BE57-AE45118EBD6A}"/>
          </ac:spMkLst>
        </pc:spChg>
        <pc:spChg chg="del">
          <ac:chgData name="Petr Smutný" userId="37ffb8d4-0ab7-4539-80fa-95cb741689c5" providerId="ADAL" clId="{B49EED04-115A-4EE5-B95D-163898707B30}" dt="2020-12-14T15:49:54.985" v="784" actId="478"/>
          <ac:spMkLst>
            <pc:docMk/>
            <pc:sldMk cId="0" sldId="283"/>
            <ac:spMk id="115715" creationId="{EBF3B142-3A33-4B23-AABE-C8736D29EE65}"/>
          </ac:spMkLst>
        </pc:spChg>
        <pc:spChg chg="del">
          <ac:chgData name="Petr Smutný" userId="37ffb8d4-0ab7-4539-80fa-95cb741689c5" providerId="ADAL" clId="{B49EED04-115A-4EE5-B95D-163898707B30}" dt="2020-12-14T15:49:56.405" v="785" actId="478"/>
          <ac:spMkLst>
            <pc:docMk/>
            <pc:sldMk cId="0" sldId="283"/>
            <ac:spMk id="115716" creationId="{B31EB205-1C9F-4BD8-A2D4-66FE632C2698}"/>
          </ac:spMkLst>
        </pc:spChg>
        <pc:spChg chg="mod">
          <ac:chgData name="Petr Smutný" userId="37ffb8d4-0ab7-4539-80fa-95cb741689c5" providerId="ADAL" clId="{B49EED04-115A-4EE5-B95D-163898707B30}" dt="2020-12-14T15:53:45.325" v="815" actId="14100"/>
          <ac:spMkLst>
            <pc:docMk/>
            <pc:sldMk cId="0" sldId="283"/>
            <ac:spMk id="115717" creationId="{EF58059A-355F-43A8-90F0-BCED2FB9BC3B}"/>
          </ac:spMkLst>
        </pc:spChg>
      </pc:sldChg>
      <pc:sldChg chg="modSp del">
        <pc:chgData name="Petr Smutný" userId="37ffb8d4-0ab7-4539-80fa-95cb741689c5" providerId="ADAL" clId="{B49EED04-115A-4EE5-B95D-163898707B30}" dt="2020-12-14T14:37:44.022" v="17" actId="2696"/>
        <pc:sldMkLst>
          <pc:docMk/>
          <pc:sldMk cId="0" sldId="284"/>
        </pc:sldMkLst>
        <pc:spChg chg="mod">
          <ac:chgData name="Petr Smutný" userId="37ffb8d4-0ab7-4539-80fa-95cb741689c5" providerId="ADAL" clId="{B49EED04-115A-4EE5-B95D-163898707B30}" dt="2020-12-14T14:31:16.742" v="0"/>
          <ac:spMkLst>
            <pc:docMk/>
            <pc:sldMk cId="0" sldId="284"/>
            <ac:spMk id="7" creationId="{CE5B04F2-D57E-483C-997A-F768A1B942FA}"/>
          </ac:spMkLst>
        </pc:spChg>
        <pc:spChg chg="mod">
          <ac:chgData name="Petr Smutný" userId="37ffb8d4-0ab7-4539-80fa-95cb741689c5" providerId="ADAL" clId="{B49EED04-115A-4EE5-B95D-163898707B30}" dt="2020-12-14T14:31:16.742" v="0"/>
          <ac:spMkLst>
            <pc:docMk/>
            <pc:sldMk cId="0" sldId="284"/>
            <ac:spMk id="8" creationId="{37C4E4CC-1C69-41DC-BDA5-75F4F544AC98}"/>
          </ac:spMkLst>
        </pc:spChg>
      </pc:sldChg>
      <pc:sldChg chg="delSp modSp mod">
        <pc:chgData name="Petr Smutný" userId="37ffb8d4-0ab7-4539-80fa-95cb741689c5" providerId="ADAL" clId="{B49EED04-115A-4EE5-B95D-163898707B30}" dt="2020-12-14T15:56:11.206" v="861" actId="20577"/>
        <pc:sldMkLst>
          <pc:docMk/>
          <pc:sldMk cId="0" sldId="285"/>
        </pc:sldMkLst>
        <pc:spChg chg="del mod">
          <ac:chgData name="Petr Smutný" userId="37ffb8d4-0ab7-4539-80fa-95cb741689c5" providerId="ADAL" clId="{B49EED04-115A-4EE5-B95D-163898707B30}" dt="2020-12-14T15:55:32.506" v="843" actId="478"/>
          <ac:spMkLst>
            <pc:docMk/>
            <pc:sldMk cId="0" sldId="285"/>
            <ac:spMk id="7" creationId="{BFE408CE-A7E8-4830-8A30-91F581CC3A2F}"/>
          </ac:spMkLst>
        </pc:spChg>
        <pc:spChg chg="del mod">
          <ac:chgData name="Petr Smutný" userId="37ffb8d4-0ab7-4539-80fa-95cb741689c5" providerId="ADAL" clId="{B49EED04-115A-4EE5-B95D-163898707B30}" dt="2020-12-14T15:55:34.865" v="844" actId="478"/>
          <ac:spMkLst>
            <pc:docMk/>
            <pc:sldMk cId="0" sldId="285"/>
            <ac:spMk id="8" creationId="{8F056145-3C76-40FC-9A21-142AFDE6FCFB}"/>
          </ac:spMkLst>
        </pc:spChg>
        <pc:spChg chg="mod">
          <ac:chgData name="Petr Smutný" userId="37ffb8d4-0ab7-4539-80fa-95cb741689c5" providerId="ADAL" clId="{B49EED04-115A-4EE5-B95D-163898707B30}" dt="2020-12-14T15:56:11.206" v="861" actId="20577"/>
          <ac:spMkLst>
            <pc:docMk/>
            <pc:sldMk cId="0" sldId="285"/>
            <ac:spMk id="119810" creationId="{EE112946-A96C-4E60-86D0-05FADB972A94}"/>
          </ac:spMkLst>
        </pc:spChg>
        <pc:spChg chg="del">
          <ac:chgData name="Petr Smutný" userId="37ffb8d4-0ab7-4539-80fa-95cb741689c5" providerId="ADAL" clId="{B49EED04-115A-4EE5-B95D-163898707B30}" dt="2020-12-14T15:55:19.095" v="827" actId="478"/>
          <ac:spMkLst>
            <pc:docMk/>
            <pc:sldMk cId="0" sldId="285"/>
            <ac:spMk id="119811" creationId="{A78C79D8-E347-4F82-997C-D015039D38C3}"/>
          </ac:spMkLst>
        </pc:spChg>
        <pc:spChg chg="del">
          <ac:chgData name="Petr Smutný" userId="37ffb8d4-0ab7-4539-80fa-95cb741689c5" providerId="ADAL" clId="{B49EED04-115A-4EE5-B95D-163898707B30}" dt="2020-12-14T15:55:20.926" v="828" actId="478"/>
          <ac:spMkLst>
            <pc:docMk/>
            <pc:sldMk cId="0" sldId="285"/>
            <ac:spMk id="119812" creationId="{2BDAC075-AAB5-48BE-B149-C57A3D48E95E}"/>
          </ac:spMkLst>
        </pc:spChg>
      </pc:sldChg>
      <pc:sldChg chg="modSp del">
        <pc:chgData name="Petr Smutný" userId="37ffb8d4-0ab7-4539-80fa-95cb741689c5" providerId="ADAL" clId="{B49EED04-115A-4EE5-B95D-163898707B30}" dt="2020-12-14T14:38:01.972" v="18" actId="2696"/>
        <pc:sldMkLst>
          <pc:docMk/>
          <pc:sldMk cId="0" sldId="286"/>
        </pc:sldMkLst>
        <pc:spChg chg="mod">
          <ac:chgData name="Petr Smutný" userId="37ffb8d4-0ab7-4539-80fa-95cb741689c5" providerId="ADAL" clId="{B49EED04-115A-4EE5-B95D-163898707B30}" dt="2020-12-14T14:31:16.742" v="0"/>
          <ac:spMkLst>
            <pc:docMk/>
            <pc:sldMk cId="0" sldId="286"/>
            <ac:spMk id="7" creationId="{F46B1317-010E-4590-8322-4C29E7EAF9D9}"/>
          </ac:spMkLst>
        </pc:spChg>
        <pc:spChg chg="mod">
          <ac:chgData name="Petr Smutný" userId="37ffb8d4-0ab7-4539-80fa-95cb741689c5" providerId="ADAL" clId="{B49EED04-115A-4EE5-B95D-163898707B30}" dt="2020-12-14T14:31:16.742" v="0"/>
          <ac:spMkLst>
            <pc:docMk/>
            <pc:sldMk cId="0" sldId="286"/>
            <ac:spMk id="8" creationId="{0820100B-9A37-44A5-BFE3-0098689EF32E}"/>
          </ac:spMkLst>
        </pc:spChg>
      </pc:sldChg>
      <pc:sldChg chg="modSp del">
        <pc:chgData name="Petr Smutný" userId="37ffb8d4-0ab7-4539-80fa-95cb741689c5" providerId="ADAL" clId="{B49EED04-115A-4EE5-B95D-163898707B30}" dt="2020-12-14T14:50:06.312" v="133" actId="2696"/>
        <pc:sldMkLst>
          <pc:docMk/>
          <pc:sldMk cId="0" sldId="287"/>
        </pc:sldMkLst>
        <pc:spChg chg="mod">
          <ac:chgData name="Petr Smutný" userId="37ffb8d4-0ab7-4539-80fa-95cb741689c5" providerId="ADAL" clId="{B49EED04-115A-4EE5-B95D-163898707B30}" dt="2020-12-14T14:31:16.742" v="0"/>
          <ac:spMkLst>
            <pc:docMk/>
            <pc:sldMk cId="0" sldId="287"/>
            <ac:spMk id="4" creationId="{3552C5DA-262F-4B59-98ED-9638F0718296}"/>
          </ac:spMkLst>
        </pc:spChg>
        <pc:spChg chg="mod">
          <ac:chgData name="Petr Smutný" userId="37ffb8d4-0ab7-4539-80fa-95cb741689c5" providerId="ADAL" clId="{B49EED04-115A-4EE5-B95D-163898707B30}" dt="2020-12-14T14:31:16.742" v="0"/>
          <ac:spMkLst>
            <pc:docMk/>
            <pc:sldMk cId="0" sldId="287"/>
            <ac:spMk id="5" creationId="{41BDAC5B-F5BD-4DB3-ACAD-0364681D0A77}"/>
          </ac:spMkLst>
        </pc:spChg>
      </pc:sldChg>
      <pc:sldChg chg="modSp del">
        <pc:chgData name="Petr Smutný" userId="37ffb8d4-0ab7-4539-80fa-95cb741689c5" providerId="ADAL" clId="{B49EED04-115A-4EE5-B95D-163898707B30}" dt="2020-12-14T14:50:06.312" v="133" actId="2696"/>
        <pc:sldMkLst>
          <pc:docMk/>
          <pc:sldMk cId="0" sldId="288"/>
        </pc:sldMkLst>
        <pc:spChg chg="mod">
          <ac:chgData name="Petr Smutný" userId="37ffb8d4-0ab7-4539-80fa-95cb741689c5" providerId="ADAL" clId="{B49EED04-115A-4EE5-B95D-163898707B30}" dt="2020-12-14T14:31:16.742" v="0"/>
          <ac:spMkLst>
            <pc:docMk/>
            <pc:sldMk cId="0" sldId="288"/>
            <ac:spMk id="4" creationId="{6696ACC7-A1E9-4C24-A428-A8D88CD891BC}"/>
          </ac:spMkLst>
        </pc:spChg>
        <pc:spChg chg="mod">
          <ac:chgData name="Petr Smutný" userId="37ffb8d4-0ab7-4539-80fa-95cb741689c5" providerId="ADAL" clId="{B49EED04-115A-4EE5-B95D-163898707B30}" dt="2020-12-14T14:31:16.742" v="0"/>
          <ac:spMkLst>
            <pc:docMk/>
            <pc:sldMk cId="0" sldId="288"/>
            <ac:spMk id="5" creationId="{D4D4A7A8-F8BC-44D7-B965-76CD95A76320}"/>
          </ac:spMkLst>
        </pc:spChg>
      </pc:sldChg>
      <pc:sldChg chg="modSp del">
        <pc:chgData name="Petr Smutný" userId="37ffb8d4-0ab7-4539-80fa-95cb741689c5" providerId="ADAL" clId="{B49EED04-115A-4EE5-B95D-163898707B30}" dt="2020-12-14T14:50:06.312" v="133" actId="2696"/>
        <pc:sldMkLst>
          <pc:docMk/>
          <pc:sldMk cId="0" sldId="289"/>
        </pc:sldMkLst>
        <pc:spChg chg="mod">
          <ac:chgData name="Petr Smutný" userId="37ffb8d4-0ab7-4539-80fa-95cb741689c5" providerId="ADAL" clId="{B49EED04-115A-4EE5-B95D-163898707B30}" dt="2020-12-14T14:31:16.742" v="0"/>
          <ac:spMkLst>
            <pc:docMk/>
            <pc:sldMk cId="0" sldId="289"/>
            <ac:spMk id="4" creationId="{4E890EA3-EFD3-4B7C-B822-6BF2DA6A347E}"/>
          </ac:spMkLst>
        </pc:spChg>
        <pc:spChg chg="mod">
          <ac:chgData name="Petr Smutný" userId="37ffb8d4-0ab7-4539-80fa-95cb741689c5" providerId="ADAL" clId="{B49EED04-115A-4EE5-B95D-163898707B30}" dt="2020-12-14T14:31:16.742" v="0"/>
          <ac:spMkLst>
            <pc:docMk/>
            <pc:sldMk cId="0" sldId="289"/>
            <ac:spMk id="5" creationId="{8DAEF8EB-EB24-4F1F-8BD9-D9971B1BBCEA}"/>
          </ac:spMkLst>
        </pc:spChg>
      </pc:sldChg>
      <pc:sldChg chg="addSp delSp modSp mod modClrScheme chgLayout">
        <pc:chgData name="Petr Smutný" userId="37ffb8d4-0ab7-4539-80fa-95cb741689c5" providerId="ADAL" clId="{B49EED04-115A-4EE5-B95D-163898707B30}" dt="2020-12-14T14:53:25.643" v="192" actId="20577"/>
        <pc:sldMkLst>
          <pc:docMk/>
          <pc:sldMk cId="0" sldId="290"/>
        </pc:sldMkLst>
        <pc:spChg chg="add mod ord">
          <ac:chgData name="Petr Smutný" userId="37ffb8d4-0ab7-4539-80fa-95cb741689c5" providerId="ADAL" clId="{B49EED04-115A-4EE5-B95D-163898707B30}" dt="2020-12-14T14:51:12.683" v="138" actId="700"/>
          <ac:spMkLst>
            <pc:docMk/>
            <pc:sldMk cId="0" sldId="290"/>
            <ac:spMk id="2" creationId="{E7A62C24-9BBE-4941-868B-5173683CA0AE}"/>
          </ac:spMkLst>
        </pc:spChg>
        <pc:spChg chg="add mod ord">
          <ac:chgData name="Petr Smutný" userId="37ffb8d4-0ab7-4539-80fa-95cb741689c5" providerId="ADAL" clId="{B49EED04-115A-4EE5-B95D-163898707B30}" dt="2020-12-14T14:53:25.643" v="192" actId="20577"/>
          <ac:spMkLst>
            <pc:docMk/>
            <pc:sldMk cId="0" sldId="290"/>
            <ac:spMk id="3" creationId="{932D614F-6220-42BE-B977-3ABA0550B02F}"/>
          </ac:spMkLst>
        </pc:spChg>
        <pc:spChg chg="del mod">
          <ac:chgData name="Petr Smutný" userId="37ffb8d4-0ab7-4539-80fa-95cb741689c5" providerId="ADAL" clId="{B49EED04-115A-4EE5-B95D-163898707B30}" dt="2020-12-14T14:50:21.412" v="135" actId="478"/>
          <ac:spMkLst>
            <pc:docMk/>
            <pc:sldMk cId="0" sldId="290"/>
            <ac:spMk id="4" creationId="{FED8BB46-1865-4474-9F93-241232A59887}"/>
          </ac:spMkLst>
        </pc:spChg>
        <pc:spChg chg="del mod">
          <ac:chgData name="Petr Smutný" userId="37ffb8d4-0ab7-4539-80fa-95cb741689c5" providerId="ADAL" clId="{B49EED04-115A-4EE5-B95D-163898707B30}" dt="2020-12-14T14:50:19.182" v="134" actId="478"/>
          <ac:spMkLst>
            <pc:docMk/>
            <pc:sldMk cId="0" sldId="290"/>
            <ac:spMk id="5" creationId="{6DA9F7B9-56C6-4D92-9BC7-E51D697E6140}"/>
          </ac:spMkLst>
        </pc:spChg>
        <pc:spChg chg="add mod ord">
          <ac:chgData name="Petr Smutný" userId="37ffb8d4-0ab7-4539-80fa-95cb741689c5" providerId="ADAL" clId="{B49EED04-115A-4EE5-B95D-163898707B30}" dt="2020-12-14T14:53:14.762" v="183" actId="179"/>
          <ac:spMkLst>
            <pc:docMk/>
            <pc:sldMk cId="0" sldId="290"/>
            <ac:spMk id="6" creationId="{A683F930-5E76-41D0-808E-10DB5C199FC5}"/>
          </ac:spMkLst>
        </pc:spChg>
        <pc:spChg chg="mod ord">
          <ac:chgData name="Petr Smutný" userId="37ffb8d4-0ab7-4539-80fa-95cb741689c5" providerId="ADAL" clId="{B49EED04-115A-4EE5-B95D-163898707B30}" dt="2020-12-14T14:51:12.683" v="138" actId="700"/>
          <ac:spMkLst>
            <pc:docMk/>
            <pc:sldMk cId="0" sldId="290"/>
            <ac:spMk id="130050" creationId="{8A5654E1-13BF-4CF1-8D8F-3BEC08B2BAB1}"/>
          </ac:spMkLst>
        </pc:spChg>
        <pc:spChg chg="mod ord">
          <ac:chgData name="Petr Smutný" userId="37ffb8d4-0ab7-4539-80fa-95cb741689c5" providerId="ADAL" clId="{B49EED04-115A-4EE5-B95D-163898707B30}" dt="2020-12-14T14:52:09.683" v="170" actId="123"/>
          <ac:spMkLst>
            <pc:docMk/>
            <pc:sldMk cId="0" sldId="290"/>
            <ac:spMk id="130051" creationId="{F14913F7-9B83-4FCE-97B8-A0C43D7D8078}"/>
          </ac:spMkLst>
        </pc:spChg>
      </pc:sldChg>
      <pc:sldChg chg="modSp del mod">
        <pc:chgData name="Petr Smutný" userId="37ffb8d4-0ab7-4539-80fa-95cb741689c5" providerId="ADAL" clId="{B49EED04-115A-4EE5-B95D-163898707B30}" dt="2020-12-14T14:53:38.329" v="193" actId="2696"/>
        <pc:sldMkLst>
          <pc:docMk/>
          <pc:sldMk cId="0" sldId="291"/>
        </pc:sldMkLst>
        <pc:spChg chg="mod">
          <ac:chgData name="Petr Smutný" userId="37ffb8d4-0ab7-4539-80fa-95cb741689c5" providerId="ADAL" clId="{B49EED04-115A-4EE5-B95D-163898707B30}" dt="2020-12-14T14:31:16.742" v="0"/>
          <ac:spMkLst>
            <pc:docMk/>
            <pc:sldMk cId="0" sldId="291"/>
            <ac:spMk id="4" creationId="{F3FF18DA-1511-40C8-B244-9E3720100C86}"/>
          </ac:spMkLst>
        </pc:spChg>
        <pc:spChg chg="mod">
          <ac:chgData name="Petr Smutný" userId="37ffb8d4-0ab7-4539-80fa-95cb741689c5" providerId="ADAL" clId="{B49EED04-115A-4EE5-B95D-163898707B30}" dt="2020-12-14T14:31:16.742" v="0"/>
          <ac:spMkLst>
            <pc:docMk/>
            <pc:sldMk cId="0" sldId="291"/>
            <ac:spMk id="5" creationId="{3518565C-E029-49E2-A21F-2F40F7C2D346}"/>
          </ac:spMkLst>
        </pc:spChg>
        <pc:spChg chg="mod">
          <ac:chgData name="Petr Smutný" userId="37ffb8d4-0ab7-4539-80fa-95cb741689c5" providerId="ADAL" clId="{B49EED04-115A-4EE5-B95D-163898707B30}" dt="2020-12-14T14:31:16.742" v="0"/>
          <ac:spMkLst>
            <pc:docMk/>
            <pc:sldMk cId="0" sldId="291"/>
            <ac:spMk id="132098" creationId="{51E2DBCE-61EE-40E6-83F9-83DD70DC85C1}"/>
          </ac:spMkLst>
        </pc:spChg>
        <pc:spChg chg="mod">
          <ac:chgData name="Petr Smutný" userId="37ffb8d4-0ab7-4539-80fa-95cb741689c5" providerId="ADAL" clId="{B49EED04-115A-4EE5-B95D-163898707B30}" dt="2020-12-14T14:51:05.413" v="137" actId="21"/>
          <ac:spMkLst>
            <pc:docMk/>
            <pc:sldMk cId="0" sldId="291"/>
            <ac:spMk id="132099" creationId="{BC045979-0CAF-41A4-B5F0-C7C8D485D45D}"/>
          </ac:spMkLst>
        </pc:spChg>
      </pc:sldChg>
      <pc:sldChg chg="addSp delSp modSp mod modClrScheme chgLayout">
        <pc:chgData name="Petr Smutný" userId="37ffb8d4-0ab7-4539-80fa-95cb741689c5" providerId="ADAL" clId="{B49EED04-115A-4EE5-B95D-163898707B30}" dt="2020-12-14T14:58:51.383" v="227" actId="478"/>
        <pc:sldMkLst>
          <pc:docMk/>
          <pc:sldMk cId="0" sldId="292"/>
        </pc:sldMkLst>
        <pc:spChg chg="add mod ord">
          <ac:chgData name="Petr Smutný" userId="37ffb8d4-0ab7-4539-80fa-95cb741689c5" providerId="ADAL" clId="{B49EED04-115A-4EE5-B95D-163898707B30}" dt="2020-12-14T14:56:36.332" v="206" actId="700"/>
          <ac:spMkLst>
            <pc:docMk/>
            <pc:sldMk cId="0" sldId="292"/>
            <ac:spMk id="2" creationId="{5646690D-1EE1-45C5-88D1-6B9C058C4751}"/>
          </ac:spMkLst>
        </pc:spChg>
        <pc:spChg chg="add mod ord">
          <ac:chgData name="Petr Smutný" userId="37ffb8d4-0ab7-4539-80fa-95cb741689c5" providerId="ADAL" clId="{B49EED04-115A-4EE5-B95D-163898707B30}" dt="2020-12-14T14:57:27.082" v="211"/>
          <ac:spMkLst>
            <pc:docMk/>
            <pc:sldMk cId="0" sldId="292"/>
            <ac:spMk id="3" creationId="{B66A3943-5333-4C0B-8CFD-082952493BC5}"/>
          </ac:spMkLst>
        </pc:spChg>
        <pc:spChg chg="del mod ord">
          <ac:chgData name="Petr Smutný" userId="37ffb8d4-0ab7-4539-80fa-95cb741689c5" providerId="ADAL" clId="{B49EED04-115A-4EE5-B95D-163898707B30}" dt="2020-12-14T14:58:49.963" v="226" actId="478"/>
          <ac:spMkLst>
            <pc:docMk/>
            <pc:sldMk cId="0" sldId="292"/>
            <ac:spMk id="4" creationId="{F2C12DE0-C334-4C21-A4E8-B02DF7179FC4}"/>
          </ac:spMkLst>
        </pc:spChg>
        <pc:spChg chg="del mod ord">
          <ac:chgData name="Petr Smutný" userId="37ffb8d4-0ab7-4539-80fa-95cb741689c5" providerId="ADAL" clId="{B49EED04-115A-4EE5-B95D-163898707B30}" dt="2020-12-14T14:58:51.383" v="227" actId="478"/>
          <ac:spMkLst>
            <pc:docMk/>
            <pc:sldMk cId="0" sldId="292"/>
            <ac:spMk id="5" creationId="{B6096A6F-1BE1-4AED-837A-C04FDEA4A303}"/>
          </ac:spMkLst>
        </pc:spChg>
        <pc:spChg chg="add del mod ord">
          <ac:chgData name="Petr Smutný" userId="37ffb8d4-0ab7-4539-80fa-95cb741689c5" providerId="ADAL" clId="{B49EED04-115A-4EE5-B95D-163898707B30}" dt="2020-12-14T14:57:03.446" v="208"/>
          <ac:spMkLst>
            <pc:docMk/>
            <pc:sldMk cId="0" sldId="292"/>
            <ac:spMk id="6" creationId="{F5DFD556-2C6D-40A7-9AF5-CFFD88349E83}"/>
          </ac:spMkLst>
        </pc:spChg>
        <pc:spChg chg="mod ord">
          <ac:chgData name="Petr Smutný" userId="37ffb8d4-0ab7-4539-80fa-95cb741689c5" providerId="ADAL" clId="{B49EED04-115A-4EE5-B95D-163898707B30}" dt="2020-12-14T14:56:36.332" v="206" actId="700"/>
          <ac:spMkLst>
            <pc:docMk/>
            <pc:sldMk cId="0" sldId="292"/>
            <ac:spMk id="134146" creationId="{E050A6FB-530D-4FB0-92A6-D1494D3A75E2}"/>
          </ac:spMkLst>
        </pc:spChg>
        <pc:spChg chg="mod ord">
          <ac:chgData name="Petr Smutný" userId="37ffb8d4-0ab7-4539-80fa-95cb741689c5" providerId="ADAL" clId="{B49EED04-115A-4EE5-B95D-163898707B30}" dt="2020-12-14T14:58:44.383" v="225" actId="20577"/>
          <ac:spMkLst>
            <pc:docMk/>
            <pc:sldMk cId="0" sldId="292"/>
            <ac:spMk id="134147" creationId="{BA8A43C9-3C29-4352-9B0A-C26B21467012}"/>
          </ac:spMkLst>
        </pc:spChg>
        <pc:picChg chg="add mod">
          <ac:chgData name="Petr Smutný" userId="37ffb8d4-0ab7-4539-80fa-95cb741689c5" providerId="ADAL" clId="{B49EED04-115A-4EE5-B95D-163898707B30}" dt="2020-12-14T14:57:10.903" v="210" actId="1076"/>
          <ac:picMkLst>
            <pc:docMk/>
            <pc:sldMk cId="0" sldId="292"/>
            <ac:picMk id="7" creationId="{3B702A07-3570-4592-ACDF-56988F7E0F56}"/>
          </ac:picMkLst>
        </pc:picChg>
      </pc:sldChg>
      <pc:sldChg chg="addSp delSp modSp mod modClrScheme chgLayout">
        <pc:chgData name="Petr Smutný" userId="37ffb8d4-0ab7-4539-80fa-95cb741689c5" providerId="ADAL" clId="{B49EED04-115A-4EE5-B95D-163898707B30}" dt="2020-12-14T15:00:58.853" v="243" actId="14100"/>
        <pc:sldMkLst>
          <pc:docMk/>
          <pc:sldMk cId="0" sldId="294"/>
        </pc:sldMkLst>
        <pc:spChg chg="add mod ord">
          <ac:chgData name="Petr Smutný" userId="37ffb8d4-0ab7-4539-80fa-95cb741689c5" providerId="ADAL" clId="{B49EED04-115A-4EE5-B95D-163898707B30}" dt="2020-12-14T14:59:24.343" v="231" actId="700"/>
          <ac:spMkLst>
            <pc:docMk/>
            <pc:sldMk cId="0" sldId="294"/>
            <ac:spMk id="2" creationId="{2473BAF5-1289-490A-BE3A-6C0E5EFDEA1C}"/>
          </ac:spMkLst>
        </pc:spChg>
        <pc:spChg chg="add mod ord">
          <ac:chgData name="Petr Smutný" userId="37ffb8d4-0ab7-4539-80fa-95cb741689c5" providerId="ADAL" clId="{B49EED04-115A-4EE5-B95D-163898707B30}" dt="2020-12-14T14:59:24.343" v="231" actId="700"/>
          <ac:spMkLst>
            <pc:docMk/>
            <pc:sldMk cId="0" sldId="294"/>
            <ac:spMk id="3" creationId="{46F92671-90D8-4ACC-8C23-8062E4B72480}"/>
          </ac:spMkLst>
        </pc:spChg>
        <pc:spChg chg="add del mod ord">
          <ac:chgData name="Petr Smutný" userId="37ffb8d4-0ab7-4539-80fa-95cb741689c5" providerId="ADAL" clId="{B49EED04-115A-4EE5-B95D-163898707B30}" dt="2020-12-14T14:59:43.993" v="233"/>
          <ac:spMkLst>
            <pc:docMk/>
            <pc:sldMk cId="0" sldId="294"/>
            <ac:spMk id="4" creationId="{F9DAE20C-C345-4184-AAEF-83E524553CA7}"/>
          </ac:spMkLst>
        </pc:spChg>
        <pc:spChg chg="del mod ord">
          <ac:chgData name="Petr Smutný" userId="37ffb8d4-0ab7-4539-80fa-95cb741689c5" providerId="ADAL" clId="{B49EED04-115A-4EE5-B95D-163898707B30}" dt="2020-12-14T15:00:11.853" v="239" actId="478"/>
          <ac:spMkLst>
            <pc:docMk/>
            <pc:sldMk cId="0" sldId="294"/>
            <ac:spMk id="5" creationId="{B96D8A6A-5109-49D0-93A6-B824DEA22823}"/>
          </ac:spMkLst>
        </pc:spChg>
        <pc:spChg chg="del mod ord">
          <ac:chgData name="Petr Smutný" userId="37ffb8d4-0ab7-4539-80fa-95cb741689c5" providerId="ADAL" clId="{B49EED04-115A-4EE5-B95D-163898707B30}" dt="2020-12-14T15:00:14.043" v="240" actId="478"/>
          <ac:spMkLst>
            <pc:docMk/>
            <pc:sldMk cId="0" sldId="294"/>
            <ac:spMk id="6" creationId="{EC067E1A-1C3F-485B-8C25-9E4572EB39D7}"/>
          </ac:spMkLst>
        </pc:spChg>
        <pc:spChg chg="mod ord">
          <ac:chgData name="Petr Smutný" userId="37ffb8d4-0ab7-4539-80fa-95cb741689c5" providerId="ADAL" clId="{B49EED04-115A-4EE5-B95D-163898707B30}" dt="2020-12-14T14:59:24.343" v="231" actId="700"/>
          <ac:spMkLst>
            <pc:docMk/>
            <pc:sldMk cId="0" sldId="294"/>
            <ac:spMk id="138242" creationId="{E7F2E374-C0CF-49D2-AE16-0E366D19878C}"/>
          </ac:spMkLst>
        </pc:spChg>
        <pc:spChg chg="mod ord">
          <ac:chgData name="Petr Smutný" userId="37ffb8d4-0ab7-4539-80fa-95cb741689c5" providerId="ADAL" clId="{B49EED04-115A-4EE5-B95D-163898707B30}" dt="2020-12-14T15:00:33.988" v="241" actId="6549"/>
          <ac:spMkLst>
            <pc:docMk/>
            <pc:sldMk cId="0" sldId="294"/>
            <ac:spMk id="138243" creationId="{E947FCAC-D09B-4E2E-B1F6-5B5563C6C171}"/>
          </ac:spMkLst>
        </pc:spChg>
        <pc:picChg chg="add mod">
          <ac:chgData name="Petr Smutný" userId="37ffb8d4-0ab7-4539-80fa-95cb741689c5" providerId="ADAL" clId="{B49EED04-115A-4EE5-B95D-163898707B30}" dt="2020-12-14T15:00:58.853" v="243" actId="14100"/>
          <ac:picMkLst>
            <pc:docMk/>
            <pc:sldMk cId="0" sldId="294"/>
            <ac:picMk id="7" creationId="{B9D5211E-DC36-49B9-AAEB-E2FB7992CE1C}"/>
          </ac:picMkLst>
        </pc:picChg>
        <pc:picChg chg="del">
          <ac:chgData name="Petr Smutný" userId="37ffb8d4-0ab7-4539-80fa-95cb741689c5" providerId="ADAL" clId="{B49EED04-115A-4EE5-B95D-163898707B30}" dt="2020-12-14T14:59:13.083" v="229" actId="478"/>
          <ac:picMkLst>
            <pc:docMk/>
            <pc:sldMk cId="0" sldId="294"/>
            <ac:picMk id="138244" creationId="{804B678E-01FD-4B09-AAEE-BAB2235C09AF}"/>
          </ac:picMkLst>
        </pc:picChg>
      </pc:sldChg>
      <pc:sldChg chg="addSp delSp modSp mod modAnim">
        <pc:chgData name="Petr Smutný" userId="37ffb8d4-0ab7-4539-80fa-95cb741689c5" providerId="ADAL" clId="{B49EED04-115A-4EE5-B95D-163898707B30}" dt="2020-12-14T15:16:44.894" v="317" actId="6549"/>
        <pc:sldMkLst>
          <pc:docMk/>
          <pc:sldMk cId="0" sldId="296"/>
        </pc:sldMkLst>
        <pc:spChg chg="del mod">
          <ac:chgData name="Petr Smutný" userId="37ffb8d4-0ab7-4539-80fa-95cb741689c5" providerId="ADAL" clId="{B49EED04-115A-4EE5-B95D-163898707B30}" dt="2020-12-14T15:15:49.004" v="301" actId="478"/>
          <ac:spMkLst>
            <pc:docMk/>
            <pc:sldMk cId="0" sldId="296"/>
            <ac:spMk id="5" creationId="{C51DE90C-AFCC-41CE-841F-50B0390622FB}"/>
          </ac:spMkLst>
        </pc:spChg>
        <pc:spChg chg="del mod">
          <ac:chgData name="Petr Smutný" userId="37ffb8d4-0ab7-4539-80fa-95cb741689c5" providerId="ADAL" clId="{B49EED04-115A-4EE5-B95D-163898707B30}" dt="2020-12-14T15:15:52.413" v="303" actId="478"/>
          <ac:spMkLst>
            <pc:docMk/>
            <pc:sldMk cId="0" sldId="296"/>
            <ac:spMk id="6" creationId="{5F39D155-72D8-4F47-9B29-3A89F6BDA292}"/>
          </ac:spMkLst>
        </pc:spChg>
        <pc:spChg chg="mod">
          <ac:chgData name="Petr Smutný" userId="37ffb8d4-0ab7-4539-80fa-95cb741689c5" providerId="ADAL" clId="{B49EED04-115A-4EE5-B95D-163898707B30}" dt="2020-12-14T15:16:44.894" v="317" actId="6549"/>
          <ac:spMkLst>
            <pc:docMk/>
            <pc:sldMk cId="0" sldId="296"/>
            <ac:spMk id="142338" creationId="{679BF4B1-66C1-471B-A3C1-7013BEFE0FB8}"/>
          </ac:spMkLst>
        </pc:spChg>
        <pc:spChg chg="mod">
          <ac:chgData name="Petr Smutný" userId="37ffb8d4-0ab7-4539-80fa-95cb741689c5" providerId="ADAL" clId="{B49EED04-115A-4EE5-B95D-163898707B30}" dt="2020-12-14T15:15:15.004" v="297" actId="113"/>
          <ac:spMkLst>
            <pc:docMk/>
            <pc:sldMk cId="0" sldId="296"/>
            <ac:spMk id="142339" creationId="{B094D045-3476-4387-BB5E-8541612F0826}"/>
          </ac:spMkLst>
        </pc:spChg>
        <pc:spChg chg="mod">
          <ac:chgData name="Petr Smutný" userId="37ffb8d4-0ab7-4539-80fa-95cb741689c5" providerId="ADAL" clId="{B49EED04-115A-4EE5-B95D-163898707B30}" dt="2020-12-14T15:15:22.913" v="299" actId="20577"/>
          <ac:spMkLst>
            <pc:docMk/>
            <pc:sldMk cId="0" sldId="296"/>
            <ac:spMk id="142340" creationId="{5BAE21CB-2A6E-426A-ADF9-469AA0E0F175}"/>
          </ac:spMkLst>
        </pc:spChg>
        <pc:picChg chg="add mod">
          <ac:chgData name="Petr Smutný" userId="37ffb8d4-0ab7-4539-80fa-95cb741689c5" providerId="ADAL" clId="{B49EED04-115A-4EE5-B95D-163898707B30}" dt="2020-12-14T15:15:38.483" v="300" actId="14100"/>
          <ac:picMkLst>
            <pc:docMk/>
            <pc:sldMk cId="0" sldId="296"/>
            <ac:picMk id="7" creationId="{94DADD27-3A5B-4FBB-8FD1-DEE0D28824EA}"/>
          </ac:picMkLst>
        </pc:picChg>
      </pc:sldChg>
      <pc:sldChg chg="addSp delSp modSp mod modClrScheme chgLayout">
        <pc:chgData name="Petr Smutný" userId="37ffb8d4-0ab7-4539-80fa-95cb741689c5" providerId="ADAL" clId="{B49EED04-115A-4EE5-B95D-163898707B30}" dt="2020-12-14T15:19:48.064" v="384" actId="20577"/>
        <pc:sldMkLst>
          <pc:docMk/>
          <pc:sldMk cId="0" sldId="298"/>
        </pc:sldMkLst>
        <pc:spChg chg="add del mod ord">
          <ac:chgData name="Petr Smutný" userId="37ffb8d4-0ab7-4539-80fa-95cb741689c5" providerId="ADAL" clId="{B49EED04-115A-4EE5-B95D-163898707B30}" dt="2020-12-14T15:17:25.904" v="322" actId="478"/>
          <ac:spMkLst>
            <pc:docMk/>
            <pc:sldMk cId="0" sldId="298"/>
            <ac:spMk id="2" creationId="{37012C97-B5CC-4B7E-87BF-52422866E524}"/>
          </ac:spMkLst>
        </pc:spChg>
        <pc:spChg chg="add del mod ord">
          <ac:chgData name="Petr Smutný" userId="37ffb8d4-0ab7-4539-80fa-95cb741689c5" providerId="ADAL" clId="{B49EED04-115A-4EE5-B95D-163898707B30}" dt="2020-12-14T15:17:27.763" v="323" actId="478"/>
          <ac:spMkLst>
            <pc:docMk/>
            <pc:sldMk cId="0" sldId="298"/>
            <ac:spMk id="3" creationId="{B941A77B-41CF-4CD1-8557-8C7084F01112}"/>
          </ac:spMkLst>
        </pc:spChg>
        <pc:spChg chg="del mod ord">
          <ac:chgData name="Petr Smutný" userId="37ffb8d4-0ab7-4539-80fa-95cb741689c5" providerId="ADAL" clId="{B49EED04-115A-4EE5-B95D-163898707B30}" dt="2020-12-14T15:18:48.524" v="340" actId="478"/>
          <ac:spMkLst>
            <pc:docMk/>
            <pc:sldMk cId="0" sldId="298"/>
            <ac:spMk id="4" creationId="{53185E5D-45DD-4B78-A3E3-05B4EE10A863}"/>
          </ac:spMkLst>
        </pc:spChg>
        <pc:spChg chg="del mod ord">
          <ac:chgData name="Petr Smutný" userId="37ffb8d4-0ab7-4539-80fa-95cb741689c5" providerId="ADAL" clId="{B49EED04-115A-4EE5-B95D-163898707B30}" dt="2020-12-14T15:18:50.744" v="341" actId="478"/>
          <ac:spMkLst>
            <pc:docMk/>
            <pc:sldMk cId="0" sldId="298"/>
            <ac:spMk id="5" creationId="{4C1EBF00-3705-4DBE-A16D-FE050E2C55E0}"/>
          </ac:spMkLst>
        </pc:spChg>
        <pc:spChg chg="add del mod ord">
          <ac:chgData name="Petr Smutný" userId="37ffb8d4-0ab7-4539-80fa-95cb741689c5" providerId="ADAL" clId="{B49EED04-115A-4EE5-B95D-163898707B30}" dt="2020-12-14T15:17:04.203" v="319"/>
          <ac:spMkLst>
            <pc:docMk/>
            <pc:sldMk cId="0" sldId="298"/>
            <ac:spMk id="6" creationId="{320BB7CD-A0C1-43D6-89B5-C4A93B5FC2B7}"/>
          </ac:spMkLst>
        </pc:spChg>
        <pc:spChg chg="mod ord">
          <ac:chgData name="Petr Smutný" userId="37ffb8d4-0ab7-4539-80fa-95cb741689c5" providerId="ADAL" clId="{B49EED04-115A-4EE5-B95D-163898707B30}" dt="2020-12-14T15:16:59.674" v="318" actId="700"/>
          <ac:spMkLst>
            <pc:docMk/>
            <pc:sldMk cId="0" sldId="298"/>
            <ac:spMk id="146434" creationId="{F6B91F1F-D8C2-4C93-B5A9-CEB143BA3C69}"/>
          </ac:spMkLst>
        </pc:spChg>
        <pc:spChg chg="mod ord">
          <ac:chgData name="Petr Smutný" userId="37ffb8d4-0ab7-4539-80fa-95cb741689c5" providerId="ADAL" clId="{B49EED04-115A-4EE5-B95D-163898707B30}" dt="2020-12-14T15:19:48.064" v="384" actId="20577"/>
          <ac:spMkLst>
            <pc:docMk/>
            <pc:sldMk cId="0" sldId="298"/>
            <ac:spMk id="146435" creationId="{5CB8EBEE-61A3-4D35-87C1-031E8FD27FA8}"/>
          </ac:spMkLst>
        </pc:spChg>
        <pc:picChg chg="add mod">
          <ac:chgData name="Petr Smutný" userId="37ffb8d4-0ab7-4539-80fa-95cb741689c5" providerId="ADAL" clId="{B49EED04-115A-4EE5-B95D-163898707B30}" dt="2020-12-14T15:18:59.654" v="343" actId="14100"/>
          <ac:picMkLst>
            <pc:docMk/>
            <pc:sldMk cId="0" sldId="298"/>
            <ac:picMk id="7" creationId="{A027B058-DC21-4C53-83F5-02006740D3DF}"/>
          </ac:picMkLst>
        </pc:picChg>
      </pc:sldChg>
      <pc:sldChg chg="delSp modSp mod">
        <pc:chgData name="Petr Smutný" userId="37ffb8d4-0ab7-4539-80fa-95cb741689c5" providerId="ADAL" clId="{B49EED04-115A-4EE5-B95D-163898707B30}" dt="2020-12-14T15:25:48.514" v="472" actId="20577"/>
        <pc:sldMkLst>
          <pc:docMk/>
          <pc:sldMk cId="0" sldId="301"/>
        </pc:sldMkLst>
        <pc:spChg chg="del mod">
          <ac:chgData name="Petr Smutný" userId="37ffb8d4-0ab7-4539-80fa-95cb741689c5" providerId="ADAL" clId="{B49EED04-115A-4EE5-B95D-163898707B30}" dt="2020-12-14T15:24:57.784" v="458" actId="478"/>
          <ac:spMkLst>
            <pc:docMk/>
            <pc:sldMk cId="0" sldId="301"/>
            <ac:spMk id="4" creationId="{57C8D801-A1FC-4841-A899-28158C8E3B3F}"/>
          </ac:spMkLst>
        </pc:spChg>
        <pc:spChg chg="del mod">
          <ac:chgData name="Petr Smutný" userId="37ffb8d4-0ab7-4539-80fa-95cb741689c5" providerId="ADAL" clId="{B49EED04-115A-4EE5-B95D-163898707B30}" dt="2020-12-14T15:25:00.314" v="459" actId="478"/>
          <ac:spMkLst>
            <pc:docMk/>
            <pc:sldMk cId="0" sldId="301"/>
            <ac:spMk id="5" creationId="{8678B956-2D35-4673-A729-3243393CB672}"/>
          </ac:spMkLst>
        </pc:spChg>
        <pc:spChg chg="mod">
          <ac:chgData name="Petr Smutný" userId="37ffb8d4-0ab7-4539-80fa-95cb741689c5" providerId="ADAL" clId="{B49EED04-115A-4EE5-B95D-163898707B30}" dt="2020-12-14T14:31:16.742" v="0"/>
          <ac:spMkLst>
            <pc:docMk/>
            <pc:sldMk cId="0" sldId="301"/>
            <ac:spMk id="152578" creationId="{01A61D29-37B7-43FD-994E-1D25E309B6B3}"/>
          </ac:spMkLst>
        </pc:spChg>
        <pc:spChg chg="mod">
          <ac:chgData name="Petr Smutný" userId="37ffb8d4-0ab7-4539-80fa-95cb741689c5" providerId="ADAL" clId="{B49EED04-115A-4EE5-B95D-163898707B30}" dt="2020-12-14T15:25:48.514" v="472" actId="20577"/>
          <ac:spMkLst>
            <pc:docMk/>
            <pc:sldMk cId="0" sldId="301"/>
            <ac:spMk id="152579" creationId="{A6E5CB37-3D57-45F4-B086-6011B610E613}"/>
          </ac:spMkLst>
        </pc:spChg>
      </pc:sldChg>
      <pc:sldChg chg="modSp del mod">
        <pc:chgData name="Petr Smutný" userId="37ffb8d4-0ab7-4539-80fa-95cb741689c5" providerId="ADAL" clId="{B49EED04-115A-4EE5-B95D-163898707B30}" dt="2020-12-14T15:25:57.719" v="473" actId="2696"/>
        <pc:sldMkLst>
          <pc:docMk/>
          <pc:sldMk cId="0" sldId="302"/>
        </pc:sldMkLst>
        <pc:spChg chg="mod">
          <ac:chgData name="Petr Smutný" userId="37ffb8d4-0ab7-4539-80fa-95cb741689c5" providerId="ADAL" clId="{B49EED04-115A-4EE5-B95D-163898707B30}" dt="2020-12-14T14:31:16.742" v="0"/>
          <ac:spMkLst>
            <pc:docMk/>
            <pc:sldMk cId="0" sldId="302"/>
            <ac:spMk id="4" creationId="{2B44C727-4907-4998-8237-D0CE4E340BB1}"/>
          </ac:spMkLst>
        </pc:spChg>
        <pc:spChg chg="mod">
          <ac:chgData name="Petr Smutný" userId="37ffb8d4-0ab7-4539-80fa-95cb741689c5" providerId="ADAL" clId="{B49EED04-115A-4EE5-B95D-163898707B30}" dt="2020-12-14T14:31:16.742" v="0"/>
          <ac:spMkLst>
            <pc:docMk/>
            <pc:sldMk cId="0" sldId="302"/>
            <ac:spMk id="5" creationId="{7DE1A88B-A800-4F4E-A440-7C2CA094AD11}"/>
          </ac:spMkLst>
        </pc:spChg>
        <pc:spChg chg="mod">
          <ac:chgData name="Petr Smutný" userId="37ffb8d4-0ab7-4539-80fa-95cb741689c5" providerId="ADAL" clId="{B49EED04-115A-4EE5-B95D-163898707B30}" dt="2020-12-14T14:31:16.742" v="0"/>
          <ac:spMkLst>
            <pc:docMk/>
            <pc:sldMk cId="0" sldId="302"/>
            <ac:spMk id="154626" creationId="{4DB3D00C-87E6-4D3F-B95E-27445A03CC06}"/>
          </ac:spMkLst>
        </pc:spChg>
        <pc:spChg chg="mod">
          <ac:chgData name="Petr Smutný" userId="37ffb8d4-0ab7-4539-80fa-95cb741689c5" providerId="ADAL" clId="{B49EED04-115A-4EE5-B95D-163898707B30}" dt="2020-12-14T15:20:18.384" v="387" actId="21"/>
          <ac:spMkLst>
            <pc:docMk/>
            <pc:sldMk cId="0" sldId="302"/>
            <ac:spMk id="154627" creationId="{6F735AEE-83C1-421B-A561-C1D5EBE96318}"/>
          </ac:spMkLst>
        </pc:spChg>
      </pc:sldChg>
      <pc:sldChg chg="addSp delSp modSp mod modClrScheme chgLayout">
        <pc:chgData name="Petr Smutný" userId="37ffb8d4-0ab7-4539-80fa-95cb741689c5" providerId="ADAL" clId="{B49EED04-115A-4EE5-B95D-163898707B30}" dt="2020-12-14T15:46:54.365" v="740" actId="14100"/>
        <pc:sldMkLst>
          <pc:docMk/>
          <pc:sldMk cId="0" sldId="304"/>
        </pc:sldMkLst>
        <pc:spChg chg="add mod ord">
          <ac:chgData name="Petr Smutný" userId="37ffb8d4-0ab7-4539-80fa-95cb741689c5" providerId="ADAL" clId="{B49EED04-115A-4EE5-B95D-163898707B30}" dt="2020-12-14T15:36:48.065" v="654" actId="20577"/>
          <ac:spMkLst>
            <pc:docMk/>
            <pc:sldMk cId="0" sldId="304"/>
            <ac:spMk id="2" creationId="{69EF7E96-5DF1-4372-8545-15CF1944B7C9}"/>
          </ac:spMkLst>
        </pc:spChg>
        <pc:spChg chg="add mod ord">
          <ac:chgData name="Petr Smutný" userId="37ffb8d4-0ab7-4539-80fa-95cb741689c5" providerId="ADAL" clId="{B49EED04-115A-4EE5-B95D-163898707B30}" dt="2020-12-14T15:37:45.065" v="679" actId="14100"/>
          <ac:spMkLst>
            <pc:docMk/>
            <pc:sldMk cId="0" sldId="304"/>
            <ac:spMk id="3" creationId="{3D78477B-FE83-4064-A455-5F524C38A042}"/>
          </ac:spMkLst>
        </pc:spChg>
        <pc:spChg chg="add mod ord">
          <ac:chgData name="Petr Smutný" userId="37ffb8d4-0ab7-4539-80fa-95cb741689c5" providerId="ADAL" clId="{B49EED04-115A-4EE5-B95D-163898707B30}" dt="2020-12-14T15:46:54.365" v="740" actId="14100"/>
          <ac:spMkLst>
            <pc:docMk/>
            <pc:sldMk cId="0" sldId="304"/>
            <ac:spMk id="4" creationId="{702DFD2F-A741-4FE1-8A9B-CA2B29A0E2B4}"/>
          </ac:spMkLst>
        </pc:spChg>
        <pc:spChg chg="del mod">
          <ac:chgData name="Petr Smutný" userId="37ffb8d4-0ab7-4539-80fa-95cb741689c5" providerId="ADAL" clId="{B49EED04-115A-4EE5-B95D-163898707B30}" dt="2020-12-14T15:28:07.164" v="499" actId="478"/>
          <ac:spMkLst>
            <pc:docMk/>
            <pc:sldMk cId="0" sldId="304"/>
            <ac:spMk id="5" creationId="{9A1C0837-3268-45CC-97FA-5517F4769A09}"/>
          </ac:spMkLst>
        </pc:spChg>
        <pc:spChg chg="del mod">
          <ac:chgData name="Petr Smutný" userId="37ffb8d4-0ab7-4539-80fa-95cb741689c5" providerId="ADAL" clId="{B49EED04-115A-4EE5-B95D-163898707B30}" dt="2020-12-14T15:28:09.854" v="500" actId="478"/>
          <ac:spMkLst>
            <pc:docMk/>
            <pc:sldMk cId="0" sldId="304"/>
            <ac:spMk id="6" creationId="{157162C6-40C4-4E5C-B409-742061207A35}"/>
          </ac:spMkLst>
        </pc:spChg>
        <pc:spChg chg="mod ord">
          <ac:chgData name="Petr Smutný" userId="37ffb8d4-0ab7-4539-80fa-95cb741689c5" providerId="ADAL" clId="{B49EED04-115A-4EE5-B95D-163898707B30}" dt="2020-12-14T15:35:53.994" v="573" actId="700"/>
          <ac:spMkLst>
            <pc:docMk/>
            <pc:sldMk cId="0" sldId="304"/>
            <ac:spMk id="158725" creationId="{80C8D691-47C5-44A6-9A4A-2B7FC748C615}"/>
          </ac:spMkLst>
        </pc:spChg>
        <pc:spChg chg="mod ord">
          <ac:chgData name="Petr Smutný" userId="37ffb8d4-0ab7-4539-80fa-95cb741689c5" providerId="ADAL" clId="{B49EED04-115A-4EE5-B95D-163898707B30}" dt="2020-12-14T15:41:05.926" v="726" actId="179"/>
          <ac:spMkLst>
            <pc:docMk/>
            <pc:sldMk cId="0" sldId="304"/>
            <ac:spMk id="158726" creationId="{C21F21D8-C06F-4E14-B78B-6273F74621AB}"/>
          </ac:spMkLst>
        </pc:spChg>
        <pc:picChg chg="del">
          <ac:chgData name="Petr Smutný" userId="37ffb8d4-0ab7-4539-80fa-95cb741689c5" providerId="ADAL" clId="{B49EED04-115A-4EE5-B95D-163898707B30}" dt="2020-12-14T15:27:49.854" v="498" actId="478"/>
          <ac:picMkLst>
            <pc:docMk/>
            <pc:sldMk cId="0" sldId="304"/>
            <ac:picMk id="158724" creationId="{04145180-7D40-49BD-96F3-B2C63D3F4EE5}"/>
          </ac:picMkLst>
        </pc:picChg>
      </pc:sldChg>
      <pc:sldChg chg="modSp del">
        <pc:chgData name="Petr Smutný" userId="37ffb8d4-0ab7-4539-80fa-95cb741689c5" providerId="ADAL" clId="{B49EED04-115A-4EE5-B95D-163898707B30}" dt="2020-12-14T15:47:10.076" v="741" actId="2696"/>
        <pc:sldMkLst>
          <pc:docMk/>
          <pc:sldMk cId="0" sldId="305"/>
        </pc:sldMkLst>
        <pc:spChg chg="mod">
          <ac:chgData name="Petr Smutný" userId="37ffb8d4-0ab7-4539-80fa-95cb741689c5" providerId="ADAL" clId="{B49EED04-115A-4EE5-B95D-163898707B30}" dt="2020-12-14T14:31:16.742" v="0"/>
          <ac:spMkLst>
            <pc:docMk/>
            <pc:sldMk cId="0" sldId="305"/>
            <ac:spMk id="4" creationId="{E513433C-0E90-4689-806C-5FE3FFFC8E34}"/>
          </ac:spMkLst>
        </pc:spChg>
        <pc:spChg chg="mod">
          <ac:chgData name="Petr Smutný" userId="37ffb8d4-0ab7-4539-80fa-95cb741689c5" providerId="ADAL" clId="{B49EED04-115A-4EE5-B95D-163898707B30}" dt="2020-12-14T14:31:16.742" v="0"/>
          <ac:spMkLst>
            <pc:docMk/>
            <pc:sldMk cId="0" sldId="305"/>
            <ac:spMk id="5" creationId="{388DBC89-7F92-431E-A33B-B735305B6119}"/>
          </ac:spMkLst>
        </pc:spChg>
        <pc:spChg chg="mod">
          <ac:chgData name="Petr Smutný" userId="37ffb8d4-0ab7-4539-80fa-95cb741689c5" providerId="ADAL" clId="{B49EED04-115A-4EE5-B95D-163898707B30}" dt="2020-12-14T14:31:16.742" v="0"/>
          <ac:spMkLst>
            <pc:docMk/>
            <pc:sldMk cId="0" sldId="305"/>
            <ac:spMk id="160770" creationId="{9E3E7F8C-4D4B-4723-80B2-1C4542661885}"/>
          </ac:spMkLst>
        </pc:spChg>
        <pc:spChg chg="mod">
          <ac:chgData name="Petr Smutný" userId="37ffb8d4-0ab7-4539-80fa-95cb741689c5" providerId="ADAL" clId="{B49EED04-115A-4EE5-B95D-163898707B30}" dt="2020-12-14T14:31:16.742" v="0"/>
          <ac:spMkLst>
            <pc:docMk/>
            <pc:sldMk cId="0" sldId="305"/>
            <ac:spMk id="160771" creationId="{C96C4C46-E519-4AC0-9900-DBB1CEC51584}"/>
          </ac:spMkLst>
        </pc:spChg>
      </pc:sldChg>
      <pc:sldChg chg="delSp modSp del mod">
        <pc:chgData name="Petr Smutný" userId="37ffb8d4-0ab7-4539-80fa-95cb741689c5" providerId="ADAL" clId="{B49EED04-115A-4EE5-B95D-163898707B30}" dt="2020-12-14T15:47:13.815" v="742" actId="2696"/>
        <pc:sldMkLst>
          <pc:docMk/>
          <pc:sldMk cId="0" sldId="306"/>
        </pc:sldMkLst>
        <pc:spChg chg="del mod">
          <ac:chgData name="Petr Smutný" userId="37ffb8d4-0ab7-4539-80fa-95cb741689c5" providerId="ADAL" clId="{B49EED04-115A-4EE5-B95D-163898707B30}" dt="2020-12-14T15:28:28.914" v="501" actId="478"/>
          <ac:spMkLst>
            <pc:docMk/>
            <pc:sldMk cId="0" sldId="306"/>
            <ac:spMk id="4" creationId="{6C62375F-4448-41B1-8A1D-20738F8502BF}"/>
          </ac:spMkLst>
        </pc:spChg>
        <pc:spChg chg="del mod">
          <ac:chgData name="Petr Smutný" userId="37ffb8d4-0ab7-4539-80fa-95cb741689c5" providerId="ADAL" clId="{B49EED04-115A-4EE5-B95D-163898707B30}" dt="2020-12-14T15:28:31.974" v="503" actId="478"/>
          <ac:spMkLst>
            <pc:docMk/>
            <pc:sldMk cId="0" sldId="306"/>
            <ac:spMk id="5" creationId="{B2764B64-EFB4-46BD-9E49-0F0D7ACDA2F6}"/>
          </ac:spMkLst>
        </pc:spChg>
        <pc:spChg chg="mod">
          <ac:chgData name="Petr Smutný" userId="37ffb8d4-0ab7-4539-80fa-95cb741689c5" providerId="ADAL" clId="{B49EED04-115A-4EE5-B95D-163898707B30}" dt="2020-12-14T14:31:16.742" v="0"/>
          <ac:spMkLst>
            <pc:docMk/>
            <pc:sldMk cId="0" sldId="306"/>
            <ac:spMk id="162818" creationId="{28DA3C9D-F5CB-4978-929F-4E439D3F4066}"/>
          </ac:spMkLst>
        </pc:spChg>
        <pc:spChg chg="mod">
          <ac:chgData name="Petr Smutný" userId="37ffb8d4-0ab7-4539-80fa-95cb741689c5" providerId="ADAL" clId="{B49EED04-115A-4EE5-B95D-163898707B30}" dt="2020-12-14T14:31:16.742" v="0"/>
          <ac:spMkLst>
            <pc:docMk/>
            <pc:sldMk cId="0" sldId="306"/>
            <ac:spMk id="162819" creationId="{C3B169C9-EC51-4F50-B860-404B5B411332}"/>
          </ac:spMkLst>
        </pc:spChg>
      </pc:sldChg>
      <pc:sldChg chg="modSp del">
        <pc:chgData name="Petr Smutný" userId="37ffb8d4-0ab7-4539-80fa-95cb741689c5" providerId="ADAL" clId="{B49EED04-115A-4EE5-B95D-163898707B30}" dt="2020-12-14T14:35:22.022" v="3" actId="2696"/>
        <pc:sldMkLst>
          <pc:docMk/>
          <pc:sldMk cId="0" sldId="307"/>
        </pc:sldMkLst>
        <pc:spChg chg="mod">
          <ac:chgData name="Petr Smutný" userId="37ffb8d4-0ab7-4539-80fa-95cb741689c5" providerId="ADAL" clId="{B49EED04-115A-4EE5-B95D-163898707B30}" dt="2020-12-14T14:31:16.742" v="0"/>
          <ac:spMkLst>
            <pc:docMk/>
            <pc:sldMk cId="0" sldId="307"/>
            <ac:spMk id="5" creationId="{41B68CA0-5711-45A2-8D87-2C32F54E28E2}"/>
          </ac:spMkLst>
        </pc:spChg>
        <pc:spChg chg="mod">
          <ac:chgData name="Petr Smutný" userId="37ffb8d4-0ab7-4539-80fa-95cb741689c5" providerId="ADAL" clId="{B49EED04-115A-4EE5-B95D-163898707B30}" dt="2020-12-14T14:31:16.742" v="0"/>
          <ac:spMkLst>
            <pc:docMk/>
            <pc:sldMk cId="0" sldId="307"/>
            <ac:spMk id="6" creationId="{788198F1-081A-4FAD-BAAE-6151B2FD6E89}"/>
          </ac:spMkLst>
        </pc:spChg>
        <pc:spChg chg="mod">
          <ac:chgData name="Petr Smutný" userId="37ffb8d4-0ab7-4539-80fa-95cb741689c5" providerId="ADAL" clId="{B49EED04-115A-4EE5-B95D-163898707B30}" dt="2020-12-14T14:31:16.742" v="0"/>
          <ac:spMkLst>
            <pc:docMk/>
            <pc:sldMk cId="0" sldId="307"/>
            <ac:spMk id="164866" creationId="{5B4B2CC1-427A-4EC3-8F7E-C6B11ED1B42B}"/>
          </ac:spMkLst>
        </pc:spChg>
        <pc:spChg chg="mod">
          <ac:chgData name="Petr Smutný" userId="37ffb8d4-0ab7-4539-80fa-95cb741689c5" providerId="ADAL" clId="{B49EED04-115A-4EE5-B95D-163898707B30}" dt="2020-12-14T14:31:16.742" v="0"/>
          <ac:spMkLst>
            <pc:docMk/>
            <pc:sldMk cId="0" sldId="307"/>
            <ac:spMk id="164867" creationId="{F693BEF0-FA61-4095-86AF-E7B5C654F9F4}"/>
          </ac:spMkLst>
        </pc:spChg>
        <pc:spChg chg="mod">
          <ac:chgData name="Petr Smutný" userId="37ffb8d4-0ab7-4539-80fa-95cb741689c5" providerId="ADAL" clId="{B49EED04-115A-4EE5-B95D-163898707B30}" dt="2020-12-14T14:31:16.742" v="0"/>
          <ac:spMkLst>
            <pc:docMk/>
            <pc:sldMk cId="0" sldId="307"/>
            <ac:spMk id="164868" creationId="{880C2AAC-20B2-41E6-9181-0779A9212417}"/>
          </ac:spMkLst>
        </pc:spChg>
      </pc:sldChg>
      <pc:sldChg chg="addSp delSp modSp mod modAnim">
        <pc:chgData name="Petr Smutný" userId="37ffb8d4-0ab7-4539-80fa-95cb741689c5" providerId="ADAL" clId="{B49EED04-115A-4EE5-B95D-163898707B30}" dt="2020-12-14T15:35:23.445" v="571" actId="14100"/>
        <pc:sldMkLst>
          <pc:docMk/>
          <pc:sldMk cId="0" sldId="309"/>
        </pc:sldMkLst>
        <pc:spChg chg="del mod">
          <ac:chgData name="Petr Smutný" userId="37ffb8d4-0ab7-4539-80fa-95cb741689c5" providerId="ADAL" clId="{B49EED04-115A-4EE5-B95D-163898707B30}" dt="2020-12-14T15:28:54.364" v="504" actId="478"/>
          <ac:spMkLst>
            <pc:docMk/>
            <pc:sldMk cId="0" sldId="309"/>
            <ac:spMk id="4" creationId="{BEFC4366-5211-4C54-BAC0-DAFD54705186}"/>
          </ac:spMkLst>
        </pc:spChg>
        <pc:spChg chg="del mod">
          <ac:chgData name="Petr Smutný" userId="37ffb8d4-0ab7-4539-80fa-95cb741689c5" providerId="ADAL" clId="{B49EED04-115A-4EE5-B95D-163898707B30}" dt="2020-12-14T15:28:57.824" v="506" actId="478"/>
          <ac:spMkLst>
            <pc:docMk/>
            <pc:sldMk cId="0" sldId="309"/>
            <ac:spMk id="5" creationId="{7C672B43-3C01-42FD-95C6-23A0F0A021C6}"/>
          </ac:spMkLst>
        </pc:spChg>
        <pc:spChg chg="mod">
          <ac:chgData name="Petr Smutný" userId="37ffb8d4-0ab7-4539-80fa-95cb741689c5" providerId="ADAL" clId="{B49EED04-115A-4EE5-B95D-163898707B30}" dt="2020-12-14T15:29:38.184" v="524" actId="20577"/>
          <ac:spMkLst>
            <pc:docMk/>
            <pc:sldMk cId="0" sldId="309"/>
            <ac:spMk id="168964" creationId="{63EB1C4E-F416-4AC3-B544-C2AB1C9B17FB}"/>
          </ac:spMkLst>
        </pc:spChg>
        <pc:spChg chg="mod">
          <ac:chgData name="Petr Smutný" userId="37ffb8d4-0ab7-4539-80fa-95cb741689c5" providerId="ADAL" clId="{B49EED04-115A-4EE5-B95D-163898707B30}" dt="2020-12-14T15:34:43.918" v="567" actId="14100"/>
          <ac:spMkLst>
            <pc:docMk/>
            <pc:sldMk cId="0" sldId="309"/>
            <ac:spMk id="168965" creationId="{5C8E5B3A-AA38-4311-A2CE-15100718F47A}"/>
          </ac:spMkLst>
        </pc:spChg>
        <pc:picChg chg="add mod">
          <ac:chgData name="Petr Smutný" userId="37ffb8d4-0ab7-4539-80fa-95cb741689c5" providerId="ADAL" clId="{B49EED04-115A-4EE5-B95D-163898707B30}" dt="2020-12-14T15:35:23.445" v="571" actId="14100"/>
          <ac:picMkLst>
            <pc:docMk/>
            <pc:sldMk cId="0" sldId="309"/>
            <ac:picMk id="6" creationId="{DD3A21EB-6FF9-4CFA-86A3-D7B972230218}"/>
          </ac:picMkLst>
        </pc:picChg>
      </pc:sldChg>
      <pc:sldChg chg="modSp del mod">
        <pc:chgData name="Petr Smutný" userId="37ffb8d4-0ab7-4539-80fa-95cb741689c5" providerId="ADAL" clId="{B49EED04-115A-4EE5-B95D-163898707B30}" dt="2020-12-14T14:35:56.822" v="9" actId="2696"/>
        <pc:sldMkLst>
          <pc:docMk/>
          <pc:sldMk cId="0" sldId="310"/>
        </pc:sldMkLst>
        <pc:spChg chg="mod">
          <ac:chgData name="Petr Smutný" userId="37ffb8d4-0ab7-4539-80fa-95cb741689c5" providerId="ADAL" clId="{B49EED04-115A-4EE5-B95D-163898707B30}" dt="2020-12-14T14:31:16.742" v="0"/>
          <ac:spMkLst>
            <pc:docMk/>
            <pc:sldMk cId="0" sldId="310"/>
            <ac:spMk id="4" creationId="{BE2BCC61-9E81-47A8-9F87-7DF80AD3D003}"/>
          </ac:spMkLst>
        </pc:spChg>
        <pc:spChg chg="mod">
          <ac:chgData name="Petr Smutný" userId="37ffb8d4-0ab7-4539-80fa-95cb741689c5" providerId="ADAL" clId="{B49EED04-115A-4EE5-B95D-163898707B30}" dt="2020-12-14T14:31:16.742" v="0"/>
          <ac:spMkLst>
            <pc:docMk/>
            <pc:sldMk cId="0" sldId="310"/>
            <ac:spMk id="5" creationId="{90644C2E-58BF-4FC7-A718-2A1B0225E4E7}"/>
          </ac:spMkLst>
        </pc:spChg>
        <pc:spChg chg="mod">
          <ac:chgData name="Petr Smutný" userId="37ffb8d4-0ab7-4539-80fa-95cb741689c5" providerId="ADAL" clId="{B49EED04-115A-4EE5-B95D-163898707B30}" dt="2020-12-14T14:31:16.742" v="0"/>
          <ac:spMkLst>
            <pc:docMk/>
            <pc:sldMk cId="0" sldId="310"/>
            <ac:spMk id="171012" creationId="{E244CB3D-575A-4B8F-8870-CFE31151960C}"/>
          </ac:spMkLst>
        </pc:spChg>
        <pc:spChg chg="mod">
          <ac:chgData name="Petr Smutný" userId="37ffb8d4-0ab7-4539-80fa-95cb741689c5" providerId="ADAL" clId="{B49EED04-115A-4EE5-B95D-163898707B30}" dt="2020-12-14T14:35:43.482" v="5" actId="21"/>
          <ac:spMkLst>
            <pc:docMk/>
            <pc:sldMk cId="0" sldId="310"/>
            <ac:spMk id="171013" creationId="{51ECF0D4-8FB8-4F25-BF2B-1AADE46ACC48}"/>
          </ac:spMkLst>
        </pc:spChg>
      </pc:sldChg>
      <pc:sldChg chg="modSp del">
        <pc:chgData name="Petr Smutný" userId="37ffb8d4-0ab7-4539-80fa-95cb741689c5" providerId="ADAL" clId="{B49EED04-115A-4EE5-B95D-163898707B30}" dt="2020-12-14T14:36:33.932" v="12" actId="2696"/>
        <pc:sldMkLst>
          <pc:docMk/>
          <pc:sldMk cId="0" sldId="312"/>
        </pc:sldMkLst>
        <pc:spChg chg="mod">
          <ac:chgData name="Petr Smutný" userId="37ffb8d4-0ab7-4539-80fa-95cb741689c5" providerId="ADAL" clId="{B49EED04-115A-4EE5-B95D-163898707B30}" dt="2020-12-14T14:31:16.742" v="0"/>
          <ac:spMkLst>
            <pc:docMk/>
            <pc:sldMk cId="0" sldId="312"/>
            <ac:spMk id="5" creationId="{CA8459CE-11FB-4492-A948-C3D6E8B217E2}"/>
          </ac:spMkLst>
        </pc:spChg>
        <pc:spChg chg="mod">
          <ac:chgData name="Petr Smutný" userId="37ffb8d4-0ab7-4539-80fa-95cb741689c5" providerId="ADAL" clId="{B49EED04-115A-4EE5-B95D-163898707B30}" dt="2020-12-14T14:31:16.742" v="0"/>
          <ac:spMkLst>
            <pc:docMk/>
            <pc:sldMk cId="0" sldId="312"/>
            <ac:spMk id="6" creationId="{CA1E2CD3-D64E-41BF-8C47-0BDB36DDDF85}"/>
          </ac:spMkLst>
        </pc:spChg>
        <pc:spChg chg="mod">
          <ac:chgData name="Petr Smutný" userId="37ffb8d4-0ab7-4539-80fa-95cb741689c5" providerId="ADAL" clId="{B49EED04-115A-4EE5-B95D-163898707B30}" dt="2020-12-14T14:31:16.742" v="0"/>
          <ac:spMkLst>
            <pc:docMk/>
            <pc:sldMk cId="0" sldId="312"/>
            <ac:spMk id="175106" creationId="{610D0BDE-B7FD-42A0-87D2-129A739264F7}"/>
          </ac:spMkLst>
        </pc:spChg>
      </pc:sldChg>
      <pc:sldChg chg="modSp del">
        <pc:chgData name="Petr Smutný" userId="37ffb8d4-0ab7-4539-80fa-95cb741689c5" providerId="ADAL" clId="{B49EED04-115A-4EE5-B95D-163898707B30}" dt="2020-12-14T14:36:36.982" v="13" actId="2696"/>
        <pc:sldMkLst>
          <pc:docMk/>
          <pc:sldMk cId="0" sldId="315"/>
        </pc:sldMkLst>
        <pc:spChg chg="mod">
          <ac:chgData name="Petr Smutný" userId="37ffb8d4-0ab7-4539-80fa-95cb741689c5" providerId="ADAL" clId="{B49EED04-115A-4EE5-B95D-163898707B30}" dt="2020-12-14T14:31:16.742" v="0"/>
          <ac:spMkLst>
            <pc:docMk/>
            <pc:sldMk cId="0" sldId="315"/>
            <ac:spMk id="4" creationId="{1B086021-DECE-4218-80D5-EF7B2EA55B3F}"/>
          </ac:spMkLst>
        </pc:spChg>
        <pc:spChg chg="mod">
          <ac:chgData name="Petr Smutný" userId="37ffb8d4-0ab7-4539-80fa-95cb741689c5" providerId="ADAL" clId="{B49EED04-115A-4EE5-B95D-163898707B30}" dt="2020-12-14T14:31:16.742" v="0"/>
          <ac:spMkLst>
            <pc:docMk/>
            <pc:sldMk cId="0" sldId="315"/>
            <ac:spMk id="5" creationId="{387F06EA-4A5A-42BA-A757-4717B781D143}"/>
          </ac:spMkLst>
        </pc:spChg>
        <pc:spChg chg="mod">
          <ac:chgData name="Petr Smutný" userId="37ffb8d4-0ab7-4539-80fa-95cb741689c5" providerId="ADAL" clId="{B49EED04-115A-4EE5-B95D-163898707B30}" dt="2020-12-14T14:31:16.742" v="0"/>
          <ac:spMkLst>
            <pc:docMk/>
            <pc:sldMk cId="0" sldId="315"/>
            <ac:spMk id="181250" creationId="{EAE26305-B642-4628-BF17-F56205069BC9}"/>
          </ac:spMkLst>
        </pc:spChg>
      </pc:sldChg>
      <pc:sldChg chg="modSp del">
        <pc:chgData name="Petr Smutný" userId="37ffb8d4-0ab7-4539-80fa-95cb741689c5" providerId="ADAL" clId="{B49EED04-115A-4EE5-B95D-163898707B30}" dt="2020-12-14T14:36:41.572" v="14" actId="2696"/>
        <pc:sldMkLst>
          <pc:docMk/>
          <pc:sldMk cId="0" sldId="316"/>
        </pc:sldMkLst>
        <pc:spChg chg="mod">
          <ac:chgData name="Petr Smutný" userId="37ffb8d4-0ab7-4539-80fa-95cb741689c5" providerId="ADAL" clId="{B49EED04-115A-4EE5-B95D-163898707B30}" dt="2020-12-14T14:31:16.742" v="0"/>
          <ac:spMkLst>
            <pc:docMk/>
            <pc:sldMk cId="0" sldId="316"/>
            <ac:spMk id="4" creationId="{6E54AC9C-E8DD-41A1-867D-E3BF202E438D}"/>
          </ac:spMkLst>
        </pc:spChg>
        <pc:spChg chg="mod">
          <ac:chgData name="Petr Smutný" userId="37ffb8d4-0ab7-4539-80fa-95cb741689c5" providerId="ADAL" clId="{B49EED04-115A-4EE5-B95D-163898707B30}" dt="2020-12-14T14:31:16.742" v="0"/>
          <ac:spMkLst>
            <pc:docMk/>
            <pc:sldMk cId="0" sldId="316"/>
            <ac:spMk id="5" creationId="{ED597CF3-23F2-4131-A50E-1E3C78ECACEE}"/>
          </ac:spMkLst>
        </pc:spChg>
        <pc:spChg chg="mod">
          <ac:chgData name="Petr Smutný" userId="37ffb8d4-0ab7-4539-80fa-95cb741689c5" providerId="ADAL" clId="{B49EED04-115A-4EE5-B95D-163898707B30}" dt="2020-12-14T14:31:16.742" v="0"/>
          <ac:spMkLst>
            <pc:docMk/>
            <pc:sldMk cId="0" sldId="316"/>
            <ac:spMk id="183298" creationId="{7E79A6F1-F3B5-4B72-A76B-38BB121C3A01}"/>
          </ac:spMkLst>
        </pc:spChg>
      </pc:sldChg>
      <pc:sldChg chg="modSp del">
        <pc:chgData name="Petr Smutný" userId="37ffb8d4-0ab7-4539-80fa-95cb741689c5" providerId="ADAL" clId="{B49EED04-115A-4EE5-B95D-163898707B30}" dt="2020-12-14T14:36:46.652" v="15" actId="2696"/>
        <pc:sldMkLst>
          <pc:docMk/>
          <pc:sldMk cId="0" sldId="317"/>
        </pc:sldMkLst>
        <pc:spChg chg="mod">
          <ac:chgData name="Petr Smutný" userId="37ffb8d4-0ab7-4539-80fa-95cb741689c5" providerId="ADAL" clId="{B49EED04-115A-4EE5-B95D-163898707B30}" dt="2020-12-14T14:31:16.742" v="0"/>
          <ac:spMkLst>
            <pc:docMk/>
            <pc:sldMk cId="0" sldId="317"/>
            <ac:spMk id="4" creationId="{5909B3C9-D5DD-46C5-A03C-8FD8A5419C23}"/>
          </ac:spMkLst>
        </pc:spChg>
        <pc:spChg chg="mod">
          <ac:chgData name="Petr Smutný" userId="37ffb8d4-0ab7-4539-80fa-95cb741689c5" providerId="ADAL" clId="{B49EED04-115A-4EE5-B95D-163898707B30}" dt="2020-12-14T14:31:16.742" v="0"/>
          <ac:spMkLst>
            <pc:docMk/>
            <pc:sldMk cId="0" sldId="317"/>
            <ac:spMk id="5" creationId="{11D16F91-3EB1-4178-A116-0DB9D985C6FF}"/>
          </ac:spMkLst>
        </pc:spChg>
        <pc:spChg chg="mod">
          <ac:chgData name="Petr Smutný" userId="37ffb8d4-0ab7-4539-80fa-95cb741689c5" providerId="ADAL" clId="{B49EED04-115A-4EE5-B95D-163898707B30}" dt="2020-12-14T14:31:16.742" v="0"/>
          <ac:spMkLst>
            <pc:docMk/>
            <pc:sldMk cId="0" sldId="317"/>
            <ac:spMk id="185348" creationId="{BDD7364D-0560-40F1-A83E-0BDB9D3317B7}"/>
          </ac:spMkLst>
        </pc:spChg>
        <pc:spChg chg="mod">
          <ac:chgData name="Petr Smutný" userId="37ffb8d4-0ab7-4539-80fa-95cb741689c5" providerId="ADAL" clId="{B49EED04-115A-4EE5-B95D-163898707B30}" dt="2020-12-14T14:31:16.742" v="0"/>
          <ac:spMkLst>
            <pc:docMk/>
            <pc:sldMk cId="0" sldId="317"/>
            <ac:spMk id="185349" creationId="{96E1495C-070F-4BFD-8E8F-A9CDA822D766}"/>
          </ac:spMkLst>
        </pc:spChg>
      </pc:sldChg>
      <pc:sldChg chg="modSp del">
        <pc:chgData name="Petr Smutný" userId="37ffb8d4-0ab7-4539-80fa-95cb741689c5" providerId="ADAL" clId="{B49EED04-115A-4EE5-B95D-163898707B30}" dt="2020-12-14T14:36:57.082" v="16" actId="2696"/>
        <pc:sldMkLst>
          <pc:docMk/>
          <pc:sldMk cId="0" sldId="318"/>
        </pc:sldMkLst>
        <pc:spChg chg="mod">
          <ac:chgData name="Petr Smutný" userId="37ffb8d4-0ab7-4539-80fa-95cb741689c5" providerId="ADAL" clId="{B49EED04-115A-4EE5-B95D-163898707B30}" dt="2020-12-14T14:31:16.742" v="0"/>
          <ac:spMkLst>
            <pc:docMk/>
            <pc:sldMk cId="0" sldId="318"/>
            <ac:spMk id="4" creationId="{EF6B659A-6762-47CA-9C9E-D3EC92064265}"/>
          </ac:spMkLst>
        </pc:spChg>
        <pc:spChg chg="mod">
          <ac:chgData name="Petr Smutný" userId="37ffb8d4-0ab7-4539-80fa-95cb741689c5" providerId="ADAL" clId="{B49EED04-115A-4EE5-B95D-163898707B30}" dt="2020-12-14T14:31:16.742" v="0"/>
          <ac:spMkLst>
            <pc:docMk/>
            <pc:sldMk cId="0" sldId="318"/>
            <ac:spMk id="5" creationId="{E41F43C4-335B-45DE-A25B-1AA36E96FF3A}"/>
          </ac:spMkLst>
        </pc:spChg>
        <pc:spChg chg="mod">
          <ac:chgData name="Petr Smutný" userId="37ffb8d4-0ab7-4539-80fa-95cb741689c5" providerId="ADAL" clId="{B49EED04-115A-4EE5-B95D-163898707B30}" dt="2020-12-14T14:31:16.742" v="0"/>
          <ac:spMkLst>
            <pc:docMk/>
            <pc:sldMk cId="0" sldId="318"/>
            <ac:spMk id="187394" creationId="{5EFB7FEA-19B6-44AF-9B2C-E16BEE5E273B}"/>
          </ac:spMkLst>
        </pc:spChg>
        <pc:spChg chg="mod">
          <ac:chgData name="Petr Smutný" userId="37ffb8d4-0ab7-4539-80fa-95cb741689c5" providerId="ADAL" clId="{B49EED04-115A-4EE5-B95D-163898707B30}" dt="2020-12-14T14:31:16.742" v="0"/>
          <ac:spMkLst>
            <pc:docMk/>
            <pc:sldMk cId="0" sldId="318"/>
            <ac:spMk id="187395" creationId="{89703EFA-A6F6-426A-91AA-7D1FB390B414}"/>
          </ac:spMkLst>
        </pc:spChg>
      </pc:sldChg>
      <pc:sldChg chg="modSp del mod">
        <pc:chgData name="Petr Smutný" userId="37ffb8d4-0ab7-4539-80fa-95cb741689c5" providerId="ADAL" clId="{B49EED04-115A-4EE5-B95D-163898707B30}" dt="2020-12-14T15:49:42.785" v="782" actId="2696"/>
        <pc:sldMkLst>
          <pc:docMk/>
          <pc:sldMk cId="0" sldId="319"/>
        </pc:sldMkLst>
        <pc:spChg chg="mod">
          <ac:chgData name="Petr Smutný" userId="37ffb8d4-0ab7-4539-80fa-95cb741689c5" providerId="ADAL" clId="{B49EED04-115A-4EE5-B95D-163898707B30}" dt="2020-12-14T14:31:16.742" v="0"/>
          <ac:spMkLst>
            <pc:docMk/>
            <pc:sldMk cId="0" sldId="319"/>
            <ac:spMk id="4" creationId="{3800B424-917E-4A8A-BBA9-3FFD91C76999}"/>
          </ac:spMkLst>
        </pc:spChg>
        <pc:spChg chg="mod">
          <ac:chgData name="Petr Smutný" userId="37ffb8d4-0ab7-4539-80fa-95cb741689c5" providerId="ADAL" clId="{B49EED04-115A-4EE5-B95D-163898707B30}" dt="2020-12-14T14:31:16.742" v="0"/>
          <ac:spMkLst>
            <pc:docMk/>
            <pc:sldMk cId="0" sldId="319"/>
            <ac:spMk id="5" creationId="{ECA00AD5-27F3-4E5E-8791-A63D646212F2}"/>
          </ac:spMkLst>
        </pc:spChg>
        <pc:spChg chg="mod">
          <ac:chgData name="Petr Smutný" userId="37ffb8d4-0ab7-4539-80fa-95cb741689c5" providerId="ADAL" clId="{B49EED04-115A-4EE5-B95D-163898707B30}" dt="2020-12-14T14:31:16.742" v="0"/>
          <ac:spMkLst>
            <pc:docMk/>
            <pc:sldMk cId="0" sldId="319"/>
            <ac:spMk id="189444" creationId="{784605A1-8498-4700-9F7E-31AA8311ADCC}"/>
          </ac:spMkLst>
        </pc:spChg>
        <pc:spChg chg="mod">
          <ac:chgData name="Petr Smutný" userId="37ffb8d4-0ab7-4539-80fa-95cb741689c5" providerId="ADAL" clId="{B49EED04-115A-4EE5-B95D-163898707B30}" dt="2020-12-14T15:49:30.535" v="780" actId="21"/>
          <ac:spMkLst>
            <pc:docMk/>
            <pc:sldMk cId="0" sldId="319"/>
            <ac:spMk id="189445" creationId="{8AF3845E-AFF0-47CB-A940-6CCA0921D5F1}"/>
          </ac:spMkLst>
        </pc:spChg>
      </pc:sldChg>
      <pc:sldChg chg="addSp delSp modSp mod modClrScheme chgLayout">
        <pc:chgData name="Petr Smutný" userId="37ffb8d4-0ab7-4539-80fa-95cb741689c5" providerId="ADAL" clId="{B49EED04-115A-4EE5-B95D-163898707B30}" dt="2020-12-14T15:59:42.255" v="909" actId="20577"/>
        <pc:sldMkLst>
          <pc:docMk/>
          <pc:sldMk cId="0" sldId="321"/>
        </pc:sldMkLst>
        <pc:spChg chg="add mod ord">
          <ac:chgData name="Petr Smutný" userId="37ffb8d4-0ab7-4539-80fa-95cb741689c5" providerId="ADAL" clId="{B49EED04-115A-4EE5-B95D-163898707B30}" dt="2020-12-14T15:54:38.035" v="822"/>
          <ac:spMkLst>
            <pc:docMk/>
            <pc:sldMk cId="0" sldId="321"/>
            <ac:spMk id="2" creationId="{713EC003-3783-402C-B36A-B87D5C077737}"/>
          </ac:spMkLst>
        </pc:spChg>
        <pc:spChg chg="add mod ord">
          <ac:chgData name="Petr Smutný" userId="37ffb8d4-0ab7-4539-80fa-95cb741689c5" providerId="ADAL" clId="{B49EED04-115A-4EE5-B95D-163898707B30}" dt="2020-12-14T15:54:32.996" v="820"/>
          <ac:spMkLst>
            <pc:docMk/>
            <pc:sldMk cId="0" sldId="321"/>
            <ac:spMk id="3" creationId="{087B2345-861B-442C-9298-CF0D60E6E7FF}"/>
          </ac:spMkLst>
        </pc:spChg>
        <pc:spChg chg="del mod ord">
          <ac:chgData name="Petr Smutný" userId="37ffb8d4-0ab7-4539-80fa-95cb741689c5" providerId="ADAL" clId="{B49EED04-115A-4EE5-B95D-163898707B30}" dt="2020-12-14T15:54:54.705" v="824" actId="478"/>
          <ac:spMkLst>
            <pc:docMk/>
            <pc:sldMk cId="0" sldId="321"/>
            <ac:spMk id="4" creationId="{9AAE4AA2-82B6-48F2-9F4C-EF2485157826}"/>
          </ac:spMkLst>
        </pc:spChg>
        <pc:spChg chg="del mod ord">
          <ac:chgData name="Petr Smutný" userId="37ffb8d4-0ab7-4539-80fa-95cb741689c5" providerId="ADAL" clId="{B49EED04-115A-4EE5-B95D-163898707B30}" dt="2020-12-14T15:54:56.917" v="825" actId="478"/>
          <ac:spMkLst>
            <pc:docMk/>
            <pc:sldMk cId="0" sldId="321"/>
            <ac:spMk id="5" creationId="{DF414986-540E-49CE-9BEA-892D7F376759}"/>
          </ac:spMkLst>
        </pc:spChg>
        <pc:spChg chg="add mod ord">
          <ac:chgData name="Petr Smutný" userId="37ffb8d4-0ab7-4539-80fa-95cb741689c5" providerId="ADAL" clId="{B49EED04-115A-4EE5-B95D-163898707B30}" dt="2020-12-14T15:54:49.865" v="823" actId="2710"/>
          <ac:spMkLst>
            <pc:docMk/>
            <pc:sldMk cId="0" sldId="321"/>
            <ac:spMk id="6" creationId="{872DE82A-25EC-4ED5-93F8-31D73CF4FC51}"/>
          </ac:spMkLst>
        </pc:spChg>
        <pc:spChg chg="mod ord">
          <ac:chgData name="Petr Smutný" userId="37ffb8d4-0ab7-4539-80fa-95cb741689c5" providerId="ADAL" clId="{B49EED04-115A-4EE5-B95D-163898707B30}" dt="2020-12-14T15:59:42.255" v="909" actId="20577"/>
          <ac:spMkLst>
            <pc:docMk/>
            <pc:sldMk cId="0" sldId="321"/>
            <ac:spMk id="193538" creationId="{5EBC0B1D-6D3E-40AB-BD1D-5D1BC5C70392}"/>
          </ac:spMkLst>
        </pc:spChg>
        <pc:spChg chg="mod ord">
          <ac:chgData name="Petr Smutný" userId="37ffb8d4-0ab7-4539-80fa-95cb741689c5" providerId="ADAL" clId="{B49EED04-115A-4EE5-B95D-163898707B30}" dt="2020-12-14T15:54:36.546" v="821" actId="21"/>
          <ac:spMkLst>
            <pc:docMk/>
            <pc:sldMk cId="0" sldId="321"/>
            <ac:spMk id="193539" creationId="{A7A595A7-BA3F-4679-AD8C-A6931696C527}"/>
          </ac:spMkLst>
        </pc:spChg>
      </pc:sldChg>
      <pc:sldChg chg="modSp del mod">
        <pc:chgData name="Petr Smutný" userId="37ffb8d4-0ab7-4539-80fa-95cb741689c5" providerId="ADAL" clId="{B49EED04-115A-4EE5-B95D-163898707B30}" dt="2020-12-14T15:55:08.275" v="826" actId="2696"/>
        <pc:sldMkLst>
          <pc:docMk/>
          <pc:sldMk cId="0" sldId="322"/>
        </pc:sldMkLst>
        <pc:spChg chg="mod">
          <ac:chgData name="Petr Smutný" userId="37ffb8d4-0ab7-4539-80fa-95cb741689c5" providerId="ADAL" clId="{B49EED04-115A-4EE5-B95D-163898707B30}" dt="2020-12-14T14:31:16.742" v="0"/>
          <ac:spMkLst>
            <pc:docMk/>
            <pc:sldMk cId="0" sldId="322"/>
            <ac:spMk id="4" creationId="{5AAFFE7B-5577-4450-A912-4BFAD813600D}"/>
          </ac:spMkLst>
        </pc:spChg>
        <pc:spChg chg="mod">
          <ac:chgData name="Petr Smutný" userId="37ffb8d4-0ab7-4539-80fa-95cb741689c5" providerId="ADAL" clId="{B49EED04-115A-4EE5-B95D-163898707B30}" dt="2020-12-14T14:31:16.742" v="0"/>
          <ac:spMkLst>
            <pc:docMk/>
            <pc:sldMk cId="0" sldId="322"/>
            <ac:spMk id="5" creationId="{024CA115-859F-4520-B811-F1565E94C148}"/>
          </ac:spMkLst>
        </pc:spChg>
        <pc:spChg chg="mod">
          <ac:chgData name="Petr Smutný" userId="37ffb8d4-0ab7-4539-80fa-95cb741689c5" providerId="ADAL" clId="{B49EED04-115A-4EE5-B95D-163898707B30}" dt="2020-12-14T14:31:16.742" v="0"/>
          <ac:spMkLst>
            <pc:docMk/>
            <pc:sldMk cId="0" sldId="322"/>
            <ac:spMk id="195586" creationId="{46BA9EEA-F212-46F4-97F8-45E27CBED551}"/>
          </ac:spMkLst>
        </pc:spChg>
        <pc:spChg chg="mod">
          <ac:chgData name="Petr Smutný" userId="37ffb8d4-0ab7-4539-80fa-95cb741689c5" providerId="ADAL" clId="{B49EED04-115A-4EE5-B95D-163898707B30}" dt="2020-12-14T15:54:23.475" v="817" actId="21"/>
          <ac:spMkLst>
            <pc:docMk/>
            <pc:sldMk cId="0" sldId="322"/>
            <ac:spMk id="195587" creationId="{D64FE7CB-7057-4825-BAC9-A40282AA7325}"/>
          </ac:spMkLst>
        </pc:spChg>
      </pc:sldChg>
      <pc:sldChg chg="addSp delSp modSp mod modClrScheme chgLayout">
        <pc:chgData name="Petr Smutný" userId="37ffb8d4-0ab7-4539-80fa-95cb741689c5" providerId="ADAL" clId="{B49EED04-115A-4EE5-B95D-163898707B30}" dt="2020-12-14T16:01:39.986" v="937" actId="478"/>
        <pc:sldMkLst>
          <pc:docMk/>
          <pc:sldMk cId="0" sldId="327"/>
        </pc:sldMkLst>
        <pc:spChg chg="add mod ord">
          <ac:chgData name="Petr Smutný" userId="37ffb8d4-0ab7-4539-80fa-95cb741689c5" providerId="ADAL" clId="{B49EED04-115A-4EE5-B95D-163898707B30}" dt="2020-12-14T16:00:01.647" v="915"/>
          <ac:spMkLst>
            <pc:docMk/>
            <pc:sldMk cId="0" sldId="327"/>
            <ac:spMk id="2" creationId="{665C635A-FC37-4FBC-AD44-79E4DFE81311}"/>
          </ac:spMkLst>
        </pc:spChg>
        <pc:spChg chg="add mod ord">
          <ac:chgData name="Petr Smutný" userId="37ffb8d4-0ab7-4539-80fa-95cb741689c5" providerId="ADAL" clId="{B49EED04-115A-4EE5-B95D-163898707B30}" dt="2020-12-14T16:00:10.396" v="917"/>
          <ac:spMkLst>
            <pc:docMk/>
            <pc:sldMk cId="0" sldId="327"/>
            <ac:spMk id="3" creationId="{F3B3429F-EC30-40D8-B8A7-3FCF7BE46B67}"/>
          </ac:spMkLst>
        </pc:spChg>
        <pc:spChg chg="del mod ord">
          <ac:chgData name="Petr Smutný" userId="37ffb8d4-0ab7-4539-80fa-95cb741689c5" providerId="ADAL" clId="{B49EED04-115A-4EE5-B95D-163898707B30}" dt="2020-12-14T16:01:38.505" v="936" actId="478"/>
          <ac:spMkLst>
            <pc:docMk/>
            <pc:sldMk cId="0" sldId="327"/>
            <ac:spMk id="4" creationId="{5067E933-EA14-46D9-9425-8728452140A8}"/>
          </ac:spMkLst>
        </pc:spChg>
        <pc:spChg chg="del mod ord">
          <ac:chgData name="Petr Smutný" userId="37ffb8d4-0ab7-4539-80fa-95cb741689c5" providerId="ADAL" clId="{B49EED04-115A-4EE5-B95D-163898707B30}" dt="2020-12-14T16:01:39.986" v="937" actId="478"/>
          <ac:spMkLst>
            <pc:docMk/>
            <pc:sldMk cId="0" sldId="327"/>
            <ac:spMk id="5" creationId="{730C472C-859F-4DDB-B951-D129FB56365D}"/>
          </ac:spMkLst>
        </pc:spChg>
        <pc:spChg chg="add mod ord">
          <ac:chgData name="Petr Smutný" userId="37ffb8d4-0ab7-4539-80fa-95cb741689c5" providerId="ADAL" clId="{B49EED04-115A-4EE5-B95D-163898707B30}" dt="2020-12-14T16:00:33.057" v="921"/>
          <ac:spMkLst>
            <pc:docMk/>
            <pc:sldMk cId="0" sldId="327"/>
            <ac:spMk id="6" creationId="{2A93F333-5282-43B8-9A5D-E974516DEC5E}"/>
          </ac:spMkLst>
        </pc:spChg>
        <pc:spChg chg="mod ord">
          <ac:chgData name="Petr Smutný" userId="37ffb8d4-0ab7-4539-80fa-95cb741689c5" providerId="ADAL" clId="{B49EED04-115A-4EE5-B95D-163898707B30}" dt="2020-12-14T15:59:56.146" v="913" actId="700"/>
          <ac:spMkLst>
            <pc:docMk/>
            <pc:sldMk cId="0" sldId="327"/>
            <ac:spMk id="205826" creationId="{5E6148C5-DD82-4AF5-B383-EBF481F35BE7}"/>
          </ac:spMkLst>
        </pc:spChg>
        <pc:spChg chg="mod ord">
          <ac:chgData name="Petr Smutný" userId="37ffb8d4-0ab7-4539-80fa-95cb741689c5" providerId="ADAL" clId="{B49EED04-115A-4EE5-B95D-163898707B30}" dt="2020-12-14T16:00:00.026" v="914" actId="21"/>
          <ac:spMkLst>
            <pc:docMk/>
            <pc:sldMk cId="0" sldId="327"/>
            <ac:spMk id="205827" creationId="{A8CEF45D-C8A7-4793-8A81-2A78DE0F6938}"/>
          </ac:spMkLst>
        </pc:spChg>
      </pc:sldChg>
      <pc:sldChg chg="modSp del modAnim">
        <pc:chgData name="Petr Smutný" userId="37ffb8d4-0ab7-4539-80fa-95cb741689c5" providerId="ADAL" clId="{B49EED04-115A-4EE5-B95D-163898707B30}" dt="2020-12-14T14:39:15.787" v="25" actId="2696"/>
        <pc:sldMkLst>
          <pc:docMk/>
          <pc:sldMk cId="0" sldId="329"/>
        </pc:sldMkLst>
        <pc:spChg chg="mod">
          <ac:chgData name="Petr Smutný" userId="37ffb8d4-0ab7-4539-80fa-95cb741689c5" providerId="ADAL" clId="{B49EED04-115A-4EE5-B95D-163898707B30}" dt="2020-12-14T14:31:16.742" v="0"/>
          <ac:spMkLst>
            <pc:docMk/>
            <pc:sldMk cId="0" sldId="329"/>
            <ac:spMk id="4" creationId="{87F3BD3B-7776-4B14-AEE1-0E8378C476AA}"/>
          </ac:spMkLst>
        </pc:spChg>
        <pc:spChg chg="mod">
          <ac:chgData name="Petr Smutný" userId="37ffb8d4-0ab7-4539-80fa-95cb741689c5" providerId="ADAL" clId="{B49EED04-115A-4EE5-B95D-163898707B30}" dt="2020-12-14T14:31:16.742" v="0"/>
          <ac:spMkLst>
            <pc:docMk/>
            <pc:sldMk cId="0" sldId="329"/>
            <ac:spMk id="5" creationId="{4F9F7A76-2946-4A6C-8CA2-88E1141DF2AE}"/>
          </ac:spMkLst>
        </pc:spChg>
        <pc:spChg chg="mod">
          <ac:chgData name="Petr Smutný" userId="37ffb8d4-0ab7-4539-80fa-95cb741689c5" providerId="ADAL" clId="{B49EED04-115A-4EE5-B95D-163898707B30}" dt="2020-12-14T14:31:16.742" v="0"/>
          <ac:spMkLst>
            <pc:docMk/>
            <pc:sldMk cId="0" sldId="329"/>
            <ac:spMk id="209922" creationId="{B5435F6A-4D31-4D58-82FC-52E614AAC050}"/>
          </ac:spMkLst>
        </pc:spChg>
        <pc:spChg chg="mod">
          <ac:chgData name="Petr Smutný" userId="37ffb8d4-0ab7-4539-80fa-95cb741689c5" providerId="ADAL" clId="{B49EED04-115A-4EE5-B95D-163898707B30}" dt="2020-12-14T14:38:38.022" v="21" actId="6549"/>
          <ac:spMkLst>
            <pc:docMk/>
            <pc:sldMk cId="0" sldId="329"/>
            <ac:spMk id="209923" creationId="{8C1615E5-3972-42E6-A147-8A43C446BDA3}"/>
          </ac:spMkLst>
        </pc:spChg>
      </pc:sldChg>
      <pc:sldChg chg="delSp modSp mod">
        <pc:chgData name="Petr Smutný" userId="37ffb8d4-0ab7-4539-80fa-95cb741689c5" providerId="ADAL" clId="{B49EED04-115A-4EE5-B95D-163898707B30}" dt="2020-12-14T15:58:35.135" v="901" actId="404"/>
        <pc:sldMkLst>
          <pc:docMk/>
          <pc:sldMk cId="0" sldId="330"/>
        </pc:sldMkLst>
        <pc:spChg chg="del mod">
          <ac:chgData name="Petr Smutný" userId="37ffb8d4-0ab7-4539-80fa-95cb741689c5" providerId="ADAL" clId="{B49EED04-115A-4EE5-B95D-163898707B30}" dt="2020-12-14T15:56:43.045" v="878" actId="478"/>
          <ac:spMkLst>
            <pc:docMk/>
            <pc:sldMk cId="0" sldId="330"/>
            <ac:spMk id="7" creationId="{21F4AF55-7BCF-4A00-98FC-A29D91FE5080}"/>
          </ac:spMkLst>
        </pc:spChg>
        <pc:spChg chg="del mod">
          <ac:chgData name="Petr Smutný" userId="37ffb8d4-0ab7-4539-80fa-95cb741689c5" providerId="ADAL" clId="{B49EED04-115A-4EE5-B95D-163898707B30}" dt="2020-12-14T15:56:45.155" v="879" actId="478"/>
          <ac:spMkLst>
            <pc:docMk/>
            <pc:sldMk cId="0" sldId="330"/>
            <ac:spMk id="8" creationId="{F6530954-5C44-4CB2-A14E-BAD6DC93430E}"/>
          </ac:spMkLst>
        </pc:spChg>
        <pc:spChg chg="mod">
          <ac:chgData name="Petr Smutný" userId="37ffb8d4-0ab7-4539-80fa-95cb741689c5" providerId="ADAL" clId="{B49EED04-115A-4EE5-B95D-163898707B30}" dt="2020-12-14T15:58:35.135" v="901" actId="404"/>
          <ac:spMkLst>
            <pc:docMk/>
            <pc:sldMk cId="0" sldId="330"/>
            <ac:spMk id="211970" creationId="{B9AA1B68-DFBE-486D-9B5E-D7B4C74B2D39}"/>
          </ac:spMkLst>
        </pc:spChg>
        <pc:spChg chg="del">
          <ac:chgData name="Petr Smutný" userId="37ffb8d4-0ab7-4539-80fa-95cb741689c5" providerId="ADAL" clId="{B49EED04-115A-4EE5-B95D-163898707B30}" dt="2020-12-14T15:56:34.165" v="876" actId="478"/>
          <ac:spMkLst>
            <pc:docMk/>
            <pc:sldMk cId="0" sldId="330"/>
            <ac:spMk id="211971" creationId="{34C11E33-D3C0-4D60-9906-54CB06F0DDA8}"/>
          </ac:spMkLst>
        </pc:spChg>
        <pc:spChg chg="del">
          <ac:chgData name="Petr Smutný" userId="37ffb8d4-0ab7-4539-80fa-95cb741689c5" providerId="ADAL" clId="{B49EED04-115A-4EE5-B95D-163898707B30}" dt="2020-12-14T15:56:35.478" v="877" actId="478"/>
          <ac:spMkLst>
            <pc:docMk/>
            <pc:sldMk cId="0" sldId="330"/>
            <ac:spMk id="211972" creationId="{E14DB05C-4C69-4BC9-92AB-6B8527EAE05C}"/>
          </ac:spMkLst>
        </pc:spChg>
      </pc:sldChg>
      <pc:sldChg chg="modSp del">
        <pc:chgData name="Petr Smutný" userId="37ffb8d4-0ab7-4539-80fa-95cb741689c5" providerId="ADAL" clId="{B49EED04-115A-4EE5-B95D-163898707B30}" dt="2020-12-14T14:38:17.322" v="19" actId="2696"/>
        <pc:sldMkLst>
          <pc:docMk/>
          <pc:sldMk cId="0" sldId="331"/>
        </pc:sldMkLst>
        <pc:spChg chg="mod">
          <ac:chgData name="Petr Smutný" userId="37ffb8d4-0ab7-4539-80fa-95cb741689c5" providerId="ADAL" clId="{B49EED04-115A-4EE5-B95D-163898707B30}" dt="2020-12-14T14:31:16.742" v="0"/>
          <ac:spMkLst>
            <pc:docMk/>
            <pc:sldMk cId="0" sldId="331"/>
            <ac:spMk id="7" creationId="{2067929D-BC95-41DD-A939-C8A2E34DC507}"/>
          </ac:spMkLst>
        </pc:spChg>
        <pc:spChg chg="mod">
          <ac:chgData name="Petr Smutný" userId="37ffb8d4-0ab7-4539-80fa-95cb741689c5" providerId="ADAL" clId="{B49EED04-115A-4EE5-B95D-163898707B30}" dt="2020-12-14T14:31:16.742" v="0"/>
          <ac:spMkLst>
            <pc:docMk/>
            <pc:sldMk cId="0" sldId="331"/>
            <ac:spMk id="8" creationId="{DDB9114E-E30C-49B8-9C8D-F30A377CC254}"/>
          </ac:spMkLst>
        </pc:spChg>
      </pc:sldChg>
      <pc:sldChg chg="modSp add mod">
        <pc:chgData name="Petr Smutný" userId="37ffb8d4-0ab7-4539-80fa-95cb741689c5" providerId="ADAL" clId="{B49EED04-115A-4EE5-B95D-163898707B30}" dt="2020-12-14T14:44:14.562" v="41" actId="1076"/>
        <pc:sldMkLst>
          <pc:docMk/>
          <pc:sldMk cId="495572101" sldId="331"/>
        </pc:sldMkLst>
        <pc:spChg chg="mod">
          <ac:chgData name="Petr Smutný" userId="37ffb8d4-0ab7-4539-80fa-95cb741689c5" providerId="ADAL" clId="{B49EED04-115A-4EE5-B95D-163898707B30}" dt="2020-12-14T14:44:14.562" v="41" actId="1076"/>
          <ac:spMkLst>
            <pc:docMk/>
            <pc:sldMk cId="495572101" sldId="331"/>
            <ac:spMk id="7" creationId="{4320381C-3970-4042-9F02-D696DFE55478}"/>
          </ac:spMkLst>
        </pc:spChg>
      </pc:sldChg>
      <pc:sldChg chg="modSp del">
        <pc:chgData name="Petr Smutný" userId="37ffb8d4-0ab7-4539-80fa-95cb741689c5" providerId="ADAL" clId="{B49EED04-115A-4EE5-B95D-163898707B30}" dt="2020-12-14T14:36:18.454" v="11" actId="2696"/>
        <pc:sldMkLst>
          <pc:docMk/>
          <pc:sldMk cId="0" sldId="334"/>
        </pc:sldMkLst>
        <pc:spChg chg="mod">
          <ac:chgData name="Petr Smutný" userId="37ffb8d4-0ab7-4539-80fa-95cb741689c5" providerId="ADAL" clId="{B49EED04-115A-4EE5-B95D-163898707B30}" dt="2020-12-14T14:31:16.742" v="0"/>
          <ac:spMkLst>
            <pc:docMk/>
            <pc:sldMk cId="0" sldId="334"/>
            <ac:spMk id="6" creationId="{E958B31F-B774-4CAF-9860-24239F5E00B9}"/>
          </ac:spMkLst>
        </pc:spChg>
        <pc:spChg chg="mod">
          <ac:chgData name="Petr Smutný" userId="37ffb8d4-0ab7-4539-80fa-95cb741689c5" providerId="ADAL" clId="{B49EED04-115A-4EE5-B95D-163898707B30}" dt="2020-12-14T14:31:16.742" v="0"/>
          <ac:spMkLst>
            <pc:docMk/>
            <pc:sldMk cId="0" sldId="334"/>
            <ac:spMk id="7" creationId="{631E5538-C357-437D-BCAB-2C0EB3677311}"/>
          </ac:spMkLst>
        </pc:spChg>
      </pc:sldChg>
      <pc:sldChg chg="addSp delSp modSp mod modClrScheme chgLayout">
        <pc:chgData name="Petr Smutný" userId="37ffb8d4-0ab7-4539-80fa-95cb741689c5" providerId="ADAL" clId="{B49EED04-115A-4EE5-B95D-163898707B30}" dt="2020-12-14T15:52:59.635" v="807" actId="790"/>
        <pc:sldMkLst>
          <pc:docMk/>
          <pc:sldMk cId="0" sldId="335"/>
        </pc:sldMkLst>
        <pc:spChg chg="add mod ord">
          <ac:chgData name="Petr Smutný" userId="37ffb8d4-0ab7-4539-80fa-95cb741689c5" providerId="ADAL" clId="{B49EED04-115A-4EE5-B95D-163898707B30}" dt="2020-12-14T15:48:12.265" v="776"/>
          <ac:spMkLst>
            <pc:docMk/>
            <pc:sldMk cId="0" sldId="335"/>
            <ac:spMk id="2" creationId="{44839DF2-899D-4C52-B6D4-4B5181B12F3A}"/>
          </ac:spMkLst>
        </pc:spChg>
        <pc:spChg chg="add mod ord">
          <ac:chgData name="Petr Smutný" userId="37ffb8d4-0ab7-4539-80fa-95cb741689c5" providerId="ADAL" clId="{B49EED04-115A-4EE5-B95D-163898707B30}" dt="2020-12-14T15:48:31.185" v="779" actId="20577"/>
          <ac:spMkLst>
            <pc:docMk/>
            <pc:sldMk cId="0" sldId="335"/>
            <ac:spMk id="3" creationId="{221D04FC-2FD8-4B9C-926E-0350D9877F76}"/>
          </ac:spMkLst>
        </pc:spChg>
        <pc:spChg chg="del mod ord">
          <ac:chgData name="Petr Smutný" userId="37ffb8d4-0ab7-4539-80fa-95cb741689c5" providerId="ADAL" clId="{B49EED04-115A-4EE5-B95D-163898707B30}" dt="2020-12-14T15:50:09.975" v="789" actId="478"/>
          <ac:spMkLst>
            <pc:docMk/>
            <pc:sldMk cId="0" sldId="335"/>
            <ac:spMk id="4" creationId="{A1C74F80-C0F7-4E23-BF30-DA26CEE04D18}"/>
          </ac:spMkLst>
        </pc:spChg>
        <pc:spChg chg="del mod ord">
          <ac:chgData name="Petr Smutný" userId="37ffb8d4-0ab7-4539-80fa-95cb741689c5" providerId="ADAL" clId="{B49EED04-115A-4EE5-B95D-163898707B30}" dt="2020-12-14T15:50:12.355" v="790" actId="478"/>
          <ac:spMkLst>
            <pc:docMk/>
            <pc:sldMk cId="0" sldId="335"/>
            <ac:spMk id="5" creationId="{FD3F1790-986F-4B72-AECB-A9F71E507DB8}"/>
          </ac:spMkLst>
        </pc:spChg>
        <pc:spChg chg="add mod ord">
          <ac:chgData name="Petr Smutný" userId="37ffb8d4-0ab7-4539-80fa-95cb741689c5" providerId="ADAL" clId="{B49EED04-115A-4EE5-B95D-163898707B30}" dt="2020-12-14T15:50:58.095" v="798" actId="12"/>
          <ac:spMkLst>
            <pc:docMk/>
            <pc:sldMk cId="0" sldId="335"/>
            <ac:spMk id="6" creationId="{90FDF6F4-8EAB-4DF1-805A-1CFD6F39841D}"/>
          </ac:spMkLst>
        </pc:spChg>
        <pc:spChg chg="mod ord">
          <ac:chgData name="Petr Smutný" userId="37ffb8d4-0ab7-4539-80fa-95cb741689c5" providerId="ADAL" clId="{B49EED04-115A-4EE5-B95D-163898707B30}" dt="2020-12-14T15:52:59.635" v="807" actId="790"/>
          <ac:spMkLst>
            <pc:docMk/>
            <pc:sldMk cId="0" sldId="335"/>
            <ac:spMk id="222210" creationId="{CC5A2D9B-AD3D-45FF-BE13-A11AA9785C24}"/>
          </ac:spMkLst>
        </pc:spChg>
        <pc:spChg chg="mod ord">
          <ac:chgData name="Petr Smutný" userId="37ffb8d4-0ab7-4539-80fa-95cb741689c5" providerId="ADAL" clId="{B49EED04-115A-4EE5-B95D-163898707B30}" dt="2020-12-14T15:51:47.510" v="804" actId="403"/>
          <ac:spMkLst>
            <pc:docMk/>
            <pc:sldMk cId="0" sldId="335"/>
            <ac:spMk id="222211" creationId="{D7BF77EC-9811-46C6-8CBA-DE50E1D687C2}"/>
          </ac:spMkLst>
        </pc:spChg>
      </pc:sldChg>
      <pc:sldChg chg="modSp del mod">
        <pc:chgData name="Petr Smutný" userId="37ffb8d4-0ab7-4539-80fa-95cb741689c5" providerId="ADAL" clId="{B49EED04-115A-4EE5-B95D-163898707B30}" dt="2020-12-14T16:00:38.001" v="922" actId="2696"/>
        <pc:sldMkLst>
          <pc:docMk/>
          <pc:sldMk cId="0" sldId="336"/>
        </pc:sldMkLst>
        <pc:spChg chg="mod">
          <ac:chgData name="Petr Smutný" userId="37ffb8d4-0ab7-4539-80fa-95cb741689c5" providerId="ADAL" clId="{B49EED04-115A-4EE5-B95D-163898707B30}" dt="2020-12-14T14:31:16.742" v="0"/>
          <ac:spMkLst>
            <pc:docMk/>
            <pc:sldMk cId="0" sldId="336"/>
            <ac:spMk id="4" creationId="{E530C81A-A1BA-48ED-AC41-2E3F86643E29}"/>
          </ac:spMkLst>
        </pc:spChg>
        <pc:spChg chg="mod">
          <ac:chgData name="Petr Smutný" userId="37ffb8d4-0ab7-4539-80fa-95cb741689c5" providerId="ADAL" clId="{B49EED04-115A-4EE5-B95D-163898707B30}" dt="2020-12-14T14:31:16.742" v="0"/>
          <ac:spMkLst>
            <pc:docMk/>
            <pc:sldMk cId="0" sldId="336"/>
            <ac:spMk id="5" creationId="{16272696-D448-44AC-A0EE-7955582BFD55}"/>
          </ac:spMkLst>
        </pc:spChg>
        <pc:spChg chg="mod">
          <ac:chgData name="Petr Smutný" userId="37ffb8d4-0ab7-4539-80fa-95cb741689c5" providerId="ADAL" clId="{B49EED04-115A-4EE5-B95D-163898707B30}" dt="2020-12-14T14:31:16.742" v="0"/>
          <ac:spMkLst>
            <pc:docMk/>
            <pc:sldMk cId="0" sldId="336"/>
            <ac:spMk id="224258" creationId="{95387A83-2543-46D2-9CD5-2792D6D25BB7}"/>
          </ac:spMkLst>
        </pc:spChg>
        <pc:spChg chg="mod">
          <ac:chgData name="Petr Smutný" userId="37ffb8d4-0ab7-4539-80fa-95cb741689c5" providerId="ADAL" clId="{B49EED04-115A-4EE5-B95D-163898707B30}" dt="2020-12-14T16:00:26.076" v="920" actId="21"/>
          <ac:spMkLst>
            <pc:docMk/>
            <pc:sldMk cId="0" sldId="336"/>
            <ac:spMk id="224259" creationId="{823A47D4-C079-4FEE-9A0A-DF0985DC2084}"/>
          </ac:spMkLst>
        </pc:spChg>
      </pc:sldChg>
      <pc:sldChg chg="modSp add mod">
        <pc:chgData name="Petr Smutný" userId="37ffb8d4-0ab7-4539-80fa-95cb741689c5" providerId="ADAL" clId="{B49EED04-115A-4EE5-B95D-163898707B30}" dt="2020-12-14T14:43:54.772" v="39" actId="20577"/>
        <pc:sldMkLst>
          <pc:docMk/>
          <pc:sldMk cId="0" sldId="337"/>
        </pc:sldMkLst>
        <pc:spChg chg="mod">
          <ac:chgData name="Petr Smutný" userId="37ffb8d4-0ab7-4539-80fa-95cb741689c5" providerId="ADAL" clId="{B49EED04-115A-4EE5-B95D-163898707B30}" dt="2020-12-14T14:43:54.772" v="39" actId="20577"/>
          <ac:spMkLst>
            <pc:docMk/>
            <pc:sldMk cId="0" sldId="337"/>
            <ac:spMk id="3" creationId="{9A3400FC-98AD-4950-8877-844210251DF4}"/>
          </ac:spMkLst>
        </pc:spChg>
        <pc:spChg chg="mod">
          <ac:chgData name="Petr Smutný" userId="37ffb8d4-0ab7-4539-80fa-95cb741689c5" providerId="ADAL" clId="{B49EED04-115A-4EE5-B95D-163898707B30}" dt="2020-12-14T14:43:51.652" v="37" actId="20577"/>
          <ac:spMkLst>
            <pc:docMk/>
            <pc:sldMk cId="0" sldId="337"/>
            <ac:spMk id="2061" creationId="{736755CA-5766-430E-8D8A-DFBD019C90D0}"/>
          </ac:spMkLst>
        </pc:spChg>
      </pc:sldChg>
      <pc:sldMasterChg chg="modTransition modAnim modSldLayout">
        <pc:chgData name="Petr Smutný" userId="37ffb8d4-0ab7-4539-80fa-95cb741689c5" providerId="ADAL" clId="{B49EED04-115A-4EE5-B95D-163898707B30}" dt="2020-12-14T16:06:29.606" v="939"/>
        <pc:sldMasterMkLst>
          <pc:docMk/>
          <pc:sldMasterMk cId="1473519370" sldId="2147483661"/>
        </pc:sldMasterMkLst>
        <pc:sldLayoutChg chg="modTransition">
          <pc:chgData name="Petr Smutný" userId="37ffb8d4-0ab7-4539-80fa-95cb741689c5" providerId="ADAL" clId="{B49EED04-115A-4EE5-B95D-163898707B30}" dt="2020-12-14T14:31:16.742" v="0"/>
          <pc:sldLayoutMkLst>
            <pc:docMk/>
            <pc:sldMasterMk cId="1473519370" sldId="2147483661"/>
            <pc:sldLayoutMk cId="1072143666" sldId="214748366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44CC01A-0DED-4A75-A22B-D80B2D12BB5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vl1pPr>
          </a:lstStyle>
          <a:p>
            <a:endParaRPr lang="en-US" altLang="en-US"/>
          </a:p>
        </p:txBody>
      </p:sp>
      <p:sp>
        <p:nvSpPr>
          <p:cNvPr id="9219" name="Rectangle 3">
            <a:extLst>
              <a:ext uri="{FF2B5EF4-FFF2-40B4-BE49-F238E27FC236}">
                <a16:creationId xmlns:a16="http://schemas.microsoft.com/office/drawing/2014/main" id="{9A3CF8CB-0C4F-4840-8144-443DD69E713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endParaRPr lang="en-US" altLang="en-US"/>
          </a:p>
        </p:txBody>
      </p:sp>
      <p:sp>
        <p:nvSpPr>
          <p:cNvPr id="9220" name="Rectangle 4">
            <a:extLst>
              <a:ext uri="{FF2B5EF4-FFF2-40B4-BE49-F238E27FC236}">
                <a16:creationId xmlns:a16="http://schemas.microsoft.com/office/drawing/2014/main" id="{D5631B95-2BC9-47A9-A604-E8EC8E57DAC6}"/>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F840911B-B707-45E0-969F-3C900A55A6D1}"/>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a:extLst>
              <a:ext uri="{FF2B5EF4-FFF2-40B4-BE49-F238E27FC236}">
                <a16:creationId xmlns:a16="http://schemas.microsoft.com/office/drawing/2014/main" id="{32D8C640-1B4A-4E37-9151-6404C8BF508D}"/>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lvl1pPr>
          </a:lstStyle>
          <a:p>
            <a:endParaRPr lang="en-US" altLang="en-US"/>
          </a:p>
        </p:txBody>
      </p:sp>
      <p:sp>
        <p:nvSpPr>
          <p:cNvPr id="9223" name="Rectangle 7">
            <a:extLst>
              <a:ext uri="{FF2B5EF4-FFF2-40B4-BE49-F238E27FC236}">
                <a16:creationId xmlns:a16="http://schemas.microsoft.com/office/drawing/2014/main" id="{98583AA1-224C-4DB0-9205-51C31DD7A2D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fld id="{A7536032-233C-4718-8798-0182C949AD8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C7D81CA-A61E-4357-8D16-0A36C6472C9B}"/>
              </a:ext>
            </a:extLst>
          </p:cNvPr>
          <p:cNvSpPr>
            <a:spLocks noGrp="1" noChangeArrowheads="1"/>
          </p:cNvSpPr>
          <p:nvPr>
            <p:ph type="sldNum" sz="quarter" idx="5"/>
          </p:nvPr>
        </p:nvSpPr>
        <p:spPr>
          <a:ln/>
        </p:spPr>
        <p:txBody>
          <a:bodyPr/>
          <a:lstStyle/>
          <a:p>
            <a:fld id="{ABEC5932-48FB-4D75-8F70-18EC0A6682A0}" type="slidenum">
              <a:rPr lang="en-US" altLang="cs-CZ"/>
              <a:pPr/>
              <a:t>1</a:t>
            </a:fld>
            <a:endParaRPr lang="en-US" altLang="cs-CZ"/>
          </a:p>
        </p:txBody>
      </p:sp>
      <p:sp>
        <p:nvSpPr>
          <p:cNvPr id="62466" name="Rectangle 2">
            <a:extLst>
              <a:ext uri="{FF2B5EF4-FFF2-40B4-BE49-F238E27FC236}">
                <a16:creationId xmlns:a16="http://schemas.microsoft.com/office/drawing/2014/main" id="{4E6DCF3E-FE3F-47C8-A3C6-A9E17798A57B}"/>
              </a:ext>
            </a:extLst>
          </p:cNvPr>
          <p:cNvSpPr>
            <a:spLocks noGrp="1" noRot="1" noChangeAspect="1" noChangeArrowheads="1" noTextEdit="1"/>
          </p:cNvSpPr>
          <p:nvPr>
            <p:ph type="sldImg"/>
          </p:nvPr>
        </p:nvSpPr>
        <p:spPr>
          <a:ln/>
        </p:spPr>
      </p:sp>
      <p:sp>
        <p:nvSpPr>
          <p:cNvPr id="62467" name="Rectangle 3">
            <a:extLst>
              <a:ext uri="{FF2B5EF4-FFF2-40B4-BE49-F238E27FC236}">
                <a16:creationId xmlns:a16="http://schemas.microsoft.com/office/drawing/2014/main" id="{5926CD67-2ED4-4D0E-AD73-17EE987DC6E1}"/>
              </a:ext>
            </a:extLst>
          </p:cNvPr>
          <p:cNvSpPr>
            <a:spLocks noGrp="1" noChangeArrowheads="1"/>
          </p:cNvSpPr>
          <p:nvPr>
            <p:ph type="body" idx="1"/>
          </p:nvPr>
        </p:nvSpPr>
        <p:spPr/>
        <p:txBody>
          <a:bodyPr/>
          <a:lstStyle/>
          <a:p>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D6E0FD3-7834-4FBC-9602-CC5F51429A21}"/>
              </a:ext>
            </a:extLst>
          </p:cNvPr>
          <p:cNvSpPr>
            <a:spLocks noGrp="1" noChangeArrowheads="1"/>
          </p:cNvSpPr>
          <p:nvPr>
            <p:ph type="sldNum" sz="quarter" idx="5"/>
          </p:nvPr>
        </p:nvSpPr>
        <p:spPr>
          <a:ln/>
        </p:spPr>
        <p:txBody>
          <a:bodyPr/>
          <a:lstStyle/>
          <a:p>
            <a:fld id="{5C884F05-A874-4698-82F2-190AC8688272}" type="slidenum">
              <a:rPr lang="en-US" altLang="en-US"/>
              <a:pPr/>
              <a:t>12</a:t>
            </a:fld>
            <a:endParaRPr lang="en-US" altLang="en-US"/>
          </a:p>
        </p:txBody>
      </p:sp>
      <p:sp>
        <p:nvSpPr>
          <p:cNvPr id="159746" name="Rectangle 2">
            <a:extLst>
              <a:ext uri="{FF2B5EF4-FFF2-40B4-BE49-F238E27FC236}">
                <a16:creationId xmlns:a16="http://schemas.microsoft.com/office/drawing/2014/main" id="{DA97AD83-5FB0-4745-9DAA-E302E35BA02E}"/>
              </a:ext>
            </a:extLst>
          </p:cNvPr>
          <p:cNvSpPr>
            <a:spLocks noRot="1" noChangeArrowheads="1" noTextEdit="1"/>
          </p:cNvSpPr>
          <p:nvPr>
            <p:ph type="sldImg"/>
          </p:nvPr>
        </p:nvSpPr>
        <p:spPr>
          <a:ln/>
        </p:spPr>
      </p:sp>
      <p:sp>
        <p:nvSpPr>
          <p:cNvPr id="159747" name="Rectangle 3">
            <a:extLst>
              <a:ext uri="{FF2B5EF4-FFF2-40B4-BE49-F238E27FC236}">
                <a16:creationId xmlns:a16="http://schemas.microsoft.com/office/drawing/2014/main" id="{0777ED62-A0F4-4BC6-9831-D40846A1786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BC5662C-E6DF-47CF-A6BD-318A6F14BEF8}"/>
              </a:ext>
            </a:extLst>
          </p:cNvPr>
          <p:cNvSpPr>
            <a:spLocks noGrp="1" noChangeArrowheads="1"/>
          </p:cNvSpPr>
          <p:nvPr>
            <p:ph type="sldNum" sz="quarter" idx="5"/>
          </p:nvPr>
        </p:nvSpPr>
        <p:spPr>
          <a:ln/>
        </p:spPr>
        <p:txBody>
          <a:bodyPr/>
          <a:lstStyle/>
          <a:p>
            <a:fld id="{09E5CB87-2655-4795-B47B-5E8897EC21A8}" type="slidenum">
              <a:rPr lang="en-US" altLang="en-US"/>
              <a:pPr/>
              <a:t>13</a:t>
            </a:fld>
            <a:endParaRPr lang="en-US" altLang="en-US"/>
          </a:p>
        </p:txBody>
      </p:sp>
      <p:sp>
        <p:nvSpPr>
          <p:cNvPr id="169986" name="Rectangle 2">
            <a:extLst>
              <a:ext uri="{FF2B5EF4-FFF2-40B4-BE49-F238E27FC236}">
                <a16:creationId xmlns:a16="http://schemas.microsoft.com/office/drawing/2014/main" id="{0DA0984B-908E-4A46-87B9-096254E0365E}"/>
              </a:ext>
            </a:extLst>
          </p:cNvPr>
          <p:cNvSpPr>
            <a:spLocks noRot="1" noChangeArrowheads="1" noTextEdit="1"/>
          </p:cNvSpPr>
          <p:nvPr>
            <p:ph type="sldImg"/>
          </p:nvPr>
        </p:nvSpPr>
        <p:spPr>
          <a:ln/>
        </p:spPr>
      </p:sp>
      <p:sp>
        <p:nvSpPr>
          <p:cNvPr id="169987" name="Rectangle 3">
            <a:extLst>
              <a:ext uri="{FF2B5EF4-FFF2-40B4-BE49-F238E27FC236}">
                <a16:creationId xmlns:a16="http://schemas.microsoft.com/office/drawing/2014/main" id="{B2029357-0DDD-4846-B2AB-8CBAEEF7612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3E0A509-8B4F-46AD-A7F4-5B629E0E9ED8}"/>
              </a:ext>
            </a:extLst>
          </p:cNvPr>
          <p:cNvSpPr>
            <a:spLocks noGrp="1" noChangeArrowheads="1"/>
          </p:cNvSpPr>
          <p:nvPr>
            <p:ph type="sldNum" sz="quarter" idx="5"/>
          </p:nvPr>
        </p:nvSpPr>
        <p:spPr>
          <a:ln/>
        </p:spPr>
        <p:txBody>
          <a:bodyPr/>
          <a:lstStyle/>
          <a:p>
            <a:fld id="{EAAC8193-FC47-4DF2-8387-AD3CDF5D65AF}" type="slidenum">
              <a:rPr lang="en-US" altLang="en-US"/>
              <a:pPr/>
              <a:t>14</a:t>
            </a:fld>
            <a:endParaRPr lang="en-US" altLang="en-US"/>
          </a:p>
        </p:txBody>
      </p:sp>
      <p:sp>
        <p:nvSpPr>
          <p:cNvPr id="223234" name="Rectangle 2">
            <a:extLst>
              <a:ext uri="{FF2B5EF4-FFF2-40B4-BE49-F238E27FC236}">
                <a16:creationId xmlns:a16="http://schemas.microsoft.com/office/drawing/2014/main" id="{6DEE93A7-DFD3-4FDA-B8FE-1CF4F2602F2B}"/>
              </a:ext>
            </a:extLst>
          </p:cNvPr>
          <p:cNvSpPr>
            <a:spLocks noRot="1" noChangeArrowheads="1" noTextEdit="1"/>
          </p:cNvSpPr>
          <p:nvPr>
            <p:ph type="sldImg"/>
          </p:nvPr>
        </p:nvSpPr>
        <p:spPr>
          <a:ln/>
        </p:spPr>
      </p:sp>
      <p:sp>
        <p:nvSpPr>
          <p:cNvPr id="223235" name="Rectangle 3">
            <a:extLst>
              <a:ext uri="{FF2B5EF4-FFF2-40B4-BE49-F238E27FC236}">
                <a16:creationId xmlns:a16="http://schemas.microsoft.com/office/drawing/2014/main" id="{B35A8287-4551-4447-A6A9-1B17662333C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720EA9D-FF03-4471-B8FD-FBEFEC35F57A}"/>
              </a:ext>
            </a:extLst>
          </p:cNvPr>
          <p:cNvSpPr>
            <a:spLocks noGrp="1" noChangeArrowheads="1"/>
          </p:cNvSpPr>
          <p:nvPr>
            <p:ph type="sldNum" sz="quarter" idx="5"/>
          </p:nvPr>
        </p:nvSpPr>
        <p:spPr>
          <a:ln/>
        </p:spPr>
        <p:txBody>
          <a:bodyPr/>
          <a:lstStyle/>
          <a:p>
            <a:fld id="{6AA20413-A5C0-42A4-B511-5980C82DD4AD}" type="slidenum">
              <a:rPr lang="en-US" altLang="en-US"/>
              <a:pPr/>
              <a:t>15</a:t>
            </a:fld>
            <a:endParaRPr lang="en-US" altLang="en-US"/>
          </a:p>
        </p:txBody>
      </p:sp>
      <p:sp>
        <p:nvSpPr>
          <p:cNvPr id="116738" name="Rectangle 2">
            <a:extLst>
              <a:ext uri="{FF2B5EF4-FFF2-40B4-BE49-F238E27FC236}">
                <a16:creationId xmlns:a16="http://schemas.microsoft.com/office/drawing/2014/main" id="{1C05AB45-638E-4487-BDE7-ABBCCDF9BCBA}"/>
              </a:ext>
            </a:extLst>
          </p:cNvPr>
          <p:cNvSpPr>
            <a:spLocks noRot="1" noChangeArrowheads="1" noTextEdit="1"/>
          </p:cNvSpPr>
          <p:nvPr>
            <p:ph type="sldImg"/>
          </p:nvPr>
        </p:nvSpPr>
        <p:spPr>
          <a:ln/>
        </p:spPr>
      </p:sp>
      <p:sp>
        <p:nvSpPr>
          <p:cNvPr id="116739" name="Rectangle 3">
            <a:extLst>
              <a:ext uri="{FF2B5EF4-FFF2-40B4-BE49-F238E27FC236}">
                <a16:creationId xmlns:a16="http://schemas.microsoft.com/office/drawing/2014/main" id="{1033A180-D551-4426-A3B9-344274EEE66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69AB01C-8C4F-410E-A47B-4A28AC2461E1}"/>
              </a:ext>
            </a:extLst>
          </p:cNvPr>
          <p:cNvSpPr>
            <a:spLocks noGrp="1" noChangeArrowheads="1"/>
          </p:cNvSpPr>
          <p:nvPr>
            <p:ph type="sldNum" sz="quarter" idx="5"/>
          </p:nvPr>
        </p:nvSpPr>
        <p:spPr>
          <a:ln/>
        </p:spPr>
        <p:txBody>
          <a:bodyPr/>
          <a:lstStyle/>
          <a:p>
            <a:fld id="{ACF55EF0-54DC-4115-9275-15FEA7D94F5B}" type="slidenum">
              <a:rPr lang="en-US" altLang="en-US"/>
              <a:pPr/>
              <a:t>16</a:t>
            </a:fld>
            <a:endParaRPr lang="en-US" altLang="en-US"/>
          </a:p>
        </p:txBody>
      </p:sp>
      <p:sp>
        <p:nvSpPr>
          <p:cNvPr id="194562" name="Rectangle 2">
            <a:extLst>
              <a:ext uri="{FF2B5EF4-FFF2-40B4-BE49-F238E27FC236}">
                <a16:creationId xmlns:a16="http://schemas.microsoft.com/office/drawing/2014/main" id="{1785C1BD-0A4D-4756-B069-4E80465A3B60}"/>
              </a:ext>
            </a:extLst>
          </p:cNvPr>
          <p:cNvSpPr>
            <a:spLocks noRot="1" noChangeArrowheads="1" noTextEdit="1"/>
          </p:cNvSpPr>
          <p:nvPr>
            <p:ph type="sldImg"/>
          </p:nvPr>
        </p:nvSpPr>
        <p:spPr>
          <a:ln/>
        </p:spPr>
      </p:sp>
      <p:sp>
        <p:nvSpPr>
          <p:cNvPr id="194563" name="Rectangle 3">
            <a:extLst>
              <a:ext uri="{FF2B5EF4-FFF2-40B4-BE49-F238E27FC236}">
                <a16:creationId xmlns:a16="http://schemas.microsoft.com/office/drawing/2014/main" id="{31DE78E5-0C38-4809-93FB-EFA276F0F28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04D5F5B-9F01-4D24-B8DE-E01C66174505}"/>
              </a:ext>
            </a:extLst>
          </p:cNvPr>
          <p:cNvSpPr>
            <a:spLocks noGrp="1" noChangeArrowheads="1"/>
          </p:cNvSpPr>
          <p:nvPr>
            <p:ph type="sldNum" sz="quarter" idx="5"/>
          </p:nvPr>
        </p:nvSpPr>
        <p:spPr>
          <a:ln/>
        </p:spPr>
        <p:txBody>
          <a:bodyPr/>
          <a:lstStyle/>
          <a:p>
            <a:fld id="{29D3E177-2EBD-4C8A-AAB9-0455203D8333}" type="slidenum">
              <a:rPr lang="en-US" altLang="en-US"/>
              <a:pPr/>
              <a:t>17</a:t>
            </a:fld>
            <a:endParaRPr lang="en-US" altLang="en-US"/>
          </a:p>
        </p:txBody>
      </p:sp>
      <p:sp>
        <p:nvSpPr>
          <p:cNvPr id="120834" name="Rectangle 2">
            <a:extLst>
              <a:ext uri="{FF2B5EF4-FFF2-40B4-BE49-F238E27FC236}">
                <a16:creationId xmlns:a16="http://schemas.microsoft.com/office/drawing/2014/main" id="{00AADFA0-7C04-45E7-9068-75631157954F}"/>
              </a:ext>
            </a:extLst>
          </p:cNvPr>
          <p:cNvSpPr>
            <a:spLocks noRot="1" noChangeArrowheads="1" noTextEdit="1"/>
          </p:cNvSpPr>
          <p:nvPr>
            <p:ph type="sldImg"/>
          </p:nvPr>
        </p:nvSpPr>
        <p:spPr>
          <a:ln/>
        </p:spPr>
      </p:sp>
      <p:sp>
        <p:nvSpPr>
          <p:cNvPr id="120835" name="Rectangle 3">
            <a:extLst>
              <a:ext uri="{FF2B5EF4-FFF2-40B4-BE49-F238E27FC236}">
                <a16:creationId xmlns:a16="http://schemas.microsoft.com/office/drawing/2014/main" id="{46A4B7B6-C502-46C5-B293-2B5CC827199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29D5FC6-44BE-4CD1-BFB4-58D74B9FA0DD}"/>
              </a:ext>
            </a:extLst>
          </p:cNvPr>
          <p:cNvSpPr>
            <a:spLocks noGrp="1" noChangeArrowheads="1"/>
          </p:cNvSpPr>
          <p:nvPr>
            <p:ph type="sldNum" sz="quarter" idx="5"/>
          </p:nvPr>
        </p:nvSpPr>
        <p:spPr>
          <a:ln/>
        </p:spPr>
        <p:txBody>
          <a:bodyPr/>
          <a:lstStyle/>
          <a:p>
            <a:fld id="{E8F33C3F-09AB-4BB9-8BDC-CA86985DB767}" type="slidenum">
              <a:rPr lang="en-US" altLang="en-US"/>
              <a:pPr/>
              <a:t>18</a:t>
            </a:fld>
            <a:endParaRPr lang="en-US" altLang="en-US"/>
          </a:p>
        </p:txBody>
      </p:sp>
      <p:sp>
        <p:nvSpPr>
          <p:cNvPr id="212994" name="Rectangle 2">
            <a:extLst>
              <a:ext uri="{FF2B5EF4-FFF2-40B4-BE49-F238E27FC236}">
                <a16:creationId xmlns:a16="http://schemas.microsoft.com/office/drawing/2014/main" id="{BB892D06-C413-4DCF-A3C8-28A40945F18D}"/>
              </a:ext>
            </a:extLst>
          </p:cNvPr>
          <p:cNvSpPr>
            <a:spLocks noRot="1" noChangeArrowheads="1" noTextEdit="1"/>
          </p:cNvSpPr>
          <p:nvPr>
            <p:ph type="sldImg"/>
          </p:nvPr>
        </p:nvSpPr>
        <p:spPr>
          <a:ln/>
        </p:spPr>
      </p:sp>
      <p:sp>
        <p:nvSpPr>
          <p:cNvPr id="212995" name="Rectangle 3">
            <a:extLst>
              <a:ext uri="{FF2B5EF4-FFF2-40B4-BE49-F238E27FC236}">
                <a16:creationId xmlns:a16="http://schemas.microsoft.com/office/drawing/2014/main" id="{846893E0-7A48-4BBF-914A-9DD3DF591B6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CCCE75A-225E-45CF-ADBE-7D21E5B34151}"/>
              </a:ext>
            </a:extLst>
          </p:cNvPr>
          <p:cNvSpPr>
            <a:spLocks noGrp="1" noChangeArrowheads="1"/>
          </p:cNvSpPr>
          <p:nvPr>
            <p:ph type="sldNum" sz="quarter" idx="5"/>
          </p:nvPr>
        </p:nvSpPr>
        <p:spPr>
          <a:ln/>
        </p:spPr>
        <p:txBody>
          <a:bodyPr/>
          <a:lstStyle/>
          <a:p>
            <a:fld id="{7139B981-D66B-4420-BA98-5978FCD681C3}" type="slidenum">
              <a:rPr lang="en-US" altLang="en-US"/>
              <a:pPr/>
              <a:t>19</a:t>
            </a:fld>
            <a:endParaRPr lang="en-US" altLang="en-US"/>
          </a:p>
        </p:txBody>
      </p:sp>
      <p:sp>
        <p:nvSpPr>
          <p:cNvPr id="206850" name="Rectangle 2">
            <a:extLst>
              <a:ext uri="{FF2B5EF4-FFF2-40B4-BE49-F238E27FC236}">
                <a16:creationId xmlns:a16="http://schemas.microsoft.com/office/drawing/2014/main" id="{16ECE575-D361-4011-8EC3-4C4642D8A26B}"/>
              </a:ext>
            </a:extLst>
          </p:cNvPr>
          <p:cNvSpPr>
            <a:spLocks noRot="1" noChangeArrowheads="1" noTextEdit="1"/>
          </p:cNvSpPr>
          <p:nvPr>
            <p:ph type="sldImg"/>
          </p:nvPr>
        </p:nvSpPr>
        <p:spPr>
          <a:ln/>
        </p:spPr>
      </p:sp>
      <p:sp>
        <p:nvSpPr>
          <p:cNvPr id="206851" name="Rectangle 3">
            <a:extLst>
              <a:ext uri="{FF2B5EF4-FFF2-40B4-BE49-F238E27FC236}">
                <a16:creationId xmlns:a16="http://schemas.microsoft.com/office/drawing/2014/main" id="{132657FD-D6C8-428A-A064-4C30F7830D9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12ED6B3-28E7-4C38-BE53-33B8BE8EEE4D}"/>
              </a:ext>
            </a:extLst>
          </p:cNvPr>
          <p:cNvSpPr>
            <a:spLocks noGrp="1" noChangeArrowheads="1"/>
          </p:cNvSpPr>
          <p:nvPr>
            <p:ph type="sldNum" sz="quarter" idx="5"/>
          </p:nvPr>
        </p:nvSpPr>
        <p:spPr>
          <a:ln/>
        </p:spPr>
        <p:txBody>
          <a:bodyPr/>
          <a:lstStyle/>
          <a:p>
            <a:fld id="{DCC07214-198C-4AAB-A07C-9E3D8F95B327}" type="slidenum">
              <a:rPr lang="en-US" altLang="en-US"/>
              <a:pPr/>
              <a:t>20</a:t>
            </a:fld>
            <a:endParaRPr lang="en-US" altLang="en-US"/>
          </a:p>
        </p:txBody>
      </p:sp>
      <p:sp>
        <p:nvSpPr>
          <p:cNvPr id="94210" name="Rectangle 2">
            <a:extLst>
              <a:ext uri="{FF2B5EF4-FFF2-40B4-BE49-F238E27FC236}">
                <a16:creationId xmlns:a16="http://schemas.microsoft.com/office/drawing/2014/main" id="{420D9908-3708-4C0E-A3C1-32BB3DB1B72F}"/>
              </a:ext>
            </a:extLst>
          </p:cNvPr>
          <p:cNvSpPr>
            <a:spLocks noRot="1" noChangeArrowheads="1" noTextEdit="1"/>
          </p:cNvSpPr>
          <p:nvPr>
            <p:ph type="sldImg"/>
          </p:nvPr>
        </p:nvSpPr>
        <p:spPr>
          <a:ln/>
        </p:spPr>
      </p:sp>
      <p:sp>
        <p:nvSpPr>
          <p:cNvPr id="94211" name="Rectangle 3">
            <a:extLst>
              <a:ext uri="{FF2B5EF4-FFF2-40B4-BE49-F238E27FC236}">
                <a16:creationId xmlns:a16="http://schemas.microsoft.com/office/drawing/2014/main" id="{BB729AFD-9FEF-473F-B16F-852E064F61D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A3E82B9-EFDC-4629-A4C5-99DFF1BE0B9E}"/>
              </a:ext>
            </a:extLst>
          </p:cNvPr>
          <p:cNvSpPr>
            <a:spLocks noGrp="1" noChangeArrowheads="1"/>
          </p:cNvSpPr>
          <p:nvPr>
            <p:ph type="sldNum" sz="quarter" idx="5"/>
          </p:nvPr>
        </p:nvSpPr>
        <p:spPr>
          <a:ln/>
        </p:spPr>
        <p:txBody>
          <a:bodyPr/>
          <a:lstStyle/>
          <a:p>
            <a:fld id="{915E97D7-FED9-4BE6-9887-13226F4C106B}" type="slidenum">
              <a:rPr lang="en-US" altLang="en-US"/>
              <a:pPr/>
              <a:t>4</a:t>
            </a:fld>
            <a:endParaRPr lang="en-US" altLang="en-US"/>
          </a:p>
        </p:txBody>
      </p:sp>
      <p:sp>
        <p:nvSpPr>
          <p:cNvPr id="131074" name="Rectangle 2">
            <a:extLst>
              <a:ext uri="{FF2B5EF4-FFF2-40B4-BE49-F238E27FC236}">
                <a16:creationId xmlns:a16="http://schemas.microsoft.com/office/drawing/2014/main" id="{43532B75-A090-40AB-BC37-DC427DECBC87}"/>
              </a:ext>
            </a:extLst>
          </p:cNvPr>
          <p:cNvSpPr>
            <a:spLocks noRot="1" noChangeArrowheads="1" noTextEdit="1"/>
          </p:cNvSpPr>
          <p:nvPr>
            <p:ph type="sldImg"/>
          </p:nvPr>
        </p:nvSpPr>
        <p:spPr>
          <a:ln/>
        </p:spPr>
      </p:sp>
      <p:sp>
        <p:nvSpPr>
          <p:cNvPr id="131075" name="Rectangle 3">
            <a:extLst>
              <a:ext uri="{FF2B5EF4-FFF2-40B4-BE49-F238E27FC236}">
                <a16:creationId xmlns:a16="http://schemas.microsoft.com/office/drawing/2014/main" id="{37B927AB-5092-4F69-82E3-3886BE77CFC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BDDDE4-FA5C-4A0F-B918-805A81E59F42}"/>
              </a:ext>
            </a:extLst>
          </p:cNvPr>
          <p:cNvSpPr>
            <a:spLocks noGrp="1" noChangeArrowheads="1"/>
          </p:cNvSpPr>
          <p:nvPr>
            <p:ph type="sldNum" sz="quarter" idx="5"/>
          </p:nvPr>
        </p:nvSpPr>
        <p:spPr>
          <a:ln/>
        </p:spPr>
        <p:txBody>
          <a:bodyPr/>
          <a:lstStyle/>
          <a:p>
            <a:fld id="{6482A305-51DA-44A0-8713-2760BE4B85E5}" type="slidenum">
              <a:rPr lang="en-US" altLang="en-US"/>
              <a:pPr/>
              <a:t>5</a:t>
            </a:fld>
            <a:endParaRPr lang="en-US" altLang="en-US"/>
          </a:p>
        </p:txBody>
      </p:sp>
      <p:sp>
        <p:nvSpPr>
          <p:cNvPr id="68610" name="Rectangle 2">
            <a:extLst>
              <a:ext uri="{FF2B5EF4-FFF2-40B4-BE49-F238E27FC236}">
                <a16:creationId xmlns:a16="http://schemas.microsoft.com/office/drawing/2014/main" id="{A6691BE7-A7A4-4414-892C-BC69B40BDD80}"/>
              </a:ext>
            </a:extLst>
          </p:cNvPr>
          <p:cNvSpPr>
            <a:spLocks noRot="1" noChangeArrowheads="1" noTextEdit="1"/>
          </p:cNvSpPr>
          <p:nvPr>
            <p:ph type="sldImg"/>
          </p:nvPr>
        </p:nvSpPr>
        <p:spPr>
          <a:ln/>
        </p:spPr>
      </p:sp>
      <p:sp>
        <p:nvSpPr>
          <p:cNvPr id="68611" name="Rectangle 3">
            <a:extLst>
              <a:ext uri="{FF2B5EF4-FFF2-40B4-BE49-F238E27FC236}">
                <a16:creationId xmlns:a16="http://schemas.microsoft.com/office/drawing/2014/main" id="{9500B0E6-9705-431A-AAF7-DCEC143C134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30EE488-393A-4A1A-8945-861444688330}"/>
              </a:ext>
            </a:extLst>
          </p:cNvPr>
          <p:cNvSpPr>
            <a:spLocks noGrp="1" noChangeArrowheads="1"/>
          </p:cNvSpPr>
          <p:nvPr>
            <p:ph type="sldNum" sz="quarter" idx="5"/>
          </p:nvPr>
        </p:nvSpPr>
        <p:spPr>
          <a:ln/>
        </p:spPr>
        <p:txBody>
          <a:bodyPr/>
          <a:lstStyle/>
          <a:p>
            <a:fld id="{66D68893-ADEB-40DA-AF17-40AA18F84598}" type="slidenum">
              <a:rPr lang="en-US" altLang="en-US"/>
              <a:pPr/>
              <a:t>6</a:t>
            </a:fld>
            <a:endParaRPr lang="en-US" altLang="en-US"/>
          </a:p>
        </p:txBody>
      </p:sp>
      <p:sp>
        <p:nvSpPr>
          <p:cNvPr id="135170" name="Rectangle 2">
            <a:extLst>
              <a:ext uri="{FF2B5EF4-FFF2-40B4-BE49-F238E27FC236}">
                <a16:creationId xmlns:a16="http://schemas.microsoft.com/office/drawing/2014/main" id="{7670CB08-8122-4AE6-9ACB-3D3B68C98AA7}"/>
              </a:ext>
            </a:extLst>
          </p:cNvPr>
          <p:cNvSpPr>
            <a:spLocks noRot="1" noChangeArrowheads="1" noTextEdit="1"/>
          </p:cNvSpPr>
          <p:nvPr>
            <p:ph type="sldImg"/>
          </p:nvPr>
        </p:nvSpPr>
        <p:spPr>
          <a:ln/>
        </p:spPr>
      </p:sp>
      <p:sp>
        <p:nvSpPr>
          <p:cNvPr id="135171" name="Rectangle 3">
            <a:extLst>
              <a:ext uri="{FF2B5EF4-FFF2-40B4-BE49-F238E27FC236}">
                <a16:creationId xmlns:a16="http://schemas.microsoft.com/office/drawing/2014/main" id="{EF083D5D-187E-4E5C-8DA2-38D09C51D20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9D52AB-F4A3-433D-A886-B3E50D537983}"/>
              </a:ext>
            </a:extLst>
          </p:cNvPr>
          <p:cNvSpPr>
            <a:spLocks noGrp="1" noChangeArrowheads="1"/>
          </p:cNvSpPr>
          <p:nvPr>
            <p:ph type="sldNum" sz="quarter" idx="5"/>
          </p:nvPr>
        </p:nvSpPr>
        <p:spPr>
          <a:ln/>
        </p:spPr>
        <p:txBody>
          <a:bodyPr/>
          <a:lstStyle/>
          <a:p>
            <a:fld id="{02979DCA-F069-4F7F-91CA-466CADCAD615}" type="slidenum">
              <a:rPr lang="en-US" altLang="en-US"/>
              <a:pPr/>
              <a:t>7</a:t>
            </a:fld>
            <a:endParaRPr lang="en-US" altLang="en-US"/>
          </a:p>
        </p:txBody>
      </p:sp>
      <p:sp>
        <p:nvSpPr>
          <p:cNvPr id="139266" name="Rectangle 2">
            <a:extLst>
              <a:ext uri="{FF2B5EF4-FFF2-40B4-BE49-F238E27FC236}">
                <a16:creationId xmlns:a16="http://schemas.microsoft.com/office/drawing/2014/main" id="{1A214252-6DB2-4DC8-A98B-37332E23030F}"/>
              </a:ext>
            </a:extLst>
          </p:cNvPr>
          <p:cNvSpPr>
            <a:spLocks noRot="1" noChangeArrowheads="1" noTextEdit="1"/>
          </p:cNvSpPr>
          <p:nvPr>
            <p:ph type="sldImg"/>
          </p:nvPr>
        </p:nvSpPr>
        <p:spPr>
          <a:ln/>
        </p:spPr>
      </p:sp>
      <p:sp>
        <p:nvSpPr>
          <p:cNvPr id="139267" name="Rectangle 3">
            <a:extLst>
              <a:ext uri="{FF2B5EF4-FFF2-40B4-BE49-F238E27FC236}">
                <a16:creationId xmlns:a16="http://schemas.microsoft.com/office/drawing/2014/main" id="{CB2475B0-EC00-4710-9D68-C6CD3B7347E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18AF688-4E57-4EE4-B50C-C574D22C9C83}"/>
              </a:ext>
            </a:extLst>
          </p:cNvPr>
          <p:cNvSpPr>
            <a:spLocks noGrp="1" noChangeArrowheads="1"/>
          </p:cNvSpPr>
          <p:nvPr>
            <p:ph type="sldNum" sz="quarter" idx="5"/>
          </p:nvPr>
        </p:nvSpPr>
        <p:spPr>
          <a:ln/>
        </p:spPr>
        <p:txBody>
          <a:bodyPr/>
          <a:lstStyle/>
          <a:p>
            <a:fld id="{753E86C4-9892-4A5C-BD1E-86B4A1AB6255}" type="slidenum">
              <a:rPr lang="en-US" altLang="en-US"/>
              <a:pPr/>
              <a:t>8</a:t>
            </a:fld>
            <a:endParaRPr lang="en-US" altLang="en-US"/>
          </a:p>
        </p:txBody>
      </p:sp>
      <p:sp>
        <p:nvSpPr>
          <p:cNvPr id="143362" name="Rectangle 2">
            <a:extLst>
              <a:ext uri="{FF2B5EF4-FFF2-40B4-BE49-F238E27FC236}">
                <a16:creationId xmlns:a16="http://schemas.microsoft.com/office/drawing/2014/main" id="{662C842F-B6D8-49E8-A3C7-8D0DEC40BCBB}"/>
              </a:ext>
            </a:extLst>
          </p:cNvPr>
          <p:cNvSpPr>
            <a:spLocks noRot="1" noChangeArrowheads="1" noTextEdit="1"/>
          </p:cNvSpPr>
          <p:nvPr>
            <p:ph type="sldImg"/>
          </p:nvPr>
        </p:nvSpPr>
        <p:spPr>
          <a:ln/>
        </p:spPr>
      </p:sp>
      <p:sp>
        <p:nvSpPr>
          <p:cNvPr id="143363" name="Rectangle 3">
            <a:extLst>
              <a:ext uri="{FF2B5EF4-FFF2-40B4-BE49-F238E27FC236}">
                <a16:creationId xmlns:a16="http://schemas.microsoft.com/office/drawing/2014/main" id="{949CE8D8-87A3-47C7-9B12-229B87BC534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9C4704A-5CEA-4B10-8E72-978058194DB3}"/>
              </a:ext>
            </a:extLst>
          </p:cNvPr>
          <p:cNvSpPr>
            <a:spLocks noGrp="1" noChangeArrowheads="1"/>
          </p:cNvSpPr>
          <p:nvPr>
            <p:ph type="sldNum" sz="quarter" idx="5"/>
          </p:nvPr>
        </p:nvSpPr>
        <p:spPr>
          <a:ln/>
        </p:spPr>
        <p:txBody>
          <a:bodyPr/>
          <a:lstStyle/>
          <a:p>
            <a:fld id="{C0ABE372-9AB0-4198-85E9-AA917E3E77C3}" type="slidenum">
              <a:rPr lang="en-US" altLang="en-US"/>
              <a:pPr/>
              <a:t>9</a:t>
            </a:fld>
            <a:endParaRPr lang="en-US" altLang="en-US"/>
          </a:p>
        </p:txBody>
      </p:sp>
      <p:sp>
        <p:nvSpPr>
          <p:cNvPr id="147458" name="Rectangle 2">
            <a:extLst>
              <a:ext uri="{FF2B5EF4-FFF2-40B4-BE49-F238E27FC236}">
                <a16:creationId xmlns:a16="http://schemas.microsoft.com/office/drawing/2014/main" id="{6EEE15D3-F634-42D8-8A26-3B9B1CD52BDF}"/>
              </a:ext>
            </a:extLst>
          </p:cNvPr>
          <p:cNvSpPr>
            <a:spLocks noRot="1" noChangeArrowheads="1" noTextEdit="1"/>
          </p:cNvSpPr>
          <p:nvPr>
            <p:ph type="sldImg"/>
          </p:nvPr>
        </p:nvSpPr>
        <p:spPr>
          <a:ln/>
        </p:spPr>
      </p:sp>
      <p:sp>
        <p:nvSpPr>
          <p:cNvPr id="147459" name="Rectangle 3">
            <a:extLst>
              <a:ext uri="{FF2B5EF4-FFF2-40B4-BE49-F238E27FC236}">
                <a16:creationId xmlns:a16="http://schemas.microsoft.com/office/drawing/2014/main" id="{A0B53A06-0DD3-4D5B-B20A-8A4EBCF8D4E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AAF1A43-FD2D-42F9-8312-9F7667006FF2}"/>
              </a:ext>
            </a:extLst>
          </p:cNvPr>
          <p:cNvSpPr>
            <a:spLocks noGrp="1" noChangeArrowheads="1"/>
          </p:cNvSpPr>
          <p:nvPr>
            <p:ph type="sldNum" sz="quarter" idx="5"/>
          </p:nvPr>
        </p:nvSpPr>
        <p:spPr>
          <a:ln/>
        </p:spPr>
        <p:txBody>
          <a:bodyPr/>
          <a:lstStyle/>
          <a:p>
            <a:fld id="{01E89B98-18FB-40B4-9FFC-7CE69D55E4E1}" type="slidenum">
              <a:rPr lang="en-US" altLang="en-US"/>
              <a:pPr/>
              <a:t>10</a:t>
            </a:fld>
            <a:endParaRPr lang="en-US" altLang="en-US"/>
          </a:p>
        </p:txBody>
      </p:sp>
      <p:sp>
        <p:nvSpPr>
          <p:cNvPr id="153602" name="Rectangle 2">
            <a:extLst>
              <a:ext uri="{FF2B5EF4-FFF2-40B4-BE49-F238E27FC236}">
                <a16:creationId xmlns:a16="http://schemas.microsoft.com/office/drawing/2014/main" id="{119017B6-ACC6-4816-953F-83CBD19E6325}"/>
              </a:ext>
            </a:extLst>
          </p:cNvPr>
          <p:cNvSpPr>
            <a:spLocks noRot="1" noChangeArrowheads="1" noTextEdit="1"/>
          </p:cNvSpPr>
          <p:nvPr>
            <p:ph type="sldImg"/>
          </p:nvPr>
        </p:nvSpPr>
        <p:spPr>
          <a:ln/>
        </p:spPr>
      </p:sp>
      <p:sp>
        <p:nvSpPr>
          <p:cNvPr id="153603" name="Rectangle 3">
            <a:extLst>
              <a:ext uri="{FF2B5EF4-FFF2-40B4-BE49-F238E27FC236}">
                <a16:creationId xmlns:a16="http://schemas.microsoft.com/office/drawing/2014/main" id="{D70FBD8D-3FCE-4F4E-B5FB-9EA894434F3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040D507-78A9-4D12-8AA1-A05EA3B5EDB9}"/>
              </a:ext>
            </a:extLst>
          </p:cNvPr>
          <p:cNvSpPr>
            <a:spLocks noGrp="1" noChangeArrowheads="1"/>
          </p:cNvSpPr>
          <p:nvPr>
            <p:ph type="sldNum" sz="quarter" idx="5"/>
          </p:nvPr>
        </p:nvSpPr>
        <p:spPr>
          <a:ln/>
        </p:spPr>
        <p:txBody>
          <a:bodyPr/>
          <a:lstStyle/>
          <a:p>
            <a:fld id="{D5217EFA-0ED0-4250-99B2-621EB0700A38}" type="slidenum">
              <a:rPr lang="en-US" altLang="en-US"/>
              <a:pPr/>
              <a:t>11</a:t>
            </a:fld>
            <a:endParaRPr lang="en-US" altLang="en-US"/>
          </a:p>
        </p:txBody>
      </p:sp>
      <p:sp>
        <p:nvSpPr>
          <p:cNvPr id="107522" name="Rectangle 2">
            <a:extLst>
              <a:ext uri="{FF2B5EF4-FFF2-40B4-BE49-F238E27FC236}">
                <a16:creationId xmlns:a16="http://schemas.microsoft.com/office/drawing/2014/main" id="{459EA728-A3A1-4D67-B719-0630CDFF4541}"/>
              </a:ext>
            </a:extLst>
          </p:cNvPr>
          <p:cNvSpPr>
            <a:spLocks noRot="1" noChangeArrowheads="1" noTextEdit="1"/>
          </p:cNvSpPr>
          <p:nvPr>
            <p:ph type="sldImg"/>
          </p:nvPr>
        </p:nvSpPr>
        <p:spPr>
          <a:ln/>
        </p:spPr>
      </p:sp>
      <p:sp>
        <p:nvSpPr>
          <p:cNvPr id="107523" name="Rectangle 3">
            <a:extLst>
              <a:ext uri="{FF2B5EF4-FFF2-40B4-BE49-F238E27FC236}">
                <a16:creationId xmlns:a16="http://schemas.microsoft.com/office/drawing/2014/main" id="{4A9592E9-F8C1-400A-A22B-8DCF57CF1C0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US" altLang="en-US"/>
              <a:t>© 2007 Prentice Hall, Inc. </a:t>
            </a:r>
            <a:br>
              <a:rPr lang="en-US" altLang="en-US"/>
            </a:br>
            <a:r>
              <a:rPr lang="en-US" altLang="en-US"/>
              <a:t>All rights reserved.</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a:t>Click here to insert subtitle.</a:t>
            </a:r>
          </a:p>
        </p:txBody>
      </p:sp>
      <p:pic>
        <p:nvPicPr>
          <p:cNvPr id="10" name="Obrázek 9">
            <a:extLst>
              <a:ext uri="{FF2B5EF4-FFF2-40B4-BE49-F238E27FC236}">
                <a16:creationId xmlns:a16="http://schemas.microsoft.com/office/drawing/2014/main" id="{C36484A1-5FE2-4AC7-B186-C1E15EE774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0" y="414000"/>
            <a:ext cx="1148718" cy="1036098"/>
          </a:xfrm>
          <a:prstGeom prst="rect">
            <a:avLst/>
          </a:prstGeom>
        </p:spPr>
      </p:pic>
    </p:spTree>
    <p:extLst>
      <p:ext uri="{BB962C8B-B14F-4D97-AF65-F5344CB8AC3E}">
        <p14:creationId xmlns:p14="http://schemas.microsoft.com/office/powerpoint/2010/main" val="1072143666"/>
      </p:ext>
    </p:extLst>
  </p:cSld>
  <p:clrMapOvr>
    <a:masterClrMapping/>
  </p:clrMapOvr>
  <p:transition>
    <p:random/>
  </p:transition>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altLang="en-US"/>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nSpc>
                <a:spcPts val="825"/>
              </a:lnSpc>
              <a:defRPr sz="675"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nSpc>
                <a:spcPts val="825"/>
              </a:lnSpc>
              <a:defRPr sz="675"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1FF7BBC3-4942-4748-BDEB-393A88A26C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73321784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en-US"/>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pic>
        <p:nvPicPr>
          <p:cNvPr id="5" name="Obrázek 4">
            <a:extLst>
              <a:ext uri="{FF2B5EF4-FFF2-40B4-BE49-F238E27FC236}">
                <a16:creationId xmlns:a16="http://schemas.microsoft.com/office/drawing/2014/main" id="{A17F7BCE-DD2D-4B15-B525-A4DDC38CFB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71749135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verse slide with image">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00" y="6228000"/>
            <a:ext cx="5940000" cy="252000"/>
          </a:xfrm>
        </p:spPr>
        <p:txBody>
          <a:bodyPr/>
          <a:lstStyle>
            <a:lvl1pPr>
              <a:defRPr>
                <a:solidFill>
                  <a:schemeClr val="bg1"/>
                </a:solidFill>
              </a:defRPr>
            </a:lvl1pPr>
          </a:lstStyle>
          <a:p>
            <a:r>
              <a:rPr lang="en-US" altLang="en-US"/>
              <a:t>© 2007 Prentice Hall, Inc. All rights reserved. </a:t>
            </a:r>
          </a:p>
        </p:txBody>
      </p:sp>
      <p:sp>
        <p:nvSpPr>
          <p:cNvPr id="5" name="Zástupný symbol pro číslo snímku 2"/>
          <p:cNvSpPr>
            <a:spLocks noGrp="1"/>
          </p:cNvSpPr>
          <p:nvPr>
            <p:ph type="sldNum" sz="quarter" idx="11"/>
          </p:nvPr>
        </p:nvSpPr>
        <p:spPr>
          <a:xfrm>
            <a:off x="310500" y="6228000"/>
            <a:ext cx="189000" cy="252000"/>
          </a:xfrm>
        </p:spPr>
        <p:txBody>
          <a:bodyPr/>
          <a:lstStyle>
            <a:lvl1pPr>
              <a:defRPr>
                <a:solidFill>
                  <a:schemeClr val="bg1"/>
                </a:solidFill>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92E47129-CD29-4FAB-AAFF-2F8F08274D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8069" y="6050486"/>
            <a:ext cx="662558" cy="597601"/>
          </a:xfrm>
          <a:prstGeom prst="rect">
            <a:avLst/>
          </a:prstGeom>
        </p:spPr>
      </p:pic>
    </p:spTree>
    <p:extLst>
      <p:ext uri="{BB962C8B-B14F-4D97-AF65-F5344CB8AC3E}">
        <p14:creationId xmlns:p14="http://schemas.microsoft.com/office/powerpoint/2010/main" val="961632388"/>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MUNI ECON slide">
    <p:bg>
      <p:bgPr>
        <a:solidFill>
          <a:srgbClr val="B9006E"/>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5CF0005C-D689-4DD6-A5D8-EA20231460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7352" y="2019300"/>
            <a:ext cx="3149915" cy="2841099"/>
          </a:xfrm>
          <a:prstGeom prst="rect">
            <a:avLst/>
          </a:prstGeom>
        </p:spPr>
      </p:pic>
      <p:sp>
        <p:nvSpPr>
          <p:cNvPr id="3" name="Zástupný symbol pro zápatí 1"/>
          <p:cNvSpPr>
            <a:spLocks noGrp="1"/>
          </p:cNvSpPr>
          <p:nvPr>
            <p:ph type="ftr" sz="quarter" idx="10"/>
          </p:nvPr>
        </p:nvSpPr>
        <p:spPr>
          <a:xfrm>
            <a:off x="540000" y="6228000"/>
            <a:ext cx="5940000" cy="252000"/>
          </a:xfrm>
        </p:spPr>
        <p:txBody>
          <a:bodyPr/>
          <a:lstStyle>
            <a:lvl1pPr>
              <a:defRPr>
                <a:solidFill>
                  <a:srgbClr val="B9006E"/>
                </a:solidFill>
              </a:defRPr>
            </a:lvl1pPr>
          </a:lstStyle>
          <a:p>
            <a:r>
              <a:rPr lang="en-US" altLang="en-US"/>
              <a:t>© 2007 Prentice Hall, Inc. All rights reserved. </a:t>
            </a:r>
          </a:p>
        </p:txBody>
      </p:sp>
      <p:sp>
        <p:nvSpPr>
          <p:cNvPr id="4" name="Zástupný symbol pro číslo snímku 2"/>
          <p:cNvSpPr>
            <a:spLocks noGrp="1"/>
          </p:cNvSpPr>
          <p:nvPr>
            <p:ph type="sldNum" sz="quarter" idx="11"/>
          </p:nvPr>
        </p:nvSpPr>
        <p:spPr>
          <a:xfrm>
            <a:off x="310500" y="6228000"/>
            <a:ext cx="189000" cy="252000"/>
          </a:xfrm>
        </p:spPr>
        <p:txBody>
          <a:bodyPr/>
          <a:lstStyle>
            <a:lvl1pPr>
              <a:defRPr>
                <a:solidFill>
                  <a:srgbClr val="B9006E"/>
                </a:solidFill>
              </a:defRPr>
            </a:lvl1pPr>
          </a:lstStyle>
          <a:p>
            <a:r>
              <a:rPr lang="en-US" altLang="en-US"/>
              <a:t>18–</a:t>
            </a:r>
            <a:fld id="{95672E8C-887D-4467-B222-9DF63028FC36}" type="slidenum">
              <a:rPr lang="en-US" altLang="en-US" smtClean="0">
                <a:cs typeface="+mn-cs"/>
              </a:rPr>
              <a:pPr/>
              <a:t>‹#›</a:t>
            </a:fld>
            <a:endParaRPr lang="en-US" altLang="en-US">
              <a:cs typeface="+mn-cs"/>
            </a:endParaRPr>
          </a:p>
        </p:txBody>
      </p:sp>
    </p:spTree>
    <p:extLst>
      <p:ext uri="{BB962C8B-B14F-4D97-AF65-F5344CB8AC3E}">
        <p14:creationId xmlns:p14="http://schemas.microsoft.com/office/powerpoint/2010/main" val="783917144"/>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021" y="2285079"/>
            <a:ext cx="6667566" cy="2304838"/>
          </a:xfrm>
          <a:prstGeom prst="rect">
            <a:avLst/>
          </a:prstGeom>
        </p:spPr>
      </p:pic>
      <p:sp>
        <p:nvSpPr>
          <p:cNvPr id="3" name="Zástupný symbol pro zápatí 1">
            <a:extLst>
              <a:ext uri="{FF2B5EF4-FFF2-40B4-BE49-F238E27FC236}">
                <a16:creationId xmlns:a16="http://schemas.microsoft.com/office/drawing/2014/main" id="{C44CE881-5C32-4D94-BD5B-1353FF61C8A8}"/>
              </a:ext>
            </a:extLst>
          </p:cNvPr>
          <p:cNvSpPr>
            <a:spLocks noGrp="1"/>
          </p:cNvSpPr>
          <p:nvPr>
            <p:ph type="ftr" sz="quarter" idx="10"/>
          </p:nvPr>
        </p:nvSpPr>
        <p:spPr>
          <a:xfrm>
            <a:off x="540000" y="6228000"/>
            <a:ext cx="5940000" cy="252000"/>
          </a:xfrm>
        </p:spPr>
        <p:txBody>
          <a:bodyPr/>
          <a:lstStyle>
            <a:lvl1pPr>
              <a:defRPr>
                <a:solidFill>
                  <a:srgbClr val="0000DC"/>
                </a:solidFill>
              </a:defRPr>
            </a:lvl1pPr>
          </a:lstStyle>
          <a:p>
            <a:r>
              <a:rPr lang="en-US" altLang="en-US"/>
              <a:t>© 2007 Prentice Hall, Inc. All rights reserved. </a:t>
            </a:r>
          </a:p>
        </p:txBody>
      </p:sp>
      <p:sp>
        <p:nvSpPr>
          <p:cNvPr id="4" name="Zástupný symbol pro číslo snímku 2">
            <a:extLst>
              <a:ext uri="{FF2B5EF4-FFF2-40B4-BE49-F238E27FC236}">
                <a16:creationId xmlns:a16="http://schemas.microsoft.com/office/drawing/2014/main" id="{AE4DA97F-66A7-4782-958D-53BB7E421A13}"/>
              </a:ext>
            </a:extLst>
          </p:cNvPr>
          <p:cNvSpPr>
            <a:spLocks noGrp="1"/>
          </p:cNvSpPr>
          <p:nvPr>
            <p:ph type="sldNum" sz="quarter" idx="11"/>
          </p:nvPr>
        </p:nvSpPr>
        <p:spPr>
          <a:xfrm>
            <a:off x="310500" y="6228000"/>
            <a:ext cx="189000" cy="252000"/>
          </a:xfrm>
        </p:spPr>
        <p:txBody>
          <a:bodyPr/>
          <a:lstStyle>
            <a:lvl1pPr>
              <a:defRPr>
                <a:solidFill>
                  <a:srgbClr val="0000DC"/>
                </a:solidFill>
              </a:defRPr>
            </a:lvl1pPr>
          </a:lstStyle>
          <a:p>
            <a:r>
              <a:rPr lang="en-US" altLang="en-US"/>
              <a:t>18–</a:t>
            </a:r>
            <a:fld id="{95672E8C-887D-4467-B222-9DF63028FC36}" type="slidenum">
              <a:rPr lang="en-US" altLang="en-US" smtClean="0">
                <a:cs typeface="+mn-cs"/>
              </a:rPr>
              <a:pPr/>
              <a:t>‹#›</a:t>
            </a:fld>
            <a:endParaRPr lang="en-US" altLang="en-US">
              <a:cs typeface="+mn-cs"/>
            </a:endParaRPr>
          </a:p>
        </p:txBody>
      </p:sp>
    </p:spTree>
    <p:extLst>
      <p:ext uri="{BB962C8B-B14F-4D97-AF65-F5344CB8AC3E}">
        <p14:creationId xmlns:p14="http://schemas.microsoft.com/office/powerpoint/2010/main" val="4221148503"/>
      </p:ext>
    </p:extLst>
  </p:cSld>
  <p:clrMapOvr>
    <a:overrideClrMapping bg1="dk1" tx1="lt1" bg2="dk2" tx2="lt2" accent1="accent1" accent2="accent2" accent3="accent3" accent4="accent4" accent5="accent5" accent6="accent6" hlink="hlink" folHlink="folHlink"/>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2599BD-6493-493D-B809-4095CCB11FC1}"/>
              </a:ext>
            </a:extLst>
          </p:cNvPr>
          <p:cNvSpPr>
            <a:spLocks noGrp="1"/>
          </p:cNvSpPr>
          <p:nvPr>
            <p:ph type="title"/>
          </p:nvPr>
        </p:nvSpPr>
        <p:spPr/>
        <p:txBody>
          <a:bodyPr/>
          <a:lstStyle/>
          <a:p>
            <a:r>
              <a:rPr lang="cs-CZ"/>
              <a:t>Kliknutím lze upravit styl.</a:t>
            </a:r>
            <a:endParaRPr lang="en-GB"/>
          </a:p>
        </p:txBody>
      </p:sp>
      <p:sp>
        <p:nvSpPr>
          <p:cNvPr id="3" name="Zástupný obsah 2">
            <a:extLst>
              <a:ext uri="{FF2B5EF4-FFF2-40B4-BE49-F238E27FC236}">
                <a16:creationId xmlns:a16="http://schemas.microsoft.com/office/drawing/2014/main" id="{804302B0-0222-4A73-9851-B3147D881A3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zápatí 3">
            <a:extLst>
              <a:ext uri="{FF2B5EF4-FFF2-40B4-BE49-F238E27FC236}">
                <a16:creationId xmlns:a16="http://schemas.microsoft.com/office/drawing/2014/main" id="{A1733E4A-2EF1-4B40-97DD-EF477A1767D1}"/>
              </a:ext>
            </a:extLst>
          </p:cNvPr>
          <p:cNvSpPr>
            <a:spLocks noGrp="1"/>
          </p:cNvSpPr>
          <p:nvPr>
            <p:ph type="ftr" sz="quarter" idx="10"/>
          </p:nvPr>
        </p:nvSpPr>
        <p:spPr/>
        <p:txBody>
          <a:bodyPr/>
          <a:lstStyle>
            <a:lvl1pPr>
              <a:defRPr/>
            </a:lvl1pPr>
          </a:lstStyle>
          <a:p>
            <a:r>
              <a:rPr lang="en-US" altLang="en-US"/>
              <a:t>© 2007 Prentice Hall, Inc. All rights reserved. </a:t>
            </a:r>
          </a:p>
        </p:txBody>
      </p:sp>
      <p:sp>
        <p:nvSpPr>
          <p:cNvPr id="5" name="Zástupný symbol pro číslo snímku 4">
            <a:extLst>
              <a:ext uri="{FF2B5EF4-FFF2-40B4-BE49-F238E27FC236}">
                <a16:creationId xmlns:a16="http://schemas.microsoft.com/office/drawing/2014/main" id="{A5B5E1E2-AD51-46FF-ACAB-B74E23F8A193}"/>
              </a:ext>
            </a:extLst>
          </p:cNvPr>
          <p:cNvSpPr>
            <a:spLocks noGrp="1"/>
          </p:cNvSpPr>
          <p:nvPr>
            <p:ph type="sldNum" sz="quarter" idx="11"/>
          </p:nvPr>
        </p:nvSpPr>
        <p:spPr/>
        <p:txBody>
          <a:bodyPr/>
          <a:lstStyle>
            <a:lvl1pPr>
              <a:defRPr/>
            </a:lvl1pPr>
          </a:lstStyle>
          <a:p>
            <a:r>
              <a:rPr lang="en-US" altLang="en-US"/>
              <a:t>18–</a:t>
            </a:r>
            <a:fld id="{DDB046CA-8CA3-43E4-A8A8-8BE169B09730}" type="slidenum">
              <a:rPr lang="en-US" altLang="en-US"/>
              <a:pPr/>
              <a:t>‹#›</a:t>
            </a:fld>
            <a:endParaRPr lang="en-US" altLang="en-US"/>
          </a:p>
        </p:txBody>
      </p:sp>
    </p:spTree>
    <p:extLst>
      <p:ext uri="{BB962C8B-B14F-4D97-AF65-F5344CB8AC3E}">
        <p14:creationId xmlns:p14="http://schemas.microsoft.com/office/powerpoint/2010/main" val="3021444427"/>
      </p:ext>
    </p:extLst>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B86BA5-BEA0-4E7D-A42B-A40EBE250EBE}"/>
              </a:ext>
            </a:extLst>
          </p:cNvPr>
          <p:cNvSpPr>
            <a:spLocks noGrp="1"/>
          </p:cNvSpPr>
          <p:nvPr>
            <p:ph type="title"/>
          </p:nvPr>
        </p:nvSpPr>
        <p:spPr/>
        <p:txBody>
          <a:bodyPr/>
          <a:lstStyle/>
          <a:p>
            <a:r>
              <a:rPr lang="cs-CZ"/>
              <a:t>Kliknutím lze upravit styl.</a:t>
            </a:r>
            <a:endParaRPr lang="en-GB"/>
          </a:p>
        </p:txBody>
      </p:sp>
      <p:sp>
        <p:nvSpPr>
          <p:cNvPr id="3" name="Zástupný symbol pro zápatí 2">
            <a:extLst>
              <a:ext uri="{FF2B5EF4-FFF2-40B4-BE49-F238E27FC236}">
                <a16:creationId xmlns:a16="http://schemas.microsoft.com/office/drawing/2014/main" id="{771F0DEA-A2B9-428D-BAE2-445EE2F9A673}"/>
              </a:ext>
            </a:extLst>
          </p:cNvPr>
          <p:cNvSpPr>
            <a:spLocks noGrp="1"/>
          </p:cNvSpPr>
          <p:nvPr>
            <p:ph type="ftr" sz="quarter" idx="10"/>
          </p:nvPr>
        </p:nvSpPr>
        <p:spPr/>
        <p:txBody>
          <a:bodyPr/>
          <a:lstStyle>
            <a:lvl1pPr>
              <a:defRPr/>
            </a:lvl1pPr>
          </a:lstStyle>
          <a:p>
            <a:r>
              <a:rPr lang="en-US" altLang="en-US"/>
              <a:t>© 2007 Prentice Hall, Inc. All rights reserved. </a:t>
            </a:r>
          </a:p>
        </p:txBody>
      </p:sp>
      <p:sp>
        <p:nvSpPr>
          <p:cNvPr id="4" name="Zástupný symbol pro číslo snímku 3">
            <a:extLst>
              <a:ext uri="{FF2B5EF4-FFF2-40B4-BE49-F238E27FC236}">
                <a16:creationId xmlns:a16="http://schemas.microsoft.com/office/drawing/2014/main" id="{B54AF13C-AFEF-4D74-B6C2-DA8D20741E5B}"/>
              </a:ext>
            </a:extLst>
          </p:cNvPr>
          <p:cNvSpPr>
            <a:spLocks noGrp="1"/>
          </p:cNvSpPr>
          <p:nvPr>
            <p:ph type="sldNum" sz="quarter" idx="11"/>
          </p:nvPr>
        </p:nvSpPr>
        <p:spPr/>
        <p:txBody>
          <a:bodyPr/>
          <a:lstStyle>
            <a:lvl1pPr>
              <a:defRPr/>
            </a:lvl1pPr>
          </a:lstStyle>
          <a:p>
            <a:r>
              <a:rPr lang="en-US" altLang="en-US"/>
              <a:t>18–</a:t>
            </a:r>
            <a:fld id="{7FF8C3A7-9137-4B99-BD8A-2E27935B89A0}" type="slidenum">
              <a:rPr lang="en-US" altLang="en-US"/>
              <a:pPr/>
              <a:t>‹#›</a:t>
            </a:fld>
            <a:endParaRPr lang="en-US" altLang="en-US"/>
          </a:p>
        </p:txBody>
      </p:sp>
    </p:spTree>
    <p:extLst>
      <p:ext uri="{BB962C8B-B14F-4D97-AF65-F5344CB8AC3E}">
        <p14:creationId xmlns:p14="http://schemas.microsoft.com/office/powerpoint/2010/main" val="1424353803"/>
      </p:ext>
    </p:extLst>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14AD99-0527-4E94-B037-C8759FEEC63E}"/>
              </a:ext>
            </a:extLst>
          </p:cNvPr>
          <p:cNvSpPr>
            <a:spLocks noGrp="1"/>
          </p:cNvSpPr>
          <p:nvPr>
            <p:ph type="title"/>
          </p:nvPr>
        </p:nvSpPr>
        <p:spPr/>
        <p:txBody>
          <a:bodyPr/>
          <a:lstStyle/>
          <a:p>
            <a:r>
              <a:rPr lang="cs-CZ"/>
              <a:t>Kliknutím lze upravit styl.</a:t>
            </a:r>
            <a:endParaRPr lang="en-GB"/>
          </a:p>
        </p:txBody>
      </p:sp>
      <p:sp>
        <p:nvSpPr>
          <p:cNvPr id="3" name="Zástupný obsah 2">
            <a:extLst>
              <a:ext uri="{FF2B5EF4-FFF2-40B4-BE49-F238E27FC236}">
                <a16:creationId xmlns:a16="http://schemas.microsoft.com/office/drawing/2014/main" id="{4D036750-787B-4585-8126-5479BC6BE66C}"/>
              </a:ext>
            </a:extLst>
          </p:cNvPr>
          <p:cNvSpPr>
            <a:spLocks noGrp="1"/>
          </p:cNvSpPr>
          <p:nvPr>
            <p:ph sz="half" idx="1"/>
          </p:nvPr>
        </p:nvSpPr>
        <p:spPr>
          <a:xfrm>
            <a:off x="533400" y="1066800"/>
            <a:ext cx="3975100" cy="5029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obsah 3">
            <a:extLst>
              <a:ext uri="{FF2B5EF4-FFF2-40B4-BE49-F238E27FC236}">
                <a16:creationId xmlns:a16="http://schemas.microsoft.com/office/drawing/2014/main" id="{80FE0566-D7B6-42F0-B53B-7C18C0ADFAF7}"/>
              </a:ext>
            </a:extLst>
          </p:cNvPr>
          <p:cNvSpPr>
            <a:spLocks noGrp="1"/>
          </p:cNvSpPr>
          <p:nvPr>
            <p:ph sz="half" idx="2"/>
          </p:nvPr>
        </p:nvSpPr>
        <p:spPr>
          <a:xfrm>
            <a:off x="4660900" y="1066800"/>
            <a:ext cx="3975100" cy="5029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zápatí 4">
            <a:extLst>
              <a:ext uri="{FF2B5EF4-FFF2-40B4-BE49-F238E27FC236}">
                <a16:creationId xmlns:a16="http://schemas.microsoft.com/office/drawing/2014/main" id="{23E9686D-9BD9-4580-A048-8A7CCFE03F7E}"/>
              </a:ext>
            </a:extLst>
          </p:cNvPr>
          <p:cNvSpPr>
            <a:spLocks noGrp="1"/>
          </p:cNvSpPr>
          <p:nvPr>
            <p:ph type="ftr" sz="quarter" idx="10"/>
          </p:nvPr>
        </p:nvSpPr>
        <p:spPr/>
        <p:txBody>
          <a:bodyPr/>
          <a:lstStyle>
            <a:lvl1pPr>
              <a:defRPr/>
            </a:lvl1pPr>
          </a:lstStyle>
          <a:p>
            <a:r>
              <a:rPr lang="en-US" altLang="en-US"/>
              <a:t>© 2007 Prentice Hall, Inc. All rights reserved. </a:t>
            </a:r>
          </a:p>
        </p:txBody>
      </p:sp>
      <p:sp>
        <p:nvSpPr>
          <p:cNvPr id="6" name="Zástupný symbol pro číslo snímku 5">
            <a:extLst>
              <a:ext uri="{FF2B5EF4-FFF2-40B4-BE49-F238E27FC236}">
                <a16:creationId xmlns:a16="http://schemas.microsoft.com/office/drawing/2014/main" id="{F50FDD05-0DA8-469D-97DC-29A79939FBE4}"/>
              </a:ext>
            </a:extLst>
          </p:cNvPr>
          <p:cNvSpPr>
            <a:spLocks noGrp="1"/>
          </p:cNvSpPr>
          <p:nvPr>
            <p:ph type="sldNum" sz="quarter" idx="11"/>
          </p:nvPr>
        </p:nvSpPr>
        <p:spPr/>
        <p:txBody>
          <a:bodyPr/>
          <a:lstStyle>
            <a:lvl1pPr>
              <a:defRPr/>
            </a:lvl1pPr>
          </a:lstStyle>
          <a:p>
            <a:r>
              <a:rPr lang="en-US" altLang="en-US"/>
              <a:t>18–</a:t>
            </a:r>
            <a:fld id="{0F7A4A47-D334-4FB2-8B1E-6BD4A76D8D72}" type="slidenum">
              <a:rPr lang="en-US" altLang="en-US"/>
              <a:pPr/>
              <a:t>‹#›</a:t>
            </a:fld>
            <a:endParaRPr lang="en-US" altLang="en-US"/>
          </a:p>
        </p:txBody>
      </p:sp>
    </p:spTree>
    <p:extLst>
      <p:ext uri="{BB962C8B-B14F-4D97-AF65-F5344CB8AC3E}">
        <p14:creationId xmlns:p14="http://schemas.microsoft.com/office/powerpoint/2010/main" val="4261573418"/>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US" altLang="en-US"/>
              <a:t>© 2007 Prentice Hall, Inc. All rights reserved. </a:t>
            </a:r>
          </a:p>
        </p:txBody>
      </p:sp>
      <p:sp>
        <p:nvSpPr>
          <p:cNvPr id="5" name="Zástupný symbol pro číslo snímku 4"/>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FE4ED1EA-6D6D-4751-96EE-A54F4980D1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821363700"/>
      </p:ext>
    </p:extLst>
  </p:cSld>
  <p:clrMapOvr>
    <a:masterClrMapping/>
  </p:clrMapOvr>
  <p:hf hdr="0" dt="0"/>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altLang="en-US"/>
              <a:t>© 2007 Prentice Hall, Inc. All rights reserved. </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here to insert subtitle.</a:t>
            </a:r>
          </a:p>
        </p:txBody>
      </p:sp>
      <p:pic>
        <p:nvPicPr>
          <p:cNvPr id="9" name="Obrázek 8">
            <a:extLst>
              <a:ext uri="{FF2B5EF4-FFF2-40B4-BE49-F238E27FC236}">
                <a16:creationId xmlns:a16="http://schemas.microsoft.com/office/drawing/2014/main" id="{7D02BBC8-BA18-446A-A9BA-BD711450F1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0" y="414000"/>
            <a:ext cx="1140587" cy="1028764"/>
          </a:xfrm>
          <a:prstGeom prst="rect">
            <a:avLst/>
          </a:prstGeom>
        </p:spPr>
      </p:pic>
    </p:spTree>
    <p:extLst>
      <p:ext uri="{BB962C8B-B14F-4D97-AF65-F5344CB8AC3E}">
        <p14:creationId xmlns:p14="http://schemas.microsoft.com/office/powerpoint/2010/main" val="333586159"/>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540000" y="1692002"/>
            <a:ext cx="8064900" cy="4139998"/>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900"/>
            </a:lvl1pPr>
          </a:lstStyle>
          <a:p>
            <a:r>
              <a:rPr lang="en-US" altLang="en-US"/>
              <a:t>© 2007 Prentice Hall, Inc. All rights reserved. </a:t>
            </a:r>
          </a:p>
        </p:txBody>
      </p:sp>
      <p:sp>
        <p:nvSpPr>
          <p:cNvPr id="5" name="Zástupný symbol pro číslo snímku 4"/>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7E8EB499-B5B8-4411-8A5F-E98450293E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21559650"/>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en-US"/>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540000" y="1692001"/>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4688460" y="1690271"/>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98AAC756-AFD3-4AD9-9CB6-A2C9F5EEBC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70013162"/>
      </p:ext>
    </p:extLst>
  </p:cSld>
  <p:clrMapOvr>
    <a:masterClrMapping/>
  </p:clrMapOvr>
  <p:hf hdr="0" dt="0"/>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539353" y="1695075"/>
            <a:ext cx="3913810"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altLang="en-US"/>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540544" y="5599670"/>
            <a:ext cx="3913809" cy="216000"/>
          </a:xfrm>
        </p:spPr>
        <p:txBody>
          <a:bodyPr anchor="ctr"/>
          <a:lstStyle>
            <a:lvl1pPr>
              <a:lnSpc>
                <a:spcPts val="825"/>
              </a:lnSpc>
              <a:defRPr sz="750" b="0" i="0"/>
            </a:lvl1pPr>
          </a:lstStyle>
          <a:p>
            <a:pPr lvl="0"/>
            <a:r>
              <a:rPr lang="en-GB" noProof="0" dirty="0"/>
              <a:t>Click here to insert text.</a:t>
            </a:r>
          </a:p>
        </p:txBody>
      </p:sp>
      <p:sp>
        <p:nvSpPr>
          <p:cNvPr id="12" name="Zástupný symbol pro obsah 2"/>
          <p:cNvSpPr>
            <a:spLocks noGrp="1"/>
          </p:cNvSpPr>
          <p:nvPr>
            <p:ph idx="28" hasCustomPrompt="1"/>
          </p:nvPr>
        </p:nvSpPr>
        <p:spPr>
          <a:xfrm>
            <a:off x="4688460" y="1667024"/>
            <a:ext cx="3914999" cy="414000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200"/>
            </a:lvl2pPr>
            <a:lvl3pPr marL="6858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D06ABEBC-1414-4D9D-9456-64352E0AEA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893230492"/>
      </p:ext>
    </p:extLst>
  </p:cSld>
  <p:clrMapOvr>
    <a:masterClrMapping/>
  </p:clrMapOvr>
  <p:hf hdr="0" dt="0"/>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altLang="en-US"/>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1511ED70-4159-4340-8610-715880E63A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1224362961"/>
      </p:ext>
    </p:extLst>
  </p:cSld>
  <p:clrMapOvr>
    <a:masterClrMapping/>
  </p:clrMapOvr>
  <p:hf hdr="0" dt="0"/>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en-US"/>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14" name="Zástupný symbol pro obsah 2"/>
          <p:cNvSpPr>
            <a:spLocks noGrp="1"/>
          </p:cNvSpPr>
          <p:nvPr>
            <p:ph idx="1" hasCustomPrompt="1"/>
          </p:nvPr>
        </p:nvSpPr>
        <p:spPr>
          <a:xfrm>
            <a:off x="4704160" y="692150"/>
            <a:ext cx="3900740" cy="513985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200"/>
            </a:lvl2pPr>
            <a:lvl3pPr marL="6858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539353" y="692151"/>
            <a:ext cx="3913810"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540544" y="5599670"/>
            <a:ext cx="3913809" cy="216000"/>
          </a:xfrm>
        </p:spPr>
        <p:txBody>
          <a:bodyPr anchor="ctr"/>
          <a:lstStyle>
            <a:lvl1pPr>
              <a:lnSpc>
                <a:spcPts val="825"/>
              </a:lnSpc>
              <a:defRPr sz="750" b="0" i="0"/>
            </a:lvl1pPr>
          </a:lstStyle>
          <a:p>
            <a:pPr lvl="0"/>
            <a:r>
              <a:rPr lang="en-GB" noProof="0" dirty="0"/>
              <a:t>Click here to insert text.</a:t>
            </a:r>
          </a:p>
        </p:txBody>
      </p:sp>
      <p:pic>
        <p:nvPicPr>
          <p:cNvPr id="8" name="Obrázek 7">
            <a:extLst>
              <a:ext uri="{FF2B5EF4-FFF2-40B4-BE49-F238E27FC236}">
                <a16:creationId xmlns:a16="http://schemas.microsoft.com/office/drawing/2014/main" id="{1B8642D8-D658-40BB-B4D2-E29CAE385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3278692026"/>
      </p:ext>
    </p:extLst>
  </p:cSld>
  <p:clrMapOvr>
    <a:masterClrMapping/>
  </p:clrMapOvr>
  <p:hf hdr="0" dt="0"/>
  <p:extLst>
    <p:ext uri="{DCECCB84-F9BA-43D5-87BE-67443E8EF086}">
      <p15:sldGuideLst xmlns:p15="http://schemas.microsoft.com/office/powerpoint/2012/main">
        <p15:guide id="1" orient="horz" pos="3158">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ltLang="en-US"/>
              <a:t>© 2007 Prentice Hall, Inc. All rights reserved. </a:t>
            </a:r>
          </a:p>
        </p:txBody>
      </p:sp>
      <p:sp>
        <p:nvSpPr>
          <p:cNvPr id="3" name="Zástupný symbol pro číslo snímku 2"/>
          <p:cNvSpPr>
            <a:spLocks noGrp="1"/>
          </p:cNvSpPr>
          <p:nvPr>
            <p:ph type="sldNum" sz="quarter" idx="11"/>
          </p:nvPr>
        </p:nvSpPr>
        <p:spPr/>
        <p:txBody>
          <a:bodyPr/>
          <a:lstStyle>
            <a:lvl1pPr>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10" name="Zástupný symbol pro obsah 2"/>
          <p:cNvSpPr>
            <a:spLocks noGrp="1"/>
          </p:cNvSpPr>
          <p:nvPr>
            <p:ph idx="1" hasCustomPrompt="1"/>
          </p:nvPr>
        </p:nvSpPr>
        <p:spPr>
          <a:xfrm>
            <a:off x="540000" y="692150"/>
            <a:ext cx="8064900" cy="5139850"/>
          </a:xfrm>
          <a:prstGeom prst="rect">
            <a:avLst/>
          </a:prstGeom>
        </p:spPr>
        <p:txBody>
          <a:bodyPr/>
          <a:lstStyle>
            <a:lvl1pPr marL="189000" indent="-135000">
              <a:lnSpc>
                <a:spcPct val="1500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772743CB-F148-49FE-83DC-5E159625F4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942" y="6059508"/>
            <a:ext cx="644064" cy="580920"/>
          </a:xfrm>
          <a:prstGeom prst="rect">
            <a:avLst/>
          </a:prstGeom>
        </p:spPr>
      </p:pic>
    </p:spTree>
    <p:extLst>
      <p:ext uri="{BB962C8B-B14F-4D97-AF65-F5344CB8AC3E}">
        <p14:creationId xmlns:p14="http://schemas.microsoft.com/office/powerpoint/2010/main" val="2474531269"/>
      </p:ext>
    </p:extLst>
  </p:cSld>
  <p:clrMapOvr>
    <a:masterClrMapping/>
  </p:clrMapOvr>
  <p:hf hdr="0" dt="0"/>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US" altLang="en-US"/>
              <a:t>© 2007 Prentice Hall, Inc. All rights reserved. </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r>
              <a:rPr lang="en-US" altLang="en-US"/>
              <a:t>18–</a:t>
            </a:r>
            <a:fld id="{95672E8C-887D-4467-B222-9DF63028FC36}" type="slidenum">
              <a:rPr lang="en-US" altLang="en-US" smtClean="0">
                <a:cs typeface="+mn-cs"/>
              </a:rPr>
              <a:pPr/>
              <a:t>‹#›</a:t>
            </a:fld>
            <a:endParaRPr lang="en-US" altLang="en-US">
              <a:cs typeface="+mn-cs"/>
            </a:endParaRPr>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lvl="0"/>
            <a:r>
              <a:rPr lang="en-GB" noProof="0" dirty="0"/>
              <a:t>Click here insert text.</a:t>
            </a:r>
          </a:p>
        </p:txBody>
      </p:sp>
    </p:spTree>
    <p:extLst>
      <p:ext uri="{BB962C8B-B14F-4D97-AF65-F5344CB8AC3E}">
        <p14:creationId xmlns:p14="http://schemas.microsoft.com/office/powerpoint/2010/main" val="147351937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ransition>
    <p:random/>
  </p:transition>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5">
            <a:extLst>
              <a:ext uri="{FF2B5EF4-FFF2-40B4-BE49-F238E27FC236}">
                <a16:creationId xmlns:a16="http://schemas.microsoft.com/office/drawing/2014/main" id="{F156DF3D-ADA4-40DE-8CB3-61406E9F85C7}"/>
              </a:ext>
            </a:extLst>
          </p:cNvPr>
          <p:cNvSpPr>
            <a:spLocks noGrp="1" noChangeArrowheads="1"/>
          </p:cNvSpPr>
          <p:nvPr>
            <p:ph type="ftr" sz="quarter" idx="10"/>
          </p:nvPr>
        </p:nvSpPr>
        <p:spPr/>
        <p:txBody>
          <a:bodyPr/>
          <a:lstStyle/>
          <a:p>
            <a:endParaRPr lang="en-US" altLang="cs-CZ" dirty="0"/>
          </a:p>
        </p:txBody>
      </p:sp>
      <p:sp>
        <p:nvSpPr>
          <p:cNvPr id="2061" name="Rectangle 13">
            <a:extLst>
              <a:ext uri="{FF2B5EF4-FFF2-40B4-BE49-F238E27FC236}">
                <a16:creationId xmlns:a16="http://schemas.microsoft.com/office/drawing/2014/main" id="{736755CA-5766-430E-8D8A-DFBD019C90D0}"/>
              </a:ext>
            </a:extLst>
          </p:cNvPr>
          <p:cNvSpPr>
            <a:spLocks noGrp="1" noChangeArrowheads="1"/>
          </p:cNvSpPr>
          <p:nvPr>
            <p:ph type="title"/>
          </p:nvPr>
        </p:nvSpPr>
        <p:spPr>
          <a:xfrm>
            <a:off x="298877" y="3365497"/>
            <a:ext cx="8159323" cy="609600"/>
          </a:xfrm>
        </p:spPr>
        <p:txBody>
          <a:bodyPr/>
          <a:lstStyle/>
          <a:p>
            <a:r>
              <a:rPr lang="cs-CZ" altLang="cs-CZ" dirty="0"/>
              <a:t>Controlling</a:t>
            </a:r>
            <a:endParaRPr lang="en-US" altLang="cs-CZ" dirty="0"/>
          </a:p>
        </p:txBody>
      </p:sp>
      <p:sp>
        <p:nvSpPr>
          <p:cNvPr id="3" name="Podnadpis 2">
            <a:extLst>
              <a:ext uri="{FF2B5EF4-FFF2-40B4-BE49-F238E27FC236}">
                <a16:creationId xmlns:a16="http://schemas.microsoft.com/office/drawing/2014/main" id="{9A3400FC-98AD-4950-8877-844210251DF4}"/>
              </a:ext>
            </a:extLst>
          </p:cNvPr>
          <p:cNvSpPr>
            <a:spLocks noGrp="1"/>
          </p:cNvSpPr>
          <p:nvPr>
            <p:ph type="subTitle" idx="1"/>
          </p:nvPr>
        </p:nvSpPr>
        <p:spPr/>
        <p:txBody>
          <a:bodyPr/>
          <a:lstStyle/>
          <a:p>
            <a:r>
              <a:rPr lang="cs-CZ" dirty="0" err="1"/>
              <a:t>Lecture</a:t>
            </a:r>
            <a:r>
              <a:rPr lang="cs-CZ" dirty="0"/>
              <a:t> 10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01A61D29-37B7-43FD-994E-1D25E309B6B3}"/>
              </a:ext>
            </a:extLst>
          </p:cNvPr>
          <p:cNvSpPr>
            <a:spLocks noGrp="1" noChangeArrowheads="1"/>
          </p:cNvSpPr>
          <p:nvPr>
            <p:ph type="title"/>
          </p:nvPr>
        </p:nvSpPr>
        <p:spPr/>
        <p:txBody>
          <a:bodyPr/>
          <a:lstStyle/>
          <a:p>
            <a:r>
              <a:rPr lang="en-US" altLang="en-US" dirty="0"/>
              <a:t>Taking Managerial Action</a:t>
            </a:r>
          </a:p>
        </p:txBody>
      </p:sp>
      <p:sp>
        <p:nvSpPr>
          <p:cNvPr id="152579" name="Rectangle 3">
            <a:extLst>
              <a:ext uri="{FF2B5EF4-FFF2-40B4-BE49-F238E27FC236}">
                <a16:creationId xmlns:a16="http://schemas.microsoft.com/office/drawing/2014/main" id="{A6E5CB37-3D57-45F4-B086-6011B610E613}"/>
              </a:ext>
            </a:extLst>
          </p:cNvPr>
          <p:cNvSpPr>
            <a:spLocks noGrp="1" noChangeArrowheads="1"/>
          </p:cNvSpPr>
          <p:nvPr>
            <p:ph idx="1"/>
          </p:nvPr>
        </p:nvSpPr>
        <p:spPr>
          <a:xfrm>
            <a:off x="539100" y="1600200"/>
            <a:ext cx="8064900" cy="4231800"/>
          </a:xfrm>
        </p:spPr>
        <p:txBody>
          <a:bodyPr/>
          <a:lstStyle/>
          <a:p>
            <a:pPr lvl="1">
              <a:lnSpc>
                <a:spcPct val="100000"/>
              </a:lnSpc>
              <a:spcBef>
                <a:spcPct val="30000"/>
              </a:spcBef>
            </a:pPr>
            <a:r>
              <a:rPr lang="en-US" altLang="en-US" sz="2000" dirty="0"/>
              <a:t>“Doing nothing”</a:t>
            </a:r>
            <a:endParaRPr lang="cs-CZ" altLang="en-US" sz="2000" dirty="0"/>
          </a:p>
          <a:p>
            <a:pPr marL="285750" lvl="1" indent="-285750">
              <a:lnSpc>
                <a:spcPct val="100000"/>
              </a:lnSpc>
              <a:spcBef>
                <a:spcPct val="30000"/>
              </a:spcBef>
              <a:buFont typeface="Wingdings" panose="05000000000000000000" pitchFamily="2" charset="2"/>
              <a:buChar char="§"/>
            </a:pPr>
            <a:r>
              <a:rPr lang="en-US" altLang="en-US" sz="1400" dirty="0"/>
              <a:t>Only if deviation is judged to be insignificant.</a:t>
            </a:r>
            <a:endParaRPr lang="cs-CZ" altLang="en-US" sz="1400" dirty="0"/>
          </a:p>
          <a:p>
            <a:pPr marL="285750" lvl="1" indent="-285750">
              <a:lnSpc>
                <a:spcPct val="100000"/>
              </a:lnSpc>
              <a:spcBef>
                <a:spcPct val="30000"/>
              </a:spcBef>
              <a:buFont typeface="Wingdings" panose="05000000000000000000" pitchFamily="2" charset="2"/>
              <a:buChar char="§"/>
            </a:pPr>
            <a:endParaRPr lang="en-US" altLang="en-US" sz="1400" dirty="0"/>
          </a:p>
          <a:p>
            <a:pPr lvl="1">
              <a:lnSpc>
                <a:spcPct val="100000"/>
              </a:lnSpc>
              <a:spcBef>
                <a:spcPct val="30000"/>
              </a:spcBef>
            </a:pPr>
            <a:r>
              <a:rPr lang="en-US" altLang="en-US" sz="2000" dirty="0"/>
              <a:t>Correcting actual (current) performance</a:t>
            </a:r>
          </a:p>
          <a:p>
            <a:pPr marL="285750" lvl="1" indent="-285750">
              <a:lnSpc>
                <a:spcPct val="100000"/>
              </a:lnSpc>
              <a:spcBef>
                <a:spcPct val="30000"/>
              </a:spcBef>
              <a:buFont typeface="Wingdings" panose="05000000000000000000" pitchFamily="2" charset="2"/>
              <a:buChar char="§"/>
            </a:pPr>
            <a:r>
              <a:rPr lang="en-US" altLang="en-US" sz="1400" dirty="0"/>
              <a:t>Immediate corrective action to correct the problem at once.</a:t>
            </a:r>
          </a:p>
          <a:p>
            <a:pPr marL="285750" lvl="1" indent="-285750">
              <a:lnSpc>
                <a:spcPct val="100000"/>
              </a:lnSpc>
              <a:spcBef>
                <a:spcPct val="30000"/>
              </a:spcBef>
              <a:buFont typeface="Wingdings" panose="05000000000000000000" pitchFamily="2" charset="2"/>
              <a:buChar char="§"/>
            </a:pPr>
            <a:r>
              <a:rPr lang="en-US" altLang="en-US" sz="1400" dirty="0"/>
              <a:t>Basic corrective action to locate and to correct the source of the deviation.</a:t>
            </a:r>
          </a:p>
          <a:p>
            <a:pPr marL="285750" lvl="1" indent="-285750">
              <a:lnSpc>
                <a:spcPct val="100000"/>
              </a:lnSpc>
              <a:spcBef>
                <a:spcPct val="30000"/>
              </a:spcBef>
              <a:buFont typeface="Wingdings" panose="05000000000000000000" pitchFamily="2" charset="2"/>
              <a:buChar char="§"/>
            </a:pPr>
            <a:r>
              <a:rPr lang="en-US" altLang="en-US" sz="1400" dirty="0"/>
              <a:t>Corrective Actions</a:t>
            </a:r>
          </a:p>
          <a:p>
            <a:pPr marL="436563" lvl="3" indent="-171450">
              <a:lnSpc>
                <a:spcPct val="100000"/>
              </a:lnSpc>
              <a:spcBef>
                <a:spcPct val="30000"/>
              </a:spcBef>
              <a:buClr>
                <a:schemeClr val="tx2"/>
              </a:buClr>
              <a:buFont typeface="Wingdings" panose="05000000000000000000" pitchFamily="2" charset="2"/>
              <a:buChar char="ü"/>
            </a:pPr>
            <a:r>
              <a:rPr lang="cs-CZ" altLang="en-US" dirty="0"/>
              <a:t>c</a:t>
            </a:r>
            <a:r>
              <a:rPr lang="en-US" altLang="en-US" dirty="0" err="1"/>
              <a:t>hange</a:t>
            </a:r>
            <a:r>
              <a:rPr lang="en-US" altLang="en-US" dirty="0"/>
              <a:t> </a:t>
            </a:r>
            <a:r>
              <a:rPr lang="en-US" altLang="en-US" dirty="0" err="1"/>
              <a:t>strat</a:t>
            </a:r>
            <a:r>
              <a:rPr lang="cs-CZ" altLang="en-US" dirty="0"/>
              <a:t>e</a:t>
            </a:r>
            <a:r>
              <a:rPr lang="en-US" altLang="en-US" dirty="0" err="1"/>
              <a:t>gy</a:t>
            </a:r>
            <a:r>
              <a:rPr lang="cs-CZ" altLang="en-US" dirty="0"/>
              <a:t>, </a:t>
            </a:r>
            <a:r>
              <a:rPr lang="en-US" altLang="en-US" dirty="0"/>
              <a:t>structure, compensation scheme, or training programs</a:t>
            </a:r>
            <a:endParaRPr lang="cs-CZ" altLang="en-US" dirty="0"/>
          </a:p>
          <a:p>
            <a:pPr marL="436563" lvl="3" indent="-171450">
              <a:lnSpc>
                <a:spcPct val="100000"/>
              </a:lnSpc>
              <a:spcBef>
                <a:spcPct val="30000"/>
              </a:spcBef>
              <a:buClr>
                <a:schemeClr val="tx2"/>
              </a:buClr>
              <a:buFont typeface="Wingdings" panose="05000000000000000000" pitchFamily="2" charset="2"/>
              <a:buChar char="ü"/>
            </a:pPr>
            <a:r>
              <a:rPr lang="en-US" altLang="en-US" dirty="0"/>
              <a:t>redesign jobs</a:t>
            </a:r>
            <a:endParaRPr lang="cs-CZ" altLang="en-US" dirty="0"/>
          </a:p>
          <a:p>
            <a:pPr marL="436563" lvl="3" indent="-171450">
              <a:lnSpc>
                <a:spcPct val="100000"/>
              </a:lnSpc>
              <a:spcBef>
                <a:spcPct val="30000"/>
              </a:spcBef>
              <a:buClr>
                <a:schemeClr val="tx2"/>
              </a:buClr>
              <a:buFont typeface="Wingdings" panose="05000000000000000000" pitchFamily="2" charset="2"/>
              <a:buChar char="ü"/>
            </a:pPr>
            <a:r>
              <a:rPr lang="cs-CZ" altLang="en-US" dirty="0"/>
              <a:t>f</a:t>
            </a:r>
            <a:r>
              <a:rPr lang="en-US" altLang="en-US" dirty="0"/>
              <a:t>ire</a:t>
            </a:r>
            <a:r>
              <a:rPr lang="cs-CZ" altLang="en-US" dirty="0"/>
              <a:t> / </a:t>
            </a:r>
            <a:r>
              <a:rPr lang="cs-CZ" altLang="en-US" dirty="0" err="1"/>
              <a:t>hire</a:t>
            </a:r>
            <a:r>
              <a:rPr lang="cs-CZ" altLang="en-US" dirty="0"/>
              <a:t> </a:t>
            </a:r>
            <a:r>
              <a:rPr lang="en-US" altLang="en-US" dirty="0"/>
              <a:t>employees</a:t>
            </a:r>
            <a:endParaRPr lang="cs-CZ" altLang="en-US" dirty="0"/>
          </a:p>
          <a:p>
            <a:pPr marL="436563" lvl="3" indent="-171450">
              <a:lnSpc>
                <a:spcPct val="100000"/>
              </a:lnSpc>
              <a:spcBef>
                <a:spcPct val="30000"/>
              </a:spcBef>
              <a:buClr>
                <a:schemeClr val="tx2"/>
              </a:buClr>
              <a:buFont typeface="Wingdings" panose="05000000000000000000" pitchFamily="2" charset="2"/>
              <a:buChar char="ü"/>
            </a:pPr>
            <a:endParaRPr lang="cs-CZ" altLang="en-US" dirty="0"/>
          </a:p>
          <a:p>
            <a:pPr lvl="1">
              <a:lnSpc>
                <a:spcPct val="100000"/>
              </a:lnSpc>
              <a:spcBef>
                <a:spcPct val="50000"/>
              </a:spcBef>
            </a:pPr>
            <a:r>
              <a:rPr lang="en-US" altLang="en-US" sz="1800" dirty="0"/>
              <a:t>Revising the standard</a:t>
            </a:r>
          </a:p>
          <a:p>
            <a:pPr marL="285750" lvl="1" indent="-285750">
              <a:lnSpc>
                <a:spcPct val="100000"/>
              </a:lnSpc>
              <a:spcBef>
                <a:spcPct val="30000"/>
              </a:spcBef>
              <a:buFont typeface="Wingdings" panose="05000000000000000000" pitchFamily="2" charset="2"/>
              <a:buChar char="§"/>
            </a:pPr>
            <a:r>
              <a:rPr lang="en-US" altLang="en-US" sz="1400" dirty="0"/>
              <a:t>Examining the standard to ascertain whether or not the standard is realistic, fair, and achievable.</a:t>
            </a:r>
          </a:p>
          <a:p>
            <a:pPr marL="265113" lvl="3">
              <a:lnSpc>
                <a:spcPct val="100000"/>
              </a:lnSpc>
              <a:spcBef>
                <a:spcPct val="50000"/>
              </a:spcBef>
            </a:pPr>
            <a:r>
              <a:rPr lang="cs-CZ" altLang="en-US" sz="1400" dirty="0"/>
              <a:t>=&gt; </a:t>
            </a:r>
            <a:r>
              <a:rPr lang="en-US" altLang="en-US" sz="1400" dirty="0"/>
              <a:t>Upholding the validity of the standard.</a:t>
            </a:r>
          </a:p>
          <a:p>
            <a:pPr marL="265113" lvl="3">
              <a:lnSpc>
                <a:spcPct val="100000"/>
              </a:lnSpc>
              <a:spcBef>
                <a:spcPct val="50000"/>
              </a:spcBef>
            </a:pPr>
            <a:r>
              <a:rPr lang="cs-CZ" altLang="en-US" sz="1400" dirty="0"/>
              <a:t>=&gt; </a:t>
            </a:r>
            <a:r>
              <a:rPr lang="en-US" altLang="en-US" sz="1400" dirty="0"/>
              <a:t>Resetting goals that were initially set too low or too high.</a:t>
            </a:r>
          </a:p>
          <a:p>
            <a:pPr lvl="3">
              <a:lnSpc>
                <a:spcPct val="100000"/>
              </a:lnSpc>
              <a:spcBef>
                <a:spcPct val="30000"/>
              </a:spcBef>
            </a:pPr>
            <a:endParaRPr lang="en-US" altLang="en-US" dirty="0"/>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AAC57F35-961A-4D0A-9643-A409F2BFE3A5}"/>
              </a:ext>
            </a:extLst>
          </p:cNvPr>
          <p:cNvSpPr>
            <a:spLocks noGrp="1" noChangeArrowheads="1"/>
          </p:cNvSpPr>
          <p:nvPr>
            <p:ph type="title"/>
          </p:nvPr>
        </p:nvSpPr>
        <p:spPr>
          <a:xfrm>
            <a:off x="533400" y="576841"/>
            <a:ext cx="8077200" cy="366712"/>
          </a:xfrm>
        </p:spPr>
        <p:txBody>
          <a:bodyPr/>
          <a:lstStyle/>
          <a:p>
            <a:pPr marL="1597025" indent="-1597025"/>
            <a:r>
              <a:rPr lang="en-US" altLang="en-US" dirty="0"/>
              <a:t>Managerial</a:t>
            </a:r>
            <a:r>
              <a:rPr lang="en-US" altLang="en-US" sz="1800" dirty="0">
                <a:solidFill>
                  <a:schemeClr val="tx1"/>
                </a:solidFill>
              </a:rPr>
              <a:t> </a:t>
            </a:r>
            <a:r>
              <a:rPr lang="en-US" altLang="en-US" dirty="0"/>
              <a:t>Decisions</a:t>
            </a:r>
            <a:r>
              <a:rPr lang="en-US" altLang="en-US" sz="1800" dirty="0">
                <a:solidFill>
                  <a:schemeClr val="tx1"/>
                </a:solidFill>
              </a:rPr>
              <a:t> </a:t>
            </a:r>
            <a:r>
              <a:rPr lang="en-US" altLang="en-US" dirty="0"/>
              <a:t>in</a:t>
            </a:r>
            <a:r>
              <a:rPr lang="en-US" altLang="en-US" sz="1800" dirty="0">
                <a:solidFill>
                  <a:schemeClr val="tx1"/>
                </a:solidFill>
              </a:rPr>
              <a:t> </a:t>
            </a:r>
            <a:r>
              <a:rPr lang="en-US" altLang="en-US" dirty="0"/>
              <a:t>the</a:t>
            </a:r>
            <a:r>
              <a:rPr lang="en-US" altLang="en-US" sz="1800" dirty="0">
                <a:solidFill>
                  <a:schemeClr val="tx1"/>
                </a:solidFill>
              </a:rPr>
              <a:t> </a:t>
            </a:r>
            <a:r>
              <a:rPr lang="en-US" altLang="en-US" dirty="0"/>
              <a:t>Control</a:t>
            </a:r>
            <a:r>
              <a:rPr lang="en-US" altLang="en-US" sz="1800" dirty="0">
                <a:solidFill>
                  <a:schemeClr val="tx1"/>
                </a:solidFill>
              </a:rPr>
              <a:t> </a:t>
            </a:r>
            <a:r>
              <a:rPr lang="en-US" altLang="en-US" dirty="0"/>
              <a:t>Process</a:t>
            </a:r>
          </a:p>
        </p:txBody>
      </p:sp>
      <p:pic>
        <p:nvPicPr>
          <p:cNvPr id="106501" name="Picture 5">
            <a:extLst>
              <a:ext uri="{FF2B5EF4-FFF2-40B4-BE49-F238E27FC236}">
                <a16:creationId xmlns:a16="http://schemas.microsoft.com/office/drawing/2014/main" id="{E751C811-684C-4242-9C97-1271DC3758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513" y="1238250"/>
            <a:ext cx="7800975" cy="501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6" fill="hold" nodeType="afterEffect">
                                  <p:stCondLst>
                                    <p:cond delay="0"/>
                                  </p:stCondLst>
                                  <p:childTnLst>
                                    <p:set>
                                      <p:cBhvr>
                                        <p:cTn id="6" dur="1" fill="hold">
                                          <p:stCondLst>
                                            <p:cond delay="0"/>
                                          </p:stCondLst>
                                        </p:cTn>
                                        <p:tgtEl>
                                          <p:spTgt spid="106501"/>
                                        </p:tgtEl>
                                        <p:attrNameLst>
                                          <p:attrName>style.visibility</p:attrName>
                                        </p:attrNameLst>
                                      </p:cBhvr>
                                      <p:to>
                                        <p:strVal val="visible"/>
                                      </p:to>
                                    </p:set>
                                    <p:animEffect transition="in" filter="barn(inHorizontal)">
                                      <p:cBhvr>
                                        <p:cTn id="7" dur="500"/>
                                        <p:tgtEl>
                                          <p:spTgt spid="106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69EF7E96-5DF1-4372-8545-15CF1944B7C9}"/>
              </a:ext>
            </a:extLst>
          </p:cNvPr>
          <p:cNvSpPr>
            <a:spLocks noGrp="1"/>
          </p:cNvSpPr>
          <p:nvPr>
            <p:ph type="body" sz="quarter" idx="26"/>
          </p:nvPr>
        </p:nvSpPr>
        <p:spPr/>
        <p:txBody>
          <a:bodyPr/>
          <a:lstStyle/>
          <a:p>
            <a:r>
              <a:rPr lang="cs-CZ" dirty="0"/>
              <a:t>(</a:t>
            </a:r>
            <a:r>
              <a:rPr lang="cs-CZ" dirty="0" err="1"/>
              <a:t>Organizational</a:t>
            </a:r>
            <a:r>
              <a:rPr lang="cs-CZ" dirty="0"/>
              <a:t>) performance </a:t>
            </a:r>
            <a:r>
              <a:rPr lang="cs-CZ" dirty="0" err="1"/>
              <a:t>defined</a:t>
            </a:r>
            <a:endParaRPr lang="en-GB" dirty="0"/>
          </a:p>
        </p:txBody>
      </p:sp>
      <p:sp>
        <p:nvSpPr>
          <p:cNvPr id="158725" name="Rectangle 5">
            <a:extLst>
              <a:ext uri="{FF2B5EF4-FFF2-40B4-BE49-F238E27FC236}">
                <a16:creationId xmlns:a16="http://schemas.microsoft.com/office/drawing/2014/main" id="{80C8D691-47C5-44A6-9A4A-2B7FC748C615}"/>
              </a:ext>
            </a:extLst>
          </p:cNvPr>
          <p:cNvSpPr>
            <a:spLocks noGrp="1" noChangeArrowheads="1"/>
          </p:cNvSpPr>
          <p:nvPr>
            <p:ph type="title"/>
          </p:nvPr>
        </p:nvSpPr>
        <p:spPr/>
        <p:txBody>
          <a:bodyPr/>
          <a:lstStyle/>
          <a:p>
            <a:r>
              <a:rPr lang="en-US" altLang="en-US"/>
              <a:t>Controlling for Organizational Performance</a:t>
            </a:r>
          </a:p>
        </p:txBody>
      </p:sp>
      <p:sp>
        <p:nvSpPr>
          <p:cNvPr id="3" name="Zástupný text 2">
            <a:extLst>
              <a:ext uri="{FF2B5EF4-FFF2-40B4-BE49-F238E27FC236}">
                <a16:creationId xmlns:a16="http://schemas.microsoft.com/office/drawing/2014/main" id="{3D78477B-FE83-4064-A455-5F524C38A042}"/>
              </a:ext>
            </a:extLst>
          </p:cNvPr>
          <p:cNvSpPr>
            <a:spLocks noGrp="1"/>
          </p:cNvSpPr>
          <p:nvPr>
            <p:ph type="body" sz="quarter" idx="27"/>
          </p:nvPr>
        </p:nvSpPr>
        <p:spPr>
          <a:xfrm>
            <a:off x="4114800" y="1290515"/>
            <a:ext cx="4488659" cy="271576"/>
          </a:xfrm>
        </p:spPr>
        <p:txBody>
          <a:bodyPr/>
          <a:lstStyle/>
          <a:p>
            <a:r>
              <a:rPr lang="cs-CZ" dirty="0"/>
              <a:t>Performance </a:t>
            </a:r>
            <a:r>
              <a:rPr lang="cs-CZ" dirty="0" err="1"/>
              <a:t>measures</a:t>
            </a:r>
            <a:endParaRPr lang="en-GB" dirty="0"/>
          </a:p>
        </p:txBody>
      </p:sp>
      <p:sp>
        <p:nvSpPr>
          <p:cNvPr id="158726" name="Rectangle 6">
            <a:extLst>
              <a:ext uri="{FF2B5EF4-FFF2-40B4-BE49-F238E27FC236}">
                <a16:creationId xmlns:a16="http://schemas.microsoft.com/office/drawing/2014/main" id="{C21F21D8-C06F-4E14-B78B-6273F74621AB}"/>
              </a:ext>
            </a:extLst>
          </p:cNvPr>
          <p:cNvSpPr>
            <a:spLocks noGrp="1" noChangeArrowheads="1"/>
          </p:cNvSpPr>
          <p:nvPr>
            <p:ph idx="1"/>
          </p:nvPr>
        </p:nvSpPr>
        <p:spPr>
          <a:xfrm>
            <a:off x="540001" y="1692001"/>
            <a:ext cx="3269999" cy="4140000"/>
          </a:xfrm>
        </p:spPr>
        <p:txBody>
          <a:bodyPr/>
          <a:lstStyle/>
          <a:p>
            <a:pPr marL="0" indent="0">
              <a:lnSpc>
                <a:spcPct val="100000"/>
              </a:lnSpc>
              <a:spcBef>
                <a:spcPct val="40000"/>
              </a:spcBef>
              <a:buNone/>
            </a:pPr>
            <a:r>
              <a:rPr lang="en-US" altLang="en-US" dirty="0"/>
              <a:t>What Is Performance?</a:t>
            </a:r>
          </a:p>
          <a:p>
            <a:pPr marL="0" lvl="1" indent="0">
              <a:spcBef>
                <a:spcPct val="40000"/>
              </a:spcBef>
              <a:buNone/>
            </a:pPr>
            <a:r>
              <a:rPr lang="en-US" altLang="en-US" dirty="0"/>
              <a:t>The end result of an activity</a:t>
            </a:r>
          </a:p>
          <a:p>
            <a:pPr marL="0" indent="0">
              <a:lnSpc>
                <a:spcPct val="100000"/>
              </a:lnSpc>
              <a:spcBef>
                <a:spcPct val="40000"/>
              </a:spcBef>
              <a:buNone/>
            </a:pPr>
            <a:endParaRPr lang="cs-CZ" altLang="en-US" sz="1600" dirty="0"/>
          </a:p>
          <a:p>
            <a:pPr marL="0" indent="0">
              <a:lnSpc>
                <a:spcPct val="100000"/>
              </a:lnSpc>
              <a:spcBef>
                <a:spcPct val="40000"/>
              </a:spcBef>
              <a:buNone/>
            </a:pPr>
            <a:r>
              <a:rPr lang="cs-CZ" altLang="en-US" sz="1600" dirty="0"/>
              <a:t>ORGANIZATIONAL P</a:t>
            </a:r>
            <a:r>
              <a:rPr lang="en-US" altLang="en-US" sz="1600" dirty="0" err="1"/>
              <a:t>erformance</a:t>
            </a:r>
            <a:endParaRPr lang="en-US" altLang="en-US" sz="1600" dirty="0"/>
          </a:p>
          <a:p>
            <a:pPr marL="0" lvl="1" indent="0">
              <a:spcBef>
                <a:spcPct val="40000"/>
              </a:spcBef>
              <a:buNone/>
            </a:pPr>
            <a:r>
              <a:rPr lang="en-US" altLang="en-US" sz="1400" dirty="0"/>
              <a:t>The accumulated end results of all of the organization’s work processes and activities</a:t>
            </a:r>
          </a:p>
        </p:txBody>
      </p:sp>
      <p:sp>
        <p:nvSpPr>
          <p:cNvPr id="4" name="Zástupný obsah 3">
            <a:extLst>
              <a:ext uri="{FF2B5EF4-FFF2-40B4-BE49-F238E27FC236}">
                <a16:creationId xmlns:a16="http://schemas.microsoft.com/office/drawing/2014/main" id="{702DFD2F-A741-4FE1-8A9B-CA2B29A0E2B4}"/>
              </a:ext>
            </a:extLst>
          </p:cNvPr>
          <p:cNvSpPr>
            <a:spLocks noGrp="1"/>
          </p:cNvSpPr>
          <p:nvPr>
            <p:ph idx="28"/>
          </p:nvPr>
        </p:nvSpPr>
        <p:spPr>
          <a:xfrm>
            <a:off x="4114800" y="1573062"/>
            <a:ext cx="4488659" cy="5056337"/>
          </a:xfrm>
        </p:spPr>
        <p:txBody>
          <a:bodyPr/>
          <a:lstStyle/>
          <a:p>
            <a:pPr marL="0" indent="0">
              <a:spcBef>
                <a:spcPct val="25000"/>
              </a:spcBef>
              <a:buNone/>
            </a:pPr>
            <a:r>
              <a:rPr lang="en-US" altLang="en-US" dirty="0"/>
              <a:t>Organizational Effectiveness</a:t>
            </a:r>
          </a:p>
          <a:p>
            <a:pPr marL="0" lvl="1" indent="0">
              <a:spcBef>
                <a:spcPct val="25000"/>
              </a:spcBef>
              <a:buNone/>
            </a:pPr>
            <a:r>
              <a:rPr lang="en-US" altLang="en-US" dirty="0"/>
              <a:t>Measuring how appropriate organizational goals are and how well the organization is achieving its goals.</a:t>
            </a:r>
          </a:p>
          <a:p>
            <a:pPr marL="179388" lvl="2">
              <a:spcBef>
                <a:spcPct val="25000"/>
              </a:spcBef>
            </a:pPr>
            <a:r>
              <a:rPr lang="en-US" altLang="en-US" b="1" dirty="0"/>
              <a:t>Systems resource model</a:t>
            </a:r>
          </a:p>
          <a:p>
            <a:pPr marL="179388" lvl="3">
              <a:spcBef>
                <a:spcPct val="25000"/>
              </a:spcBef>
            </a:pPr>
            <a:r>
              <a:rPr lang="en-US" altLang="en-US" dirty="0"/>
              <a:t>The ability of the organization to exploit its environment in acquiring scarce and valued resources.</a:t>
            </a:r>
          </a:p>
          <a:p>
            <a:pPr marL="179388" lvl="2">
              <a:spcBef>
                <a:spcPct val="25000"/>
              </a:spcBef>
            </a:pPr>
            <a:r>
              <a:rPr lang="en-US" altLang="en-US" b="1" dirty="0"/>
              <a:t>The process model</a:t>
            </a:r>
          </a:p>
          <a:p>
            <a:pPr marL="179388" lvl="3">
              <a:spcBef>
                <a:spcPct val="25000"/>
              </a:spcBef>
            </a:pPr>
            <a:r>
              <a:rPr lang="en-US" altLang="en-US" dirty="0"/>
              <a:t>The efficiency of an organization’s transformation process in converting inputs to outputs.</a:t>
            </a:r>
          </a:p>
          <a:p>
            <a:pPr marL="179388" lvl="2">
              <a:spcBef>
                <a:spcPct val="25000"/>
              </a:spcBef>
            </a:pPr>
            <a:r>
              <a:rPr lang="en-US" altLang="en-US" b="1" dirty="0"/>
              <a:t>The multiple constituencies model</a:t>
            </a:r>
          </a:p>
          <a:p>
            <a:pPr marL="179388" lvl="3">
              <a:spcBef>
                <a:spcPct val="25000"/>
              </a:spcBef>
            </a:pPr>
            <a:r>
              <a:rPr lang="en-US" altLang="en-US" dirty="0"/>
              <a:t>The effectiveness of the organization in meeting each constituencies’ needs.</a:t>
            </a:r>
          </a:p>
          <a:p>
            <a:pPr marL="0" indent="0">
              <a:spcBef>
                <a:spcPct val="35000"/>
              </a:spcBef>
              <a:buNone/>
            </a:pPr>
            <a:r>
              <a:rPr lang="en-US" altLang="en-US" dirty="0"/>
              <a:t>Organizational Productivity</a:t>
            </a:r>
          </a:p>
          <a:p>
            <a:pPr marL="0" lvl="1" indent="0">
              <a:spcBef>
                <a:spcPct val="35000"/>
              </a:spcBef>
              <a:buNone/>
            </a:pPr>
            <a:r>
              <a:rPr lang="en-US" altLang="en-US" b="1" dirty="0"/>
              <a:t>Productivity:</a:t>
            </a:r>
            <a:r>
              <a:rPr lang="en-US" altLang="en-US" dirty="0"/>
              <a:t> the overall output of goods and/or services divided by the inputs needed to generate that output.</a:t>
            </a:r>
          </a:p>
          <a:p>
            <a:pPr marL="179388" lvl="2">
              <a:spcBef>
                <a:spcPct val="35000"/>
              </a:spcBef>
            </a:pPr>
            <a:r>
              <a:rPr lang="en-US" altLang="en-US" dirty="0"/>
              <a:t>Output: sales revenues</a:t>
            </a:r>
            <a:r>
              <a:rPr lang="cs-CZ" altLang="en-US" dirty="0"/>
              <a:t> 	</a:t>
            </a:r>
            <a:r>
              <a:rPr lang="en-US" altLang="en-US" dirty="0"/>
              <a:t>Inputs: costs of resources</a:t>
            </a:r>
          </a:p>
          <a:p>
            <a:pPr marL="0" lvl="1" indent="0">
              <a:spcBef>
                <a:spcPct val="35000"/>
              </a:spcBef>
              <a:buNone/>
            </a:pPr>
            <a:r>
              <a:rPr lang="en-US" altLang="en-US" dirty="0"/>
              <a:t>Ultimately, productivity is a measure of </a:t>
            </a:r>
            <a:r>
              <a:rPr lang="en-US" altLang="en-US" b="1" dirty="0"/>
              <a:t>how</a:t>
            </a:r>
            <a:r>
              <a:rPr lang="en-US" altLang="en-US" dirty="0"/>
              <a:t> </a:t>
            </a:r>
            <a:r>
              <a:rPr lang="en-US" altLang="en-US" b="1" dirty="0"/>
              <a:t>efficiently</a:t>
            </a:r>
            <a:r>
              <a:rPr lang="en-US" altLang="en-US" dirty="0"/>
              <a:t> employees do their work.</a:t>
            </a:r>
          </a:p>
          <a:p>
            <a:endParaRPr lang="en-GB" dirty="0"/>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Rectangle 4">
            <a:extLst>
              <a:ext uri="{FF2B5EF4-FFF2-40B4-BE49-F238E27FC236}">
                <a16:creationId xmlns:a16="http://schemas.microsoft.com/office/drawing/2014/main" id="{63EB1C4E-F416-4AC3-B544-C2AB1C9B17FB}"/>
              </a:ext>
            </a:extLst>
          </p:cNvPr>
          <p:cNvSpPr>
            <a:spLocks noGrp="1" noChangeArrowheads="1"/>
          </p:cNvSpPr>
          <p:nvPr>
            <p:ph type="title"/>
          </p:nvPr>
        </p:nvSpPr>
        <p:spPr/>
        <p:txBody>
          <a:bodyPr/>
          <a:lstStyle/>
          <a:p>
            <a:r>
              <a:rPr lang="cs-CZ" altLang="en-US" dirty="0" err="1"/>
              <a:t>Types</a:t>
            </a:r>
            <a:r>
              <a:rPr lang="cs-CZ" altLang="en-US" dirty="0"/>
              <a:t> </a:t>
            </a:r>
            <a:r>
              <a:rPr lang="cs-CZ" altLang="en-US" dirty="0" err="1"/>
              <a:t>of</a:t>
            </a:r>
            <a:r>
              <a:rPr lang="cs-CZ" altLang="en-US" dirty="0"/>
              <a:t> </a:t>
            </a:r>
            <a:r>
              <a:rPr lang="cs-CZ" altLang="en-US" dirty="0" err="1"/>
              <a:t>control</a:t>
            </a:r>
            <a:endParaRPr lang="en-US" altLang="en-US" dirty="0"/>
          </a:p>
        </p:txBody>
      </p:sp>
      <p:sp>
        <p:nvSpPr>
          <p:cNvPr id="168965" name="Rectangle 5">
            <a:extLst>
              <a:ext uri="{FF2B5EF4-FFF2-40B4-BE49-F238E27FC236}">
                <a16:creationId xmlns:a16="http://schemas.microsoft.com/office/drawing/2014/main" id="{5C8E5B3A-AA38-4311-A2CE-15100718F47A}"/>
              </a:ext>
            </a:extLst>
          </p:cNvPr>
          <p:cNvSpPr>
            <a:spLocks noGrp="1" noChangeArrowheads="1"/>
          </p:cNvSpPr>
          <p:nvPr>
            <p:ph idx="1"/>
          </p:nvPr>
        </p:nvSpPr>
        <p:spPr>
          <a:xfrm>
            <a:off x="533400" y="1447800"/>
            <a:ext cx="8102600" cy="4953000"/>
          </a:xfrm>
        </p:spPr>
        <p:txBody>
          <a:bodyPr/>
          <a:lstStyle/>
          <a:p>
            <a:r>
              <a:rPr lang="en-US" altLang="en-US" dirty="0"/>
              <a:t>Feedforward Control</a:t>
            </a:r>
          </a:p>
          <a:p>
            <a:pPr lvl="1">
              <a:lnSpc>
                <a:spcPct val="100000"/>
              </a:lnSpc>
            </a:pPr>
            <a:r>
              <a:rPr lang="cs-CZ" altLang="en-US" sz="1600" dirty="0"/>
              <a:t>= a</a:t>
            </a:r>
            <a:r>
              <a:rPr lang="en-US" altLang="en-US" sz="1600" dirty="0"/>
              <a:t> control that prevents anticipated </a:t>
            </a:r>
            <a:endParaRPr lang="cs-CZ" altLang="en-US" sz="1600" dirty="0"/>
          </a:p>
          <a:p>
            <a:pPr lvl="1">
              <a:lnSpc>
                <a:spcPct val="100000"/>
              </a:lnSpc>
            </a:pPr>
            <a:r>
              <a:rPr lang="en-US" altLang="en-US" sz="1600" dirty="0"/>
              <a:t>problems </a:t>
            </a:r>
            <a:r>
              <a:rPr lang="en-US" altLang="en-US" sz="1600" b="1" i="1" dirty="0"/>
              <a:t>before</a:t>
            </a:r>
            <a:r>
              <a:rPr lang="en-US" altLang="en-US" sz="1600" dirty="0"/>
              <a:t> actual occurrences </a:t>
            </a:r>
            <a:endParaRPr lang="cs-CZ" altLang="en-US" sz="1600" dirty="0"/>
          </a:p>
          <a:p>
            <a:pPr lvl="1">
              <a:lnSpc>
                <a:spcPct val="100000"/>
              </a:lnSpc>
            </a:pPr>
            <a:r>
              <a:rPr lang="en-US" altLang="en-US" sz="1600" dirty="0"/>
              <a:t>of the problem.</a:t>
            </a:r>
          </a:p>
          <a:p>
            <a:pPr marL="358775" lvl="2">
              <a:lnSpc>
                <a:spcPct val="100000"/>
              </a:lnSpc>
              <a:spcBef>
                <a:spcPct val="35000"/>
              </a:spcBef>
            </a:pPr>
            <a:r>
              <a:rPr lang="en-US" altLang="en-US" dirty="0"/>
              <a:t>Building in quality through design.</a:t>
            </a:r>
          </a:p>
          <a:p>
            <a:pPr marL="358775" lvl="2">
              <a:lnSpc>
                <a:spcPct val="100000"/>
              </a:lnSpc>
              <a:spcBef>
                <a:spcPct val="35000"/>
              </a:spcBef>
            </a:pPr>
            <a:r>
              <a:rPr lang="en-US" altLang="en-US" dirty="0"/>
              <a:t>Requiring suppliers conform to ISO 9002.</a:t>
            </a:r>
            <a:endParaRPr lang="cs-CZ" altLang="en-US" dirty="0"/>
          </a:p>
          <a:p>
            <a:pPr marL="358775" lvl="2">
              <a:lnSpc>
                <a:spcPct val="100000"/>
              </a:lnSpc>
              <a:spcBef>
                <a:spcPct val="35000"/>
              </a:spcBef>
            </a:pPr>
            <a:endParaRPr lang="en-US" altLang="en-US" dirty="0"/>
          </a:p>
          <a:p>
            <a:r>
              <a:rPr lang="en-US" altLang="en-US" dirty="0"/>
              <a:t>Concurrent Control</a:t>
            </a:r>
          </a:p>
          <a:p>
            <a:pPr lvl="1">
              <a:lnSpc>
                <a:spcPct val="100000"/>
              </a:lnSpc>
            </a:pPr>
            <a:r>
              <a:rPr lang="cs-CZ" altLang="en-US" dirty="0"/>
              <a:t>= </a:t>
            </a:r>
            <a:r>
              <a:rPr lang="cs-CZ" altLang="en-US" sz="1600" dirty="0"/>
              <a:t>a</a:t>
            </a:r>
            <a:r>
              <a:rPr lang="en-US" altLang="en-US" sz="1600" dirty="0"/>
              <a:t> control that takes place </a:t>
            </a:r>
            <a:r>
              <a:rPr lang="en-US" altLang="en-US" sz="1600" b="1" i="1" dirty="0"/>
              <a:t>while</a:t>
            </a:r>
            <a:r>
              <a:rPr lang="en-US" altLang="en-US" sz="1600" dirty="0"/>
              <a:t> the monitored activity is in progress.</a:t>
            </a:r>
          </a:p>
          <a:p>
            <a:pPr marL="358775" lvl="2">
              <a:lnSpc>
                <a:spcPct val="100000"/>
              </a:lnSpc>
              <a:spcBef>
                <a:spcPct val="35000"/>
              </a:spcBef>
            </a:pPr>
            <a:r>
              <a:rPr lang="en-US" altLang="en-US" dirty="0"/>
              <a:t>Direct supervision: management by walking around.</a:t>
            </a:r>
            <a:endParaRPr lang="cs-CZ" altLang="en-US" dirty="0"/>
          </a:p>
          <a:p>
            <a:pPr>
              <a:spcBef>
                <a:spcPct val="35000"/>
              </a:spcBef>
            </a:pPr>
            <a:r>
              <a:rPr lang="en-US" altLang="en-US" dirty="0"/>
              <a:t>Feedback Control</a:t>
            </a:r>
          </a:p>
          <a:p>
            <a:pPr lvl="1">
              <a:lnSpc>
                <a:spcPct val="100000"/>
              </a:lnSpc>
              <a:spcBef>
                <a:spcPct val="35000"/>
              </a:spcBef>
            </a:pPr>
            <a:r>
              <a:rPr lang="cs-CZ" altLang="en-US" sz="1600" dirty="0"/>
              <a:t>= a</a:t>
            </a:r>
            <a:r>
              <a:rPr lang="en-US" altLang="en-US" sz="1600" dirty="0"/>
              <a:t> control that takes place </a:t>
            </a:r>
            <a:r>
              <a:rPr lang="en-US" altLang="en-US" sz="1600" b="1" i="1" dirty="0"/>
              <a:t>after</a:t>
            </a:r>
            <a:r>
              <a:rPr lang="en-US" altLang="en-US" sz="1600" dirty="0"/>
              <a:t> an activity is done.</a:t>
            </a:r>
          </a:p>
          <a:p>
            <a:pPr marL="358775" lvl="2">
              <a:lnSpc>
                <a:spcPct val="100000"/>
              </a:lnSpc>
              <a:spcBef>
                <a:spcPct val="35000"/>
              </a:spcBef>
            </a:pPr>
            <a:r>
              <a:rPr lang="en-US" altLang="en-US" dirty="0"/>
              <a:t>Corrective action is after-the-fact, when the problem has already occurred.</a:t>
            </a:r>
          </a:p>
          <a:p>
            <a:pPr marL="358775" lvl="1">
              <a:lnSpc>
                <a:spcPct val="100000"/>
              </a:lnSpc>
              <a:spcBef>
                <a:spcPct val="35000"/>
              </a:spcBef>
            </a:pPr>
            <a:r>
              <a:rPr lang="en-US" altLang="en-US" dirty="0"/>
              <a:t>Advantages of feedback controls:</a:t>
            </a:r>
          </a:p>
          <a:p>
            <a:pPr marL="358775" lvl="2">
              <a:lnSpc>
                <a:spcPct val="100000"/>
              </a:lnSpc>
              <a:spcBef>
                <a:spcPct val="35000"/>
              </a:spcBef>
            </a:pPr>
            <a:r>
              <a:rPr lang="en-US" altLang="en-US" dirty="0"/>
              <a:t>Provide managers with information on the effectiveness  of their planning efforts.</a:t>
            </a:r>
          </a:p>
          <a:p>
            <a:pPr marL="358775" lvl="2">
              <a:lnSpc>
                <a:spcPct val="100000"/>
              </a:lnSpc>
              <a:spcBef>
                <a:spcPct val="35000"/>
              </a:spcBef>
            </a:pPr>
            <a:r>
              <a:rPr lang="en-US" altLang="en-US" dirty="0"/>
              <a:t>Enhance employee motivation by providing them with information on how well they are doing.</a:t>
            </a:r>
          </a:p>
          <a:p>
            <a:pPr lvl="2"/>
            <a:endParaRPr lang="en-US" altLang="en-US" dirty="0"/>
          </a:p>
        </p:txBody>
      </p:sp>
      <p:pic>
        <p:nvPicPr>
          <p:cNvPr id="6" name="Picture 5">
            <a:extLst>
              <a:ext uri="{FF2B5EF4-FFF2-40B4-BE49-F238E27FC236}">
                <a16:creationId xmlns:a16="http://schemas.microsoft.com/office/drawing/2014/main" id="{DD3A21EB-6FF9-4CFA-86A3-D7B9722302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990600"/>
            <a:ext cx="48768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44839DF2-899D-4C52-B6D4-4B5181B12F3A}"/>
              </a:ext>
            </a:extLst>
          </p:cNvPr>
          <p:cNvSpPr>
            <a:spLocks noGrp="1"/>
          </p:cNvSpPr>
          <p:nvPr>
            <p:ph type="body" sz="quarter" idx="26"/>
          </p:nvPr>
        </p:nvSpPr>
        <p:spPr/>
        <p:txBody>
          <a:bodyPr/>
          <a:lstStyle/>
          <a:p>
            <a:r>
              <a:rPr lang="en-US" altLang="en-US" dirty="0"/>
              <a:t>Management Information Systems (MIS)</a:t>
            </a:r>
          </a:p>
          <a:p>
            <a:endParaRPr lang="en-GB" dirty="0"/>
          </a:p>
        </p:txBody>
      </p:sp>
      <p:sp>
        <p:nvSpPr>
          <p:cNvPr id="222210" name="Rectangle 2">
            <a:extLst>
              <a:ext uri="{FF2B5EF4-FFF2-40B4-BE49-F238E27FC236}">
                <a16:creationId xmlns:a16="http://schemas.microsoft.com/office/drawing/2014/main" id="{CC5A2D9B-AD3D-45FF-BE13-A11AA9785C24}"/>
              </a:ext>
            </a:extLst>
          </p:cNvPr>
          <p:cNvSpPr>
            <a:spLocks noGrp="1" noChangeArrowheads="1"/>
          </p:cNvSpPr>
          <p:nvPr>
            <p:ph type="title"/>
          </p:nvPr>
        </p:nvSpPr>
        <p:spPr/>
        <p:txBody>
          <a:bodyPr/>
          <a:lstStyle/>
          <a:p>
            <a:r>
              <a:rPr lang="en-GB" altLang="en-US" dirty="0"/>
              <a:t>Selected Tools and Techniques</a:t>
            </a:r>
          </a:p>
        </p:txBody>
      </p:sp>
      <p:sp>
        <p:nvSpPr>
          <p:cNvPr id="3" name="Zástupný text 2">
            <a:extLst>
              <a:ext uri="{FF2B5EF4-FFF2-40B4-BE49-F238E27FC236}">
                <a16:creationId xmlns:a16="http://schemas.microsoft.com/office/drawing/2014/main" id="{221D04FC-2FD8-4B9C-926E-0350D9877F76}"/>
              </a:ext>
            </a:extLst>
          </p:cNvPr>
          <p:cNvSpPr>
            <a:spLocks noGrp="1"/>
          </p:cNvSpPr>
          <p:nvPr>
            <p:ph type="body" sz="quarter" idx="27"/>
          </p:nvPr>
        </p:nvSpPr>
        <p:spPr/>
        <p:txBody>
          <a:bodyPr/>
          <a:lstStyle/>
          <a:p>
            <a:r>
              <a:rPr lang="en-US" altLang="en-US" dirty="0"/>
              <a:t>Benchmarking </a:t>
            </a:r>
            <a:r>
              <a:rPr lang="cs-CZ" altLang="en-US" dirty="0"/>
              <a:t>(</a:t>
            </a:r>
            <a:r>
              <a:rPr lang="en-US" altLang="en-US" dirty="0"/>
              <a:t>of Best Practices</a:t>
            </a:r>
            <a:r>
              <a:rPr lang="cs-CZ" altLang="en-US" dirty="0"/>
              <a:t>)</a:t>
            </a:r>
            <a:endParaRPr lang="en-GB" dirty="0"/>
          </a:p>
        </p:txBody>
      </p:sp>
      <p:sp>
        <p:nvSpPr>
          <p:cNvPr id="222211" name="Rectangle 3">
            <a:extLst>
              <a:ext uri="{FF2B5EF4-FFF2-40B4-BE49-F238E27FC236}">
                <a16:creationId xmlns:a16="http://schemas.microsoft.com/office/drawing/2014/main" id="{D7BF77EC-9811-46C6-8CBA-DE50E1D687C2}"/>
              </a:ext>
            </a:extLst>
          </p:cNvPr>
          <p:cNvSpPr>
            <a:spLocks noGrp="1" noChangeArrowheads="1"/>
          </p:cNvSpPr>
          <p:nvPr>
            <p:ph idx="1"/>
          </p:nvPr>
        </p:nvSpPr>
        <p:spPr/>
        <p:txBody>
          <a:bodyPr/>
          <a:lstStyle/>
          <a:p>
            <a:pPr marL="0" lvl="1" indent="0">
              <a:spcBef>
                <a:spcPct val="50000"/>
              </a:spcBef>
              <a:buNone/>
            </a:pPr>
            <a:r>
              <a:rPr lang="en-US" altLang="en-US" sz="1600" dirty="0"/>
              <a:t>A system used to provide management with needed information on a regular basis.</a:t>
            </a:r>
          </a:p>
          <a:p>
            <a:pPr marL="0" lvl="2">
              <a:lnSpc>
                <a:spcPct val="100000"/>
              </a:lnSpc>
              <a:spcBef>
                <a:spcPct val="50000"/>
              </a:spcBef>
            </a:pPr>
            <a:r>
              <a:rPr lang="en-US" altLang="en-US" sz="1600" b="1" dirty="0"/>
              <a:t>Data:</a:t>
            </a:r>
            <a:r>
              <a:rPr lang="en-US" altLang="en-US" sz="1600" dirty="0"/>
              <a:t> an unorganized collection of raw, unanalyzed facts (e.g., unsorted list of customer names).</a:t>
            </a:r>
          </a:p>
          <a:p>
            <a:pPr marL="0" lvl="2">
              <a:lnSpc>
                <a:spcPct val="100000"/>
              </a:lnSpc>
              <a:spcBef>
                <a:spcPct val="50000"/>
              </a:spcBef>
            </a:pPr>
            <a:r>
              <a:rPr lang="en-US" altLang="en-US" sz="1600" b="1" dirty="0"/>
              <a:t>Information:</a:t>
            </a:r>
            <a:r>
              <a:rPr lang="en-US" altLang="en-US" sz="1600" dirty="0"/>
              <a:t> data that has been analyzed and organized such that it has value and relevance to managers.</a:t>
            </a:r>
          </a:p>
        </p:txBody>
      </p:sp>
      <p:sp>
        <p:nvSpPr>
          <p:cNvPr id="6" name="Zástupný obsah 5">
            <a:extLst>
              <a:ext uri="{FF2B5EF4-FFF2-40B4-BE49-F238E27FC236}">
                <a16:creationId xmlns:a16="http://schemas.microsoft.com/office/drawing/2014/main" id="{90FDF6F4-8EAB-4DF1-805A-1CFD6F39841D}"/>
              </a:ext>
            </a:extLst>
          </p:cNvPr>
          <p:cNvSpPr>
            <a:spLocks noGrp="1"/>
          </p:cNvSpPr>
          <p:nvPr>
            <p:ph idx="28"/>
          </p:nvPr>
        </p:nvSpPr>
        <p:spPr/>
        <p:txBody>
          <a:bodyPr/>
          <a:lstStyle/>
          <a:p>
            <a:pPr marL="54000" indent="0">
              <a:spcBef>
                <a:spcPct val="40000"/>
              </a:spcBef>
              <a:buNone/>
            </a:pPr>
            <a:r>
              <a:rPr lang="en-US" altLang="en-US" dirty="0"/>
              <a:t>Benchmark</a:t>
            </a:r>
          </a:p>
          <a:p>
            <a:pPr marL="243000" lvl="1" indent="0">
              <a:spcBef>
                <a:spcPct val="40000"/>
              </a:spcBef>
              <a:buNone/>
            </a:pPr>
            <a:r>
              <a:rPr lang="en-US" altLang="en-US" dirty="0"/>
              <a:t>The standard of excellence against which to measure and compare.</a:t>
            </a:r>
          </a:p>
          <a:p>
            <a:pPr marL="54000" indent="0">
              <a:lnSpc>
                <a:spcPct val="100000"/>
              </a:lnSpc>
              <a:spcBef>
                <a:spcPct val="40000"/>
              </a:spcBef>
              <a:buNone/>
            </a:pPr>
            <a:r>
              <a:rPr lang="en-US" altLang="en-US" dirty="0"/>
              <a:t>Benchmarking</a:t>
            </a:r>
          </a:p>
          <a:p>
            <a:pPr marL="243000" lvl="1" indent="0">
              <a:spcBef>
                <a:spcPct val="40000"/>
              </a:spcBef>
              <a:buNone/>
            </a:pPr>
            <a:r>
              <a:rPr lang="en-US" altLang="en-US" dirty="0"/>
              <a:t>Is the search for the best practices among competitors or noncompetitors that lead to their superior performance.</a:t>
            </a:r>
          </a:p>
          <a:p>
            <a:pPr marL="243000" lvl="1" indent="0">
              <a:spcBef>
                <a:spcPct val="40000"/>
              </a:spcBef>
              <a:buNone/>
            </a:pPr>
            <a:r>
              <a:rPr lang="en-US" altLang="en-US" dirty="0"/>
              <a:t>Is a control tool for identifying and measuring specific performance gaps and areas for improvement.</a:t>
            </a:r>
          </a:p>
          <a:p>
            <a:endParaRPr lang="en-GB" dirty="0"/>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6C7C8E98-9A01-4669-BE57-AE45118EBD6A}"/>
              </a:ext>
            </a:extLst>
          </p:cNvPr>
          <p:cNvSpPr>
            <a:spLocks noGrp="1" noChangeArrowheads="1"/>
          </p:cNvSpPr>
          <p:nvPr>
            <p:ph type="title"/>
          </p:nvPr>
        </p:nvSpPr>
        <p:spPr>
          <a:xfrm>
            <a:off x="533400" y="579438"/>
            <a:ext cx="8077200" cy="792162"/>
          </a:xfrm>
        </p:spPr>
        <p:txBody>
          <a:bodyPr/>
          <a:lstStyle/>
          <a:p>
            <a:r>
              <a:rPr lang="en-US" altLang="en-US" dirty="0"/>
              <a:t>Implement</a:t>
            </a:r>
            <a:r>
              <a:rPr lang="cs-CZ" altLang="en-US" dirty="0" err="1"/>
              <a:t>ing</a:t>
            </a:r>
            <a:r>
              <a:rPr lang="en-US" altLang="en-US" dirty="0"/>
              <a:t> an Internal Benchmarking Best Practices Program</a:t>
            </a:r>
          </a:p>
        </p:txBody>
      </p:sp>
      <p:sp>
        <p:nvSpPr>
          <p:cNvPr id="115717" name="Rectangle 5">
            <a:extLst>
              <a:ext uri="{FF2B5EF4-FFF2-40B4-BE49-F238E27FC236}">
                <a16:creationId xmlns:a16="http://schemas.microsoft.com/office/drawing/2014/main" id="{EF58059A-355F-43A8-90F0-BCED2FB9BC3B}"/>
              </a:ext>
            </a:extLst>
          </p:cNvPr>
          <p:cNvSpPr>
            <a:spLocks noChangeArrowheads="1"/>
          </p:cNvSpPr>
          <p:nvPr/>
        </p:nvSpPr>
        <p:spPr bwMode="auto">
          <a:xfrm>
            <a:off x="533400" y="1676400"/>
            <a:ext cx="8102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92113" indent="-392113">
              <a:spcBef>
                <a:spcPct val="20000"/>
              </a:spcBef>
              <a:buClr>
                <a:schemeClr val="tx1"/>
              </a:buClr>
              <a:buChar char="•"/>
              <a:defRPr sz="2800">
                <a:solidFill>
                  <a:srgbClr val="336699"/>
                </a:solidFill>
                <a:effectLst>
                  <a:outerShdw blurRad="38100" dist="38100" dir="2700000" algn="tl">
                    <a:srgbClr val="C0C0C0"/>
                  </a:outerShdw>
                </a:effectLst>
                <a:latin typeface="Arial" panose="020B0604020202020204" pitchFamily="34" charset="0"/>
              </a:defRPr>
            </a:lvl1pPr>
            <a:lvl2pPr marL="1093788" indent="-457200">
              <a:spcBef>
                <a:spcPct val="20000"/>
              </a:spcBef>
              <a:buClr>
                <a:schemeClr val="bg2"/>
              </a:buClr>
              <a:buFont typeface="Wingdings" panose="05000000000000000000" pitchFamily="2" charset="2"/>
              <a:buChar char="Ø"/>
              <a:defRPr sz="2400">
                <a:solidFill>
                  <a:srgbClr val="996633"/>
                </a:solidFill>
                <a:effectLst>
                  <a:outerShdw blurRad="38100" dist="38100" dir="2700000" algn="tl">
                    <a:srgbClr val="C0C0C0"/>
                  </a:outerShdw>
                </a:effectLst>
                <a:latin typeface="Arial" panose="020B0604020202020204" pitchFamily="34" charset="0"/>
              </a:defRPr>
            </a:lvl2pPr>
            <a:lvl3pPr marL="1627188" indent="-419100">
              <a:spcBef>
                <a:spcPct val="20000"/>
              </a:spcBef>
              <a:buClr>
                <a:schemeClr val="bg2"/>
              </a:buClr>
              <a:buSzPct val="75000"/>
              <a:buFont typeface="Wingdings" panose="05000000000000000000" pitchFamily="2" charset="2"/>
              <a:buChar char="v"/>
              <a:defRPr sz="2400">
                <a:solidFill>
                  <a:srgbClr val="336600"/>
                </a:solidFill>
                <a:effectLst>
                  <a:outerShdw blurRad="38100" dist="38100" dir="2700000" algn="tl">
                    <a:srgbClr val="C0C0C0"/>
                  </a:outerShdw>
                </a:effectLst>
                <a:latin typeface="Arial" panose="020B0604020202020204" pitchFamily="34" charset="0"/>
              </a:defRPr>
            </a:lvl3pPr>
            <a:lvl4pPr marL="2122488" indent="-381000">
              <a:spcBef>
                <a:spcPct val="20000"/>
              </a:spcBef>
              <a:buClr>
                <a:schemeClr val="bg2"/>
              </a:buClr>
              <a:buChar char="–"/>
              <a:defRPr sz="2000">
                <a:solidFill>
                  <a:srgbClr val="010000"/>
                </a:solidFill>
                <a:effectLst>
                  <a:outerShdw blurRad="38100" dist="38100" dir="2700000" algn="tl">
                    <a:srgbClr val="C0C0C0"/>
                  </a:outerShdw>
                </a:effectLst>
                <a:latin typeface="Arial" panose="020B0604020202020204" pitchFamily="34" charset="0"/>
              </a:defRPr>
            </a:lvl4pPr>
            <a:lvl5pPr marL="2617788" indent="-381000">
              <a:spcBef>
                <a:spcPct val="20000"/>
              </a:spcBef>
              <a:buClr>
                <a:schemeClr val="bg2"/>
              </a:buClr>
              <a:buChar char="•"/>
              <a:defRPr sz="2000">
                <a:solidFill>
                  <a:srgbClr val="010000"/>
                </a:solidFill>
                <a:effectLst>
                  <a:outerShdw blurRad="38100" dist="38100" dir="2700000" algn="tl">
                    <a:srgbClr val="C0C0C0"/>
                  </a:outerShdw>
                </a:effectLst>
                <a:latin typeface="Arial" panose="020B0604020202020204" pitchFamily="34" charset="0"/>
              </a:defRPr>
            </a:lvl5pPr>
            <a:lvl6pPr marL="3074988" indent="-381000" fontAlgn="base">
              <a:spcBef>
                <a:spcPct val="20000"/>
              </a:spcBef>
              <a:spcAft>
                <a:spcPct val="0"/>
              </a:spcAft>
              <a:buClr>
                <a:schemeClr val="bg2"/>
              </a:buClr>
              <a:buChar char="•"/>
              <a:defRPr sz="2000">
                <a:solidFill>
                  <a:srgbClr val="010000"/>
                </a:solidFill>
                <a:effectLst>
                  <a:outerShdw blurRad="38100" dist="38100" dir="2700000" algn="tl">
                    <a:srgbClr val="C0C0C0"/>
                  </a:outerShdw>
                </a:effectLst>
                <a:latin typeface="Arial" panose="020B0604020202020204" pitchFamily="34" charset="0"/>
              </a:defRPr>
            </a:lvl6pPr>
            <a:lvl7pPr marL="3532188" indent="-381000" fontAlgn="base">
              <a:spcBef>
                <a:spcPct val="20000"/>
              </a:spcBef>
              <a:spcAft>
                <a:spcPct val="0"/>
              </a:spcAft>
              <a:buClr>
                <a:schemeClr val="bg2"/>
              </a:buClr>
              <a:buChar char="•"/>
              <a:defRPr sz="2000">
                <a:solidFill>
                  <a:srgbClr val="010000"/>
                </a:solidFill>
                <a:effectLst>
                  <a:outerShdw blurRad="38100" dist="38100" dir="2700000" algn="tl">
                    <a:srgbClr val="C0C0C0"/>
                  </a:outerShdw>
                </a:effectLst>
                <a:latin typeface="Arial" panose="020B0604020202020204" pitchFamily="34" charset="0"/>
              </a:defRPr>
            </a:lvl7pPr>
            <a:lvl8pPr marL="3989388" indent="-381000" fontAlgn="base">
              <a:spcBef>
                <a:spcPct val="20000"/>
              </a:spcBef>
              <a:spcAft>
                <a:spcPct val="0"/>
              </a:spcAft>
              <a:buClr>
                <a:schemeClr val="bg2"/>
              </a:buClr>
              <a:buChar char="•"/>
              <a:defRPr sz="2000">
                <a:solidFill>
                  <a:srgbClr val="010000"/>
                </a:solidFill>
                <a:effectLst>
                  <a:outerShdw blurRad="38100" dist="38100" dir="2700000" algn="tl">
                    <a:srgbClr val="C0C0C0"/>
                  </a:outerShdw>
                </a:effectLst>
                <a:latin typeface="Arial" panose="020B0604020202020204" pitchFamily="34" charset="0"/>
              </a:defRPr>
            </a:lvl8pPr>
            <a:lvl9pPr marL="4446588" indent="-381000" fontAlgn="base">
              <a:spcBef>
                <a:spcPct val="20000"/>
              </a:spcBef>
              <a:spcAft>
                <a:spcPct val="0"/>
              </a:spcAft>
              <a:buClr>
                <a:schemeClr val="bg2"/>
              </a:buClr>
              <a:buChar char="•"/>
              <a:defRPr sz="2000">
                <a:solidFill>
                  <a:srgbClr val="010000"/>
                </a:solidFill>
                <a:effectLst>
                  <a:outerShdw blurRad="38100" dist="38100" dir="2700000" algn="tl">
                    <a:srgbClr val="C0C0C0"/>
                  </a:outerShdw>
                </a:effectLst>
                <a:latin typeface="Arial" panose="020B0604020202020204" pitchFamily="34" charset="0"/>
              </a:defRPr>
            </a:lvl9pPr>
          </a:lstStyle>
          <a:p>
            <a:pPr>
              <a:spcBef>
                <a:spcPct val="50000"/>
              </a:spcBef>
              <a:buFontTx/>
              <a:buAutoNum type="arabicPeriod"/>
            </a:pPr>
            <a:r>
              <a:rPr lang="en-US" altLang="en-US" sz="2400" b="1" dirty="0"/>
              <a:t>Connect best practices to strategies and goals.</a:t>
            </a:r>
          </a:p>
          <a:p>
            <a:pPr>
              <a:spcBef>
                <a:spcPct val="50000"/>
              </a:spcBef>
              <a:buFontTx/>
              <a:buAutoNum type="arabicPeriod"/>
            </a:pPr>
            <a:r>
              <a:rPr lang="en-US" altLang="en-US" sz="2400" b="1" dirty="0"/>
              <a:t>Identify best practices throughout the organization.</a:t>
            </a:r>
          </a:p>
          <a:p>
            <a:pPr>
              <a:spcBef>
                <a:spcPct val="50000"/>
              </a:spcBef>
              <a:buFontTx/>
              <a:buAutoNum type="arabicPeriod"/>
            </a:pPr>
            <a:r>
              <a:rPr lang="en-US" altLang="en-US" sz="2400" b="1" dirty="0"/>
              <a:t>Develop best practices reward and recognition systems.</a:t>
            </a:r>
          </a:p>
          <a:p>
            <a:pPr>
              <a:spcBef>
                <a:spcPct val="50000"/>
              </a:spcBef>
              <a:buFontTx/>
              <a:buAutoNum type="arabicPeriod"/>
            </a:pPr>
            <a:r>
              <a:rPr lang="en-US" altLang="en-US" sz="2400" b="1" dirty="0"/>
              <a:t>Communicate best practices throughout the organization.</a:t>
            </a:r>
          </a:p>
          <a:p>
            <a:pPr>
              <a:spcBef>
                <a:spcPct val="50000"/>
              </a:spcBef>
              <a:buFontTx/>
              <a:buAutoNum type="arabicPeriod"/>
            </a:pPr>
            <a:r>
              <a:rPr lang="en-US" altLang="en-US" sz="2400" b="1" dirty="0"/>
              <a:t>Create a best practices knowledge-sharing system.</a:t>
            </a:r>
          </a:p>
          <a:p>
            <a:pPr>
              <a:spcBef>
                <a:spcPct val="50000"/>
              </a:spcBef>
              <a:buFontTx/>
              <a:buAutoNum type="arabicPeriod"/>
            </a:pPr>
            <a:r>
              <a:rPr lang="en-US" altLang="en-US" sz="2400" b="1" dirty="0"/>
              <a:t>Nurture best practices on an ongoing basis.</a:t>
            </a:r>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713EC003-3783-402C-B36A-B87D5C077737}"/>
              </a:ext>
            </a:extLst>
          </p:cNvPr>
          <p:cNvSpPr>
            <a:spLocks noGrp="1"/>
          </p:cNvSpPr>
          <p:nvPr>
            <p:ph type="body" sz="quarter" idx="26"/>
          </p:nvPr>
        </p:nvSpPr>
        <p:spPr/>
        <p:txBody>
          <a:bodyPr/>
          <a:lstStyle/>
          <a:p>
            <a:r>
              <a:rPr lang="en-US" altLang="en-US" dirty="0"/>
              <a:t>Cross-Cultural Issues</a:t>
            </a:r>
          </a:p>
          <a:p>
            <a:endParaRPr lang="en-GB" dirty="0"/>
          </a:p>
        </p:txBody>
      </p:sp>
      <p:sp>
        <p:nvSpPr>
          <p:cNvPr id="193538" name="Rectangle 2">
            <a:extLst>
              <a:ext uri="{FF2B5EF4-FFF2-40B4-BE49-F238E27FC236}">
                <a16:creationId xmlns:a16="http://schemas.microsoft.com/office/drawing/2014/main" id="{5EBC0B1D-6D3E-40AB-BD1D-5D1BC5C70392}"/>
              </a:ext>
            </a:extLst>
          </p:cNvPr>
          <p:cNvSpPr>
            <a:spLocks noGrp="1" noChangeArrowheads="1"/>
          </p:cNvSpPr>
          <p:nvPr>
            <p:ph type="title"/>
          </p:nvPr>
        </p:nvSpPr>
        <p:spPr/>
        <p:txBody>
          <a:bodyPr/>
          <a:lstStyle/>
          <a:p>
            <a:r>
              <a:rPr lang="en-US" altLang="en-US" dirty="0"/>
              <a:t>Contemporary Issues in Control</a:t>
            </a:r>
            <a:r>
              <a:rPr lang="cs-CZ" altLang="en-US" dirty="0"/>
              <a:t> (1/2)</a:t>
            </a:r>
            <a:endParaRPr lang="en-US" altLang="en-US" dirty="0"/>
          </a:p>
        </p:txBody>
      </p:sp>
      <p:sp>
        <p:nvSpPr>
          <p:cNvPr id="3" name="Zástupný text 2">
            <a:extLst>
              <a:ext uri="{FF2B5EF4-FFF2-40B4-BE49-F238E27FC236}">
                <a16:creationId xmlns:a16="http://schemas.microsoft.com/office/drawing/2014/main" id="{087B2345-861B-442C-9298-CF0D60E6E7FF}"/>
              </a:ext>
            </a:extLst>
          </p:cNvPr>
          <p:cNvSpPr>
            <a:spLocks noGrp="1"/>
          </p:cNvSpPr>
          <p:nvPr>
            <p:ph type="body" sz="quarter" idx="27"/>
          </p:nvPr>
        </p:nvSpPr>
        <p:spPr/>
        <p:txBody>
          <a:bodyPr/>
          <a:lstStyle/>
          <a:p>
            <a:r>
              <a:rPr lang="en-US" altLang="en-US" dirty="0"/>
              <a:t>Workplace Concerns</a:t>
            </a:r>
          </a:p>
          <a:p>
            <a:endParaRPr lang="en-GB" dirty="0"/>
          </a:p>
        </p:txBody>
      </p:sp>
      <p:sp>
        <p:nvSpPr>
          <p:cNvPr id="193539" name="Rectangle 3">
            <a:extLst>
              <a:ext uri="{FF2B5EF4-FFF2-40B4-BE49-F238E27FC236}">
                <a16:creationId xmlns:a16="http://schemas.microsoft.com/office/drawing/2014/main" id="{A7A595A7-BA3F-4679-AD8C-A6931696C527}"/>
              </a:ext>
            </a:extLst>
          </p:cNvPr>
          <p:cNvSpPr>
            <a:spLocks noGrp="1" noChangeArrowheads="1"/>
          </p:cNvSpPr>
          <p:nvPr>
            <p:ph idx="1"/>
          </p:nvPr>
        </p:nvSpPr>
        <p:spPr/>
        <p:txBody>
          <a:bodyPr/>
          <a:lstStyle/>
          <a:p>
            <a:pPr lvl="1">
              <a:spcBef>
                <a:spcPct val="50000"/>
              </a:spcBef>
            </a:pPr>
            <a:r>
              <a:rPr lang="en-US" altLang="en-US" dirty="0"/>
              <a:t>The use of technology to increase direct corporate control of local operations</a:t>
            </a:r>
          </a:p>
          <a:p>
            <a:pPr lvl="1">
              <a:spcBef>
                <a:spcPct val="50000"/>
              </a:spcBef>
            </a:pPr>
            <a:r>
              <a:rPr lang="en-US" altLang="en-US" dirty="0"/>
              <a:t>Legal constraints on corrective actions in foreign countries</a:t>
            </a:r>
          </a:p>
          <a:p>
            <a:pPr lvl="1">
              <a:spcBef>
                <a:spcPct val="50000"/>
              </a:spcBef>
            </a:pPr>
            <a:r>
              <a:rPr lang="en-US" altLang="en-US" dirty="0"/>
              <a:t>Difficulty with the comparability of data collected from operations in different countries</a:t>
            </a:r>
          </a:p>
        </p:txBody>
      </p:sp>
      <p:sp>
        <p:nvSpPr>
          <p:cNvPr id="6" name="Zástupný obsah 5">
            <a:extLst>
              <a:ext uri="{FF2B5EF4-FFF2-40B4-BE49-F238E27FC236}">
                <a16:creationId xmlns:a16="http://schemas.microsoft.com/office/drawing/2014/main" id="{872DE82A-25EC-4ED5-93F8-31D73CF4FC51}"/>
              </a:ext>
            </a:extLst>
          </p:cNvPr>
          <p:cNvSpPr>
            <a:spLocks noGrp="1"/>
          </p:cNvSpPr>
          <p:nvPr>
            <p:ph idx="28"/>
          </p:nvPr>
        </p:nvSpPr>
        <p:spPr/>
        <p:txBody>
          <a:bodyPr/>
          <a:lstStyle/>
          <a:p>
            <a:pPr lvl="1">
              <a:spcBef>
                <a:spcPct val="25000"/>
              </a:spcBef>
            </a:pPr>
            <a:r>
              <a:rPr lang="en-US" altLang="en-US" dirty="0"/>
              <a:t>Workplace privacy versus workplace monitoring:</a:t>
            </a:r>
          </a:p>
          <a:p>
            <a:pPr lvl="2">
              <a:lnSpc>
                <a:spcPct val="100000"/>
              </a:lnSpc>
              <a:spcBef>
                <a:spcPct val="25000"/>
              </a:spcBef>
            </a:pPr>
            <a:r>
              <a:rPr lang="en-US" altLang="en-US" dirty="0"/>
              <a:t>E-mail, telephone, computer, and Internet usage</a:t>
            </a:r>
          </a:p>
          <a:p>
            <a:pPr lvl="2">
              <a:lnSpc>
                <a:spcPct val="100000"/>
              </a:lnSpc>
              <a:spcBef>
                <a:spcPct val="25000"/>
              </a:spcBef>
            </a:pPr>
            <a:r>
              <a:rPr lang="en-US" altLang="en-US" dirty="0"/>
              <a:t>Productivity, harassment, security, confidentiality, intellectual property protection</a:t>
            </a:r>
          </a:p>
          <a:p>
            <a:pPr lvl="1">
              <a:spcBef>
                <a:spcPct val="25000"/>
              </a:spcBef>
            </a:pPr>
            <a:r>
              <a:rPr lang="en-US" altLang="en-US" dirty="0"/>
              <a:t>Employee theft</a:t>
            </a:r>
          </a:p>
          <a:p>
            <a:pPr lvl="2">
              <a:lnSpc>
                <a:spcPct val="100000"/>
              </a:lnSpc>
              <a:spcBef>
                <a:spcPct val="25000"/>
              </a:spcBef>
            </a:pPr>
            <a:r>
              <a:rPr lang="en-US" altLang="en-US" dirty="0"/>
              <a:t>The unauthorized taking of company property by employees for their personal use.</a:t>
            </a:r>
          </a:p>
          <a:p>
            <a:pPr lvl="1">
              <a:spcBef>
                <a:spcPct val="25000"/>
              </a:spcBef>
            </a:pPr>
            <a:r>
              <a:rPr lang="en-US" altLang="en-US" dirty="0"/>
              <a:t>Workplace violence</a:t>
            </a:r>
          </a:p>
          <a:p>
            <a:pPr lvl="2">
              <a:lnSpc>
                <a:spcPct val="100000"/>
              </a:lnSpc>
              <a:spcBef>
                <a:spcPct val="25000"/>
              </a:spcBef>
            </a:pPr>
            <a:r>
              <a:rPr lang="en-US" altLang="en-US" dirty="0"/>
              <a:t>Anger, rage, and violence in the workplace is affecting employee productivity.</a:t>
            </a:r>
          </a:p>
          <a:p>
            <a:endParaRPr lang="en-GB" dirty="0"/>
          </a:p>
        </p:txBody>
      </p:sp>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EE112946-A96C-4E60-86D0-05FADB972A94}"/>
              </a:ext>
            </a:extLst>
          </p:cNvPr>
          <p:cNvSpPr>
            <a:spLocks noGrp="1" noChangeArrowheads="1"/>
          </p:cNvSpPr>
          <p:nvPr>
            <p:ph type="title"/>
          </p:nvPr>
        </p:nvSpPr>
        <p:spPr>
          <a:xfrm>
            <a:off x="533400" y="579438"/>
            <a:ext cx="8077200" cy="366712"/>
          </a:xfrm>
        </p:spPr>
        <p:txBody>
          <a:bodyPr/>
          <a:lstStyle/>
          <a:p>
            <a:pPr marL="1597025" indent="-1597025"/>
            <a:r>
              <a:rPr lang="en-US" altLang="en-US" dirty="0"/>
              <a:t>Control</a:t>
            </a:r>
            <a:r>
              <a:rPr lang="en-US" altLang="en-US" sz="1800" dirty="0">
                <a:solidFill>
                  <a:schemeClr val="tx1"/>
                </a:solidFill>
              </a:rPr>
              <a:t> </a:t>
            </a:r>
            <a:r>
              <a:rPr lang="en-US" altLang="en-US" dirty="0"/>
              <a:t>Measures</a:t>
            </a:r>
            <a:r>
              <a:rPr lang="en-US" altLang="en-US" sz="1800" dirty="0">
                <a:solidFill>
                  <a:schemeClr val="tx1"/>
                </a:solidFill>
              </a:rPr>
              <a:t> </a:t>
            </a:r>
            <a:r>
              <a:rPr lang="en-US" altLang="en-US" dirty="0"/>
              <a:t>for</a:t>
            </a:r>
            <a:r>
              <a:rPr lang="en-US" altLang="en-US" sz="1800" dirty="0">
                <a:solidFill>
                  <a:schemeClr val="tx1"/>
                </a:solidFill>
              </a:rPr>
              <a:t> </a:t>
            </a:r>
            <a:r>
              <a:rPr lang="en-US" altLang="en-US" dirty="0"/>
              <a:t>Employee</a:t>
            </a:r>
            <a:r>
              <a:rPr lang="en-US" altLang="en-US" sz="1800" dirty="0">
                <a:solidFill>
                  <a:schemeClr val="tx1"/>
                </a:solidFill>
              </a:rPr>
              <a:t> </a:t>
            </a:r>
            <a:r>
              <a:rPr lang="en-US" altLang="en-US" dirty="0"/>
              <a:t>Theft</a:t>
            </a:r>
            <a:r>
              <a:rPr lang="en-US" altLang="en-US" sz="1800" dirty="0">
                <a:solidFill>
                  <a:schemeClr val="tx1"/>
                </a:solidFill>
              </a:rPr>
              <a:t> </a:t>
            </a:r>
            <a:r>
              <a:rPr lang="cs-CZ" altLang="en-US" dirty="0"/>
              <a:t>/ </a:t>
            </a:r>
            <a:r>
              <a:rPr lang="en-US" altLang="en-US" dirty="0"/>
              <a:t>Fraud</a:t>
            </a:r>
          </a:p>
        </p:txBody>
      </p:sp>
      <p:pic>
        <p:nvPicPr>
          <p:cNvPr id="119813" name="Picture 5">
            <a:extLst>
              <a:ext uri="{FF2B5EF4-FFF2-40B4-BE49-F238E27FC236}">
                <a16:creationId xmlns:a16="http://schemas.microsoft.com/office/drawing/2014/main" id="{5C341252-C445-4E6F-A762-7F778B2085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025" y="1219200"/>
            <a:ext cx="7715250" cy="498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814" name="Rectangle 6">
            <a:extLst>
              <a:ext uri="{FF2B5EF4-FFF2-40B4-BE49-F238E27FC236}">
                <a16:creationId xmlns:a16="http://schemas.microsoft.com/office/drawing/2014/main" id="{E55AD967-AA89-4087-B63F-13C950443E5A}"/>
              </a:ext>
            </a:extLst>
          </p:cNvPr>
          <p:cNvSpPr>
            <a:spLocks noChangeArrowheads="1"/>
          </p:cNvSpPr>
          <p:nvPr/>
        </p:nvSpPr>
        <p:spPr bwMode="auto">
          <a:xfrm>
            <a:off x="5791200" y="5457825"/>
            <a:ext cx="2819400" cy="942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b="1" i="1"/>
              <a:t>Sources:</a:t>
            </a:r>
            <a:r>
              <a:rPr lang="en-US" altLang="en-US" sz="700" i="1"/>
              <a:t> </a:t>
            </a:r>
            <a:r>
              <a:rPr lang="en-US" altLang="en-US" sz="700"/>
              <a:t>Based on A.H. Bell and D.M. Smith. “Protecting the Company Against Theft and Fraud,” </a:t>
            </a:r>
            <a:r>
              <a:rPr lang="en-US" altLang="en-US" sz="700" i="1"/>
              <a:t>Workforce Online </a:t>
            </a:r>
            <a:r>
              <a:rPr lang="en-US" altLang="en-US" sz="700"/>
              <a:t>(</a:t>
            </a:r>
            <a:r>
              <a:rPr lang="en-US" altLang="en-US" sz="700" b="1" i="1"/>
              <a:t>www.workforce.com</a:t>
            </a:r>
            <a:r>
              <a:rPr lang="en-US" altLang="en-US" sz="700"/>
              <a:t>) December 3, 2000; J.D. Hansen. “To Catch a Thief,” </a:t>
            </a:r>
            <a:r>
              <a:rPr lang="en-US" altLang="en-US" sz="700" i="1"/>
              <a:t>Journal of Accountancy</a:t>
            </a:r>
            <a:r>
              <a:rPr lang="en-US" altLang="en-US" sz="700"/>
              <a:t>, March 2000, pp. 43–46; and J. Greenberg, “The Cognitive Geometry of Employee Theft,” in </a:t>
            </a:r>
            <a:r>
              <a:rPr lang="en-US" altLang="en-US" sz="700" i="1"/>
              <a:t>Dysfunctional Behavior in Organizations: Nonviolent and Deviant Behavior</a:t>
            </a:r>
            <a:r>
              <a:rPr lang="en-US" altLang="en-US" sz="700"/>
              <a:t>, eds. S.B. Bacharach, A. O’Leary-Kelly, J.M. Collins, and R.W. Griffin (Stamford, CT: JAI Press, 1998), pp. 147–93.</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19813"/>
                                        </p:tgtEl>
                                        <p:attrNameLst>
                                          <p:attrName>style.visibility</p:attrName>
                                        </p:attrNameLst>
                                      </p:cBhvr>
                                      <p:to>
                                        <p:strVal val="visible"/>
                                      </p:to>
                                    </p:set>
                                    <p:animEffect transition="in" filter="dissolve">
                                      <p:cBhvr>
                                        <p:cTn id="7" dur="500"/>
                                        <p:tgtEl>
                                          <p:spTgt spid="119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2">
            <a:extLst>
              <a:ext uri="{FF2B5EF4-FFF2-40B4-BE49-F238E27FC236}">
                <a16:creationId xmlns:a16="http://schemas.microsoft.com/office/drawing/2014/main" id="{B9AA1B68-DFBE-486D-9B5E-D7B4C74B2D39}"/>
              </a:ext>
            </a:extLst>
          </p:cNvPr>
          <p:cNvSpPr>
            <a:spLocks noGrp="1" noChangeArrowheads="1"/>
          </p:cNvSpPr>
          <p:nvPr>
            <p:ph type="title"/>
          </p:nvPr>
        </p:nvSpPr>
        <p:spPr>
          <a:xfrm>
            <a:off x="381000" y="579438"/>
            <a:ext cx="8458200" cy="641350"/>
          </a:xfrm>
        </p:spPr>
        <p:txBody>
          <a:bodyPr/>
          <a:lstStyle/>
          <a:p>
            <a:r>
              <a:rPr lang="en-US" altLang="en-US" sz="2000" dirty="0"/>
              <a:t>Control</a:t>
            </a:r>
            <a:r>
              <a:rPr lang="en-US" altLang="en-US" sz="1200" dirty="0">
                <a:solidFill>
                  <a:schemeClr val="tx1"/>
                </a:solidFill>
              </a:rPr>
              <a:t> </a:t>
            </a:r>
            <a:r>
              <a:rPr lang="en-US" altLang="en-US" sz="2000" dirty="0"/>
              <a:t>Measures</a:t>
            </a:r>
            <a:r>
              <a:rPr lang="en-US" altLang="en-US" sz="1200" dirty="0">
                <a:solidFill>
                  <a:schemeClr val="tx1"/>
                </a:solidFill>
              </a:rPr>
              <a:t> </a:t>
            </a:r>
            <a:r>
              <a:rPr lang="en-US" altLang="en-US" sz="2000" dirty="0"/>
              <a:t>for</a:t>
            </a:r>
            <a:r>
              <a:rPr lang="en-US" altLang="en-US" sz="1200" dirty="0">
                <a:solidFill>
                  <a:schemeClr val="tx1"/>
                </a:solidFill>
              </a:rPr>
              <a:t> </a:t>
            </a:r>
            <a:r>
              <a:rPr lang="en-US" altLang="en-US" sz="2000" dirty="0"/>
              <a:t>Deterring</a:t>
            </a:r>
            <a:r>
              <a:rPr lang="en-US" altLang="en-US" sz="1200" dirty="0">
                <a:solidFill>
                  <a:schemeClr val="tx1"/>
                </a:solidFill>
              </a:rPr>
              <a:t> </a:t>
            </a:r>
            <a:r>
              <a:rPr lang="en-US" altLang="en-US" sz="2000" dirty="0"/>
              <a:t>or</a:t>
            </a:r>
            <a:r>
              <a:rPr lang="en-US" altLang="en-US" sz="1200" dirty="0">
                <a:solidFill>
                  <a:schemeClr val="tx1"/>
                </a:solidFill>
              </a:rPr>
              <a:t> </a:t>
            </a:r>
            <a:r>
              <a:rPr lang="en-US" altLang="en-US" sz="2000" dirty="0"/>
              <a:t>Reducing</a:t>
            </a:r>
            <a:r>
              <a:rPr lang="en-US" altLang="en-US" sz="1200" dirty="0">
                <a:solidFill>
                  <a:schemeClr val="tx1"/>
                </a:solidFill>
              </a:rPr>
              <a:t> </a:t>
            </a:r>
            <a:r>
              <a:rPr lang="en-US" altLang="en-US" sz="2000" dirty="0"/>
              <a:t>Workplace</a:t>
            </a:r>
            <a:r>
              <a:rPr lang="en-US" altLang="en-US" sz="1200" dirty="0">
                <a:solidFill>
                  <a:schemeClr val="tx1"/>
                </a:solidFill>
              </a:rPr>
              <a:t> </a:t>
            </a:r>
            <a:r>
              <a:rPr lang="en-US" altLang="en-US" sz="2000" dirty="0"/>
              <a:t>Violence</a:t>
            </a:r>
          </a:p>
        </p:txBody>
      </p:sp>
      <p:pic>
        <p:nvPicPr>
          <p:cNvPr id="211975" name="Picture 7">
            <a:extLst>
              <a:ext uri="{FF2B5EF4-FFF2-40B4-BE49-F238E27FC236}">
                <a16:creationId xmlns:a16="http://schemas.microsoft.com/office/drawing/2014/main" id="{7A37B6A4-9261-4DFC-9970-38E0D5E058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371600"/>
            <a:ext cx="6629400" cy="501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1976" name="Rectangle 8">
            <a:extLst>
              <a:ext uri="{FF2B5EF4-FFF2-40B4-BE49-F238E27FC236}">
                <a16:creationId xmlns:a16="http://schemas.microsoft.com/office/drawing/2014/main" id="{F0E9925E-C46D-441B-88F6-2C3141FDC3A5}"/>
              </a:ext>
            </a:extLst>
          </p:cNvPr>
          <p:cNvSpPr>
            <a:spLocks noChangeArrowheads="1"/>
          </p:cNvSpPr>
          <p:nvPr/>
        </p:nvSpPr>
        <p:spPr bwMode="auto">
          <a:xfrm>
            <a:off x="5715000" y="5181600"/>
            <a:ext cx="3124200" cy="942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i="1"/>
              <a:t>Sources: </a:t>
            </a:r>
            <a:r>
              <a:rPr lang="en-US" altLang="en-US" sz="700"/>
              <a:t>Based on M. Gorkin, “Five Strategies and Structures for Reducing Workplace Violence,” </a:t>
            </a:r>
            <a:r>
              <a:rPr lang="en-US" altLang="en-US" sz="700" i="1"/>
              <a:t>Workforce Online </a:t>
            </a:r>
            <a:r>
              <a:rPr lang="en-US" altLang="en-US" sz="700"/>
              <a:t>(</a:t>
            </a:r>
            <a:r>
              <a:rPr lang="en-US" altLang="en-US" sz="700" b="1" i="1"/>
              <a:t>www.workforce.com</a:t>
            </a:r>
            <a:r>
              <a:rPr lang="en-US" altLang="en-US" sz="700"/>
              <a:t>). December 3, 2000; “Investigating Workplace Violence: Where Do You Start?” </a:t>
            </a:r>
            <a:r>
              <a:rPr lang="en-US" altLang="en-US" sz="700" i="1"/>
              <a:t>Workforce Online </a:t>
            </a:r>
            <a:r>
              <a:rPr lang="en-US" altLang="en-US" sz="700"/>
              <a:t>(</a:t>
            </a:r>
            <a:r>
              <a:rPr lang="en-US" altLang="en-US" sz="700" b="1" i="1"/>
              <a:t>www.forceforce.com</a:t>
            </a:r>
            <a:r>
              <a:rPr lang="en-US" altLang="en-US" sz="700"/>
              <a:t>), December 3, 2000; “Ten Tips on Recognizing and Minimizing Violence,” </a:t>
            </a:r>
            <a:r>
              <a:rPr lang="en-US" altLang="en-US" sz="700" i="1"/>
              <a:t>Workforce Online </a:t>
            </a:r>
            <a:r>
              <a:rPr lang="en-US" altLang="en-US" sz="700"/>
              <a:t>(</a:t>
            </a:r>
            <a:r>
              <a:rPr lang="en-US" altLang="en-US" sz="700" b="1" i="1"/>
              <a:t>www.workforce.com</a:t>
            </a:r>
            <a:r>
              <a:rPr lang="en-US" altLang="en-US" sz="700"/>
              <a:t>), December 3, 2000; and “Points to Cover in a Workplace Violence Policy,” </a:t>
            </a:r>
            <a:r>
              <a:rPr lang="en-US" altLang="en-US" sz="700" i="1"/>
              <a:t>Workforce Online </a:t>
            </a:r>
            <a:r>
              <a:rPr lang="en-US" altLang="en-US" sz="700"/>
              <a:t>(</a:t>
            </a:r>
            <a:r>
              <a:rPr lang="en-US" altLang="en-US" sz="700" b="1" i="1"/>
              <a:t>www.workforce.com</a:t>
            </a:r>
            <a:r>
              <a:rPr lang="en-US" altLang="en-US" sz="700"/>
              <a:t>), December 3, 2000.</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11975"/>
                                        </p:tgtEl>
                                        <p:attrNameLst>
                                          <p:attrName>style.visibility</p:attrName>
                                        </p:attrNameLst>
                                      </p:cBhvr>
                                      <p:to>
                                        <p:strVal val="visible"/>
                                      </p:to>
                                    </p:set>
                                    <p:animEffect transition="in" filter="dissolve">
                                      <p:cBhvr>
                                        <p:cTn id="7" dur="500"/>
                                        <p:tgtEl>
                                          <p:spTgt spid="2119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665C635A-FC37-4FBC-AD44-79E4DFE81311}"/>
              </a:ext>
            </a:extLst>
          </p:cNvPr>
          <p:cNvSpPr>
            <a:spLocks noGrp="1"/>
          </p:cNvSpPr>
          <p:nvPr>
            <p:ph type="body" sz="quarter" idx="26"/>
          </p:nvPr>
        </p:nvSpPr>
        <p:spPr/>
        <p:txBody>
          <a:bodyPr/>
          <a:lstStyle/>
          <a:p>
            <a:r>
              <a:rPr lang="en-US" altLang="en-US" dirty="0"/>
              <a:t>Customer Interactions</a:t>
            </a:r>
          </a:p>
          <a:p>
            <a:endParaRPr lang="en-GB" dirty="0"/>
          </a:p>
        </p:txBody>
      </p:sp>
      <p:sp>
        <p:nvSpPr>
          <p:cNvPr id="205826" name="Rectangle 2">
            <a:extLst>
              <a:ext uri="{FF2B5EF4-FFF2-40B4-BE49-F238E27FC236}">
                <a16:creationId xmlns:a16="http://schemas.microsoft.com/office/drawing/2014/main" id="{5E6148C5-DD82-4AF5-B383-EBF481F35BE7}"/>
              </a:ext>
            </a:extLst>
          </p:cNvPr>
          <p:cNvSpPr>
            <a:spLocks noGrp="1" noChangeArrowheads="1"/>
          </p:cNvSpPr>
          <p:nvPr>
            <p:ph type="title"/>
          </p:nvPr>
        </p:nvSpPr>
        <p:spPr/>
        <p:txBody>
          <a:bodyPr/>
          <a:lstStyle/>
          <a:p>
            <a:r>
              <a:rPr lang="en-US" altLang="en-US" dirty="0"/>
              <a:t>Contemporary Issues in Control (</a:t>
            </a:r>
            <a:r>
              <a:rPr lang="cs-CZ" altLang="en-US" dirty="0"/>
              <a:t>2/2</a:t>
            </a:r>
            <a:r>
              <a:rPr lang="en-US" altLang="en-US" dirty="0"/>
              <a:t>)</a:t>
            </a:r>
          </a:p>
        </p:txBody>
      </p:sp>
      <p:sp>
        <p:nvSpPr>
          <p:cNvPr id="3" name="Zástupný text 2">
            <a:extLst>
              <a:ext uri="{FF2B5EF4-FFF2-40B4-BE49-F238E27FC236}">
                <a16:creationId xmlns:a16="http://schemas.microsoft.com/office/drawing/2014/main" id="{F3B3429F-EC30-40D8-B8A7-3FCF7BE46B67}"/>
              </a:ext>
            </a:extLst>
          </p:cNvPr>
          <p:cNvSpPr>
            <a:spLocks noGrp="1"/>
          </p:cNvSpPr>
          <p:nvPr>
            <p:ph type="body" sz="quarter" idx="27"/>
          </p:nvPr>
        </p:nvSpPr>
        <p:spPr/>
        <p:txBody>
          <a:bodyPr/>
          <a:lstStyle/>
          <a:p>
            <a:r>
              <a:rPr lang="en-US" altLang="en-US" dirty="0"/>
              <a:t>Corporate Governance</a:t>
            </a:r>
          </a:p>
          <a:p>
            <a:endParaRPr lang="en-GB" dirty="0"/>
          </a:p>
        </p:txBody>
      </p:sp>
      <p:sp>
        <p:nvSpPr>
          <p:cNvPr id="205827" name="Rectangle 3">
            <a:extLst>
              <a:ext uri="{FF2B5EF4-FFF2-40B4-BE49-F238E27FC236}">
                <a16:creationId xmlns:a16="http://schemas.microsoft.com/office/drawing/2014/main" id="{A8CEF45D-C8A7-4793-8A81-2A78DE0F6938}"/>
              </a:ext>
            </a:extLst>
          </p:cNvPr>
          <p:cNvSpPr>
            <a:spLocks noGrp="1" noChangeArrowheads="1"/>
          </p:cNvSpPr>
          <p:nvPr>
            <p:ph idx="1"/>
          </p:nvPr>
        </p:nvSpPr>
        <p:spPr/>
        <p:txBody>
          <a:bodyPr/>
          <a:lstStyle/>
          <a:p>
            <a:pPr lvl="1">
              <a:spcBef>
                <a:spcPct val="40000"/>
              </a:spcBef>
            </a:pPr>
            <a:r>
              <a:rPr lang="en-US" altLang="en-US" dirty="0"/>
              <a:t>Service profit chain</a:t>
            </a:r>
          </a:p>
          <a:p>
            <a:pPr lvl="2">
              <a:spcBef>
                <a:spcPct val="40000"/>
              </a:spcBef>
            </a:pPr>
            <a:r>
              <a:rPr lang="en-US" altLang="en-US" dirty="0"/>
              <a:t>Is the service sequence from employees to customers to profit. </a:t>
            </a:r>
          </a:p>
          <a:p>
            <a:pPr lvl="1">
              <a:spcBef>
                <a:spcPct val="40000"/>
              </a:spcBef>
            </a:pPr>
            <a:r>
              <a:rPr lang="en-US" altLang="en-US" dirty="0"/>
              <a:t>Service capability affects service value which impacts on customer satisfaction that, in turn, leads to customer loyalty in the form of repeat business (profit).</a:t>
            </a:r>
          </a:p>
        </p:txBody>
      </p:sp>
      <p:sp>
        <p:nvSpPr>
          <p:cNvPr id="6" name="Zástupný obsah 5">
            <a:extLst>
              <a:ext uri="{FF2B5EF4-FFF2-40B4-BE49-F238E27FC236}">
                <a16:creationId xmlns:a16="http://schemas.microsoft.com/office/drawing/2014/main" id="{2A93F333-5282-43B8-9A5D-E974516DEC5E}"/>
              </a:ext>
            </a:extLst>
          </p:cNvPr>
          <p:cNvSpPr>
            <a:spLocks noGrp="1"/>
          </p:cNvSpPr>
          <p:nvPr>
            <p:ph idx="28"/>
          </p:nvPr>
        </p:nvSpPr>
        <p:spPr/>
        <p:txBody>
          <a:bodyPr/>
          <a:lstStyle/>
          <a:p>
            <a:pPr lvl="1">
              <a:spcBef>
                <a:spcPct val="40000"/>
              </a:spcBef>
            </a:pPr>
            <a:r>
              <a:rPr lang="en-US" altLang="en-US" dirty="0"/>
              <a:t>The system used to govern a corporation so that the interests of the corporate owners are protected.</a:t>
            </a:r>
          </a:p>
          <a:p>
            <a:pPr lvl="2">
              <a:spcBef>
                <a:spcPct val="40000"/>
              </a:spcBef>
            </a:pPr>
            <a:r>
              <a:rPr lang="en-US" altLang="en-US" dirty="0"/>
              <a:t>Changes in the role of boards of directors</a:t>
            </a:r>
          </a:p>
          <a:p>
            <a:pPr lvl="2">
              <a:spcBef>
                <a:spcPct val="40000"/>
              </a:spcBef>
            </a:pPr>
            <a:r>
              <a:rPr lang="en-US" altLang="en-US" dirty="0"/>
              <a:t>Increased scrutiny of financial reporting (Sarbanes-Oxley Act of 2002)</a:t>
            </a:r>
          </a:p>
          <a:p>
            <a:pPr lvl="3">
              <a:spcBef>
                <a:spcPct val="40000"/>
              </a:spcBef>
            </a:pPr>
            <a:r>
              <a:rPr lang="en-US" altLang="en-US" dirty="0"/>
              <a:t>More disclosure and transparency of corporate financial information</a:t>
            </a:r>
          </a:p>
          <a:p>
            <a:pPr lvl="3">
              <a:spcBef>
                <a:spcPct val="40000"/>
              </a:spcBef>
            </a:pPr>
            <a:r>
              <a:rPr lang="en-US" altLang="en-US" dirty="0"/>
              <a:t>Certification of financial results by senior management</a:t>
            </a:r>
          </a:p>
          <a:p>
            <a:endParaRPr lang="en-GB" dirty="0"/>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F44610B-7287-4C5E-8806-ED2FB1CC2F16}"/>
              </a:ext>
            </a:extLst>
          </p:cNvPr>
          <p:cNvSpPr>
            <a:spLocks noGrp="1"/>
          </p:cNvSpPr>
          <p:nvPr>
            <p:ph type="ftr" sz="quarter" idx="10"/>
          </p:nvPr>
        </p:nvSpPr>
        <p:spPr/>
        <p:txBody>
          <a:bodyPr/>
          <a:lstStyle/>
          <a:p>
            <a:endParaRPr lang="en-GB" noProof="0" dirty="0"/>
          </a:p>
        </p:txBody>
      </p:sp>
      <p:sp>
        <p:nvSpPr>
          <p:cNvPr id="4" name="Nadpis 3">
            <a:extLst>
              <a:ext uri="{FF2B5EF4-FFF2-40B4-BE49-F238E27FC236}">
                <a16:creationId xmlns:a16="http://schemas.microsoft.com/office/drawing/2014/main" id="{DFB90D73-62E7-4844-A0B3-8D4F7C9A8AEF}"/>
              </a:ext>
            </a:extLst>
          </p:cNvPr>
          <p:cNvSpPr>
            <a:spLocks noGrp="1"/>
          </p:cNvSpPr>
          <p:nvPr>
            <p:ph type="title"/>
          </p:nvPr>
        </p:nvSpPr>
        <p:spPr/>
        <p:txBody>
          <a:bodyPr/>
          <a:lstStyle/>
          <a:p>
            <a:r>
              <a:rPr lang="en-GB" dirty="0"/>
              <a:t>Agenda for today</a:t>
            </a:r>
          </a:p>
        </p:txBody>
      </p:sp>
      <p:sp>
        <p:nvSpPr>
          <p:cNvPr id="5" name="Zástupný obsah 4">
            <a:extLst>
              <a:ext uri="{FF2B5EF4-FFF2-40B4-BE49-F238E27FC236}">
                <a16:creationId xmlns:a16="http://schemas.microsoft.com/office/drawing/2014/main" id="{E2B6A2BD-DF4E-4386-980C-005B0AC4A00F}"/>
              </a:ext>
            </a:extLst>
          </p:cNvPr>
          <p:cNvSpPr>
            <a:spLocks noGrp="1"/>
          </p:cNvSpPr>
          <p:nvPr>
            <p:ph idx="1"/>
          </p:nvPr>
        </p:nvSpPr>
        <p:spPr>
          <a:xfrm>
            <a:off x="540000" y="1447800"/>
            <a:ext cx="8064900" cy="4419600"/>
          </a:xfrm>
        </p:spPr>
        <p:txBody>
          <a:bodyPr/>
          <a:lstStyle/>
          <a:p>
            <a:pPr>
              <a:buFont typeface="Wingdings" panose="05000000000000000000" pitchFamily="2" charset="2"/>
              <a:buChar char="§"/>
            </a:pPr>
            <a:r>
              <a:rPr lang="en-GB" dirty="0"/>
              <a:t>What Is Control and Why Is It Important?</a:t>
            </a:r>
          </a:p>
          <a:p>
            <a:pPr>
              <a:buFont typeface="Wingdings" panose="05000000000000000000" pitchFamily="2" charset="2"/>
              <a:buChar char="§"/>
            </a:pPr>
            <a:r>
              <a:rPr lang="en-GB" dirty="0"/>
              <a:t>The Control Process</a:t>
            </a:r>
          </a:p>
          <a:p>
            <a:pPr>
              <a:buFont typeface="Wingdings" panose="05000000000000000000" pitchFamily="2" charset="2"/>
              <a:buChar char="§"/>
            </a:pPr>
            <a:r>
              <a:rPr lang="en-GB" dirty="0"/>
              <a:t>Controlling Organizational Performance</a:t>
            </a:r>
          </a:p>
          <a:p>
            <a:pPr>
              <a:buFont typeface="Wingdings" panose="05000000000000000000" pitchFamily="2" charset="2"/>
              <a:buChar char="§"/>
            </a:pPr>
            <a:r>
              <a:rPr lang="en-GB" dirty="0"/>
              <a:t>Controlling Tools and Techniques</a:t>
            </a:r>
          </a:p>
          <a:p>
            <a:pPr>
              <a:buFont typeface="Wingdings" panose="05000000000000000000" pitchFamily="2" charset="2"/>
              <a:buChar char="§"/>
            </a:pPr>
            <a:r>
              <a:rPr lang="en-GB" dirty="0"/>
              <a:t>Selected Contemporary Issues of Control</a:t>
            </a:r>
          </a:p>
        </p:txBody>
      </p:sp>
    </p:spTree>
    <p:extLst>
      <p:ext uri="{BB962C8B-B14F-4D97-AF65-F5344CB8AC3E}">
        <p14:creationId xmlns:p14="http://schemas.microsoft.com/office/powerpoint/2010/main" val="1333537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4" name="Rectangle 4">
            <a:extLst>
              <a:ext uri="{FF2B5EF4-FFF2-40B4-BE49-F238E27FC236}">
                <a16:creationId xmlns:a16="http://schemas.microsoft.com/office/drawing/2014/main" id="{611E9622-A38B-495D-B120-6FCC6FA2B1FA}"/>
              </a:ext>
            </a:extLst>
          </p:cNvPr>
          <p:cNvSpPr>
            <a:spLocks noGrp="1" noChangeArrowheads="1"/>
          </p:cNvSpPr>
          <p:nvPr>
            <p:ph type="title"/>
          </p:nvPr>
        </p:nvSpPr>
        <p:spPr/>
        <p:txBody>
          <a:bodyPr/>
          <a:lstStyle/>
          <a:p>
            <a:pPr algn="ctr"/>
            <a:r>
              <a:rPr lang="en-US" altLang="en-US"/>
              <a:t>Terms to Know</a:t>
            </a:r>
          </a:p>
        </p:txBody>
      </p:sp>
      <p:sp>
        <p:nvSpPr>
          <p:cNvPr id="92165" name="Rectangle 5">
            <a:extLst>
              <a:ext uri="{FF2B5EF4-FFF2-40B4-BE49-F238E27FC236}">
                <a16:creationId xmlns:a16="http://schemas.microsoft.com/office/drawing/2014/main" id="{3A8A56F1-8794-4EC3-82AC-39866E1D7ABE}"/>
              </a:ext>
            </a:extLst>
          </p:cNvPr>
          <p:cNvSpPr>
            <a:spLocks noGrp="1" noChangeArrowheads="1"/>
          </p:cNvSpPr>
          <p:nvPr>
            <p:ph sz="half" idx="1"/>
          </p:nvPr>
        </p:nvSpPr>
        <p:spPr>
          <a:xfrm>
            <a:off x="533400" y="1371600"/>
            <a:ext cx="3975100" cy="4953000"/>
          </a:xfrm>
        </p:spPr>
        <p:txBody>
          <a:bodyPr/>
          <a:lstStyle/>
          <a:p>
            <a:r>
              <a:rPr lang="en-US" altLang="en-US" sz="2400" dirty="0"/>
              <a:t>controlling</a:t>
            </a:r>
          </a:p>
          <a:p>
            <a:r>
              <a:rPr lang="en-US" altLang="en-US" sz="2400" dirty="0"/>
              <a:t>market control</a:t>
            </a:r>
          </a:p>
          <a:p>
            <a:r>
              <a:rPr lang="en-US" altLang="en-US" sz="2400" dirty="0"/>
              <a:t>bureaucratic control</a:t>
            </a:r>
          </a:p>
          <a:p>
            <a:r>
              <a:rPr lang="en-US" altLang="en-US" sz="2400" dirty="0"/>
              <a:t>clan control</a:t>
            </a:r>
          </a:p>
          <a:p>
            <a:r>
              <a:rPr lang="en-US" altLang="en-US" sz="2400" dirty="0"/>
              <a:t>control process</a:t>
            </a:r>
          </a:p>
          <a:p>
            <a:r>
              <a:rPr lang="en-US" altLang="en-US" sz="2400" dirty="0"/>
              <a:t>range of variation</a:t>
            </a:r>
          </a:p>
          <a:p>
            <a:r>
              <a:rPr lang="en-US" altLang="en-US" sz="2400" dirty="0"/>
              <a:t>immediate corrective action</a:t>
            </a:r>
          </a:p>
          <a:p>
            <a:r>
              <a:rPr lang="en-US" altLang="en-US" sz="2400" dirty="0"/>
              <a:t>basic corrective action</a:t>
            </a:r>
          </a:p>
          <a:p>
            <a:r>
              <a:rPr lang="en-US" altLang="en-US" sz="2400" dirty="0"/>
              <a:t>performance</a:t>
            </a:r>
          </a:p>
          <a:p>
            <a:r>
              <a:rPr lang="en-US" altLang="en-US" sz="2400" dirty="0"/>
              <a:t>organizational performance</a:t>
            </a:r>
            <a:endParaRPr lang="cs-CZ" altLang="en-US" sz="2400" dirty="0"/>
          </a:p>
          <a:p>
            <a:r>
              <a:rPr lang="en-US" altLang="en-US" sz="2400" dirty="0"/>
              <a:t>productivity</a:t>
            </a:r>
          </a:p>
          <a:p>
            <a:r>
              <a:rPr lang="en-US" altLang="en-US" sz="2400" dirty="0"/>
              <a:t>organizational effectiveness</a:t>
            </a:r>
          </a:p>
          <a:p>
            <a:endParaRPr lang="en-US" altLang="en-US" sz="2400" dirty="0"/>
          </a:p>
        </p:txBody>
      </p:sp>
      <p:sp>
        <p:nvSpPr>
          <p:cNvPr id="92166" name="Rectangle 6">
            <a:extLst>
              <a:ext uri="{FF2B5EF4-FFF2-40B4-BE49-F238E27FC236}">
                <a16:creationId xmlns:a16="http://schemas.microsoft.com/office/drawing/2014/main" id="{8E82F326-F030-4409-9F69-B3A2E8C8B910}"/>
              </a:ext>
            </a:extLst>
          </p:cNvPr>
          <p:cNvSpPr>
            <a:spLocks noGrp="1" noChangeArrowheads="1"/>
          </p:cNvSpPr>
          <p:nvPr>
            <p:ph sz="half" idx="2"/>
          </p:nvPr>
        </p:nvSpPr>
        <p:spPr>
          <a:xfrm>
            <a:off x="4660900" y="1371600"/>
            <a:ext cx="3975100" cy="4953000"/>
          </a:xfrm>
        </p:spPr>
        <p:txBody>
          <a:bodyPr/>
          <a:lstStyle/>
          <a:p>
            <a:r>
              <a:rPr lang="en-US" altLang="en-US" sz="2400" dirty="0"/>
              <a:t>feedforward control</a:t>
            </a:r>
          </a:p>
          <a:p>
            <a:r>
              <a:rPr lang="en-US" altLang="en-US" sz="2400" dirty="0"/>
              <a:t>concurrent control</a:t>
            </a:r>
          </a:p>
          <a:p>
            <a:r>
              <a:rPr lang="en-US" altLang="en-US" sz="2400" dirty="0"/>
              <a:t>management by walking around</a:t>
            </a:r>
          </a:p>
          <a:p>
            <a:r>
              <a:rPr lang="en-US" altLang="en-US" sz="2400" dirty="0"/>
              <a:t>feedback control</a:t>
            </a:r>
            <a:endParaRPr lang="cs-CZ" altLang="en-US" sz="2400" dirty="0"/>
          </a:p>
          <a:p>
            <a:r>
              <a:rPr lang="en-US" altLang="en-US" sz="2400" dirty="0"/>
              <a:t>management information system (MIS)</a:t>
            </a:r>
          </a:p>
          <a:p>
            <a:r>
              <a:rPr lang="en-US" altLang="en-US" sz="2400" dirty="0"/>
              <a:t>data</a:t>
            </a:r>
          </a:p>
          <a:p>
            <a:r>
              <a:rPr lang="en-US" altLang="en-US" sz="2400" dirty="0"/>
              <a:t>information</a:t>
            </a:r>
          </a:p>
          <a:p>
            <a:r>
              <a:rPr lang="en-US" altLang="en-US" sz="2400" dirty="0"/>
              <a:t>balanced scorecard</a:t>
            </a:r>
          </a:p>
          <a:p>
            <a:r>
              <a:rPr lang="en-US" altLang="en-US" sz="2400" dirty="0"/>
              <a:t>benchmarking</a:t>
            </a:r>
          </a:p>
          <a:p>
            <a:r>
              <a:rPr lang="en-US" altLang="en-US" sz="2400" dirty="0"/>
              <a:t>corporate governance</a:t>
            </a:r>
          </a:p>
          <a:p>
            <a:endParaRPr lang="en-US" altLang="en-US" sz="2400" dirty="0"/>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3D47EB5-62D7-43B7-B3F7-FAA4A654CA36}"/>
              </a:ext>
            </a:extLst>
          </p:cNvPr>
          <p:cNvSpPr>
            <a:spLocks noGrp="1"/>
          </p:cNvSpPr>
          <p:nvPr>
            <p:ph type="ftr" sz="quarter" idx="10"/>
          </p:nvPr>
        </p:nvSpPr>
        <p:spPr/>
        <p:txBody>
          <a:bodyPr/>
          <a:lstStyle/>
          <a:p>
            <a:endParaRPr lang="en-GB" noProof="0" dirty="0"/>
          </a:p>
        </p:txBody>
      </p:sp>
      <p:sp>
        <p:nvSpPr>
          <p:cNvPr id="4" name="Nadpis 3">
            <a:extLst>
              <a:ext uri="{FF2B5EF4-FFF2-40B4-BE49-F238E27FC236}">
                <a16:creationId xmlns:a16="http://schemas.microsoft.com/office/drawing/2014/main" id="{B13C671C-535F-4526-9AD3-DA228AB5CE46}"/>
              </a:ext>
            </a:extLst>
          </p:cNvPr>
          <p:cNvSpPr>
            <a:spLocks noGrp="1"/>
          </p:cNvSpPr>
          <p:nvPr>
            <p:ph type="title"/>
          </p:nvPr>
        </p:nvSpPr>
        <p:spPr/>
        <p:txBody>
          <a:bodyPr/>
          <a:lstStyle/>
          <a:p>
            <a:r>
              <a:rPr lang="en-GB" dirty="0"/>
              <a:t>Where are we?</a:t>
            </a:r>
          </a:p>
        </p:txBody>
      </p:sp>
      <p:pic>
        <p:nvPicPr>
          <p:cNvPr id="6" name="Zástupný obsah 34">
            <a:extLst>
              <a:ext uri="{FF2B5EF4-FFF2-40B4-BE49-F238E27FC236}">
                <a16:creationId xmlns:a16="http://schemas.microsoft.com/office/drawing/2014/main" id="{5D1F72B2-8D29-4137-9A2E-89CF0FA49494}"/>
              </a:ext>
            </a:extLst>
          </p:cNvPr>
          <p:cNvPicPr>
            <a:picLocks noGrp="1" noChangeAspect="1"/>
          </p:cNvPicPr>
          <p:nvPr>
            <p:ph idx="1"/>
          </p:nvPr>
        </p:nvPicPr>
        <p:blipFill>
          <a:blip r:embed="rId2"/>
          <a:stretch>
            <a:fillRect/>
          </a:stretch>
        </p:blipFill>
        <p:spPr>
          <a:xfrm>
            <a:off x="1138133" y="1600199"/>
            <a:ext cx="7091467" cy="4292363"/>
          </a:xfrm>
          <a:prstGeom prst="rect">
            <a:avLst/>
          </a:prstGeom>
        </p:spPr>
      </p:pic>
      <p:sp>
        <p:nvSpPr>
          <p:cNvPr id="7" name="Ovál 6">
            <a:extLst>
              <a:ext uri="{FF2B5EF4-FFF2-40B4-BE49-F238E27FC236}">
                <a16:creationId xmlns:a16="http://schemas.microsoft.com/office/drawing/2014/main" id="{4320381C-3970-4042-9F02-D696DFE55478}"/>
              </a:ext>
            </a:extLst>
          </p:cNvPr>
          <p:cNvSpPr/>
          <p:nvPr/>
        </p:nvSpPr>
        <p:spPr bwMode="auto">
          <a:xfrm>
            <a:off x="4876800" y="3657600"/>
            <a:ext cx="922712" cy="508115"/>
          </a:xfrm>
          <a:prstGeom prst="ellipse">
            <a:avLst/>
          </a:prstGeom>
          <a:noFill/>
          <a:ln w="28575" cap="flat" cmpd="sng" algn="ctr">
            <a:solidFill>
              <a:schemeClr val="accent1"/>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defTabSz="685800"/>
            <a:endParaRPr lang="cs-CZ" sz="1800"/>
          </a:p>
        </p:txBody>
      </p:sp>
    </p:spTree>
    <p:extLst>
      <p:ext uri="{BB962C8B-B14F-4D97-AF65-F5344CB8AC3E}">
        <p14:creationId xmlns:p14="http://schemas.microsoft.com/office/powerpoint/2010/main" val="495572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7A62C24-9BBE-4941-868B-5173683CA0AE}"/>
              </a:ext>
            </a:extLst>
          </p:cNvPr>
          <p:cNvSpPr>
            <a:spLocks noGrp="1"/>
          </p:cNvSpPr>
          <p:nvPr>
            <p:ph type="body" sz="quarter" idx="26"/>
          </p:nvPr>
        </p:nvSpPr>
        <p:spPr/>
        <p:txBody>
          <a:bodyPr/>
          <a:lstStyle/>
          <a:p>
            <a:endParaRPr lang="en-GB" dirty="0"/>
          </a:p>
        </p:txBody>
      </p:sp>
      <p:sp>
        <p:nvSpPr>
          <p:cNvPr id="130050" name="Rectangle 2">
            <a:extLst>
              <a:ext uri="{FF2B5EF4-FFF2-40B4-BE49-F238E27FC236}">
                <a16:creationId xmlns:a16="http://schemas.microsoft.com/office/drawing/2014/main" id="{8A5654E1-13BF-4CF1-8D8F-3BEC08B2BAB1}"/>
              </a:ext>
            </a:extLst>
          </p:cNvPr>
          <p:cNvSpPr>
            <a:spLocks noGrp="1" noChangeArrowheads="1"/>
          </p:cNvSpPr>
          <p:nvPr>
            <p:ph type="title"/>
          </p:nvPr>
        </p:nvSpPr>
        <p:spPr/>
        <p:txBody>
          <a:bodyPr/>
          <a:lstStyle/>
          <a:p>
            <a:r>
              <a:rPr lang="en-US" altLang="en-US" dirty="0"/>
              <a:t>What Is Control?</a:t>
            </a:r>
          </a:p>
        </p:txBody>
      </p:sp>
      <p:sp>
        <p:nvSpPr>
          <p:cNvPr id="3" name="Zástupný text 2">
            <a:extLst>
              <a:ext uri="{FF2B5EF4-FFF2-40B4-BE49-F238E27FC236}">
                <a16:creationId xmlns:a16="http://schemas.microsoft.com/office/drawing/2014/main" id="{932D614F-6220-42BE-B977-3ABA0550B02F}"/>
              </a:ext>
            </a:extLst>
          </p:cNvPr>
          <p:cNvSpPr>
            <a:spLocks noGrp="1"/>
          </p:cNvSpPr>
          <p:nvPr>
            <p:ph type="body" sz="quarter" idx="27"/>
          </p:nvPr>
        </p:nvSpPr>
        <p:spPr/>
        <p:txBody>
          <a:bodyPr/>
          <a:lstStyle/>
          <a:p>
            <a:r>
              <a:rPr lang="cs-CZ" dirty="0" err="1"/>
              <a:t>The</a:t>
            </a:r>
            <a:r>
              <a:rPr lang="cs-CZ" dirty="0"/>
              <a:t> </a:t>
            </a:r>
            <a:r>
              <a:rPr lang="cs-CZ" dirty="0" err="1"/>
              <a:t>three</a:t>
            </a:r>
            <a:r>
              <a:rPr lang="cs-CZ" dirty="0"/>
              <a:t> </a:t>
            </a:r>
            <a:r>
              <a:rPr lang="cs-CZ" dirty="0" err="1"/>
              <a:t>control</a:t>
            </a:r>
            <a:r>
              <a:rPr lang="cs-CZ" dirty="0"/>
              <a:t> </a:t>
            </a:r>
            <a:r>
              <a:rPr lang="cs-CZ" dirty="0" err="1"/>
              <a:t>systems</a:t>
            </a:r>
            <a:endParaRPr lang="en-GB" dirty="0"/>
          </a:p>
        </p:txBody>
      </p:sp>
      <p:sp>
        <p:nvSpPr>
          <p:cNvPr id="130051" name="Rectangle 3">
            <a:extLst>
              <a:ext uri="{FF2B5EF4-FFF2-40B4-BE49-F238E27FC236}">
                <a16:creationId xmlns:a16="http://schemas.microsoft.com/office/drawing/2014/main" id="{F14913F7-9B83-4FCE-97B8-A0C43D7D8078}"/>
              </a:ext>
            </a:extLst>
          </p:cNvPr>
          <p:cNvSpPr>
            <a:spLocks noGrp="1" noChangeArrowheads="1"/>
          </p:cNvSpPr>
          <p:nvPr>
            <p:ph idx="1"/>
          </p:nvPr>
        </p:nvSpPr>
        <p:spPr/>
        <p:txBody>
          <a:bodyPr/>
          <a:lstStyle/>
          <a:p>
            <a:pPr marL="0" indent="0">
              <a:buNone/>
            </a:pPr>
            <a:r>
              <a:rPr lang="en-US" altLang="en-US" dirty="0"/>
              <a:t>The Purpose of Control</a:t>
            </a:r>
          </a:p>
          <a:p>
            <a:pPr marL="0" lvl="1" indent="0" algn="just">
              <a:buNone/>
            </a:pPr>
            <a:r>
              <a:rPr lang="en-US" altLang="en-US" dirty="0"/>
              <a:t>To ensure that activities are completed in ways that lead to accomplishment of organizational goals.</a:t>
            </a:r>
          </a:p>
          <a:p>
            <a:pPr marL="54000" indent="0">
              <a:buNone/>
            </a:pPr>
            <a:endParaRPr lang="cs-CZ" altLang="en-US" dirty="0"/>
          </a:p>
          <a:p>
            <a:pPr marL="0" indent="0">
              <a:buNone/>
            </a:pPr>
            <a:r>
              <a:rPr lang="en-US" altLang="en-US" dirty="0"/>
              <a:t>Controlling</a:t>
            </a:r>
          </a:p>
          <a:p>
            <a:pPr marL="0" lvl="1" indent="0" algn="just">
              <a:buNone/>
            </a:pPr>
            <a:r>
              <a:rPr lang="en-US" altLang="en-US" dirty="0"/>
              <a:t>The process of monitoring activities to ensure that they are being accomplished as planned and of correcting any significant deviations.</a:t>
            </a:r>
          </a:p>
          <a:p>
            <a:endParaRPr lang="en-US" altLang="en-US" dirty="0"/>
          </a:p>
        </p:txBody>
      </p:sp>
      <p:sp>
        <p:nvSpPr>
          <p:cNvPr id="6" name="Zástupný obsah 5">
            <a:extLst>
              <a:ext uri="{FF2B5EF4-FFF2-40B4-BE49-F238E27FC236}">
                <a16:creationId xmlns:a16="http://schemas.microsoft.com/office/drawing/2014/main" id="{A683F930-5E76-41D0-808E-10DB5C199FC5}"/>
              </a:ext>
            </a:extLst>
          </p:cNvPr>
          <p:cNvSpPr>
            <a:spLocks noGrp="1"/>
          </p:cNvSpPr>
          <p:nvPr>
            <p:ph idx="28"/>
          </p:nvPr>
        </p:nvSpPr>
        <p:spPr/>
        <p:txBody>
          <a:bodyPr/>
          <a:lstStyle/>
          <a:p>
            <a:pPr marL="0" indent="0">
              <a:buNone/>
            </a:pPr>
            <a:r>
              <a:rPr lang="en-US" altLang="en-US" dirty="0"/>
              <a:t>Market Control</a:t>
            </a:r>
          </a:p>
          <a:p>
            <a:pPr marL="0" lvl="1" indent="0">
              <a:buNone/>
            </a:pPr>
            <a:r>
              <a:rPr lang="en-US" altLang="en-US" dirty="0"/>
              <a:t>Emphasizes the use of external market mechanisms to establish the standards used in the control system.</a:t>
            </a:r>
          </a:p>
          <a:p>
            <a:pPr marL="0" lvl="2"/>
            <a:r>
              <a:rPr lang="en-US" altLang="en-US" b="1" dirty="0"/>
              <a:t>External measures:</a:t>
            </a:r>
            <a:r>
              <a:rPr lang="en-US" altLang="en-US" dirty="0"/>
              <a:t> price competition and relative market share</a:t>
            </a:r>
          </a:p>
          <a:p>
            <a:pPr marL="0" indent="0">
              <a:buNone/>
            </a:pPr>
            <a:r>
              <a:rPr lang="en-US" altLang="en-US" dirty="0"/>
              <a:t>Bureaucratic Control</a:t>
            </a:r>
          </a:p>
          <a:p>
            <a:pPr marL="0" lvl="1" indent="0">
              <a:buNone/>
            </a:pPr>
            <a:r>
              <a:rPr lang="en-US" altLang="en-US" dirty="0"/>
              <a:t>Emphasizes organizational authority and relies on rules, regulations, procedures, and policies.</a:t>
            </a:r>
          </a:p>
          <a:p>
            <a:pPr marL="0" indent="0">
              <a:buNone/>
            </a:pPr>
            <a:r>
              <a:rPr lang="en-US" altLang="en-US" dirty="0"/>
              <a:t>Clan Control</a:t>
            </a:r>
          </a:p>
          <a:p>
            <a:pPr marL="0" lvl="1" indent="0">
              <a:buNone/>
            </a:pPr>
            <a:r>
              <a:rPr lang="en-US" altLang="en-US" dirty="0"/>
              <a:t>Regulates behavior by shared values, norms, traditions, rituals, and beliefs of the firm’s culture.</a:t>
            </a:r>
          </a:p>
          <a:p>
            <a:endParaRPr lang="en-GB" dirty="0"/>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54" name="Rectangle 42">
            <a:extLst>
              <a:ext uri="{FF2B5EF4-FFF2-40B4-BE49-F238E27FC236}">
                <a16:creationId xmlns:a16="http://schemas.microsoft.com/office/drawing/2014/main" id="{94E3CFA6-72DB-418D-8C34-C9C421CE4CB1}"/>
              </a:ext>
            </a:extLst>
          </p:cNvPr>
          <p:cNvSpPr>
            <a:spLocks noGrp="1" noChangeArrowheads="1"/>
          </p:cNvSpPr>
          <p:nvPr>
            <p:ph type="title"/>
          </p:nvPr>
        </p:nvSpPr>
        <p:spPr>
          <a:xfrm>
            <a:off x="533400" y="579438"/>
            <a:ext cx="8077200" cy="366712"/>
          </a:xfrm>
        </p:spPr>
        <p:txBody>
          <a:bodyPr/>
          <a:lstStyle/>
          <a:p>
            <a:pPr marL="1597025" indent="-1597025"/>
            <a:r>
              <a:rPr lang="en-US" altLang="en-US" sz="2000" dirty="0"/>
              <a:t>Characteristics of Three Approaches to Control Systems</a:t>
            </a:r>
          </a:p>
        </p:txBody>
      </p:sp>
      <p:graphicFrame>
        <p:nvGraphicFramePr>
          <p:cNvPr id="13414" name="Group 102">
            <a:extLst>
              <a:ext uri="{FF2B5EF4-FFF2-40B4-BE49-F238E27FC236}">
                <a16:creationId xmlns:a16="http://schemas.microsoft.com/office/drawing/2014/main" id="{15EB4B7C-7244-4AF8-93EE-F62DA5A24DFA}"/>
              </a:ext>
            </a:extLst>
          </p:cNvPr>
          <p:cNvGraphicFramePr>
            <a:graphicFrameLocks noGrp="1"/>
          </p:cNvGraphicFramePr>
          <p:nvPr>
            <p:extLst>
              <p:ext uri="{D42A27DB-BD31-4B8C-83A1-F6EECF244321}">
                <p14:modId xmlns:p14="http://schemas.microsoft.com/office/powerpoint/2010/main" val="1704751910"/>
              </p:ext>
            </p:extLst>
          </p:nvPr>
        </p:nvGraphicFramePr>
        <p:xfrm>
          <a:off x="685800" y="1143000"/>
          <a:ext cx="7772400" cy="4643120"/>
        </p:xfrm>
        <a:graphic>
          <a:graphicData uri="http://schemas.openxmlformats.org/drawingml/2006/table">
            <a:tbl>
              <a:tblPr/>
              <a:tblGrid>
                <a:gridCol w="2057400">
                  <a:extLst>
                    <a:ext uri="{9D8B030D-6E8A-4147-A177-3AD203B41FA5}">
                      <a16:colId xmlns:a16="http://schemas.microsoft.com/office/drawing/2014/main" val="465955979"/>
                    </a:ext>
                  </a:extLst>
                </a:gridCol>
                <a:gridCol w="5715000">
                  <a:extLst>
                    <a:ext uri="{9D8B030D-6E8A-4147-A177-3AD203B41FA5}">
                      <a16:colId xmlns:a16="http://schemas.microsoft.com/office/drawing/2014/main" val="3418663019"/>
                    </a:ext>
                  </a:extLst>
                </a:gridCol>
              </a:tblGrid>
              <a:tr h="435293">
                <a:tc>
                  <a:txBody>
                    <a:bodyPr/>
                    <a:lstStyle>
                      <a:lvl1pPr>
                        <a:spcBef>
                          <a:spcPct val="20000"/>
                        </a:spcBef>
                        <a:buClr>
                          <a:schemeClr val="tx1"/>
                        </a:buClr>
                        <a:defRPr sz="2400">
                          <a:solidFill>
                            <a:srgbClr val="336699"/>
                          </a:solidFill>
                          <a:effectLst>
                            <a:outerShdw blurRad="38100" dist="38100" dir="2700000" algn="tl">
                              <a:srgbClr val="C0C0C0"/>
                            </a:outerShdw>
                          </a:effectLst>
                          <a:latin typeface="Arial" panose="020B0604020202020204" pitchFamily="34" charset="0"/>
                        </a:defRPr>
                      </a:lvl1pPr>
                      <a:lvl2pPr marL="341313">
                        <a:spcBef>
                          <a:spcPct val="20000"/>
                        </a:spcBef>
                        <a:buClr>
                          <a:schemeClr val="bg2"/>
                        </a:buClr>
                        <a:buFont typeface="Wingdings" panose="05000000000000000000" pitchFamily="2" charset="2"/>
                        <a:defRPr sz="2000">
                          <a:solidFill>
                            <a:srgbClr val="996633"/>
                          </a:solidFill>
                          <a:effectLst>
                            <a:outerShdw blurRad="38100" dist="38100" dir="2700000" algn="tl">
                              <a:srgbClr val="C0C0C0"/>
                            </a:outerShdw>
                          </a:effectLst>
                          <a:latin typeface="Arial" panose="020B0604020202020204" pitchFamily="34" charset="0"/>
                        </a:defRPr>
                      </a:lvl2pPr>
                      <a:lvl3pPr marL="739775">
                        <a:spcBef>
                          <a:spcPct val="20000"/>
                        </a:spcBef>
                        <a:buClr>
                          <a:schemeClr val="bg2"/>
                        </a:buClr>
                        <a:buSzPct val="75000"/>
                        <a:buFont typeface="Wingdings" panose="05000000000000000000" pitchFamily="2" charset="2"/>
                        <a:defRPr sz="2000">
                          <a:solidFill>
                            <a:srgbClr val="336600"/>
                          </a:solidFill>
                          <a:effectLst>
                            <a:outerShdw blurRad="38100" dist="38100" dir="2700000" algn="tl">
                              <a:srgbClr val="C0C0C0"/>
                            </a:outerShdw>
                          </a:effectLst>
                          <a:latin typeface="Arial" panose="020B0604020202020204" pitchFamily="34" charset="0"/>
                        </a:defRPr>
                      </a:lvl3pPr>
                      <a:lvl4pPr marL="1089025">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4pPr>
                      <a:lvl5pPr marL="1484313">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5pPr>
                      <a:lvl6pPr marL="19415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6pPr>
                      <a:lvl7pPr marL="23987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7pPr>
                      <a:lvl8pPr marL="28559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8pPr>
                      <a:lvl9pPr marL="33131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1" i="0" u="none" strike="noStrike" cap="none" normalizeH="0" baseline="0">
                          <a:ln>
                            <a:noFill/>
                          </a:ln>
                          <a:solidFill>
                            <a:srgbClr val="336699"/>
                          </a:solidFill>
                          <a:effectLst>
                            <a:outerShdw blurRad="38100" dist="38100" dir="2700000" algn="tl">
                              <a:srgbClr val="C0C0C0"/>
                            </a:outerShdw>
                          </a:effectLst>
                          <a:latin typeface="Arial" panose="020B0604020202020204" pitchFamily="34" charset="0"/>
                        </a:rPr>
                        <a:t>Type of Control</a:t>
                      </a:r>
                    </a:p>
                  </a:txBody>
                  <a:tcPr marB="91440"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400">
                          <a:solidFill>
                            <a:srgbClr val="336699"/>
                          </a:solidFill>
                          <a:effectLst>
                            <a:outerShdw blurRad="38100" dist="38100" dir="2700000" algn="tl">
                              <a:srgbClr val="C0C0C0"/>
                            </a:outerShdw>
                          </a:effectLst>
                          <a:latin typeface="Arial" panose="020B0604020202020204" pitchFamily="34" charset="0"/>
                        </a:defRPr>
                      </a:lvl1pPr>
                      <a:lvl2pPr marL="341313">
                        <a:spcBef>
                          <a:spcPct val="20000"/>
                        </a:spcBef>
                        <a:buClr>
                          <a:schemeClr val="bg2"/>
                        </a:buClr>
                        <a:buFont typeface="Wingdings" panose="05000000000000000000" pitchFamily="2" charset="2"/>
                        <a:defRPr sz="2000">
                          <a:solidFill>
                            <a:srgbClr val="996633"/>
                          </a:solidFill>
                          <a:effectLst>
                            <a:outerShdw blurRad="38100" dist="38100" dir="2700000" algn="tl">
                              <a:srgbClr val="C0C0C0"/>
                            </a:outerShdw>
                          </a:effectLst>
                          <a:latin typeface="Arial" panose="020B0604020202020204" pitchFamily="34" charset="0"/>
                        </a:defRPr>
                      </a:lvl2pPr>
                      <a:lvl3pPr marL="739775">
                        <a:spcBef>
                          <a:spcPct val="20000"/>
                        </a:spcBef>
                        <a:buClr>
                          <a:schemeClr val="bg2"/>
                        </a:buClr>
                        <a:buSzPct val="75000"/>
                        <a:buFont typeface="Wingdings" panose="05000000000000000000" pitchFamily="2" charset="2"/>
                        <a:defRPr sz="2000">
                          <a:solidFill>
                            <a:srgbClr val="336600"/>
                          </a:solidFill>
                          <a:effectLst>
                            <a:outerShdw blurRad="38100" dist="38100" dir="2700000" algn="tl">
                              <a:srgbClr val="C0C0C0"/>
                            </a:outerShdw>
                          </a:effectLst>
                          <a:latin typeface="Arial" panose="020B0604020202020204" pitchFamily="34" charset="0"/>
                        </a:defRPr>
                      </a:lvl3pPr>
                      <a:lvl4pPr marL="1089025">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4pPr>
                      <a:lvl5pPr marL="1484313">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5pPr>
                      <a:lvl6pPr marL="19415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6pPr>
                      <a:lvl7pPr marL="23987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7pPr>
                      <a:lvl8pPr marL="28559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8pPr>
                      <a:lvl9pPr marL="33131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1" i="0" u="none" strike="noStrike" cap="none" normalizeH="0" baseline="0">
                          <a:ln>
                            <a:noFill/>
                          </a:ln>
                          <a:solidFill>
                            <a:srgbClr val="336699"/>
                          </a:solidFill>
                          <a:effectLst>
                            <a:outerShdw blurRad="38100" dist="38100" dir="2700000" algn="tl">
                              <a:srgbClr val="C0C0C0"/>
                            </a:outerShdw>
                          </a:effectLst>
                          <a:latin typeface="Arial" panose="020B0604020202020204" pitchFamily="34" charset="0"/>
                        </a:rPr>
                        <a:t>Characteristics</a:t>
                      </a:r>
                    </a:p>
                  </a:txBody>
                  <a:tcPr marB="91440"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2716181"/>
                  </a:ext>
                </a:extLst>
              </a:tr>
              <a:tr h="1434853">
                <a:tc>
                  <a:txBody>
                    <a:bodyPr/>
                    <a:lstStyle>
                      <a:lvl1pPr>
                        <a:spcBef>
                          <a:spcPct val="20000"/>
                        </a:spcBef>
                        <a:buClr>
                          <a:schemeClr val="tx1"/>
                        </a:buClr>
                        <a:defRPr sz="2400">
                          <a:solidFill>
                            <a:srgbClr val="336699"/>
                          </a:solidFill>
                          <a:effectLst>
                            <a:outerShdw blurRad="38100" dist="38100" dir="2700000" algn="tl">
                              <a:srgbClr val="C0C0C0"/>
                            </a:outerShdw>
                          </a:effectLst>
                          <a:latin typeface="Arial" panose="020B0604020202020204" pitchFamily="34" charset="0"/>
                        </a:defRPr>
                      </a:lvl1pPr>
                      <a:lvl2pPr marL="341313">
                        <a:spcBef>
                          <a:spcPct val="20000"/>
                        </a:spcBef>
                        <a:buClr>
                          <a:schemeClr val="bg2"/>
                        </a:buClr>
                        <a:buFont typeface="Wingdings" panose="05000000000000000000" pitchFamily="2" charset="2"/>
                        <a:defRPr sz="2000">
                          <a:solidFill>
                            <a:srgbClr val="996633"/>
                          </a:solidFill>
                          <a:effectLst>
                            <a:outerShdw blurRad="38100" dist="38100" dir="2700000" algn="tl">
                              <a:srgbClr val="C0C0C0"/>
                            </a:outerShdw>
                          </a:effectLst>
                          <a:latin typeface="Arial" panose="020B0604020202020204" pitchFamily="34" charset="0"/>
                        </a:defRPr>
                      </a:lvl2pPr>
                      <a:lvl3pPr marL="739775">
                        <a:spcBef>
                          <a:spcPct val="20000"/>
                        </a:spcBef>
                        <a:buClr>
                          <a:schemeClr val="bg2"/>
                        </a:buClr>
                        <a:buSzPct val="75000"/>
                        <a:buFont typeface="Wingdings" panose="05000000000000000000" pitchFamily="2" charset="2"/>
                        <a:defRPr sz="2000">
                          <a:solidFill>
                            <a:srgbClr val="336600"/>
                          </a:solidFill>
                          <a:effectLst>
                            <a:outerShdw blurRad="38100" dist="38100" dir="2700000" algn="tl">
                              <a:srgbClr val="C0C0C0"/>
                            </a:outerShdw>
                          </a:effectLst>
                          <a:latin typeface="Arial" panose="020B0604020202020204" pitchFamily="34" charset="0"/>
                        </a:defRPr>
                      </a:lvl3pPr>
                      <a:lvl4pPr marL="1089025">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4pPr>
                      <a:lvl5pPr marL="1484313">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5pPr>
                      <a:lvl6pPr marL="19415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6pPr>
                      <a:lvl7pPr marL="23987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7pPr>
                      <a:lvl8pPr marL="28559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8pPr>
                      <a:lvl9pPr marL="33131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600" b="1" i="0" u="none" strike="noStrike" cap="none" normalizeH="0" baseline="0">
                          <a:ln>
                            <a:noFill/>
                          </a:ln>
                          <a:solidFill>
                            <a:srgbClr val="336699"/>
                          </a:solidFill>
                          <a:effectLst>
                            <a:outerShdw blurRad="38100" dist="38100" dir="2700000" algn="tl">
                              <a:srgbClr val="C0C0C0"/>
                            </a:outerShdw>
                          </a:effectLst>
                          <a:latin typeface="Arial" panose="020B0604020202020204" pitchFamily="34" charset="0"/>
                        </a:rPr>
                        <a:t>Market</a:t>
                      </a:r>
                    </a:p>
                  </a:txBody>
                  <a:tcPr marT="91440"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buClr>
                          <a:schemeClr val="tx1"/>
                        </a:buClr>
                        <a:defRPr sz="2400">
                          <a:solidFill>
                            <a:srgbClr val="336699"/>
                          </a:solidFill>
                          <a:effectLst>
                            <a:outerShdw blurRad="38100" dist="38100" dir="2700000" algn="tl">
                              <a:srgbClr val="C0C0C0"/>
                            </a:outerShdw>
                          </a:effectLst>
                          <a:latin typeface="Arial" panose="020B0604020202020204" pitchFamily="34" charset="0"/>
                        </a:defRPr>
                      </a:lvl1pPr>
                      <a:lvl2pPr marL="341313">
                        <a:spcBef>
                          <a:spcPct val="20000"/>
                        </a:spcBef>
                        <a:buClr>
                          <a:schemeClr val="bg2"/>
                        </a:buClr>
                        <a:buFont typeface="Wingdings" panose="05000000000000000000" pitchFamily="2" charset="2"/>
                        <a:defRPr sz="2000">
                          <a:solidFill>
                            <a:srgbClr val="996633"/>
                          </a:solidFill>
                          <a:effectLst>
                            <a:outerShdw blurRad="38100" dist="38100" dir="2700000" algn="tl">
                              <a:srgbClr val="C0C0C0"/>
                            </a:outerShdw>
                          </a:effectLst>
                          <a:latin typeface="Arial" panose="020B0604020202020204" pitchFamily="34" charset="0"/>
                        </a:defRPr>
                      </a:lvl2pPr>
                      <a:lvl3pPr marL="739775">
                        <a:spcBef>
                          <a:spcPct val="20000"/>
                        </a:spcBef>
                        <a:buClr>
                          <a:schemeClr val="bg2"/>
                        </a:buClr>
                        <a:buSzPct val="75000"/>
                        <a:buFont typeface="Wingdings" panose="05000000000000000000" pitchFamily="2" charset="2"/>
                        <a:defRPr sz="2000">
                          <a:solidFill>
                            <a:srgbClr val="336600"/>
                          </a:solidFill>
                          <a:effectLst>
                            <a:outerShdw blurRad="38100" dist="38100" dir="2700000" algn="tl">
                              <a:srgbClr val="C0C0C0"/>
                            </a:outerShdw>
                          </a:effectLst>
                          <a:latin typeface="Arial" panose="020B0604020202020204" pitchFamily="34" charset="0"/>
                        </a:defRPr>
                      </a:lvl3pPr>
                      <a:lvl4pPr marL="1089025">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4pPr>
                      <a:lvl5pPr marL="1484313">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5pPr>
                      <a:lvl6pPr marL="19415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6pPr>
                      <a:lvl7pPr marL="23987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7pPr>
                      <a:lvl8pPr marL="28559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8pPr>
                      <a:lvl9pPr marL="33131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600" b="0" i="0" u="none" strike="noStrike" cap="none" normalizeH="0" baseline="0" dirty="0">
                          <a:ln>
                            <a:noFill/>
                          </a:ln>
                          <a:solidFill>
                            <a:srgbClr val="336699"/>
                          </a:solidFill>
                          <a:effectLst>
                            <a:outerShdw blurRad="38100" dist="38100" dir="2700000" algn="tl">
                              <a:srgbClr val="C0C0C0"/>
                            </a:outerShdw>
                          </a:effectLst>
                          <a:latin typeface="Arial" panose="020B0604020202020204" pitchFamily="34" charset="0"/>
                        </a:rPr>
                        <a:t>Uses external market mechanisms, such as price competition and relative market share, to establish standards used in system. Typically used by organizations whose products or services are clearly specified and distinct and that face considerable marketplace competition.</a:t>
                      </a:r>
                    </a:p>
                  </a:txBody>
                  <a:tcPr marT="91440"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853536750"/>
                  </a:ext>
                </a:extLst>
              </a:tr>
              <a:tr h="1644438">
                <a:tc>
                  <a:txBody>
                    <a:bodyPr/>
                    <a:lstStyle>
                      <a:lvl1pPr>
                        <a:spcBef>
                          <a:spcPct val="20000"/>
                        </a:spcBef>
                        <a:buClr>
                          <a:schemeClr val="tx1"/>
                        </a:buClr>
                        <a:defRPr sz="2400">
                          <a:solidFill>
                            <a:srgbClr val="336699"/>
                          </a:solidFill>
                          <a:effectLst>
                            <a:outerShdw blurRad="38100" dist="38100" dir="2700000" algn="tl">
                              <a:srgbClr val="C0C0C0"/>
                            </a:outerShdw>
                          </a:effectLst>
                          <a:latin typeface="Arial" panose="020B0604020202020204" pitchFamily="34" charset="0"/>
                        </a:defRPr>
                      </a:lvl1pPr>
                      <a:lvl2pPr marL="341313">
                        <a:spcBef>
                          <a:spcPct val="20000"/>
                        </a:spcBef>
                        <a:buClr>
                          <a:schemeClr val="bg2"/>
                        </a:buClr>
                        <a:buFont typeface="Wingdings" panose="05000000000000000000" pitchFamily="2" charset="2"/>
                        <a:defRPr sz="2000">
                          <a:solidFill>
                            <a:srgbClr val="996633"/>
                          </a:solidFill>
                          <a:effectLst>
                            <a:outerShdw blurRad="38100" dist="38100" dir="2700000" algn="tl">
                              <a:srgbClr val="C0C0C0"/>
                            </a:outerShdw>
                          </a:effectLst>
                          <a:latin typeface="Arial" panose="020B0604020202020204" pitchFamily="34" charset="0"/>
                        </a:defRPr>
                      </a:lvl2pPr>
                      <a:lvl3pPr marL="739775">
                        <a:spcBef>
                          <a:spcPct val="20000"/>
                        </a:spcBef>
                        <a:buClr>
                          <a:schemeClr val="bg2"/>
                        </a:buClr>
                        <a:buSzPct val="75000"/>
                        <a:buFont typeface="Wingdings" panose="05000000000000000000" pitchFamily="2" charset="2"/>
                        <a:defRPr sz="2000">
                          <a:solidFill>
                            <a:srgbClr val="336600"/>
                          </a:solidFill>
                          <a:effectLst>
                            <a:outerShdw blurRad="38100" dist="38100" dir="2700000" algn="tl">
                              <a:srgbClr val="C0C0C0"/>
                            </a:outerShdw>
                          </a:effectLst>
                          <a:latin typeface="Arial" panose="020B0604020202020204" pitchFamily="34" charset="0"/>
                        </a:defRPr>
                      </a:lvl3pPr>
                      <a:lvl4pPr marL="1089025">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4pPr>
                      <a:lvl5pPr marL="1484313">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5pPr>
                      <a:lvl6pPr marL="19415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6pPr>
                      <a:lvl7pPr marL="23987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7pPr>
                      <a:lvl8pPr marL="28559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8pPr>
                      <a:lvl9pPr marL="33131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600" b="1" i="0" u="none" strike="noStrike" cap="none" normalizeH="0" baseline="0">
                          <a:ln>
                            <a:noFill/>
                          </a:ln>
                          <a:solidFill>
                            <a:srgbClr val="336699"/>
                          </a:solidFill>
                          <a:effectLst>
                            <a:outerShdw blurRad="38100" dist="38100" dir="2700000" algn="tl">
                              <a:srgbClr val="C0C0C0"/>
                            </a:outerShdw>
                          </a:effectLst>
                          <a:latin typeface="Arial" panose="020B0604020202020204" pitchFamily="34" charset="0"/>
                        </a:rPr>
                        <a:t>Bureaucratic</a:t>
                      </a:r>
                    </a:p>
                  </a:txBody>
                  <a:tcPr horzOverflow="overflow">
                    <a:lnL cap="flat">
                      <a:noFill/>
                    </a:lnL>
                    <a:lnR>
                      <a:noFill/>
                    </a:lnR>
                    <a:lnT>
                      <a:noFill/>
                    </a:lnT>
                    <a:lnB>
                      <a:noFill/>
                    </a:lnB>
                    <a:lnTlToBr>
                      <a:noFill/>
                    </a:lnTlToBr>
                    <a:lnBlToTr>
                      <a:noFill/>
                    </a:lnBlToTr>
                    <a:noFill/>
                  </a:tcPr>
                </a:tc>
                <a:tc>
                  <a:txBody>
                    <a:bodyPr/>
                    <a:lstStyle>
                      <a:lvl1pPr>
                        <a:spcBef>
                          <a:spcPct val="20000"/>
                        </a:spcBef>
                        <a:buClr>
                          <a:schemeClr val="tx1"/>
                        </a:buClr>
                        <a:defRPr sz="2400">
                          <a:solidFill>
                            <a:srgbClr val="336699"/>
                          </a:solidFill>
                          <a:effectLst>
                            <a:outerShdw blurRad="38100" dist="38100" dir="2700000" algn="tl">
                              <a:srgbClr val="C0C0C0"/>
                            </a:outerShdw>
                          </a:effectLst>
                          <a:latin typeface="Arial" panose="020B0604020202020204" pitchFamily="34" charset="0"/>
                        </a:defRPr>
                      </a:lvl1pPr>
                      <a:lvl2pPr marL="341313">
                        <a:spcBef>
                          <a:spcPct val="20000"/>
                        </a:spcBef>
                        <a:buClr>
                          <a:schemeClr val="bg2"/>
                        </a:buClr>
                        <a:buFont typeface="Wingdings" panose="05000000000000000000" pitchFamily="2" charset="2"/>
                        <a:defRPr sz="2000">
                          <a:solidFill>
                            <a:srgbClr val="996633"/>
                          </a:solidFill>
                          <a:effectLst>
                            <a:outerShdw blurRad="38100" dist="38100" dir="2700000" algn="tl">
                              <a:srgbClr val="C0C0C0"/>
                            </a:outerShdw>
                          </a:effectLst>
                          <a:latin typeface="Arial" panose="020B0604020202020204" pitchFamily="34" charset="0"/>
                        </a:defRPr>
                      </a:lvl2pPr>
                      <a:lvl3pPr marL="739775">
                        <a:spcBef>
                          <a:spcPct val="20000"/>
                        </a:spcBef>
                        <a:buClr>
                          <a:schemeClr val="bg2"/>
                        </a:buClr>
                        <a:buSzPct val="75000"/>
                        <a:buFont typeface="Wingdings" panose="05000000000000000000" pitchFamily="2" charset="2"/>
                        <a:defRPr sz="2000">
                          <a:solidFill>
                            <a:srgbClr val="336600"/>
                          </a:solidFill>
                          <a:effectLst>
                            <a:outerShdw blurRad="38100" dist="38100" dir="2700000" algn="tl">
                              <a:srgbClr val="C0C0C0"/>
                            </a:outerShdw>
                          </a:effectLst>
                          <a:latin typeface="Arial" panose="020B0604020202020204" pitchFamily="34" charset="0"/>
                        </a:defRPr>
                      </a:lvl3pPr>
                      <a:lvl4pPr marL="1089025">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4pPr>
                      <a:lvl5pPr marL="1484313">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5pPr>
                      <a:lvl6pPr marL="19415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6pPr>
                      <a:lvl7pPr marL="23987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7pPr>
                      <a:lvl8pPr marL="28559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8pPr>
                      <a:lvl9pPr marL="33131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600" b="0" i="0" u="none" strike="noStrike" cap="none" normalizeH="0" baseline="0">
                          <a:ln>
                            <a:noFill/>
                          </a:ln>
                          <a:solidFill>
                            <a:srgbClr val="336699"/>
                          </a:solidFill>
                          <a:effectLst>
                            <a:outerShdw blurRad="38100" dist="38100" dir="2700000" algn="tl">
                              <a:srgbClr val="C0C0C0"/>
                            </a:outerShdw>
                          </a:effectLst>
                          <a:latin typeface="Arial" panose="020B0604020202020204" pitchFamily="34" charset="0"/>
                        </a:rPr>
                        <a:t>Emphasizes organizational authority. Relies on administrative and hierarchical mechanisms, such as rules, regulations, procedures, policies, standardization of activities, well-defined job descriptions, and budgets to ensure that employees exhibit appropriate behaviors and meet performance standards.</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68745754"/>
                  </a:ext>
                </a:extLst>
              </a:tr>
              <a:tr h="1128536">
                <a:tc>
                  <a:txBody>
                    <a:bodyPr/>
                    <a:lstStyle>
                      <a:lvl1pPr>
                        <a:spcBef>
                          <a:spcPct val="20000"/>
                        </a:spcBef>
                        <a:buClr>
                          <a:schemeClr val="tx1"/>
                        </a:buClr>
                        <a:defRPr sz="2400">
                          <a:solidFill>
                            <a:srgbClr val="336699"/>
                          </a:solidFill>
                          <a:effectLst>
                            <a:outerShdw blurRad="38100" dist="38100" dir="2700000" algn="tl">
                              <a:srgbClr val="C0C0C0"/>
                            </a:outerShdw>
                          </a:effectLst>
                          <a:latin typeface="Arial" panose="020B0604020202020204" pitchFamily="34" charset="0"/>
                        </a:defRPr>
                      </a:lvl1pPr>
                      <a:lvl2pPr marL="341313">
                        <a:spcBef>
                          <a:spcPct val="20000"/>
                        </a:spcBef>
                        <a:buClr>
                          <a:schemeClr val="bg2"/>
                        </a:buClr>
                        <a:buFont typeface="Wingdings" panose="05000000000000000000" pitchFamily="2" charset="2"/>
                        <a:defRPr sz="2000">
                          <a:solidFill>
                            <a:srgbClr val="996633"/>
                          </a:solidFill>
                          <a:effectLst>
                            <a:outerShdw blurRad="38100" dist="38100" dir="2700000" algn="tl">
                              <a:srgbClr val="C0C0C0"/>
                            </a:outerShdw>
                          </a:effectLst>
                          <a:latin typeface="Arial" panose="020B0604020202020204" pitchFamily="34" charset="0"/>
                        </a:defRPr>
                      </a:lvl2pPr>
                      <a:lvl3pPr marL="739775">
                        <a:spcBef>
                          <a:spcPct val="20000"/>
                        </a:spcBef>
                        <a:buClr>
                          <a:schemeClr val="bg2"/>
                        </a:buClr>
                        <a:buSzPct val="75000"/>
                        <a:buFont typeface="Wingdings" panose="05000000000000000000" pitchFamily="2" charset="2"/>
                        <a:defRPr sz="2000">
                          <a:solidFill>
                            <a:srgbClr val="336600"/>
                          </a:solidFill>
                          <a:effectLst>
                            <a:outerShdw blurRad="38100" dist="38100" dir="2700000" algn="tl">
                              <a:srgbClr val="C0C0C0"/>
                            </a:outerShdw>
                          </a:effectLst>
                          <a:latin typeface="Arial" panose="020B0604020202020204" pitchFamily="34" charset="0"/>
                        </a:defRPr>
                      </a:lvl3pPr>
                      <a:lvl4pPr marL="1089025">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4pPr>
                      <a:lvl5pPr marL="1484313">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5pPr>
                      <a:lvl6pPr marL="19415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6pPr>
                      <a:lvl7pPr marL="23987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7pPr>
                      <a:lvl8pPr marL="28559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8pPr>
                      <a:lvl9pPr marL="33131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600" b="1" i="0" u="none" strike="noStrike" cap="none" normalizeH="0" baseline="0" dirty="0">
                          <a:ln>
                            <a:noFill/>
                          </a:ln>
                          <a:solidFill>
                            <a:srgbClr val="336699"/>
                          </a:solidFill>
                          <a:effectLst>
                            <a:outerShdw blurRad="38100" dist="38100" dir="2700000" algn="tl">
                              <a:srgbClr val="C0C0C0"/>
                            </a:outerShdw>
                          </a:effectLst>
                          <a:latin typeface="Arial" panose="020B0604020202020204" pitchFamily="34" charset="0"/>
                        </a:rPr>
                        <a:t>Clan</a:t>
                      </a:r>
                    </a:p>
                  </a:txBody>
                  <a:tcPr horzOverflow="overflow">
                    <a:lnL cap="flat">
                      <a:noFill/>
                    </a:lnL>
                    <a:lnR>
                      <a:noFill/>
                    </a:lnR>
                    <a:lnT>
                      <a:noFill/>
                    </a:lnT>
                    <a:lnB cap="flat">
                      <a:noFill/>
                    </a:lnB>
                    <a:lnTlToBr>
                      <a:noFill/>
                    </a:lnTlToBr>
                    <a:lnBlToTr>
                      <a:noFill/>
                    </a:lnBlToTr>
                    <a:noFill/>
                  </a:tcPr>
                </a:tc>
                <a:tc>
                  <a:txBody>
                    <a:bodyPr/>
                    <a:lstStyle>
                      <a:lvl1pPr>
                        <a:spcBef>
                          <a:spcPct val="20000"/>
                        </a:spcBef>
                        <a:buClr>
                          <a:schemeClr val="tx1"/>
                        </a:buClr>
                        <a:defRPr sz="2400">
                          <a:solidFill>
                            <a:srgbClr val="336699"/>
                          </a:solidFill>
                          <a:effectLst>
                            <a:outerShdw blurRad="38100" dist="38100" dir="2700000" algn="tl">
                              <a:srgbClr val="C0C0C0"/>
                            </a:outerShdw>
                          </a:effectLst>
                          <a:latin typeface="Arial" panose="020B0604020202020204" pitchFamily="34" charset="0"/>
                        </a:defRPr>
                      </a:lvl1pPr>
                      <a:lvl2pPr marL="341313">
                        <a:spcBef>
                          <a:spcPct val="20000"/>
                        </a:spcBef>
                        <a:buClr>
                          <a:schemeClr val="bg2"/>
                        </a:buClr>
                        <a:buFont typeface="Wingdings" panose="05000000000000000000" pitchFamily="2" charset="2"/>
                        <a:defRPr sz="2000">
                          <a:solidFill>
                            <a:srgbClr val="996633"/>
                          </a:solidFill>
                          <a:effectLst>
                            <a:outerShdw blurRad="38100" dist="38100" dir="2700000" algn="tl">
                              <a:srgbClr val="C0C0C0"/>
                            </a:outerShdw>
                          </a:effectLst>
                          <a:latin typeface="Arial" panose="020B0604020202020204" pitchFamily="34" charset="0"/>
                        </a:defRPr>
                      </a:lvl2pPr>
                      <a:lvl3pPr marL="739775">
                        <a:spcBef>
                          <a:spcPct val="20000"/>
                        </a:spcBef>
                        <a:buClr>
                          <a:schemeClr val="bg2"/>
                        </a:buClr>
                        <a:buSzPct val="75000"/>
                        <a:buFont typeface="Wingdings" panose="05000000000000000000" pitchFamily="2" charset="2"/>
                        <a:defRPr sz="2000">
                          <a:solidFill>
                            <a:srgbClr val="336600"/>
                          </a:solidFill>
                          <a:effectLst>
                            <a:outerShdw blurRad="38100" dist="38100" dir="2700000" algn="tl">
                              <a:srgbClr val="C0C0C0"/>
                            </a:outerShdw>
                          </a:effectLst>
                          <a:latin typeface="Arial" panose="020B0604020202020204" pitchFamily="34" charset="0"/>
                        </a:defRPr>
                      </a:lvl3pPr>
                      <a:lvl4pPr marL="1089025">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4pPr>
                      <a:lvl5pPr marL="1484313">
                        <a:spcBef>
                          <a:spcPct val="20000"/>
                        </a:spcBef>
                        <a:buClr>
                          <a:schemeClr val="bg2"/>
                        </a:buClr>
                        <a:defRPr>
                          <a:solidFill>
                            <a:srgbClr val="010000"/>
                          </a:solidFill>
                          <a:effectLst>
                            <a:outerShdw blurRad="38100" dist="38100" dir="2700000" algn="tl">
                              <a:srgbClr val="C0C0C0"/>
                            </a:outerShdw>
                          </a:effectLst>
                          <a:latin typeface="Arial" panose="020B0604020202020204" pitchFamily="34" charset="0"/>
                        </a:defRPr>
                      </a:lvl5pPr>
                      <a:lvl6pPr marL="19415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6pPr>
                      <a:lvl7pPr marL="23987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7pPr>
                      <a:lvl8pPr marL="28559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8pPr>
                      <a:lvl9pPr marL="3313113" fontAlgn="base">
                        <a:spcBef>
                          <a:spcPct val="20000"/>
                        </a:spcBef>
                        <a:spcAft>
                          <a:spcPct val="0"/>
                        </a:spcAft>
                        <a:buClr>
                          <a:schemeClr val="bg2"/>
                        </a:buClr>
                        <a:defRPr>
                          <a:solidFill>
                            <a:srgbClr val="010000"/>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600" b="0" i="0" u="none" strike="noStrike" cap="none" normalizeH="0" baseline="0" dirty="0">
                          <a:ln>
                            <a:noFill/>
                          </a:ln>
                          <a:solidFill>
                            <a:srgbClr val="336699"/>
                          </a:solidFill>
                          <a:effectLst>
                            <a:outerShdw blurRad="38100" dist="38100" dir="2700000" algn="tl">
                              <a:srgbClr val="C0C0C0"/>
                            </a:outerShdw>
                          </a:effectLst>
                          <a:latin typeface="Arial" panose="020B0604020202020204" pitchFamily="34" charset="0"/>
                        </a:rPr>
                        <a:t>Regulates employee behavior by the shared values, norms, traditions, rituals, beliefs, and other aspects of the organization’s culture. Often used by organizations in which teams are common and technology is changing rapidly.</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2732493199"/>
                  </a:ext>
                </a:extLst>
              </a:tr>
            </a:tbl>
          </a:graphicData>
        </a:graphic>
      </p:graphicFrame>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5646690D-1EE1-45C5-88D1-6B9C058C4751}"/>
              </a:ext>
            </a:extLst>
          </p:cNvPr>
          <p:cNvSpPr>
            <a:spLocks noGrp="1"/>
          </p:cNvSpPr>
          <p:nvPr>
            <p:ph type="body" sz="quarter" idx="26"/>
          </p:nvPr>
        </p:nvSpPr>
        <p:spPr/>
        <p:txBody>
          <a:bodyPr/>
          <a:lstStyle/>
          <a:p>
            <a:endParaRPr lang="en-GB" dirty="0"/>
          </a:p>
        </p:txBody>
      </p:sp>
      <p:sp>
        <p:nvSpPr>
          <p:cNvPr id="134146" name="Rectangle 2">
            <a:extLst>
              <a:ext uri="{FF2B5EF4-FFF2-40B4-BE49-F238E27FC236}">
                <a16:creationId xmlns:a16="http://schemas.microsoft.com/office/drawing/2014/main" id="{E050A6FB-530D-4FB0-92A6-D1494D3A75E2}"/>
              </a:ext>
            </a:extLst>
          </p:cNvPr>
          <p:cNvSpPr>
            <a:spLocks noGrp="1" noChangeArrowheads="1"/>
          </p:cNvSpPr>
          <p:nvPr>
            <p:ph type="title"/>
          </p:nvPr>
        </p:nvSpPr>
        <p:spPr/>
        <p:txBody>
          <a:bodyPr/>
          <a:lstStyle/>
          <a:p>
            <a:r>
              <a:rPr lang="en-US" altLang="en-US"/>
              <a:t>Why Is Control Important?</a:t>
            </a:r>
          </a:p>
        </p:txBody>
      </p:sp>
      <p:sp>
        <p:nvSpPr>
          <p:cNvPr id="3" name="Zástupný text 2">
            <a:extLst>
              <a:ext uri="{FF2B5EF4-FFF2-40B4-BE49-F238E27FC236}">
                <a16:creationId xmlns:a16="http://schemas.microsoft.com/office/drawing/2014/main" id="{B66A3943-5333-4C0B-8CFD-082952493BC5}"/>
              </a:ext>
            </a:extLst>
          </p:cNvPr>
          <p:cNvSpPr>
            <a:spLocks noGrp="1"/>
          </p:cNvSpPr>
          <p:nvPr>
            <p:ph type="body" sz="quarter" idx="27"/>
          </p:nvPr>
        </p:nvSpPr>
        <p:spPr/>
        <p:txBody>
          <a:bodyPr/>
          <a:lstStyle/>
          <a:p>
            <a:r>
              <a:rPr lang="en-US" altLang="en-US" sz="1600" dirty="0">
                <a:solidFill>
                  <a:schemeClr val="tx1"/>
                </a:solidFill>
              </a:rPr>
              <a:t>The Planning–Controlling Link</a:t>
            </a:r>
            <a:endParaRPr lang="en-GB" dirty="0"/>
          </a:p>
        </p:txBody>
      </p:sp>
      <p:sp>
        <p:nvSpPr>
          <p:cNvPr id="134147" name="Rectangle 3">
            <a:extLst>
              <a:ext uri="{FF2B5EF4-FFF2-40B4-BE49-F238E27FC236}">
                <a16:creationId xmlns:a16="http://schemas.microsoft.com/office/drawing/2014/main" id="{BA8A43C9-3C29-4352-9B0A-C26B21467012}"/>
              </a:ext>
            </a:extLst>
          </p:cNvPr>
          <p:cNvSpPr>
            <a:spLocks noGrp="1" noChangeArrowheads="1"/>
          </p:cNvSpPr>
          <p:nvPr>
            <p:ph idx="1"/>
          </p:nvPr>
        </p:nvSpPr>
        <p:spPr/>
        <p:txBody>
          <a:bodyPr/>
          <a:lstStyle/>
          <a:p>
            <a:pPr marL="0" indent="0">
              <a:lnSpc>
                <a:spcPct val="100000"/>
              </a:lnSpc>
              <a:buNone/>
            </a:pPr>
            <a:r>
              <a:rPr lang="en-US" altLang="en-US" sz="1800" dirty="0"/>
              <a:t>As the final link in management functions:</a:t>
            </a:r>
            <a:endParaRPr lang="cs-CZ" altLang="en-US" sz="1800" dirty="0"/>
          </a:p>
          <a:p>
            <a:pPr marL="0" indent="0">
              <a:lnSpc>
                <a:spcPct val="100000"/>
              </a:lnSpc>
              <a:buNone/>
            </a:pPr>
            <a:endParaRPr lang="en-US" altLang="en-US" sz="1800" dirty="0"/>
          </a:p>
          <a:p>
            <a:pPr marL="243000" lvl="1" indent="0">
              <a:buNone/>
            </a:pPr>
            <a:r>
              <a:rPr lang="en-US" altLang="en-US" dirty="0"/>
              <a:t>Planning</a:t>
            </a:r>
          </a:p>
          <a:p>
            <a:pPr marL="265113" lvl="2"/>
            <a:r>
              <a:rPr lang="en-US" altLang="en-US" dirty="0"/>
              <a:t>Controls let managers know whether their goals and plans are on target and what future actions to take.</a:t>
            </a:r>
          </a:p>
          <a:p>
            <a:pPr lvl="1"/>
            <a:endParaRPr lang="cs-CZ" altLang="en-US" dirty="0"/>
          </a:p>
          <a:p>
            <a:pPr marL="243000" lvl="1" indent="0">
              <a:buNone/>
            </a:pPr>
            <a:r>
              <a:rPr lang="en-US" altLang="en-US" dirty="0"/>
              <a:t>Empowering employees</a:t>
            </a:r>
          </a:p>
          <a:p>
            <a:pPr marL="265113" lvl="2"/>
            <a:r>
              <a:rPr lang="en-US" altLang="en-US" dirty="0"/>
              <a:t>Control systems provide managers with information and feedback on employee performance.</a:t>
            </a:r>
          </a:p>
          <a:p>
            <a:pPr lvl="1"/>
            <a:endParaRPr lang="cs-CZ" altLang="en-US" dirty="0"/>
          </a:p>
          <a:p>
            <a:pPr marL="243000" lvl="1" indent="0">
              <a:buNone/>
            </a:pPr>
            <a:r>
              <a:rPr lang="en-US" altLang="en-US" dirty="0"/>
              <a:t>Protecting the workplace</a:t>
            </a:r>
          </a:p>
          <a:p>
            <a:pPr marL="265113" lvl="2"/>
            <a:r>
              <a:rPr lang="en-US" altLang="en-US" dirty="0"/>
              <a:t>Controls enhance physical security and help minimize  workplace disruptions.</a:t>
            </a:r>
          </a:p>
        </p:txBody>
      </p:sp>
      <p:pic>
        <p:nvPicPr>
          <p:cNvPr id="7" name="Zástupný obsah 6">
            <a:extLst>
              <a:ext uri="{FF2B5EF4-FFF2-40B4-BE49-F238E27FC236}">
                <a16:creationId xmlns:a16="http://schemas.microsoft.com/office/drawing/2014/main" id="{3B702A07-3570-4592-ACDF-56988F7E0F56}"/>
              </a:ext>
            </a:extLst>
          </p:cNvPr>
          <p:cNvPicPr>
            <a:picLocks noGrp="1" noChangeAspect="1"/>
          </p:cNvPicPr>
          <p:nvPr>
            <p:ph idx="28"/>
          </p:nvPr>
        </p:nvPicPr>
        <p:blipFill>
          <a:blip r:embed="rId3"/>
          <a:stretch>
            <a:fillRect/>
          </a:stretch>
        </p:blipFill>
        <p:spPr>
          <a:xfrm>
            <a:off x="4688459" y="2074070"/>
            <a:ext cx="3916362" cy="3251436"/>
          </a:xfrm>
          <a:prstGeom prst="rect">
            <a:avLst/>
          </a:prstGeom>
        </p:spPr>
      </p:pic>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2473BAF5-1289-490A-BE3A-6C0E5EFDEA1C}"/>
              </a:ext>
            </a:extLst>
          </p:cNvPr>
          <p:cNvSpPr>
            <a:spLocks noGrp="1"/>
          </p:cNvSpPr>
          <p:nvPr>
            <p:ph type="body" sz="quarter" idx="26"/>
          </p:nvPr>
        </p:nvSpPr>
        <p:spPr/>
        <p:txBody>
          <a:bodyPr/>
          <a:lstStyle/>
          <a:p>
            <a:endParaRPr lang="en-GB"/>
          </a:p>
        </p:txBody>
      </p:sp>
      <p:sp>
        <p:nvSpPr>
          <p:cNvPr id="138242" name="Rectangle 2">
            <a:extLst>
              <a:ext uri="{FF2B5EF4-FFF2-40B4-BE49-F238E27FC236}">
                <a16:creationId xmlns:a16="http://schemas.microsoft.com/office/drawing/2014/main" id="{E7F2E374-C0CF-49D2-AE16-0E366D19878C}"/>
              </a:ext>
            </a:extLst>
          </p:cNvPr>
          <p:cNvSpPr>
            <a:spLocks noGrp="1" noChangeArrowheads="1"/>
          </p:cNvSpPr>
          <p:nvPr>
            <p:ph type="title"/>
          </p:nvPr>
        </p:nvSpPr>
        <p:spPr/>
        <p:txBody>
          <a:bodyPr/>
          <a:lstStyle/>
          <a:p>
            <a:r>
              <a:rPr lang="en-US" altLang="en-US"/>
              <a:t>The Control Process</a:t>
            </a:r>
          </a:p>
        </p:txBody>
      </p:sp>
      <p:sp>
        <p:nvSpPr>
          <p:cNvPr id="3" name="Zástupný text 2">
            <a:extLst>
              <a:ext uri="{FF2B5EF4-FFF2-40B4-BE49-F238E27FC236}">
                <a16:creationId xmlns:a16="http://schemas.microsoft.com/office/drawing/2014/main" id="{46F92671-90D8-4ACC-8C23-8062E4B72480}"/>
              </a:ext>
            </a:extLst>
          </p:cNvPr>
          <p:cNvSpPr>
            <a:spLocks noGrp="1"/>
          </p:cNvSpPr>
          <p:nvPr>
            <p:ph type="body" sz="quarter" idx="27"/>
          </p:nvPr>
        </p:nvSpPr>
        <p:spPr/>
        <p:txBody>
          <a:bodyPr/>
          <a:lstStyle/>
          <a:p>
            <a:endParaRPr lang="en-GB"/>
          </a:p>
        </p:txBody>
      </p:sp>
      <p:sp>
        <p:nvSpPr>
          <p:cNvPr id="138243" name="Rectangle 3">
            <a:extLst>
              <a:ext uri="{FF2B5EF4-FFF2-40B4-BE49-F238E27FC236}">
                <a16:creationId xmlns:a16="http://schemas.microsoft.com/office/drawing/2014/main" id="{E947FCAC-D09B-4E2E-B1F6-5B5563C6C171}"/>
              </a:ext>
            </a:extLst>
          </p:cNvPr>
          <p:cNvSpPr>
            <a:spLocks noGrp="1" noChangeArrowheads="1"/>
          </p:cNvSpPr>
          <p:nvPr>
            <p:ph idx="1"/>
          </p:nvPr>
        </p:nvSpPr>
        <p:spPr>
          <a:xfrm>
            <a:off x="540000" y="1692001"/>
            <a:ext cx="5940000" cy="2069288"/>
          </a:xfrm>
        </p:spPr>
        <p:txBody>
          <a:bodyPr/>
          <a:lstStyle/>
          <a:p>
            <a:pPr marL="685800" lvl="1" indent="-338138">
              <a:spcBef>
                <a:spcPct val="40000"/>
              </a:spcBef>
              <a:buFont typeface="Wingdings" panose="05000000000000000000" pitchFamily="2" charset="2"/>
              <a:buAutoNum type="arabicPeriod"/>
            </a:pPr>
            <a:r>
              <a:rPr lang="en-US" altLang="en-US" dirty="0"/>
              <a:t>Measuring actual performance.</a:t>
            </a:r>
          </a:p>
          <a:p>
            <a:pPr marL="685800" lvl="1" indent="-338138">
              <a:spcBef>
                <a:spcPct val="40000"/>
              </a:spcBef>
              <a:buFont typeface="Wingdings" panose="05000000000000000000" pitchFamily="2" charset="2"/>
              <a:buAutoNum type="arabicPeriod"/>
            </a:pPr>
            <a:r>
              <a:rPr lang="en-US" altLang="en-US" dirty="0"/>
              <a:t>Comparing actual performance against a standard.</a:t>
            </a:r>
          </a:p>
          <a:p>
            <a:pPr marL="685800" lvl="1" indent="-338138">
              <a:spcBef>
                <a:spcPct val="40000"/>
              </a:spcBef>
              <a:buFont typeface="Wingdings" panose="05000000000000000000" pitchFamily="2" charset="2"/>
              <a:buAutoNum type="arabicPeriod"/>
            </a:pPr>
            <a:r>
              <a:rPr lang="en-US" altLang="en-US" dirty="0"/>
              <a:t>Taking action to correct deviations or inadequate standards.</a:t>
            </a:r>
          </a:p>
        </p:txBody>
      </p:sp>
      <p:pic>
        <p:nvPicPr>
          <p:cNvPr id="7" name="Zástupný obsah 6">
            <a:extLst>
              <a:ext uri="{FF2B5EF4-FFF2-40B4-BE49-F238E27FC236}">
                <a16:creationId xmlns:a16="http://schemas.microsoft.com/office/drawing/2014/main" id="{B9D5211E-DC36-49B9-AAEB-E2FB7992CE1C}"/>
              </a:ext>
            </a:extLst>
          </p:cNvPr>
          <p:cNvPicPr>
            <a:picLocks noGrp="1" noChangeAspect="1"/>
          </p:cNvPicPr>
          <p:nvPr>
            <p:ph idx="28"/>
          </p:nvPr>
        </p:nvPicPr>
        <p:blipFill>
          <a:blip r:embed="rId3"/>
          <a:stretch>
            <a:fillRect/>
          </a:stretch>
        </p:blipFill>
        <p:spPr>
          <a:xfrm>
            <a:off x="2269821" y="2743200"/>
            <a:ext cx="6339305" cy="3276601"/>
          </a:xfrm>
          <a:prstGeom prst="rect">
            <a:avLst/>
          </a:prstGeom>
        </p:spPr>
      </p:pic>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id="{679BF4B1-66C1-471B-A3C1-7013BEFE0FB8}"/>
              </a:ext>
            </a:extLst>
          </p:cNvPr>
          <p:cNvSpPr>
            <a:spLocks noGrp="1" noChangeArrowheads="1"/>
          </p:cNvSpPr>
          <p:nvPr>
            <p:ph type="title"/>
          </p:nvPr>
        </p:nvSpPr>
        <p:spPr/>
        <p:txBody>
          <a:bodyPr/>
          <a:lstStyle/>
          <a:p>
            <a:r>
              <a:rPr lang="en-US" altLang="en-US" dirty="0"/>
              <a:t>Measuring</a:t>
            </a:r>
          </a:p>
        </p:txBody>
      </p:sp>
      <p:sp>
        <p:nvSpPr>
          <p:cNvPr id="142339" name="Rectangle 3">
            <a:extLst>
              <a:ext uri="{FF2B5EF4-FFF2-40B4-BE49-F238E27FC236}">
                <a16:creationId xmlns:a16="http://schemas.microsoft.com/office/drawing/2014/main" id="{B094D045-3476-4387-BB5E-8541612F0826}"/>
              </a:ext>
            </a:extLst>
          </p:cNvPr>
          <p:cNvSpPr>
            <a:spLocks noGrp="1" noChangeArrowheads="1"/>
          </p:cNvSpPr>
          <p:nvPr>
            <p:ph sz="half" idx="1"/>
          </p:nvPr>
        </p:nvSpPr>
        <p:spPr>
          <a:xfrm>
            <a:off x="533400" y="1371600"/>
            <a:ext cx="3975100" cy="4724400"/>
          </a:xfrm>
        </p:spPr>
        <p:txBody>
          <a:bodyPr/>
          <a:lstStyle/>
          <a:p>
            <a:pPr>
              <a:spcBef>
                <a:spcPct val="50000"/>
              </a:spcBef>
            </a:pPr>
            <a:r>
              <a:rPr lang="en-US" altLang="en-US" b="1" dirty="0">
                <a:solidFill>
                  <a:schemeClr val="tx2"/>
                </a:solidFill>
              </a:rPr>
              <a:t>Sources of Information (How)</a:t>
            </a:r>
          </a:p>
          <a:p>
            <a:pPr lvl="1">
              <a:lnSpc>
                <a:spcPct val="100000"/>
              </a:lnSpc>
              <a:spcBef>
                <a:spcPct val="50000"/>
              </a:spcBef>
            </a:pPr>
            <a:r>
              <a:rPr lang="en-US" altLang="en-US" sz="1600" dirty="0"/>
              <a:t>Personal observation</a:t>
            </a:r>
          </a:p>
          <a:p>
            <a:pPr lvl="1">
              <a:lnSpc>
                <a:spcPct val="100000"/>
              </a:lnSpc>
              <a:spcBef>
                <a:spcPct val="50000"/>
              </a:spcBef>
            </a:pPr>
            <a:r>
              <a:rPr lang="en-US" altLang="en-US" sz="1600" dirty="0"/>
              <a:t>Statistical reports</a:t>
            </a:r>
          </a:p>
          <a:p>
            <a:pPr lvl="1">
              <a:lnSpc>
                <a:spcPct val="100000"/>
              </a:lnSpc>
              <a:spcBef>
                <a:spcPct val="50000"/>
              </a:spcBef>
            </a:pPr>
            <a:r>
              <a:rPr lang="en-US" altLang="en-US" sz="1600" dirty="0"/>
              <a:t>Oral reports</a:t>
            </a:r>
          </a:p>
          <a:p>
            <a:pPr lvl="1">
              <a:lnSpc>
                <a:spcPct val="100000"/>
              </a:lnSpc>
              <a:spcBef>
                <a:spcPct val="50000"/>
              </a:spcBef>
            </a:pPr>
            <a:r>
              <a:rPr lang="en-US" altLang="en-US" sz="1600" dirty="0"/>
              <a:t>Written reports</a:t>
            </a:r>
          </a:p>
        </p:txBody>
      </p:sp>
      <p:sp>
        <p:nvSpPr>
          <p:cNvPr id="142340" name="Rectangle 4">
            <a:extLst>
              <a:ext uri="{FF2B5EF4-FFF2-40B4-BE49-F238E27FC236}">
                <a16:creationId xmlns:a16="http://schemas.microsoft.com/office/drawing/2014/main" id="{5BAE21CB-2A6E-426A-ADF9-469AA0E0F175}"/>
              </a:ext>
            </a:extLst>
          </p:cNvPr>
          <p:cNvSpPr>
            <a:spLocks noGrp="1" noChangeArrowheads="1"/>
          </p:cNvSpPr>
          <p:nvPr>
            <p:ph sz="half" idx="2"/>
          </p:nvPr>
        </p:nvSpPr>
        <p:spPr>
          <a:xfrm>
            <a:off x="4724400" y="1371600"/>
            <a:ext cx="3759200" cy="4648200"/>
          </a:xfrm>
        </p:spPr>
        <p:txBody>
          <a:bodyPr/>
          <a:lstStyle/>
          <a:p>
            <a:pPr>
              <a:lnSpc>
                <a:spcPct val="90000"/>
              </a:lnSpc>
              <a:spcBef>
                <a:spcPct val="50000"/>
              </a:spcBef>
            </a:pPr>
            <a:r>
              <a:rPr lang="en-US" altLang="en-US" b="1" dirty="0">
                <a:solidFill>
                  <a:schemeClr val="tx2"/>
                </a:solidFill>
              </a:rPr>
              <a:t>Control Criteria (What)</a:t>
            </a:r>
          </a:p>
          <a:p>
            <a:pPr lvl="1">
              <a:lnSpc>
                <a:spcPct val="90000"/>
              </a:lnSpc>
              <a:spcBef>
                <a:spcPct val="50000"/>
              </a:spcBef>
            </a:pPr>
            <a:r>
              <a:rPr lang="en-US" altLang="en-US" sz="1400" dirty="0"/>
              <a:t>Employees</a:t>
            </a:r>
            <a:r>
              <a:rPr lang="cs-CZ" altLang="en-US" sz="1400" dirty="0"/>
              <a:t>	</a:t>
            </a:r>
            <a:r>
              <a:rPr lang="en-US" altLang="en-US" sz="1400" dirty="0"/>
              <a:t> </a:t>
            </a:r>
            <a:r>
              <a:rPr lang="cs-CZ" altLang="en-US" sz="1400" dirty="0"/>
              <a:t>	</a:t>
            </a:r>
            <a:r>
              <a:rPr lang="en-US" altLang="en-US" sz="1400" dirty="0"/>
              <a:t>Budgets</a:t>
            </a:r>
          </a:p>
          <a:p>
            <a:pPr marL="179388" lvl="2">
              <a:lnSpc>
                <a:spcPct val="90000"/>
              </a:lnSpc>
              <a:spcBef>
                <a:spcPct val="50000"/>
              </a:spcBef>
              <a:tabLst>
                <a:tab pos="2058988" algn="l"/>
              </a:tabLst>
            </a:pPr>
            <a:r>
              <a:rPr lang="en-US" altLang="en-US" sz="1200" dirty="0"/>
              <a:t>Satisfaction</a:t>
            </a:r>
            <a:r>
              <a:rPr lang="cs-CZ" altLang="en-US" sz="1200" dirty="0"/>
              <a:t>	</a:t>
            </a:r>
            <a:r>
              <a:rPr lang="en-US" altLang="en-US" sz="1200" dirty="0"/>
              <a:t>Costs</a:t>
            </a:r>
          </a:p>
          <a:p>
            <a:pPr marL="179388" lvl="2">
              <a:lnSpc>
                <a:spcPct val="90000"/>
              </a:lnSpc>
              <a:spcBef>
                <a:spcPct val="50000"/>
              </a:spcBef>
              <a:tabLst>
                <a:tab pos="2058988" algn="l"/>
              </a:tabLst>
            </a:pPr>
            <a:r>
              <a:rPr lang="en-US" altLang="en-US" sz="1200" dirty="0"/>
              <a:t>Turnover</a:t>
            </a:r>
            <a:r>
              <a:rPr lang="cs-CZ" altLang="en-US" sz="1200" dirty="0"/>
              <a:t>	</a:t>
            </a:r>
            <a:r>
              <a:rPr lang="en-US" altLang="en-US" sz="1200" dirty="0"/>
              <a:t>Output</a:t>
            </a:r>
          </a:p>
          <a:p>
            <a:pPr marL="179388" lvl="2">
              <a:lnSpc>
                <a:spcPct val="90000"/>
              </a:lnSpc>
              <a:spcBef>
                <a:spcPct val="50000"/>
              </a:spcBef>
              <a:tabLst>
                <a:tab pos="2058988" algn="l"/>
              </a:tabLst>
            </a:pPr>
            <a:r>
              <a:rPr lang="en-US" altLang="en-US" sz="1200" dirty="0"/>
              <a:t>Absenteeism</a:t>
            </a:r>
            <a:r>
              <a:rPr lang="cs-CZ" altLang="en-US" sz="1200" dirty="0"/>
              <a:t> 	</a:t>
            </a:r>
            <a:r>
              <a:rPr lang="en-US" altLang="en-US" sz="1200" dirty="0"/>
              <a:t>Sales</a:t>
            </a:r>
          </a:p>
          <a:p>
            <a:pPr marL="179388" lvl="2">
              <a:lnSpc>
                <a:spcPct val="90000"/>
              </a:lnSpc>
              <a:spcBef>
                <a:spcPct val="50000"/>
              </a:spcBef>
            </a:pPr>
            <a:endParaRPr lang="en-US" altLang="en-US" b="1" dirty="0"/>
          </a:p>
          <a:p>
            <a:pPr lvl="1">
              <a:lnSpc>
                <a:spcPct val="90000"/>
              </a:lnSpc>
              <a:spcBef>
                <a:spcPct val="50000"/>
              </a:spcBef>
            </a:pPr>
            <a:endParaRPr lang="en-US" altLang="en-US" b="1" dirty="0"/>
          </a:p>
        </p:txBody>
      </p:sp>
      <p:pic>
        <p:nvPicPr>
          <p:cNvPr id="7" name="Picture 5">
            <a:extLst>
              <a:ext uri="{FF2B5EF4-FFF2-40B4-BE49-F238E27FC236}">
                <a16:creationId xmlns:a16="http://schemas.microsoft.com/office/drawing/2014/main" id="{94DADD27-3A5B-4FBB-8FD1-DEE0D28824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244" r="1244"/>
          <a:stretch>
            <a:fillRect/>
          </a:stretch>
        </p:blipFill>
        <p:spPr bwMode="auto">
          <a:xfrm>
            <a:off x="540000" y="3124200"/>
            <a:ext cx="7638474" cy="2934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F6B91F1F-D8C2-4C93-B5A9-CEB143BA3C69}"/>
              </a:ext>
            </a:extLst>
          </p:cNvPr>
          <p:cNvSpPr>
            <a:spLocks noGrp="1" noChangeArrowheads="1"/>
          </p:cNvSpPr>
          <p:nvPr>
            <p:ph type="title"/>
          </p:nvPr>
        </p:nvSpPr>
        <p:spPr/>
        <p:txBody>
          <a:bodyPr/>
          <a:lstStyle/>
          <a:p>
            <a:r>
              <a:rPr lang="en-US" altLang="en-US"/>
              <a:t>Comparing</a:t>
            </a:r>
          </a:p>
        </p:txBody>
      </p:sp>
      <p:sp>
        <p:nvSpPr>
          <p:cNvPr id="146435" name="Rectangle 3">
            <a:extLst>
              <a:ext uri="{FF2B5EF4-FFF2-40B4-BE49-F238E27FC236}">
                <a16:creationId xmlns:a16="http://schemas.microsoft.com/office/drawing/2014/main" id="{5CB8EBEE-61A3-4D35-87C1-031E8FD27FA8}"/>
              </a:ext>
            </a:extLst>
          </p:cNvPr>
          <p:cNvSpPr>
            <a:spLocks noGrp="1" noChangeArrowheads="1"/>
          </p:cNvSpPr>
          <p:nvPr>
            <p:ph idx="1"/>
          </p:nvPr>
        </p:nvSpPr>
        <p:spPr>
          <a:xfrm>
            <a:off x="540000" y="1371600"/>
            <a:ext cx="8064900" cy="4460401"/>
          </a:xfrm>
        </p:spPr>
        <p:txBody>
          <a:bodyPr/>
          <a:lstStyle/>
          <a:p>
            <a:pPr marL="54000" indent="0">
              <a:lnSpc>
                <a:spcPct val="100000"/>
              </a:lnSpc>
              <a:spcBef>
                <a:spcPct val="50000"/>
              </a:spcBef>
              <a:buNone/>
            </a:pPr>
            <a:r>
              <a:rPr lang="cs-CZ" altLang="en-US" dirty="0"/>
              <a:t>= d</a:t>
            </a:r>
            <a:r>
              <a:rPr lang="en-US" altLang="en-US" dirty="0" err="1"/>
              <a:t>etermining</a:t>
            </a:r>
            <a:r>
              <a:rPr lang="en-US" altLang="en-US" dirty="0"/>
              <a:t> the degree of variation between actual performance and the standard</a:t>
            </a:r>
            <a:r>
              <a:rPr lang="cs-CZ" altLang="en-US" dirty="0"/>
              <a:t> (</a:t>
            </a:r>
            <a:r>
              <a:rPr lang="cs-CZ" altLang="en-US" dirty="0" err="1"/>
              <a:t>e.g</a:t>
            </a:r>
            <a:r>
              <a:rPr lang="cs-CZ" altLang="en-US" dirty="0"/>
              <a:t>. </a:t>
            </a:r>
            <a:r>
              <a:rPr lang="cs-CZ" altLang="en-US" dirty="0" err="1"/>
              <a:t>planned</a:t>
            </a:r>
            <a:r>
              <a:rPr lang="cs-CZ" altLang="en-US" dirty="0"/>
              <a:t> </a:t>
            </a:r>
            <a:r>
              <a:rPr lang="cs-CZ" altLang="en-US" dirty="0" err="1"/>
              <a:t>value</a:t>
            </a:r>
            <a:r>
              <a:rPr lang="cs-CZ" altLang="en-US" dirty="0"/>
              <a:t>).</a:t>
            </a:r>
            <a:endParaRPr lang="en-US" altLang="en-US" dirty="0"/>
          </a:p>
          <a:p>
            <a:pPr marL="0" lvl="1" indent="0">
              <a:spcBef>
                <a:spcPct val="50000"/>
              </a:spcBef>
              <a:buNone/>
            </a:pPr>
            <a:r>
              <a:rPr lang="en-US" altLang="en-US" dirty="0"/>
              <a:t>Significance of variation is determined by:</a:t>
            </a:r>
          </a:p>
          <a:p>
            <a:pPr marL="530225" lvl="2" indent="-171450">
              <a:spcBef>
                <a:spcPct val="50000"/>
              </a:spcBef>
              <a:buClr>
                <a:schemeClr val="tx2"/>
              </a:buClr>
              <a:buFont typeface="Arial" panose="020B0604020202020204" pitchFamily="34" charset="0"/>
              <a:buChar char="•"/>
            </a:pPr>
            <a:r>
              <a:rPr lang="en-US" altLang="en-US" dirty="0"/>
              <a:t>The acceptable range of variation from the standard (forecast or budget).</a:t>
            </a:r>
          </a:p>
          <a:p>
            <a:pPr marL="530225" lvl="2" indent="-171450">
              <a:spcBef>
                <a:spcPct val="50000"/>
              </a:spcBef>
              <a:buClr>
                <a:schemeClr val="tx2"/>
              </a:buClr>
              <a:buFont typeface="Arial" panose="020B0604020202020204" pitchFamily="34" charset="0"/>
              <a:buChar char="•"/>
            </a:pPr>
            <a:r>
              <a:rPr lang="en-US" altLang="en-US" dirty="0"/>
              <a:t>The size (large or small) and direction (over or under) of the variation from the standard (forecast or budget).</a:t>
            </a:r>
          </a:p>
          <a:p>
            <a:pPr lvl="1">
              <a:spcBef>
                <a:spcPct val="50000"/>
              </a:spcBef>
            </a:pPr>
            <a:endParaRPr lang="en-US" altLang="en-US" dirty="0"/>
          </a:p>
        </p:txBody>
      </p:sp>
      <p:pic>
        <p:nvPicPr>
          <p:cNvPr id="7" name="Zástupný obsah 6">
            <a:extLst>
              <a:ext uri="{FF2B5EF4-FFF2-40B4-BE49-F238E27FC236}">
                <a16:creationId xmlns:a16="http://schemas.microsoft.com/office/drawing/2014/main" id="{A027B058-DC21-4C53-83F5-02006740D3DF}"/>
              </a:ext>
            </a:extLst>
          </p:cNvPr>
          <p:cNvPicPr>
            <a:picLocks noGrp="1" noChangeAspect="1"/>
          </p:cNvPicPr>
          <p:nvPr>
            <p:ph idx="28"/>
          </p:nvPr>
        </p:nvPicPr>
        <p:blipFill>
          <a:blip r:embed="rId3"/>
          <a:stretch>
            <a:fillRect/>
          </a:stretch>
        </p:blipFill>
        <p:spPr>
          <a:xfrm>
            <a:off x="1524001" y="3124200"/>
            <a:ext cx="5440362" cy="3200399"/>
          </a:xfrm>
          <a:prstGeom prst="rect">
            <a:avLst/>
          </a:prstGeom>
        </p:spPr>
      </p:pic>
    </p:spTree>
  </p:cSld>
  <p:clrMapOvr>
    <a:masterClrMapping/>
  </p:clrMapOvr>
  <p:transition>
    <p:random/>
  </p:transition>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EN.potx" id="{F7C11DC7-1B8A-49B4-9AAA-52303DEDAF7D}" vid="{B13F5AAB-AC0E-4CB5-95CC-537D369F30D3}"/>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Prezentace-ECON-EN</Template>
  <TotalTime>1063</TotalTime>
  <Words>1546</Words>
  <Application>Microsoft Office PowerPoint</Application>
  <PresentationFormat>Předvádění na obrazovce (4:3)</PresentationFormat>
  <Paragraphs>205</Paragraphs>
  <Slides>20</Slides>
  <Notes>18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Times New Roman</vt:lpstr>
      <vt:lpstr>Wingdings</vt:lpstr>
      <vt:lpstr>Presentation_MU_EN</vt:lpstr>
      <vt:lpstr>Controlling</vt:lpstr>
      <vt:lpstr>Agenda for today</vt:lpstr>
      <vt:lpstr>Where are we?</vt:lpstr>
      <vt:lpstr>What Is Control?</vt:lpstr>
      <vt:lpstr>Characteristics of Three Approaches to Control Systems</vt:lpstr>
      <vt:lpstr>Why Is Control Important?</vt:lpstr>
      <vt:lpstr>The Control Process</vt:lpstr>
      <vt:lpstr>Measuring</vt:lpstr>
      <vt:lpstr>Comparing</vt:lpstr>
      <vt:lpstr>Taking Managerial Action</vt:lpstr>
      <vt:lpstr>Managerial Decisions in the Control Process</vt:lpstr>
      <vt:lpstr>Controlling for Organizational Performance</vt:lpstr>
      <vt:lpstr>Types of control</vt:lpstr>
      <vt:lpstr>Selected Tools and Techniques</vt:lpstr>
      <vt:lpstr>Implementing an Internal Benchmarking Best Practices Program</vt:lpstr>
      <vt:lpstr>Contemporary Issues in Control (1/2)</vt:lpstr>
      <vt:lpstr>Control Measures for Employee Theft / Fraud</vt:lpstr>
      <vt:lpstr>Control Measures for Deterring or Reducing Workplace Violence</vt:lpstr>
      <vt:lpstr>Contemporary Issues in Control (2/2)</vt:lpstr>
      <vt:lpstr>Terms to Know</vt:lpstr>
    </vt:vector>
  </TitlesOfParts>
  <Manager>Denise Vaughn</Manager>
  <Company>Prentice Hall,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9e.- Robbins and Coulter</dc:title>
  <dc:subject>Chapter 18</dc:subject>
  <dc:creator>Charlie Cook, University of West Alabama</dc:creator>
  <cp:lastModifiedBy>Petr Smutný</cp:lastModifiedBy>
  <cp:revision>70</cp:revision>
  <dcterms:created xsi:type="dcterms:W3CDTF">2003-08-08T20:04:45Z</dcterms:created>
  <dcterms:modified xsi:type="dcterms:W3CDTF">2020-12-14T16:08:05Z</dcterms:modified>
</cp:coreProperties>
</file>