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1" r:id="rId14"/>
    <p:sldId id="269" r:id="rId15"/>
    <p:sldId id="270" r:id="rId16"/>
    <p:sldId id="267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219F1B-64C9-4BC3-B5CC-AC210DB8019D}" v="47" dt="2020-10-12T13:52:13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" userId="37ffb8d4-0ab7-4539-80fa-95cb741689c5" providerId="ADAL" clId="{24219F1B-64C9-4BC3-B5CC-AC210DB8019D}"/>
    <pc:docChg chg="undo custSel mod addSld modSld">
      <pc:chgData name="Petr" userId="37ffb8d4-0ab7-4539-80fa-95cb741689c5" providerId="ADAL" clId="{24219F1B-64C9-4BC3-B5CC-AC210DB8019D}" dt="2020-10-12T13:58:47.063" v="2234"/>
      <pc:docMkLst>
        <pc:docMk/>
      </pc:docMkLst>
      <pc:sldChg chg="modSp mod">
        <pc:chgData name="Petr" userId="37ffb8d4-0ab7-4539-80fa-95cb741689c5" providerId="ADAL" clId="{24219F1B-64C9-4BC3-B5CC-AC210DB8019D}" dt="2020-10-12T13:41:41.774" v="1795" actId="790"/>
        <pc:sldMkLst>
          <pc:docMk/>
          <pc:sldMk cId="3424542336" sldId="256"/>
        </pc:sldMkLst>
        <pc:spChg chg="mod">
          <ac:chgData name="Petr" userId="37ffb8d4-0ab7-4539-80fa-95cb741689c5" providerId="ADAL" clId="{24219F1B-64C9-4BC3-B5CC-AC210DB8019D}" dt="2020-10-12T13:41:41.774" v="1795" actId="790"/>
          <ac:spMkLst>
            <pc:docMk/>
            <pc:sldMk cId="3424542336" sldId="256"/>
            <ac:spMk id="2" creationId="{512BC068-343D-4C97-9076-CBB32D958A05}"/>
          </ac:spMkLst>
        </pc:spChg>
        <pc:spChg chg="mod">
          <ac:chgData name="Petr" userId="37ffb8d4-0ab7-4539-80fa-95cb741689c5" providerId="ADAL" clId="{24219F1B-64C9-4BC3-B5CC-AC210DB8019D}" dt="2020-10-12T13:41:17.923" v="1793" actId="790"/>
          <ac:spMkLst>
            <pc:docMk/>
            <pc:sldMk cId="3424542336" sldId="256"/>
            <ac:spMk id="4" creationId="{DB38588B-B443-44B6-9EA5-C41166771F42}"/>
          </ac:spMkLst>
        </pc:spChg>
        <pc:spChg chg="mod">
          <ac:chgData name="Petr" userId="37ffb8d4-0ab7-4539-80fa-95cb741689c5" providerId="ADAL" clId="{24219F1B-64C9-4BC3-B5CC-AC210DB8019D}" dt="2020-10-12T13:41:23.373" v="1794" actId="790"/>
          <ac:spMkLst>
            <pc:docMk/>
            <pc:sldMk cId="3424542336" sldId="256"/>
            <ac:spMk id="5" creationId="{8A9648C4-CC3B-46C6-A0EB-62436A565B22}"/>
          </ac:spMkLst>
        </pc:spChg>
      </pc:sldChg>
      <pc:sldChg chg="modSp new mod">
        <pc:chgData name="Petr" userId="37ffb8d4-0ab7-4539-80fa-95cb741689c5" providerId="ADAL" clId="{24219F1B-64C9-4BC3-B5CC-AC210DB8019D}" dt="2020-10-12T13:54:00.053" v="2089"/>
        <pc:sldMkLst>
          <pc:docMk/>
          <pc:sldMk cId="582715369" sldId="257"/>
        </pc:sldMkLst>
        <pc:spChg chg="mod">
          <ac:chgData name="Petr" userId="37ffb8d4-0ab7-4539-80fa-95cb741689c5" providerId="ADAL" clId="{24219F1B-64C9-4BC3-B5CC-AC210DB8019D}" dt="2020-10-12T13:54:00.053" v="2089"/>
          <ac:spMkLst>
            <pc:docMk/>
            <pc:sldMk cId="582715369" sldId="257"/>
            <ac:spMk id="2" creationId="{5763D926-1BC3-470F-A815-39DE8C8806A4}"/>
          </ac:spMkLst>
        </pc:spChg>
        <pc:spChg chg="mod">
          <ac:chgData name="Petr" userId="37ffb8d4-0ab7-4539-80fa-95cb741689c5" providerId="ADAL" clId="{24219F1B-64C9-4BC3-B5CC-AC210DB8019D}" dt="2020-10-12T07:42:41.050" v="121"/>
          <ac:spMkLst>
            <pc:docMk/>
            <pc:sldMk cId="582715369" sldId="257"/>
            <ac:spMk id="4" creationId="{0FA38978-D47E-4ACB-8195-8A16E5FA7453}"/>
          </ac:spMkLst>
        </pc:spChg>
        <pc:spChg chg="mod">
          <ac:chgData name="Petr" userId="37ffb8d4-0ab7-4539-80fa-95cb741689c5" providerId="ADAL" clId="{24219F1B-64C9-4BC3-B5CC-AC210DB8019D}" dt="2020-10-12T13:53:52.623" v="2088" actId="20577"/>
          <ac:spMkLst>
            <pc:docMk/>
            <pc:sldMk cId="582715369" sldId="257"/>
            <ac:spMk id="5" creationId="{5021B8EA-0C5C-43C7-A354-4C6E8C462685}"/>
          </ac:spMkLst>
        </pc:spChg>
      </pc:sldChg>
      <pc:sldChg chg="addSp modSp new mod modAnim">
        <pc:chgData name="Petr" userId="37ffb8d4-0ab7-4539-80fa-95cb741689c5" providerId="ADAL" clId="{24219F1B-64C9-4BC3-B5CC-AC210DB8019D}" dt="2020-10-12T13:54:06.034" v="2090"/>
        <pc:sldMkLst>
          <pc:docMk/>
          <pc:sldMk cId="3187709219" sldId="258"/>
        </pc:sldMkLst>
        <pc:spChg chg="mod">
          <ac:chgData name="Petr" userId="37ffb8d4-0ab7-4539-80fa-95cb741689c5" providerId="ADAL" clId="{24219F1B-64C9-4BC3-B5CC-AC210DB8019D}" dt="2020-10-12T13:54:06.034" v="2090"/>
          <ac:spMkLst>
            <pc:docMk/>
            <pc:sldMk cId="3187709219" sldId="258"/>
            <ac:spMk id="2" creationId="{09AD48FB-D428-4EA9-86DA-62F1B07098F1}"/>
          </ac:spMkLst>
        </pc:spChg>
        <pc:spChg chg="mod">
          <ac:chgData name="Petr" userId="37ffb8d4-0ab7-4539-80fa-95cb741689c5" providerId="ADAL" clId="{24219F1B-64C9-4BC3-B5CC-AC210DB8019D}" dt="2020-10-12T07:49:32.350" v="485" actId="20577"/>
          <ac:spMkLst>
            <pc:docMk/>
            <pc:sldMk cId="3187709219" sldId="258"/>
            <ac:spMk id="4" creationId="{DFB0A12F-9A5B-485F-AF38-0755A3C7AAAF}"/>
          </ac:spMkLst>
        </pc:spChg>
        <pc:spChg chg="mod">
          <ac:chgData name="Petr" userId="37ffb8d4-0ab7-4539-80fa-95cb741689c5" providerId="ADAL" clId="{24219F1B-64C9-4BC3-B5CC-AC210DB8019D}" dt="2020-10-12T13:49:23.243" v="2064" actId="313"/>
          <ac:spMkLst>
            <pc:docMk/>
            <pc:sldMk cId="3187709219" sldId="258"/>
            <ac:spMk id="5" creationId="{026444DC-C830-4F0C-9361-EF9E3C714E25}"/>
          </ac:spMkLst>
        </pc:spChg>
        <pc:picChg chg="add mod">
          <ac:chgData name="Petr" userId="37ffb8d4-0ab7-4539-80fa-95cb741689c5" providerId="ADAL" clId="{24219F1B-64C9-4BC3-B5CC-AC210DB8019D}" dt="2020-10-12T07:51:41.516" v="530" actId="1076"/>
          <ac:picMkLst>
            <pc:docMk/>
            <pc:sldMk cId="3187709219" sldId="258"/>
            <ac:picMk id="6" creationId="{3815AB15-AC8D-4EB0-BC19-38F177DF4084}"/>
          </ac:picMkLst>
        </pc:picChg>
      </pc:sldChg>
      <pc:sldChg chg="addSp delSp modSp new mod modClrScheme chgLayout">
        <pc:chgData name="Petr" userId="37ffb8d4-0ab7-4539-80fa-95cb741689c5" providerId="ADAL" clId="{24219F1B-64C9-4BC3-B5CC-AC210DB8019D}" dt="2020-10-12T13:54:10.349" v="2091"/>
        <pc:sldMkLst>
          <pc:docMk/>
          <pc:sldMk cId="2211280446" sldId="259"/>
        </pc:sldMkLst>
        <pc:spChg chg="mod">
          <ac:chgData name="Petr" userId="37ffb8d4-0ab7-4539-80fa-95cb741689c5" providerId="ADAL" clId="{24219F1B-64C9-4BC3-B5CC-AC210DB8019D}" dt="2020-10-12T13:54:10.349" v="2091"/>
          <ac:spMkLst>
            <pc:docMk/>
            <pc:sldMk cId="2211280446" sldId="259"/>
            <ac:spMk id="2" creationId="{231DE567-E5E0-4466-AAA8-7D37225D22BF}"/>
          </ac:spMkLst>
        </pc:spChg>
        <pc:spChg chg="mod">
          <ac:chgData name="Petr" userId="37ffb8d4-0ab7-4539-80fa-95cb741689c5" providerId="ADAL" clId="{24219F1B-64C9-4BC3-B5CC-AC210DB8019D}" dt="2020-10-12T07:55:22.856" v="576" actId="26606"/>
          <ac:spMkLst>
            <pc:docMk/>
            <pc:sldMk cId="2211280446" sldId="259"/>
            <ac:spMk id="3" creationId="{619FFEB5-6A9B-4E06-ADA4-8F58AC8C87AA}"/>
          </ac:spMkLst>
        </pc:spChg>
        <pc:spChg chg="mod">
          <ac:chgData name="Petr" userId="37ffb8d4-0ab7-4539-80fa-95cb741689c5" providerId="ADAL" clId="{24219F1B-64C9-4BC3-B5CC-AC210DB8019D}" dt="2020-10-12T07:58:16.373" v="594" actId="790"/>
          <ac:spMkLst>
            <pc:docMk/>
            <pc:sldMk cId="2211280446" sldId="259"/>
            <ac:spMk id="4" creationId="{BB88DF82-3C52-481A-AFEC-323063768960}"/>
          </ac:spMkLst>
        </pc:spChg>
        <pc:spChg chg="del mod">
          <ac:chgData name="Petr" userId="37ffb8d4-0ab7-4539-80fa-95cb741689c5" providerId="ADAL" clId="{24219F1B-64C9-4BC3-B5CC-AC210DB8019D}" dt="2020-10-12T07:55:22.856" v="576" actId="26606"/>
          <ac:spMkLst>
            <pc:docMk/>
            <pc:sldMk cId="2211280446" sldId="259"/>
            <ac:spMk id="5" creationId="{FFCDA3C1-F646-4A2A-A0FC-DBA24F9EB533}"/>
          </ac:spMkLst>
        </pc:spChg>
        <pc:spChg chg="add mod">
          <ac:chgData name="Petr" userId="37ffb8d4-0ab7-4539-80fa-95cb741689c5" providerId="ADAL" clId="{24219F1B-64C9-4BC3-B5CC-AC210DB8019D}" dt="2020-10-12T07:57:43.012" v="592" actId="123"/>
          <ac:spMkLst>
            <pc:docMk/>
            <pc:sldMk cId="2211280446" sldId="259"/>
            <ac:spMk id="72" creationId="{9AC3A6CD-039C-433B-84CD-82DDC03EB1F9}"/>
          </ac:spMkLst>
        </pc:spChg>
        <pc:spChg chg="add mod">
          <ac:chgData name="Petr" userId="37ffb8d4-0ab7-4539-80fa-95cb741689c5" providerId="ADAL" clId="{24219F1B-64C9-4BC3-B5CC-AC210DB8019D}" dt="2020-10-12T07:55:22.856" v="576" actId="26606"/>
          <ac:spMkLst>
            <pc:docMk/>
            <pc:sldMk cId="2211280446" sldId="259"/>
            <ac:spMk id="74" creationId="{F47AA62D-8C4B-475C-B1EE-1911380FA8D3}"/>
          </ac:spMkLst>
        </pc:spChg>
        <pc:picChg chg="add del mod">
          <ac:chgData name="Petr" userId="37ffb8d4-0ab7-4539-80fa-95cb741689c5" providerId="ADAL" clId="{24219F1B-64C9-4BC3-B5CC-AC210DB8019D}" dt="2020-10-12T07:54:53.745" v="573"/>
          <ac:picMkLst>
            <pc:docMk/>
            <pc:sldMk cId="2211280446" sldId="259"/>
            <ac:picMk id="1026" creationId="{3523F0AE-25D7-4FDA-AF68-B8E1DBDBE583}"/>
          </ac:picMkLst>
        </pc:picChg>
        <pc:picChg chg="add mod">
          <ac:chgData name="Petr" userId="37ffb8d4-0ab7-4539-80fa-95cb741689c5" providerId="ADAL" clId="{24219F1B-64C9-4BC3-B5CC-AC210DB8019D}" dt="2020-10-12T07:55:33.329" v="578" actId="14100"/>
          <ac:picMkLst>
            <pc:docMk/>
            <pc:sldMk cId="2211280446" sldId="259"/>
            <ac:picMk id="1027" creationId="{2AA36867-A67A-4BB2-8A8E-426FA1F8F820}"/>
          </ac:picMkLst>
        </pc:picChg>
      </pc:sldChg>
      <pc:sldChg chg="addSp delSp modSp new mod modClrScheme modAnim chgLayout">
        <pc:chgData name="Petr" userId="37ffb8d4-0ab7-4539-80fa-95cb741689c5" providerId="ADAL" clId="{24219F1B-64C9-4BC3-B5CC-AC210DB8019D}" dt="2020-10-12T13:54:13.744" v="2092"/>
        <pc:sldMkLst>
          <pc:docMk/>
          <pc:sldMk cId="3239819426" sldId="260"/>
        </pc:sldMkLst>
        <pc:spChg chg="del mod ord">
          <ac:chgData name="Petr" userId="37ffb8d4-0ab7-4539-80fa-95cb741689c5" providerId="ADAL" clId="{24219F1B-64C9-4BC3-B5CC-AC210DB8019D}" dt="2020-10-12T07:59:39.339" v="635" actId="700"/>
          <ac:spMkLst>
            <pc:docMk/>
            <pc:sldMk cId="3239819426" sldId="260"/>
            <ac:spMk id="2" creationId="{62BBA8A2-CF79-450F-94CA-4800189D9AC6}"/>
          </ac:spMkLst>
        </pc:spChg>
        <pc:spChg chg="mod ord">
          <ac:chgData name="Petr" userId="37ffb8d4-0ab7-4539-80fa-95cb741689c5" providerId="ADAL" clId="{24219F1B-64C9-4BC3-B5CC-AC210DB8019D}" dt="2020-10-12T13:54:13.744" v="2092"/>
          <ac:spMkLst>
            <pc:docMk/>
            <pc:sldMk cId="3239819426" sldId="260"/>
            <ac:spMk id="3" creationId="{0974A58F-9248-480E-AEB0-2C8115B6457C}"/>
          </ac:spMkLst>
        </pc:spChg>
        <pc:spChg chg="mod ord">
          <ac:chgData name="Petr" userId="37ffb8d4-0ab7-4539-80fa-95cb741689c5" providerId="ADAL" clId="{24219F1B-64C9-4BC3-B5CC-AC210DB8019D}" dt="2020-10-12T07:59:39.339" v="635" actId="700"/>
          <ac:spMkLst>
            <pc:docMk/>
            <pc:sldMk cId="3239819426" sldId="260"/>
            <ac:spMk id="4" creationId="{B52E6B8F-F4F7-499E-A6C0-4B80C2573FEF}"/>
          </ac:spMkLst>
        </pc:spChg>
        <pc:spChg chg="mod ord">
          <ac:chgData name="Petr" userId="37ffb8d4-0ab7-4539-80fa-95cb741689c5" providerId="ADAL" clId="{24219F1B-64C9-4BC3-B5CC-AC210DB8019D}" dt="2020-10-12T07:59:39.339" v="635" actId="700"/>
          <ac:spMkLst>
            <pc:docMk/>
            <pc:sldMk cId="3239819426" sldId="260"/>
            <ac:spMk id="5" creationId="{BF66536B-8140-4BA5-9468-4E21D1EE5AEB}"/>
          </ac:spMkLst>
        </pc:spChg>
        <pc:spChg chg="del">
          <ac:chgData name="Petr" userId="37ffb8d4-0ab7-4539-80fa-95cb741689c5" providerId="ADAL" clId="{24219F1B-64C9-4BC3-B5CC-AC210DB8019D}" dt="2020-10-12T07:59:39.339" v="635" actId="700"/>
          <ac:spMkLst>
            <pc:docMk/>
            <pc:sldMk cId="3239819426" sldId="260"/>
            <ac:spMk id="6" creationId="{B673D339-860A-438A-A691-B68B51D85188}"/>
          </ac:spMkLst>
        </pc:spChg>
        <pc:spChg chg="del">
          <ac:chgData name="Petr" userId="37ffb8d4-0ab7-4539-80fa-95cb741689c5" providerId="ADAL" clId="{24219F1B-64C9-4BC3-B5CC-AC210DB8019D}" dt="2020-10-12T07:59:39.339" v="635" actId="700"/>
          <ac:spMkLst>
            <pc:docMk/>
            <pc:sldMk cId="3239819426" sldId="260"/>
            <ac:spMk id="7" creationId="{8B7F1EE9-A9CB-4F84-8F59-F2292404A942}"/>
          </ac:spMkLst>
        </pc:spChg>
        <pc:spChg chg="add del mod ord">
          <ac:chgData name="Petr" userId="37ffb8d4-0ab7-4539-80fa-95cb741689c5" providerId="ADAL" clId="{24219F1B-64C9-4BC3-B5CC-AC210DB8019D}" dt="2020-10-12T07:59:51.014" v="636"/>
          <ac:spMkLst>
            <pc:docMk/>
            <pc:sldMk cId="3239819426" sldId="260"/>
            <ac:spMk id="8" creationId="{1E1FEBD1-8D7F-41F1-A874-4B46FD5DA91B}"/>
          </ac:spMkLst>
        </pc:spChg>
        <pc:picChg chg="add mod">
          <ac:chgData name="Petr" userId="37ffb8d4-0ab7-4539-80fa-95cb741689c5" providerId="ADAL" clId="{24219F1B-64C9-4BC3-B5CC-AC210DB8019D}" dt="2020-10-12T08:00:02.497" v="640" actId="14100"/>
          <ac:picMkLst>
            <pc:docMk/>
            <pc:sldMk cId="3239819426" sldId="260"/>
            <ac:picMk id="9" creationId="{CE928666-F535-4D07-A098-96B1516BF774}"/>
          </ac:picMkLst>
        </pc:picChg>
      </pc:sldChg>
      <pc:sldChg chg="addSp modSp new mod modAnim">
        <pc:chgData name="Petr" userId="37ffb8d4-0ab7-4539-80fa-95cb741689c5" providerId="ADAL" clId="{24219F1B-64C9-4BC3-B5CC-AC210DB8019D}" dt="2020-10-12T13:54:17.444" v="2093"/>
        <pc:sldMkLst>
          <pc:docMk/>
          <pc:sldMk cId="3884519243" sldId="261"/>
        </pc:sldMkLst>
        <pc:spChg chg="mod">
          <ac:chgData name="Petr" userId="37ffb8d4-0ab7-4539-80fa-95cb741689c5" providerId="ADAL" clId="{24219F1B-64C9-4BC3-B5CC-AC210DB8019D}" dt="2020-10-12T13:54:17.444" v="2093"/>
          <ac:spMkLst>
            <pc:docMk/>
            <pc:sldMk cId="3884519243" sldId="261"/>
            <ac:spMk id="2" creationId="{5B597CCC-EC8E-48B1-9ABB-49411D6F9514}"/>
          </ac:spMkLst>
        </pc:spChg>
        <pc:spChg chg="mod">
          <ac:chgData name="Petr" userId="37ffb8d4-0ab7-4539-80fa-95cb741689c5" providerId="ADAL" clId="{24219F1B-64C9-4BC3-B5CC-AC210DB8019D}" dt="2020-10-12T08:01:23.817" v="675" actId="790"/>
          <ac:spMkLst>
            <pc:docMk/>
            <pc:sldMk cId="3884519243" sldId="261"/>
            <ac:spMk id="4" creationId="{D9B11B88-B8FC-4E98-A27C-647549A0138E}"/>
          </ac:spMkLst>
        </pc:spChg>
        <pc:spChg chg="mod">
          <ac:chgData name="Petr" userId="37ffb8d4-0ab7-4539-80fa-95cb741689c5" providerId="ADAL" clId="{24219F1B-64C9-4BC3-B5CC-AC210DB8019D}" dt="2020-10-12T08:07:51.945" v="1096" actId="790"/>
          <ac:spMkLst>
            <pc:docMk/>
            <pc:sldMk cId="3884519243" sldId="261"/>
            <ac:spMk id="5" creationId="{CDC085B1-A512-4C69-8D47-8EC9AB7B4A7F}"/>
          </ac:spMkLst>
        </pc:spChg>
        <pc:picChg chg="add mod">
          <ac:chgData name="Petr" userId="37ffb8d4-0ab7-4539-80fa-95cb741689c5" providerId="ADAL" clId="{24219F1B-64C9-4BC3-B5CC-AC210DB8019D}" dt="2020-10-12T08:13:03.167" v="1149" actId="1076"/>
          <ac:picMkLst>
            <pc:docMk/>
            <pc:sldMk cId="3884519243" sldId="261"/>
            <ac:picMk id="6" creationId="{C8BD5D60-1F52-4AD6-98C6-54FB30ABBD24}"/>
          </ac:picMkLst>
        </pc:picChg>
      </pc:sldChg>
      <pc:sldChg chg="addSp delSp modSp new mod modClrScheme chgLayout">
        <pc:chgData name="Petr" userId="37ffb8d4-0ab7-4539-80fa-95cb741689c5" providerId="ADAL" clId="{24219F1B-64C9-4BC3-B5CC-AC210DB8019D}" dt="2020-10-12T13:54:21.063" v="2094"/>
        <pc:sldMkLst>
          <pc:docMk/>
          <pc:sldMk cId="568011990" sldId="262"/>
        </pc:sldMkLst>
        <pc:spChg chg="mod ord">
          <ac:chgData name="Petr" userId="37ffb8d4-0ab7-4539-80fa-95cb741689c5" providerId="ADAL" clId="{24219F1B-64C9-4BC3-B5CC-AC210DB8019D}" dt="2020-10-12T13:54:21.063" v="2094"/>
          <ac:spMkLst>
            <pc:docMk/>
            <pc:sldMk cId="568011990" sldId="262"/>
            <ac:spMk id="2" creationId="{2667986F-3839-443E-BF2D-B9F40375F763}"/>
          </ac:spMkLst>
        </pc:spChg>
        <pc:spChg chg="mod ord">
          <ac:chgData name="Petr" userId="37ffb8d4-0ab7-4539-80fa-95cb741689c5" providerId="ADAL" clId="{24219F1B-64C9-4BC3-B5CC-AC210DB8019D}" dt="2020-10-12T08:23:39.564" v="1187" actId="700"/>
          <ac:spMkLst>
            <pc:docMk/>
            <pc:sldMk cId="568011990" sldId="262"/>
            <ac:spMk id="3" creationId="{827F09A7-884A-418E-9CB6-AF76D8AE2C29}"/>
          </ac:spMkLst>
        </pc:spChg>
        <pc:spChg chg="mod ord">
          <ac:chgData name="Petr" userId="37ffb8d4-0ab7-4539-80fa-95cb741689c5" providerId="ADAL" clId="{24219F1B-64C9-4BC3-B5CC-AC210DB8019D}" dt="2020-10-12T08:23:39.564" v="1187" actId="700"/>
          <ac:spMkLst>
            <pc:docMk/>
            <pc:sldMk cId="568011990" sldId="262"/>
            <ac:spMk id="4" creationId="{C87EA3E2-49B6-49B0-B3D0-30C008E6E6D8}"/>
          </ac:spMkLst>
        </pc:spChg>
        <pc:spChg chg="mod ord">
          <ac:chgData name="Petr" userId="37ffb8d4-0ab7-4539-80fa-95cb741689c5" providerId="ADAL" clId="{24219F1B-64C9-4BC3-B5CC-AC210DB8019D}" dt="2020-10-12T13:42:15.723" v="1796" actId="403"/>
          <ac:spMkLst>
            <pc:docMk/>
            <pc:sldMk cId="568011990" sldId="262"/>
            <ac:spMk id="5" creationId="{AEB1765D-667A-49BC-82E9-5756BCBC11ED}"/>
          </ac:spMkLst>
        </pc:spChg>
        <pc:spChg chg="add del mod ord">
          <ac:chgData name="Petr" userId="37ffb8d4-0ab7-4539-80fa-95cb741689c5" providerId="ADAL" clId="{24219F1B-64C9-4BC3-B5CC-AC210DB8019D}" dt="2020-10-12T08:23:39.564" v="1187" actId="700"/>
          <ac:spMkLst>
            <pc:docMk/>
            <pc:sldMk cId="568011990" sldId="262"/>
            <ac:spMk id="6" creationId="{1B19DC9B-C209-491C-91A2-52BA1A3AAB3F}"/>
          </ac:spMkLst>
        </pc:spChg>
        <pc:spChg chg="add del mod ord">
          <ac:chgData name="Petr" userId="37ffb8d4-0ab7-4539-80fa-95cb741689c5" providerId="ADAL" clId="{24219F1B-64C9-4BC3-B5CC-AC210DB8019D}" dt="2020-10-12T08:23:39.564" v="1187" actId="700"/>
          <ac:spMkLst>
            <pc:docMk/>
            <pc:sldMk cId="568011990" sldId="262"/>
            <ac:spMk id="7" creationId="{16D09292-465B-40F4-9EA1-C362942BAD50}"/>
          </ac:spMkLst>
        </pc:spChg>
        <pc:spChg chg="add del mod ord">
          <ac:chgData name="Petr" userId="37ffb8d4-0ab7-4539-80fa-95cb741689c5" providerId="ADAL" clId="{24219F1B-64C9-4BC3-B5CC-AC210DB8019D}" dt="2020-10-12T08:23:39.564" v="1187" actId="700"/>
          <ac:spMkLst>
            <pc:docMk/>
            <pc:sldMk cId="568011990" sldId="262"/>
            <ac:spMk id="8" creationId="{9BD79A5A-88AE-4375-B578-DE78E92C080D}"/>
          </ac:spMkLst>
        </pc:spChg>
      </pc:sldChg>
      <pc:sldChg chg="addSp modSp new mod modClrScheme chgLayout">
        <pc:chgData name="Petr" userId="37ffb8d4-0ab7-4539-80fa-95cb741689c5" providerId="ADAL" clId="{24219F1B-64C9-4BC3-B5CC-AC210DB8019D}" dt="2020-10-12T13:54:24.723" v="2095"/>
        <pc:sldMkLst>
          <pc:docMk/>
          <pc:sldMk cId="809748740" sldId="263"/>
        </pc:sldMkLst>
        <pc:spChg chg="mod ord">
          <ac:chgData name="Petr" userId="37ffb8d4-0ab7-4539-80fa-95cb741689c5" providerId="ADAL" clId="{24219F1B-64C9-4BC3-B5CC-AC210DB8019D}" dt="2020-10-12T13:54:24.723" v="2095"/>
          <ac:spMkLst>
            <pc:docMk/>
            <pc:sldMk cId="809748740" sldId="263"/>
            <ac:spMk id="2" creationId="{7B2D9CE9-BCAF-41EE-9106-2085F946B5EA}"/>
          </ac:spMkLst>
        </pc:spChg>
        <pc:spChg chg="mod ord">
          <ac:chgData name="Petr" userId="37ffb8d4-0ab7-4539-80fa-95cb741689c5" providerId="ADAL" clId="{24219F1B-64C9-4BC3-B5CC-AC210DB8019D}" dt="2020-10-12T08:25:12.285" v="1250" actId="700"/>
          <ac:spMkLst>
            <pc:docMk/>
            <pc:sldMk cId="809748740" sldId="263"/>
            <ac:spMk id="3" creationId="{5EF37493-EECD-457B-87BF-36E916205CA9}"/>
          </ac:spMkLst>
        </pc:spChg>
        <pc:spChg chg="mod ord">
          <ac:chgData name="Petr" userId="37ffb8d4-0ab7-4539-80fa-95cb741689c5" providerId="ADAL" clId="{24219F1B-64C9-4BC3-B5CC-AC210DB8019D}" dt="2020-10-12T08:25:12.285" v="1250" actId="700"/>
          <ac:spMkLst>
            <pc:docMk/>
            <pc:sldMk cId="809748740" sldId="263"/>
            <ac:spMk id="4" creationId="{AD7D3E1C-829C-4EE3-ADF7-19D132BC8496}"/>
          </ac:spMkLst>
        </pc:spChg>
        <pc:spChg chg="mod ord">
          <ac:chgData name="Petr" userId="37ffb8d4-0ab7-4539-80fa-95cb741689c5" providerId="ADAL" clId="{24219F1B-64C9-4BC3-B5CC-AC210DB8019D}" dt="2020-10-12T08:25:12.285" v="1250" actId="700"/>
          <ac:spMkLst>
            <pc:docMk/>
            <pc:sldMk cId="809748740" sldId="263"/>
            <ac:spMk id="5" creationId="{28DB383A-3E3F-4235-9FB3-338B3214999C}"/>
          </ac:spMkLst>
        </pc:spChg>
        <pc:spChg chg="add mod ord">
          <ac:chgData name="Petr" userId="37ffb8d4-0ab7-4539-80fa-95cb741689c5" providerId="ADAL" clId="{24219F1B-64C9-4BC3-B5CC-AC210DB8019D}" dt="2020-10-12T08:25:12.285" v="1250" actId="700"/>
          <ac:spMkLst>
            <pc:docMk/>
            <pc:sldMk cId="809748740" sldId="263"/>
            <ac:spMk id="6" creationId="{144035E2-1EE5-48E3-A675-0E6CCE3DFC01}"/>
          </ac:spMkLst>
        </pc:spChg>
        <pc:spChg chg="add mod ord">
          <ac:chgData name="Petr" userId="37ffb8d4-0ab7-4539-80fa-95cb741689c5" providerId="ADAL" clId="{24219F1B-64C9-4BC3-B5CC-AC210DB8019D}" dt="2020-10-12T13:18:32.773" v="1405" actId="20577"/>
          <ac:spMkLst>
            <pc:docMk/>
            <pc:sldMk cId="809748740" sldId="263"/>
            <ac:spMk id="7" creationId="{34A49412-5764-4B64-9D8D-FCD7869B9AD8}"/>
          </ac:spMkLst>
        </pc:spChg>
      </pc:sldChg>
      <pc:sldChg chg="addSp delSp modSp new mod modClrScheme chgLayout">
        <pc:chgData name="Petr" userId="37ffb8d4-0ab7-4539-80fa-95cb741689c5" providerId="ADAL" clId="{24219F1B-64C9-4BC3-B5CC-AC210DB8019D}" dt="2020-10-12T13:54:28.244" v="2096"/>
        <pc:sldMkLst>
          <pc:docMk/>
          <pc:sldMk cId="761681945" sldId="264"/>
        </pc:sldMkLst>
        <pc:spChg chg="del mod ord">
          <ac:chgData name="Petr" userId="37ffb8d4-0ab7-4539-80fa-95cb741689c5" providerId="ADAL" clId="{24219F1B-64C9-4BC3-B5CC-AC210DB8019D}" dt="2020-10-12T13:19:58.432" v="1407" actId="700"/>
          <ac:spMkLst>
            <pc:docMk/>
            <pc:sldMk cId="761681945" sldId="264"/>
            <ac:spMk id="2" creationId="{1FED362E-CA85-416B-9C6F-9FD8C932870D}"/>
          </ac:spMkLst>
        </pc:spChg>
        <pc:spChg chg="mod ord">
          <ac:chgData name="Petr" userId="37ffb8d4-0ab7-4539-80fa-95cb741689c5" providerId="ADAL" clId="{24219F1B-64C9-4BC3-B5CC-AC210DB8019D}" dt="2020-10-12T13:54:28.244" v="2096"/>
          <ac:spMkLst>
            <pc:docMk/>
            <pc:sldMk cId="761681945" sldId="264"/>
            <ac:spMk id="3" creationId="{36FDDFF5-AF91-4620-9AC4-A3AAC87EB55D}"/>
          </ac:spMkLst>
        </pc:spChg>
        <pc:spChg chg="mod ord">
          <ac:chgData name="Petr" userId="37ffb8d4-0ab7-4539-80fa-95cb741689c5" providerId="ADAL" clId="{24219F1B-64C9-4BC3-B5CC-AC210DB8019D}" dt="2020-10-12T13:19:58.432" v="1407" actId="700"/>
          <ac:spMkLst>
            <pc:docMk/>
            <pc:sldMk cId="761681945" sldId="264"/>
            <ac:spMk id="4" creationId="{B5887427-C188-45ED-A7E7-FE5A5E8B499F}"/>
          </ac:spMkLst>
        </pc:spChg>
        <pc:spChg chg="del mod ord">
          <ac:chgData name="Petr" userId="37ffb8d4-0ab7-4539-80fa-95cb741689c5" providerId="ADAL" clId="{24219F1B-64C9-4BC3-B5CC-AC210DB8019D}" dt="2020-10-12T13:19:58.432" v="1407" actId="700"/>
          <ac:spMkLst>
            <pc:docMk/>
            <pc:sldMk cId="761681945" sldId="264"/>
            <ac:spMk id="5" creationId="{B0C2727C-9089-47F2-AE6D-5E17A4128BBE}"/>
          </ac:spMkLst>
        </pc:spChg>
        <pc:spChg chg="del">
          <ac:chgData name="Petr" userId="37ffb8d4-0ab7-4539-80fa-95cb741689c5" providerId="ADAL" clId="{24219F1B-64C9-4BC3-B5CC-AC210DB8019D}" dt="2020-10-12T13:19:58.432" v="1407" actId="700"/>
          <ac:spMkLst>
            <pc:docMk/>
            <pc:sldMk cId="761681945" sldId="264"/>
            <ac:spMk id="6" creationId="{C1AC9C1B-53BA-41F9-9F7A-6BD54F25E215}"/>
          </ac:spMkLst>
        </pc:spChg>
        <pc:spChg chg="del">
          <ac:chgData name="Petr" userId="37ffb8d4-0ab7-4539-80fa-95cb741689c5" providerId="ADAL" clId="{24219F1B-64C9-4BC3-B5CC-AC210DB8019D}" dt="2020-10-12T13:19:58.432" v="1407" actId="700"/>
          <ac:spMkLst>
            <pc:docMk/>
            <pc:sldMk cId="761681945" sldId="264"/>
            <ac:spMk id="7" creationId="{DD8D914A-9384-40BA-8AAF-C1D2CD483068}"/>
          </ac:spMkLst>
        </pc:spChg>
        <pc:spChg chg="add mod ord">
          <ac:chgData name="Petr" userId="37ffb8d4-0ab7-4539-80fa-95cb741689c5" providerId="ADAL" clId="{24219F1B-64C9-4BC3-B5CC-AC210DB8019D}" dt="2020-10-12T13:20:15.523" v="1411"/>
          <ac:spMkLst>
            <pc:docMk/>
            <pc:sldMk cId="761681945" sldId="264"/>
            <ac:spMk id="8" creationId="{8A58ACB3-0D4D-4E01-8A29-B3CBBA9ACD35}"/>
          </ac:spMkLst>
        </pc:spChg>
        <pc:spChg chg="add del mod ord">
          <ac:chgData name="Petr" userId="37ffb8d4-0ab7-4539-80fa-95cb741689c5" providerId="ADAL" clId="{24219F1B-64C9-4BC3-B5CC-AC210DB8019D}" dt="2020-10-12T13:20:01.042" v="1408" actId="22"/>
          <ac:spMkLst>
            <pc:docMk/>
            <pc:sldMk cId="761681945" sldId="264"/>
            <ac:spMk id="9" creationId="{FC4353AF-2013-497D-B110-DCE77FCEF402}"/>
          </ac:spMkLst>
        </pc:spChg>
        <pc:picChg chg="add mod">
          <ac:chgData name="Petr" userId="37ffb8d4-0ab7-4539-80fa-95cb741689c5" providerId="ADAL" clId="{24219F1B-64C9-4BC3-B5CC-AC210DB8019D}" dt="2020-10-12T13:20:06.542" v="1410" actId="14100"/>
          <ac:picMkLst>
            <pc:docMk/>
            <pc:sldMk cId="761681945" sldId="264"/>
            <ac:picMk id="11" creationId="{271589E2-A24F-4FD4-8D50-F1B092C4C6A0}"/>
          </ac:picMkLst>
        </pc:picChg>
      </pc:sldChg>
      <pc:sldChg chg="addSp modSp new mod modClrScheme chgLayout">
        <pc:chgData name="Petr" userId="37ffb8d4-0ab7-4539-80fa-95cb741689c5" providerId="ADAL" clId="{24219F1B-64C9-4BC3-B5CC-AC210DB8019D}" dt="2020-10-12T13:54:43.803" v="2104"/>
        <pc:sldMkLst>
          <pc:docMk/>
          <pc:sldMk cId="103700946" sldId="265"/>
        </pc:sldMkLst>
        <pc:spChg chg="mod ord">
          <ac:chgData name="Petr" userId="37ffb8d4-0ab7-4539-80fa-95cb741689c5" providerId="ADAL" clId="{24219F1B-64C9-4BC3-B5CC-AC210DB8019D}" dt="2020-10-12T13:54:43.803" v="2104"/>
          <ac:spMkLst>
            <pc:docMk/>
            <pc:sldMk cId="103700946" sldId="265"/>
            <ac:spMk id="2" creationId="{4318E9B3-708C-4EF9-A97A-41CD0F7F979D}"/>
          </ac:spMkLst>
        </pc:spChg>
        <pc:spChg chg="mod ord">
          <ac:chgData name="Petr" userId="37ffb8d4-0ab7-4539-80fa-95cb741689c5" providerId="ADAL" clId="{24219F1B-64C9-4BC3-B5CC-AC210DB8019D}" dt="2020-10-12T13:22:44.122" v="1454" actId="700"/>
          <ac:spMkLst>
            <pc:docMk/>
            <pc:sldMk cId="103700946" sldId="265"/>
            <ac:spMk id="3" creationId="{60B5C791-699D-4707-BEAE-FE11AC17D0BF}"/>
          </ac:spMkLst>
        </pc:spChg>
        <pc:spChg chg="mod ord">
          <ac:chgData name="Petr" userId="37ffb8d4-0ab7-4539-80fa-95cb741689c5" providerId="ADAL" clId="{24219F1B-64C9-4BC3-B5CC-AC210DB8019D}" dt="2020-10-12T13:22:44.122" v="1454" actId="700"/>
          <ac:spMkLst>
            <pc:docMk/>
            <pc:sldMk cId="103700946" sldId="265"/>
            <ac:spMk id="4" creationId="{08E694C6-A82C-4924-8AA6-77A7FDC2F79E}"/>
          </ac:spMkLst>
        </pc:spChg>
        <pc:spChg chg="mod ord">
          <ac:chgData name="Petr" userId="37ffb8d4-0ab7-4539-80fa-95cb741689c5" providerId="ADAL" clId="{24219F1B-64C9-4BC3-B5CC-AC210DB8019D}" dt="2020-10-12T13:54:40.946" v="2103" actId="20577"/>
          <ac:spMkLst>
            <pc:docMk/>
            <pc:sldMk cId="103700946" sldId="265"/>
            <ac:spMk id="5" creationId="{6E21E384-C857-476B-99D4-1570C892DBD8}"/>
          </ac:spMkLst>
        </pc:spChg>
        <pc:spChg chg="add mod ord">
          <ac:chgData name="Petr" userId="37ffb8d4-0ab7-4539-80fa-95cb741689c5" providerId="ADAL" clId="{24219F1B-64C9-4BC3-B5CC-AC210DB8019D}" dt="2020-10-12T13:22:44.122" v="1454" actId="700"/>
          <ac:spMkLst>
            <pc:docMk/>
            <pc:sldMk cId="103700946" sldId="265"/>
            <ac:spMk id="6" creationId="{41B157CE-0E1F-4554-BFC0-4379FBC0529A}"/>
          </ac:spMkLst>
        </pc:spChg>
        <pc:spChg chg="add mod ord">
          <ac:chgData name="Petr" userId="37ffb8d4-0ab7-4539-80fa-95cb741689c5" providerId="ADAL" clId="{24219F1B-64C9-4BC3-B5CC-AC210DB8019D}" dt="2020-10-12T13:22:44.122" v="1454" actId="700"/>
          <ac:spMkLst>
            <pc:docMk/>
            <pc:sldMk cId="103700946" sldId="265"/>
            <ac:spMk id="7" creationId="{310A1659-C77D-4C03-A320-259F13ADDDCA}"/>
          </ac:spMkLst>
        </pc:spChg>
        <pc:spChg chg="add mod ord">
          <ac:chgData name="Petr" userId="37ffb8d4-0ab7-4539-80fa-95cb741689c5" providerId="ADAL" clId="{24219F1B-64C9-4BC3-B5CC-AC210DB8019D}" dt="2020-10-12T13:25:12.452" v="1478" actId="108"/>
          <ac:spMkLst>
            <pc:docMk/>
            <pc:sldMk cId="103700946" sldId="265"/>
            <ac:spMk id="8" creationId="{606E25DE-E254-49E5-9D90-CE3F101E894B}"/>
          </ac:spMkLst>
        </pc:spChg>
      </pc:sldChg>
      <pc:sldChg chg="addSp delSp modSp new mod modClrScheme modAnim chgLayout">
        <pc:chgData name="Petr" userId="37ffb8d4-0ab7-4539-80fa-95cb741689c5" providerId="ADAL" clId="{24219F1B-64C9-4BC3-B5CC-AC210DB8019D}" dt="2020-10-12T13:54:48.284" v="2105"/>
        <pc:sldMkLst>
          <pc:docMk/>
          <pc:sldMk cId="4091775389" sldId="266"/>
        </pc:sldMkLst>
        <pc:spChg chg="mod ord">
          <ac:chgData name="Petr" userId="37ffb8d4-0ab7-4539-80fa-95cb741689c5" providerId="ADAL" clId="{24219F1B-64C9-4BC3-B5CC-AC210DB8019D}" dt="2020-10-12T13:54:48.284" v="2105"/>
          <ac:spMkLst>
            <pc:docMk/>
            <pc:sldMk cId="4091775389" sldId="266"/>
            <ac:spMk id="2" creationId="{93619648-CA64-4224-8049-3055FE7E85FF}"/>
          </ac:spMkLst>
        </pc:spChg>
        <pc:spChg chg="mod ord">
          <ac:chgData name="Petr" userId="37ffb8d4-0ab7-4539-80fa-95cb741689c5" providerId="ADAL" clId="{24219F1B-64C9-4BC3-B5CC-AC210DB8019D}" dt="2020-10-12T13:28:05.153" v="1505" actId="700"/>
          <ac:spMkLst>
            <pc:docMk/>
            <pc:sldMk cId="4091775389" sldId="266"/>
            <ac:spMk id="3" creationId="{956F9598-62A0-455C-83CD-5EFF57338B39}"/>
          </ac:spMkLst>
        </pc:spChg>
        <pc:spChg chg="del">
          <ac:chgData name="Petr" userId="37ffb8d4-0ab7-4539-80fa-95cb741689c5" providerId="ADAL" clId="{24219F1B-64C9-4BC3-B5CC-AC210DB8019D}" dt="2020-10-12T13:28:05.153" v="1505" actId="700"/>
          <ac:spMkLst>
            <pc:docMk/>
            <pc:sldMk cId="4091775389" sldId="266"/>
            <ac:spMk id="4" creationId="{7001A317-4092-4ED7-A441-72A91CA437C8}"/>
          </ac:spMkLst>
        </pc:spChg>
        <pc:spChg chg="mod ord">
          <ac:chgData name="Petr" userId="37ffb8d4-0ab7-4539-80fa-95cb741689c5" providerId="ADAL" clId="{24219F1B-64C9-4BC3-B5CC-AC210DB8019D}" dt="2020-10-12T13:28:05.153" v="1505" actId="700"/>
          <ac:spMkLst>
            <pc:docMk/>
            <pc:sldMk cId="4091775389" sldId="266"/>
            <ac:spMk id="5" creationId="{5CE8D99B-4CFB-4CEA-9B14-51D28CCB00D0}"/>
          </ac:spMkLst>
        </pc:spChg>
        <pc:spChg chg="del">
          <ac:chgData name="Petr" userId="37ffb8d4-0ab7-4539-80fa-95cb741689c5" providerId="ADAL" clId="{24219F1B-64C9-4BC3-B5CC-AC210DB8019D}" dt="2020-10-12T13:28:05.153" v="1505" actId="700"/>
          <ac:spMkLst>
            <pc:docMk/>
            <pc:sldMk cId="4091775389" sldId="266"/>
            <ac:spMk id="6" creationId="{4339054E-413A-49CE-B1E3-E1FA04471C08}"/>
          </ac:spMkLst>
        </pc:spChg>
        <pc:spChg chg="del mod ord">
          <ac:chgData name="Petr" userId="37ffb8d4-0ab7-4539-80fa-95cb741689c5" providerId="ADAL" clId="{24219F1B-64C9-4BC3-B5CC-AC210DB8019D}" dt="2020-10-12T13:28:05.153" v="1505" actId="700"/>
          <ac:spMkLst>
            <pc:docMk/>
            <pc:sldMk cId="4091775389" sldId="266"/>
            <ac:spMk id="7" creationId="{C7E0FF79-AA4F-44BD-BED9-163FEE5B3D11}"/>
          </ac:spMkLst>
        </pc:spChg>
        <pc:spChg chg="del">
          <ac:chgData name="Petr" userId="37ffb8d4-0ab7-4539-80fa-95cb741689c5" providerId="ADAL" clId="{24219F1B-64C9-4BC3-B5CC-AC210DB8019D}" dt="2020-10-12T13:28:05.153" v="1505" actId="700"/>
          <ac:spMkLst>
            <pc:docMk/>
            <pc:sldMk cId="4091775389" sldId="266"/>
            <ac:spMk id="8" creationId="{0C2265B4-BDFC-4B5F-96C0-42BB7A869615}"/>
          </ac:spMkLst>
        </pc:spChg>
        <pc:spChg chg="add mod ord">
          <ac:chgData name="Petr" userId="37ffb8d4-0ab7-4539-80fa-95cb741689c5" providerId="ADAL" clId="{24219F1B-64C9-4BC3-B5CC-AC210DB8019D}" dt="2020-10-12T13:30:18.242" v="1540"/>
          <ac:spMkLst>
            <pc:docMk/>
            <pc:sldMk cId="4091775389" sldId="266"/>
            <ac:spMk id="9" creationId="{E3097444-94D3-4FEC-BBC2-C86DC4F0E903}"/>
          </ac:spMkLst>
        </pc:spChg>
        <pc:picChg chg="add mod">
          <ac:chgData name="Petr" userId="37ffb8d4-0ab7-4539-80fa-95cb741689c5" providerId="ADAL" clId="{24219F1B-64C9-4BC3-B5CC-AC210DB8019D}" dt="2020-10-12T13:29:46.743" v="1537" actId="14100"/>
          <ac:picMkLst>
            <pc:docMk/>
            <pc:sldMk cId="4091775389" sldId="266"/>
            <ac:picMk id="10" creationId="{36768FCD-BE1A-4FAD-8C3E-D2E6E1221CD1}"/>
          </ac:picMkLst>
        </pc:picChg>
      </pc:sldChg>
      <pc:sldChg chg="modSp new mod">
        <pc:chgData name="Petr" userId="37ffb8d4-0ab7-4539-80fa-95cb741689c5" providerId="ADAL" clId="{24219F1B-64C9-4BC3-B5CC-AC210DB8019D}" dt="2020-10-12T13:58:47.063" v="2234"/>
        <pc:sldMkLst>
          <pc:docMk/>
          <pc:sldMk cId="3272862021" sldId="267"/>
        </pc:sldMkLst>
        <pc:spChg chg="mod">
          <ac:chgData name="Petr" userId="37ffb8d4-0ab7-4539-80fa-95cb741689c5" providerId="ADAL" clId="{24219F1B-64C9-4BC3-B5CC-AC210DB8019D}" dt="2020-10-12T13:55:18.363" v="2117"/>
          <ac:spMkLst>
            <pc:docMk/>
            <pc:sldMk cId="3272862021" sldId="267"/>
            <ac:spMk id="2" creationId="{8FE201BD-098F-4D55-A1CE-51B857E9ECBC}"/>
          </ac:spMkLst>
        </pc:spChg>
        <pc:spChg chg="mod">
          <ac:chgData name="Petr" userId="37ffb8d4-0ab7-4539-80fa-95cb741689c5" providerId="ADAL" clId="{24219F1B-64C9-4BC3-B5CC-AC210DB8019D}" dt="2020-10-12T13:26:59.043" v="1504"/>
          <ac:spMkLst>
            <pc:docMk/>
            <pc:sldMk cId="3272862021" sldId="267"/>
            <ac:spMk id="5" creationId="{001ABB5C-3478-4A44-A556-1D9F1AFE1219}"/>
          </ac:spMkLst>
        </pc:spChg>
        <pc:spChg chg="mod">
          <ac:chgData name="Petr" userId="37ffb8d4-0ab7-4539-80fa-95cb741689c5" providerId="ADAL" clId="{24219F1B-64C9-4BC3-B5CC-AC210DB8019D}" dt="2020-10-12T13:58:24.513" v="2226" actId="21"/>
          <ac:spMkLst>
            <pc:docMk/>
            <pc:sldMk cId="3272862021" sldId="267"/>
            <ac:spMk id="7" creationId="{085EC2A4-2B2C-455D-A620-7152D04721D3}"/>
          </ac:spMkLst>
        </pc:spChg>
        <pc:spChg chg="mod">
          <ac:chgData name="Petr" userId="37ffb8d4-0ab7-4539-80fa-95cb741689c5" providerId="ADAL" clId="{24219F1B-64C9-4BC3-B5CC-AC210DB8019D}" dt="2020-10-12T13:58:47.063" v="2234"/>
          <ac:spMkLst>
            <pc:docMk/>
            <pc:sldMk cId="3272862021" sldId="267"/>
            <ac:spMk id="8" creationId="{EBDA5BCA-9D87-4CA6-A478-C7E29186A046}"/>
          </ac:spMkLst>
        </pc:spChg>
      </pc:sldChg>
      <pc:sldChg chg="addSp delSp modSp new mod modClrScheme modAnim chgLayout">
        <pc:chgData name="Petr" userId="37ffb8d4-0ab7-4539-80fa-95cb741689c5" providerId="ADAL" clId="{24219F1B-64C9-4BC3-B5CC-AC210DB8019D}" dt="2020-10-12T13:54:52.073" v="2106"/>
        <pc:sldMkLst>
          <pc:docMk/>
          <pc:sldMk cId="586130174" sldId="268"/>
        </pc:sldMkLst>
        <pc:spChg chg="mod ord">
          <ac:chgData name="Petr" userId="37ffb8d4-0ab7-4539-80fa-95cb741689c5" providerId="ADAL" clId="{24219F1B-64C9-4BC3-B5CC-AC210DB8019D}" dt="2020-10-12T13:54:52.073" v="2106"/>
          <ac:spMkLst>
            <pc:docMk/>
            <pc:sldMk cId="586130174" sldId="268"/>
            <ac:spMk id="2" creationId="{69DEE33F-0362-43CD-A5A7-5C9402AA90CB}"/>
          </ac:spMkLst>
        </pc:spChg>
        <pc:spChg chg="mod ord">
          <ac:chgData name="Petr" userId="37ffb8d4-0ab7-4539-80fa-95cb741689c5" providerId="ADAL" clId="{24219F1B-64C9-4BC3-B5CC-AC210DB8019D}" dt="2020-10-12T13:31:55.928" v="1581" actId="700"/>
          <ac:spMkLst>
            <pc:docMk/>
            <pc:sldMk cId="586130174" sldId="268"/>
            <ac:spMk id="3" creationId="{95E90B06-7F59-4C05-8C7C-7C2820835FAA}"/>
          </ac:spMkLst>
        </pc:spChg>
        <pc:spChg chg="mod ord">
          <ac:chgData name="Petr" userId="37ffb8d4-0ab7-4539-80fa-95cb741689c5" providerId="ADAL" clId="{24219F1B-64C9-4BC3-B5CC-AC210DB8019D}" dt="2020-10-12T13:31:55.928" v="1581" actId="700"/>
          <ac:spMkLst>
            <pc:docMk/>
            <pc:sldMk cId="586130174" sldId="268"/>
            <ac:spMk id="4" creationId="{DF7EADB2-E828-4367-B0F3-BFAF8C1B52E8}"/>
          </ac:spMkLst>
        </pc:spChg>
        <pc:spChg chg="del mod ord">
          <ac:chgData name="Petr" userId="37ffb8d4-0ab7-4539-80fa-95cb741689c5" providerId="ADAL" clId="{24219F1B-64C9-4BC3-B5CC-AC210DB8019D}" dt="2020-10-12T13:31:55.928" v="1581" actId="700"/>
          <ac:spMkLst>
            <pc:docMk/>
            <pc:sldMk cId="586130174" sldId="268"/>
            <ac:spMk id="5" creationId="{6A349E85-9135-4CC5-9B0E-790D74D02068}"/>
          </ac:spMkLst>
        </pc:spChg>
        <pc:spChg chg="add mod ord">
          <ac:chgData name="Petr" userId="37ffb8d4-0ab7-4539-80fa-95cb741689c5" providerId="ADAL" clId="{24219F1B-64C9-4BC3-B5CC-AC210DB8019D}" dt="2020-10-12T13:34:22.733" v="1667" actId="20577"/>
          <ac:spMkLst>
            <pc:docMk/>
            <pc:sldMk cId="586130174" sldId="268"/>
            <ac:spMk id="6" creationId="{426D5EED-0C03-4937-96EF-4EF1CBDF7A4B}"/>
          </ac:spMkLst>
        </pc:spChg>
        <pc:spChg chg="add mod ord">
          <ac:chgData name="Petr" userId="37ffb8d4-0ab7-4539-80fa-95cb741689c5" providerId="ADAL" clId="{24219F1B-64C9-4BC3-B5CC-AC210DB8019D}" dt="2020-10-12T13:34:26.513" v="1668" actId="20577"/>
          <ac:spMkLst>
            <pc:docMk/>
            <pc:sldMk cId="586130174" sldId="268"/>
            <ac:spMk id="7" creationId="{3FF56A79-D0C1-4216-9EB0-30C9E679B91E}"/>
          </ac:spMkLst>
        </pc:spChg>
        <pc:spChg chg="add mod ord">
          <ac:chgData name="Petr" userId="37ffb8d4-0ab7-4539-80fa-95cb741689c5" providerId="ADAL" clId="{24219F1B-64C9-4BC3-B5CC-AC210DB8019D}" dt="2020-10-12T13:33:50.153" v="1629" actId="790"/>
          <ac:spMkLst>
            <pc:docMk/>
            <pc:sldMk cId="586130174" sldId="268"/>
            <ac:spMk id="8" creationId="{F402A056-5024-4C25-92A4-ADE34E93B928}"/>
          </ac:spMkLst>
        </pc:spChg>
        <pc:spChg chg="add del mod ord">
          <ac:chgData name="Petr" userId="37ffb8d4-0ab7-4539-80fa-95cb741689c5" providerId="ADAL" clId="{24219F1B-64C9-4BC3-B5CC-AC210DB8019D}" dt="2020-10-12T13:32:51.383" v="1588"/>
          <ac:spMkLst>
            <pc:docMk/>
            <pc:sldMk cId="586130174" sldId="268"/>
            <ac:spMk id="9" creationId="{19216933-F6DA-4B44-99A7-D2A442543F66}"/>
          </ac:spMkLst>
        </pc:spChg>
        <pc:picChg chg="add mod">
          <ac:chgData name="Petr" userId="37ffb8d4-0ab7-4539-80fa-95cb741689c5" providerId="ADAL" clId="{24219F1B-64C9-4BC3-B5CC-AC210DB8019D}" dt="2020-10-12T13:33:14.673" v="1594" actId="14100"/>
          <ac:picMkLst>
            <pc:docMk/>
            <pc:sldMk cId="586130174" sldId="268"/>
            <ac:picMk id="10" creationId="{F1CC481E-2D30-436C-9C0F-3E5E86FB114B}"/>
          </ac:picMkLst>
        </pc:picChg>
      </pc:sldChg>
      <pc:sldChg chg="addSp delSp modSp new mod modClrScheme chgLayout">
        <pc:chgData name="Petr" userId="37ffb8d4-0ab7-4539-80fa-95cb741689c5" providerId="ADAL" clId="{24219F1B-64C9-4BC3-B5CC-AC210DB8019D}" dt="2020-10-12T13:55:11.614" v="2115"/>
        <pc:sldMkLst>
          <pc:docMk/>
          <pc:sldMk cId="3357423635" sldId="269"/>
        </pc:sldMkLst>
        <pc:spChg chg="mod ord">
          <ac:chgData name="Petr" userId="37ffb8d4-0ab7-4539-80fa-95cb741689c5" providerId="ADAL" clId="{24219F1B-64C9-4BC3-B5CC-AC210DB8019D}" dt="2020-10-12T13:55:11.614" v="2115"/>
          <ac:spMkLst>
            <pc:docMk/>
            <pc:sldMk cId="3357423635" sldId="269"/>
            <ac:spMk id="2" creationId="{D85DCEC4-48B8-4259-A6DF-0216BC32CB04}"/>
          </ac:spMkLst>
        </pc:spChg>
        <pc:spChg chg="mod ord">
          <ac:chgData name="Petr" userId="37ffb8d4-0ab7-4539-80fa-95cb741689c5" providerId="ADAL" clId="{24219F1B-64C9-4BC3-B5CC-AC210DB8019D}" dt="2020-10-12T13:35:03.563" v="1670" actId="700"/>
          <ac:spMkLst>
            <pc:docMk/>
            <pc:sldMk cId="3357423635" sldId="269"/>
            <ac:spMk id="3" creationId="{34D90BD1-F2CD-42E5-BAF0-A9D6A92D7807}"/>
          </ac:spMkLst>
        </pc:spChg>
        <pc:spChg chg="del">
          <ac:chgData name="Petr" userId="37ffb8d4-0ab7-4539-80fa-95cb741689c5" providerId="ADAL" clId="{24219F1B-64C9-4BC3-B5CC-AC210DB8019D}" dt="2020-10-12T13:35:03.563" v="1670" actId="700"/>
          <ac:spMkLst>
            <pc:docMk/>
            <pc:sldMk cId="3357423635" sldId="269"/>
            <ac:spMk id="4" creationId="{EC7F7121-01F1-4A77-881F-69F0EBAFB5F0}"/>
          </ac:spMkLst>
        </pc:spChg>
        <pc:spChg chg="del mod ord">
          <ac:chgData name="Petr" userId="37ffb8d4-0ab7-4539-80fa-95cb741689c5" providerId="ADAL" clId="{24219F1B-64C9-4BC3-B5CC-AC210DB8019D}" dt="2020-10-12T13:35:03.563" v="1670" actId="700"/>
          <ac:spMkLst>
            <pc:docMk/>
            <pc:sldMk cId="3357423635" sldId="269"/>
            <ac:spMk id="5" creationId="{92932645-FAC5-41EE-8A46-EA8F3985DF95}"/>
          </ac:spMkLst>
        </pc:spChg>
        <pc:spChg chg="del">
          <ac:chgData name="Petr" userId="37ffb8d4-0ab7-4539-80fa-95cb741689c5" providerId="ADAL" clId="{24219F1B-64C9-4BC3-B5CC-AC210DB8019D}" dt="2020-10-12T13:35:03.563" v="1670" actId="700"/>
          <ac:spMkLst>
            <pc:docMk/>
            <pc:sldMk cId="3357423635" sldId="269"/>
            <ac:spMk id="6" creationId="{29111CD9-EEAD-40F6-8E41-4144FA8FFE42}"/>
          </ac:spMkLst>
        </pc:spChg>
        <pc:spChg chg="del mod ord">
          <ac:chgData name="Petr" userId="37ffb8d4-0ab7-4539-80fa-95cb741689c5" providerId="ADAL" clId="{24219F1B-64C9-4BC3-B5CC-AC210DB8019D}" dt="2020-10-12T13:35:03.563" v="1670" actId="700"/>
          <ac:spMkLst>
            <pc:docMk/>
            <pc:sldMk cId="3357423635" sldId="269"/>
            <ac:spMk id="7" creationId="{151D7419-596E-4999-83C3-79F068044FD9}"/>
          </ac:spMkLst>
        </pc:spChg>
        <pc:spChg chg="del">
          <ac:chgData name="Petr" userId="37ffb8d4-0ab7-4539-80fa-95cb741689c5" providerId="ADAL" clId="{24219F1B-64C9-4BC3-B5CC-AC210DB8019D}" dt="2020-10-12T13:35:03.563" v="1670" actId="700"/>
          <ac:spMkLst>
            <pc:docMk/>
            <pc:sldMk cId="3357423635" sldId="269"/>
            <ac:spMk id="8" creationId="{8B8BA92C-88C1-4598-A74E-C8D55AA73E9C}"/>
          </ac:spMkLst>
        </pc:spChg>
        <pc:spChg chg="add mod ord">
          <ac:chgData name="Petr" userId="37ffb8d4-0ab7-4539-80fa-95cb741689c5" providerId="ADAL" clId="{24219F1B-64C9-4BC3-B5CC-AC210DB8019D}" dt="2020-10-12T13:36:20.858" v="1730" actId="790"/>
          <ac:spMkLst>
            <pc:docMk/>
            <pc:sldMk cId="3357423635" sldId="269"/>
            <ac:spMk id="9" creationId="{D1AE29FE-718D-4C61-B981-F6D86BD065F5}"/>
          </ac:spMkLst>
        </pc:spChg>
        <pc:spChg chg="add mod ord">
          <ac:chgData name="Petr" userId="37ffb8d4-0ab7-4539-80fa-95cb741689c5" providerId="ADAL" clId="{24219F1B-64C9-4BC3-B5CC-AC210DB8019D}" dt="2020-10-12T13:55:08.744" v="2114" actId="20577"/>
          <ac:spMkLst>
            <pc:docMk/>
            <pc:sldMk cId="3357423635" sldId="269"/>
            <ac:spMk id="10" creationId="{268609BD-C7A7-4220-865B-8E7EB36006DB}"/>
          </ac:spMkLst>
        </pc:spChg>
      </pc:sldChg>
      <pc:sldChg chg="addSp delSp modSp new mod modAnim">
        <pc:chgData name="Petr" userId="37ffb8d4-0ab7-4539-80fa-95cb741689c5" providerId="ADAL" clId="{24219F1B-64C9-4BC3-B5CC-AC210DB8019D}" dt="2020-10-12T13:55:14.574" v="2116"/>
        <pc:sldMkLst>
          <pc:docMk/>
          <pc:sldMk cId="1698336521" sldId="270"/>
        </pc:sldMkLst>
        <pc:spChg chg="mod">
          <ac:chgData name="Petr" userId="37ffb8d4-0ab7-4539-80fa-95cb741689c5" providerId="ADAL" clId="{24219F1B-64C9-4BC3-B5CC-AC210DB8019D}" dt="2020-10-12T13:55:14.574" v="2116"/>
          <ac:spMkLst>
            <pc:docMk/>
            <pc:sldMk cId="1698336521" sldId="270"/>
            <ac:spMk id="2" creationId="{16774837-1720-470A-903E-03A930CD0047}"/>
          </ac:spMkLst>
        </pc:spChg>
        <pc:spChg chg="mod">
          <ac:chgData name="Petr" userId="37ffb8d4-0ab7-4539-80fa-95cb741689c5" providerId="ADAL" clId="{24219F1B-64C9-4BC3-B5CC-AC210DB8019D}" dt="2020-10-12T13:40:17.693" v="1790" actId="790"/>
          <ac:spMkLst>
            <pc:docMk/>
            <pc:sldMk cId="1698336521" sldId="270"/>
            <ac:spMk id="4" creationId="{95BA3E1B-4D32-44E7-982B-46609330A5E4}"/>
          </ac:spMkLst>
        </pc:spChg>
        <pc:spChg chg="del">
          <ac:chgData name="Petr" userId="37ffb8d4-0ab7-4539-80fa-95cb741689c5" providerId="ADAL" clId="{24219F1B-64C9-4BC3-B5CC-AC210DB8019D}" dt="2020-10-12T13:39:41.973" v="1762"/>
          <ac:spMkLst>
            <pc:docMk/>
            <pc:sldMk cId="1698336521" sldId="270"/>
            <ac:spMk id="5" creationId="{4682C51F-594E-4211-9367-D8A2BBE27EC7}"/>
          </ac:spMkLst>
        </pc:spChg>
        <pc:picChg chg="add mod">
          <ac:chgData name="Petr" userId="37ffb8d4-0ab7-4539-80fa-95cb741689c5" providerId="ADAL" clId="{24219F1B-64C9-4BC3-B5CC-AC210DB8019D}" dt="2020-10-12T13:39:41.973" v="1762"/>
          <ac:picMkLst>
            <pc:docMk/>
            <pc:sldMk cId="1698336521" sldId="270"/>
            <ac:picMk id="6" creationId="{E6BADBC9-92F6-497D-B1CA-B417E6389C3B}"/>
          </ac:picMkLst>
        </pc:picChg>
      </pc:sldChg>
      <pc:sldChg chg="addSp delSp modSp new mod">
        <pc:chgData name="Petr" userId="37ffb8d4-0ab7-4539-80fa-95cb741689c5" providerId="ADAL" clId="{24219F1B-64C9-4BC3-B5CC-AC210DB8019D}" dt="2020-10-12T13:55:04.274" v="2111"/>
        <pc:sldMkLst>
          <pc:docMk/>
          <pc:sldMk cId="1951897140" sldId="271"/>
        </pc:sldMkLst>
        <pc:spChg chg="mod">
          <ac:chgData name="Petr" userId="37ffb8d4-0ab7-4539-80fa-95cb741689c5" providerId="ADAL" clId="{24219F1B-64C9-4BC3-B5CC-AC210DB8019D}" dt="2020-10-12T13:55:04.274" v="2111"/>
          <ac:spMkLst>
            <pc:docMk/>
            <pc:sldMk cId="1951897140" sldId="271"/>
            <ac:spMk id="2" creationId="{C3FBCB47-50B9-46B1-A97A-C432E692C0C9}"/>
          </ac:spMkLst>
        </pc:spChg>
        <pc:spChg chg="mod">
          <ac:chgData name="Petr" userId="37ffb8d4-0ab7-4539-80fa-95cb741689c5" providerId="ADAL" clId="{24219F1B-64C9-4BC3-B5CC-AC210DB8019D}" dt="2020-10-12T13:44:48.293" v="1856" actId="790"/>
          <ac:spMkLst>
            <pc:docMk/>
            <pc:sldMk cId="1951897140" sldId="271"/>
            <ac:spMk id="4" creationId="{01E4BB57-8F8B-4313-8B06-DC0A98B30FAA}"/>
          </ac:spMkLst>
        </pc:spChg>
        <pc:spChg chg="mod">
          <ac:chgData name="Petr" userId="37ffb8d4-0ab7-4539-80fa-95cb741689c5" providerId="ADAL" clId="{24219F1B-64C9-4BC3-B5CC-AC210DB8019D}" dt="2020-10-12T13:44:40.154" v="1855" actId="790"/>
          <ac:spMkLst>
            <pc:docMk/>
            <pc:sldMk cId="1951897140" sldId="271"/>
            <ac:spMk id="5" creationId="{06CD27EC-672D-4F53-83B9-095AD6453918}"/>
          </ac:spMkLst>
        </pc:spChg>
        <pc:spChg chg="mod">
          <ac:chgData name="Petr" userId="37ffb8d4-0ab7-4539-80fa-95cb741689c5" providerId="ADAL" clId="{24219F1B-64C9-4BC3-B5CC-AC210DB8019D}" dt="2020-10-12T13:49:02.293" v="2060" actId="790"/>
          <ac:spMkLst>
            <pc:docMk/>
            <pc:sldMk cId="1951897140" sldId="271"/>
            <ac:spMk id="6" creationId="{9C9EA545-2682-41BD-B34E-257DD3823ED5}"/>
          </ac:spMkLst>
        </pc:spChg>
        <pc:spChg chg="mod">
          <ac:chgData name="Petr" userId="37ffb8d4-0ab7-4539-80fa-95cb741689c5" providerId="ADAL" clId="{24219F1B-64C9-4BC3-B5CC-AC210DB8019D}" dt="2020-10-12T13:55:00.224" v="2110" actId="6549"/>
          <ac:spMkLst>
            <pc:docMk/>
            <pc:sldMk cId="1951897140" sldId="271"/>
            <ac:spMk id="7" creationId="{FB4410B6-A36E-4B1A-83D9-9CFB95285CCD}"/>
          </ac:spMkLst>
        </pc:spChg>
        <pc:spChg chg="add del mod">
          <ac:chgData name="Petr" userId="37ffb8d4-0ab7-4539-80fa-95cb741689c5" providerId="ADAL" clId="{24219F1B-64C9-4BC3-B5CC-AC210DB8019D}" dt="2020-10-12T13:52:13.824" v="2078"/>
          <ac:spMkLst>
            <pc:docMk/>
            <pc:sldMk cId="1951897140" sldId="271"/>
            <ac:spMk id="8" creationId="{47C0AE6A-4523-4333-908E-7A73E17BC854}"/>
          </ac:spMkLst>
        </pc:spChg>
        <pc:spChg chg="add del mod">
          <ac:chgData name="Petr" userId="37ffb8d4-0ab7-4539-80fa-95cb741689c5" providerId="ADAL" clId="{24219F1B-64C9-4BC3-B5CC-AC210DB8019D}" dt="2020-10-12T13:51:41.683" v="2073" actId="21"/>
          <ac:spMkLst>
            <pc:docMk/>
            <pc:sldMk cId="1951897140" sldId="271"/>
            <ac:spMk id="9" creationId="{CC56C7F6-A719-4036-9E33-55D38F6278BB}"/>
          </ac:spMkLst>
        </pc:spChg>
        <pc:spChg chg="add del mod">
          <ac:chgData name="Petr" userId="37ffb8d4-0ab7-4539-80fa-95cb741689c5" providerId="ADAL" clId="{24219F1B-64C9-4BC3-B5CC-AC210DB8019D}" dt="2020-10-12T13:51:40.887" v="2072"/>
          <ac:spMkLst>
            <pc:docMk/>
            <pc:sldMk cId="1951897140" sldId="271"/>
            <ac:spMk id="11" creationId="{8B5C5139-A288-423C-854D-E60789F6E609}"/>
          </ac:spMkLst>
        </pc:spChg>
        <pc:picChg chg="add mod">
          <ac:chgData name="Petr" userId="37ffb8d4-0ab7-4539-80fa-95cb741689c5" providerId="ADAL" clId="{24219F1B-64C9-4BC3-B5CC-AC210DB8019D}" dt="2020-10-12T13:53:21.434" v="2084" actId="14100"/>
          <ac:picMkLst>
            <pc:docMk/>
            <pc:sldMk cId="1951897140" sldId="271"/>
            <ac:picMk id="10" creationId="{D2C62D55-675C-4C2D-8285-DD8D727923EA}"/>
          </ac:picMkLst>
        </pc:picChg>
        <pc:picChg chg="add del mod">
          <ac:chgData name="Petr" userId="37ffb8d4-0ab7-4539-80fa-95cb741689c5" providerId="ADAL" clId="{24219F1B-64C9-4BC3-B5CC-AC210DB8019D}" dt="2020-10-12T13:51:40.887" v="2072"/>
          <ac:picMkLst>
            <pc:docMk/>
            <pc:sldMk cId="1951897140" sldId="271"/>
            <ac:picMk id="12" creationId="{89F20E3F-B0E0-4A71-996B-5EEF689FF4C9}"/>
          </ac:picMkLst>
        </pc:picChg>
        <pc:picChg chg="add del mod">
          <ac:chgData name="Petr" userId="37ffb8d4-0ab7-4539-80fa-95cb741689c5" providerId="ADAL" clId="{24219F1B-64C9-4BC3-B5CC-AC210DB8019D}" dt="2020-10-12T13:51:43.633" v="2074"/>
          <ac:picMkLst>
            <pc:docMk/>
            <pc:sldMk cId="1951897140" sldId="271"/>
            <ac:picMk id="2050" creationId="{2790E672-2CBA-43EC-B35C-E51E689DE6B5}"/>
          </ac:picMkLst>
        </pc:picChg>
        <pc:picChg chg="add del">
          <ac:chgData name="Petr" userId="37ffb8d4-0ab7-4539-80fa-95cb741689c5" providerId="ADAL" clId="{24219F1B-64C9-4BC3-B5CC-AC210DB8019D}" dt="2020-10-12T13:52:10.533" v="2077"/>
          <ac:picMkLst>
            <pc:docMk/>
            <pc:sldMk cId="1951897140" sldId="271"/>
            <ac:picMk id="2051" creationId="{AD8CADB4-42E2-466E-9725-40A6FA44D3E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2BC068-343D-4C97-9076-CBB32D958A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11D47A-4755-4339-B5D8-95A6E19BF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38588B-B443-44B6-9EA5-C4116677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Organizational Culture</a:t>
            </a:r>
            <a:br>
              <a:rPr lang="en-GB" dirty="0"/>
            </a:br>
            <a:r>
              <a:rPr lang="en-GB" dirty="0"/>
              <a:t>External Environment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A9648C4-CC3B-46C6-A0EB-62436A565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2</a:t>
            </a:r>
          </a:p>
        </p:txBody>
      </p:sp>
    </p:spTree>
    <p:extLst>
      <p:ext uri="{BB962C8B-B14F-4D97-AF65-F5344CB8AC3E}">
        <p14:creationId xmlns:p14="http://schemas.microsoft.com/office/powerpoint/2010/main" val="3424542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18E9B3-708C-4EF9-A97A-41CD0F7F97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B5C791-699D-4707-BEAE-FE11AC17D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1B157CE-0E1F-4554-BFC0-4379FBC0529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E694C6-A82C-4924-8AA6-77A7FDC2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issues related to OC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10A1659-C77D-4C03-A320-259F13ADDDC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21E384-C857-476B-99D4-1570C892D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dirty="0"/>
              <a:t>Creating a Customer-Responsive Culture</a:t>
            </a:r>
            <a:endParaRPr lang="cs-CZ" altLang="cs-CZ" dirty="0"/>
          </a:p>
          <a:p>
            <a:endParaRPr lang="cs-CZ" altLang="cs-CZ" dirty="0"/>
          </a:p>
          <a:p>
            <a:r>
              <a:rPr lang="en-US" altLang="cs-CZ" dirty="0"/>
              <a:t>Creating an Innovative Culture</a:t>
            </a:r>
            <a:endParaRPr lang="cs-CZ" altLang="cs-CZ" dirty="0"/>
          </a:p>
          <a:p>
            <a:endParaRPr lang="cs-CZ" altLang="cs-CZ" dirty="0"/>
          </a:p>
          <a:p>
            <a:r>
              <a:rPr lang="en-US" altLang="cs-CZ" dirty="0"/>
              <a:t>Creating an Ethical Culture</a:t>
            </a:r>
            <a:endParaRPr lang="cs-CZ" alt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606E25DE-E254-49E5-9D90-CE3F101E894B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lvl="1">
              <a:spcBef>
                <a:spcPct val="35000"/>
              </a:spcBef>
            </a:pPr>
            <a:r>
              <a:rPr lang="en-US" altLang="cs-CZ" sz="1800" dirty="0"/>
              <a:t>Hiring the right type of employees (ones with a strong interest in serving customers)</a:t>
            </a:r>
          </a:p>
          <a:p>
            <a:pPr lvl="1">
              <a:spcBef>
                <a:spcPct val="35000"/>
              </a:spcBef>
            </a:pPr>
            <a:r>
              <a:rPr lang="en-US" altLang="cs-CZ" sz="1800" dirty="0"/>
              <a:t>Having few rigid rules, procedures, and regulations</a:t>
            </a:r>
          </a:p>
          <a:p>
            <a:pPr lvl="1">
              <a:spcBef>
                <a:spcPct val="35000"/>
              </a:spcBef>
            </a:pPr>
            <a:r>
              <a:rPr lang="en-US" altLang="cs-CZ" sz="1800" dirty="0"/>
              <a:t>Using widespread empowerment of employees</a:t>
            </a:r>
          </a:p>
          <a:p>
            <a:pPr lvl="1">
              <a:spcBef>
                <a:spcPct val="35000"/>
              </a:spcBef>
            </a:pPr>
            <a:r>
              <a:rPr lang="en-US" altLang="cs-CZ" sz="1800" dirty="0"/>
              <a:t>Challenge and involvement</a:t>
            </a:r>
          </a:p>
          <a:p>
            <a:pPr lvl="1">
              <a:spcBef>
                <a:spcPct val="35000"/>
              </a:spcBef>
            </a:pPr>
            <a:r>
              <a:rPr lang="en-US" altLang="cs-CZ" sz="1800" dirty="0"/>
              <a:t>Conflict resolution</a:t>
            </a:r>
          </a:p>
          <a:p>
            <a:pPr lvl="1">
              <a:spcBef>
                <a:spcPct val="35000"/>
              </a:spcBef>
            </a:pPr>
            <a:r>
              <a:rPr lang="en-US" altLang="cs-CZ" sz="1800" dirty="0"/>
              <a:t>Debates</a:t>
            </a:r>
          </a:p>
          <a:p>
            <a:pPr lvl="1">
              <a:spcBef>
                <a:spcPct val="35000"/>
              </a:spcBef>
            </a:pPr>
            <a:r>
              <a:rPr lang="en-US" altLang="cs-CZ" sz="1800" dirty="0"/>
              <a:t>Risk-taking</a:t>
            </a:r>
            <a:endParaRPr lang="cs-CZ" altLang="cs-CZ" sz="1800" dirty="0"/>
          </a:p>
          <a:p>
            <a:pPr lvl="1">
              <a:spcBef>
                <a:spcPct val="35000"/>
              </a:spcBef>
            </a:pPr>
            <a:r>
              <a:rPr lang="en-US" altLang="cs-CZ" sz="1800" dirty="0"/>
              <a:t>Focus on means as well as outcomes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00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619648-CA64-4224-8049-3055FE7E85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6F9598-62A0-455C-83CD-5EFF57338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CE8D99B-4CFB-4CEA-9B14-51D28CCB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environment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E3097444-94D3-4FEC-BBC2-C86DC4F0E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dirty="0"/>
              <a:t>Those factors and forces outside the organization that affect the organization’s performance. </a:t>
            </a:r>
          </a:p>
          <a:p>
            <a:pPr>
              <a:spcBef>
                <a:spcPct val="40000"/>
              </a:spcBef>
            </a:pPr>
            <a:r>
              <a:rPr lang="en-US" altLang="cs-CZ" dirty="0"/>
              <a:t>Components of the External Environment</a:t>
            </a:r>
          </a:p>
          <a:p>
            <a:pPr lvl="1">
              <a:spcBef>
                <a:spcPct val="40000"/>
              </a:spcBef>
            </a:pPr>
            <a:r>
              <a:rPr lang="en-US" altLang="cs-CZ" b="1" dirty="0"/>
              <a:t>General environment:</a:t>
            </a:r>
            <a:r>
              <a:rPr lang="en-US" altLang="cs-CZ" dirty="0"/>
              <a:t> broad economic, socio-cultural, </a:t>
            </a:r>
            <a:br>
              <a:rPr lang="cs-CZ" altLang="cs-CZ" dirty="0"/>
            </a:br>
            <a:r>
              <a:rPr lang="en-US" altLang="cs-CZ" dirty="0"/>
              <a:t>political/legal, demographic, technological, and global </a:t>
            </a:r>
            <a:br>
              <a:rPr lang="cs-CZ" altLang="cs-CZ" dirty="0"/>
            </a:br>
            <a:r>
              <a:rPr lang="en-US" altLang="cs-CZ" dirty="0"/>
              <a:t>conditions that </a:t>
            </a:r>
            <a:r>
              <a:rPr lang="en-US" altLang="cs-CZ" i="1" u="sng" dirty="0"/>
              <a:t>may</a:t>
            </a:r>
            <a:r>
              <a:rPr lang="en-US" altLang="cs-CZ" dirty="0"/>
              <a:t> affect the organization.</a:t>
            </a:r>
          </a:p>
          <a:p>
            <a:pPr lvl="1">
              <a:spcBef>
                <a:spcPct val="40000"/>
              </a:spcBef>
            </a:pPr>
            <a:r>
              <a:rPr lang="en-US" altLang="cs-CZ" b="1" dirty="0"/>
              <a:t>Specific environment:</a:t>
            </a:r>
            <a:r>
              <a:rPr lang="en-US" altLang="cs-CZ" dirty="0"/>
              <a:t> external forces that have </a:t>
            </a:r>
            <a:br>
              <a:rPr lang="cs-CZ" altLang="cs-CZ" dirty="0"/>
            </a:br>
            <a:r>
              <a:rPr lang="en-US" altLang="cs-CZ" dirty="0"/>
              <a:t>a direct and immediate impact on the organization.</a:t>
            </a:r>
          </a:p>
          <a:p>
            <a:endParaRPr lang="cs-CZ" dirty="0"/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36768FCD-BE1A-4FAD-8C3E-D2E6E1221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171" y="2404135"/>
            <a:ext cx="3415262" cy="3427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77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DEE33F-0362-43CD-A5A7-5C9402AA90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E90B06-7F59-4C05-8C7C-7C2820835F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FF56A79-D0C1-4216-9EB0-30C9E679B91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4455124" cy="271576"/>
          </a:xfrm>
        </p:spPr>
        <p:txBody>
          <a:bodyPr/>
          <a:lstStyle/>
          <a:p>
            <a:r>
              <a:rPr lang="en-GB" dirty="0"/>
              <a:t>How the environment affects managers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7EADB2-E828-4367-B0F3-BFAF8C1B5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Environmental uncertainty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402A056-5024-4C25-92A4-ADE34E93B9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95026" y="1290515"/>
            <a:ext cx="5976252" cy="271576"/>
          </a:xfrm>
        </p:spPr>
        <p:txBody>
          <a:bodyPr/>
          <a:lstStyle/>
          <a:p>
            <a:r>
              <a:rPr lang="en-GB" dirty="0"/>
              <a:t>Environmental uncertainty matrix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6D5EED-0C03-4937-96EF-4EF1CBDF7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4455849" cy="4140000"/>
          </a:xfrm>
        </p:spPr>
        <p:txBody>
          <a:bodyPr/>
          <a:lstStyle/>
          <a:p>
            <a:pPr lvl="1">
              <a:spcBef>
                <a:spcPct val="50000"/>
              </a:spcBef>
            </a:pPr>
            <a:endParaRPr lang="cs-CZ" altLang="cs-CZ" dirty="0"/>
          </a:p>
          <a:p>
            <a:pPr lvl="1">
              <a:spcBef>
                <a:spcPct val="50000"/>
              </a:spcBef>
            </a:pPr>
            <a:r>
              <a:rPr lang="en-US" altLang="cs-CZ" dirty="0"/>
              <a:t>The extent to which managers have knowledge of and </a:t>
            </a:r>
            <a:r>
              <a:rPr lang="en-US" altLang="cs-CZ" u="sng" dirty="0"/>
              <a:t>are able to</a:t>
            </a:r>
            <a:r>
              <a:rPr lang="en-US" altLang="cs-CZ" dirty="0"/>
              <a:t> predict change their organization’s external environment is affected by:</a:t>
            </a:r>
          </a:p>
          <a:p>
            <a:pPr lvl="2">
              <a:spcBef>
                <a:spcPct val="50000"/>
              </a:spcBef>
            </a:pPr>
            <a:r>
              <a:rPr lang="en-US" altLang="cs-CZ" b="1" dirty="0"/>
              <a:t>Complexity of the environment:</a:t>
            </a:r>
            <a:r>
              <a:rPr lang="en-US" altLang="cs-CZ" dirty="0"/>
              <a:t> the number of components in an organization’s external environment.</a:t>
            </a:r>
          </a:p>
          <a:p>
            <a:pPr lvl="2">
              <a:spcBef>
                <a:spcPct val="50000"/>
              </a:spcBef>
            </a:pPr>
            <a:r>
              <a:rPr lang="en-US" altLang="cs-CZ" b="1" dirty="0"/>
              <a:t>Degree of change in environmental components:</a:t>
            </a:r>
            <a:r>
              <a:rPr lang="en-US" altLang="cs-CZ" dirty="0"/>
              <a:t> how dynamic or stable the external environment is.</a:t>
            </a:r>
          </a:p>
          <a:p>
            <a:endParaRPr lang="cs-CZ" dirty="0"/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F1CC481E-2D30-436C-9C0F-3E5E86FB114B}"/>
              </a:ext>
            </a:extLst>
          </p:cNvPr>
          <p:cNvPicPr>
            <a:picLocks noGrp="1" noChangeAspect="1" noChangeArrowheads="1"/>
          </p:cNvPicPr>
          <p:nvPr>
            <p:ph idx="2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026" y="1681029"/>
            <a:ext cx="5975952" cy="4029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13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FBCB47-50B9-46B1-A97A-C432E692C0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CE457-4AF3-438D-B79C-5FFCAB1C1F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E4BB57-8F8B-4313-8B06-DC0A98B30FA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General environment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6CD27EC-672D-4F53-83B9-095AD645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environmental analysis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C9EA545-2682-41BD-B34E-257DD3823ED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Specific environment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FB4410B6-A36E-4B1A-83D9-9CFB95285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SLEPT analysis</a:t>
            </a:r>
          </a:p>
          <a:p>
            <a:pPr lvl="1"/>
            <a:r>
              <a:rPr lang="en-GB" b="1" dirty="0">
                <a:solidFill>
                  <a:schemeClr val="tx2"/>
                </a:solidFill>
              </a:rPr>
              <a:t>S</a:t>
            </a:r>
            <a:r>
              <a:rPr lang="en-GB" dirty="0"/>
              <a:t>ocial segment</a:t>
            </a:r>
          </a:p>
          <a:p>
            <a:pPr lvl="1"/>
            <a:r>
              <a:rPr lang="en-GB" b="1" dirty="0">
                <a:solidFill>
                  <a:schemeClr val="tx2"/>
                </a:solidFill>
              </a:rPr>
              <a:t>L</a:t>
            </a:r>
            <a:r>
              <a:rPr lang="en-GB" dirty="0"/>
              <a:t>egal segment</a:t>
            </a:r>
          </a:p>
          <a:p>
            <a:pPr lvl="1"/>
            <a:r>
              <a:rPr lang="en-GB" b="1" dirty="0">
                <a:solidFill>
                  <a:schemeClr val="tx2"/>
                </a:solidFill>
              </a:rPr>
              <a:t>E</a:t>
            </a:r>
            <a:r>
              <a:rPr lang="en-GB" dirty="0"/>
              <a:t>conomic segment</a:t>
            </a:r>
          </a:p>
          <a:p>
            <a:pPr lvl="1"/>
            <a:r>
              <a:rPr lang="en-GB" b="1" dirty="0">
                <a:solidFill>
                  <a:schemeClr val="tx2"/>
                </a:solidFill>
              </a:rPr>
              <a:t>P</a:t>
            </a:r>
            <a:r>
              <a:rPr lang="en-GB" dirty="0"/>
              <a:t>olitical segment</a:t>
            </a:r>
          </a:p>
          <a:p>
            <a:pPr lvl="1"/>
            <a:r>
              <a:rPr lang="en-GB" b="1" dirty="0">
                <a:solidFill>
                  <a:schemeClr val="tx2"/>
                </a:solidFill>
              </a:rPr>
              <a:t>T</a:t>
            </a:r>
            <a:r>
              <a:rPr lang="en-GB" dirty="0"/>
              <a:t>echnological segment</a:t>
            </a:r>
          </a:p>
          <a:p>
            <a:r>
              <a:rPr lang="en-GB" dirty="0"/>
              <a:t>analysis techniques</a:t>
            </a:r>
          </a:p>
          <a:p>
            <a:pPr lvl="1"/>
            <a:r>
              <a:rPr lang="en-GB" dirty="0">
                <a:ea typeface="+mn-ea"/>
                <a:cs typeface="+mn-cs"/>
              </a:rPr>
              <a:t>scanning</a:t>
            </a:r>
          </a:p>
          <a:p>
            <a:pPr lvl="1"/>
            <a:r>
              <a:rPr lang="en-GB" dirty="0">
                <a:ea typeface="+mn-ea"/>
                <a:cs typeface="+mn-cs"/>
              </a:rPr>
              <a:t>monitoring</a:t>
            </a:r>
          </a:p>
          <a:p>
            <a:pPr lvl="1"/>
            <a:r>
              <a:rPr lang="en-GB" dirty="0">
                <a:ea typeface="+mn-ea"/>
                <a:cs typeface="+mn-cs"/>
              </a:rPr>
              <a:t>forecasting</a:t>
            </a:r>
          </a:p>
          <a:p>
            <a:pPr lvl="1"/>
            <a:r>
              <a:rPr lang="en-GB" dirty="0">
                <a:ea typeface="+mn-ea"/>
                <a:cs typeface="+mn-cs"/>
              </a:rPr>
              <a:t>assessing</a:t>
            </a:r>
            <a:endParaRPr lang="en-GB" dirty="0"/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D2C62D55-675C-4C2D-8285-DD8D727923EA}"/>
              </a:ext>
            </a:extLst>
          </p:cNvPr>
          <p:cNvPicPr>
            <a:picLocks noGrp="1" noChangeAspect="1"/>
          </p:cNvPicPr>
          <p:nvPr>
            <p:ph idx="28"/>
          </p:nvPr>
        </p:nvPicPr>
        <p:blipFill>
          <a:blip r:embed="rId2"/>
          <a:stretch>
            <a:fillRect/>
          </a:stretch>
        </p:blipFill>
        <p:spPr>
          <a:xfrm>
            <a:off x="6088044" y="1854679"/>
            <a:ext cx="5344809" cy="383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897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5DCEC4-48B8-4259-A6DF-0216BC32C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D90BD1-F2CD-42E5-BAF0-A9D6A92D78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D1AE29FE-718D-4C61-B981-F6D86BD06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Stakeholder approach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268609BD-C7A7-4220-865B-8E7EB3600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altLang="cs-CZ" dirty="0"/>
              <a:t>Any constituencies in the organization’s environment that are affected by the organization’s decisions and actions.</a:t>
            </a:r>
          </a:p>
          <a:p>
            <a:r>
              <a:rPr lang="en-GB" dirty="0"/>
              <a:t>Managing stakeholder relationships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GB" dirty="0"/>
              <a:t>	</a:t>
            </a:r>
            <a:r>
              <a:rPr lang="en-GB" sz="2000" dirty="0"/>
              <a:t>=&gt;</a:t>
            </a:r>
            <a:r>
              <a:rPr lang="en-GB" sz="2400" dirty="0"/>
              <a:t> </a:t>
            </a:r>
            <a:r>
              <a:rPr lang="en-GB" altLang="cs-CZ" sz="2000" dirty="0"/>
              <a:t>the interdependence of the organization and its external stakeholders</a:t>
            </a:r>
            <a:endParaRPr lang="en-GB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en-GB" sz="2000" dirty="0"/>
              <a:t>	=&gt; </a:t>
            </a:r>
            <a:r>
              <a:rPr lang="en-GB" altLang="cs-CZ" sz="2000" dirty="0"/>
              <a:t>improved organizational performance;</a:t>
            </a:r>
            <a:endParaRPr lang="cs-CZ" altLang="cs-CZ" sz="2000" dirty="0"/>
          </a:p>
          <a:p>
            <a:pPr marL="72000" indent="0">
              <a:lnSpc>
                <a:spcPct val="100000"/>
              </a:lnSpc>
              <a:buNone/>
            </a:pPr>
            <a:endParaRPr lang="en-GB" altLang="cs-CZ" sz="2000" dirty="0"/>
          </a:p>
          <a:p>
            <a:pPr marL="457200" indent="-7938">
              <a:lnSpc>
                <a:spcPct val="100000"/>
              </a:lnSpc>
              <a:buFontTx/>
              <a:buAutoNum type="arabicPeriod"/>
            </a:pPr>
            <a:r>
              <a:rPr lang="en-US" altLang="cs-CZ" sz="2000" dirty="0">
                <a:solidFill>
                  <a:schemeClr val="tx1"/>
                </a:solidFill>
              </a:rPr>
              <a:t>Identify the organization’s external stakeholders.</a:t>
            </a:r>
          </a:p>
          <a:p>
            <a:pPr marL="457200" indent="-7938">
              <a:lnSpc>
                <a:spcPct val="100000"/>
              </a:lnSpc>
              <a:buFontTx/>
              <a:buAutoNum type="arabicPeriod"/>
            </a:pPr>
            <a:r>
              <a:rPr lang="en-US" altLang="cs-CZ" sz="2000" dirty="0">
                <a:solidFill>
                  <a:schemeClr val="tx1"/>
                </a:solidFill>
              </a:rPr>
              <a:t>Determine the particular interests and concerns of the external stakeholders.</a:t>
            </a:r>
          </a:p>
          <a:p>
            <a:pPr marL="457200" indent="-7938">
              <a:lnSpc>
                <a:spcPct val="100000"/>
              </a:lnSpc>
              <a:buFontTx/>
              <a:buAutoNum type="arabicPeriod"/>
            </a:pPr>
            <a:r>
              <a:rPr lang="en-US" altLang="cs-CZ" sz="2000" dirty="0">
                <a:solidFill>
                  <a:schemeClr val="tx1"/>
                </a:solidFill>
              </a:rPr>
              <a:t>Decide how critical each external stakeholder is to the organization.</a:t>
            </a:r>
          </a:p>
          <a:p>
            <a:pPr marL="457200" indent="-7938">
              <a:lnSpc>
                <a:spcPct val="100000"/>
              </a:lnSpc>
              <a:buFontTx/>
              <a:buAutoNum type="arabicPeriod"/>
            </a:pPr>
            <a:r>
              <a:rPr lang="en-US" altLang="cs-CZ" sz="2000" dirty="0">
                <a:solidFill>
                  <a:schemeClr val="tx1"/>
                </a:solidFill>
              </a:rPr>
              <a:t>Determine how to manage each individual external stakeholder relationship.</a:t>
            </a:r>
          </a:p>
        </p:txBody>
      </p:sp>
    </p:spTree>
    <p:extLst>
      <p:ext uri="{BB962C8B-B14F-4D97-AF65-F5344CB8AC3E}">
        <p14:creationId xmlns:p14="http://schemas.microsoft.com/office/powerpoint/2010/main" val="335742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774837-1720-470A-903E-03A930CD00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14F725-3A67-4F27-B559-D01468DE31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BA3E1B-4D32-44E7-982B-46609330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Organizational stakeholders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ADBC9-92F6-497D-B1CA-B417E6389C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077" y="1692275"/>
            <a:ext cx="6475434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833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E201BD-098F-4D55-A1CE-51B857E9EC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DA0E4D-5090-487A-A7F0-A6D4DE798F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3417CA-3E6A-4B2C-8008-8BBE428196E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01ABB5C-3478-4A44-A556-1D9F1AFE1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Must know - keywords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EE1404C-3D7D-41D8-A541-ED6AC734E9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85EC2A4-2B2C-455D-A620-7152D0472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sz="2800" dirty="0"/>
              <a:t>organizational culture</a:t>
            </a:r>
          </a:p>
          <a:p>
            <a:pPr>
              <a:lnSpc>
                <a:spcPct val="100000"/>
              </a:lnSpc>
            </a:pPr>
            <a:r>
              <a:rPr lang="en-US" altLang="cs-CZ" sz="2800" dirty="0"/>
              <a:t>strong cultures</a:t>
            </a:r>
          </a:p>
          <a:p>
            <a:pPr>
              <a:lnSpc>
                <a:spcPct val="100000"/>
              </a:lnSpc>
            </a:pPr>
            <a:r>
              <a:rPr lang="en-US" altLang="cs-CZ" sz="2800" dirty="0"/>
              <a:t>socialization</a:t>
            </a:r>
          </a:p>
          <a:p>
            <a:pPr>
              <a:lnSpc>
                <a:spcPct val="100000"/>
              </a:lnSpc>
            </a:pPr>
            <a:r>
              <a:rPr lang="en-GB" dirty="0"/>
              <a:t>artifacts of organizational culture</a:t>
            </a:r>
          </a:p>
          <a:p>
            <a:pPr>
              <a:lnSpc>
                <a:spcPct val="100000"/>
              </a:lnSpc>
            </a:pPr>
            <a:r>
              <a:rPr lang="en-GB" dirty="0"/>
              <a:t>values</a:t>
            </a:r>
          </a:p>
          <a:p>
            <a:pPr>
              <a:lnSpc>
                <a:spcPct val="100000"/>
              </a:lnSpc>
            </a:pPr>
            <a:r>
              <a:rPr lang="en-GB" dirty="0"/>
              <a:t>beliefs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BDA5BCA-9D87-4CA6-A478-C7E29186A046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cs-CZ" sz="2800" dirty="0"/>
              <a:t>external environment</a:t>
            </a:r>
          </a:p>
          <a:p>
            <a:pPr>
              <a:lnSpc>
                <a:spcPct val="100000"/>
              </a:lnSpc>
            </a:pPr>
            <a:r>
              <a:rPr lang="en-US" altLang="cs-CZ" sz="2800" dirty="0"/>
              <a:t>specific environment</a:t>
            </a:r>
          </a:p>
          <a:p>
            <a:pPr>
              <a:lnSpc>
                <a:spcPct val="100000"/>
              </a:lnSpc>
            </a:pPr>
            <a:r>
              <a:rPr lang="en-US" altLang="cs-CZ" sz="2800" dirty="0"/>
              <a:t>general environment</a:t>
            </a:r>
          </a:p>
          <a:p>
            <a:pPr>
              <a:lnSpc>
                <a:spcPct val="100000"/>
              </a:lnSpc>
            </a:pPr>
            <a:r>
              <a:rPr lang="en-US" altLang="cs-CZ" sz="2800" dirty="0"/>
              <a:t>environmental uncertainty</a:t>
            </a:r>
          </a:p>
          <a:p>
            <a:pPr>
              <a:lnSpc>
                <a:spcPct val="100000"/>
              </a:lnSpc>
            </a:pPr>
            <a:r>
              <a:rPr lang="en-US" altLang="cs-CZ" sz="2800" dirty="0"/>
              <a:t>environmental complexity</a:t>
            </a:r>
          </a:p>
          <a:p>
            <a:pPr>
              <a:lnSpc>
                <a:spcPct val="100000"/>
              </a:lnSpc>
            </a:pPr>
            <a:r>
              <a:rPr lang="en-GB" dirty="0"/>
              <a:t>SLEPT analysis</a:t>
            </a:r>
          </a:p>
          <a:p>
            <a:pPr>
              <a:lnSpc>
                <a:spcPct val="100000"/>
              </a:lnSpc>
            </a:pPr>
            <a:r>
              <a:rPr lang="en-GB" dirty="0"/>
              <a:t>5 force model of competition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altLang="cs-CZ" sz="2800" dirty="0"/>
              <a:t>stakeholders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86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63D926-1BC3-470F-A815-39DE8C8806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D7BDE-4674-400D-9B89-CC119502B5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A38978-D47E-4ACB-8195-8A16E5FA7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for today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21B8EA-0C5C-43C7-A354-4C6E8C462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985"/>
            <a:ext cx="10753200" cy="4400015"/>
          </a:xfrm>
        </p:spPr>
        <p:txBody>
          <a:bodyPr/>
          <a:lstStyle/>
          <a:p>
            <a:r>
              <a:rPr lang="en-GB" dirty="0"/>
              <a:t>Managerial discretion – constraints on management</a:t>
            </a:r>
          </a:p>
          <a:p>
            <a:r>
              <a:rPr lang="en-GB" dirty="0"/>
              <a:t>Organizational culture</a:t>
            </a:r>
          </a:p>
          <a:p>
            <a:pPr lvl="1"/>
            <a:r>
              <a:rPr lang="en-GB" dirty="0"/>
              <a:t>Definition</a:t>
            </a:r>
          </a:p>
          <a:p>
            <a:pPr lvl="1"/>
            <a:r>
              <a:rPr lang="en-GB" dirty="0"/>
              <a:t>Sources</a:t>
            </a:r>
          </a:p>
          <a:p>
            <a:pPr lvl="1"/>
            <a:r>
              <a:rPr lang="en-GB" dirty="0"/>
              <a:t>Impact</a:t>
            </a:r>
          </a:p>
          <a:p>
            <a:pPr lvl="1"/>
            <a:r>
              <a:rPr lang="en-GB" dirty="0"/>
              <a:t>Current issues</a:t>
            </a:r>
          </a:p>
          <a:p>
            <a:r>
              <a:rPr lang="en-GB" dirty="0"/>
              <a:t>External environment</a:t>
            </a:r>
          </a:p>
          <a:p>
            <a:pPr lvl="1"/>
            <a:r>
              <a:rPr lang="en-GB" dirty="0"/>
              <a:t>Components</a:t>
            </a:r>
          </a:p>
          <a:p>
            <a:pPr lvl="1"/>
            <a:r>
              <a:rPr lang="en-GB" dirty="0"/>
              <a:t>Environmental uncertainty</a:t>
            </a:r>
          </a:p>
          <a:p>
            <a:pPr lvl="1"/>
            <a:r>
              <a:rPr lang="en-GB" dirty="0"/>
              <a:t>Methods of analysis</a:t>
            </a:r>
          </a:p>
          <a:p>
            <a:pPr lvl="1"/>
            <a:r>
              <a:rPr lang="en-GB" dirty="0"/>
              <a:t>Stakeholder approach</a:t>
            </a:r>
          </a:p>
        </p:txBody>
      </p:sp>
    </p:spTree>
    <p:extLst>
      <p:ext uri="{BB962C8B-B14F-4D97-AF65-F5344CB8AC3E}">
        <p14:creationId xmlns:p14="http://schemas.microsoft.com/office/powerpoint/2010/main" val="58271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AD48FB-D428-4EA9-86DA-62F1B07098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E0186E-ECDD-4C15-A1A0-1431A879E0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smtClean="0"/>
              <a:pPr/>
              <a:t>3</a:t>
            </a:fld>
            <a:endParaRPr lang="en-GB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0A12F-9A5B-485F-AF38-0755A3C7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Managerial discretion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6444DC-C830-4F0C-9361-EF9E3C714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Managers are not </a:t>
            </a:r>
            <a:r>
              <a:rPr lang="cs-CZ" dirty="0"/>
              <a:t>„</a:t>
            </a:r>
            <a:r>
              <a:rPr lang="en-GB" dirty="0"/>
              <a:t>omnipotent</a:t>
            </a:r>
            <a:r>
              <a:rPr lang="cs-CZ" dirty="0"/>
              <a:t>“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altLang="cs-CZ" dirty="0"/>
              <a:t>The ability of managers to affect outcomes is influenced and constrained by external factors </a:t>
            </a:r>
            <a:r>
              <a:rPr lang="en-GB" dirty="0"/>
              <a:t>=&gt; </a:t>
            </a:r>
            <a:r>
              <a:rPr lang="en-GB" altLang="cs-CZ" dirty="0"/>
              <a:t>much of an organization’s success or failure is due to external forces outside of managers’ control.</a:t>
            </a:r>
          </a:p>
          <a:p>
            <a:pPr marL="72000" indent="0">
              <a:buNone/>
            </a:pPr>
            <a:endParaRPr lang="en-GB" dirty="0"/>
          </a:p>
        </p:txBody>
      </p:sp>
      <p:pic>
        <p:nvPicPr>
          <p:cNvPr id="6" name="Picture 47">
            <a:extLst>
              <a:ext uri="{FF2B5EF4-FFF2-40B4-BE49-F238E27FC236}">
                <a16:creationId xmlns:a16="http://schemas.microsoft.com/office/drawing/2014/main" id="{3815AB15-AC8D-4EB0-BC19-38F177DF4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472" y="4349511"/>
            <a:ext cx="81534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770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ontent Placeholder 1">
            <a:extLst>
              <a:ext uri="{FF2B5EF4-FFF2-40B4-BE49-F238E27FC236}">
                <a16:creationId xmlns:a16="http://schemas.microsoft.com/office/drawing/2014/main" id="{9AC3A6CD-039C-433B-84CD-82DDC03EB1F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r>
              <a:rPr lang="en-US" altLang="cs-CZ" dirty="0"/>
              <a:t>A system of </a:t>
            </a:r>
            <a:r>
              <a:rPr lang="en-US" altLang="cs-CZ" b="1" u="sng" dirty="0"/>
              <a:t>shared</a:t>
            </a:r>
            <a:r>
              <a:rPr lang="en-US" altLang="cs-CZ" dirty="0"/>
              <a:t> meanings and common beliefs held by organizational members that determines, in a large degree, how they act towards each other.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i="1" dirty="0"/>
              <a:t>„</a:t>
            </a:r>
            <a:r>
              <a:rPr lang="en-US" altLang="cs-CZ" i="1" dirty="0"/>
              <a:t>The way we do things around here.”</a:t>
            </a:r>
          </a:p>
          <a:p>
            <a:endParaRPr 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1DE567-E5E0-4466-AAA8-7D37225D22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9FFEB5-6A9B-4E06-ADA4-8F58AC8C8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88DF82-3C52-481A-AFEC-323063768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811545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en-GB" dirty="0"/>
              <a:t>Organizational culture defined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F47AA62D-8C4B-475C-B1EE-1911380FA8D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2AA36867-A67A-4BB2-8A8E-426FA1F8F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1280" y="1807791"/>
            <a:ext cx="5219998" cy="378399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8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974A58F-9248-480E-AEB0-2C8115B645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2E6B8F-F4F7-499E-A6C0-4B80C2573F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F66536B-8140-4BA5-9468-4E21D1EE5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Dimensions of organizational culture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CE928666-F535-4D07-A098-96B1516BF7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190" y="1508166"/>
            <a:ext cx="7279574" cy="438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981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597CCC-EC8E-48B1-9ABB-49411D6F95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A4D319-037A-4228-932E-5A375407B0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B11B88-B8FC-4E98-A27C-647549A0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Sources of organizational culture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C085B1-A512-4C69-8D47-8EC9AB7B4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Sources of Organizational Culture</a:t>
            </a:r>
          </a:p>
          <a:p>
            <a:pPr lvl="1"/>
            <a:r>
              <a:rPr lang="en-GB" dirty="0"/>
              <a:t>Vision and mission (of the organization‘s founder)</a:t>
            </a:r>
          </a:p>
          <a:p>
            <a:pPr lvl="1"/>
            <a:r>
              <a:rPr lang="en-GB" dirty="0"/>
              <a:t>Past best practices (of the organization)</a:t>
            </a:r>
          </a:p>
          <a:p>
            <a:pPr lvl="1"/>
            <a:r>
              <a:rPr lang="en-GB" dirty="0"/>
              <a:t>The </a:t>
            </a:r>
            <a:r>
              <a:rPr lang="en-GB" dirty="0" err="1"/>
              <a:t>behavior</a:t>
            </a:r>
            <a:r>
              <a:rPr lang="en-GB" dirty="0"/>
              <a:t> of the top-management</a:t>
            </a:r>
          </a:p>
          <a:p>
            <a:r>
              <a:rPr lang="en-GB" dirty="0"/>
              <a:t>Organizational culture‘s continuation and development</a:t>
            </a:r>
          </a:p>
          <a:p>
            <a:pPr lvl="1"/>
            <a:r>
              <a:rPr lang="en-GB" dirty="0"/>
              <a:t>Recruitment of like-minded employees (who „fit“)</a:t>
            </a:r>
          </a:p>
          <a:p>
            <a:pPr lvl="1"/>
            <a:r>
              <a:rPr lang="en-GB" dirty="0"/>
              <a:t>Socialization of new employees =&gt; adapting people to the culture</a:t>
            </a:r>
          </a:p>
          <a:p>
            <a:pPr marL="1200150" lvl="2" indent="-285750">
              <a:buFontTx/>
              <a:buChar char="-"/>
            </a:pPr>
            <a:r>
              <a:rPr lang="en-GB" dirty="0"/>
              <a:t>Stories</a:t>
            </a:r>
          </a:p>
          <a:p>
            <a:pPr marL="1200150" lvl="2" indent="-285750">
              <a:buFontTx/>
              <a:buChar char="-"/>
            </a:pPr>
            <a:r>
              <a:rPr lang="en-GB" dirty="0"/>
              <a:t>Rituals</a:t>
            </a:r>
          </a:p>
          <a:p>
            <a:pPr marL="1200150" lvl="2" indent="-285750">
              <a:buFontTx/>
              <a:buChar char="-"/>
            </a:pPr>
            <a:r>
              <a:rPr lang="en-GB" dirty="0"/>
              <a:t>Material symbols</a:t>
            </a:r>
          </a:p>
          <a:p>
            <a:pPr marL="1200150" lvl="2" indent="-285750">
              <a:buFontTx/>
              <a:buChar char="-"/>
            </a:pPr>
            <a:r>
              <a:rPr lang="en-GB" dirty="0"/>
              <a:t>Language</a:t>
            </a:r>
          </a:p>
          <a:p>
            <a:pPr marL="1200150" lvl="2" indent="-285750">
              <a:buFontTx/>
              <a:buChar char="-"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BD5D60-1F52-4AD6-98C6-54FB30ABB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5" y="4730794"/>
            <a:ext cx="5976938" cy="110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51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67986F-3839-443E-BF2D-B9F40375F7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7F09A7-884A-418E-9CB6-AF76D8AE2C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7EA3E2-49B6-49B0-B3D0-30C008E6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OC on management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B1765D-667A-49BC-82E9-5756BCBC1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40000"/>
              </a:spcBef>
            </a:pPr>
            <a:r>
              <a:rPr lang="en-US" altLang="cs-CZ" sz="2400" dirty="0"/>
              <a:t>Whatever managerial actions the organization </a:t>
            </a:r>
            <a:r>
              <a:rPr lang="en-US" altLang="cs-CZ" sz="2400" b="1" dirty="0"/>
              <a:t>recognizes as proper or improper</a:t>
            </a:r>
            <a:r>
              <a:rPr lang="en-US" altLang="cs-CZ" sz="2400" dirty="0"/>
              <a:t> on its behalf</a:t>
            </a:r>
          </a:p>
          <a:p>
            <a:pPr lvl="1">
              <a:spcBef>
                <a:spcPct val="40000"/>
              </a:spcBef>
            </a:pPr>
            <a:r>
              <a:rPr lang="en-US" altLang="cs-CZ" sz="2400" dirty="0"/>
              <a:t>Whatever organizational activities the organization </a:t>
            </a:r>
            <a:r>
              <a:rPr lang="en-US" altLang="cs-CZ" sz="2400" b="1" dirty="0"/>
              <a:t>values and encourages</a:t>
            </a:r>
          </a:p>
          <a:p>
            <a:pPr lvl="1">
              <a:spcBef>
                <a:spcPct val="40000"/>
              </a:spcBef>
            </a:pPr>
            <a:r>
              <a:rPr lang="en-US" altLang="cs-CZ" sz="2400" dirty="0"/>
              <a:t>The overall </a:t>
            </a:r>
            <a:r>
              <a:rPr lang="en-US" altLang="cs-CZ" sz="2400" b="1" dirty="0"/>
              <a:t>strength or weakness </a:t>
            </a:r>
            <a:r>
              <a:rPr lang="en-US" altLang="cs-CZ" sz="2400" dirty="0"/>
              <a:t>of the organizational culture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68011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DB383A-3E3F-4235-9FB3-338B3214999C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en-GB" altLang="cs-CZ" dirty="0"/>
              <a:t>Strong Cultures</a:t>
            </a:r>
          </a:p>
          <a:p>
            <a:pPr lvl="1">
              <a:spcBef>
                <a:spcPct val="25000"/>
              </a:spcBef>
            </a:pPr>
            <a:r>
              <a:rPr lang="en-GB" altLang="cs-CZ" dirty="0"/>
              <a:t>Key values are deeply held and widely held.</a:t>
            </a:r>
          </a:p>
          <a:p>
            <a:pPr lvl="1">
              <a:spcBef>
                <a:spcPct val="25000"/>
              </a:spcBef>
            </a:pPr>
            <a:r>
              <a:rPr lang="en-GB" altLang="cs-CZ" dirty="0"/>
              <a:t>=&gt; strong influence on organizational members.</a:t>
            </a:r>
          </a:p>
          <a:p>
            <a:pPr>
              <a:spcBef>
                <a:spcPct val="25000"/>
              </a:spcBef>
            </a:pPr>
            <a:r>
              <a:rPr lang="en-GB" altLang="cs-CZ" dirty="0"/>
              <a:t>Factors Influencing the Strength of OC</a:t>
            </a:r>
          </a:p>
          <a:p>
            <a:pPr lvl="1">
              <a:spcBef>
                <a:spcPct val="25000"/>
              </a:spcBef>
            </a:pPr>
            <a:r>
              <a:rPr lang="en-GB" altLang="cs-CZ" dirty="0"/>
              <a:t>Size of the organization</a:t>
            </a:r>
          </a:p>
          <a:p>
            <a:pPr lvl="1">
              <a:spcBef>
                <a:spcPct val="25000"/>
              </a:spcBef>
            </a:pPr>
            <a:r>
              <a:rPr lang="en-GB" altLang="cs-CZ" dirty="0"/>
              <a:t>Age of the organization</a:t>
            </a:r>
          </a:p>
          <a:p>
            <a:pPr lvl="1">
              <a:spcBef>
                <a:spcPct val="25000"/>
              </a:spcBef>
            </a:pPr>
            <a:r>
              <a:rPr lang="en-GB" altLang="cs-CZ" dirty="0"/>
              <a:t>Rate of employee turnover</a:t>
            </a:r>
          </a:p>
          <a:p>
            <a:pPr lvl="1">
              <a:spcBef>
                <a:spcPct val="25000"/>
              </a:spcBef>
            </a:pPr>
            <a:r>
              <a:rPr lang="en-GB" altLang="cs-CZ" dirty="0"/>
              <a:t>Strength of the original culture</a:t>
            </a:r>
          </a:p>
          <a:p>
            <a:pPr lvl="1">
              <a:spcBef>
                <a:spcPct val="25000"/>
              </a:spcBef>
            </a:pPr>
            <a:r>
              <a:rPr lang="en-GB" altLang="cs-CZ" dirty="0"/>
              <a:t>Clarity of cultural values and beliefs</a:t>
            </a:r>
          </a:p>
          <a:p>
            <a:endParaRPr lang="en-GB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2D9CE9-BCAF-41EE-9106-2085F946B5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F37493-EECD-457B-87BF-36E916205C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smtClean="0"/>
              <a:pPr/>
              <a:t>8</a:t>
            </a:fld>
            <a:endParaRPr lang="en-GB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7D3E1C-829C-4EE3-ADF7-19D132BC8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Strong vs. Weak organizational cultures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44035E2-1EE5-48E3-A675-0E6CCE3DFC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4A49412-5764-4B64-9D8D-FCD7869B9AD8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ct val="25000"/>
              </a:spcBef>
              <a:buNone/>
            </a:pPr>
            <a:r>
              <a:rPr lang="en-GB" altLang="cs-CZ" sz="2800" dirty="0"/>
              <a:t>Benefits of a Strong Culture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GB" altLang="cs-CZ" dirty="0"/>
              <a:t>Creates a stronger employee commitment to the organization.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GB" altLang="cs-CZ" dirty="0"/>
              <a:t>Aids in the recruitment and socialization of new employees.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GB" altLang="cs-CZ" dirty="0"/>
              <a:t>Fosters higher organizational </a:t>
            </a:r>
            <a:br>
              <a:rPr lang="en-GB" altLang="cs-CZ" dirty="0"/>
            </a:br>
            <a:r>
              <a:rPr lang="en-GB" altLang="cs-CZ" dirty="0"/>
              <a:t>performance by instilling and </a:t>
            </a:r>
            <a:br>
              <a:rPr lang="en-GB" altLang="cs-CZ" dirty="0"/>
            </a:br>
            <a:r>
              <a:rPr lang="en-GB" altLang="cs-CZ" dirty="0"/>
              <a:t>promoting employee initiative.</a:t>
            </a:r>
          </a:p>
          <a:p>
            <a:pPr>
              <a:lnSpc>
                <a:spcPct val="100000"/>
              </a:lnSpc>
              <a:spcBef>
                <a:spcPct val="40000"/>
              </a:spcBef>
            </a:pPr>
            <a:endParaRPr lang="en-GB" altLang="cs-CZ" dirty="0"/>
          </a:p>
          <a:p>
            <a:pPr>
              <a:lnSpc>
                <a:spcPct val="100000"/>
              </a:lnSpc>
              <a:spcBef>
                <a:spcPct val="40000"/>
              </a:spcBef>
            </a:pPr>
            <a:r>
              <a:rPr lang="en-GB" altLang="cs-CZ" dirty="0"/>
              <a:t>BUT: beware of the CULTURE VS. STRATEGY issues</a:t>
            </a:r>
          </a:p>
          <a:p>
            <a:pPr marL="0" indent="0">
              <a:lnSpc>
                <a:spcPct val="100000"/>
              </a:lnSpc>
              <a:spcBef>
                <a:spcPct val="25000"/>
              </a:spcBef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09748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6FDDFF5-AF91-4620-9AC4-A3AAC87EB5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BPH_AMBE – fall 2020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887427-C188-45ED-A7E7-FE5A5E8B49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8A58ACB3-0D4D-4E01-8A29-B3CBBA9AC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Strong vs. Weak organizational cultures</a:t>
            </a:r>
            <a:endParaRPr lang="cs-CZ" dirty="0"/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271589E2-A24F-4FD4-8D50-F1B092C4C6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37" y="1752600"/>
            <a:ext cx="10196787" cy="409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6819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759</Words>
  <Application>Microsoft Office PowerPoint</Application>
  <PresentationFormat>Širokoúhlá obrazovka</PresentationFormat>
  <Paragraphs>153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Presentation_MU_EN</vt:lpstr>
      <vt:lpstr>Organizational Culture External Environment</vt:lpstr>
      <vt:lpstr>Agenda for today</vt:lpstr>
      <vt:lpstr>Managerial discretion</vt:lpstr>
      <vt:lpstr>Organizational culture defined</vt:lpstr>
      <vt:lpstr>Dimensions of organizational culture</vt:lpstr>
      <vt:lpstr>Sources of organizational culture</vt:lpstr>
      <vt:lpstr>Impact of OC on management</vt:lpstr>
      <vt:lpstr>Strong vs. Weak organizational cultures</vt:lpstr>
      <vt:lpstr>Strong vs. Weak organizational cultures</vt:lpstr>
      <vt:lpstr>Current issues related to OC</vt:lpstr>
      <vt:lpstr>External environment</vt:lpstr>
      <vt:lpstr>Environmental uncertainty</vt:lpstr>
      <vt:lpstr>Methods of environmental analysis</vt:lpstr>
      <vt:lpstr>Stakeholder approach</vt:lpstr>
      <vt:lpstr>Organizational stakeholders</vt:lpstr>
      <vt:lpstr>Must know - keywords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Culture External Environment</dc:title>
  <dc:creator>Smutny Petr</dc:creator>
  <cp:lastModifiedBy>Smutny Petr</cp:lastModifiedBy>
  <cp:revision>1</cp:revision>
  <dcterms:created xsi:type="dcterms:W3CDTF">2020-10-12T07:55:22Z</dcterms:created>
  <dcterms:modified xsi:type="dcterms:W3CDTF">2020-10-12T13:58:48Z</dcterms:modified>
</cp:coreProperties>
</file>