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10018713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0CBBA-3214-4CF0-BCDC-95CD2195888E}" v="46" dt="2020-10-21T08:25:09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2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37ffb8d4-0ab7-4539-80fa-95cb741689c5" providerId="ADAL" clId="{1480CBBA-3214-4CF0-BCDC-95CD2195888E}"/>
    <pc:docChg chg="undo custSel mod addSld delSld modSld">
      <pc:chgData name="Petr" userId="37ffb8d4-0ab7-4539-80fa-95cb741689c5" providerId="ADAL" clId="{1480CBBA-3214-4CF0-BCDC-95CD2195888E}" dt="2020-10-21T08:35:29.653" v="1709" actId="790"/>
      <pc:docMkLst>
        <pc:docMk/>
      </pc:docMkLst>
      <pc:sldChg chg="modSp mod">
        <pc:chgData name="Petr" userId="37ffb8d4-0ab7-4539-80fa-95cb741689c5" providerId="ADAL" clId="{1480CBBA-3214-4CF0-BCDC-95CD2195888E}" dt="2020-10-21T08:35:29.653" v="1709" actId="790"/>
        <pc:sldMkLst>
          <pc:docMk/>
          <pc:sldMk cId="0" sldId="256"/>
        </pc:sldMkLst>
        <pc:spChg chg="mod">
          <ac:chgData name="Petr" userId="37ffb8d4-0ab7-4539-80fa-95cb741689c5" providerId="ADAL" clId="{1480CBBA-3214-4CF0-BCDC-95CD2195888E}" dt="2020-10-21T08:35:22.913" v="1708" actId="790"/>
          <ac:spMkLst>
            <pc:docMk/>
            <pc:sldMk cId="0" sldId="256"/>
            <ac:spMk id="3074" creationId="{D639AD89-7287-4C07-B788-DC1FAFDC7BBE}"/>
          </ac:spMkLst>
        </pc:spChg>
        <pc:spChg chg="mod">
          <ac:chgData name="Petr" userId="37ffb8d4-0ab7-4539-80fa-95cb741689c5" providerId="ADAL" clId="{1480CBBA-3214-4CF0-BCDC-95CD2195888E}" dt="2020-10-21T08:35:29.653" v="1709" actId="790"/>
          <ac:spMkLst>
            <pc:docMk/>
            <pc:sldMk cId="0" sldId="256"/>
            <ac:spMk id="3075" creationId="{4E48D9B1-9315-4CE7-A187-BDAA8A5F7A14}"/>
          </ac:spMkLst>
        </pc:spChg>
      </pc:sldChg>
      <pc:sldChg chg="modSp new mod">
        <pc:chgData name="Petr" userId="37ffb8d4-0ab7-4539-80fa-95cb741689c5" providerId="ADAL" clId="{1480CBBA-3214-4CF0-BCDC-95CD2195888E}" dt="2020-10-21T08:35:15.238" v="1707" actId="790"/>
        <pc:sldMkLst>
          <pc:docMk/>
          <pc:sldMk cId="848771209" sldId="257"/>
        </pc:sldMkLst>
        <pc:spChg chg="mod">
          <ac:chgData name="Petr" userId="37ffb8d4-0ab7-4539-80fa-95cb741689c5" providerId="ADAL" clId="{1480CBBA-3214-4CF0-BCDC-95CD2195888E}" dt="2020-10-20T14:03:04.208" v="41" actId="20577"/>
          <ac:spMkLst>
            <pc:docMk/>
            <pc:sldMk cId="848771209" sldId="257"/>
            <ac:spMk id="2" creationId="{6FC9318D-F4FB-49A3-85EF-D3C1A5D76452}"/>
          </ac:spMkLst>
        </pc:spChg>
        <pc:spChg chg="mod">
          <ac:chgData name="Petr" userId="37ffb8d4-0ab7-4539-80fa-95cb741689c5" providerId="ADAL" clId="{1480CBBA-3214-4CF0-BCDC-95CD2195888E}" dt="2020-10-21T08:35:15.238" v="1707" actId="790"/>
          <ac:spMkLst>
            <pc:docMk/>
            <pc:sldMk cId="848771209" sldId="257"/>
            <ac:spMk id="3" creationId="{529FD7EF-380B-46CF-80C4-38D369924CBA}"/>
          </ac:spMkLst>
        </pc:spChg>
      </pc:sldChg>
      <pc:sldChg chg="addSp delSp modSp new mod">
        <pc:chgData name="Petr" userId="37ffb8d4-0ab7-4539-80fa-95cb741689c5" providerId="ADAL" clId="{1480CBBA-3214-4CF0-BCDC-95CD2195888E}" dt="2020-10-20T14:13:35.548" v="261" actId="790"/>
        <pc:sldMkLst>
          <pc:docMk/>
          <pc:sldMk cId="1504952089" sldId="258"/>
        </pc:sldMkLst>
        <pc:spChg chg="mod">
          <ac:chgData name="Petr" userId="37ffb8d4-0ab7-4539-80fa-95cb741689c5" providerId="ADAL" clId="{1480CBBA-3214-4CF0-BCDC-95CD2195888E}" dt="2020-10-20T14:13:35.548" v="261" actId="790"/>
          <ac:spMkLst>
            <pc:docMk/>
            <pc:sldMk cId="1504952089" sldId="258"/>
            <ac:spMk id="2" creationId="{18F4E262-E45B-4DFC-BA95-F87E94C343B9}"/>
          </ac:spMkLst>
        </pc:spChg>
        <pc:spChg chg="del">
          <ac:chgData name="Petr" userId="37ffb8d4-0ab7-4539-80fa-95cb741689c5" providerId="ADAL" clId="{1480CBBA-3214-4CF0-BCDC-95CD2195888E}" dt="2020-10-20T14:09:42.458" v="242"/>
          <ac:spMkLst>
            <pc:docMk/>
            <pc:sldMk cId="1504952089" sldId="258"/>
            <ac:spMk id="3" creationId="{DED6072A-3B74-496F-8D37-2C0D7DA7D081}"/>
          </ac:spMkLst>
        </pc:spChg>
        <pc:spChg chg="add mod">
          <ac:chgData name="Petr" userId="37ffb8d4-0ab7-4539-80fa-95cb741689c5" providerId="ADAL" clId="{1480CBBA-3214-4CF0-BCDC-95CD2195888E}" dt="2020-10-20T14:11:33.199" v="249" actId="1582"/>
          <ac:spMkLst>
            <pc:docMk/>
            <pc:sldMk cId="1504952089" sldId="258"/>
            <ac:spMk id="6" creationId="{00F3D7F9-098A-4390-83E2-B89C0843E214}"/>
          </ac:spMkLst>
        </pc:spChg>
        <pc:spChg chg="add del mod">
          <ac:chgData name="Petr" userId="37ffb8d4-0ab7-4539-80fa-95cb741689c5" providerId="ADAL" clId="{1480CBBA-3214-4CF0-BCDC-95CD2195888E}" dt="2020-10-20T14:11:53.438" v="251"/>
          <ac:spMkLst>
            <pc:docMk/>
            <pc:sldMk cId="1504952089" sldId="258"/>
            <ac:spMk id="7" creationId="{64066BB9-0689-4009-9784-A09288E4416A}"/>
          </ac:spMkLst>
        </pc:spChg>
        <pc:picChg chg="add mod">
          <ac:chgData name="Petr" userId="37ffb8d4-0ab7-4539-80fa-95cb741689c5" providerId="ADAL" clId="{1480CBBA-3214-4CF0-BCDC-95CD2195888E}" dt="2020-10-20T14:09:42.458" v="242"/>
          <ac:picMkLst>
            <pc:docMk/>
            <pc:sldMk cId="1504952089" sldId="258"/>
            <ac:picMk id="4" creationId="{3DDF94B3-82EE-4E50-948B-F3CF94ABDCC4}"/>
          </ac:picMkLst>
        </pc:picChg>
        <pc:inkChg chg="add del">
          <ac:chgData name="Petr" userId="37ffb8d4-0ab7-4539-80fa-95cb741689c5" providerId="ADAL" clId="{1480CBBA-3214-4CF0-BCDC-95CD2195888E}" dt="2020-10-20T14:10:01.038" v="244" actId="9405"/>
          <ac:inkMkLst>
            <pc:docMk/>
            <pc:sldMk cId="1504952089" sldId="258"/>
            <ac:inkMk id="5" creationId="{C675A24C-B069-41D6-8F51-FC44E37478DD}"/>
          </ac:inkMkLst>
        </pc:inkChg>
      </pc:sldChg>
      <pc:sldChg chg="addSp delSp modSp new mod modClrScheme chgLayout">
        <pc:chgData name="Petr" userId="37ffb8d4-0ab7-4539-80fa-95cb741689c5" providerId="ADAL" clId="{1480CBBA-3214-4CF0-BCDC-95CD2195888E}" dt="2020-10-21T08:34:58.604" v="1705" actId="790"/>
        <pc:sldMkLst>
          <pc:docMk/>
          <pc:sldMk cId="3156899141" sldId="259"/>
        </pc:sldMkLst>
        <pc:spChg chg="mod ord">
          <ac:chgData name="Petr" userId="37ffb8d4-0ab7-4539-80fa-95cb741689c5" providerId="ADAL" clId="{1480CBBA-3214-4CF0-BCDC-95CD2195888E}" dt="2020-10-21T08:34:58.604" v="1705" actId="790"/>
          <ac:spMkLst>
            <pc:docMk/>
            <pc:sldMk cId="3156899141" sldId="259"/>
            <ac:spMk id="2" creationId="{F2B9C2CE-3AD2-4F7E-ACDF-D5657D24BA9C}"/>
          </ac:spMkLst>
        </pc:spChg>
        <pc:spChg chg="mod ord">
          <ac:chgData name="Petr" userId="37ffb8d4-0ab7-4539-80fa-95cb741689c5" providerId="ADAL" clId="{1480CBBA-3214-4CF0-BCDC-95CD2195888E}" dt="2020-10-21T08:34:40.974" v="1702" actId="790"/>
          <ac:spMkLst>
            <pc:docMk/>
            <pc:sldMk cId="3156899141" sldId="259"/>
            <ac:spMk id="3" creationId="{C1E4D416-F810-4734-9764-36B7627BAA4C}"/>
          </ac:spMkLst>
        </pc:spChg>
        <pc:spChg chg="add mod ord">
          <ac:chgData name="Petr" userId="37ffb8d4-0ab7-4539-80fa-95cb741689c5" providerId="ADAL" clId="{1480CBBA-3214-4CF0-BCDC-95CD2195888E}" dt="2020-10-21T08:34:46.863" v="1703" actId="790"/>
          <ac:spMkLst>
            <pc:docMk/>
            <pc:sldMk cId="3156899141" sldId="259"/>
            <ac:spMk id="4" creationId="{3010C2AA-B8C5-4802-ACD5-6E02CB00C98D}"/>
          </ac:spMkLst>
        </pc:spChg>
        <pc:spChg chg="add mod ord">
          <ac:chgData name="Petr" userId="37ffb8d4-0ab7-4539-80fa-95cb741689c5" providerId="ADAL" clId="{1480CBBA-3214-4CF0-BCDC-95CD2195888E}" dt="2020-10-21T08:34:52.963" v="1704" actId="790"/>
          <ac:spMkLst>
            <pc:docMk/>
            <pc:sldMk cId="3156899141" sldId="259"/>
            <ac:spMk id="5" creationId="{DC766D49-4CD8-4C26-BCC7-15C48440B31C}"/>
          </ac:spMkLst>
        </pc:spChg>
        <pc:spChg chg="add del mod ord">
          <ac:chgData name="Petr" userId="37ffb8d4-0ab7-4539-80fa-95cb741689c5" providerId="ADAL" clId="{1480CBBA-3214-4CF0-BCDC-95CD2195888E}" dt="2020-10-20T14:14:51.708" v="352"/>
          <ac:spMkLst>
            <pc:docMk/>
            <pc:sldMk cId="3156899141" sldId="259"/>
            <ac:spMk id="6" creationId="{92E53A23-2FE1-41C8-9ACE-773E14118DC2}"/>
          </ac:spMkLst>
        </pc:spChg>
        <pc:spChg chg="add mod">
          <ac:chgData name="Petr" userId="37ffb8d4-0ab7-4539-80fa-95cb741689c5" providerId="ADAL" clId="{1480CBBA-3214-4CF0-BCDC-95CD2195888E}" dt="2020-10-20T14:19:26.838" v="545" actId="12"/>
          <ac:spMkLst>
            <pc:docMk/>
            <pc:sldMk cId="3156899141" sldId="259"/>
            <ac:spMk id="9" creationId="{295FE9AE-72FD-4235-8EBD-2AE93125782F}"/>
          </ac:spMkLst>
        </pc:spChg>
        <pc:picChg chg="add del mod">
          <ac:chgData name="Petr" userId="37ffb8d4-0ab7-4539-80fa-95cb741689c5" providerId="ADAL" clId="{1480CBBA-3214-4CF0-BCDC-95CD2195888E}" dt="2020-10-20T14:19:01.038" v="541" actId="478"/>
          <ac:picMkLst>
            <pc:docMk/>
            <pc:sldMk cId="3156899141" sldId="259"/>
            <ac:picMk id="7" creationId="{002FD134-EDDC-4254-B62F-CB9A58D65025}"/>
          </ac:picMkLst>
        </pc:picChg>
        <pc:picChg chg="add mod">
          <ac:chgData name="Petr" userId="37ffb8d4-0ab7-4539-80fa-95cb741689c5" providerId="ADAL" clId="{1480CBBA-3214-4CF0-BCDC-95CD2195888E}" dt="2020-10-20T14:19:16.239" v="544" actId="1076"/>
          <ac:picMkLst>
            <pc:docMk/>
            <pc:sldMk cId="3156899141" sldId="259"/>
            <ac:picMk id="2050" creationId="{C854095B-4CFE-4709-90E4-C203529A0EC0}"/>
          </ac:picMkLst>
        </pc:picChg>
      </pc:sldChg>
      <pc:sldChg chg="addSp delSp modSp new mod">
        <pc:chgData name="Petr" userId="37ffb8d4-0ab7-4539-80fa-95cb741689c5" providerId="ADAL" clId="{1480CBBA-3214-4CF0-BCDC-95CD2195888E}" dt="2020-10-21T08:35:05.974" v="1706" actId="790"/>
        <pc:sldMkLst>
          <pc:docMk/>
          <pc:sldMk cId="1991038997" sldId="260"/>
        </pc:sldMkLst>
        <pc:spChg chg="mod">
          <ac:chgData name="Petr" userId="37ffb8d4-0ab7-4539-80fa-95cb741689c5" providerId="ADAL" clId="{1480CBBA-3214-4CF0-BCDC-95CD2195888E}" dt="2020-10-21T08:35:05.974" v="1706" actId="790"/>
          <ac:spMkLst>
            <pc:docMk/>
            <pc:sldMk cId="1991038997" sldId="260"/>
            <ac:spMk id="2" creationId="{CFC93D01-818D-40D1-96BA-37AE521BBE58}"/>
          </ac:spMkLst>
        </pc:spChg>
        <pc:spChg chg="del">
          <ac:chgData name="Petr" userId="37ffb8d4-0ab7-4539-80fa-95cb741689c5" providerId="ADAL" clId="{1480CBBA-3214-4CF0-BCDC-95CD2195888E}" dt="2020-10-20T14:18:14.699" v="540" actId="22"/>
          <ac:spMkLst>
            <pc:docMk/>
            <pc:sldMk cId="1991038997" sldId="260"/>
            <ac:spMk id="3" creationId="{7D77B0BD-FBB6-4926-B60C-4E33339FC27A}"/>
          </ac:spMkLst>
        </pc:spChg>
        <pc:picChg chg="add mod">
          <ac:chgData name="Petr" userId="37ffb8d4-0ab7-4539-80fa-95cb741689c5" providerId="ADAL" clId="{1480CBBA-3214-4CF0-BCDC-95CD2195888E}" dt="2020-10-20T14:18:14.699" v="540" actId="22"/>
          <ac:picMkLst>
            <pc:docMk/>
            <pc:sldMk cId="1991038997" sldId="260"/>
            <ac:picMk id="5" creationId="{E898BB99-AF06-4393-82CA-D40557822D81}"/>
          </ac:picMkLst>
        </pc:picChg>
      </pc:sldChg>
      <pc:sldChg chg="modSp new mod">
        <pc:chgData name="Petr" userId="37ffb8d4-0ab7-4539-80fa-95cb741689c5" providerId="ADAL" clId="{1480CBBA-3214-4CF0-BCDC-95CD2195888E}" dt="2020-10-21T08:34:33.353" v="1701" actId="790"/>
        <pc:sldMkLst>
          <pc:docMk/>
          <pc:sldMk cId="1751229549" sldId="261"/>
        </pc:sldMkLst>
        <pc:spChg chg="mod">
          <ac:chgData name="Petr" userId="37ffb8d4-0ab7-4539-80fa-95cb741689c5" providerId="ADAL" clId="{1480CBBA-3214-4CF0-BCDC-95CD2195888E}" dt="2020-10-21T08:34:27.643" v="1700" actId="790"/>
          <ac:spMkLst>
            <pc:docMk/>
            <pc:sldMk cId="1751229549" sldId="261"/>
            <ac:spMk id="2" creationId="{260DBD48-2E7D-46DD-9DAD-C63AD623A480}"/>
          </ac:spMkLst>
        </pc:spChg>
        <pc:spChg chg="mod">
          <ac:chgData name="Petr" userId="37ffb8d4-0ab7-4539-80fa-95cb741689c5" providerId="ADAL" clId="{1480CBBA-3214-4CF0-BCDC-95CD2195888E}" dt="2020-10-21T08:34:33.353" v="1701" actId="790"/>
          <ac:spMkLst>
            <pc:docMk/>
            <pc:sldMk cId="1751229549" sldId="261"/>
            <ac:spMk id="3" creationId="{A313C390-BA33-44F2-96A5-F810DB5D6872}"/>
          </ac:spMkLst>
        </pc:spChg>
        <pc:spChg chg="mod">
          <ac:chgData name="Petr" userId="37ffb8d4-0ab7-4539-80fa-95cb741689c5" providerId="ADAL" clId="{1480CBBA-3214-4CF0-BCDC-95CD2195888E}" dt="2020-10-21T08:34:21.243" v="1699" actId="790"/>
          <ac:spMkLst>
            <pc:docMk/>
            <pc:sldMk cId="1751229549" sldId="261"/>
            <ac:spMk id="4" creationId="{24A6CAD3-CA30-4F0B-AF84-4B85DD7B8D4D}"/>
          </ac:spMkLst>
        </pc:spChg>
        <pc:spChg chg="mod">
          <ac:chgData name="Petr" userId="37ffb8d4-0ab7-4539-80fa-95cb741689c5" providerId="ADAL" clId="{1480CBBA-3214-4CF0-BCDC-95CD2195888E}" dt="2020-10-21T08:34:07.205" v="1697" actId="790"/>
          <ac:spMkLst>
            <pc:docMk/>
            <pc:sldMk cId="1751229549" sldId="261"/>
            <ac:spMk id="5" creationId="{ADC2212A-4A74-4109-B229-A4531DDA5555}"/>
          </ac:spMkLst>
        </pc:spChg>
        <pc:spChg chg="mod">
          <ac:chgData name="Petr" userId="37ffb8d4-0ab7-4539-80fa-95cb741689c5" providerId="ADAL" clId="{1480CBBA-3214-4CF0-BCDC-95CD2195888E}" dt="2020-10-21T08:34:13.133" v="1698" actId="790"/>
          <ac:spMkLst>
            <pc:docMk/>
            <pc:sldMk cId="1751229549" sldId="261"/>
            <ac:spMk id="6" creationId="{55B31465-1458-478D-B5BF-E136DE4DBF2B}"/>
          </ac:spMkLst>
        </pc:spChg>
      </pc:sldChg>
      <pc:sldChg chg="addSp delSp modSp new mod modAnim">
        <pc:chgData name="Petr" userId="37ffb8d4-0ab7-4539-80fa-95cb741689c5" providerId="ADAL" clId="{1480CBBA-3214-4CF0-BCDC-95CD2195888E}" dt="2020-10-21T08:33:43.923" v="1694" actId="790"/>
        <pc:sldMkLst>
          <pc:docMk/>
          <pc:sldMk cId="2398602423" sldId="262"/>
        </pc:sldMkLst>
        <pc:spChg chg="mod">
          <ac:chgData name="Petr" userId="37ffb8d4-0ab7-4539-80fa-95cb741689c5" providerId="ADAL" clId="{1480CBBA-3214-4CF0-BCDC-95CD2195888E}" dt="2020-10-21T08:33:43.923" v="1694" actId="790"/>
          <ac:spMkLst>
            <pc:docMk/>
            <pc:sldMk cId="2398602423" sldId="262"/>
            <ac:spMk id="3" creationId="{9E1E7E55-6BE0-46B8-81C7-95F87FCFCFCB}"/>
          </ac:spMkLst>
        </pc:spChg>
        <pc:spChg chg="add del mod">
          <ac:chgData name="Petr" userId="37ffb8d4-0ab7-4539-80fa-95cb741689c5" providerId="ADAL" clId="{1480CBBA-3214-4CF0-BCDC-95CD2195888E}" dt="2020-10-20T14:31:49.188" v="764" actId="948"/>
          <ac:spMkLst>
            <pc:docMk/>
            <pc:sldMk cId="2398602423" sldId="262"/>
            <ac:spMk id="5" creationId="{34B90FEB-85F8-4522-B523-69E5DBDDF21B}"/>
          </ac:spMkLst>
        </pc:spChg>
        <pc:spChg chg="del">
          <ac:chgData name="Petr" userId="37ffb8d4-0ab7-4539-80fa-95cb741689c5" providerId="ADAL" clId="{1480CBBA-3214-4CF0-BCDC-95CD2195888E}" dt="2020-10-20T14:29:37.870" v="751"/>
          <ac:spMkLst>
            <pc:docMk/>
            <pc:sldMk cId="2398602423" sldId="262"/>
            <ac:spMk id="6" creationId="{9201DE4D-AC81-443E-8328-69C498982575}"/>
          </ac:spMkLst>
        </pc:spChg>
        <pc:picChg chg="add del mod">
          <ac:chgData name="Petr" userId="37ffb8d4-0ab7-4539-80fa-95cb741689c5" providerId="ADAL" clId="{1480CBBA-3214-4CF0-BCDC-95CD2195888E}" dt="2020-10-20T14:29:35.448" v="750"/>
          <ac:picMkLst>
            <pc:docMk/>
            <pc:sldMk cId="2398602423" sldId="262"/>
            <ac:picMk id="7" creationId="{D8DE212E-ADF1-4D69-80B1-D9C42E373EAF}"/>
          </ac:picMkLst>
        </pc:picChg>
        <pc:picChg chg="add mod">
          <ac:chgData name="Petr" userId="37ffb8d4-0ab7-4539-80fa-95cb741689c5" providerId="ADAL" clId="{1480CBBA-3214-4CF0-BCDC-95CD2195888E}" dt="2020-10-20T14:29:37.870" v="751"/>
          <ac:picMkLst>
            <pc:docMk/>
            <pc:sldMk cId="2398602423" sldId="262"/>
            <ac:picMk id="8" creationId="{12047615-59A4-4AD9-B7F1-4121B0F34860}"/>
          </ac:picMkLst>
        </pc:picChg>
      </pc:sldChg>
      <pc:sldChg chg="addSp delSp modSp new mod modClrScheme modAnim chgLayout">
        <pc:chgData name="Petr" userId="37ffb8d4-0ab7-4539-80fa-95cb741689c5" providerId="ADAL" clId="{1480CBBA-3214-4CF0-BCDC-95CD2195888E}" dt="2020-10-21T08:33:58.763" v="1696" actId="790"/>
        <pc:sldMkLst>
          <pc:docMk/>
          <pc:sldMk cId="1124651771" sldId="263"/>
        </pc:sldMkLst>
        <pc:spChg chg="del">
          <ac:chgData name="Petr" userId="37ffb8d4-0ab7-4539-80fa-95cb741689c5" providerId="ADAL" clId="{1480CBBA-3214-4CF0-BCDC-95CD2195888E}" dt="2020-10-20T14:33:38.481" v="799" actId="700"/>
          <ac:spMkLst>
            <pc:docMk/>
            <pc:sldMk cId="1124651771" sldId="263"/>
            <ac:spMk id="2" creationId="{EEE56130-C606-4726-ACF9-99E7A8419F71}"/>
          </ac:spMkLst>
        </pc:spChg>
        <pc:spChg chg="mod ord">
          <ac:chgData name="Petr" userId="37ffb8d4-0ab7-4539-80fa-95cb741689c5" providerId="ADAL" clId="{1480CBBA-3214-4CF0-BCDC-95CD2195888E}" dt="2020-10-21T08:33:58.763" v="1696" actId="790"/>
          <ac:spMkLst>
            <pc:docMk/>
            <pc:sldMk cId="1124651771" sldId="263"/>
            <ac:spMk id="3" creationId="{FBD83E15-1A77-43F2-97F4-F238798F7474}"/>
          </ac:spMkLst>
        </pc:spChg>
        <pc:spChg chg="del">
          <ac:chgData name="Petr" userId="37ffb8d4-0ab7-4539-80fa-95cb741689c5" providerId="ADAL" clId="{1480CBBA-3214-4CF0-BCDC-95CD2195888E}" dt="2020-10-20T14:33:38.481" v="799" actId="700"/>
          <ac:spMkLst>
            <pc:docMk/>
            <pc:sldMk cId="1124651771" sldId="263"/>
            <ac:spMk id="4" creationId="{68E02BD5-782F-42B2-A67C-E7834952A92B}"/>
          </ac:spMkLst>
        </pc:spChg>
        <pc:spChg chg="mod ord">
          <ac:chgData name="Petr" userId="37ffb8d4-0ab7-4539-80fa-95cb741689c5" providerId="ADAL" clId="{1480CBBA-3214-4CF0-BCDC-95CD2195888E}" dt="2020-10-21T08:33:52.083" v="1695" actId="790"/>
          <ac:spMkLst>
            <pc:docMk/>
            <pc:sldMk cId="1124651771" sldId="263"/>
            <ac:spMk id="5" creationId="{9127AD83-F9EE-45ED-A68F-EBB1720196B0}"/>
          </ac:spMkLst>
        </pc:spChg>
        <pc:spChg chg="del">
          <ac:chgData name="Petr" userId="37ffb8d4-0ab7-4539-80fa-95cb741689c5" providerId="ADAL" clId="{1480CBBA-3214-4CF0-BCDC-95CD2195888E}" dt="2020-10-20T14:33:17.138" v="794"/>
          <ac:spMkLst>
            <pc:docMk/>
            <pc:sldMk cId="1124651771" sldId="263"/>
            <ac:spMk id="6" creationId="{D489F2C4-2FE9-4468-A7C5-6D3F51D846ED}"/>
          </ac:spMkLst>
        </pc:spChg>
        <pc:picChg chg="add del mod">
          <ac:chgData name="Petr" userId="37ffb8d4-0ab7-4539-80fa-95cb741689c5" providerId="ADAL" clId="{1480CBBA-3214-4CF0-BCDC-95CD2195888E}" dt="2020-10-20T14:33:14.350" v="793" actId="478"/>
          <ac:picMkLst>
            <pc:docMk/>
            <pc:sldMk cId="1124651771" sldId="263"/>
            <ac:picMk id="7" creationId="{B18006BD-9ACD-42B8-99F8-901EEA41265F}"/>
          </ac:picMkLst>
        </pc:picChg>
        <pc:picChg chg="add mod ord">
          <ac:chgData name="Petr" userId="37ffb8d4-0ab7-4539-80fa-95cb741689c5" providerId="ADAL" clId="{1480CBBA-3214-4CF0-BCDC-95CD2195888E}" dt="2020-10-20T14:33:44.118" v="801" actId="14100"/>
          <ac:picMkLst>
            <pc:docMk/>
            <pc:sldMk cId="1124651771" sldId="263"/>
            <ac:picMk id="8" creationId="{14963957-EDEB-4A16-9A56-E8347AD7FF84}"/>
          </ac:picMkLst>
        </pc:picChg>
      </pc:sldChg>
      <pc:sldChg chg="modSp new mod">
        <pc:chgData name="Petr" userId="37ffb8d4-0ab7-4539-80fa-95cb741689c5" providerId="ADAL" clId="{1480CBBA-3214-4CF0-BCDC-95CD2195888E}" dt="2020-10-21T08:33:34.326" v="1693" actId="790"/>
        <pc:sldMkLst>
          <pc:docMk/>
          <pc:sldMk cId="3575537856" sldId="264"/>
        </pc:sldMkLst>
        <pc:spChg chg="mod">
          <ac:chgData name="Petr" userId="37ffb8d4-0ab7-4539-80fa-95cb741689c5" providerId="ADAL" clId="{1480CBBA-3214-4CF0-BCDC-95CD2195888E}" dt="2020-10-21T08:33:27.654" v="1692" actId="790"/>
          <ac:spMkLst>
            <pc:docMk/>
            <pc:sldMk cId="3575537856" sldId="264"/>
            <ac:spMk id="2" creationId="{0E62BFCF-633B-4D30-9440-D6ABBD31E926}"/>
          </ac:spMkLst>
        </pc:spChg>
        <pc:spChg chg="mod">
          <ac:chgData name="Petr" userId="37ffb8d4-0ab7-4539-80fa-95cb741689c5" providerId="ADAL" clId="{1480CBBA-3214-4CF0-BCDC-95CD2195888E}" dt="2020-10-21T08:33:21.133" v="1691" actId="790"/>
          <ac:spMkLst>
            <pc:docMk/>
            <pc:sldMk cId="3575537856" sldId="264"/>
            <ac:spMk id="3" creationId="{68C79892-AAC7-437B-A663-BA7C99B42011}"/>
          </ac:spMkLst>
        </pc:spChg>
        <pc:spChg chg="mod">
          <ac:chgData name="Petr" userId="37ffb8d4-0ab7-4539-80fa-95cb741689c5" providerId="ADAL" clId="{1480CBBA-3214-4CF0-BCDC-95CD2195888E}" dt="2020-10-21T08:33:34.326" v="1693" actId="790"/>
          <ac:spMkLst>
            <pc:docMk/>
            <pc:sldMk cId="3575537856" sldId="264"/>
            <ac:spMk id="4" creationId="{443DDA84-6ACB-4CBA-9C4F-5F3E7BBE5C66}"/>
          </ac:spMkLst>
        </pc:spChg>
        <pc:spChg chg="mod">
          <ac:chgData name="Petr" userId="37ffb8d4-0ab7-4539-80fa-95cb741689c5" providerId="ADAL" clId="{1480CBBA-3214-4CF0-BCDC-95CD2195888E}" dt="2020-10-20T14:40:33.278" v="949" actId="403"/>
          <ac:spMkLst>
            <pc:docMk/>
            <pc:sldMk cId="3575537856" sldId="264"/>
            <ac:spMk id="5" creationId="{3536AF99-53E3-4F33-88FC-810B0A90C95D}"/>
          </ac:spMkLst>
        </pc:spChg>
        <pc:spChg chg="mod">
          <ac:chgData name="Petr" userId="37ffb8d4-0ab7-4539-80fa-95cb741689c5" providerId="ADAL" clId="{1480CBBA-3214-4CF0-BCDC-95CD2195888E}" dt="2020-10-20T14:38:57.298" v="934"/>
          <ac:spMkLst>
            <pc:docMk/>
            <pc:sldMk cId="3575537856" sldId="264"/>
            <ac:spMk id="6" creationId="{16D18AC8-911B-446C-8789-1283E4C359DF}"/>
          </ac:spMkLst>
        </pc:spChg>
      </pc:sldChg>
      <pc:sldChg chg="addSp delSp modSp new mod">
        <pc:chgData name="Petr" userId="37ffb8d4-0ab7-4539-80fa-95cb741689c5" providerId="ADAL" clId="{1480CBBA-3214-4CF0-BCDC-95CD2195888E}" dt="2020-10-21T08:33:14.194" v="1690" actId="790"/>
        <pc:sldMkLst>
          <pc:docMk/>
          <pc:sldMk cId="186731906" sldId="265"/>
        </pc:sldMkLst>
        <pc:spChg chg="del">
          <ac:chgData name="Petr" userId="37ffb8d4-0ab7-4539-80fa-95cb741689c5" providerId="ADAL" clId="{1480CBBA-3214-4CF0-BCDC-95CD2195888E}" dt="2020-10-20T14:42:10.918" v="989" actId="26606"/>
          <ac:spMkLst>
            <pc:docMk/>
            <pc:sldMk cId="186731906" sldId="265"/>
            <ac:spMk id="2" creationId="{7A65D2FC-1B50-47CD-B633-66768A60110D}"/>
          </ac:spMkLst>
        </pc:spChg>
        <pc:spChg chg="mod">
          <ac:chgData name="Petr" userId="37ffb8d4-0ab7-4539-80fa-95cb741689c5" providerId="ADAL" clId="{1480CBBA-3214-4CF0-BCDC-95CD2195888E}" dt="2020-10-21T08:33:14.194" v="1690" actId="790"/>
          <ac:spMkLst>
            <pc:docMk/>
            <pc:sldMk cId="186731906" sldId="265"/>
            <ac:spMk id="3" creationId="{DA46CE95-34F3-48EE-B3E8-CC8CEC0881AE}"/>
          </ac:spMkLst>
        </pc:spChg>
        <pc:spChg chg="del">
          <ac:chgData name="Petr" userId="37ffb8d4-0ab7-4539-80fa-95cb741689c5" providerId="ADAL" clId="{1480CBBA-3214-4CF0-BCDC-95CD2195888E}" dt="2020-10-20T14:42:10.918" v="989" actId="26606"/>
          <ac:spMkLst>
            <pc:docMk/>
            <pc:sldMk cId="186731906" sldId="265"/>
            <ac:spMk id="4" creationId="{E3B2B530-EDDF-425C-8AD5-78F7EA1F1319}"/>
          </ac:spMkLst>
        </pc:spChg>
        <pc:spChg chg="mod">
          <ac:chgData name="Petr" userId="37ffb8d4-0ab7-4539-80fa-95cb741689c5" providerId="ADAL" clId="{1480CBBA-3214-4CF0-BCDC-95CD2195888E}" dt="2020-10-21T08:32:53.903" v="1687" actId="790"/>
          <ac:spMkLst>
            <pc:docMk/>
            <pc:sldMk cId="186731906" sldId="265"/>
            <ac:spMk id="5" creationId="{C96481D0-1D0A-47F2-97A7-949CB615420D}"/>
          </ac:spMkLst>
        </pc:spChg>
        <pc:spChg chg="del">
          <ac:chgData name="Petr" userId="37ffb8d4-0ab7-4539-80fa-95cb741689c5" providerId="ADAL" clId="{1480CBBA-3214-4CF0-BCDC-95CD2195888E}" dt="2020-10-20T14:42:03.123" v="988"/>
          <ac:spMkLst>
            <pc:docMk/>
            <pc:sldMk cId="186731906" sldId="265"/>
            <ac:spMk id="6" creationId="{A9BBAB5E-EE86-458C-BA88-86CEDDEF38E5}"/>
          </ac:spMkLst>
        </pc:spChg>
        <pc:spChg chg="add mod">
          <ac:chgData name="Petr" userId="37ffb8d4-0ab7-4539-80fa-95cb741689c5" providerId="ADAL" clId="{1480CBBA-3214-4CF0-BCDC-95CD2195888E}" dt="2020-10-21T08:33:01.598" v="1688" actId="790"/>
          <ac:spMkLst>
            <pc:docMk/>
            <pc:sldMk cId="186731906" sldId="265"/>
            <ac:spMk id="12" creationId="{31E09D99-245D-4DC1-B20F-91DB34EF9804}"/>
          </ac:spMkLst>
        </pc:spChg>
        <pc:spChg chg="add mod">
          <ac:chgData name="Petr" userId="37ffb8d4-0ab7-4539-80fa-95cb741689c5" providerId="ADAL" clId="{1480CBBA-3214-4CF0-BCDC-95CD2195888E}" dt="2020-10-21T08:33:08.204" v="1689" actId="790"/>
          <ac:spMkLst>
            <pc:docMk/>
            <pc:sldMk cId="186731906" sldId="265"/>
            <ac:spMk id="14" creationId="{3F4779F2-F350-4F0D-B15B-FF1F664612A8}"/>
          </ac:spMkLst>
        </pc:spChg>
        <pc:graphicFrameChg chg="add mod modGraphic">
          <ac:chgData name="Petr" userId="37ffb8d4-0ab7-4539-80fa-95cb741689c5" providerId="ADAL" clId="{1480CBBA-3214-4CF0-BCDC-95CD2195888E}" dt="2020-10-20T14:42:10.918" v="989" actId="26606"/>
          <ac:graphicFrameMkLst>
            <pc:docMk/>
            <pc:sldMk cId="186731906" sldId="265"/>
            <ac:graphicFrameMk id="7" creationId="{C5E02792-2DB9-4DA9-A54C-873E60E1191A}"/>
          </ac:graphicFrameMkLst>
        </pc:graphicFrameChg>
      </pc:sldChg>
      <pc:sldChg chg="addSp delSp modSp new mod modClrScheme chgLayout">
        <pc:chgData name="Petr" userId="37ffb8d4-0ab7-4539-80fa-95cb741689c5" providerId="ADAL" clId="{1480CBBA-3214-4CF0-BCDC-95CD2195888E}" dt="2020-10-21T08:32:47.504" v="1686" actId="790"/>
        <pc:sldMkLst>
          <pc:docMk/>
          <pc:sldMk cId="726047903" sldId="266"/>
        </pc:sldMkLst>
        <pc:spChg chg="del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2" creationId="{C4DEC49F-43D6-4E63-8F6F-6DFA1A077797}"/>
          </ac:spMkLst>
        </pc:spChg>
        <pc:spChg chg="mod ord">
          <ac:chgData name="Petr" userId="37ffb8d4-0ab7-4539-80fa-95cb741689c5" providerId="ADAL" clId="{1480CBBA-3214-4CF0-BCDC-95CD2195888E}" dt="2020-10-21T08:32:47.504" v="1686" actId="790"/>
          <ac:spMkLst>
            <pc:docMk/>
            <pc:sldMk cId="726047903" sldId="266"/>
            <ac:spMk id="3" creationId="{86207A67-4022-409D-8D67-EE7C52DF1632}"/>
          </ac:spMkLst>
        </pc:spChg>
        <pc:spChg chg="del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4" creationId="{7F4C8ED5-F6DB-45E1-A7F2-898219332A74}"/>
          </ac:spMkLst>
        </pc:spChg>
        <pc:spChg chg="del mod ord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5" creationId="{909D1AA2-7B2D-481C-ACCC-3A20433AF206}"/>
          </ac:spMkLst>
        </pc:spChg>
        <pc:spChg chg="del">
          <ac:chgData name="Petr" userId="37ffb8d4-0ab7-4539-80fa-95cb741689c5" providerId="ADAL" clId="{1480CBBA-3214-4CF0-BCDC-95CD2195888E}" dt="2020-10-20T14:45:21.932" v="1089" actId="700"/>
          <ac:spMkLst>
            <pc:docMk/>
            <pc:sldMk cId="726047903" sldId="266"/>
            <ac:spMk id="6" creationId="{6B451046-DC16-4168-ABF6-3AD5DD54F2D6}"/>
          </ac:spMkLst>
        </pc:spChg>
        <pc:spChg chg="add mod ord">
          <ac:chgData name="Petr" userId="37ffb8d4-0ab7-4539-80fa-95cb741689c5" providerId="ADAL" clId="{1480CBBA-3214-4CF0-BCDC-95CD2195888E}" dt="2020-10-21T08:32:39.734" v="1685" actId="790"/>
          <ac:spMkLst>
            <pc:docMk/>
            <pc:sldMk cId="726047903" sldId="266"/>
            <ac:spMk id="7" creationId="{25C7F6C8-6F1B-48E1-8F70-604F63258593}"/>
          </ac:spMkLst>
        </pc:spChg>
      </pc:sldChg>
      <pc:sldChg chg="addSp delSp modSp new mod">
        <pc:chgData name="Petr" userId="37ffb8d4-0ab7-4539-80fa-95cb741689c5" providerId="ADAL" clId="{1480CBBA-3214-4CF0-BCDC-95CD2195888E}" dt="2020-10-21T08:32:29.774" v="1684" actId="790"/>
        <pc:sldMkLst>
          <pc:docMk/>
          <pc:sldMk cId="3328306304" sldId="267"/>
        </pc:sldMkLst>
        <pc:spChg chg="mod">
          <ac:chgData name="Petr" userId="37ffb8d4-0ab7-4539-80fa-95cb741689c5" providerId="ADAL" clId="{1480CBBA-3214-4CF0-BCDC-95CD2195888E}" dt="2020-10-21T08:32:29.774" v="1684" actId="790"/>
          <ac:spMkLst>
            <pc:docMk/>
            <pc:sldMk cId="3328306304" sldId="267"/>
            <ac:spMk id="2" creationId="{4F949C99-F9C1-47A1-BDA8-5B8D05DF08D1}"/>
          </ac:spMkLst>
        </pc:spChg>
        <pc:spChg chg="del">
          <ac:chgData name="Petr" userId="37ffb8d4-0ab7-4539-80fa-95cb741689c5" providerId="ADAL" clId="{1480CBBA-3214-4CF0-BCDC-95CD2195888E}" dt="2020-10-20T14:48:36.667" v="1115"/>
          <ac:spMkLst>
            <pc:docMk/>
            <pc:sldMk cId="3328306304" sldId="267"/>
            <ac:spMk id="3" creationId="{3854B1D3-B28D-4C2E-B72D-E34CC051A160}"/>
          </ac:spMkLst>
        </pc:spChg>
        <pc:spChg chg="add del mod">
          <ac:chgData name="Petr" userId="37ffb8d4-0ab7-4539-80fa-95cb741689c5" providerId="ADAL" clId="{1480CBBA-3214-4CF0-BCDC-95CD2195888E}" dt="2020-10-20T14:50:34.806" v="1117"/>
          <ac:spMkLst>
            <pc:docMk/>
            <pc:sldMk cId="3328306304" sldId="267"/>
            <ac:spMk id="7" creationId="{70A623D4-21C4-4D29-8E3B-0D3D978FEB24}"/>
          </ac:spMkLst>
        </pc:spChg>
        <pc:picChg chg="add del mod">
          <ac:chgData name="Petr" userId="37ffb8d4-0ab7-4539-80fa-95cb741689c5" providerId="ADAL" clId="{1480CBBA-3214-4CF0-BCDC-95CD2195888E}" dt="2020-10-20T14:50:30.677" v="1116" actId="478"/>
          <ac:picMkLst>
            <pc:docMk/>
            <pc:sldMk cId="3328306304" sldId="267"/>
            <ac:picMk id="5" creationId="{CCF811B9-ECFC-44FD-9236-6A3D93ED295B}"/>
          </ac:picMkLst>
        </pc:picChg>
        <pc:picChg chg="add mod">
          <ac:chgData name="Petr" userId="37ffb8d4-0ab7-4539-80fa-95cb741689c5" providerId="ADAL" clId="{1480CBBA-3214-4CF0-BCDC-95CD2195888E}" dt="2020-10-20T14:50:41.247" v="1120" actId="1076"/>
          <ac:picMkLst>
            <pc:docMk/>
            <pc:sldMk cId="3328306304" sldId="267"/>
            <ac:picMk id="9" creationId="{C59BEB9C-763F-4137-BA30-DAC0240D020F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2:22.554" v="1683" actId="790"/>
        <pc:sldMkLst>
          <pc:docMk/>
          <pc:sldMk cId="1511916884" sldId="268"/>
        </pc:sldMkLst>
        <pc:spChg chg="mod ord">
          <ac:chgData name="Petr" userId="37ffb8d4-0ab7-4539-80fa-95cb741689c5" providerId="ADAL" clId="{1480CBBA-3214-4CF0-BCDC-95CD2195888E}" dt="2020-10-21T08:32:15.313" v="1682" actId="790"/>
          <ac:spMkLst>
            <pc:docMk/>
            <pc:sldMk cId="1511916884" sldId="268"/>
            <ac:spMk id="2" creationId="{65269B3D-DA65-49B4-94F0-62232E087FD3}"/>
          </ac:spMkLst>
        </pc:spChg>
        <pc:spChg chg="del mod ord">
          <ac:chgData name="Petr" userId="37ffb8d4-0ab7-4539-80fa-95cb741689c5" providerId="ADAL" clId="{1480CBBA-3214-4CF0-BCDC-95CD2195888E}" dt="2020-10-20T14:54:43.566" v="1154" actId="700"/>
          <ac:spMkLst>
            <pc:docMk/>
            <pc:sldMk cId="1511916884" sldId="268"/>
            <ac:spMk id="3" creationId="{84EA8DFE-5B0E-45EF-BFF9-80F196657D03}"/>
          </ac:spMkLst>
        </pc:spChg>
        <pc:spChg chg="add mod ord">
          <ac:chgData name="Petr" userId="37ffb8d4-0ab7-4539-80fa-95cb741689c5" providerId="ADAL" clId="{1480CBBA-3214-4CF0-BCDC-95CD2195888E}" dt="2020-10-21T08:32:06.798" v="1681" actId="790"/>
          <ac:spMkLst>
            <pc:docMk/>
            <pc:sldMk cId="1511916884" sldId="268"/>
            <ac:spMk id="4" creationId="{C0D6EF58-C8E1-4B33-80B9-EA672744918A}"/>
          </ac:spMkLst>
        </pc:spChg>
        <pc:spChg chg="add mod ord">
          <ac:chgData name="Petr" userId="37ffb8d4-0ab7-4539-80fa-95cb741689c5" providerId="ADAL" clId="{1480CBBA-3214-4CF0-BCDC-95CD2195888E}" dt="2020-10-21T08:32:22.554" v="1683" actId="790"/>
          <ac:spMkLst>
            <pc:docMk/>
            <pc:sldMk cId="1511916884" sldId="268"/>
            <ac:spMk id="5" creationId="{D56903F2-3341-4848-80AF-1347869E5D82}"/>
          </ac:spMkLst>
        </pc:spChg>
        <pc:spChg chg="add mod ord">
          <ac:chgData name="Petr" userId="37ffb8d4-0ab7-4539-80fa-95cb741689c5" providerId="ADAL" clId="{1480CBBA-3214-4CF0-BCDC-95CD2195888E}" dt="2020-10-20T14:54:43.566" v="1154" actId="700"/>
          <ac:spMkLst>
            <pc:docMk/>
            <pc:sldMk cId="1511916884" sldId="268"/>
            <ac:spMk id="6" creationId="{96B27459-2440-44ED-9C3B-2083C932F6D0}"/>
          </ac:spMkLst>
        </pc:spChg>
        <pc:spChg chg="add del mod ord">
          <ac:chgData name="Petr" userId="37ffb8d4-0ab7-4539-80fa-95cb741689c5" providerId="ADAL" clId="{1480CBBA-3214-4CF0-BCDC-95CD2195888E}" dt="2020-10-20T14:57:12.375" v="1189"/>
          <ac:spMkLst>
            <pc:docMk/>
            <pc:sldMk cId="1511916884" sldId="268"/>
            <ac:spMk id="7" creationId="{84929AEE-34FC-456D-92E0-0BFF6FA064C5}"/>
          </ac:spMkLst>
        </pc:spChg>
        <pc:graphicFrameChg chg="add mod modGraphic">
          <ac:chgData name="Petr" userId="37ffb8d4-0ab7-4539-80fa-95cb741689c5" providerId="ADAL" clId="{1480CBBA-3214-4CF0-BCDC-95CD2195888E}" dt="2020-10-20T14:59:00.295" v="1202" actId="13926"/>
          <ac:graphicFrameMkLst>
            <pc:docMk/>
            <pc:sldMk cId="1511916884" sldId="268"/>
            <ac:graphicFrameMk id="8" creationId="{571E03DB-54F2-4CCD-9036-43CC5F1F4CBA}"/>
          </ac:graphicFrameMkLst>
        </pc:graphicFrameChg>
        <pc:graphicFrameChg chg="add mod modGraphic">
          <ac:chgData name="Petr" userId="37ffb8d4-0ab7-4539-80fa-95cb741689c5" providerId="ADAL" clId="{1480CBBA-3214-4CF0-BCDC-95CD2195888E}" dt="2020-10-20T14:58:39.805" v="1199" actId="13926"/>
          <ac:graphicFrameMkLst>
            <pc:docMk/>
            <pc:sldMk cId="1511916884" sldId="268"/>
            <ac:graphicFrameMk id="9" creationId="{7B6E31C5-6637-49EE-B6C7-D150F95914F3}"/>
          </ac:graphicFrameMkLst>
        </pc:graphicFrameChg>
      </pc:sldChg>
      <pc:sldChg chg="addSp delSp modSp new mod">
        <pc:chgData name="Petr" userId="37ffb8d4-0ab7-4539-80fa-95cb741689c5" providerId="ADAL" clId="{1480CBBA-3214-4CF0-BCDC-95CD2195888E}" dt="2020-10-21T08:31:58.784" v="1680" actId="790"/>
        <pc:sldMkLst>
          <pc:docMk/>
          <pc:sldMk cId="1311468601" sldId="269"/>
        </pc:sldMkLst>
        <pc:spChg chg="mod">
          <ac:chgData name="Petr" userId="37ffb8d4-0ab7-4539-80fa-95cb741689c5" providerId="ADAL" clId="{1480CBBA-3214-4CF0-BCDC-95CD2195888E}" dt="2020-10-20T15:01:16.665" v="1218" actId="26606"/>
          <ac:spMkLst>
            <pc:docMk/>
            <pc:sldMk cId="1311468601" sldId="269"/>
            <ac:spMk id="2" creationId="{A170770D-9934-4775-9F22-B5B810177BB4}"/>
          </ac:spMkLst>
        </pc:spChg>
        <pc:spChg chg="mod">
          <ac:chgData name="Petr" userId="37ffb8d4-0ab7-4539-80fa-95cb741689c5" providerId="ADAL" clId="{1480CBBA-3214-4CF0-BCDC-95CD2195888E}" dt="2020-10-21T08:31:58.784" v="1680" actId="790"/>
          <ac:spMkLst>
            <pc:docMk/>
            <pc:sldMk cId="1311468601" sldId="269"/>
            <ac:spMk id="3" creationId="{6336B153-F050-4E56-81C1-F6CD6029E0CF}"/>
          </ac:spMkLst>
        </pc:spChg>
        <pc:spChg chg="del">
          <ac:chgData name="Petr" userId="37ffb8d4-0ab7-4539-80fa-95cb741689c5" providerId="ADAL" clId="{1480CBBA-3214-4CF0-BCDC-95CD2195888E}" dt="2020-10-20T15:01:16.665" v="1218" actId="26606"/>
          <ac:spMkLst>
            <pc:docMk/>
            <pc:sldMk cId="1311468601" sldId="269"/>
            <ac:spMk id="4" creationId="{F84FC0BD-CC15-45B3-A400-744A4C502A3E}"/>
          </ac:spMkLst>
        </pc:spChg>
        <pc:spChg chg="mod">
          <ac:chgData name="Petr" userId="37ffb8d4-0ab7-4539-80fa-95cb741689c5" providerId="ADAL" clId="{1480CBBA-3214-4CF0-BCDC-95CD2195888E}" dt="2020-10-21T08:31:52.133" v="1679" actId="790"/>
          <ac:spMkLst>
            <pc:docMk/>
            <pc:sldMk cId="1311468601" sldId="269"/>
            <ac:spMk id="5" creationId="{0D2529C0-D596-4550-A79A-A1C2BF270173}"/>
          </ac:spMkLst>
        </pc:spChg>
        <pc:spChg chg="del">
          <ac:chgData name="Petr" userId="37ffb8d4-0ab7-4539-80fa-95cb741689c5" providerId="ADAL" clId="{1480CBBA-3214-4CF0-BCDC-95CD2195888E}" dt="2020-10-20T15:00:50.735" v="1217"/>
          <ac:spMkLst>
            <pc:docMk/>
            <pc:sldMk cId="1311468601" sldId="269"/>
            <ac:spMk id="6" creationId="{328D0F62-3375-48A9-8DA3-821FBBE48119}"/>
          </ac:spMkLst>
        </pc:spChg>
        <pc:spChg chg="add del mod">
          <ac:chgData name="Petr" userId="37ffb8d4-0ab7-4539-80fa-95cb741689c5" providerId="ADAL" clId="{1480CBBA-3214-4CF0-BCDC-95CD2195888E}" dt="2020-10-20T15:02:13.685" v="1221"/>
          <ac:spMkLst>
            <pc:docMk/>
            <pc:sldMk cId="1311468601" sldId="269"/>
            <ac:spMk id="9" creationId="{268D827C-41F7-414D-BEFE-E11880B2A1D0}"/>
          </ac:spMkLst>
        </pc:spChg>
        <pc:spChg chg="add">
          <ac:chgData name="Petr" userId="37ffb8d4-0ab7-4539-80fa-95cb741689c5" providerId="ADAL" clId="{1480CBBA-3214-4CF0-BCDC-95CD2195888E}" dt="2020-10-20T15:01:16.665" v="1218" actId="26606"/>
          <ac:spMkLst>
            <pc:docMk/>
            <pc:sldMk cId="1311468601" sldId="269"/>
            <ac:spMk id="12" creationId="{A454A895-DA43-42E2-8318-964BE9ADA867}"/>
          </ac:spMkLst>
        </pc:spChg>
        <pc:spChg chg="add del mod">
          <ac:chgData name="Petr" userId="37ffb8d4-0ab7-4539-80fa-95cb741689c5" providerId="ADAL" clId="{1480CBBA-3214-4CF0-BCDC-95CD2195888E}" dt="2020-10-20T15:06:22.635" v="1275"/>
          <ac:spMkLst>
            <pc:docMk/>
            <pc:sldMk cId="1311468601" sldId="269"/>
            <ac:spMk id="15" creationId="{56D0B234-F3B5-4294-9CE4-12CA255AE8E7}"/>
          </ac:spMkLst>
        </pc:spChg>
        <pc:graphicFrameChg chg="add del mod modGraphic">
          <ac:chgData name="Petr" userId="37ffb8d4-0ab7-4539-80fa-95cb741689c5" providerId="ADAL" clId="{1480CBBA-3214-4CF0-BCDC-95CD2195888E}" dt="2020-10-20T15:02:06.735" v="1220" actId="478"/>
          <ac:graphicFrameMkLst>
            <pc:docMk/>
            <pc:sldMk cId="1311468601" sldId="269"/>
            <ac:graphicFrameMk id="7" creationId="{CCB9AADA-0DF2-4FF1-BAD4-C77AA4346112}"/>
          </ac:graphicFrameMkLst>
        </pc:graphicFrameChg>
        <pc:graphicFrameChg chg="add del mod modGraphic">
          <ac:chgData name="Petr" userId="37ffb8d4-0ab7-4539-80fa-95cb741689c5" providerId="ADAL" clId="{1480CBBA-3214-4CF0-BCDC-95CD2195888E}" dt="2020-10-20T15:06:06.025" v="1272" actId="478"/>
          <ac:graphicFrameMkLst>
            <pc:docMk/>
            <pc:sldMk cId="1311468601" sldId="269"/>
            <ac:graphicFrameMk id="10" creationId="{B4C84F52-A799-4320-AF56-3277EBE45368}"/>
          </ac:graphicFrameMkLst>
        </pc:graphicFrameChg>
        <pc:graphicFrameChg chg="add del mod modGraphic">
          <ac:chgData name="Petr" userId="37ffb8d4-0ab7-4539-80fa-95cb741689c5" providerId="ADAL" clId="{1480CBBA-3214-4CF0-BCDC-95CD2195888E}" dt="2020-10-20T15:05:18.595" v="1262" actId="478"/>
          <ac:graphicFrameMkLst>
            <pc:docMk/>
            <pc:sldMk cId="1311468601" sldId="269"/>
            <ac:graphicFrameMk id="11" creationId="{60045777-8DA4-4DFF-A5E0-ACB6190A2E04}"/>
          </ac:graphicFrameMkLst>
        </pc:graphicFrameChg>
        <pc:graphicFrameChg chg="add del mod">
          <ac:chgData name="Petr" userId="37ffb8d4-0ab7-4539-80fa-95cb741689c5" providerId="ADAL" clId="{1480CBBA-3214-4CF0-BCDC-95CD2195888E}" dt="2020-10-20T15:06:18.235" v="1274"/>
          <ac:graphicFrameMkLst>
            <pc:docMk/>
            <pc:sldMk cId="1311468601" sldId="269"/>
            <ac:graphicFrameMk id="16" creationId="{D0FE8B5F-AE05-4901-8FCD-625659BEC170}"/>
          </ac:graphicFrameMkLst>
        </pc:graphicFrameChg>
        <pc:picChg chg="add mod">
          <ac:chgData name="Petr" userId="37ffb8d4-0ab7-4539-80fa-95cb741689c5" providerId="ADAL" clId="{1480CBBA-3214-4CF0-BCDC-95CD2195888E}" dt="2020-10-20T15:07:27.154" v="1288" actId="1076"/>
          <ac:picMkLst>
            <pc:docMk/>
            <pc:sldMk cId="1311468601" sldId="269"/>
            <ac:picMk id="13" creationId="{120EED3E-3FD2-456C-BEF9-57E675F942F9}"/>
          </ac:picMkLst>
        </pc:picChg>
        <pc:picChg chg="add mod">
          <ac:chgData name="Petr" userId="37ffb8d4-0ab7-4539-80fa-95cb741689c5" providerId="ADAL" clId="{1480CBBA-3214-4CF0-BCDC-95CD2195888E}" dt="2020-10-20T15:06:42.332" v="1280" actId="14100"/>
          <ac:picMkLst>
            <pc:docMk/>
            <pc:sldMk cId="1311468601" sldId="269"/>
            <ac:picMk id="17" creationId="{7335ADAF-18E1-4041-A240-5A99751B9EE6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1:44.584" v="1678" actId="790"/>
        <pc:sldMkLst>
          <pc:docMk/>
          <pc:sldMk cId="3696303826" sldId="270"/>
        </pc:sldMkLst>
        <pc:spChg chg="del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2" creationId="{076748E5-72AD-42A4-9EA8-DA47402938C9}"/>
          </ac:spMkLst>
        </pc:spChg>
        <pc:spChg chg="mod ord">
          <ac:chgData name="Petr" userId="37ffb8d4-0ab7-4539-80fa-95cb741689c5" providerId="ADAL" clId="{1480CBBA-3214-4CF0-BCDC-95CD2195888E}" dt="2020-10-21T08:31:44.584" v="1678" actId="790"/>
          <ac:spMkLst>
            <pc:docMk/>
            <pc:sldMk cId="3696303826" sldId="270"/>
            <ac:spMk id="3" creationId="{816A72C7-AEA3-4E47-99CB-066DF1AA9700}"/>
          </ac:spMkLst>
        </pc:spChg>
        <pc:spChg chg="del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4" creationId="{6D642B48-CF45-4239-A6FD-57349E5F44A1}"/>
          </ac:spMkLst>
        </pc:spChg>
        <pc:spChg chg="add del mod">
          <ac:chgData name="Petr" userId="37ffb8d4-0ab7-4539-80fa-95cb741689c5" providerId="ADAL" clId="{1480CBBA-3214-4CF0-BCDC-95CD2195888E}" dt="2020-10-21T08:14:44.001" v="1349"/>
          <ac:spMkLst>
            <pc:docMk/>
            <pc:sldMk cId="3696303826" sldId="270"/>
            <ac:spMk id="5" creationId="{3D2CC6C3-D600-4E41-A57D-39CCCAD88CA8}"/>
          </ac:spMkLst>
        </pc:spChg>
        <pc:spChg chg="del mod ord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5" creationId="{83131CF7-9882-408B-8658-C06DA05767AF}"/>
          </ac:spMkLst>
        </pc:spChg>
        <pc:spChg chg="del">
          <ac:chgData name="Petr" userId="37ffb8d4-0ab7-4539-80fa-95cb741689c5" providerId="ADAL" clId="{1480CBBA-3214-4CF0-BCDC-95CD2195888E}" dt="2020-10-20T15:07:56.355" v="1289" actId="700"/>
          <ac:spMkLst>
            <pc:docMk/>
            <pc:sldMk cId="3696303826" sldId="270"/>
            <ac:spMk id="6" creationId="{49FD7ACA-3FF2-4245-BC57-E990FEC29BDC}"/>
          </ac:spMkLst>
        </pc:spChg>
        <pc:spChg chg="add mod ord">
          <ac:chgData name="Petr" userId="37ffb8d4-0ab7-4539-80fa-95cb741689c5" providerId="ADAL" clId="{1480CBBA-3214-4CF0-BCDC-95CD2195888E}" dt="2020-10-21T08:31:37.078" v="1677" actId="790"/>
          <ac:spMkLst>
            <pc:docMk/>
            <pc:sldMk cId="3696303826" sldId="270"/>
            <ac:spMk id="7" creationId="{E16BC052-23E2-48D1-AB95-FC0102476F79}"/>
          </ac:spMkLst>
        </pc:spChg>
        <pc:spChg chg="add mod ord">
          <ac:chgData name="Petr" userId="37ffb8d4-0ab7-4539-80fa-95cb741689c5" providerId="ADAL" clId="{1480CBBA-3214-4CF0-BCDC-95CD2195888E}" dt="2020-10-21T08:11:02.496" v="1306" actId="14100"/>
          <ac:spMkLst>
            <pc:docMk/>
            <pc:sldMk cId="3696303826" sldId="270"/>
            <ac:spMk id="8" creationId="{9A6BCA17-105A-4366-8D91-7D1E7E24310A}"/>
          </ac:spMkLst>
        </pc:spChg>
        <pc:spChg chg="add mod ord">
          <ac:chgData name="Petr" userId="37ffb8d4-0ab7-4539-80fa-95cb741689c5" providerId="ADAL" clId="{1480CBBA-3214-4CF0-BCDC-95CD2195888E}" dt="2020-10-20T15:08:44.778" v="1294" actId="700"/>
          <ac:spMkLst>
            <pc:docMk/>
            <pc:sldMk cId="3696303826" sldId="270"/>
            <ac:spMk id="9" creationId="{1FB0D45B-315C-4343-807A-15F481AB2141}"/>
          </ac:spMkLst>
        </pc:spChg>
        <pc:spChg chg="add del mod ord">
          <ac:chgData name="Petr" userId="37ffb8d4-0ab7-4539-80fa-95cb741689c5" providerId="ADAL" clId="{1480CBBA-3214-4CF0-BCDC-95CD2195888E}" dt="2020-10-21T08:10:49.816" v="1304"/>
          <ac:spMkLst>
            <pc:docMk/>
            <pc:sldMk cId="3696303826" sldId="270"/>
            <ac:spMk id="10" creationId="{9108130F-2061-40EF-9DB9-02BBEADBED16}"/>
          </ac:spMkLst>
        </pc:spChg>
        <pc:picChg chg="add del mod">
          <ac:chgData name="Petr" userId="37ffb8d4-0ab7-4539-80fa-95cb741689c5" providerId="ADAL" clId="{1480CBBA-3214-4CF0-BCDC-95CD2195888E}" dt="2020-10-21T08:14:39.359" v="1348" actId="478"/>
          <ac:picMkLst>
            <pc:docMk/>
            <pc:sldMk cId="3696303826" sldId="270"/>
            <ac:picMk id="2" creationId="{4AB440C6-D051-4619-A45B-F9F9E5BE5AD8}"/>
          </ac:picMkLst>
        </pc:picChg>
        <pc:picChg chg="add mod">
          <ac:chgData name="Petr" userId="37ffb8d4-0ab7-4539-80fa-95cb741689c5" providerId="ADAL" clId="{1480CBBA-3214-4CF0-BCDC-95CD2195888E}" dt="2020-10-21T08:16:28.016" v="1434" actId="14100"/>
          <ac:picMkLst>
            <pc:docMk/>
            <pc:sldMk cId="3696303826" sldId="270"/>
            <ac:picMk id="6" creationId="{E75B0C08-71DF-4D63-B4D7-5C12460D66D7}"/>
          </ac:picMkLst>
        </pc:picChg>
        <pc:picChg chg="add del mod">
          <ac:chgData name="Petr" userId="37ffb8d4-0ab7-4539-80fa-95cb741689c5" providerId="ADAL" clId="{1480CBBA-3214-4CF0-BCDC-95CD2195888E}" dt="2020-10-20T15:09:00.915" v="1295" actId="478"/>
          <ac:picMkLst>
            <pc:docMk/>
            <pc:sldMk cId="3696303826" sldId="270"/>
            <ac:picMk id="8194" creationId="{F10D74EF-2A27-4F53-87AD-E62F7B8A6454}"/>
          </ac:picMkLst>
        </pc:picChg>
        <pc:picChg chg="add del mod">
          <ac:chgData name="Petr" userId="37ffb8d4-0ab7-4539-80fa-95cb741689c5" providerId="ADAL" clId="{1480CBBA-3214-4CF0-BCDC-95CD2195888E}" dt="2020-10-21T08:10:43.190" v="1303" actId="478"/>
          <ac:picMkLst>
            <pc:docMk/>
            <pc:sldMk cId="3696303826" sldId="270"/>
            <ac:picMk id="8195" creationId="{9559ACFB-13DF-461B-94B5-FED70C4E74F3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1:29.444" v="1676" actId="790"/>
        <pc:sldMkLst>
          <pc:docMk/>
          <pc:sldMk cId="3394239039" sldId="271"/>
        </pc:sldMkLst>
        <pc:spChg chg="del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2" creationId="{1779DBF8-207A-44C1-9E4E-26ABE7BC5971}"/>
          </ac:spMkLst>
        </pc:spChg>
        <pc:spChg chg="mod ord">
          <ac:chgData name="Petr" userId="37ffb8d4-0ab7-4539-80fa-95cb741689c5" providerId="ADAL" clId="{1480CBBA-3214-4CF0-BCDC-95CD2195888E}" dt="2020-10-21T08:31:29.444" v="1676" actId="790"/>
          <ac:spMkLst>
            <pc:docMk/>
            <pc:sldMk cId="3394239039" sldId="271"/>
            <ac:spMk id="3" creationId="{8E9E971F-FB6F-44F4-82EA-2023D152D806}"/>
          </ac:spMkLst>
        </pc:spChg>
        <pc:spChg chg="del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4" creationId="{71A23D69-1FA0-4F9E-ABFB-41CA240292F0}"/>
          </ac:spMkLst>
        </pc:spChg>
        <pc:spChg chg="del mod ord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5" creationId="{15E8B55B-ED2D-4433-BCE0-E2DE1CF8E1EA}"/>
          </ac:spMkLst>
        </pc:spChg>
        <pc:spChg chg="del">
          <ac:chgData name="Petr" userId="37ffb8d4-0ab7-4539-80fa-95cb741689c5" providerId="ADAL" clId="{1480CBBA-3214-4CF0-BCDC-95CD2195888E}" dt="2020-10-21T08:11:59.926" v="1347" actId="700"/>
          <ac:spMkLst>
            <pc:docMk/>
            <pc:sldMk cId="3394239039" sldId="271"/>
            <ac:spMk id="6" creationId="{D95BC398-9C73-4653-9F21-04680E3D6E3F}"/>
          </ac:spMkLst>
        </pc:spChg>
        <pc:spChg chg="add del mod ord">
          <ac:chgData name="Petr" userId="37ffb8d4-0ab7-4539-80fa-95cb741689c5" providerId="ADAL" clId="{1480CBBA-3214-4CF0-BCDC-95CD2195888E}" dt="2020-10-21T08:19:57.581" v="1443"/>
          <ac:spMkLst>
            <pc:docMk/>
            <pc:sldMk cId="3394239039" sldId="271"/>
            <ac:spMk id="7" creationId="{3BDF5594-9517-425C-A8FC-9255F73B41C0}"/>
          </ac:spMkLst>
        </pc:spChg>
        <pc:spChg chg="add del mod">
          <ac:chgData name="Petr" userId="37ffb8d4-0ab7-4539-80fa-95cb741689c5" providerId="ADAL" clId="{1480CBBA-3214-4CF0-BCDC-95CD2195888E}" dt="2020-10-21T08:25:09.277" v="1447"/>
          <ac:spMkLst>
            <pc:docMk/>
            <pc:sldMk cId="3394239039" sldId="271"/>
            <ac:spMk id="10" creationId="{272BEBF2-AAD5-4E9B-8278-8F249EA4620C}"/>
          </ac:spMkLst>
        </pc:spChg>
        <pc:picChg chg="add del mod">
          <ac:chgData name="Petr" userId="37ffb8d4-0ab7-4539-80fa-95cb741689c5" providerId="ADAL" clId="{1480CBBA-3214-4CF0-BCDC-95CD2195888E}" dt="2020-10-21T08:20:13.500" v="1446" actId="478"/>
          <ac:picMkLst>
            <pc:docMk/>
            <pc:sldMk cId="3394239039" sldId="271"/>
            <ac:picMk id="8" creationId="{C942FF8A-CAFC-456B-B06D-95895E9D4B00}"/>
          </ac:picMkLst>
        </pc:picChg>
        <pc:picChg chg="add mod">
          <ac:chgData name="Petr" userId="37ffb8d4-0ab7-4539-80fa-95cb741689c5" providerId="ADAL" clId="{1480CBBA-3214-4CF0-BCDC-95CD2195888E}" dt="2020-10-21T08:25:19.923" v="1450" actId="14100"/>
          <ac:picMkLst>
            <pc:docMk/>
            <pc:sldMk cId="3394239039" sldId="271"/>
            <ac:picMk id="11" creationId="{479B5A59-870A-4836-B101-D07A39645E0A}"/>
          </ac:picMkLst>
        </pc:picChg>
      </pc:sldChg>
      <pc:sldChg chg="addSp delSp modSp new mod modClrScheme chgLayout">
        <pc:chgData name="Petr" userId="37ffb8d4-0ab7-4539-80fa-95cb741689c5" providerId="ADAL" clId="{1480CBBA-3214-4CF0-BCDC-95CD2195888E}" dt="2020-10-21T08:31:21.643" v="1675" actId="790"/>
        <pc:sldMkLst>
          <pc:docMk/>
          <pc:sldMk cId="2549462128" sldId="272"/>
        </pc:sldMkLst>
        <pc:spChg chg="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2" creationId="{E2DB678F-40BF-4CF9-9FF3-F93E493F766D}"/>
          </ac:spMkLst>
        </pc:spChg>
        <pc:spChg chg="del 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3" creationId="{759730C0-F8A9-484A-99A5-054A08B0241C}"/>
          </ac:spMkLst>
        </pc:spChg>
        <pc:spChg chg="add mod ord">
          <ac:chgData name="Petr" userId="37ffb8d4-0ab7-4539-80fa-95cb741689c5" providerId="ADAL" clId="{1480CBBA-3214-4CF0-BCDC-95CD2195888E}" dt="2020-10-21T08:31:21.643" v="1675" actId="790"/>
          <ac:spMkLst>
            <pc:docMk/>
            <pc:sldMk cId="2549462128" sldId="272"/>
            <ac:spMk id="4" creationId="{56F3FBC3-F6D3-4B66-95DC-9AA1A159C52C}"/>
          </ac:spMkLst>
        </pc:spChg>
        <pc:spChg chg="add 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5" creationId="{A33A938A-A7D8-4DDE-AD9F-09688951F4FC}"/>
          </ac:spMkLst>
        </pc:spChg>
        <pc:spChg chg="add mod ord">
          <ac:chgData name="Petr" userId="37ffb8d4-0ab7-4539-80fa-95cb741689c5" providerId="ADAL" clId="{1480CBBA-3214-4CF0-BCDC-95CD2195888E}" dt="2020-10-21T08:26:19.825" v="1469" actId="700"/>
          <ac:spMkLst>
            <pc:docMk/>
            <pc:sldMk cId="2549462128" sldId="272"/>
            <ac:spMk id="6" creationId="{03E0E848-4860-45AD-AE47-8648B368C0FF}"/>
          </ac:spMkLst>
        </pc:spChg>
        <pc:spChg chg="add mod ord">
          <ac:chgData name="Petr" userId="37ffb8d4-0ab7-4539-80fa-95cb741689c5" providerId="ADAL" clId="{1480CBBA-3214-4CF0-BCDC-95CD2195888E}" dt="2020-10-21T08:31:16.248" v="1674" actId="790"/>
          <ac:spMkLst>
            <pc:docMk/>
            <pc:sldMk cId="2549462128" sldId="272"/>
            <ac:spMk id="7" creationId="{AAB68B30-82CC-436B-ADC3-AA06E795308F}"/>
          </ac:spMkLst>
        </pc:spChg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6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7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8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7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2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3"/>
        </pc:sldMkLst>
      </pc:sldChg>
      <pc:sldChg chg="del">
        <pc:chgData name="Petr" userId="37ffb8d4-0ab7-4539-80fa-95cb741689c5" providerId="ADAL" clId="{1480CBBA-3214-4CF0-BCDC-95CD2195888E}" dt="2020-10-20T14:02:25.598" v="1" actId="2696"/>
        <pc:sldMkLst>
          <pc:docMk/>
          <pc:sldMk cId="0" sldId="285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8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2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3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4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5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6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298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3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4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5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0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1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1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0" sldId="316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854856069" sldId="317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372843405" sldId="318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735790912" sldId="319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494398079" sldId="320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484076773" sldId="321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621148013" sldId="322"/>
        </pc:sldMkLst>
      </pc:sldChg>
      <pc:sldChg chg="del">
        <pc:chgData name="Petr" userId="37ffb8d4-0ab7-4539-80fa-95cb741689c5" providerId="ADAL" clId="{1480CBBA-3214-4CF0-BCDC-95CD2195888E}" dt="2020-10-20T14:02:28.865" v="2" actId="2696"/>
        <pc:sldMkLst>
          <pc:docMk/>
          <pc:sldMk cId="1555160206" sldId="323"/>
        </pc:sldMkLst>
      </pc:sldChg>
      <pc:sldChg chg="del">
        <pc:chgData name="Petr" userId="37ffb8d4-0ab7-4539-80fa-95cb741689c5" providerId="ADAL" clId="{1480CBBA-3214-4CF0-BCDC-95CD2195888E}" dt="2020-10-20T14:02:32.514" v="3" actId="2696"/>
        <pc:sldMkLst>
          <pc:docMk/>
          <pc:sldMk cId="173608093" sldId="324"/>
        </pc:sldMkLst>
      </pc:sldChg>
      <pc:sldChg chg="del">
        <pc:chgData name="Petr" userId="37ffb8d4-0ab7-4539-80fa-95cb741689c5" providerId="ADAL" clId="{1480CBBA-3214-4CF0-BCDC-95CD2195888E}" dt="2020-10-20T14:02:21.228" v="0" actId="2696"/>
        <pc:sldMkLst>
          <pc:docMk/>
          <pc:sldMk cId="3352224034" sldId="32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81BB5C-7F69-4109-AC96-A3D685D2D1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8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50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7E412C-48CF-41DA-A7D4-E2F3F8210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29D8A6-A8F6-4F17-B847-9F21FEB60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BAC389-B3E6-49EA-89CD-57EA8420B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EB6E-605A-4FEA-883B-3F2F401CE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13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4867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39AD89-7287-4C07-B788-DC1FAFDC7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b="1" dirty="0"/>
              <a:t>	</a:t>
            </a:r>
            <a:br>
              <a:rPr lang="en-GB" altLang="cs-CZ" b="1" dirty="0"/>
            </a:br>
            <a:r>
              <a:rPr lang="en-GB" altLang="cs-CZ" b="1" dirty="0"/>
              <a:t>Decision</a:t>
            </a:r>
            <a:r>
              <a:rPr lang="en-GB" altLang="cs-CZ" dirty="0"/>
              <a:t> making</a:t>
            </a:r>
            <a:endParaRPr lang="en-GB" altLang="cs-CZ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8D9B1-9315-4CE7-A187-BDAA8A5F7A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cs-CZ" sz="2000" dirty="0"/>
              <a:t>Lecture 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1E09D99-245D-4DC1-B20F-91DB34EF98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/>
          <a:lstStyle/>
          <a:p>
            <a:r>
              <a:rPr lang="en-GB" dirty="0"/>
              <a:t>Characteristics of a DM problem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46CE95-34F3-48EE-B3E8-CC8CEC08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Structuring a problem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4779F2-F350-4F0D-B15B-FF1F664612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/>
          <a:lstStyle/>
          <a:p>
            <a:r>
              <a:rPr lang="en-GB" dirty="0"/>
              <a:t>Decision making matrix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6481D0-1D0A-47F2-97A7-949CB615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>
                <a:effectLst/>
              </a:rPr>
              <a:t>List of alternatives</a:t>
            </a:r>
            <a:r>
              <a:rPr lang="en-GB" sz="1200" dirty="0">
                <a:effectLst/>
              </a:rPr>
              <a:t> = possible decisions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available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mutually exclusive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collectively exhaustive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>
                <a:effectLst/>
              </a:rPr>
              <a:t>States of nature</a:t>
            </a:r>
            <a:r>
              <a:rPr lang="en-GB" sz="1200" dirty="0">
                <a:effectLst/>
              </a:rPr>
              <a:t> = future conditions of events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possible to happen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mutually exclusive</a:t>
            </a:r>
          </a:p>
          <a:p>
            <a:pPr marL="742950" lvl="1" indent="-285750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tabLst>
                <a:tab pos="228600" algn="l"/>
                <a:tab pos="571500" algn="l"/>
                <a:tab pos="228600" algn="l"/>
                <a:tab pos="571500" algn="l"/>
                <a:tab pos="914400" algn="l"/>
              </a:tabLst>
            </a:pPr>
            <a:r>
              <a:rPr lang="en-GB" sz="1200" dirty="0">
                <a:effectLst/>
              </a:rPr>
              <a:t>collectively exhaustive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/>
              <a:t>Degree of certainty = </a:t>
            </a:r>
            <a:r>
              <a:rPr lang="en-GB" sz="1200" dirty="0"/>
              <a:t>the level of knowledge</a:t>
            </a:r>
            <a:r>
              <a:rPr lang="en-GB" sz="1600" b="1" dirty="0"/>
              <a:t> </a:t>
            </a:r>
            <a:r>
              <a:rPr lang="en-GB" sz="1200" dirty="0">
                <a:effectLst/>
              </a:rPr>
              <a:t>of decision maker about the states of nature.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/>
              <a:t>Decision criterion = </a:t>
            </a:r>
            <a:r>
              <a:rPr lang="en-GB" sz="1200" dirty="0"/>
              <a:t>a factor relevant in a decision.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600" b="1" dirty="0"/>
              <a:t>Payoffs = </a:t>
            </a:r>
            <a:r>
              <a:rPr lang="en-GB" sz="1200" dirty="0"/>
              <a:t>the value of decision criterion associated with each decision and state of nature.</a:t>
            </a:r>
          </a:p>
          <a:p>
            <a:pPr>
              <a:lnSpc>
                <a:spcPct val="90000"/>
              </a:lnSpc>
            </a:pPr>
            <a:endParaRPr lang="en-GB" sz="1200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C5E02792-2DB9-4DA9-A54C-873E60E1191A}"/>
              </a:ext>
            </a:extLst>
          </p:cNvPr>
          <p:cNvGraphicFramePr>
            <a:graphicFrameLocks noGrp="1"/>
          </p:cNvGraphicFramePr>
          <p:nvPr>
            <p:ph idx="28"/>
            <p:extLst>
              <p:ext uri="{D42A27DB-BD31-4B8C-83A1-F6EECF244321}">
                <p14:modId xmlns:p14="http://schemas.microsoft.com/office/powerpoint/2010/main" val="3686691596"/>
              </p:ext>
            </p:extLst>
          </p:nvPr>
        </p:nvGraphicFramePr>
        <p:xfrm>
          <a:off x="4688460" y="2017024"/>
          <a:ext cx="3915000" cy="348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581">
                  <a:extLst>
                    <a:ext uri="{9D8B030D-6E8A-4147-A177-3AD203B41FA5}">
                      <a16:colId xmlns:a16="http://schemas.microsoft.com/office/drawing/2014/main" val="3651329548"/>
                    </a:ext>
                  </a:extLst>
                </a:gridCol>
                <a:gridCol w="2318354">
                  <a:extLst>
                    <a:ext uri="{9D8B030D-6E8A-4147-A177-3AD203B41FA5}">
                      <a16:colId xmlns:a16="http://schemas.microsoft.com/office/drawing/2014/main" val="3901976456"/>
                    </a:ext>
                  </a:extLst>
                </a:gridCol>
                <a:gridCol w="416065">
                  <a:extLst>
                    <a:ext uri="{9D8B030D-6E8A-4147-A177-3AD203B41FA5}">
                      <a16:colId xmlns:a16="http://schemas.microsoft.com/office/drawing/2014/main" val="3205140297"/>
                    </a:ext>
                  </a:extLst>
                </a:gridCol>
              </a:tblGrid>
              <a:tr h="219906">
                <a:tc rowSpan="2"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Criterion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States of nature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tc>
                  <a:txBody>
                    <a:bodyPr/>
                    <a:lstStyle/>
                    <a:p>
                      <a:pPr marL="800100" indent="-800100" algn="just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extLst>
                  <a:ext uri="{0D108BD9-81ED-4DB2-BD59-A6C34878D82A}">
                    <a16:rowId xmlns:a16="http://schemas.microsoft.com/office/drawing/2014/main" val="3780946225"/>
                  </a:ext>
                </a:extLst>
              </a:tr>
              <a:tr h="2199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Assesment of degree of certainty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tc>
                  <a:txBody>
                    <a:bodyPr/>
                    <a:lstStyle/>
                    <a:p>
                      <a:pPr marL="800100" indent="-800100" algn="just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/>
                </a:tc>
                <a:extLst>
                  <a:ext uri="{0D108BD9-81ED-4DB2-BD59-A6C34878D82A}">
                    <a16:rowId xmlns:a16="http://schemas.microsoft.com/office/drawing/2014/main" val="1941806296"/>
                  </a:ext>
                </a:extLst>
              </a:tr>
              <a:tr h="3046683">
                <a:tc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Alternatives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vert="vert27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>
                          <a:effectLst/>
                        </a:rPr>
                        <a:t>Payoffs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anchor="ctr"/>
                </a:tc>
                <a:tc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dirty="0">
                          <a:effectLst/>
                        </a:rPr>
                        <a:t>Alternative’s score </a:t>
                      </a:r>
                      <a:r>
                        <a:rPr lang="en-US" sz="900" dirty="0">
                          <a:effectLst/>
                        </a:rPr>
                        <a:t>(according to the method used)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06" marR="27506" marT="0" marB="0" vert="vert270" anchor="ctr"/>
                </a:tc>
                <a:extLst>
                  <a:ext uri="{0D108BD9-81ED-4DB2-BD59-A6C34878D82A}">
                    <a16:rowId xmlns:a16="http://schemas.microsoft.com/office/drawing/2014/main" val="45673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6207A67-4022-409D-8D67-EE7C52DF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making conditions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5C7F6C8-6F1B-48E1-8F70-604F6325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/>
              <a:t>Certainty</a:t>
            </a:r>
          </a:p>
          <a:p>
            <a:pPr lvl="1"/>
            <a:r>
              <a:rPr lang="en-GB" altLang="cs-CZ" dirty="0"/>
              <a:t>A situation in which a manager can make an accurate decision because the outcome of every alternative choice is known.</a:t>
            </a:r>
          </a:p>
          <a:p>
            <a:r>
              <a:rPr lang="en-GB" altLang="cs-CZ" dirty="0"/>
              <a:t>Risk</a:t>
            </a:r>
          </a:p>
          <a:p>
            <a:pPr lvl="1"/>
            <a:r>
              <a:rPr lang="en-GB" altLang="cs-CZ" dirty="0"/>
              <a:t>A situation in which the manager is able to estimate the likelihood (probability) of outcomes that result from the choice of particular alternatives.</a:t>
            </a:r>
          </a:p>
          <a:p>
            <a:pPr>
              <a:spcBef>
                <a:spcPct val="50000"/>
              </a:spcBef>
            </a:pPr>
            <a:r>
              <a:rPr lang="en-GB" altLang="cs-CZ" dirty="0"/>
              <a:t>Uncertainty</a:t>
            </a:r>
          </a:p>
          <a:p>
            <a:pPr lvl="1">
              <a:spcBef>
                <a:spcPct val="50000"/>
              </a:spcBef>
            </a:pPr>
            <a:r>
              <a:rPr lang="en-GB" altLang="cs-CZ" dirty="0"/>
              <a:t>Limited information prevents estimation of outcome probabilities for alternatives associated with the problem and may force managers to rely on intuition, hunches, and “gut feelings”.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4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49C99-F9C1-47A1-BDA8-5B8D05DF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 towards risk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59BEB9C-763F-4137-BA30-DAC0240D0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947578" cy="4256235"/>
          </a:xfrm>
        </p:spPr>
      </p:pic>
    </p:spTree>
    <p:extLst>
      <p:ext uri="{BB962C8B-B14F-4D97-AF65-F5344CB8AC3E}">
        <p14:creationId xmlns:p14="http://schemas.microsoft.com/office/powerpoint/2010/main" val="332830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6903F2-3341-4848-80AF-1347869E5D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Uncertainty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269B3D-DA65-49B4-94F0-62232E08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of decision making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6B27459-2440-44ED-9C3B-2083C932F6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D6EF58-C8E1-4B33-80B9-EA6727449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 algn="just">
              <a:lnSpc>
                <a:spcPct val="100000"/>
              </a:lnSpc>
              <a:spcAft>
                <a:spcPts val="0"/>
              </a:spcAft>
              <a:tabLst>
                <a:tab pos="228600" algn="l"/>
                <a:tab pos="571500" algn="l"/>
              </a:tabLst>
            </a:pPr>
            <a:r>
              <a:rPr lang="en-GB" sz="1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Maximin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conservative strategy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best alternative of the worst payoffs;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pessimistic view because the decision maker must assume that the worst will occur;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may be viewed as the protection against the worst, even though you neither expect them nor want them to occur.</a:t>
            </a:r>
          </a:p>
          <a:p>
            <a:pPr marL="357188" indent="-357188" algn="just">
              <a:lnSpc>
                <a:spcPct val="100000"/>
              </a:lnSpc>
              <a:spcAft>
                <a:spcPts val="0"/>
              </a:spcAft>
              <a:tabLst>
                <a:tab pos="228600" algn="l"/>
                <a:tab pos="571500" algn="l"/>
              </a:tabLst>
            </a:pPr>
            <a:r>
              <a:rPr lang="en-GB" sz="14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Maximax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optimistic strategy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best alternative of the highest payoffs;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choose the alternative with the best possible payoff.</a:t>
            </a:r>
          </a:p>
          <a:p>
            <a:pPr marL="357188" indent="-357188" algn="just">
              <a:lnSpc>
                <a:spcPct val="100000"/>
              </a:lnSpc>
              <a:spcAft>
                <a:spcPts val="0"/>
              </a:spcAft>
              <a:tabLst>
                <a:tab pos="228600" algn="l"/>
                <a:tab pos="571500" algn="l"/>
              </a:tabLst>
            </a:pPr>
            <a:r>
              <a:rPr lang="en-GB" sz="1400" b="1" u="sng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Principle of Insufficient Reason</a:t>
            </a:r>
            <a:endParaRPr lang="en-GB" sz="1400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 uncertainty, there is now reason to treat the states of nature differently 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reason to focus on high or low payoffs;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alternative states of nature are all equally likely;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highest row average;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800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571E03DB-54F2-4CCD-9036-43CC5F1F4CBA}"/>
              </a:ext>
            </a:extLst>
          </p:cNvPr>
          <p:cNvGraphicFramePr>
            <a:graphicFrameLocks noGrp="1"/>
          </p:cNvGraphicFramePr>
          <p:nvPr>
            <p:ph idx="28"/>
            <p:extLst>
              <p:ext uri="{D42A27DB-BD31-4B8C-83A1-F6EECF244321}">
                <p14:modId xmlns:p14="http://schemas.microsoft.com/office/powerpoint/2010/main" val="486613209"/>
              </p:ext>
            </p:extLst>
          </p:nvPr>
        </p:nvGraphicFramePr>
        <p:xfrm>
          <a:off x="4687098" y="1699651"/>
          <a:ext cx="3916361" cy="1562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231">
                  <a:extLst>
                    <a:ext uri="{9D8B030D-6E8A-4147-A177-3AD203B41FA5}">
                      <a16:colId xmlns:a16="http://schemas.microsoft.com/office/drawing/2014/main" val="831364251"/>
                    </a:ext>
                  </a:extLst>
                </a:gridCol>
                <a:gridCol w="579231">
                  <a:extLst>
                    <a:ext uri="{9D8B030D-6E8A-4147-A177-3AD203B41FA5}">
                      <a16:colId xmlns:a16="http://schemas.microsoft.com/office/drawing/2014/main" val="114137643"/>
                    </a:ext>
                  </a:extLst>
                </a:gridCol>
                <a:gridCol w="548169">
                  <a:extLst>
                    <a:ext uri="{9D8B030D-6E8A-4147-A177-3AD203B41FA5}">
                      <a16:colId xmlns:a16="http://schemas.microsoft.com/office/drawing/2014/main" val="47302564"/>
                    </a:ext>
                  </a:extLst>
                </a:gridCol>
                <a:gridCol w="548169">
                  <a:extLst>
                    <a:ext uri="{9D8B030D-6E8A-4147-A177-3AD203B41FA5}">
                      <a16:colId xmlns:a16="http://schemas.microsoft.com/office/drawing/2014/main" val="1452129457"/>
                    </a:ext>
                  </a:extLst>
                </a:gridCol>
                <a:gridCol w="548169">
                  <a:extLst>
                    <a:ext uri="{9D8B030D-6E8A-4147-A177-3AD203B41FA5}">
                      <a16:colId xmlns:a16="http://schemas.microsoft.com/office/drawing/2014/main" val="2455649293"/>
                    </a:ext>
                  </a:extLst>
                </a:gridCol>
                <a:gridCol w="556696">
                  <a:extLst>
                    <a:ext uri="{9D8B030D-6E8A-4147-A177-3AD203B41FA5}">
                      <a16:colId xmlns:a16="http://schemas.microsoft.com/office/drawing/2014/main" val="2303862044"/>
                    </a:ext>
                  </a:extLst>
                </a:gridCol>
                <a:gridCol w="556696">
                  <a:extLst>
                    <a:ext uri="{9D8B030D-6E8A-4147-A177-3AD203B41FA5}">
                      <a16:colId xmlns:a16="http://schemas.microsoft.com/office/drawing/2014/main" val="1796093047"/>
                    </a:ext>
                  </a:extLst>
                </a:gridCol>
              </a:tblGrid>
              <a:tr h="588160"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Payoffs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vert="vert27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Maximin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Maximax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vert="vert270" anchor="ctr"/>
                </a:tc>
                <a:extLst>
                  <a:ext uri="{0D108BD9-81ED-4DB2-BD59-A6C34878D82A}">
                    <a16:rowId xmlns:a16="http://schemas.microsoft.com/office/drawing/2014/main" val="3186998937"/>
                  </a:ext>
                </a:extLst>
              </a:tr>
              <a:tr h="3339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02572"/>
                  </a:ext>
                </a:extLst>
              </a:tr>
              <a:tr h="206286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en-US" sz="1400" baseline="-250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cs-CZ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</a:rPr>
                        <a:t>30</a:t>
                      </a:r>
                      <a:endParaRPr lang="cs-CZ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extLst>
                  <a:ext uri="{0D108BD9-81ED-4DB2-BD59-A6C34878D82A}">
                    <a16:rowId xmlns:a16="http://schemas.microsoft.com/office/drawing/2014/main" val="1454707762"/>
                  </a:ext>
                </a:extLst>
              </a:tr>
              <a:tr h="206286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00FF00"/>
                          </a:highlight>
                        </a:rPr>
                        <a:t>A</a:t>
                      </a:r>
                      <a:r>
                        <a:rPr lang="en-US" sz="1400" baseline="-250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cs-CZ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00FF00"/>
                          </a:highlight>
                        </a:rPr>
                        <a:t>65</a:t>
                      </a:r>
                      <a:endParaRPr lang="cs-CZ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extLst>
                  <a:ext uri="{0D108BD9-81ED-4DB2-BD59-A6C34878D82A}">
                    <a16:rowId xmlns:a16="http://schemas.microsoft.com/office/drawing/2014/main" val="598627512"/>
                  </a:ext>
                </a:extLst>
              </a:tr>
              <a:tr h="206286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55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976" marR="42976" marT="0" marB="0"/>
                </a:tc>
                <a:extLst>
                  <a:ext uri="{0D108BD9-81ED-4DB2-BD59-A6C34878D82A}">
                    <a16:rowId xmlns:a16="http://schemas.microsoft.com/office/drawing/2014/main" val="3143491047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B6E31C5-6637-49EE-B6C7-D150F9591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17610"/>
              </p:ext>
            </p:extLst>
          </p:nvPr>
        </p:nvGraphicFramePr>
        <p:xfrm>
          <a:off x="4687098" y="4005064"/>
          <a:ext cx="3764278" cy="171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882">
                  <a:extLst>
                    <a:ext uri="{9D8B030D-6E8A-4147-A177-3AD203B41FA5}">
                      <a16:colId xmlns:a16="http://schemas.microsoft.com/office/drawing/2014/main" val="906412615"/>
                    </a:ext>
                  </a:extLst>
                </a:gridCol>
                <a:gridCol w="590882">
                  <a:extLst>
                    <a:ext uri="{9D8B030D-6E8A-4147-A177-3AD203B41FA5}">
                      <a16:colId xmlns:a16="http://schemas.microsoft.com/office/drawing/2014/main" val="266179556"/>
                    </a:ext>
                  </a:extLst>
                </a:gridCol>
                <a:gridCol w="560048">
                  <a:extLst>
                    <a:ext uri="{9D8B030D-6E8A-4147-A177-3AD203B41FA5}">
                      <a16:colId xmlns:a16="http://schemas.microsoft.com/office/drawing/2014/main" val="816027809"/>
                    </a:ext>
                  </a:extLst>
                </a:gridCol>
                <a:gridCol w="560048">
                  <a:extLst>
                    <a:ext uri="{9D8B030D-6E8A-4147-A177-3AD203B41FA5}">
                      <a16:colId xmlns:a16="http://schemas.microsoft.com/office/drawing/2014/main" val="4051812234"/>
                    </a:ext>
                  </a:extLst>
                </a:gridCol>
                <a:gridCol w="560048">
                  <a:extLst>
                    <a:ext uri="{9D8B030D-6E8A-4147-A177-3AD203B41FA5}">
                      <a16:colId xmlns:a16="http://schemas.microsoft.com/office/drawing/2014/main" val="1298888055"/>
                    </a:ext>
                  </a:extLst>
                </a:gridCol>
                <a:gridCol w="902370">
                  <a:extLst>
                    <a:ext uri="{9D8B030D-6E8A-4147-A177-3AD203B41FA5}">
                      <a16:colId xmlns:a16="http://schemas.microsoft.com/office/drawing/2014/main" val="4063938147"/>
                    </a:ext>
                  </a:extLst>
                </a:gridCol>
              </a:tblGrid>
              <a:tr h="608330"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Payoffs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1755" marR="71755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300">
                          <a:effectLst/>
                        </a:rPr>
                        <a:t>Insufficient reason 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</a:t>
                      </a:r>
                      <a:r>
                        <a:rPr lang="en-US" sz="1100">
                          <a:effectLst/>
                        </a:rPr>
                        <a:t>row averages)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:a16="http://schemas.microsoft.com/office/drawing/2014/main" val="2250217774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0,25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51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0000"/>
                          </a:highlight>
                        </a:rPr>
                        <a:t>A</a:t>
                      </a:r>
                      <a:r>
                        <a:rPr lang="en-US" sz="1400" baseline="-25000" dirty="0">
                          <a:effectLst/>
                          <a:highlight>
                            <a:srgbClr val="FF0000"/>
                          </a:highlight>
                        </a:rPr>
                        <a:t>1</a:t>
                      </a:r>
                      <a:endParaRPr lang="cs-CZ" sz="12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  <a:highlight>
                            <a:srgbClr val="FF0000"/>
                          </a:highlight>
                        </a:rPr>
                        <a:t>38,75</a:t>
                      </a:r>
                      <a:endParaRPr lang="cs-CZ" sz="1200" dirty="0"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8645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 A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25,00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7814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-10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800100" indent="-800100" algn="ctr">
                        <a:spcAft>
                          <a:spcPts val="60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dirty="0">
                          <a:effectLst/>
                        </a:rPr>
                        <a:t>26,25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7840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91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170770D-9934-4775-9F22-B5B810177B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Risk</a:t>
            </a:r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36B153-F050-4E56-81C1-F6CD6029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Methods of decision making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54A895-DA43-42E2-8318-964BE9ADA8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2529C0-D596-4550-A79A-A1C2BF27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692001"/>
            <a:ext cx="3599952" cy="4140000"/>
          </a:xfrm>
        </p:spPr>
        <p:txBody>
          <a:bodyPr>
            <a:normAutofit fontScale="85000" lnSpcReduction="20000"/>
          </a:bodyPr>
          <a:lstStyle/>
          <a:p>
            <a:pPr marL="357188" indent="-357188">
              <a:lnSpc>
                <a:spcPct val="100000"/>
              </a:lnSpc>
              <a:spcAft>
                <a:spcPts val="600"/>
              </a:spcAft>
              <a:tabLst>
                <a:tab pos="228600" algn="l"/>
                <a:tab pos="571500" algn="l"/>
              </a:tabLst>
            </a:pPr>
            <a:r>
              <a:rPr lang="en-GB" sz="1900" b="1" u="sng" dirty="0">
                <a:effectLst/>
              </a:rPr>
              <a:t>Expected (monetary) value</a:t>
            </a:r>
            <a:endParaRPr lang="en-GB" sz="1900" dirty="0">
              <a:effectLst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900" dirty="0">
                <a:effectLst/>
              </a:rPr>
              <a:t>takes into account the weighted average payoff for each alternative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228600" algn="l"/>
                <a:tab pos="571500" algn="l"/>
              </a:tabLst>
            </a:pPr>
            <a:r>
              <a:rPr lang="en-GB" sz="1900" dirty="0">
                <a:effectLst/>
              </a:rPr>
              <a:t>                                     </a:t>
            </a:r>
            <a:r>
              <a:rPr lang="en-GB" sz="1900" b="1" dirty="0">
                <a:effectLst/>
              </a:rPr>
              <a:t>k</a:t>
            </a:r>
            <a:endParaRPr lang="en-GB" sz="1900" dirty="0">
              <a:effectLst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228600" algn="l"/>
                <a:tab pos="571500" algn="l"/>
              </a:tabLst>
            </a:pPr>
            <a:r>
              <a:rPr lang="en-GB" sz="1900" dirty="0">
                <a:effectLst/>
              </a:rPr>
              <a:t>    </a:t>
            </a:r>
            <a:r>
              <a:rPr lang="en-GB" sz="1900" dirty="0" err="1">
                <a:effectLst/>
              </a:rPr>
              <a:t>EMV</a:t>
            </a:r>
            <a:r>
              <a:rPr lang="en-GB" sz="1900" baseline="-25000" dirty="0" err="1">
                <a:effectLst/>
              </a:rPr>
              <a:t>i</a:t>
            </a:r>
            <a:r>
              <a:rPr lang="en-GB" sz="1900" dirty="0">
                <a:effectLst/>
              </a:rPr>
              <a:t> =   </a:t>
            </a:r>
            <a:r>
              <a:rPr lang="en-GB" sz="1900" dirty="0" err="1">
                <a:effectLst/>
              </a:rPr>
              <a:t>P</a:t>
            </a:r>
            <a:r>
              <a:rPr lang="en-GB" sz="1900" baseline="-25000" dirty="0" err="1">
                <a:effectLst/>
              </a:rPr>
              <a:t>j</a:t>
            </a:r>
            <a:r>
              <a:rPr lang="en-GB" sz="1900" dirty="0">
                <a:effectLst/>
              </a:rPr>
              <a:t> * </a:t>
            </a:r>
            <a:r>
              <a:rPr lang="en-GB" sz="1900" dirty="0" err="1">
                <a:effectLst/>
              </a:rPr>
              <a:t>V</a:t>
            </a:r>
            <a:r>
              <a:rPr lang="en-GB" sz="1900" baseline="-25000" dirty="0" err="1">
                <a:effectLst/>
              </a:rPr>
              <a:t>ij</a:t>
            </a:r>
            <a:endParaRPr lang="en-GB" sz="1900" dirty="0">
              <a:effectLst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228600" algn="l"/>
                <a:tab pos="571500" algn="l"/>
              </a:tabLst>
            </a:pPr>
            <a:r>
              <a:rPr lang="en-GB" sz="1900" dirty="0">
                <a:effectLst/>
              </a:rPr>
              <a:t>                                    </a:t>
            </a:r>
            <a:r>
              <a:rPr lang="en-GB" sz="1900" b="1" dirty="0" err="1">
                <a:effectLst/>
              </a:rPr>
              <a:t>i</a:t>
            </a:r>
            <a:r>
              <a:rPr lang="en-GB" sz="1900" b="1" dirty="0">
                <a:effectLst/>
              </a:rPr>
              <a:t> = 0</a:t>
            </a:r>
            <a:endParaRPr lang="en-GB" sz="1900" dirty="0">
              <a:effectLst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900" dirty="0">
                <a:effectLst/>
              </a:rPr>
              <a:t>selecting maximum average payoff;</a:t>
            </a:r>
          </a:p>
          <a:p>
            <a:pPr>
              <a:tabLst>
                <a:tab pos="4343400" algn="l"/>
              </a:tabLst>
            </a:pPr>
            <a:endParaRPr lang="en-GB" sz="1800" b="1" u="sng" dirty="0">
              <a:effectLst/>
              <a:latin typeface="Times New Roman" panose="02020603050405020304" pitchFamily="18" charset="0"/>
            </a:endParaRPr>
          </a:p>
          <a:p>
            <a:pPr>
              <a:tabLst>
                <a:tab pos="4343400" algn="l"/>
              </a:tabLst>
            </a:pPr>
            <a:r>
              <a:rPr lang="en-GB" sz="1800" b="1" u="sng" dirty="0">
                <a:effectLst/>
                <a:latin typeface="Times New Roman" panose="02020603050405020304" pitchFamily="18" charset="0"/>
              </a:rPr>
              <a:t>Expected value of perfect information</a:t>
            </a:r>
            <a:endParaRPr lang="en-GB" sz="1800" b="1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  <a:tab pos="571500" algn="l"/>
                <a:tab pos="228600" algn="l"/>
                <a:tab pos="457200" algn="l"/>
                <a:tab pos="5715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represents an upper bound on the amount of money a decision maker would be justified in spending to obtain perfect information.</a:t>
            </a:r>
            <a:endParaRPr lang="en-GB" sz="1800" b="1" dirty="0">
              <a:effectLst/>
              <a:latin typeface="Times New Roman" panose="02020603050405020304" pitchFamily="18" charset="0"/>
            </a:endParaRPr>
          </a:p>
          <a:p>
            <a:pPr marL="457200">
              <a:tabLst>
                <a:tab pos="457200" algn="l"/>
                <a:tab pos="4343400" algn="l"/>
              </a:tabLst>
            </a:pPr>
            <a:r>
              <a:rPr lang="en-GB" sz="1800" b="1" dirty="0">
                <a:effectLst/>
                <a:latin typeface="Times New Roman" panose="02020603050405020304" pitchFamily="18" charset="0"/>
              </a:rPr>
              <a:t>EPVI = EPC – EMV</a:t>
            </a:r>
          </a:p>
          <a:p>
            <a:pPr marL="457200">
              <a:tabLst>
                <a:tab pos="457200" algn="l"/>
                <a:tab pos="43434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leads to decision under certainty…</a:t>
            </a:r>
          </a:p>
          <a:p>
            <a:pPr marL="457200">
              <a:tabLst>
                <a:tab pos="457200" algn="l"/>
                <a:tab pos="4343400" algn="l"/>
              </a:tabLst>
            </a:pPr>
            <a:endParaRPr lang="en-GB" sz="1800" b="1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en-GB" sz="19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20EED3E-3FD2-456C-BEF9-57E675F9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49" y="3991873"/>
            <a:ext cx="5113220" cy="1650989"/>
          </a:xfrm>
          <a:prstGeom prst="rect">
            <a:avLst/>
          </a:prstGeom>
        </p:spPr>
      </p:pic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7335ADAF-18E1-4041-A240-5A99751B9EE6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/>
          <a:stretch>
            <a:fillRect/>
          </a:stretch>
        </p:blipFill>
        <p:spPr>
          <a:xfrm>
            <a:off x="4355975" y="2058442"/>
            <a:ext cx="5270081" cy="14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6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A6BCA17-105A-4366-8D91-7D1E7E2431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239369" cy="27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6A72C7-AEA3-4E47-99CB-066DF1AA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decisions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B0D45B-315C-4343-807A-15F481AB2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16BC052-23E2-48D1-AB95-FC010247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3383927" cy="4140000"/>
          </a:xfrm>
        </p:spPr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Oriented chart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 trees can be used instead of decision matrix in order to structure the decision problems.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 trees are used as a method of portraying these sequential decisions.</a:t>
            </a:r>
          </a:p>
          <a:p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 fork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alternatives</a:t>
            </a:r>
          </a:p>
          <a:p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chance fork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states of nature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75B0C08-71DF-4D63-B4D7-5C12460D66D7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3923927" y="1193530"/>
            <a:ext cx="4824537" cy="47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E9E971F-FB6F-44F4-82EA-2023D152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sequential decision (example)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79B5A59-870A-4836-B101-D07A39645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331672"/>
            <a:ext cx="5758610" cy="48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3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3A938A-A7D8-4DDE-AD9F-09688951F4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DB678F-40BF-4CF9-9FF3-F93E493F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Must know - keywords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3E0E848-4860-45AD-AE47-8648B368C0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F3FBC3-F6D3-4B66-95DC-9AA1A159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cs-CZ" sz="2400" dirty="0"/>
              <a:t>decision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decision-making process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problem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decision criteria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state of nature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payoff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risk</a:t>
            </a:r>
          </a:p>
          <a:p>
            <a:pPr>
              <a:lnSpc>
                <a:spcPct val="100000"/>
              </a:lnSpc>
            </a:pPr>
            <a:r>
              <a:rPr lang="en-GB" altLang="cs-CZ" sz="2400" dirty="0"/>
              <a:t>uncertainty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decision style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AB68B30-82CC-436B-ADC3-AA06E795308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(</a:t>
            </a:r>
            <a:r>
              <a:rPr lang="en-GB" sz="2400" dirty="0"/>
              <a:t>bounded) rationality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satisficing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attitude towards risk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mini-max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maxi-max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expected value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decision tree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decision matrix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46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9318D-F4FB-49A3-85EF-D3C1A5D7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FD7EF-380B-46CF-80C4-38D36992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/>
              <a:t>The decision making process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>
                <a:solidFill>
                  <a:schemeClr val="tx1"/>
                </a:solidFill>
              </a:rPr>
              <a:t>Define decision and decision-making process.</a:t>
            </a:r>
          </a:p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/>
              <a:t>The manager as decision maker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>
                <a:solidFill>
                  <a:schemeClr val="tx1"/>
                </a:solidFill>
              </a:rPr>
              <a:t>(full) rationality vs. bounded rationality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/>
              <a:t>decision making styles</a:t>
            </a:r>
            <a:endParaRPr lang="en-GB" altLang="cs-CZ" sz="1800" b="1" dirty="0">
              <a:solidFill>
                <a:schemeClr val="tx1"/>
              </a:solidFill>
            </a:endParaRPr>
          </a:p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>
                <a:solidFill>
                  <a:schemeClr val="tx1"/>
                </a:solidFill>
              </a:rPr>
              <a:t>Structuring the decision making problem</a:t>
            </a:r>
          </a:p>
          <a:p>
            <a:pPr marL="209463" indent="-173038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GB" altLang="cs-CZ" sz="2400" b="1" dirty="0"/>
              <a:t>Methods of decision making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>
                <a:solidFill>
                  <a:schemeClr val="tx1"/>
                </a:solidFill>
              </a:rPr>
              <a:t>One-time decisions</a:t>
            </a:r>
          </a:p>
          <a:p>
            <a:pPr marL="398463" lvl="1" indent="-173038">
              <a:spcBef>
                <a:spcPts val="600"/>
              </a:spcBef>
              <a:buFontTx/>
              <a:buChar char="•"/>
            </a:pPr>
            <a:r>
              <a:rPr lang="en-GB" altLang="cs-CZ" sz="1800" b="1" dirty="0"/>
              <a:t>Sequential decisions</a:t>
            </a:r>
            <a:endParaRPr lang="en-GB" altLang="cs-CZ" sz="18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77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4E262-E45B-4DFC-BA95-F87E94C3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4" name="Zástupný obsah 34">
            <a:extLst>
              <a:ext uri="{FF2B5EF4-FFF2-40B4-BE49-F238E27FC236}">
                <a16:creationId xmlns:a16="http://schemas.microsoft.com/office/drawing/2014/main" id="{3DDF94B3-82EE-4E50-948B-F3CF94ABD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962" y="1692275"/>
            <a:ext cx="6840076" cy="41402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0F3D7F9-098A-4390-83E2-B89C0843E214}"/>
              </a:ext>
            </a:extLst>
          </p:cNvPr>
          <p:cNvSpPr/>
          <p:nvPr/>
        </p:nvSpPr>
        <p:spPr bwMode="auto">
          <a:xfrm>
            <a:off x="2267744" y="4509120"/>
            <a:ext cx="3024336" cy="432048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5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93D01-818D-40D1-96BA-37AE521B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 in the management functions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898BB99-AF06-4393-82CA-D40557822D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5" y="1692275"/>
            <a:ext cx="785273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3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10C2AA-B8C5-4802-ACD5-6E02CB00C9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Decision defined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B9C2CE-3AD2-4F7E-ACDF-D5657D24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+ decision making process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766D49-4CD8-4C26-BCC7-15C48440B3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Decision making process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4D416-F810-4734-9764-36B7627BA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/>
              <a:t>making a choice from two or more alternatives (= alternative solutions to a problem).</a:t>
            </a:r>
          </a:p>
          <a:p>
            <a:r>
              <a:rPr lang="en-GB" dirty="0"/>
              <a:t>„problem“ = discrepancy between an existing and desired state of affairs.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95FE9AE-72FD-4235-8EBD-2AE93125782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54000" indent="0">
              <a:buNone/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54095B-4CFE-4709-90E4-C203529A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60" y="1690270"/>
            <a:ext cx="3521916" cy="41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9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60DBD48-2E7D-46DD-9DAD-C63AD623A4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(Full) Rationality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13C390-BA33-44F2-96A5-F810DB5D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rational decision making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A6CAD3-CA30-4F0B-AF84-4B85DD7B8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Bounded rationality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C2212A-4A74-4109-B229-A4531DDA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35000"/>
              </a:spcBef>
            </a:pPr>
            <a:r>
              <a:rPr lang="en-GB" altLang="cs-CZ" sz="1600" dirty="0"/>
              <a:t>Managers make consistent, value-maximizing choices with specified constraints.</a:t>
            </a:r>
          </a:p>
          <a:p>
            <a:pPr lvl="1">
              <a:spcBef>
                <a:spcPct val="35000"/>
              </a:spcBef>
            </a:pPr>
            <a:r>
              <a:rPr lang="en-GB" altLang="cs-CZ" sz="1600" dirty="0"/>
              <a:t>Assumptions are that decision makers: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Are perfectly rational, fully objective, and logical.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Have carefully defined the problem and identified all viable alternatives.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Have a clear and specific goal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Will select the alternative that maximizes outcomes in the organization’s interests rather than in their personal interests.</a:t>
            </a:r>
          </a:p>
          <a:p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B31465-1458-478D-B5BF-E136DE4DBF2B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GB" altLang="cs-CZ" sz="1600" dirty="0"/>
              <a:t>Managers make decisions rationally, but are limited (bounded) by their ability to process information</a:t>
            </a:r>
            <a:r>
              <a:rPr lang="en-GB" altLang="cs-CZ" dirty="0"/>
              <a:t>.</a:t>
            </a:r>
          </a:p>
          <a:p>
            <a:pPr lvl="1">
              <a:spcBef>
                <a:spcPct val="35000"/>
              </a:spcBef>
            </a:pPr>
            <a:r>
              <a:rPr lang="en-GB" altLang="cs-CZ" sz="1600" dirty="0"/>
              <a:t>Assumptions are that decision makers: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Will not seek out or have knowledge of all alternatives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Will </a:t>
            </a:r>
            <a:r>
              <a:rPr lang="en-GB" altLang="cs-CZ" sz="1400" b="1" u="sng" dirty="0"/>
              <a:t>satisfice </a:t>
            </a:r>
            <a:r>
              <a:rPr lang="en-GB" altLang="cs-CZ" sz="1400" dirty="0"/>
              <a:t>— choose the first alternative encountered that satisfactorily solves the problem — rather than maximize the outcome of their decision by considering all alternatives and choosing the best.</a:t>
            </a:r>
          </a:p>
          <a:p>
            <a:pPr lvl="1">
              <a:spcBef>
                <a:spcPct val="35000"/>
              </a:spcBef>
            </a:pPr>
            <a:r>
              <a:rPr lang="en-GB" altLang="cs-CZ" sz="1600" dirty="0"/>
              <a:t>Influence on decision making</a:t>
            </a:r>
          </a:p>
          <a:p>
            <a:pPr marL="539750" lvl="2" indent="-182563">
              <a:spcBef>
                <a:spcPct val="35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altLang="cs-CZ" sz="1400" dirty="0"/>
              <a:t>Escalation of commitment: an increased commitment to a previous decision despite evidence that it may have been wrong.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2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D83E15-1A77-43F2-97F4-F238798F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Intuitive decision making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27AD83-F9EE-45ED-A68F-EBB17201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/>
              <a:t>making decisions based on experience, feelings, and accumulated judgment. </a:t>
            </a:r>
          </a:p>
          <a:p>
            <a:endParaRPr lang="en-GB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4963957-EDEB-4A16-9A56-E8347AD7FF8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408712" cy="285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08BEE9E-FFEF-49DD-99E5-D15CD33C93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E1E7E55-6BE0-46B8-81C7-95F87FCF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making styles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1E9A84-B7F7-4E32-A39F-3E8FDC639F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B90FEB-85F8-4522-B523-69E5DBDD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cs-CZ" dirty="0"/>
              <a:t>Dimensions</a:t>
            </a:r>
          </a:p>
          <a:p>
            <a:pPr lvl="1"/>
            <a:r>
              <a:rPr lang="en-US" altLang="cs-CZ" dirty="0"/>
              <a:t>Ways of thinking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Rational, orderly, and consistent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Intuitive, creative, and unique</a:t>
            </a:r>
          </a:p>
          <a:p>
            <a:pPr lvl="1"/>
            <a:r>
              <a:rPr lang="en-US" altLang="cs-CZ" dirty="0"/>
              <a:t>Tolerance for ambiguity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Low tolerance: require consistency and order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High tolerance: multiple thoughts simultaneously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cs-CZ" dirty="0"/>
              <a:t>Types of Decision Makers</a:t>
            </a:r>
          </a:p>
          <a:p>
            <a:pPr lvl="1"/>
            <a:r>
              <a:rPr lang="en-US" altLang="cs-CZ" dirty="0"/>
              <a:t>Directive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Use minimal information and consider few alternatives.</a:t>
            </a:r>
          </a:p>
          <a:p>
            <a:pPr lvl="1"/>
            <a:r>
              <a:rPr lang="en-US" altLang="cs-CZ" dirty="0"/>
              <a:t>Analytic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Make careful decisions in unique situations.</a:t>
            </a:r>
          </a:p>
          <a:p>
            <a:pPr lvl="1"/>
            <a:r>
              <a:rPr lang="en-US" altLang="cs-CZ" dirty="0"/>
              <a:t>Conceptual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Maintain a broad outlook and consider many alternatives in making decisions.</a:t>
            </a:r>
          </a:p>
          <a:p>
            <a:pPr lvl="1"/>
            <a:r>
              <a:rPr lang="en-US" altLang="cs-CZ" dirty="0"/>
              <a:t>Behavioral</a:t>
            </a:r>
          </a:p>
          <a:p>
            <a:pPr marL="432000" lvl="2">
              <a:lnSpc>
                <a:spcPct val="100000"/>
              </a:lnSpc>
            </a:pPr>
            <a:r>
              <a:rPr lang="en-US" altLang="cs-CZ" dirty="0"/>
              <a:t>Avoid conflict by working well with others and being receptive to suggestions.</a:t>
            </a:r>
          </a:p>
          <a:p>
            <a:endParaRPr lang="cs-CZ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2047615-59A4-4AD9-B7F1-4121B0F34860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105940"/>
            <a:ext cx="3916362" cy="330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E62BFCF-633B-4D30-9440-D6ABBD31E9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Structured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C79892-AAC7-437B-A663-BA7C99B4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vs. unstructured problems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3DDA84-6ACB-4CBA-9C4F-5F3E7BBE5C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Unstructured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36AF99-53E3-4F33-88FC-810B0A90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/>
              <a:t>Structured Problems</a:t>
            </a:r>
          </a:p>
          <a:p>
            <a:pPr lvl="1"/>
            <a:r>
              <a:rPr lang="en-US" altLang="cs-CZ" sz="1400" dirty="0"/>
              <a:t>Involve goals that clear.</a:t>
            </a:r>
          </a:p>
          <a:p>
            <a:pPr lvl="1"/>
            <a:r>
              <a:rPr lang="en-US" altLang="cs-CZ" sz="1400" dirty="0"/>
              <a:t>Are familiar (have occurred before).</a:t>
            </a:r>
          </a:p>
          <a:p>
            <a:pPr lvl="1"/>
            <a:r>
              <a:rPr lang="en-US" altLang="cs-CZ" sz="1400" dirty="0"/>
              <a:t>Are easily and completely defined</a:t>
            </a:r>
            <a:r>
              <a:rPr lang="en-US" altLang="cs-CZ" sz="1400" dirty="0">
                <a:cs typeface="Arial" panose="020B0604020202020204" pitchFamily="34" charset="0"/>
              </a:rPr>
              <a:t>—infor</a:t>
            </a:r>
            <a:r>
              <a:rPr lang="en-US" altLang="cs-CZ" sz="1400" dirty="0"/>
              <a:t>mation about the problem is available and complete.</a:t>
            </a:r>
            <a:endParaRPr lang="en-US" altLang="cs-CZ" sz="1200" dirty="0"/>
          </a:p>
          <a:p>
            <a:pPr>
              <a:lnSpc>
                <a:spcPct val="100000"/>
              </a:lnSpc>
            </a:pPr>
            <a:r>
              <a:rPr lang="en-US" altLang="cs-CZ" dirty="0"/>
              <a:t>Programmed Decision</a:t>
            </a:r>
          </a:p>
          <a:p>
            <a:pPr lvl="1"/>
            <a:r>
              <a:rPr lang="en-US" altLang="cs-CZ" sz="1400" dirty="0"/>
              <a:t>A repetitive decision that can be handled by a routine approach.</a:t>
            </a:r>
            <a:endParaRPr lang="cs-CZ" altLang="cs-CZ" sz="1400" dirty="0"/>
          </a:p>
          <a:p>
            <a:pPr lvl="1"/>
            <a:r>
              <a:rPr lang="en-US" altLang="cs-CZ" dirty="0"/>
              <a:t>Policy</a:t>
            </a:r>
          </a:p>
          <a:p>
            <a:pPr lvl="2">
              <a:lnSpc>
                <a:spcPct val="100000"/>
              </a:lnSpc>
            </a:pPr>
            <a:r>
              <a:rPr lang="en-US" altLang="cs-CZ" dirty="0"/>
              <a:t>A general guideline for making a decision about a structured problem.</a:t>
            </a:r>
          </a:p>
          <a:p>
            <a:pPr lvl="1"/>
            <a:r>
              <a:rPr lang="en-US" altLang="cs-CZ" dirty="0"/>
              <a:t>Procedure</a:t>
            </a:r>
          </a:p>
          <a:p>
            <a:pPr lvl="2">
              <a:lnSpc>
                <a:spcPct val="100000"/>
              </a:lnSpc>
            </a:pPr>
            <a:r>
              <a:rPr lang="en-US" altLang="cs-CZ" dirty="0"/>
              <a:t>A series of interrelated steps that a manager can use to respond (applying a policy) to a structured problem.</a:t>
            </a:r>
          </a:p>
          <a:p>
            <a:pPr lvl="1"/>
            <a:r>
              <a:rPr lang="en-US" altLang="cs-CZ" dirty="0"/>
              <a:t>Rule</a:t>
            </a:r>
          </a:p>
          <a:p>
            <a:pPr lvl="2">
              <a:lnSpc>
                <a:spcPct val="100000"/>
              </a:lnSpc>
            </a:pPr>
            <a:r>
              <a:rPr lang="en-US" altLang="cs-CZ" dirty="0"/>
              <a:t>An explicit statement that limits what a manager or employee can or cannot do.</a:t>
            </a:r>
          </a:p>
          <a:p>
            <a:pPr lvl="1">
              <a:spcBef>
                <a:spcPct val="50000"/>
              </a:spcBef>
            </a:pPr>
            <a:endParaRPr lang="en-US" altLang="cs-CZ" dirty="0"/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D18AC8-911B-446C-8789-1283E4C359D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cs-CZ" dirty="0"/>
              <a:t>Unstructured Problems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Problems that are new or unusual and for which information is ambiguous or incomplete.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Problems that will require custom-made solutions.</a:t>
            </a:r>
          </a:p>
          <a:p>
            <a:pPr>
              <a:spcBef>
                <a:spcPct val="50000"/>
              </a:spcBef>
            </a:pPr>
            <a:r>
              <a:rPr lang="en-US" altLang="cs-CZ" dirty="0"/>
              <a:t>Nonprogrammed Decisions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Decisions that are unique and nonrecurring.</a:t>
            </a:r>
          </a:p>
          <a:p>
            <a:pPr lvl="1">
              <a:spcBef>
                <a:spcPct val="50000"/>
              </a:spcBef>
            </a:pPr>
            <a:r>
              <a:rPr lang="en-US" altLang="cs-CZ" dirty="0"/>
              <a:t>Decisions that generate unique responses.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5378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1036</Words>
  <Application>Microsoft Office PowerPoint</Application>
  <PresentationFormat>Předvádění na obrazovce (4:3)</PresentationFormat>
  <Paragraphs>216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Presentation_MU_EN</vt:lpstr>
      <vt:lpstr>  Decision making</vt:lpstr>
      <vt:lpstr>Agenda</vt:lpstr>
      <vt:lpstr>Where are we?</vt:lpstr>
      <vt:lpstr>Decisions in the management functions</vt:lpstr>
      <vt:lpstr>Decision + decision making process</vt:lpstr>
      <vt:lpstr>The rational decision making</vt:lpstr>
      <vt:lpstr>Intuitive decision making</vt:lpstr>
      <vt:lpstr>Decision making styles</vt:lpstr>
      <vt:lpstr>Structured vs. unstructured problems</vt:lpstr>
      <vt:lpstr>Structuring a problem</vt:lpstr>
      <vt:lpstr>Decision making conditions</vt:lpstr>
      <vt:lpstr>Attitude towards risk</vt:lpstr>
      <vt:lpstr>Methods of decision making </vt:lpstr>
      <vt:lpstr>Methods of decision making </vt:lpstr>
      <vt:lpstr>Sequential decisions</vt:lpstr>
      <vt:lpstr>Complex sequential decision (example)</vt:lpstr>
      <vt:lpstr>Must know - keywords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Decision making</dc:title>
  <dc:creator>Smutny Petr</dc:creator>
  <cp:lastModifiedBy>Smutny Petr</cp:lastModifiedBy>
  <cp:revision>1</cp:revision>
  <dcterms:created xsi:type="dcterms:W3CDTF">2020-10-20T15:01:16Z</dcterms:created>
  <dcterms:modified xsi:type="dcterms:W3CDTF">2020-10-21T08:35:42Z</dcterms:modified>
</cp:coreProperties>
</file>