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3" r:id="rId4"/>
    <p:sldId id="274" r:id="rId5"/>
    <p:sldId id="275" r:id="rId6"/>
    <p:sldId id="276" r:id="rId7"/>
    <p:sldId id="277" r:id="rId8"/>
    <p:sldId id="279" r:id="rId9"/>
    <p:sldId id="280" r:id="rId10"/>
    <p:sldId id="281" r:id="rId11"/>
    <p:sldId id="284" r:id="rId12"/>
    <p:sldId id="285" r:id="rId13"/>
    <p:sldId id="282" r:id="rId14"/>
    <p:sldId id="283" r:id="rId15"/>
    <p:sldId id="272" r:id="rId16"/>
  </p:sldIdLst>
  <p:sldSz cx="12192000" cy="6858000"/>
  <p:notesSz cx="10018713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1EB15A-71D9-4898-B6FB-DE6C20609E59}" v="37" dt="2020-11-02T14:24:30.3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Smutný" userId="37ffb8d4-0ab7-4539-80fa-95cb741689c5" providerId="ADAL" clId="{511EB15A-71D9-4898-B6FB-DE6C20609E59}"/>
    <pc:docChg chg="undo custSel addSld delSld modSld">
      <pc:chgData name="Petr Smutný" userId="37ffb8d4-0ab7-4539-80fa-95cb741689c5" providerId="ADAL" clId="{511EB15A-71D9-4898-B6FB-DE6C20609E59}" dt="2020-11-02T14:56:34.478" v="1660" actId="790"/>
      <pc:docMkLst>
        <pc:docMk/>
      </pc:docMkLst>
      <pc:sldChg chg="modSp mod">
        <pc:chgData name="Petr Smutný" userId="37ffb8d4-0ab7-4539-80fa-95cb741689c5" providerId="ADAL" clId="{511EB15A-71D9-4898-B6FB-DE6C20609E59}" dt="2020-11-02T14:43:20.862" v="1551" actId="790"/>
        <pc:sldMkLst>
          <pc:docMk/>
          <pc:sldMk cId="1214855057" sldId="256"/>
        </pc:sldMkLst>
        <pc:spChg chg="mod">
          <ac:chgData name="Petr Smutný" userId="37ffb8d4-0ab7-4539-80fa-95cb741689c5" providerId="ADAL" clId="{511EB15A-71D9-4898-B6FB-DE6C20609E59}" dt="2020-11-02T14:43:14.879" v="1550" actId="790"/>
          <ac:spMkLst>
            <pc:docMk/>
            <pc:sldMk cId="1214855057" sldId="256"/>
            <ac:spMk id="4" creationId="{5B69139E-809E-4245-8BCE-486223CD7A8A}"/>
          </ac:spMkLst>
        </pc:spChg>
        <pc:spChg chg="mod">
          <ac:chgData name="Petr Smutný" userId="37ffb8d4-0ab7-4539-80fa-95cb741689c5" providerId="ADAL" clId="{511EB15A-71D9-4898-B6FB-DE6C20609E59}" dt="2020-11-02T14:43:20.862" v="1551" actId="790"/>
          <ac:spMkLst>
            <pc:docMk/>
            <pc:sldMk cId="1214855057" sldId="256"/>
            <ac:spMk id="5" creationId="{07EE9554-B6CC-4489-9EBE-FBD0B4AE7A20}"/>
          </ac:spMkLst>
        </pc:spChg>
      </pc:sldChg>
      <pc:sldChg chg="modSp mod">
        <pc:chgData name="Petr Smutný" userId="37ffb8d4-0ab7-4539-80fa-95cb741689c5" providerId="ADAL" clId="{511EB15A-71D9-4898-B6FB-DE6C20609E59}" dt="2020-11-02T14:43:29.691" v="1552" actId="790"/>
        <pc:sldMkLst>
          <pc:docMk/>
          <pc:sldMk cId="1333537270" sldId="257"/>
        </pc:sldMkLst>
        <pc:spChg chg="mod">
          <ac:chgData name="Petr Smutný" userId="37ffb8d4-0ab7-4539-80fa-95cb741689c5" providerId="ADAL" clId="{511EB15A-71D9-4898-B6FB-DE6C20609E59}" dt="2020-11-02T14:43:29.691" v="1552" actId="790"/>
          <ac:spMkLst>
            <pc:docMk/>
            <pc:sldMk cId="1333537270" sldId="257"/>
            <ac:spMk id="5" creationId="{E2B6A2BD-DF4E-4386-980C-005B0AC4A00F}"/>
          </ac:spMkLst>
        </pc:spChg>
      </pc:sldChg>
      <pc:sldChg chg="del">
        <pc:chgData name="Petr Smutný" userId="37ffb8d4-0ab7-4539-80fa-95cb741689c5" providerId="ADAL" clId="{511EB15A-71D9-4898-B6FB-DE6C20609E59}" dt="2020-11-02T12:56:18.147" v="0" actId="2696"/>
        <pc:sldMkLst>
          <pc:docMk/>
          <pc:sldMk cId="3890406808" sldId="258"/>
        </pc:sldMkLst>
      </pc:sldChg>
      <pc:sldChg chg="del">
        <pc:chgData name="Petr Smutný" userId="37ffb8d4-0ab7-4539-80fa-95cb741689c5" providerId="ADAL" clId="{511EB15A-71D9-4898-B6FB-DE6C20609E59}" dt="2020-11-02T12:56:18.147" v="0" actId="2696"/>
        <pc:sldMkLst>
          <pc:docMk/>
          <pc:sldMk cId="594341763" sldId="259"/>
        </pc:sldMkLst>
      </pc:sldChg>
      <pc:sldChg chg="del">
        <pc:chgData name="Petr Smutný" userId="37ffb8d4-0ab7-4539-80fa-95cb741689c5" providerId="ADAL" clId="{511EB15A-71D9-4898-B6FB-DE6C20609E59}" dt="2020-11-02T12:56:18.147" v="0" actId="2696"/>
        <pc:sldMkLst>
          <pc:docMk/>
          <pc:sldMk cId="3262291197" sldId="260"/>
        </pc:sldMkLst>
      </pc:sldChg>
      <pc:sldChg chg="del">
        <pc:chgData name="Petr Smutný" userId="37ffb8d4-0ab7-4539-80fa-95cb741689c5" providerId="ADAL" clId="{511EB15A-71D9-4898-B6FB-DE6C20609E59}" dt="2020-11-02T12:56:18.147" v="0" actId="2696"/>
        <pc:sldMkLst>
          <pc:docMk/>
          <pc:sldMk cId="2156320506" sldId="261"/>
        </pc:sldMkLst>
      </pc:sldChg>
      <pc:sldChg chg="del">
        <pc:chgData name="Petr Smutný" userId="37ffb8d4-0ab7-4539-80fa-95cb741689c5" providerId="ADAL" clId="{511EB15A-71D9-4898-B6FB-DE6C20609E59}" dt="2020-11-02T12:56:18.147" v="0" actId="2696"/>
        <pc:sldMkLst>
          <pc:docMk/>
          <pc:sldMk cId="2363700811" sldId="262"/>
        </pc:sldMkLst>
      </pc:sldChg>
      <pc:sldChg chg="del">
        <pc:chgData name="Petr Smutný" userId="37ffb8d4-0ab7-4539-80fa-95cb741689c5" providerId="ADAL" clId="{511EB15A-71D9-4898-B6FB-DE6C20609E59}" dt="2020-11-02T12:56:18.147" v="0" actId="2696"/>
        <pc:sldMkLst>
          <pc:docMk/>
          <pc:sldMk cId="3020127421" sldId="263"/>
        </pc:sldMkLst>
      </pc:sldChg>
      <pc:sldChg chg="del">
        <pc:chgData name="Petr Smutný" userId="37ffb8d4-0ab7-4539-80fa-95cb741689c5" providerId="ADAL" clId="{511EB15A-71D9-4898-B6FB-DE6C20609E59}" dt="2020-11-02T12:56:18.147" v="0" actId="2696"/>
        <pc:sldMkLst>
          <pc:docMk/>
          <pc:sldMk cId="199847365" sldId="264"/>
        </pc:sldMkLst>
      </pc:sldChg>
      <pc:sldChg chg="del">
        <pc:chgData name="Petr Smutný" userId="37ffb8d4-0ab7-4539-80fa-95cb741689c5" providerId="ADAL" clId="{511EB15A-71D9-4898-B6FB-DE6C20609E59}" dt="2020-11-02T12:56:18.147" v="0" actId="2696"/>
        <pc:sldMkLst>
          <pc:docMk/>
          <pc:sldMk cId="1029952292" sldId="265"/>
        </pc:sldMkLst>
      </pc:sldChg>
      <pc:sldChg chg="del">
        <pc:chgData name="Petr Smutný" userId="37ffb8d4-0ab7-4539-80fa-95cb741689c5" providerId="ADAL" clId="{511EB15A-71D9-4898-B6FB-DE6C20609E59}" dt="2020-11-02T12:56:18.147" v="0" actId="2696"/>
        <pc:sldMkLst>
          <pc:docMk/>
          <pc:sldMk cId="1545099684" sldId="266"/>
        </pc:sldMkLst>
      </pc:sldChg>
      <pc:sldChg chg="del">
        <pc:chgData name="Petr Smutný" userId="37ffb8d4-0ab7-4539-80fa-95cb741689c5" providerId="ADAL" clId="{511EB15A-71D9-4898-B6FB-DE6C20609E59}" dt="2020-11-02T12:56:18.147" v="0" actId="2696"/>
        <pc:sldMkLst>
          <pc:docMk/>
          <pc:sldMk cId="339726935" sldId="267"/>
        </pc:sldMkLst>
      </pc:sldChg>
      <pc:sldChg chg="del">
        <pc:chgData name="Petr Smutný" userId="37ffb8d4-0ab7-4539-80fa-95cb741689c5" providerId="ADAL" clId="{511EB15A-71D9-4898-B6FB-DE6C20609E59}" dt="2020-11-02T12:56:18.147" v="0" actId="2696"/>
        <pc:sldMkLst>
          <pc:docMk/>
          <pc:sldMk cId="2274930274" sldId="268"/>
        </pc:sldMkLst>
      </pc:sldChg>
      <pc:sldChg chg="del">
        <pc:chgData name="Petr Smutný" userId="37ffb8d4-0ab7-4539-80fa-95cb741689c5" providerId="ADAL" clId="{511EB15A-71D9-4898-B6FB-DE6C20609E59}" dt="2020-11-02T12:56:18.147" v="0" actId="2696"/>
        <pc:sldMkLst>
          <pc:docMk/>
          <pc:sldMk cId="4268654310" sldId="269"/>
        </pc:sldMkLst>
      </pc:sldChg>
      <pc:sldChg chg="del">
        <pc:chgData name="Petr Smutný" userId="37ffb8d4-0ab7-4539-80fa-95cb741689c5" providerId="ADAL" clId="{511EB15A-71D9-4898-B6FB-DE6C20609E59}" dt="2020-11-02T12:56:18.147" v="0" actId="2696"/>
        <pc:sldMkLst>
          <pc:docMk/>
          <pc:sldMk cId="3295756469" sldId="270"/>
        </pc:sldMkLst>
      </pc:sldChg>
      <pc:sldChg chg="del">
        <pc:chgData name="Petr Smutný" userId="37ffb8d4-0ab7-4539-80fa-95cb741689c5" providerId="ADAL" clId="{511EB15A-71D9-4898-B6FB-DE6C20609E59}" dt="2020-11-02T12:56:18.147" v="0" actId="2696"/>
        <pc:sldMkLst>
          <pc:docMk/>
          <pc:sldMk cId="1493152096" sldId="271"/>
        </pc:sldMkLst>
      </pc:sldChg>
      <pc:sldChg chg="addSp delSp modSp mod modClrScheme chgLayout">
        <pc:chgData name="Petr Smutný" userId="37ffb8d4-0ab7-4539-80fa-95cb741689c5" providerId="ADAL" clId="{511EB15A-71D9-4898-B6FB-DE6C20609E59}" dt="2020-11-02T14:54:07.008" v="1640" actId="790"/>
        <pc:sldMkLst>
          <pc:docMk/>
          <pc:sldMk cId="1605995289" sldId="272"/>
        </pc:sldMkLst>
        <pc:spChg chg="mod ord">
          <ac:chgData name="Petr Smutný" userId="37ffb8d4-0ab7-4539-80fa-95cb741689c5" providerId="ADAL" clId="{511EB15A-71D9-4898-B6FB-DE6C20609E59}" dt="2020-11-02T14:12:52.897" v="932" actId="700"/>
          <ac:spMkLst>
            <pc:docMk/>
            <pc:sldMk cId="1605995289" sldId="272"/>
            <ac:spMk id="2" creationId="{5A43E64A-D86C-49D6-9D7F-69971C094A80}"/>
          </ac:spMkLst>
        </pc:spChg>
        <pc:spChg chg="mod ord">
          <ac:chgData name="Petr Smutný" userId="37ffb8d4-0ab7-4539-80fa-95cb741689c5" providerId="ADAL" clId="{511EB15A-71D9-4898-B6FB-DE6C20609E59}" dt="2020-11-02T14:12:52.897" v="932" actId="700"/>
          <ac:spMkLst>
            <pc:docMk/>
            <pc:sldMk cId="1605995289" sldId="272"/>
            <ac:spMk id="3" creationId="{DFC283FE-2DD6-46D6-B8EF-60D2BB5330BC}"/>
          </ac:spMkLst>
        </pc:spChg>
        <pc:spChg chg="mod ord">
          <ac:chgData name="Petr Smutný" userId="37ffb8d4-0ab7-4539-80fa-95cb741689c5" providerId="ADAL" clId="{511EB15A-71D9-4898-B6FB-DE6C20609E59}" dt="2020-11-02T14:12:52.897" v="932" actId="700"/>
          <ac:spMkLst>
            <pc:docMk/>
            <pc:sldMk cId="1605995289" sldId="272"/>
            <ac:spMk id="4" creationId="{1D51A669-7F5A-49E8-915D-BF1BED8E649A}"/>
          </ac:spMkLst>
        </pc:spChg>
        <pc:spChg chg="add mod ord">
          <ac:chgData name="Petr Smutný" userId="37ffb8d4-0ab7-4539-80fa-95cb741689c5" providerId="ADAL" clId="{511EB15A-71D9-4898-B6FB-DE6C20609E59}" dt="2020-11-02T14:12:52.897" v="932" actId="700"/>
          <ac:spMkLst>
            <pc:docMk/>
            <pc:sldMk cId="1605995289" sldId="272"/>
            <ac:spMk id="5" creationId="{E3AC5C30-2EFD-4CEB-8FE3-192AF37D3C7D}"/>
          </ac:spMkLst>
        </pc:spChg>
        <pc:spChg chg="add mod ord">
          <ac:chgData name="Petr Smutný" userId="37ffb8d4-0ab7-4539-80fa-95cb741689c5" providerId="ADAL" clId="{511EB15A-71D9-4898-B6FB-DE6C20609E59}" dt="2020-11-02T14:12:52.897" v="932" actId="700"/>
          <ac:spMkLst>
            <pc:docMk/>
            <pc:sldMk cId="1605995289" sldId="272"/>
            <ac:spMk id="6" creationId="{A27928AE-E6FE-4D9D-B124-B7CAB6D24F3D}"/>
          </ac:spMkLst>
        </pc:spChg>
        <pc:spChg chg="del mod ord">
          <ac:chgData name="Petr Smutný" userId="37ffb8d4-0ab7-4539-80fa-95cb741689c5" providerId="ADAL" clId="{511EB15A-71D9-4898-B6FB-DE6C20609E59}" dt="2020-11-02T14:12:52.897" v="932" actId="700"/>
          <ac:spMkLst>
            <pc:docMk/>
            <pc:sldMk cId="1605995289" sldId="272"/>
            <ac:spMk id="16" creationId="{4B4E1227-0A5F-4CD6-98FC-ADD1E64F12A8}"/>
          </ac:spMkLst>
        </pc:spChg>
        <pc:spChg chg="del mod ord">
          <ac:chgData name="Petr Smutný" userId="37ffb8d4-0ab7-4539-80fa-95cb741689c5" providerId="ADAL" clId="{511EB15A-71D9-4898-B6FB-DE6C20609E59}" dt="2020-11-02T14:12:52.897" v="932" actId="700"/>
          <ac:spMkLst>
            <pc:docMk/>
            <pc:sldMk cId="1605995289" sldId="272"/>
            <ac:spMk id="17" creationId="{5A8E3074-BAE1-413E-9783-6D89148A2947}"/>
          </ac:spMkLst>
        </pc:spChg>
        <pc:spChg chg="del">
          <ac:chgData name="Petr Smutný" userId="37ffb8d4-0ab7-4539-80fa-95cb741689c5" providerId="ADAL" clId="{511EB15A-71D9-4898-B6FB-DE6C20609E59}" dt="2020-11-02T14:12:52.897" v="932" actId="700"/>
          <ac:spMkLst>
            <pc:docMk/>
            <pc:sldMk cId="1605995289" sldId="272"/>
            <ac:spMk id="18" creationId="{EF687185-6045-4293-975E-4DC0B5BB8101}"/>
          </ac:spMkLst>
        </pc:spChg>
        <pc:spChg chg="del">
          <ac:chgData name="Petr Smutný" userId="37ffb8d4-0ab7-4539-80fa-95cb741689c5" providerId="ADAL" clId="{511EB15A-71D9-4898-B6FB-DE6C20609E59}" dt="2020-11-02T14:12:52.897" v="932" actId="700"/>
          <ac:spMkLst>
            <pc:docMk/>
            <pc:sldMk cId="1605995289" sldId="272"/>
            <ac:spMk id="19" creationId="{A07C8ED7-2A76-49B1-A9F7-07847FD8DDD5}"/>
          </ac:spMkLst>
        </pc:spChg>
        <pc:spChg chg="del">
          <ac:chgData name="Petr Smutný" userId="37ffb8d4-0ab7-4539-80fa-95cb741689c5" providerId="ADAL" clId="{511EB15A-71D9-4898-B6FB-DE6C20609E59}" dt="2020-11-02T14:12:52.897" v="932" actId="700"/>
          <ac:spMkLst>
            <pc:docMk/>
            <pc:sldMk cId="1605995289" sldId="272"/>
            <ac:spMk id="20" creationId="{7C2513F6-5953-492E-A039-5D55B9D64F8F}"/>
          </ac:spMkLst>
        </pc:spChg>
        <pc:spChg chg="del">
          <ac:chgData name="Petr Smutný" userId="37ffb8d4-0ab7-4539-80fa-95cb741689c5" providerId="ADAL" clId="{511EB15A-71D9-4898-B6FB-DE6C20609E59}" dt="2020-11-02T14:12:52.897" v="932" actId="700"/>
          <ac:spMkLst>
            <pc:docMk/>
            <pc:sldMk cId="1605995289" sldId="272"/>
            <ac:spMk id="21" creationId="{0757F090-4C28-483C-BF66-B3AA49A8ECCB}"/>
          </ac:spMkLst>
        </pc:spChg>
        <pc:spChg chg="del">
          <ac:chgData name="Petr Smutný" userId="37ffb8d4-0ab7-4539-80fa-95cb741689c5" providerId="ADAL" clId="{511EB15A-71D9-4898-B6FB-DE6C20609E59}" dt="2020-11-02T14:12:52.897" v="932" actId="700"/>
          <ac:spMkLst>
            <pc:docMk/>
            <pc:sldMk cId="1605995289" sldId="272"/>
            <ac:spMk id="22" creationId="{BB97D9A8-C580-45EF-8D22-C13B7055BA2A}"/>
          </ac:spMkLst>
        </pc:spChg>
        <pc:spChg chg="mod ord">
          <ac:chgData name="Petr Smutný" userId="37ffb8d4-0ab7-4539-80fa-95cb741689c5" providerId="ADAL" clId="{511EB15A-71D9-4898-B6FB-DE6C20609E59}" dt="2020-11-02T14:37:30.860" v="1511" actId="21"/>
          <ac:spMkLst>
            <pc:docMk/>
            <pc:sldMk cId="1605995289" sldId="272"/>
            <ac:spMk id="23" creationId="{0C70624D-AB2A-4135-BECF-0536C806355F}"/>
          </ac:spMkLst>
        </pc:spChg>
        <pc:spChg chg="mod ord">
          <ac:chgData name="Petr Smutný" userId="37ffb8d4-0ab7-4539-80fa-95cb741689c5" providerId="ADAL" clId="{511EB15A-71D9-4898-B6FB-DE6C20609E59}" dt="2020-11-02T14:54:07.008" v="1640" actId="790"/>
          <ac:spMkLst>
            <pc:docMk/>
            <pc:sldMk cId="1605995289" sldId="272"/>
            <ac:spMk id="24" creationId="{15FC6648-8337-4E44-AB1D-B03C03C5429A}"/>
          </ac:spMkLst>
        </pc:spChg>
        <pc:spChg chg="del mod">
          <ac:chgData name="Petr Smutný" userId="37ffb8d4-0ab7-4539-80fa-95cb741689c5" providerId="ADAL" clId="{511EB15A-71D9-4898-B6FB-DE6C20609E59}" dt="2020-11-02T14:12:52.897" v="932" actId="700"/>
          <ac:spMkLst>
            <pc:docMk/>
            <pc:sldMk cId="1605995289" sldId="272"/>
            <ac:spMk id="25" creationId="{4BE6AC35-1A74-41E2-9100-657CD629B9EA}"/>
          </ac:spMkLst>
        </pc:spChg>
      </pc:sldChg>
      <pc:sldChg chg="del">
        <pc:chgData name="Petr Smutný" userId="37ffb8d4-0ab7-4539-80fa-95cb741689c5" providerId="ADAL" clId="{511EB15A-71D9-4898-B6FB-DE6C20609E59}" dt="2020-11-02T12:56:18.147" v="0" actId="2696"/>
        <pc:sldMkLst>
          <pc:docMk/>
          <pc:sldMk cId="10955018" sldId="273"/>
        </pc:sldMkLst>
      </pc:sldChg>
      <pc:sldChg chg="addSp delSp modSp new mod">
        <pc:chgData name="Petr Smutný" userId="37ffb8d4-0ab7-4539-80fa-95cb741689c5" providerId="ADAL" clId="{511EB15A-71D9-4898-B6FB-DE6C20609E59}" dt="2020-11-02T14:56:34.478" v="1660" actId="790"/>
        <pc:sldMkLst>
          <pc:docMk/>
          <pc:sldMk cId="3418771615" sldId="273"/>
        </pc:sldMkLst>
        <pc:spChg chg="mod">
          <ac:chgData name="Petr Smutný" userId="37ffb8d4-0ab7-4539-80fa-95cb741689c5" providerId="ADAL" clId="{511EB15A-71D9-4898-B6FB-DE6C20609E59}" dt="2020-11-02T13:00:03.786" v="137"/>
          <ac:spMkLst>
            <pc:docMk/>
            <pc:sldMk cId="3418771615" sldId="273"/>
            <ac:spMk id="2" creationId="{53D47EB5-62D7-43B7-B3F7-FAA4A654CA36}"/>
          </ac:spMkLst>
        </pc:spChg>
        <pc:spChg chg="mod">
          <ac:chgData name="Petr Smutný" userId="37ffb8d4-0ab7-4539-80fa-95cb741689c5" providerId="ADAL" clId="{511EB15A-71D9-4898-B6FB-DE6C20609E59}" dt="2020-11-02T14:56:34.478" v="1660" actId="790"/>
          <ac:spMkLst>
            <pc:docMk/>
            <pc:sldMk cId="3418771615" sldId="273"/>
            <ac:spMk id="4" creationId="{B13C671C-535F-4526-9AD3-DA228AB5CE46}"/>
          </ac:spMkLst>
        </pc:spChg>
        <pc:spChg chg="del">
          <ac:chgData name="Petr Smutný" userId="37ffb8d4-0ab7-4539-80fa-95cb741689c5" providerId="ADAL" clId="{511EB15A-71D9-4898-B6FB-DE6C20609E59}" dt="2020-11-02T12:58:29.312" v="114"/>
          <ac:spMkLst>
            <pc:docMk/>
            <pc:sldMk cId="3418771615" sldId="273"/>
            <ac:spMk id="5" creationId="{43692076-993E-4DC7-B006-E4F65A64B204}"/>
          </ac:spMkLst>
        </pc:spChg>
        <pc:spChg chg="add mod">
          <ac:chgData name="Petr Smutný" userId="37ffb8d4-0ab7-4539-80fa-95cb741689c5" providerId="ADAL" clId="{511EB15A-71D9-4898-B6FB-DE6C20609E59}" dt="2020-11-02T12:59:33.512" v="136" actId="1582"/>
          <ac:spMkLst>
            <pc:docMk/>
            <pc:sldMk cId="3418771615" sldId="273"/>
            <ac:spMk id="7" creationId="{4320381C-3970-4042-9F02-D696DFE55478}"/>
          </ac:spMkLst>
        </pc:spChg>
        <pc:picChg chg="add mod">
          <ac:chgData name="Petr Smutný" userId="37ffb8d4-0ab7-4539-80fa-95cb741689c5" providerId="ADAL" clId="{511EB15A-71D9-4898-B6FB-DE6C20609E59}" dt="2020-11-02T12:58:29.312" v="114"/>
          <ac:picMkLst>
            <pc:docMk/>
            <pc:sldMk cId="3418771615" sldId="273"/>
            <ac:picMk id="6" creationId="{5D1F72B2-8D29-4137-9A2E-89CF0FA49494}"/>
          </ac:picMkLst>
        </pc:picChg>
      </pc:sldChg>
      <pc:sldChg chg="del">
        <pc:chgData name="Petr Smutný" userId="37ffb8d4-0ab7-4539-80fa-95cb741689c5" providerId="ADAL" clId="{511EB15A-71D9-4898-B6FB-DE6C20609E59}" dt="2020-11-02T12:56:18.147" v="0" actId="2696"/>
        <pc:sldMkLst>
          <pc:docMk/>
          <pc:sldMk cId="1650987994" sldId="274"/>
        </pc:sldMkLst>
      </pc:sldChg>
      <pc:sldChg chg="modSp new mod">
        <pc:chgData name="Petr Smutný" userId="37ffb8d4-0ab7-4539-80fa-95cb741689c5" providerId="ADAL" clId="{511EB15A-71D9-4898-B6FB-DE6C20609E59}" dt="2020-11-02T14:45:08.825" v="1565" actId="20577"/>
        <pc:sldMkLst>
          <pc:docMk/>
          <pc:sldMk cId="2124501338" sldId="274"/>
        </pc:sldMkLst>
        <pc:spChg chg="mod">
          <ac:chgData name="Petr Smutný" userId="37ffb8d4-0ab7-4539-80fa-95cb741689c5" providerId="ADAL" clId="{511EB15A-71D9-4898-B6FB-DE6C20609E59}" dt="2020-11-02T14:39:45.046" v="1537"/>
          <ac:spMkLst>
            <pc:docMk/>
            <pc:sldMk cId="2124501338" sldId="274"/>
            <ac:spMk id="2" creationId="{17298C1C-C07D-4738-8865-E610637C2592}"/>
          </ac:spMkLst>
        </pc:spChg>
        <pc:spChg chg="mod">
          <ac:chgData name="Petr Smutný" userId="37ffb8d4-0ab7-4539-80fa-95cb741689c5" providerId="ADAL" clId="{511EB15A-71D9-4898-B6FB-DE6C20609E59}" dt="2020-11-02T14:44:11.505" v="1553" actId="790"/>
          <ac:spMkLst>
            <pc:docMk/>
            <pc:sldMk cId="2124501338" sldId="274"/>
            <ac:spMk id="4" creationId="{58078C3B-DC0C-4420-A729-7EC09061F4BB}"/>
          </ac:spMkLst>
        </pc:spChg>
        <pc:spChg chg="mod">
          <ac:chgData name="Petr Smutný" userId="37ffb8d4-0ab7-4539-80fa-95cb741689c5" providerId="ADAL" clId="{511EB15A-71D9-4898-B6FB-DE6C20609E59}" dt="2020-11-02T14:45:08.825" v="1565" actId="20577"/>
          <ac:spMkLst>
            <pc:docMk/>
            <pc:sldMk cId="2124501338" sldId="274"/>
            <ac:spMk id="5" creationId="{D3B86117-4D8A-49D5-B608-D4B2D014355D}"/>
          </ac:spMkLst>
        </pc:spChg>
      </pc:sldChg>
      <pc:sldChg chg="addSp delSp modSp new mod modClrScheme chgLayout">
        <pc:chgData name="Petr Smutný" userId="37ffb8d4-0ab7-4539-80fa-95cb741689c5" providerId="ADAL" clId="{511EB15A-71D9-4898-B6FB-DE6C20609E59}" dt="2020-11-02T14:56:23.180" v="1659" actId="6549"/>
        <pc:sldMkLst>
          <pc:docMk/>
          <pc:sldMk cId="3132821609" sldId="275"/>
        </pc:sldMkLst>
        <pc:spChg chg="mod ord">
          <ac:chgData name="Petr Smutný" userId="37ffb8d4-0ab7-4539-80fa-95cb741689c5" providerId="ADAL" clId="{511EB15A-71D9-4898-B6FB-DE6C20609E59}" dt="2020-11-02T14:39:48.526" v="1538"/>
          <ac:spMkLst>
            <pc:docMk/>
            <pc:sldMk cId="3132821609" sldId="275"/>
            <ac:spMk id="2" creationId="{F2F254A5-3331-4359-872A-FFA023F9753F}"/>
          </ac:spMkLst>
        </pc:spChg>
        <pc:spChg chg="mod ord">
          <ac:chgData name="Petr Smutný" userId="37ffb8d4-0ab7-4539-80fa-95cb741689c5" providerId="ADAL" clId="{511EB15A-71D9-4898-B6FB-DE6C20609E59}" dt="2020-11-02T13:01:42.201" v="182" actId="700"/>
          <ac:spMkLst>
            <pc:docMk/>
            <pc:sldMk cId="3132821609" sldId="275"/>
            <ac:spMk id="3" creationId="{296D792B-8CDA-4747-B424-A706E6F659DD}"/>
          </ac:spMkLst>
        </pc:spChg>
        <pc:spChg chg="mod ord">
          <ac:chgData name="Petr Smutný" userId="37ffb8d4-0ab7-4539-80fa-95cb741689c5" providerId="ADAL" clId="{511EB15A-71D9-4898-B6FB-DE6C20609E59}" dt="2020-11-02T14:56:09.070" v="1656" actId="790"/>
          <ac:spMkLst>
            <pc:docMk/>
            <pc:sldMk cId="3132821609" sldId="275"/>
            <ac:spMk id="4" creationId="{755BB0B4-41CA-473F-B298-B434793027C0}"/>
          </ac:spMkLst>
        </pc:spChg>
        <pc:spChg chg="del mod ord">
          <ac:chgData name="Petr Smutný" userId="37ffb8d4-0ab7-4539-80fa-95cb741689c5" providerId="ADAL" clId="{511EB15A-71D9-4898-B6FB-DE6C20609E59}" dt="2020-11-02T13:01:42.201" v="182" actId="700"/>
          <ac:spMkLst>
            <pc:docMk/>
            <pc:sldMk cId="3132821609" sldId="275"/>
            <ac:spMk id="5" creationId="{18CCFCDE-5E01-4DD4-90B5-A929B592952B}"/>
          </ac:spMkLst>
        </pc:spChg>
        <pc:spChg chg="add mod ord">
          <ac:chgData name="Petr Smutný" userId="37ffb8d4-0ab7-4539-80fa-95cb741689c5" providerId="ADAL" clId="{511EB15A-71D9-4898-B6FB-DE6C20609E59}" dt="2020-11-02T14:45:28.038" v="1567" actId="403"/>
          <ac:spMkLst>
            <pc:docMk/>
            <pc:sldMk cId="3132821609" sldId="275"/>
            <ac:spMk id="6" creationId="{84608073-0531-4AB1-98A0-838434C48234}"/>
          </ac:spMkLst>
        </pc:spChg>
        <pc:spChg chg="add mod ord">
          <ac:chgData name="Petr Smutný" userId="37ffb8d4-0ab7-4539-80fa-95cb741689c5" providerId="ADAL" clId="{511EB15A-71D9-4898-B6FB-DE6C20609E59}" dt="2020-11-02T14:56:23.180" v="1659" actId="6549"/>
          <ac:spMkLst>
            <pc:docMk/>
            <pc:sldMk cId="3132821609" sldId="275"/>
            <ac:spMk id="7" creationId="{5B57C370-16F4-47CF-B23A-45B43FA13ABD}"/>
          </ac:spMkLst>
        </pc:spChg>
        <pc:spChg chg="add mod ord">
          <ac:chgData name="Petr Smutný" userId="37ffb8d4-0ab7-4539-80fa-95cb741689c5" providerId="ADAL" clId="{511EB15A-71D9-4898-B6FB-DE6C20609E59}" dt="2020-11-02T14:56:19.467" v="1658" actId="790"/>
          <ac:spMkLst>
            <pc:docMk/>
            <pc:sldMk cId="3132821609" sldId="275"/>
            <ac:spMk id="8" creationId="{FC7E5E01-036C-4480-B304-46C34AD099A4}"/>
          </ac:spMkLst>
        </pc:spChg>
        <pc:spChg chg="add mod ord">
          <ac:chgData name="Petr Smutný" userId="37ffb8d4-0ab7-4539-80fa-95cb741689c5" providerId="ADAL" clId="{511EB15A-71D9-4898-B6FB-DE6C20609E59}" dt="2020-11-02T13:04:16.635" v="254" actId="20577"/>
          <ac:spMkLst>
            <pc:docMk/>
            <pc:sldMk cId="3132821609" sldId="275"/>
            <ac:spMk id="9" creationId="{C22DEA0C-4382-4254-ABF3-6C6AF4D683E2}"/>
          </ac:spMkLst>
        </pc:spChg>
      </pc:sldChg>
      <pc:sldChg chg="del">
        <pc:chgData name="Petr Smutný" userId="37ffb8d4-0ab7-4539-80fa-95cb741689c5" providerId="ADAL" clId="{511EB15A-71D9-4898-B6FB-DE6C20609E59}" dt="2020-11-02T12:56:18.147" v="0" actId="2696"/>
        <pc:sldMkLst>
          <pc:docMk/>
          <pc:sldMk cId="4260915569" sldId="275"/>
        </pc:sldMkLst>
      </pc:sldChg>
      <pc:sldChg chg="addSp modSp new mod modAnim">
        <pc:chgData name="Petr Smutný" userId="37ffb8d4-0ab7-4539-80fa-95cb741689c5" providerId="ADAL" clId="{511EB15A-71D9-4898-B6FB-DE6C20609E59}" dt="2020-11-02T14:46:58.601" v="1574" actId="790"/>
        <pc:sldMkLst>
          <pc:docMk/>
          <pc:sldMk cId="524002652" sldId="276"/>
        </pc:sldMkLst>
        <pc:spChg chg="mod">
          <ac:chgData name="Petr Smutný" userId="37ffb8d4-0ab7-4539-80fa-95cb741689c5" providerId="ADAL" clId="{511EB15A-71D9-4898-B6FB-DE6C20609E59}" dt="2020-11-02T14:39:52.142" v="1539"/>
          <ac:spMkLst>
            <pc:docMk/>
            <pc:sldMk cId="524002652" sldId="276"/>
            <ac:spMk id="2" creationId="{39AA0232-E2E9-44AB-9399-FCBFDAB4E479}"/>
          </ac:spMkLst>
        </pc:spChg>
        <pc:spChg chg="mod">
          <ac:chgData name="Petr Smutný" userId="37ffb8d4-0ab7-4539-80fa-95cb741689c5" providerId="ADAL" clId="{511EB15A-71D9-4898-B6FB-DE6C20609E59}" dt="2020-11-02T14:46:58.601" v="1574" actId="790"/>
          <ac:spMkLst>
            <pc:docMk/>
            <pc:sldMk cId="524002652" sldId="276"/>
            <ac:spMk id="4" creationId="{F31CF24F-FE7B-486D-86F1-937AD7B2CF4E}"/>
          </ac:spMkLst>
        </pc:spChg>
        <pc:spChg chg="mod">
          <ac:chgData name="Petr Smutný" userId="37ffb8d4-0ab7-4539-80fa-95cb741689c5" providerId="ADAL" clId="{511EB15A-71D9-4898-B6FB-DE6C20609E59}" dt="2020-11-02T14:46:52.880" v="1573" actId="790"/>
          <ac:spMkLst>
            <pc:docMk/>
            <pc:sldMk cId="524002652" sldId="276"/>
            <ac:spMk id="5" creationId="{321B251B-622A-42B8-BC74-229FD3B7CBC9}"/>
          </ac:spMkLst>
        </pc:spChg>
        <pc:spChg chg="mod">
          <ac:chgData name="Petr Smutný" userId="37ffb8d4-0ab7-4539-80fa-95cb741689c5" providerId="ADAL" clId="{511EB15A-71D9-4898-B6FB-DE6C20609E59}" dt="2020-11-02T13:04:53.739" v="285" actId="20577"/>
          <ac:spMkLst>
            <pc:docMk/>
            <pc:sldMk cId="524002652" sldId="276"/>
            <ac:spMk id="6" creationId="{1AB276F5-D113-484D-8D41-170687CFB0BC}"/>
          </ac:spMkLst>
        </pc:spChg>
        <pc:spChg chg="mod">
          <ac:chgData name="Petr Smutný" userId="37ffb8d4-0ab7-4539-80fa-95cb741689c5" providerId="ADAL" clId="{511EB15A-71D9-4898-B6FB-DE6C20609E59}" dt="2020-11-02T14:46:13.444" v="1571" actId="108"/>
          <ac:spMkLst>
            <pc:docMk/>
            <pc:sldMk cId="524002652" sldId="276"/>
            <ac:spMk id="7" creationId="{AD091EC3-0378-455D-A7AA-AA58385B9FC2}"/>
          </ac:spMkLst>
        </pc:spChg>
        <pc:spChg chg="mod">
          <ac:chgData name="Petr Smutný" userId="37ffb8d4-0ab7-4539-80fa-95cb741689c5" providerId="ADAL" clId="{511EB15A-71D9-4898-B6FB-DE6C20609E59}" dt="2020-11-02T14:46:37.776" v="1572" actId="108"/>
          <ac:spMkLst>
            <pc:docMk/>
            <pc:sldMk cId="524002652" sldId="276"/>
            <ac:spMk id="8" creationId="{E2CD5757-77F9-4A45-ABF4-2B64D8AD0F46}"/>
          </ac:spMkLst>
        </pc:spChg>
        <pc:picChg chg="add mod">
          <ac:chgData name="Petr Smutný" userId="37ffb8d4-0ab7-4539-80fa-95cb741689c5" providerId="ADAL" clId="{511EB15A-71D9-4898-B6FB-DE6C20609E59}" dt="2020-11-02T13:08:19.880" v="320" actId="14100"/>
          <ac:picMkLst>
            <pc:docMk/>
            <pc:sldMk cId="524002652" sldId="276"/>
            <ac:picMk id="9" creationId="{DD94E5DC-E6A4-4E30-80F2-A4CD2463F20F}"/>
          </ac:picMkLst>
        </pc:picChg>
      </pc:sldChg>
      <pc:sldChg chg="del">
        <pc:chgData name="Petr Smutný" userId="37ffb8d4-0ab7-4539-80fa-95cb741689c5" providerId="ADAL" clId="{511EB15A-71D9-4898-B6FB-DE6C20609E59}" dt="2020-11-02T12:56:18.147" v="0" actId="2696"/>
        <pc:sldMkLst>
          <pc:docMk/>
          <pc:sldMk cId="1089959986" sldId="276"/>
        </pc:sldMkLst>
      </pc:sldChg>
      <pc:sldChg chg="addSp delSp modSp new mod">
        <pc:chgData name="Petr Smutný" userId="37ffb8d4-0ab7-4539-80fa-95cb741689c5" providerId="ADAL" clId="{511EB15A-71D9-4898-B6FB-DE6C20609E59}" dt="2020-11-02T14:50:46.579" v="1602" actId="6549"/>
        <pc:sldMkLst>
          <pc:docMk/>
          <pc:sldMk cId="2386517646" sldId="277"/>
        </pc:sldMkLst>
        <pc:spChg chg="mod">
          <ac:chgData name="Petr Smutný" userId="37ffb8d4-0ab7-4539-80fa-95cb741689c5" providerId="ADAL" clId="{511EB15A-71D9-4898-B6FB-DE6C20609E59}" dt="2020-11-02T14:40:02.054" v="1542"/>
          <ac:spMkLst>
            <pc:docMk/>
            <pc:sldMk cId="2386517646" sldId="277"/>
            <ac:spMk id="2" creationId="{FE3E2149-5352-447D-8B75-8BAB7E2BB938}"/>
          </ac:spMkLst>
        </pc:spChg>
        <pc:spChg chg="mod">
          <ac:chgData name="Petr Smutný" userId="37ffb8d4-0ab7-4539-80fa-95cb741689c5" providerId="ADAL" clId="{511EB15A-71D9-4898-B6FB-DE6C20609E59}" dt="2020-11-02T14:47:19.261" v="1575" actId="790"/>
          <ac:spMkLst>
            <pc:docMk/>
            <pc:sldMk cId="2386517646" sldId="277"/>
            <ac:spMk id="5" creationId="{02FC94EA-21EC-411F-A417-58767286F3B7}"/>
          </ac:spMkLst>
        </pc:spChg>
        <pc:spChg chg="add del">
          <ac:chgData name="Petr Smutný" userId="37ffb8d4-0ab7-4539-80fa-95cb741689c5" providerId="ADAL" clId="{511EB15A-71D9-4898-B6FB-DE6C20609E59}" dt="2020-11-02T13:16:33.765" v="350"/>
          <ac:spMkLst>
            <pc:docMk/>
            <pc:sldMk cId="2386517646" sldId="277"/>
            <ac:spMk id="7" creationId="{120B9255-65D7-477C-A38D-4BB12E32B826}"/>
          </ac:spMkLst>
        </pc:spChg>
        <pc:spChg chg="mod">
          <ac:chgData name="Petr Smutný" userId="37ffb8d4-0ab7-4539-80fa-95cb741689c5" providerId="ADAL" clId="{511EB15A-71D9-4898-B6FB-DE6C20609E59}" dt="2020-11-02T14:50:46.579" v="1602" actId="6549"/>
          <ac:spMkLst>
            <pc:docMk/>
            <pc:sldMk cId="2386517646" sldId="277"/>
            <ac:spMk id="8" creationId="{9C0CA32C-4BC6-4C1B-BF15-54F5027D0C4E}"/>
          </ac:spMkLst>
        </pc:spChg>
        <pc:spChg chg="add del mod">
          <ac:chgData name="Petr Smutný" userId="37ffb8d4-0ab7-4539-80fa-95cb741689c5" providerId="ADAL" clId="{511EB15A-71D9-4898-B6FB-DE6C20609E59}" dt="2020-11-02T13:16:18.942" v="349"/>
          <ac:spMkLst>
            <pc:docMk/>
            <pc:sldMk cId="2386517646" sldId="277"/>
            <ac:spMk id="10" creationId="{989471C0-4AED-49C4-A45C-90D1AA8DC536}"/>
          </ac:spMkLst>
        </pc:spChg>
        <pc:spChg chg="add del mod">
          <ac:chgData name="Petr Smutný" userId="37ffb8d4-0ab7-4539-80fa-95cb741689c5" providerId="ADAL" clId="{511EB15A-71D9-4898-B6FB-DE6C20609E59}" dt="2020-11-02T13:16:18.942" v="349"/>
          <ac:spMkLst>
            <pc:docMk/>
            <pc:sldMk cId="2386517646" sldId="277"/>
            <ac:spMk id="11" creationId="{AB3C328E-8BC8-4A8E-A41D-7AE444353C3E}"/>
          </ac:spMkLst>
        </pc:spChg>
        <pc:spChg chg="add del mod">
          <ac:chgData name="Petr Smutný" userId="37ffb8d4-0ab7-4539-80fa-95cb741689c5" providerId="ADAL" clId="{511EB15A-71D9-4898-B6FB-DE6C20609E59}" dt="2020-11-02T13:16:18.942" v="349"/>
          <ac:spMkLst>
            <pc:docMk/>
            <pc:sldMk cId="2386517646" sldId="277"/>
            <ac:spMk id="12" creationId="{C64B94EB-8DD5-4B90-AA4B-22B13A656BD4}"/>
          </ac:spMkLst>
        </pc:spChg>
        <pc:spChg chg="add del mod">
          <ac:chgData name="Petr Smutný" userId="37ffb8d4-0ab7-4539-80fa-95cb741689c5" providerId="ADAL" clId="{511EB15A-71D9-4898-B6FB-DE6C20609E59}" dt="2020-11-02T13:16:18.942" v="349"/>
          <ac:spMkLst>
            <pc:docMk/>
            <pc:sldMk cId="2386517646" sldId="277"/>
            <ac:spMk id="13" creationId="{BD19614D-FED4-4DD1-85AD-FAD891D0A23E}"/>
          </ac:spMkLst>
        </pc:spChg>
        <pc:spChg chg="add del mod">
          <ac:chgData name="Petr Smutný" userId="37ffb8d4-0ab7-4539-80fa-95cb741689c5" providerId="ADAL" clId="{511EB15A-71D9-4898-B6FB-DE6C20609E59}" dt="2020-11-02T13:16:18.942" v="349"/>
          <ac:spMkLst>
            <pc:docMk/>
            <pc:sldMk cId="2386517646" sldId="277"/>
            <ac:spMk id="14" creationId="{251917BF-209C-4867-B8E9-172AA8AFDC44}"/>
          </ac:spMkLst>
        </pc:spChg>
        <pc:spChg chg="add del mod">
          <ac:chgData name="Petr Smutný" userId="37ffb8d4-0ab7-4539-80fa-95cb741689c5" providerId="ADAL" clId="{511EB15A-71D9-4898-B6FB-DE6C20609E59}" dt="2020-11-02T13:16:18.942" v="349"/>
          <ac:spMkLst>
            <pc:docMk/>
            <pc:sldMk cId="2386517646" sldId="277"/>
            <ac:spMk id="15" creationId="{D2E02442-0F31-4E10-876D-B335D39D1208}"/>
          </ac:spMkLst>
        </pc:spChg>
        <pc:spChg chg="add del mod">
          <ac:chgData name="Petr Smutný" userId="37ffb8d4-0ab7-4539-80fa-95cb741689c5" providerId="ADAL" clId="{511EB15A-71D9-4898-B6FB-DE6C20609E59}" dt="2020-11-02T13:16:18.942" v="349"/>
          <ac:spMkLst>
            <pc:docMk/>
            <pc:sldMk cId="2386517646" sldId="277"/>
            <ac:spMk id="16" creationId="{23A1548D-A240-44E4-B73A-10EF87BFB357}"/>
          </ac:spMkLst>
        </pc:spChg>
        <pc:spChg chg="add del mod">
          <ac:chgData name="Petr Smutný" userId="37ffb8d4-0ab7-4539-80fa-95cb741689c5" providerId="ADAL" clId="{511EB15A-71D9-4898-B6FB-DE6C20609E59}" dt="2020-11-02T13:16:18.942" v="349"/>
          <ac:spMkLst>
            <pc:docMk/>
            <pc:sldMk cId="2386517646" sldId="277"/>
            <ac:spMk id="17" creationId="{0DE46EEF-1444-4AD6-B880-9FD33B3E71FD}"/>
          </ac:spMkLst>
        </pc:spChg>
        <pc:spChg chg="add del">
          <ac:chgData name="Petr Smutný" userId="37ffb8d4-0ab7-4539-80fa-95cb741689c5" providerId="ADAL" clId="{511EB15A-71D9-4898-B6FB-DE6C20609E59}" dt="2020-11-02T13:18:02.139" v="356"/>
          <ac:spMkLst>
            <pc:docMk/>
            <pc:sldMk cId="2386517646" sldId="277"/>
            <ac:spMk id="19" creationId="{D1DFAEFE-5083-4845-850B-C7AD57F89E22}"/>
          </ac:spMkLst>
        </pc:spChg>
        <pc:spChg chg="add del">
          <ac:chgData name="Petr Smutný" userId="37ffb8d4-0ab7-4539-80fa-95cb741689c5" providerId="ADAL" clId="{511EB15A-71D9-4898-B6FB-DE6C20609E59}" dt="2020-11-02T13:18:16.670" v="360"/>
          <ac:spMkLst>
            <pc:docMk/>
            <pc:sldMk cId="2386517646" sldId="277"/>
            <ac:spMk id="20" creationId="{A80697C9-06DB-429A-8F4F-1ED31FE127A4}"/>
          </ac:spMkLst>
        </pc:spChg>
        <pc:spChg chg="add del mod">
          <ac:chgData name="Petr Smutný" userId="37ffb8d4-0ab7-4539-80fa-95cb741689c5" providerId="ADAL" clId="{511EB15A-71D9-4898-B6FB-DE6C20609E59}" dt="2020-11-02T13:18:16.182" v="359"/>
          <ac:spMkLst>
            <pc:docMk/>
            <pc:sldMk cId="2386517646" sldId="277"/>
            <ac:spMk id="21" creationId="{4E025105-CC15-43C4-9BAB-73705D671EAB}"/>
          </ac:spMkLst>
        </pc:spChg>
        <pc:spChg chg="add del mod">
          <ac:chgData name="Petr Smutný" userId="37ffb8d4-0ab7-4539-80fa-95cb741689c5" providerId="ADAL" clId="{511EB15A-71D9-4898-B6FB-DE6C20609E59}" dt="2020-11-02T13:18:36.515" v="365"/>
          <ac:spMkLst>
            <pc:docMk/>
            <pc:sldMk cId="2386517646" sldId="277"/>
            <ac:spMk id="22" creationId="{EB3A00B1-E5E2-4D95-9A2D-825569EE057F}"/>
          </ac:spMkLst>
        </pc:spChg>
        <pc:spChg chg="add del">
          <ac:chgData name="Petr Smutný" userId="37ffb8d4-0ab7-4539-80fa-95cb741689c5" providerId="ADAL" clId="{511EB15A-71D9-4898-B6FB-DE6C20609E59}" dt="2020-11-02T14:39:59.521" v="1541" actId="22"/>
          <ac:spMkLst>
            <pc:docMk/>
            <pc:sldMk cId="2386517646" sldId="277"/>
            <ac:spMk id="24" creationId="{CEBF66E2-66CF-467B-99B1-FA376EE5E1B9}"/>
          </ac:spMkLst>
        </pc:spChg>
        <pc:graphicFrameChg chg="add del mod">
          <ac:chgData name="Petr Smutný" userId="37ffb8d4-0ab7-4539-80fa-95cb741689c5" providerId="ADAL" clId="{511EB15A-71D9-4898-B6FB-DE6C20609E59}" dt="2020-11-02T13:16:18.942" v="349"/>
          <ac:graphicFrameMkLst>
            <pc:docMk/>
            <pc:sldMk cId="2386517646" sldId="277"/>
            <ac:graphicFrameMk id="9" creationId="{BB4B96AD-C0D4-48D8-A1A3-AA3FC67AA7BB}"/>
          </ac:graphicFrameMkLst>
        </pc:graphicFrameChg>
        <pc:picChg chg="add mod">
          <ac:chgData name="Petr Smutný" userId="37ffb8d4-0ab7-4539-80fa-95cb741689c5" providerId="ADAL" clId="{511EB15A-71D9-4898-B6FB-DE6C20609E59}" dt="2020-11-02T13:16:42.634" v="353" actId="14100"/>
          <ac:picMkLst>
            <pc:docMk/>
            <pc:sldMk cId="2386517646" sldId="277"/>
            <ac:picMk id="18" creationId="{931CA319-23E1-4594-A901-9FD490CC00C3}"/>
          </ac:picMkLst>
        </pc:picChg>
      </pc:sldChg>
      <pc:sldChg chg="addSp delSp modSp new del mod modClrScheme chgLayout">
        <pc:chgData name="Petr Smutný" userId="37ffb8d4-0ab7-4539-80fa-95cb741689c5" providerId="ADAL" clId="{511EB15A-71D9-4898-B6FB-DE6C20609E59}" dt="2020-11-02T13:32:58.624" v="470" actId="2696"/>
        <pc:sldMkLst>
          <pc:docMk/>
          <pc:sldMk cId="1825404614" sldId="278"/>
        </pc:sldMkLst>
        <pc:spChg chg="mod ord">
          <ac:chgData name="Petr Smutný" userId="37ffb8d4-0ab7-4539-80fa-95cb741689c5" providerId="ADAL" clId="{511EB15A-71D9-4898-B6FB-DE6C20609E59}" dt="2020-11-02T13:29:52.923" v="422" actId="700"/>
          <ac:spMkLst>
            <pc:docMk/>
            <pc:sldMk cId="1825404614" sldId="278"/>
            <ac:spMk id="2" creationId="{B2A5E970-1CD8-4FE4-A31C-848940F7D9C7}"/>
          </ac:spMkLst>
        </pc:spChg>
        <pc:spChg chg="mod ord">
          <ac:chgData name="Petr Smutný" userId="37ffb8d4-0ab7-4539-80fa-95cb741689c5" providerId="ADAL" clId="{511EB15A-71D9-4898-B6FB-DE6C20609E59}" dt="2020-11-02T13:29:52.923" v="422" actId="700"/>
          <ac:spMkLst>
            <pc:docMk/>
            <pc:sldMk cId="1825404614" sldId="278"/>
            <ac:spMk id="3" creationId="{16BA4811-B1A2-40D9-BF56-48D7A48A40A1}"/>
          </ac:spMkLst>
        </pc:spChg>
        <pc:spChg chg="del">
          <ac:chgData name="Petr Smutný" userId="37ffb8d4-0ab7-4539-80fa-95cb741689c5" providerId="ADAL" clId="{511EB15A-71D9-4898-B6FB-DE6C20609E59}" dt="2020-11-02T13:20:14.996" v="370" actId="700"/>
          <ac:spMkLst>
            <pc:docMk/>
            <pc:sldMk cId="1825404614" sldId="278"/>
            <ac:spMk id="4" creationId="{7181A095-B53A-4F83-B7BF-4262219D7D2E}"/>
          </ac:spMkLst>
        </pc:spChg>
        <pc:spChg chg="del mod ord">
          <ac:chgData name="Petr Smutný" userId="37ffb8d4-0ab7-4539-80fa-95cb741689c5" providerId="ADAL" clId="{511EB15A-71D9-4898-B6FB-DE6C20609E59}" dt="2020-11-02T13:20:14.996" v="370" actId="700"/>
          <ac:spMkLst>
            <pc:docMk/>
            <pc:sldMk cId="1825404614" sldId="278"/>
            <ac:spMk id="5" creationId="{92719D16-60BE-4FDC-8BC4-DA3A2B291FF5}"/>
          </ac:spMkLst>
        </pc:spChg>
        <pc:spChg chg="del">
          <ac:chgData name="Petr Smutný" userId="37ffb8d4-0ab7-4539-80fa-95cb741689c5" providerId="ADAL" clId="{511EB15A-71D9-4898-B6FB-DE6C20609E59}" dt="2020-11-02T13:20:14.996" v="370" actId="700"/>
          <ac:spMkLst>
            <pc:docMk/>
            <pc:sldMk cId="1825404614" sldId="278"/>
            <ac:spMk id="6" creationId="{79C8666D-6D6B-4463-875B-087FDF9B465B}"/>
          </ac:spMkLst>
        </pc:spChg>
        <pc:spChg chg="del mod ord">
          <ac:chgData name="Petr Smutný" userId="37ffb8d4-0ab7-4539-80fa-95cb741689c5" providerId="ADAL" clId="{511EB15A-71D9-4898-B6FB-DE6C20609E59}" dt="2020-11-02T13:20:14.996" v="370" actId="700"/>
          <ac:spMkLst>
            <pc:docMk/>
            <pc:sldMk cId="1825404614" sldId="278"/>
            <ac:spMk id="7" creationId="{405A3D47-DC92-4E22-B0B3-D1DB94F520D5}"/>
          </ac:spMkLst>
        </pc:spChg>
        <pc:spChg chg="del">
          <ac:chgData name="Petr Smutný" userId="37ffb8d4-0ab7-4539-80fa-95cb741689c5" providerId="ADAL" clId="{511EB15A-71D9-4898-B6FB-DE6C20609E59}" dt="2020-11-02T13:20:14.996" v="370" actId="700"/>
          <ac:spMkLst>
            <pc:docMk/>
            <pc:sldMk cId="1825404614" sldId="278"/>
            <ac:spMk id="8" creationId="{56CAF546-CEAC-4AE0-B0D0-FADEFA072960}"/>
          </ac:spMkLst>
        </pc:spChg>
        <pc:spChg chg="add del mod ord">
          <ac:chgData name="Petr Smutný" userId="37ffb8d4-0ab7-4539-80fa-95cb741689c5" providerId="ADAL" clId="{511EB15A-71D9-4898-B6FB-DE6C20609E59}" dt="2020-11-02T13:27:39.035" v="385" actId="700"/>
          <ac:spMkLst>
            <pc:docMk/>
            <pc:sldMk cId="1825404614" sldId="278"/>
            <ac:spMk id="9" creationId="{6474B305-6983-4BF6-B6DE-197DC5646536}"/>
          </ac:spMkLst>
        </pc:spChg>
        <pc:spChg chg="add del mod ord">
          <ac:chgData name="Petr Smutný" userId="37ffb8d4-0ab7-4539-80fa-95cb741689c5" providerId="ADAL" clId="{511EB15A-71D9-4898-B6FB-DE6C20609E59}" dt="2020-11-02T13:20:21.752" v="371"/>
          <ac:spMkLst>
            <pc:docMk/>
            <pc:sldMk cId="1825404614" sldId="278"/>
            <ac:spMk id="10" creationId="{D6264C40-DFAF-4838-933B-512E0E8D75AB}"/>
          </ac:spMkLst>
        </pc:spChg>
        <pc:spChg chg="add del mod">
          <ac:chgData name="Petr Smutný" userId="37ffb8d4-0ab7-4539-80fa-95cb741689c5" providerId="ADAL" clId="{511EB15A-71D9-4898-B6FB-DE6C20609E59}" dt="2020-11-02T13:25:08.719" v="374"/>
          <ac:spMkLst>
            <pc:docMk/>
            <pc:sldMk cId="1825404614" sldId="278"/>
            <ac:spMk id="13" creationId="{432140D7-FE91-4DAA-8EB4-C0B87D5E6ADD}"/>
          </ac:spMkLst>
        </pc:spChg>
        <pc:spChg chg="add del mod">
          <ac:chgData name="Petr Smutný" userId="37ffb8d4-0ab7-4539-80fa-95cb741689c5" providerId="ADAL" clId="{511EB15A-71D9-4898-B6FB-DE6C20609E59}" dt="2020-11-02T13:26:13.426" v="378"/>
          <ac:spMkLst>
            <pc:docMk/>
            <pc:sldMk cId="1825404614" sldId="278"/>
            <ac:spMk id="16" creationId="{E4D1589C-4A58-47E1-9E2C-BBEBEF3EA84A}"/>
          </ac:spMkLst>
        </pc:spChg>
        <pc:spChg chg="add mod ord">
          <ac:chgData name="Petr Smutný" userId="37ffb8d4-0ab7-4539-80fa-95cb741689c5" providerId="ADAL" clId="{511EB15A-71D9-4898-B6FB-DE6C20609E59}" dt="2020-11-02T13:29:52.923" v="422" actId="700"/>
          <ac:spMkLst>
            <pc:docMk/>
            <pc:sldMk cId="1825404614" sldId="278"/>
            <ac:spMk id="18" creationId="{14C691BB-9830-495C-8505-DA23F9245CB3}"/>
          </ac:spMkLst>
        </pc:spChg>
        <pc:spChg chg="add del mod ord">
          <ac:chgData name="Petr Smutný" userId="37ffb8d4-0ab7-4539-80fa-95cb741689c5" providerId="ADAL" clId="{511EB15A-71D9-4898-B6FB-DE6C20609E59}" dt="2020-11-02T13:29:52.923" v="422" actId="700"/>
          <ac:spMkLst>
            <pc:docMk/>
            <pc:sldMk cId="1825404614" sldId="278"/>
            <ac:spMk id="19" creationId="{18301B1A-9F2E-4C16-B79F-09B75A417B9E}"/>
          </ac:spMkLst>
        </pc:spChg>
        <pc:spChg chg="add del mod ord">
          <ac:chgData name="Petr Smutný" userId="37ffb8d4-0ab7-4539-80fa-95cb741689c5" providerId="ADAL" clId="{511EB15A-71D9-4898-B6FB-DE6C20609E59}" dt="2020-11-02T13:29:52.923" v="422" actId="700"/>
          <ac:spMkLst>
            <pc:docMk/>
            <pc:sldMk cId="1825404614" sldId="278"/>
            <ac:spMk id="20" creationId="{0C21231A-277A-4DC3-A7E1-E0EB9F2024AE}"/>
          </ac:spMkLst>
        </pc:spChg>
        <pc:spChg chg="add del mod ord">
          <ac:chgData name="Petr Smutný" userId="37ffb8d4-0ab7-4539-80fa-95cb741689c5" providerId="ADAL" clId="{511EB15A-71D9-4898-B6FB-DE6C20609E59}" dt="2020-11-02T13:28:45.798" v="394" actId="478"/>
          <ac:spMkLst>
            <pc:docMk/>
            <pc:sldMk cId="1825404614" sldId="278"/>
            <ac:spMk id="21" creationId="{08D257C0-4BCC-471D-9838-4E9E59DD4A29}"/>
          </ac:spMkLst>
        </pc:spChg>
        <pc:spChg chg="add del mod">
          <ac:chgData name="Petr Smutný" userId="37ffb8d4-0ab7-4539-80fa-95cb741689c5" providerId="ADAL" clId="{511EB15A-71D9-4898-B6FB-DE6C20609E59}" dt="2020-11-02T13:28:36.960" v="393"/>
          <ac:spMkLst>
            <pc:docMk/>
            <pc:sldMk cId="1825404614" sldId="278"/>
            <ac:spMk id="23" creationId="{78637FF0-5D19-44F1-B5A2-7032F38EC26E}"/>
          </ac:spMkLst>
        </pc:spChg>
        <pc:spChg chg="add mod">
          <ac:chgData name="Petr Smutný" userId="37ffb8d4-0ab7-4539-80fa-95cb741689c5" providerId="ADAL" clId="{511EB15A-71D9-4898-B6FB-DE6C20609E59}" dt="2020-11-02T13:28:57.408" v="397" actId="1076"/>
          <ac:spMkLst>
            <pc:docMk/>
            <pc:sldMk cId="1825404614" sldId="278"/>
            <ac:spMk id="25" creationId="{4D40060C-5ABC-4FFD-9DDE-F034040C094C}"/>
          </ac:spMkLst>
        </pc:spChg>
        <pc:spChg chg="add del mod ord">
          <ac:chgData name="Petr Smutný" userId="37ffb8d4-0ab7-4539-80fa-95cb741689c5" providerId="ADAL" clId="{511EB15A-71D9-4898-B6FB-DE6C20609E59}" dt="2020-11-02T13:29:52.923" v="422" actId="700"/>
          <ac:spMkLst>
            <pc:docMk/>
            <pc:sldMk cId="1825404614" sldId="278"/>
            <ac:spMk id="26" creationId="{081BD2DB-CAFA-4C38-A83A-FEB0CCC2CEC8}"/>
          </ac:spMkLst>
        </pc:spChg>
        <pc:spChg chg="add del mod ord">
          <ac:chgData name="Petr Smutný" userId="37ffb8d4-0ab7-4539-80fa-95cb741689c5" providerId="ADAL" clId="{511EB15A-71D9-4898-B6FB-DE6C20609E59}" dt="2020-11-02T13:29:52.923" v="422" actId="700"/>
          <ac:spMkLst>
            <pc:docMk/>
            <pc:sldMk cId="1825404614" sldId="278"/>
            <ac:spMk id="27" creationId="{E14267B1-B209-4639-8FEA-A829C33CD052}"/>
          </ac:spMkLst>
        </pc:spChg>
        <pc:spChg chg="add del mod ord">
          <ac:chgData name="Petr Smutný" userId="37ffb8d4-0ab7-4539-80fa-95cb741689c5" providerId="ADAL" clId="{511EB15A-71D9-4898-B6FB-DE6C20609E59}" dt="2020-11-02T13:29:52.923" v="422" actId="700"/>
          <ac:spMkLst>
            <pc:docMk/>
            <pc:sldMk cId="1825404614" sldId="278"/>
            <ac:spMk id="28" creationId="{95E08513-3B80-4BF6-B5C2-00D59FE7111A}"/>
          </ac:spMkLst>
        </pc:spChg>
        <pc:spChg chg="add mod">
          <ac:chgData name="Petr Smutný" userId="37ffb8d4-0ab7-4539-80fa-95cb741689c5" providerId="ADAL" clId="{511EB15A-71D9-4898-B6FB-DE6C20609E59}" dt="2020-11-02T13:30:01.794" v="423" actId="21"/>
          <ac:spMkLst>
            <pc:docMk/>
            <pc:sldMk cId="1825404614" sldId="278"/>
            <ac:spMk id="30" creationId="{43202EA4-162C-42B6-9E39-D003D9D44EAB}"/>
          </ac:spMkLst>
        </pc:spChg>
        <pc:picChg chg="add del mod">
          <ac:chgData name="Petr Smutný" userId="37ffb8d4-0ab7-4539-80fa-95cb741689c5" providerId="ADAL" clId="{511EB15A-71D9-4898-B6FB-DE6C20609E59}" dt="2020-11-02T13:20:43.642" v="373" actId="478"/>
          <ac:picMkLst>
            <pc:docMk/>
            <pc:sldMk cId="1825404614" sldId="278"/>
            <ac:picMk id="11" creationId="{4C2CBB3C-9C96-42AA-A7F6-5645C1E9777F}"/>
          </ac:picMkLst>
        </pc:picChg>
        <pc:picChg chg="add del mod">
          <ac:chgData name="Petr Smutný" userId="37ffb8d4-0ab7-4539-80fa-95cb741689c5" providerId="ADAL" clId="{511EB15A-71D9-4898-B6FB-DE6C20609E59}" dt="2020-11-02T13:26:01.707" v="377" actId="478"/>
          <ac:picMkLst>
            <pc:docMk/>
            <pc:sldMk cId="1825404614" sldId="278"/>
            <ac:picMk id="14" creationId="{497852A4-01B8-4782-A5E1-03F104747DCF}"/>
          </ac:picMkLst>
        </pc:picChg>
        <pc:picChg chg="add del mod ord">
          <ac:chgData name="Petr Smutný" userId="37ffb8d4-0ab7-4539-80fa-95cb741689c5" providerId="ADAL" clId="{511EB15A-71D9-4898-B6FB-DE6C20609E59}" dt="2020-11-02T13:30:01.794" v="423" actId="21"/>
          <ac:picMkLst>
            <pc:docMk/>
            <pc:sldMk cId="1825404614" sldId="278"/>
            <ac:picMk id="17" creationId="{2E272EAC-50CC-4700-8311-53AA8C73E62D}"/>
          </ac:picMkLst>
        </pc:picChg>
      </pc:sldChg>
      <pc:sldChg chg="addSp delSp modSp new mod modClrScheme chgLayout">
        <pc:chgData name="Petr Smutný" userId="37ffb8d4-0ab7-4539-80fa-95cb741689c5" providerId="ADAL" clId="{511EB15A-71D9-4898-B6FB-DE6C20609E59}" dt="2020-11-02T14:55:58.365" v="1655" actId="790"/>
        <pc:sldMkLst>
          <pc:docMk/>
          <pc:sldMk cId="330179465" sldId="279"/>
        </pc:sldMkLst>
        <pc:spChg chg="mod ord">
          <ac:chgData name="Petr Smutný" userId="37ffb8d4-0ab7-4539-80fa-95cb741689c5" providerId="ADAL" clId="{511EB15A-71D9-4898-B6FB-DE6C20609E59}" dt="2020-11-02T14:40:09.250" v="1543"/>
          <ac:spMkLst>
            <pc:docMk/>
            <pc:sldMk cId="330179465" sldId="279"/>
            <ac:spMk id="2" creationId="{4A11CB8D-C1F8-4EC6-AE62-F5DD0C33AF1C}"/>
          </ac:spMkLst>
        </pc:spChg>
        <pc:spChg chg="mod ord">
          <ac:chgData name="Petr Smutný" userId="37ffb8d4-0ab7-4539-80fa-95cb741689c5" providerId="ADAL" clId="{511EB15A-71D9-4898-B6FB-DE6C20609E59}" dt="2020-11-02T13:30:13.290" v="425" actId="700"/>
          <ac:spMkLst>
            <pc:docMk/>
            <pc:sldMk cId="330179465" sldId="279"/>
            <ac:spMk id="3" creationId="{67D0F13B-A3F5-4B44-AA88-024592B3AA57}"/>
          </ac:spMkLst>
        </pc:spChg>
        <pc:spChg chg="del mod ord">
          <ac:chgData name="Petr Smutný" userId="37ffb8d4-0ab7-4539-80fa-95cb741689c5" providerId="ADAL" clId="{511EB15A-71D9-4898-B6FB-DE6C20609E59}" dt="2020-11-02T13:30:13.290" v="425" actId="700"/>
          <ac:spMkLst>
            <pc:docMk/>
            <pc:sldMk cId="330179465" sldId="279"/>
            <ac:spMk id="4" creationId="{82B0510F-8E8F-4B67-B1B8-F4FC24542E8B}"/>
          </ac:spMkLst>
        </pc:spChg>
        <pc:spChg chg="del mod ord">
          <ac:chgData name="Petr Smutný" userId="37ffb8d4-0ab7-4539-80fa-95cb741689c5" providerId="ADAL" clId="{511EB15A-71D9-4898-B6FB-DE6C20609E59}" dt="2020-11-02T13:30:13.290" v="425" actId="700"/>
          <ac:spMkLst>
            <pc:docMk/>
            <pc:sldMk cId="330179465" sldId="279"/>
            <ac:spMk id="5" creationId="{1C063993-5873-4959-BB72-74B081C4308F}"/>
          </ac:spMkLst>
        </pc:spChg>
        <pc:spChg chg="del">
          <ac:chgData name="Petr Smutný" userId="37ffb8d4-0ab7-4539-80fa-95cb741689c5" providerId="ADAL" clId="{511EB15A-71D9-4898-B6FB-DE6C20609E59}" dt="2020-11-02T13:30:13.290" v="425" actId="700"/>
          <ac:spMkLst>
            <pc:docMk/>
            <pc:sldMk cId="330179465" sldId="279"/>
            <ac:spMk id="6" creationId="{DBA07E34-AB6D-4BAD-84F9-7F2BC348727A}"/>
          </ac:spMkLst>
        </pc:spChg>
        <pc:spChg chg="del mod ord">
          <ac:chgData name="Petr Smutný" userId="37ffb8d4-0ab7-4539-80fa-95cb741689c5" providerId="ADAL" clId="{511EB15A-71D9-4898-B6FB-DE6C20609E59}" dt="2020-11-02T13:30:13.290" v="425" actId="700"/>
          <ac:spMkLst>
            <pc:docMk/>
            <pc:sldMk cId="330179465" sldId="279"/>
            <ac:spMk id="7" creationId="{989D61C7-015B-467A-B19A-53574E5F0633}"/>
          </ac:spMkLst>
        </pc:spChg>
        <pc:spChg chg="del mod ord">
          <ac:chgData name="Petr Smutný" userId="37ffb8d4-0ab7-4539-80fa-95cb741689c5" providerId="ADAL" clId="{511EB15A-71D9-4898-B6FB-DE6C20609E59}" dt="2020-11-02T13:30:13.290" v="425" actId="700"/>
          <ac:spMkLst>
            <pc:docMk/>
            <pc:sldMk cId="330179465" sldId="279"/>
            <ac:spMk id="8" creationId="{BE447BF6-7FB9-47BA-82E6-B67616743356}"/>
          </ac:spMkLst>
        </pc:spChg>
        <pc:spChg chg="add mod ord">
          <ac:chgData name="Petr Smutný" userId="37ffb8d4-0ab7-4539-80fa-95cb741689c5" providerId="ADAL" clId="{511EB15A-71D9-4898-B6FB-DE6C20609E59}" dt="2020-11-02T14:55:58.365" v="1655" actId="790"/>
          <ac:spMkLst>
            <pc:docMk/>
            <pc:sldMk cId="330179465" sldId="279"/>
            <ac:spMk id="9" creationId="{8EC2F501-EDCA-45BB-AD89-D386266F8819}"/>
          </ac:spMkLst>
        </pc:spChg>
        <pc:spChg chg="add mod ord">
          <ac:chgData name="Petr Smutný" userId="37ffb8d4-0ab7-4539-80fa-95cb741689c5" providerId="ADAL" clId="{511EB15A-71D9-4898-B6FB-DE6C20609E59}" dt="2020-11-02T13:30:13.290" v="425" actId="700"/>
          <ac:spMkLst>
            <pc:docMk/>
            <pc:sldMk cId="330179465" sldId="279"/>
            <ac:spMk id="10" creationId="{8B90C941-1119-4CFF-8193-8A1FE89D1B68}"/>
          </ac:spMkLst>
        </pc:spChg>
        <pc:spChg chg="add mod ord">
          <ac:chgData name="Petr Smutný" userId="37ffb8d4-0ab7-4539-80fa-95cb741689c5" providerId="ADAL" clId="{511EB15A-71D9-4898-B6FB-DE6C20609E59}" dt="2020-11-02T14:50:17.191" v="1600"/>
          <ac:spMkLst>
            <pc:docMk/>
            <pc:sldMk cId="330179465" sldId="279"/>
            <ac:spMk id="11" creationId="{85C661B0-5091-42C6-8CBF-160EBD299FCE}"/>
          </ac:spMkLst>
        </pc:spChg>
        <pc:spChg chg="add del mod ord">
          <ac:chgData name="Petr Smutný" userId="37ffb8d4-0ab7-4539-80fa-95cb741689c5" providerId="ADAL" clId="{511EB15A-71D9-4898-B6FB-DE6C20609E59}" dt="2020-11-02T14:51:04.209" v="1603" actId="2711"/>
          <ac:spMkLst>
            <pc:docMk/>
            <pc:sldMk cId="330179465" sldId="279"/>
            <ac:spMk id="12" creationId="{4A62EFF2-5BDE-4E9D-8D0A-38A5CB62FC73}"/>
          </ac:spMkLst>
        </pc:spChg>
        <pc:spChg chg="add del mod">
          <ac:chgData name="Petr Smutný" userId="37ffb8d4-0ab7-4539-80fa-95cb741689c5" providerId="ADAL" clId="{511EB15A-71D9-4898-B6FB-DE6C20609E59}" dt="2020-11-02T13:32:56.025" v="469"/>
          <ac:spMkLst>
            <pc:docMk/>
            <pc:sldMk cId="330179465" sldId="279"/>
            <ac:spMk id="16" creationId="{51471EA1-2AF4-45EE-BA62-98F0D7D04BB7}"/>
          </ac:spMkLst>
        </pc:spChg>
        <pc:picChg chg="add del mod ord">
          <ac:chgData name="Petr Smutný" userId="37ffb8d4-0ab7-4539-80fa-95cb741689c5" providerId="ADAL" clId="{511EB15A-71D9-4898-B6FB-DE6C20609E59}" dt="2020-11-02T13:30:29.590" v="429" actId="22"/>
          <ac:picMkLst>
            <pc:docMk/>
            <pc:sldMk cId="330179465" sldId="279"/>
            <ac:picMk id="14" creationId="{AC5B47F1-0024-4E9C-BDC7-F4BA578D6B48}"/>
          </ac:picMkLst>
        </pc:picChg>
        <pc:picChg chg="add mod">
          <ac:chgData name="Petr Smutný" userId="37ffb8d4-0ab7-4539-80fa-95cb741689c5" providerId="ADAL" clId="{511EB15A-71D9-4898-B6FB-DE6C20609E59}" dt="2020-11-02T13:32:31.354" v="447" actId="14100"/>
          <ac:picMkLst>
            <pc:docMk/>
            <pc:sldMk cId="330179465" sldId="279"/>
            <ac:picMk id="15" creationId="{783E909D-BC6D-47DB-BD8A-E30DABCE50CA}"/>
          </ac:picMkLst>
        </pc:picChg>
      </pc:sldChg>
      <pc:sldChg chg="addSp delSp modSp new mod modClrScheme chgLayout">
        <pc:chgData name="Petr Smutný" userId="37ffb8d4-0ab7-4539-80fa-95cb741689c5" providerId="ADAL" clId="{511EB15A-71D9-4898-B6FB-DE6C20609E59}" dt="2020-11-02T14:55:49.986" v="1654" actId="790"/>
        <pc:sldMkLst>
          <pc:docMk/>
          <pc:sldMk cId="2164921855" sldId="280"/>
        </pc:sldMkLst>
        <pc:spChg chg="del mod ord">
          <ac:chgData name="Petr Smutný" userId="37ffb8d4-0ab7-4539-80fa-95cb741689c5" providerId="ADAL" clId="{511EB15A-71D9-4898-B6FB-DE6C20609E59}" dt="2020-11-02T13:33:48.272" v="504" actId="700"/>
          <ac:spMkLst>
            <pc:docMk/>
            <pc:sldMk cId="2164921855" sldId="280"/>
            <ac:spMk id="2" creationId="{3C4FC623-6B06-45C8-8044-6548DEF09E28}"/>
          </ac:spMkLst>
        </pc:spChg>
        <pc:spChg chg="mod ord">
          <ac:chgData name="Petr Smutný" userId="37ffb8d4-0ab7-4539-80fa-95cb741689c5" providerId="ADAL" clId="{511EB15A-71D9-4898-B6FB-DE6C20609E59}" dt="2020-11-02T14:40:13.710" v="1544"/>
          <ac:spMkLst>
            <pc:docMk/>
            <pc:sldMk cId="2164921855" sldId="280"/>
            <ac:spMk id="3" creationId="{05ABCB95-9FD2-4125-88D6-3C7182192FE8}"/>
          </ac:spMkLst>
        </pc:spChg>
        <pc:spChg chg="mod ord">
          <ac:chgData name="Petr Smutný" userId="37ffb8d4-0ab7-4539-80fa-95cb741689c5" providerId="ADAL" clId="{511EB15A-71D9-4898-B6FB-DE6C20609E59}" dt="2020-11-02T13:33:48.272" v="504" actId="700"/>
          <ac:spMkLst>
            <pc:docMk/>
            <pc:sldMk cId="2164921855" sldId="280"/>
            <ac:spMk id="4" creationId="{359E93BD-CC44-42D1-95FD-66DF712A2ECC}"/>
          </ac:spMkLst>
        </pc:spChg>
        <pc:spChg chg="mod ord">
          <ac:chgData name="Petr Smutný" userId="37ffb8d4-0ab7-4539-80fa-95cb741689c5" providerId="ADAL" clId="{511EB15A-71D9-4898-B6FB-DE6C20609E59}" dt="2020-11-02T14:55:37.609" v="1652" actId="790"/>
          <ac:spMkLst>
            <pc:docMk/>
            <pc:sldMk cId="2164921855" sldId="280"/>
            <ac:spMk id="5" creationId="{E51E6E58-725C-4A10-A5D5-295826172340}"/>
          </ac:spMkLst>
        </pc:spChg>
        <pc:spChg chg="del mod ord">
          <ac:chgData name="Petr Smutný" userId="37ffb8d4-0ab7-4539-80fa-95cb741689c5" providerId="ADAL" clId="{511EB15A-71D9-4898-B6FB-DE6C20609E59}" dt="2020-11-02T13:33:48.272" v="504" actId="700"/>
          <ac:spMkLst>
            <pc:docMk/>
            <pc:sldMk cId="2164921855" sldId="280"/>
            <ac:spMk id="6" creationId="{4E47EB2F-1675-4A0B-896C-3D3E1CC2FBE2}"/>
          </ac:spMkLst>
        </pc:spChg>
        <pc:spChg chg="del mod ord">
          <ac:chgData name="Petr Smutný" userId="37ffb8d4-0ab7-4539-80fa-95cb741689c5" providerId="ADAL" clId="{511EB15A-71D9-4898-B6FB-DE6C20609E59}" dt="2020-11-02T13:33:48.272" v="504" actId="700"/>
          <ac:spMkLst>
            <pc:docMk/>
            <pc:sldMk cId="2164921855" sldId="280"/>
            <ac:spMk id="7" creationId="{04D11772-8C7D-4086-B74E-99FF39931A8C}"/>
          </ac:spMkLst>
        </pc:spChg>
        <pc:spChg chg="add mod ord">
          <ac:chgData name="Petr Smutný" userId="37ffb8d4-0ab7-4539-80fa-95cb741689c5" providerId="ADAL" clId="{511EB15A-71D9-4898-B6FB-DE6C20609E59}" dt="2020-11-02T13:39:12.476" v="588" actId="20577"/>
          <ac:spMkLst>
            <pc:docMk/>
            <pc:sldMk cId="2164921855" sldId="280"/>
            <ac:spMk id="8" creationId="{A8EAF7AF-22A8-4AEB-9BB5-C794027DC251}"/>
          </ac:spMkLst>
        </pc:spChg>
        <pc:spChg chg="add mod ord">
          <ac:chgData name="Petr Smutný" userId="37ffb8d4-0ab7-4539-80fa-95cb741689c5" providerId="ADAL" clId="{511EB15A-71D9-4898-B6FB-DE6C20609E59}" dt="2020-11-02T14:55:42.746" v="1653" actId="790"/>
          <ac:spMkLst>
            <pc:docMk/>
            <pc:sldMk cId="2164921855" sldId="280"/>
            <ac:spMk id="9" creationId="{1D40A50E-9333-42F9-AAEB-C954F1CA5FDD}"/>
          </ac:spMkLst>
        </pc:spChg>
        <pc:spChg chg="add mod ord">
          <ac:chgData name="Petr Smutný" userId="37ffb8d4-0ab7-4539-80fa-95cb741689c5" providerId="ADAL" clId="{511EB15A-71D9-4898-B6FB-DE6C20609E59}" dt="2020-11-02T14:55:49.986" v="1654" actId="790"/>
          <ac:spMkLst>
            <pc:docMk/>
            <pc:sldMk cId="2164921855" sldId="280"/>
            <ac:spMk id="10" creationId="{0EA66CFB-8320-4072-A23A-C2ED96526327}"/>
          </ac:spMkLst>
        </pc:spChg>
        <pc:spChg chg="add mod ord">
          <ac:chgData name="Petr Smutný" userId="37ffb8d4-0ab7-4539-80fa-95cb741689c5" providerId="ADAL" clId="{511EB15A-71D9-4898-B6FB-DE6C20609E59}" dt="2020-11-02T13:46:21.207" v="615" actId="6549"/>
          <ac:spMkLst>
            <pc:docMk/>
            <pc:sldMk cId="2164921855" sldId="280"/>
            <ac:spMk id="11" creationId="{2A7D208E-B18D-43A8-97EA-F6B0FDE489C8}"/>
          </ac:spMkLst>
        </pc:spChg>
        <pc:picChg chg="add mod ord">
          <ac:chgData name="Petr Smutný" userId="37ffb8d4-0ab7-4539-80fa-95cb741689c5" providerId="ADAL" clId="{511EB15A-71D9-4898-B6FB-DE6C20609E59}" dt="2020-11-02T13:38:57.740" v="584" actId="1076"/>
          <ac:picMkLst>
            <pc:docMk/>
            <pc:sldMk cId="2164921855" sldId="280"/>
            <ac:picMk id="13" creationId="{06C6AE0A-CBF5-4705-8501-B3DC6D084D9C}"/>
          </ac:picMkLst>
        </pc:picChg>
      </pc:sldChg>
      <pc:sldChg chg="modSp new mod">
        <pc:chgData name="Petr Smutný" userId="37ffb8d4-0ab7-4539-80fa-95cb741689c5" providerId="ADAL" clId="{511EB15A-71D9-4898-B6FB-DE6C20609E59}" dt="2020-11-02T14:55:26.337" v="1651" actId="790"/>
        <pc:sldMkLst>
          <pc:docMk/>
          <pc:sldMk cId="2115254704" sldId="281"/>
        </pc:sldMkLst>
        <pc:spChg chg="mod">
          <ac:chgData name="Petr Smutný" userId="37ffb8d4-0ab7-4539-80fa-95cb741689c5" providerId="ADAL" clId="{511EB15A-71D9-4898-B6FB-DE6C20609E59}" dt="2020-11-02T14:40:17.866" v="1545"/>
          <ac:spMkLst>
            <pc:docMk/>
            <pc:sldMk cId="2115254704" sldId="281"/>
            <ac:spMk id="2" creationId="{8AB7A951-B5D8-464C-B7D5-40A86C585334}"/>
          </ac:spMkLst>
        </pc:spChg>
        <pc:spChg chg="mod">
          <ac:chgData name="Petr Smutný" userId="37ffb8d4-0ab7-4539-80fa-95cb741689c5" providerId="ADAL" clId="{511EB15A-71D9-4898-B6FB-DE6C20609E59}" dt="2020-11-02T14:55:21.430" v="1650" actId="790"/>
          <ac:spMkLst>
            <pc:docMk/>
            <pc:sldMk cId="2115254704" sldId="281"/>
            <ac:spMk id="4" creationId="{4F3111CE-EF2C-4894-8984-EB49B6B61EC2}"/>
          </ac:spMkLst>
        </pc:spChg>
        <pc:spChg chg="mod">
          <ac:chgData name="Petr Smutný" userId="37ffb8d4-0ab7-4539-80fa-95cb741689c5" providerId="ADAL" clId="{511EB15A-71D9-4898-B6FB-DE6C20609E59}" dt="2020-11-02T14:55:16.332" v="1649" actId="790"/>
          <ac:spMkLst>
            <pc:docMk/>
            <pc:sldMk cId="2115254704" sldId="281"/>
            <ac:spMk id="5" creationId="{036BA9A5-DE4F-4502-BD0F-D0766A290C2F}"/>
          </ac:spMkLst>
        </pc:spChg>
        <pc:spChg chg="mod">
          <ac:chgData name="Petr Smutný" userId="37ffb8d4-0ab7-4539-80fa-95cb741689c5" providerId="ADAL" clId="{511EB15A-71D9-4898-B6FB-DE6C20609E59}" dt="2020-11-02T13:57:37.503" v="700" actId="6549"/>
          <ac:spMkLst>
            <pc:docMk/>
            <pc:sldMk cId="2115254704" sldId="281"/>
            <ac:spMk id="6" creationId="{DC2C500A-C42D-4B6E-8F62-FF4AED45D5ED}"/>
          </ac:spMkLst>
        </pc:spChg>
        <pc:spChg chg="mod">
          <ac:chgData name="Petr Smutný" userId="37ffb8d4-0ab7-4539-80fa-95cb741689c5" providerId="ADAL" clId="{511EB15A-71D9-4898-B6FB-DE6C20609E59}" dt="2020-11-02T14:51:32.323" v="1607" actId="2710"/>
          <ac:spMkLst>
            <pc:docMk/>
            <pc:sldMk cId="2115254704" sldId="281"/>
            <ac:spMk id="7" creationId="{F8D965C2-11B0-4FE6-A636-21C7F522E43C}"/>
          </ac:spMkLst>
        </pc:spChg>
        <pc:spChg chg="mod">
          <ac:chgData name="Petr Smutný" userId="37ffb8d4-0ab7-4539-80fa-95cb741689c5" providerId="ADAL" clId="{511EB15A-71D9-4898-B6FB-DE6C20609E59}" dt="2020-11-02T14:55:26.337" v="1651" actId="790"/>
          <ac:spMkLst>
            <pc:docMk/>
            <pc:sldMk cId="2115254704" sldId="281"/>
            <ac:spMk id="8" creationId="{1B56A46B-EA32-4250-A2AD-27F96010151E}"/>
          </ac:spMkLst>
        </pc:spChg>
      </pc:sldChg>
      <pc:sldChg chg="addSp delSp modSp new mod">
        <pc:chgData name="Petr Smutný" userId="37ffb8d4-0ab7-4539-80fa-95cb741689c5" providerId="ADAL" clId="{511EB15A-71D9-4898-B6FB-DE6C20609E59}" dt="2020-11-02T14:53:52.336" v="1639" actId="113"/>
        <pc:sldMkLst>
          <pc:docMk/>
          <pc:sldMk cId="2754515049" sldId="282"/>
        </pc:sldMkLst>
        <pc:spChg chg="mod">
          <ac:chgData name="Petr Smutný" userId="37ffb8d4-0ab7-4539-80fa-95cb741689c5" providerId="ADAL" clId="{511EB15A-71D9-4898-B6FB-DE6C20609E59}" dt="2020-11-02T14:40:27.870" v="1548"/>
          <ac:spMkLst>
            <pc:docMk/>
            <pc:sldMk cId="2754515049" sldId="282"/>
            <ac:spMk id="2" creationId="{85CD75BE-EBC3-4248-8AA3-8D7EB3F2AE5F}"/>
          </ac:spMkLst>
        </pc:spChg>
        <pc:spChg chg="mod">
          <ac:chgData name="Petr Smutný" userId="37ffb8d4-0ab7-4539-80fa-95cb741689c5" providerId="ADAL" clId="{511EB15A-71D9-4898-B6FB-DE6C20609E59}" dt="2020-11-02T14:00:19.051" v="826" actId="20577"/>
          <ac:spMkLst>
            <pc:docMk/>
            <pc:sldMk cId="2754515049" sldId="282"/>
            <ac:spMk id="5" creationId="{2473BF53-E620-499E-ABE4-D6363956B077}"/>
          </ac:spMkLst>
        </pc:spChg>
        <pc:spChg chg="mod">
          <ac:chgData name="Petr Smutný" userId="37ffb8d4-0ab7-4539-80fa-95cb741689c5" providerId="ADAL" clId="{511EB15A-71D9-4898-B6FB-DE6C20609E59}" dt="2020-11-02T14:08:12.589" v="911" actId="14100"/>
          <ac:spMkLst>
            <pc:docMk/>
            <pc:sldMk cId="2754515049" sldId="282"/>
            <ac:spMk id="6" creationId="{1798ECF9-123A-49CC-8E59-B2FFC0AA40D5}"/>
          </ac:spMkLst>
        </pc:spChg>
        <pc:spChg chg="del">
          <ac:chgData name="Petr Smutný" userId="37ffb8d4-0ab7-4539-80fa-95cb741689c5" providerId="ADAL" clId="{511EB15A-71D9-4898-B6FB-DE6C20609E59}" dt="2020-11-02T14:00:24.694" v="827" actId="22"/>
          <ac:spMkLst>
            <pc:docMk/>
            <pc:sldMk cId="2754515049" sldId="282"/>
            <ac:spMk id="7" creationId="{58C829B6-533B-4D93-BA28-7A8F0E81189C}"/>
          </ac:spMkLst>
        </pc:spChg>
        <pc:spChg chg="mod">
          <ac:chgData name="Petr Smutný" userId="37ffb8d4-0ab7-4539-80fa-95cb741689c5" providerId="ADAL" clId="{511EB15A-71D9-4898-B6FB-DE6C20609E59}" dt="2020-11-02T14:53:52.336" v="1639" actId="113"/>
          <ac:spMkLst>
            <pc:docMk/>
            <pc:sldMk cId="2754515049" sldId="282"/>
            <ac:spMk id="8" creationId="{50E8630A-EB51-483E-A152-377B738A5FF6}"/>
          </ac:spMkLst>
        </pc:spChg>
        <pc:picChg chg="add mod">
          <ac:chgData name="Petr Smutný" userId="37ffb8d4-0ab7-4539-80fa-95cb741689c5" providerId="ADAL" clId="{511EB15A-71D9-4898-B6FB-DE6C20609E59}" dt="2020-11-02T14:08:02.339" v="908" actId="14100"/>
          <ac:picMkLst>
            <pc:docMk/>
            <pc:sldMk cId="2754515049" sldId="282"/>
            <ac:picMk id="10" creationId="{919C8F35-D815-492E-8467-0A09AFA13906}"/>
          </ac:picMkLst>
        </pc:picChg>
      </pc:sldChg>
      <pc:sldChg chg="modSp new mod">
        <pc:chgData name="Petr Smutný" userId="37ffb8d4-0ab7-4539-80fa-95cb741689c5" providerId="ADAL" clId="{511EB15A-71D9-4898-B6FB-DE6C20609E59}" dt="2020-11-02T14:40:30.918" v="1549"/>
        <pc:sldMkLst>
          <pc:docMk/>
          <pc:sldMk cId="2742417475" sldId="283"/>
        </pc:sldMkLst>
        <pc:spChg chg="mod">
          <ac:chgData name="Petr Smutný" userId="37ffb8d4-0ab7-4539-80fa-95cb741689c5" providerId="ADAL" clId="{511EB15A-71D9-4898-B6FB-DE6C20609E59}" dt="2020-11-02T14:40:30.918" v="1549"/>
          <ac:spMkLst>
            <pc:docMk/>
            <pc:sldMk cId="2742417475" sldId="283"/>
            <ac:spMk id="2" creationId="{38D77F78-42A7-4D06-9FD7-14F4D3F2F2BE}"/>
          </ac:spMkLst>
        </pc:spChg>
        <pc:spChg chg="mod">
          <ac:chgData name="Petr Smutný" userId="37ffb8d4-0ab7-4539-80fa-95cb741689c5" providerId="ADAL" clId="{511EB15A-71D9-4898-B6FB-DE6C20609E59}" dt="2020-11-02T14:10:44.341" v="923"/>
          <ac:spMkLst>
            <pc:docMk/>
            <pc:sldMk cId="2742417475" sldId="283"/>
            <ac:spMk id="4" creationId="{9E9B5F74-68A4-4D1B-A260-06CBBBABB565}"/>
          </ac:spMkLst>
        </pc:spChg>
        <pc:spChg chg="mod">
          <ac:chgData name="Petr Smutný" userId="37ffb8d4-0ab7-4539-80fa-95cb741689c5" providerId="ADAL" clId="{511EB15A-71D9-4898-B6FB-DE6C20609E59}" dt="2020-11-02T14:10:32.929" v="922"/>
          <ac:spMkLst>
            <pc:docMk/>
            <pc:sldMk cId="2742417475" sldId="283"/>
            <ac:spMk id="5" creationId="{4D3DDB8F-B7D8-47A7-94A3-9C39C05AEA1E}"/>
          </ac:spMkLst>
        </pc:spChg>
        <pc:spChg chg="mod">
          <ac:chgData name="Petr Smutný" userId="37ffb8d4-0ab7-4539-80fa-95cb741689c5" providerId="ADAL" clId="{511EB15A-71D9-4898-B6FB-DE6C20609E59}" dt="2020-11-02T14:11:11.682" v="925"/>
          <ac:spMkLst>
            <pc:docMk/>
            <pc:sldMk cId="2742417475" sldId="283"/>
            <ac:spMk id="6" creationId="{FB0E1021-8869-464E-AA3F-7BD4222DA6A0}"/>
          </ac:spMkLst>
        </pc:spChg>
        <pc:spChg chg="mod">
          <ac:chgData name="Petr Smutný" userId="37ffb8d4-0ab7-4539-80fa-95cb741689c5" providerId="ADAL" clId="{511EB15A-71D9-4898-B6FB-DE6C20609E59}" dt="2020-11-02T14:10:54.846" v="924"/>
          <ac:spMkLst>
            <pc:docMk/>
            <pc:sldMk cId="2742417475" sldId="283"/>
            <ac:spMk id="7" creationId="{305044A9-867C-4739-99F2-3AF659537EA3}"/>
          </ac:spMkLst>
        </pc:spChg>
        <pc:spChg chg="mod">
          <ac:chgData name="Petr Smutný" userId="37ffb8d4-0ab7-4539-80fa-95cb741689c5" providerId="ADAL" clId="{511EB15A-71D9-4898-B6FB-DE6C20609E59}" dt="2020-11-02T14:11:22.039" v="926"/>
          <ac:spMkLst>
            <pc:docMk/>
            <pc:sldMk cId="2742417475" sldId="283"/>
            <ac:spMk id="8" creationId="{8095281B-B30D-47EB-9DBE-02E16A475FB0}"/>
          </ac:spMkLst>
        </pc:spChg>
      </pc:sldChg>
      <pc:sldChg chg="addSp modSp new mod">
        <pc:chgData name="Petr Smutný" userId="37ffb8d4-0ab7-4539-80fa-95cb741689c5" providerId="ADAL" clId="{511EB15A-71D9-4898-B6FB-DE6C20609E59}" dt="2020-11-02T14:55:08.939" v="1648" actId="790"/>
        <pc:sldMkLst>
          <pc:docMk/>
          <pc:sldMk cId="1330682054" sldId="284"/>
        </pc:sldMkLst>
        <pc:spChg chg="mod">
          <ac:chgData name="Petr Smutný" userId="37ffb8d4-0ab7-4539-80fa-95cb741689c5" providerId="ADAL" clId="{511EB15A-71D9-4898-B6FB-DE6C20609E59}" dt="2020-11-02T14:40:21.489" v="1546"/>
          <ac:spMkLst>
            <pc:docMk/>
            <pc:sldMk cId="1330682054" sldId="284"/>
            <ac:spMk id="2" creationId="{4B4B0A43-F78C-428C-B5AC-BA9FEE4DA121}"/>
          </ac:spMkLst>
        </pc:spChg>
        <pc:spChg chg="mod">
          <ac:chgData name="Petr Smutný" userId="37ffb8d4-0ab7-4539-80fa-95cb741689c5" providerId="ADAL" clId="{511EB15A-71D9-4898-B6FB-DE6C20609E59}" dt="2020-11-02T14:55:08.939" v="1648" actId="790"/>
          <ac:spMkLst>
            <pc:docMk/>
            <pc:sldMk cId="1330682054" sldId="284"/>
            <ac:spMk id="4" creationId="{8826AD8A-5E6F-4C9E-BABB-F6848E25A0EF}"/>
          </ac:spMkLst>
        </pc:spChg>
        <pc:spChg chg="mod">
          <ac:chgData name="Petr Smutný" userId="37ffb8d4-0ab7-4539-80fa-95cb741689c5" providerId="ADAL" clId="{511EB15A-71D9-4898-B6FB-DE6C20609E59}" dt="2020-11-02T14:54:39.069" v="1644" actId="790"/>
          <ac:spMkLst>
            <pc:docMk/>
            <pc:sldMk cId="1330682054" sldId="284"/>
            <ac:spMk id="5" creationId="{ED671C15-E9B1-4A69-BD24-9365F65B0DC1}"/>
          </ac:spMkLst>
        </pc:spChg>
        <pc:spChg chg="mod">
          <ac:chgData name="Petr Smutný" userId="37ffb8d4-0ab7-4539-80fa-95cb741689c5" providerId="ADAL" clId="{511EB15A-71D9-4898-B6FB-DE6C20609E59}" dt="2020-11-02T14:22:57.332" v="1132" actId="6549"/>
          <ac:spMkLst>
            <pc:docMk/>
            <pc:sldMk cId="1330682054" sldId="284"/>
            <ac:spMk id="6" creationId="{7DC3AEF6-F4D4-47D2-BFDA-571FE5BC3798}"/>
          </ac:spMkLst>
        </pc:spChg>
        <pc:spChg chg="mod">
          <ac:chgData name="Petr Smutný" userId="37ffb8d4-0ab7-4539-80fa-95cb741689c5" providerId="ADAL" clId="{511EB15A-71D9-4898-B6FB-DE6C20609E59}" dt="2020-11-02T14:54:52.767" v="1646" actId="790"/>
          <ac:spMkLst>
            <pc:docMk/>
            <pc:sldMk cId="1330682054" sldId="284"/>
            <ac:spMk id="7" creationId="{3CC5A485-3022-4756-9B7D-12BBAD7C35B5}"/>
          </ac:spMkLst>
        </pc:spChg>
        <pc:spChg chg="mod">
          <ac:chgData name="Petr Smutný" userId="37ffb8d4-0ab7-4539-80fa-95cb741689c5" providerId="ADAL" clId="{511EB15A-71D9-4898-B6FB-DE6C20609E59}" dt="2020-11-02T14:23:39.663" v="1142" actId="404"/>
          <ac:spMkLst>
            <pc:docMk/>
            <pc:sldMk cId="1330682054" sldId="284"/>
            <ac:spMk id="8" creationId="{84CE8640-B766-438E-9A2A-D0DAA2BAE04F}"/>
          </ac:spMkLst>
        </pc:spChg>
        <pc:picChg chg="add mod">
          <ac:chgData name="Petr Smutný" userId="37ffb8d4-0ab7-4539-80fa-95cb741689c5" providerId="ADAL" clId="{511EB15A-71D9-4898-B6FB-DE6C20609E59}" dt="2020-11-02T14:24:30.319" v="1151" actId="14100"/>
          <ac:picMkLst>
            <pc:docMk/>
            <pc:sldMk cId="1330682054" sldId="284"/>
            <ac:picMk id="10" creationId="{AEFF5123-C459-4399-8F7D-578C9A6121EA}"/>
          </ac:picMkLst>
        </pc:picChg>
      </pc:sldChg>
      <pc:sldChg chg="modSp new mod">
        <pc:chgData name="Petr Smutný" userId="37ffb8d4-0ab7-4539-80fa-95cb741689c5" providerId="ADAL" clId="{511EB15A-71D9-4898-B6FB-DE6C20609E59}" dt="2020-11-02T14:54:31.354" v="1643" actId="790"/>
        <pc:sldMkLst>
          <pc:docMk/>
          <pc:sldMk cId="2443053346" sldId="285"/>
        </pc:sldMkLst>
        <pc:spChg chg="mod">
          <ac:chgData name="Petr Smutný" userId="37ffb8d4-0ab7-4539-80fa-95cb741689c5" providerId="ADAL" clId="{511EB15A-71D9-4898-B6FB-DE6C20609E59}" dt="2020-11-02T14:40:24.907" v="1547"/>
          <ac:spMkLst>
            <pc:docMk/>
            <pc:sldMk cId="2443053346" sldId="285"/>
            <ac:spMk id="2" creationId="{408577D1-FAC7-4306-B650-13631F6A3359}"/>
          </ac:spMkLst>
        </pc:spChg>
        <pc:spChg chg="mod">
          <ac:chgData name="Petr Smutný" userId="37ffb8d4-0ab7-4539-80fa-95cb741689c5" providerId="ADAL" clId="{511EB15A-71D9-4898-B6FB-DE6C20609E59}" dt="2020-11-02T14:31:15.237" v="1240"/>
          <ac:spMkLst>
            <pc:docMk/>
            <pc:sldMk cId="2443053346" sldId="285"/>
            <ac:spMk id="4" creationId="{99BAE388-E8C8-48CF-955E-4854D1F0481E}"/>
          </ac:spMkLst>
        </pc:spChg>
        <pc:spChg chg="mod">
          <ac:chgData name="Petr Smutný" userId="37ffb8d4-0ab7-4539-80fa-95cb741689c5" providerId="ADAL" clId="{511EB15A-71D9-4898-B6FB-DE6C20609E59}" dt="2020-11-02T14:54:25.819" v="1642" actId="790"/>
          <ac:spMkLst>
            <pc:docMk/>
            <pc:sldMk cId="2443053346" sldId="285"/>
            <ac:spMk id="5" creationId="{AD68CFFA-8950-4A7E-9DAF-5A00F71218FF}"/>
          </ac:spMkLst>
        </pc:spChg>
        <pc:spChg chg="mod">
          <ac:chgData name="Petr Smutný" userId="37ffb8d4-0ab7-4539-80fa-95cb741689c5" providerId="ADAL" clId="{511EB15A-71D9-4898-B6FB-DE6C20609E59}" dt="2020-11-02T14:54:31.354" v="1643" actId="790"/>
          <ac:spMkLst>
            <pc:docMk/>
            <pc:sldMk cId="2443053346" sldId="285"/>
            <ac:spMk id="7" creationId="{2C029E07-C878-4653-9BFE-7429B6AD7EE5}"/>
          </ac:spMkLst>
        </pc:spChg>
        <pc:spChg chg="mod">
          <ac:chgData name="Petr Smutný" userId="37ffb8d4-0ab7-4539-80fa-95cb741689c5" providerId="ADAL" clId="{511EB15A-71D9-4898-B6FB-DE6C20609E59}" dt="2020-11-02T14:54:20.492" v="1641" actId="790"/>
          <ac:spMkLst>
            <pc:docMk/>
            <pc:sldMk cId="2443053346" sldId="285"/>
            <ac:spMk id="8" creationId="{30C437DB-14CB-4FDF-BE86-BC520DED93B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77271" y="0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43755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77271" y="6543755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74952" y="0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11450" y="515938"/>
            <a:ext cx="4595813" cy="2584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01872" y="3271878"/>
            <a:ext cx="8014970" cy="3099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42560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4952" y="6542560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696CB6-6264-43D4-A884-7E15E9CC8B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47DC1C-4BAD-4B03-8E18-784CD779FE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69139E-809E-4245-8BCE-486223CD7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Planning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7EE9554-B6CC-4489-9EBE-FBD0B4AE7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Lecture 4</a:t>
            </a:r>
          </a:p>
        </p:txBody>
      </p:sp>
    </p:spTree>
    <p:extLst>
      <p:ext uri="{BB962C8B-B14F-4D97-AF65-F5344CB8AC3E}">
        <p14:creationId xmlns:p14="http://schemas.microsoft.com/office/powerpoint/2010/main" val="1214855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AB7A951-B5D8-464C-B7D5-40A86C5853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19BDA2-8EE3-48E6-AE73-6341EB6EDA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3111CE-EF2C-4894-8984-EB49B6B61EC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GB" dirty="0"/>
              <a:t>Means – ends chain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036BA9A5-DE4F-4502-BD0F-D0766A290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Goals are interrelated…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DC2C500A-C42D-4B6E-8F62-FF4AED45D5E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F8D965C2-11B0-4FE6-A636-21C7F522E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7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cs-CZ" dirty="0"/>
              <a:t>The integrated network of goals that results from establishing a clearly-defined hierarchy of organizational goals.</a:t>
            </a:r>
          </a:p>
          <a:p>
            <a:pPr marL="537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cs-CZ" dirty="0"/>
              <a:t>Achievement of lower-level goals is the means by which to reach higher-level goals (ends).</a:t>
            </a:r>
          </a:p>
          <a:p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1B56A46B-EA32-4250-A2AD-27F96010151E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r>
              <a:rPr lang="en-GB" sz="2000" dirty="0"/>
              <a:t>Supportive goals</a:t>
            </a:r>
          </a:p>
          <a:p>
            <a:endParaRPr lang="en-GB" dirty="0"/>
          </a:p>
          <a:p>
            <a:endParaRPr lang="en-GB" sz="2000" dirty="0"/>
          </a:p>
          <a:p>
            <a:r>
              <a:rPr lang="en-GB" sz="2000" dirty="0"/>
              <a:t>Conflicting goals (=&gt; trade-off)</a:t>
            </a:r>
          </a:p>
          <a:p>
            <a:endParaRPr lang="en-GB" dirty="0"/>
          </a:p>
          <a:p>
            <a:endParaRPr lang="en-GB" sz="2000" dirty="0"/>
          </a:p>
          <a:p>
            <a:r>
              <a:rPr lang="en-GB" sz="2000" dirty="0"/>
              <a:t>Independent goals</a:t>
            </a:r>
          </a:p>
        </p:txBody>
      </p:sp>
    </p:spTree>
    <p:extLst>
      <p:ext uri="{BB962C8B-B14F-4D97-AF65-F5344CB8AC3E}">
        <p14:creationId xmlns:p14="http://schemas.microsoft.com/office/powerpoint/2010/main" val="2115254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B4B0A43-F78C-428C-B5AC-BA9FEE4DA1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9FDC22-E0A6-4FC2-B9E5-7576066550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26AD8A-5E6F-4C9E-BABB-F6848E25A0E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GB" dirty="0"/>
              <a:t>Assessing the environment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D671C15-E9B1-4A69-BD24-9365F65B0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Planning tools and techniques (1/2)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7DC3AEF6-F4D4-47D2-BFDA-571FE5BC379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3CC5A485-3022-4756-9B7D-12BBAD7C3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Environmental Scanning</a:t>
            </a:r>
          </a:p>
          <a:p>
            <a:pPr marL="252000" lvl="1">
              <a:spcBef>
                <a:spcPct val="50000"/>
              </a:spcBef>
            </a:pPr>
            <a:r>
              <a:rPr lang="en-GB" altLang="cs-CZ" sz="1600" dirty="0">
                <a:ea typeface="+mn-ea"/>
                <a:cs typeface="+mn-cs"/>
              </a:rPr>
              <a:t>The screening of large amounts of information to anticipate and interpret change in the environment.</a:t>
            </a:r>
          </a:p>
          <a:p>
            <a:pPr marL="252000" lvl="1">
              <a:spcBef>
                <a:spcPct val="50000"/>
              </a:spcBef>
            </a:pPr>
            <a:r>
              <a:rPr lang="en-GB" altLang="cs-CZ" sz="1600" b="1" dirty="0">
                <a:ea typeface="+mn-ea"/>
                <a:cs typeface="+mn-cs"/>
              </a:rPr>
              <a:t>Competitor Intelligence </a:t>
            </a:r>
            <a:r>
              <a:rPr lang="en-GB" altLang="cs-CZ" sz="1600" dirty="0">
                <a:ea typeface="+mn-ea"/>
                <a:cs typeface="+mn-cs"/>
              </a:rPr>
              <a:t>= The process of gathering information about competitors — who they are; what they are doing = but rather careful attention to readily accessible information from employees, customers, suppliers, the Internet, and competitors themselves (=&gt;NOT spying)</a:t>
            </a:r>
          </a:p>
          <a:p>
            <a:pPr marL="252000" lvl="1">
              <a:spcBef>
                <a:spcPct val="50000"/>
              </a:spcBef>
            </a:pPr>
            <a:r>
              <a:rPr lang="en-GB" altLang="cs-CZ" sz="1600" dirty="0">
                <a:ea typeface="+mn-ea"/>
                <a:cs typeface="+mn-cs"/>
              </a:rPr>
              <a:t>May involve </a:t>
            </a:r>
            <a:r>
              <a:rPr lang="en-GB" altLang="cs-CZ" sz="1600" b="1" dirty="0">
                <a:ea typeface="+mn-ea"/>
                <a:cs typeface="+mn-cs"/>
              </a:rPr>
              <a:t>reverse engineering </a:t>
            </a:r>
            <a:r>
              <a:rPr lang="en-GB" altLang="cs-CZ" sz="1600" dirty="0">
                <a:ea typeface="+mn-ea"/>
                <a:cs typeface="+mn-cs"/>
              </a:rPr>
              <a:t>of competing products to discover technical innovations.</a:t>
            </a:r>
          </a:p>
          <a:p>
            <a:r>
              <a:rPr lang="en-GB" dirty="0"/>
              <a:t>Forecasting </a:t>
            </a:r>
            <a:r>
              <a:rPr lang="en-GB" sz="1600" dirty="0"/>
              <a:t>(</a:t>
            </a:r>
            <a:r>
              <a:rPr lang="en-GB" sz="1600" dirty="0">
                <a:ea typeface="+mn-ea"/>
                <a:cs typeface="+mn-cs"/>
              </a:rPr>
              <a:t>see slide no. 8)</a:t>
            </a:r>
          </a:p>
          <a:p>
            <a:endParaRPr lang="en-GB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84CE8640-B766-438E-9A2A-D0DAA2BAE04F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r>
              <a:rPr lang="cs-CZ" dirty="0"/>
              <a:t>Benchmarking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cs-CZ" sz="1600" dirty="0"/>
              <a:t>The search for the best practices among competitors and noncompetitors that lead to their superior performance.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cs-CZ" sz="1600" dirty="0"/>
              <a:t>By analyzing and copying these practices, firms can improve their performance.</a:t>
            </a:r>
          </a:p>
          <a:p>
            <a:endParaRPr lang="cs-CZ" dirty="0"/>
          </a:p>
        </p:txBody>
      </p:sp>
      <p:pic>
        <p:nvPicPr>
          <p:cNvPr id="10" name="Picture 7">
            <a:extLst>
              <a:ext uri="{FF2B5EF4-FFF2-40B4-BE49-F238E27FC236}">
                <a16:creationId xmlns:a16="http://schemas.microsoft.com/office/drawing/2014/main" id="{AEFF5123-C459-4399-8F7D-578C9A6121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139" y="3861352"/>
            <a:ext cx="5047140" cy="218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0682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8577D1-FAC7-4306-B650-13631F6A33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E4A45C-2A49-41D2-8775-15740A4277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9BAE388-E8C8-48CF-955E-4854D1F0481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altLang="cs-CZ" dirty="0"/>
              <a:t>Allocating Resources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AD68CFFA-8950-4A7E-9DAF-5A00F7121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Planning tools and techniques (2/2)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99670490-BA7C-4822-9C6F-D5120B69D4C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2C029E07-C878-4653-9BFE-7429B6AD7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GB" altLang="cs-CZ" sz="2000" dirty="0"/>
              <a:t>Resources are assets of the organization</a:t>
            </a:r>
          </a:p>
          <a:p>
            <a:pPr marL="7897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altLang="cs-CZ" b="1" dirty="0"/>
              <a:t>Financial:</a:t>
            </a:r>
            <a:r>
              <a:rPr lang="en-GB" altLang="cs-CZ" dirty="0"/>
              <a:t> debt, equity, and retained earnings</a:t>
            </a:r>
          </a:p>
          <a:p>
            <a:pPr marL="7897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altLang="cs-CZ" b="1" dirty="0"/>
              <a:t>Physical:</a:t>
            </a:r>
            <a:r>
              <a:rPr lang="en-GB" altLang="cs-CZ" dirty="0"/>
              <a:t> buildings, equipment, and raw materials</a:t>
            </a:r>
          </a:p>
          <a:p>
            <a:pPr marL="7897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altLang="cs-CZ" b="1" dirty="0"/>
              <a:t>Human:</a:t>
            </a:r>
            <a:r>
              <a:rPr lang="en-GB" altLang="cs-CZ" dirty="0"/>
              <a:t> experiences, skills, knowledge, and competencies</a:t>
            </a:r>
          </a:p>
          <a:p>
            <a:pPr marL="7897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altLang="cs-CZ" b="1" dirty="0"/>
              <a:t>Intangible:</a:t>
            </a:r>
            <a:r>
              <a:rPr lang="en-GB" altLang="cs-CZ" dirty="0"/>
              <a:t> brand names, patents, reputation, trademarks, copyrights, and databases</a:t>
            </a:r>
          </a:p>
          <a:p>
            <a:pPr>
              <a:spcBef>
                <a:spcPts val="600"/>
              </a:spcBef>
            </a:pPr>
            <a:r>
              <a:rPr lang="en-GB" sz="2000" dirty="0"/>
              <a:t>are constraints on the courses of action</a:t>
            </a:r>
          </a:p>
          <a:p>
            <a:pPr marL="7897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altLang="cs-CZ" dirty="0"/>
          </a:p>
          <a:p>
            <a:endParaRPr lang="en-GB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30C437DB-14CB-4FDF-BE86-BC520DED93B4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r>
              <a:rPr lang="en-GB" dirty="0"/>
              <a:t>Budgeting</a:t>
            </a:r>
          </a:p>
          <a:p>
            <a:r>
              <a:rPr lang="en-GB" altLang="cs-CZ" dirty="0"/>
              <a:t>Capacity planning</a:t>
            </a:r>
          </a:p>
          <a:p>
            <a:r>
              <a:rPr lang="en-GB" altLang="cs-CZ" dirty="0"/>
              <a:t>Production planning</a:t>
            </a:r>
          </a:p>
          <a:p>
            <a:r>
              <a:rPr lang="en-GB" altLang="cs-CZ" dirty="0"/>
              <a:t>Materials (inventory) planning</a:t>
            </a:r>
          </a:p>
          <a:p>
            <a:r>
              <a:rPr lang="en-GB" altLang="cs-CZ" dirty="0" err="1"/>
              <a:t>Schedulling</a:t>
            </a:r>
            <a:endParaRPr lang="en-GB" altLang="cs-CZ" dirty="0"/>
          </a:p>
          <a:p>
            <a:r>
              <a:rPr lang="en-GB" altLang="cs-CZ" dirty="0"/>
              <a:t>Human Resources Planning</a:t>
            </a:r>
          </a:p>
          <a:p>
            <a:endParaRPr lang="en-GB" alt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053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CD75BE-EBC3-4248-8AA3-8D7EB3F2AE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B67957-990D-4D02-80A5-08EE66CC75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BC419C9-BC9F-4085-8952-97C22DA9330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2473BF53-E620-499E-ABE4-D6363956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Planning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organizational</a:t>
            </a:r>
            <a:r>
              <a:rPr lang="cs-CZ" dirty="0"/>
              <a:t> </a:t>
            </a:r>
            <a:r>
              <a:rPr lang="cs-CZ" dirty="0" err="1"/>
              <a:t>setting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1798ECF9-123A-49CC-8E59-B2FFC0AA40D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571858" y="1290515"/>
            <a:ext cx="5899420" cy="271576"/>
          </a:xfrm>
        </p:spPr>
        <p:txBody>
          <a:bodyPr/>
          <a:lstStyle/>
          <a:p>
            <a:r>
              <a:rPr lang="cs-CZ" dirty="0" err="1"/>
              <a:t>Organizational</a:t>
            </a:r>
            <a:r>
              <a:rPr lang="cs-CZ" dirty="0"/>
              <a:t> </a:t>
            </a:r>
            <a:r>
              <a:rPr lang="cs-CZ" dirty="0" err="1"/>
              <a:t>approaches</a:t>
            </a:r>
            <a:r>
              <a:rPr lang="cs-CZ" dirty="0"/>
              <a:t> to </a:t>
            </a:r>
            <a:r>
              <a:rPr lang="cs-CZ" dirty="0" err="1"/>
              <a:t>planning</a:t>
            </a:r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50E8630A-EB51-483E-A152-377B738A5FF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5571858" y="1690271"/>
            <a:ext cx="5899420" cy="4140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50000"/>
              </a:spcBef>
            </a:pPr>
            <a:endParaRPr lang="cs-CZ" altLang="cs-CZ" sz="1000" dirty="0"/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cs-CZ" sz="2400" dirty="0"/>
              <a:t>Establishing a formal planning department</a:t>
            </a:r>
          </a:p>
          <a:p>
            <a:pPr lvl="1">
              <a:spcBef>
                <a:spcPts val="600"/>
              </a:spcBef>
            </a:pPr>
            <a:r>
              <a:rPr lang="en-US" altLang="cs-CZ" sz="1800" dirty="0"/>
              <a:t>A group of planning specialists who </a:t>
            </a:r>
            <a:r>
              <a:rPr lang="en-US" altLang="cs-CZ" sz="1800" b="1" i="1" dirty="0"/>
              <a:t>help</a:t>
            </a:r>
            <a:r>
              <a:rPr lang="en-US" altLang="cs-CZ" sz="1800" dirty="0"/>
              <a:t> managers write organizational plans.</a:t>
            </a:r>
          </a:p>
          <a:p>
            <a:pPr lvl="1">
              <a:spcBef>
                <a:spcPts val="600"/>
              </a:spcBef>
            </a:pPr>
            <a:r>
              <a:rPr lang="en-US" altLang="cs-CZ" sz="1800" dirty="0"/>
              <a:t>Planning is a function of management; it should never become the sole responsibility of planners.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cs-CZ" sz="2400" dirty="0"/>
              <a:t>Involving organizational members in the process</a:t>
            </a:r>
          </a:p>
          <a:p>
            <a:pPr lvl="1">
              <a:spcBef>
                <a:spcPts val="600"/>
              </a:spcBef>
            </a:pPr>
            <a:r>
              <a:rPr lang="en-US" altLang="cs-CZ" sz="1800" dirty="0"/>
              <a:t>Plans are developed by members of organizational units at various levels and then coordinated with other units across the organization.</a:t>
            </a:r>
          </a:p>
          <a:p>
            <a:endParaRPr lang="cs-CZ" dirty="0"/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919C8F35-D815-492E-8467-0A09AFA1390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25" y="2211307"/>
            <a:ext cx="4278565" cy="3102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4515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D77F78-42A7-4D06-9FD7-14F4D3F2F2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66DA9C-C1E0-42ED-8C37-735C391BB8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E9B5F74-68A4-4D1B-A260-06CBBBABB56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altLang="cs-CZ" dirty="0"/>
              <a:t>Effective Planning in Dynamic Environments</a:t>
            </a:r>
          </a:p>
          <a:p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D3DDB8F-B7D8-47A7-94A3-9C39C05AE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Contemporary Issues in Planning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FB0E1021-8869-464E-AA3F-7BD4222DA6A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altLang="cs-CZ" dirty="0"/>
              <a:t>Criticisms of Planning</a:t>
            </a:r>
          </a:p>
          <a:p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305044A9-867C-4739-99F2-3AF659537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ct val="40000"/>
              </a:spcBef>
            </a:pPr>
            <a:r>
              <a:rPr lang="en-US" altLang="cs-CZ" dirty="0"/>
              <a:t>Develop plans that are specific but flexible.</a:t>
            </a:r>
          </a:p>
          <a:p>
            <a:pPr lvl="1">
              <a:spcBef>
                <a:spcPct val="40000"/>
              </a:spcBef>
            </a:pPr>
            <a:r>
              <a:rPr lang="en-US" altLang="cs-CZ" dirty="0"/>
              <a:t>Understand that planning is an ongoing process.</a:t>
            </a:r>
          </a:p>
          <a:p>
            <a:pPr lvl="1">
              <a:spcBef>
                <a:spcPct val="40000"/>
              </a:spcBef>
            </a:pPr>
            <a:r>
              <a:rPr lang="en-US" altLang="cs-CZ" dirty="0"/>
              <a:t>Change plans when conditions warrant.</a:t>
            </a:r>
          </a:p>
          <a:p>
            <a:pPr lvl="1">
              <a:spcBef>
                <a:spcPct val="40000"/>
              </a:spcBef>
            </a:pPr>
            <a:r>
              <a:rPr lang="en-US" altLang="cs-CZ" dirty="0"/>
              <a:t>Persistence in planning eventually pay off.</a:t>
            </a:r>
          </a:p>
          <a:p>
            <a:pPr lvl="1">
              <a:spcBef>
                <a:spcPct val="40000"/>
              </a:spcBef>
            </a:pPr>
            <a:r>
              <a:rPr lang="en-US" altLang="cs-CZ" dirty="0"/>
              <a:t>Flatten the organizational hierarchy to foster the development of planning skills at all organizational levels.</a:t>
            </a:r>
          </a:p>
          <a:p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8095281B-B30D-47EB-9DBE-02E16A475FB0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 lvl="1">
              <a:spcBef>
                <a:spcPct val="50000"/>
              </a:spcBef>
            </a:pPr>
            <a:r>
              <a:rPr lang="en-US" altLang="cs-CZ" dirty="0"/>
              <a:t>Planning may create rigidity.</a:t>
            </a:r>
          </a:p>
          <a:p>
            <a:pPr lvl="1">
              <a:spcBef>
                <a:spcPct val="50000"/>
              </a:spcBef>
            </a:pPr>
            <a:r>
              <a:rPr lang="en-US" altLang="cs-CZ" dirty="0"/>
              <a:t>Plans cannot be developed for dynamic environments.</a:t>
            </a:r>
          </a:p>
          <a:p>
            <a:pPr lvl="1">
              <a:spcBef>
                <a:spcPct val="50000"/>
              </a:spcBef>
            </a:pPr>
            <a:r>
              <a:rPr lang="en-US" altLang="cs-CZ" dirty="0"/>
              <a:t>Formal plans cannot replace intuition and creativity.</a:t>
            </a:r>
          </a:p>
          <a:p>
            <a:pPr lvl="1">
              <a:spcBef>
                <a:spcPct val="50000"/>
              </a:spcBef>
            </a:pPr>
            <a:r>
              <a:rPr lang="en-US" altLang="cs-CZ" dirty="0"/>
              <a:t>Planning focuses managers’ attention on today’s competition not tomorrow’s survival.</a:t>
            </a:r>
          </a:p>
          <a:p>
            <a:pPr lvl="1">
              <a:spcBef>
                <a:spcPct val="50000"/>
              </a:spcBef>
            </a:pPr>
            <a:r>
              <a:rPr lang="en-US" altLang="cs-CZ" dirty="0"/>
              <a:t>Formal planning reinforces today’s success, which may lead to tomorrow’s failure.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2417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A43E64A-D86C-49D6-9D7F-69971C094A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C283FE-2DD6-46D6-B8EF-60D2BB5330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3AC5C30-2EFD-4CEB-8FE3-192AF37D3C7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D51A669-7F5A-49E8-915D-BF1BED8E6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Must know - keywords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27928AE-E6FE-4D9D-B124-B7CAB6D24F3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3" name="Zástupný obsah 22">
            <a:extLst>
              <a:ext uri="{FF2B5EF4-FFF2-40B4-BE49-F238E27FC236}">
                <a16:creationId xmlns:a16="http://schemas.microsoft.com/office/drawing/2014/main" id="{0C70624D-AB2A-4135-BECF-0536C8063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cs-CZ" sz="2400" dirty="0"/>
              <a:t>planning</a:t>
            </a:r>
          </a:p>
          <a:p>
            <a:pPr>
              <a:lnSpc>
                <a:spcPct val="100000"/>
              </a:lnSpc>
            </a:pPr>
            <a:r>
              <a:rPr lang="en-US" altLang="cs-CZ" sz="2400" dirty="0"/>
              <a:t>goals</a:t>
            </a:r>
          </a:p>
          <a:p>
            <a:pPr>
              <a:lnSpc>
                <a:spcPct val="100000"/>
              </a:lnSpc>
            </a:pPr>
            <a:r>
              <a:rPr lang="en-US" altLang="cs-CZ" sz="2400" dirty="0"/>
              <a:t>plans</a:t>
            </a:r>
          </a:p>
          <a:p>
            <a:pPr>
              <a:lnSpc>
                <a:spcPct val="100000"/>
              </a:lnSpc>
            </a:pPr>
            <a:r>
              <a:rPr lang="en-US" altLang="cs-CZ" sz="2400" dirty="0"/>
              <a:t>strategic plans</a:t>
            </a:r>
          </a:p>
          <a:p>
            <a:pPr>
              <a:lnSpc>
                <a:spcPct val="100000"/>
              </a:lnSpc>
            </a:pPr>
            <a:r>
              <a:rPr lang="en-US" altLang="cs-CZ" sz="2400" dirty="0"/>
              <a:t>operational plans</a:t>
            </a:r>
          </a:p>
          <a:p>
            <a:pPr>
              <a:lnSpc>
                <a:spcPct val="100000"/>
              </a:lnSpc>
            </a:pPr>
            <a:r>
              <a:rPr lang="en-US" altLang="cs-CZ" sz="2400" dirty="0"/>
              <a:t>long-term plans</a:t>
            </a:r>
          </a:p>
          <a:p>
            <a:pPr>
              <a:lnSpc>
                <a:spcPct val="100000"/>
              </a:lnSpc>
            </a:pPr>
            <a:r>
              <a:rPr lang="en-US" altLang="cs-CZ" sz="2400" dirty="0"/>
              <a:t>short-term plans</a:t>
            </a:r>
          </a:p>
          <a:p>
            <a:pPr>
              <a:lnSpc>
                <a:spcPct val="100000"/>
              </a:lnSpc>
            </a:pPr>
            <a:r>
              <a:rPr lang="en-US" altLang="cs-CZ" sz="2400" dirty="0"/>
              <a:t>specific plans</a:t>
            </a:r>
          </a:p>
          <a:p>
            <a:pPr>
              <a:lnSpc>
                <a:spcPct val="100000"/>
              </a:lnSpc>
            </a:pPr>
            <a:r>
              <a:rPr lang="en-US" altLang="cs-CZ" sz="2400" dirty="0"/>
              <a:t>traditional goal setting</a:t>
            </a:r>
          </a:p>
          <a:p>
            <a:pPr>
              <a:lnSpc>
                <a:spcPct val="100000"/>
              </a:lnSpc>
            </a:pPr>
            <a:r>
              <a:rPr lang="en-US" altLang="cs-CZ" sz="2400" dirty="0"/>
              <a:t>means-ends chain</a:t>
            </a:r>
          </a:p>
          <a:p>
            <a:endParaRPr lang="en-US" altLang="cs-CZ" sz="2800" dirty="0"/>
          </a:p>
          <a:p>
            <a:endParaRPr lang="cs-CZ" b="1" dirty="0"/>
          </a:p>
        </p:txBody>
      </p:sp>
      <p:sp>
        <p:nvSpPr>
          <p:cNvPr id="24" name="Zástupný obsah 23">
            <a:extLst>
              <a:ext uri="{FF2B5EF4-FFF2-40B4-BE49-F238E27FC236}">
                <a16:creationId xmlns:a16="http://schemas.microsoft.com/office/drawing/2014/main" id="{15FC6648-8337-4E44-AB1D-B03C03C5429A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altLang="cs-CZ" sz="2400" dirty="0"/>
              <a:t>management by objectives (MBO)</a:t>
            </a:r>
          </a:p>
          <a:p>
            <a:pPr>
              <a:lnSpc>
                <a:spcPct val="100000"/>
              </a:lnSpc>
            </a:pPr>
            <a:r>
              <a:rPr lang="en-GB" altLang="cs-CZ" sz="2400" dirty="0"/>
              <a:t>commitment concept</a:t>
            </a:r>
          </a:p>
          <a:p>
            <a:pPr>
              <a:lnSpc>
                <a:spcPct val="100000"/>
              </a:lnSpc>
            </a:pPr>
            <a:r>
              <a:rPr lang="en-GB" sz="2400" dirty="0"/>
              <a:t>benchmarking</a:t>
            </a:r>
          </a:p>
          <a:p>
            <a:pPr>
              <a:lnSpc>
                <a:spcPct val="100000"/>
              </a:lnSpc>
            </a:pPr>
            <a:r>
              <a:rPr lang="en-GB" sz="2400" dirty="0"/>
              <a:t>reverse engineering</a:t>
            </a:r>
          </a:p>
          <a:p>
            <a:pPr>
              <a:lnSpc>
                <a:spcPct val="100000"/>
              </a:lnSpc>
            </a:pPr>
            <a:r>
              <a:rPr lang="en-GB" sz="2400" dirty="0"/>
              <a:t>competitor intelligence</a:t>
            </a:r>
          </a:p>
          <a:p>
            <a:pPr>
              <a:lnSpc>
                <a:spcPct val="100000"/>
              </a:lnSpc>
            </a:pPr>
            <a:r>
              <a:rPr lang="en-GB" altLang="cs-CZ" sz="2400" dirty="0"/>
              <a:t>environmental scanning</a:t>
            </a:r>
          </a:p>
          <a:p>
            <a:pPr>
              <a:lnSpc>
                <a:spcPct val="100000"/>
              </a:lnSpc>
            </a:pPr>
            <a:r>
              <a:rPr lang="en-GB" sz="2400" dirty="0"/>
              <a:t>forecasting</a:t>
            </a:r>
          </a:p>
          <a:p>
            <a:pPr>
              <a:lnSpc>
                <a:spcPct val="100000"/>
              </a:lnSpc>
            </a:pPr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0599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F44610B-7287-4C5E-8806-ED2FB1CC2F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30728D-4F9D-4417-A574-11208F0F29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B90D73-62E7-4844-A0B3-8D4F7C9A8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 for today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2B6A2BD-DF4E-4386-980C-005B0AC4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What is planning?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Goals (objectives) and plans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Planning process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Planning tools and techniques</a:t>
            </a:r>
          </a:p>
        </p:txBody>
      </p:sp>
    </p:spTree>
    <p:extLst>
      <p:ext uri="{BB962C8B-B14F-4D97-AF65-F5344CB8AC3E}">
        <p14:creationId xmlns:p14="http://schemas.microsoft.com/office/powerpoint/2010/main" val="133353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D47EB5-62D7-43B7-B3F7-FAA4A654CA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A24882-98B0-48D6-BCC6-06DA3C438C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3C671C-535F-4526-9AD3-DA228AB5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are we?</a:t>
            </a:r>
          </a:p>
        </p:txBody>
      </p:sp>
      <p:pic>
        <p:nvPicPr>
          <p:cNvPr id="6" name="Zástupný obsah 34">
            <a:extLst>
              <a:ext uri="{FF2B5EF4-FFF2-40B4-BE49-F238E27FC236}">
                <a16:creationId xmlns:a16="http://schemas.microsoft.com/office/drawing/2014/main" id="{5D1F72B2-8D29-4137-9A2E-89CF0FA494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6756" y="1692275"/>
            <a:ext cx="6840076" cy="4140200"/>
          </a:xfrm>
          <a:prstGeom prst="rect">
            <a:avLst/>
          </a:prstGeom>
        </p:spPr>
      </p:pic>
      <p:sp>
        <p:nvSpPr>
          <p:cNvPr id="7" name="Ovál 6">
            <a:extLst>
              <a:ext uri="{FF2B5EF4-FFF2-40B4-BE49-F238E27FC236}">
                <a16:creationId xmlns:a16="http://schemas.microsoft.com/office/drawing/2014/main" id="{4320381C-3970-4042-9F02-D696DFE55478}"/>
              </a:ext>
            </a:extLst>
          </p:cNvPr>
          <p:cNvSpPr/>
          <p:nvPr/>
        </p:nvSpPr>
        <p:spPr bwMode="auto">
          <a:xfrm>
            <a:off x="2992582" y="3665914"/>
            <a:ext cx="1230283" cy="540326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771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7298C1C-C07D-4738-8865-E610637C25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C5B8DE-7E19-4FB3-B1E4-43DF2CA381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078C3B-DC0C-4420-A729-7EC09061F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planning?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B86117-4D8A-49D5-B608-D4B2D0143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cs-CZ" sz="2800" dirty="0"/>
              <a:t>A primary managerial activity that involves</a:t>
            </a:r>
            <a:r>
              <a:rPr lang="en-US" altLang="cs-CZ" dirty="0"/>
              <a:t>:</a:t>
            </a:r>
          </a:p>
          <a:p>
            <a:pPr lvl="2">
              <a:lnSpc>
                <a:spcPct val="150000"/>
              </a:lnSpc>
            </a:pPr>
            <a:r>
              <a:rPr lang="en-US" altLang="cs-CZ" sz="2000" dirty="0"/>
              <a:t>Defining the organization’s goals</a:t>
            </a:r>
          </a:p>
          <a:p>
            <a:pPr lvl="2">
              <a:lnSpc>
                <a:spcPct val="150000"/>
              </a:lnSpc>
            </a:pPr>
            <a:r>
              <a:rPr lang="en-US" altLang="cs-CZ" sz="2000" dirty="0"/>
              <a:t>Establishing an overall strategy for achieving those goals</a:t>
            </a:r>
          </a:p>
          <a:p>
            <a:pPr lvl="2">
              <a:lnSpc>
                <a:spcPct val="150000"/>
              </a:lnSpc>
            </a:pPr>
            <a:r>
              <a:rPr lang="en-US" altLang="cs-CZ" sz="2000" dirty="0"/>
              <a:t>Developing plans for organizational work activities.</a:t>
            </a:r>
          </a:p>
          <a:p>
            <a:pPr lvl="1"/>
            <a:endParaRPr lang="cs-CZ" altLang="cs-CZ" sz="2800" dirty="0"/>
          </a:p>
          <a:p>
            <a:pPr lvl="1"/>
            <a:r>
              <a:rPr lang="en-US" altLang="cs-CZ" sz="2800" dirty="0"/>
              <a:t>Types of planning</a:t>
            </a:r>
          </a:p>
          <a:p>
            <a:pPr lvl="2">
              <a:lnSpc>
                <a:spcPct val="150000"/>
              </a:lnSpc>
            </a:pPr>
            <a:r>
              <a:rPr lang="en-US" altLang="cs-CZ" sz="2000" b="1" dirty="0"/>
              <a:t>Informal:</a:t>
            </a:r>
            <a:r>
              <a:rPr lang="en-US" altLang="cs-CZ" sz="2000" dirty="0"/>
              <a:t> not written down, short-term focus; specific to an organizational unit.</a:t>
            </a:r>
          </a:p>
          <a:p>
            <a:pPr lvl="2">
              <a:lnSpc>
                <a:spcPct val="150000"/>
              </a:lnSpc>
            </a:pPr>
            <a:r>
              <a:rPr lang="en-US" altLang="cs-CZ" sz="2000" b="1" dirty="0"/>
              <a:t>Formal:</a:t>
            </a:r>
            <a:r>
              <a:rPr lang="en-US" altLang="cs-CZ" sz="2000" dirty="0"/>
              <a:t> written, specific, and long-term focus, involves  shared goals for the organization.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501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2F254A5-3331-4359-872A-FFA023F975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6D792B-8CDA-4747-B424-A706E6F659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5B57C370-16F4-47CF-B23A-45B43FA13AB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GB" dirty="0"/>
              <a:t>Purposes of planning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55BB0B4-41CA-473F-B298-B43479302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do managers plan?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FC7E5E01-036C-4480-B304-46C34AD099A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GB" dirty="0"/>
              <a:t>Planning vs. Performance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4608073-0531-4AB1-98A0-838434C48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en-US" altLang="cs-CZ" sz="2400" dirty="0"/>
              <a:t>Provides direction</a:t>
            </a:r>
          </a:p>
          <a:p>
            <a:pPr lvl="1">
              <a:lnSpc>
                <a:spcPct val="150000"/>
              </a:lnSpc>
            </a:pPr>
            <a:r>
              <a:rPr lang="en-US" altLang="cs-CZ" sz="2400" dirty="0"/>
              <a:t>Reduces uncertainty</a:t>
            </a:r>
          </a:p>
          <a:p>
            <a:pPr lvl="1">
              <a:lnSpc>
                <a:spcPct val="150000"/>
              </a:lnSpc>
            </a:pPr>
            <a:r>
              <a:rPr lang="en-US" altLang="cs-CZ" sz="2400" dirty="0"/>
              <a:t>Minimizes waste and redundancy</a:t>
            </a:r>
          </a:p>
          <a:p>
            <a:pPr lvl="1">
              <a:lnSpc>
                <a:spcPct val="150000"/>
              </a:lnSpc>
            </a:pPr>
            <a:r>
              <a:rPr lang="en-US" altLang="cs-CZ" sz="2400" dirty="0"/>
              <a:t>Sets the standards for controlling</a:t>
            </a:r>
          </a:p>
          <a:p>
            <a:endParaRPr lang="cs-CZ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C22DEA0C-4382-4254-ABF3-6C6AF4D683E2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 lvl="1">
              <a:spcBef>
                <a:spcPct val="30000"/>
              </a:spcBef>
            </a:pPr>
            <a:r>
              <a:rPr lang="en-US" altLang="cs-CZ" dirty="0"/>
              <a:t>Formal planning is associated with:</a:t>
            </a:r>
          </a:p>
          <a:p>
            <a:pPr lvl="2">
              <a:spcBef>
                <a:spcPct val="30000"/>
              </a:spcBef>
            </a:pPr>
            <a:r>
              <a:rPr lang="cs-CZ" altLang="cs-CZ" dirty="0"/>
              <a:t>=&gt; </a:t>
            </a:r>
            <a:r>
              <a:rPr lang="en-US" altLang="cs-CZ" dirty="0"/>
              <a:t>Higher profits and returns on assets.</a:t>
            </a:r>
          </a:p>
          <a:p>
            <a:pPr lvl="2">
              <a:spcBef>
                <a:spcPct val="30000"/>
              </a:spcBef>
            </a:pPr>
            <a:r>
              <a:rPr lang="cs-CZ" altLang="cs-CZ" dirty="0"/>
              <a:t>=&gt; </a:t>
            </a:r>
            <a:r>
              <a:rPr lang="en-US" altLang="cs-CZ" dirty="0"/>
              <a:t>Positive financial results.</a:t>
            </a:r>
          </a:p>
          <a:p>
            <a:pPr lvl="1">
              <a:spcBef>
                <a:spcPct val="30000"/>
              </a:spcBef>
            </a:pPr>
            <a:r>
              <a:rPr lang="en-US" altLang="cs-CZ" dirty="0"/>
              <a:t>The quality of planning and implementation affects performance more than the extent of planning.</a:t>
            </a:r>
          </a:p>
          <a:p>
            <a:pPr lvl="1">
              <a:spcBef>
                <a:spcPct val="30000"/>
              </a:spcBef>
            </a:pPr>
            <a:r>
              <a:rPr lang="en-US" altLang="cs-CZ" dirty="0"/>
              <a:t>The external environment can reduce the impact of planning on performance,</a:t>
            </a:r>
          </a:p>
          <a:p>
            <a:pPr lvl="1">
              <a:spcBef>
                <a:spcPct val="30000"/>
              </a:spcBef>
            </a:pPr>
            <a:r>
              <a:rPr lang="en-US" altLang="cs-CZ" dirty="0"/>
              <a:t>Formal planning must be used for several years before planning begins to affect performance.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82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9AA0232-E2E9-44AB-9399-FCBFDAB4E4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DD1544-6C88-4C03-A279-7FD5E7E56D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31CF24F-FE7B-486D-86F1-937AD7B2CF4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GB" dirty="0"/>
              <a:t>GOALS (Objectives)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321B251B-622A-42B8-BC74-229FD3B7C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Elements of planning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1AB276F5-D113-484D-8D41-170687CFB0B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PLANS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D091EC3-0378-455D-A7AA-AA58385B9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457200" algn="l"/>
                <a:tab pos="4343400" algn="l"/>
              </a:tabLst>
            </a:pPr>
            <a:r>
              <a:rPr lang="en-US" altLang="cs-CZ" sz="1800" dirty="0"/>
              <a:t>Desired outcomes for individuals, groups, or entire organizations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457200" algn="l"/>
                <a:tab pos="4343400" algn="l"/>
              </a:tabLst>
            </a:pPr>
            <a:r>
              <a:rPr lang="en-US" altLang="cs-CZ" sz="1800" dirty="0"/>
              <a:t>Provide direction and evaluation performance criteria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457200" algn="l"/>
                <a:tab pos="4343400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they specify future conditions that are deemed satisfactory (by the organization itself and also by the environment).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457200" algn="l"/>
                <a:tab pos="4343400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objectives should be 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measurable</a:t>
            </a:r>
            <a:r>
              <a:rPr lang="cs-CZ" sz="1800" i="1" dirty="0">
                <a:effectLst/>
                <a:ea typeface="Times New Roman" panose="02020603050405020304" pitchFamily="18" charset="0"/>
              </a:rPr>
              <a:t> (S.M.A.R.T.)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;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457200" algn="l"/>
                <a:tab pos="4343400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management initiates planning to determine the 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priority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and 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timing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of objectives;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E2CD5757-77F9-4A45-ABF4-2B64D8AD0F4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220078"/>
          </a:xfrm>
        </p:spPr>
        <p:txBody>
          <a:bodyPr/>
          <a:lstStyle/>
          <a:p>
            <a:pPr marL="342900" lvl="2" indent="-34290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Times New Roman" panose="02020603050405020304" pitchFamily="18" charset="0"/>
              <a:buChar char="–"/>
              <a:tabLst>
                <a:tab pos="457200" algn="l"/>
                <a:tab pos="4343400" algn="l"/>
              </a:tabLst>
            </a:pPr>
            <a:r>
              <a:rPr lang="en-US" altLang="cs-CZ" sz="1800" dirty="0">
                <a:ea typeface="+mn-ea"/>
                <a:cs typeface="+mn-cs"/>
              </a:rPr>
              <a:t>Documents that outline how goals are to be accomplished</a:t>
            </a:r>
          </a:p>
          <a:p>
            <a:pPr marL="342900" lvl="2" indent="-342900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Times New Roman" panose="02020603050405020304" pitchFamily="18" charset="0"/>
              <a:buChar char="–"/>
              <a:tabLst>
                <a:tab pos="457200" algn="l"/>
                <a:tab pos="4343400" algn="l"/>
              </a:tabLst>
            </a:pPr>
            <a:r>
              <a:rPr lang="en-US" altLang="cs-CZ" sz="1800" dirty="0">
                <a:ea typeface="+mn-ea"/>
                <a:cs typeface="+mn-cs"/>
              </a:rPr>
              <a:t>Describe how resources are to be allocated and establish activity schedules</a:t>
            </a:r>
          </a:p>
          <a:p>
            <a:endParaRPr lang="cs-CZ" dirty="0"/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DD94E5DC-E6A4-4E30-80F2-A4CD2463F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985" y="2934671"/>
            <a:ext cx="5145293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00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E3E2149-5352-447D-8B75-8BAB7E2BB9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4C4D84-5A38-4A64-AA83-F2BE75BB72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F041302-52C4-4EAB-BB85-9D44DF3FF33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02FC94EA-21EC-411F-A417-58767286F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planning process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079141EA-6926-4870-8B06-3980EF94B59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8" name="Zástupný obsah 17">
            <a:extLst>
              <a:ext uri="{FF2B5EF4-FFF2-40B4-BE49-F238E27FC236}">
                <a16:creationId xmlns:a16="http://schemas.microsoft.com/office/drawing/2014/main" id="{931CA319-23E1-4594-A901-9FD490CC00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724" y="2056674"/>
            <a:ext cx="5375273" cy="3336299"/>
          </a:xfrm>
          <a:prstGeom prst="rect">
            <a:avLst/>
          </a:prstGeom>
        </p:spPr>
      </p:pic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9C0CA32C-4BC6-4C1B-BF15-54F5027D0C4E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79" y="1690271"/>
            <a:ext cx="5375273" cy="4140000"/>
          </a:xfrm>
        </p:spPr>
        <p:txBody>
          <a:bodyPr/>
          <a:lstStyle/>
          <a:p>
            <a:pPr marL="0" indent="0">
              <a:buNone/>
              <a:tabLst>
                <a:tab pos="4343400" algn="l"/>
              </a:tabLst>
            </a:pPr>
            <a:endParaRPr kumimoji="0" lang="en-US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86517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85C661B0-5091-42C6-8CBF-160EBD299FCE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532143" cy="3896711"/>
          </a:xfrm>
        </p:spPr>
        <p:txBody>
          <a:bodyPr/>
          <a:lstStyle/>
          <a:p>
            <a:pPr marL="0" indent="0">
              <a:buNone/>
              <a:tabLst>
                <a:tab pos="4343400" algn="l"/>
              </a:tabLst>
            </a:pPr>
            <a:r>
              <a:rPr lang="en-US" sz="1200" dirty="0">
                <a:effectLst/>
                <a:ea typeface="Times New Roman" panose="02020603050405020304" pitchFamily="18" charset="0"/>
              </a:rPr>
              <a:t>You can make better plans if you can predict the future.</a:t>
            </a:r>
            <a:endParaRPr lang="cs-CZ" sz="1200" dirty="0">
              <a:effectLst/>
              <a:ea typeface="Times New Roman" panose="02020603050405020304" pitchFamily="18" charset="0"/>
            </a:endParaRPr>
          </a:p>
          <a:p>
            <a:pPr marL="742950" lvl="1" indent="-285750">
              <a:buFont typeface="Times New Roman" panose="02020603050405020304" pitchFamily="18" charset="0"/>
              <a:buChar char="-"/>
              <a:tabLst>
                <a:tab pos="914400" algn="l"/>
                <a:tab pos="4343400" algn="l"/>
              </a:tabLst>
            </a:pPr>
            <a:r>
              <a:rPr lang="en-US" sz="1200" dirty="0">
                <a:effectLst/>
                <a:ea typeface="Times New Roman" panose="02020603050405020304" pitchFamily="18" charset="0"/>
              </a:rPr>
              <a:t>realistic objectives can be set;</a:t>
            </a:r>
            <a:endParaRPr lang="cs-CZ" sz="1200" dirty="0">
              <a:effectLst/>
              <a:ea typeface="Times New Roman" panose="02020603050405020304" pitchFamily="18" charset="0"/>
            </a:endParaRPr>
          </a:p>
          <a:p>
            <a:pPr marL="742950" lvl="1" indent="-285750">
              <a:buFont typeface="Times New Roman" panose="02020603050405020304" pitchFamily="18" charset="0"/>
              <a:buChar char="-"/>
              <a:tabLst>
                <a:tab pos="914400" algn="l"/>
                <a:tab pos="4343400" algn="l"/>
              </a:tabLst>
            </a:pPr>
            <a:r>
              <a:rPr lang="en-US" sz="1200" dirty="0">
                <a:effectLst/>
                <a:ea typeface="Times New Roman" panose="02020603050405020304" pitchFamily="18" charset="0"/>
              </a:rPr>
              <a:t>feasible course of action can be planned;</a:t>
            </a:r>
            <a:endParaRPr lang="cs-CZ" sz="1200" dirty="0">
              <a:effectLst/>
              <a:ea typeface="Times New Roman" panose="02020603050405020304" pitchFamily="18" charset="0"/>
            </a:endParaRPr>
          </a:p>
          <a:p>
            <a:pPr marL="742950" lvl="1" indent="-285750">
              <a:buFont typeface="Times New Roman" panose="02020603050405020304" pitchFamily="18" charset="0"/>
              <a:buChar char="-"/>
              <a:tabLst>
                <a:tab pos="914400" algn="l"/>
                <a:tab pos="4343400" algn="l"/>
              </a:tabLst>
            </a:pPr>
            <a:r>
              <a:rPr lang="en-US" sz="1200" dirty="0">
                <a:effectLst/>
                <a:ea typeface="Times New Roman" panose="02020603050405020304" pitchFamily="18" charset="0"/>
              </a:rPr>
              <a:t>resource costs can be minimized;</a:t>
            </a:r>
            <a:endParaRPr lang="cs-CZ" sz="1200" dirty="0">
              <a:effectLst/>
              <a:ea typeface="Times New Roman" panose="02020603050405020304" pitchFamily="18" charset="0"/>
            </a:endParaRPr>
          </a:p>
          <a:p>
            <a:pPr marL="505800" indent="0">
              <a:buNone/>
              <a:tabLst>
                <a:tab pos="4343400" algn="l"/>
              </a:tabLst>
            </a:pPr>
            <a:r>
              <a:rPr lang="en-US" sz="12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 no major corrections will be needed in the future.</a:t>
            </a:r>
            <a:endParaRPr lang="cs-CZ" sz="1200" dirty="0">
              <a:effectLst/>
              <a:ea typeface="Times New Roman" panose="02020603050405020304" pitchFamily="18" charset="0"/>
            </a:endParaRPr>
          </a:p>
          <a:p>
            <a:pPr marL="685800">
              <a:tabLst>
                <a:tab pos="4343400" algn="l"/>
              </a:tabLst>
            </a:pPr>
            <a:endParaRPr lang="cs-CZ" sz="1200" dirty="0"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r"/>
              </a:tabLst>
            </a:pPr>
            <a:r>
              <a:rPr kumimoji="0" lang="en-US" altLang="cs-CZ" sz="1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Qualitative</a:t>
            </a:r>
            <a:r>
              <a:rPr kumimoji="0" lang="en-US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approach to forecasting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65113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–"/>
              <a:tabLst>
                <a:tab pos="1371600" algn="r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Delphi method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65113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–"/>
              <a:tabLst>
                <a:tab pos="1371600" algn="r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estimates of salespeople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65113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–"/>
              <a:tabLst>
                <a:tab pos="1371600" algn="r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consumer panels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65113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–"/>
              <a:tabLst>
                <a:tab pos="1371600" algn="r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historical analogy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r"/>
              </a:tabLst>
            </a:pPr>
            <a:r>
              <a:rPr kumimoji="0" lang="en-US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	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r"/>
              </a:tabLst>
            </a:pPr>
            <a:r>
              <a:rPr kumimoji="0" lang="en-US" altLang="cs-CZ" sz="1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Quantitative</a:t>
            </a:r>
            <a:r>
              <a:rPr kumimoji="0" lang="en-US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approach to forecasting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65113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–"/>
              <a:tabLst>
                <a:tab pos="1371600" algn="r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time series analysis = extrapolative methods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1371600" algn="r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naïve model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1371600" algn="r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averages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1371600" algn="r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exponential smoothing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65113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–"/>
              <a:tabLst>
                <a:tab pos="1371600" algn="r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causal methods = to suggest causes of behavior of independent variables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1371600" algn="r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regression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1371600" algn="r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econometric models</a:t>
            </a: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A11CB8D-C1F8-4EC6-AE62-F5DD0C33AF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D0F13B-A3F5-4B44-AA88-024592B3AA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8EC2F501-EDCA-45BB-AD89-D386266F8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Setting objectives</a:t>
            </a:r>
          </a:p>
        </p:txBody>
      </p:sp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8B90C941-1119-4CFF-8193-8A1FE89D1B6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4A62EFF2-5BDE-4E9D-8D0A-38A5CB62FC73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334298" y="1667024"/>
            <a:ext cx="5136980" cy="4140000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800" dirty="0">
                <a:effectLst/>
                <a:ea typeface="Times New Roman" panose="02020603050405020304" pitchFamily="18" charset="0"/>
              </a:rPr>
              <a:t>You must balance the cost of obtaining better forecasts against the benefit of the improved decision.</a:t>
            </a:r>
            <a:endParaRPr lang="cs-CZ" dirty="0"/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783E909D-BC6D-47DB-BD8A-E30DABCE5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0676" y="1843496"/>
            <a:ext cx="6448292" cy="245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79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>
            <a:extLst>
              <a:ext uri="{FF2B5EF4-FFF2-40B4-BE49-F238E27FC236}">
                <a16:creationId xmlns:a16="http://schemas.microsoft.com/office/drawing/2014/main" id="{06C6AE0A-CBF5-4705-8501-B3DC6D084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239" y="3651097"/>
            <a:ext cx="3287528" cy="2377173"/>
          </a:xfrm>
          <a:prstGeom prst="rect">
            <a:avLst/>
          </a:prstGeom>
        </p:spPr>
      </p:pic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A8EAF7AF-22A8-4AEB-9BB5-C794027DC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cs-CZ" sz="1800" dirty="0"/>
              <a:t>Broad goals are set at the top of the organization.</a:t>
            </a:r>
          </a:p>
          <a:p>
            <a:pPr lvl="1"/>
            <a:r>
              <a:rPr lang="en-US" altLang="cs-CZ" sz="1800" dirty="0"/>
              <a:t>Goals are then broken into subgoals for each organizational level.</a:t>
            </a:r>
          </a:p>
          <a:p>
            <a:pPr lvl="1"/>
            <a:r>
              <a:rPr lang="en-US" altLang="cs-CZ" sz="1800" dirty="0"/>
              <a:t>Assumes that top management knows best because they can see the “big picture.”</a:t>
            </a:r>
          </a:p>
          <a:p>
            <a:pPr lvl="1"/>
            <a:r>
              <a:rPr lang="en-US" altLang="cs-CZ" sz="1800" dirty="0"/>
              <a:t>Goals are intended to direct, guide, and constrain from above.</a:t>
            </a:r>
          </a:p>
          <a:p>
            <a:pPr lvl="1"/>
            <a:r>
              <a:rPr lang="en-US" altLang="cs-CZ" sz="1800" dirty="0"/>
              <a:t>Goals lose clarity and focus</a:t>
            </a:r>
            <a:r>
              <a:rPr lang="cs-CZ" altLang="cs-CZ" sz="1800" dirty="0"/>
              <a:t> </a:t>
            </a:r>
            <a:r>
              <a:rPr lang="en-US" altLang="cs-CZ" sz="1800" dirty="0"/>
              <a:t>as</a:t>
            </a:r>
            <a:br>
              <a:rPr lang="cs-CZ" altLang="cs-CZ" sz="1800" dirty="0"/>
            </a:br>
            <a:r>
              <a:rPr lang="en-US" altLang="cs-CZ" sz="1800" dirty="0"/>
              <a:t>lower-level</a:t>
            </a:r>
            <a:r>
              <a:rPr lang="cs-CZ" altLang="cs-CZ" sz="1800" dirty="0"/>
              <a:t> </a:t>
            </a:r>
            <a:r>
              <a:rPr lang="en-US" altLang="cs-CZ" sz="1800" dirty="0"/>
              <a:t>managers </a:t>
            </a:r>
            <a:br>
              <a:rPr lang="cs-CZ" altLang="cs-CZ" sz="1800" dirty="0"/>
            </a:br>
            <a:r>
              <a:rPr lang="en-US" altLang="cs-CZ" sz="1800" dirty="0"/>
              <a:t>attempt to interpret </a:t>
            </a:r>
            <a:br>
              <a:rPr lang="cs-CZ" altLang="cs-CZ" sz="1800" dirty="0"/>
            </a:br>
            <a:r>
              <a:rPr lang="en-US" altLang="cs-CZ" sz="1800" dirty="0"/>
              <a:t>and define the </a:t>
            </a:r>
            <a:br>
              <a:rPr lang="cs-CZ" altLang="cs-CZ" sz="1800" dirty="0"/>
            </a:br>
            <a:r>
              <a:rPr lang="en-US" altLang="cs-CZ" sz="1800" dirty="0"/>
              <a:t>goals for their </a:t>
            </a:r>
            <a:br>
              <a:rPr lang="cs-CZ" altLang="cs-CZ" sz="1800" dirty="0"/>
            </a:br>
            <a:r>
              <a:rPr lang="en-US" altLang="cs-CZ" sz="1800" dirty="0"/>
              <a:t>areas of </a:t>
            </a:r>
            <a:br>
              <a:rPr lang="cs-CZ" altLang="cs-CZ" sz="1800" dirty="0"/>
            </a:br>
            <a:r>
              <a:rPr lang="en-US" altLang="cs-CZ" sz="1800" dirty="0"/>
              <a:t>responsibility.</a:t>
            </a:r>
          </a:p>
          <a:p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5ABCB95-9FD2-4125-88D6-3C7182192F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59E93BD-CC44-42D1-95FD-66DF712A2E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1D40A50E-9333-42F9-AAEB-C954F1CA5FD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GB" dirty="0"/>
              <a:t>Traditional goal setting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51E6E58-725C-4A10-A5D5-295826172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Traditional goal setting vs. MBO</a:t>
            </a:r>
          </a:p>
        </p:txBody>
      </p:sp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0EA66CFB-8320-4072-A23A-C2ED9652632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700058" y="1290515"/>
            <a:ext cx="4771220" cy="271576"/>
          </a:xfrm>
        </p:spPr>
        <p:txBody>
          <a:bodyPr/>
          <a:lstStyle/>
          <a:p>
            <a:r>
              <a:rPr lang="en-GB" dirty="0"/>
              <a:t>Management By Objectives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2A7D208E-B18D-43A8-97EA-F6B0FDE489C8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700058" y="1690271"/>
            <a:ext cx="4771220" cy="4140000"/>
          </a:xfrm>
        </p:spPr>
        <p:txBody>
          <a:bodyPr/>
          <a:lstStyle/>
          <a:p>
            <a:pPr lvl="1"/>
            <a:r>
              <a:rPr lang="en-US" altLang="cs-CZ" sz="1800" dirty="0"/>
              <a:t>Specific performance goals are </a:t>
            </a:r>
            <a:r>
              <a:rPr lang="en-US" altLang="cs-CZ" sz="1800" b="1" dirty="0"/>
              <a:t>jointly</a:t>
            </a:r>
            <a:r>
              <a:rPr lang="en-US" altLang="cs-CZ" sz="1800" dirty="0"/>
              <a:t> determined by employees and managers.</a:t>
            </a:r>
          </a:p>
          <a:p>
            <a:pPr lvl="1"/>
            <a:r>
              <a:rPr lang="en-US" altLang="cs-CZ" sz="1800" dirty="0"/>
              <a:t>Rewards are allocated on the basis of periodically reviewed </a:t>
            </a:r>
            <a:r>
              <a:rPr lang="en-US" altLang="cs-CZ" sz="1800" b="1" dirty="0"/>
              <a:t>progress</a:t>
            </a:r>
            <a:r>
              <a:rPr lang="en-US" altLang="cs-CZ" sz="1800" dirty="0"/>
              <a:t> towards the goals.</a:t>
            </a:r>
          </a:p>
          <a:p>
            <a:pPr lvl="2"/>
            <a:r>
              <a:rPr lang="en-US" altLang="cs-CZ" dirty="0"/>
              <a:t>Goal specificity, participative decision making, an explicit performance/evaluation period, feedback</a:t>
            </a:r>
            <a:endParaRPr lang="cs-CZ" altLang="cs-CZ" dirty="0"/>
          </a:p>
          <a:p>
            <a:pPr lvl="1"/>
            <a:r>
              <a:rPr lang="en-US" altLang="cs-CZ" sz="1800" dirty="0"/>
              <a:t>Top management commitment and involvement</a:t>
            </a:r>
          </a:p>
          <a:p>
            <a:pPr lvl="1"/>
            <a:r>
              <a:rPr lang="en-US" altLang="cs-CZ" sz="1800" dirty="0"/>
              <a:t>Potential Problems with MBO Programs</a:t>
            </a:r>
          </a:p>
          <a:p>
            <a:pPr marL="803275" lvl="2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altLang="cs-CZ" dirty="0"/>
              <a:t>Not as effective in dynamic environments that require constant resetting of goals.</a:t>
            </a:r>
          </a:p>
          <a:p>
            <a:pPr marL="803275" lvl="2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altLang="cs-CZ" dirty="0"/>
              <a:t>Overemphasis on individual accomplishment may create problems with teamwork.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492185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228</TotalTime>
  <Words>1117</Words>
  <Application>Microsoft Office PowerPoint</Application>
  <PresentationFormat>Širokoúhlá obrazovka</PresentationFormat>
  <Paragraphs>190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Tahoma</vt:lpstr>
      <vt:lpstr>Times New Roman</vt:lpstr>
      <vt:lpstr>Wingdings</vt:lpstr>
      <vt:lpstr>Presentation_MU_EN</vt:lpstr>
      <vt:lpstr>Planning</vt:lpstr>
      <vt:lpstr>Agenda for today</vt:lpstr>
      <vt:lpstr>Where are we?</vt:lpstr>
      <vt:lpstr>What is planning?</vt:lpstr>
      <vt:lpstr>Why do managers plan?</vt:lpstr>
      <vt:lpstr>Elements of planning</vt:lpstr>
      <vt:lpstr>The planning process</vt:lpstr>
      <vt:lpstr>Setting objectives</vt:lpstr>
      <vt:lpstr>Traditional goal setting vs. MBO</vt:lpstr>
      <vt:lpstr>Goals are interrelated…</vt:lpstr>
      <vt:lpstr>Planning tools and techniques (1/2)</vt:lpstr>
      <vt:lpstr>Planning tools and techniques (2/2)</vt:lpstr>
      <vt:lpstr>Planning within an organizational setting</vt:lpstr>
      <vt:lpstr>Contemporary Issues in Planning</vt:lpstr>
      <vt:lpstr>Must know - keywords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</dc:title>
  <dc:creator>Smutny Petr</dc:creator>
  <cp:lastModifiedBy>Petr Smutný</cp:lastModifiedBy>
  <cp:revision>2</cp:revision>
  <cp:lastPrinted>2020-10-07T09:46:35Z</cp:lastPrinted>
  <dcterms:created xsi:type="dcterms:W3CDTF">2020-10-05T13:16:55Z</dcterms:created>
  <dcterms:modified xsi:type="dcterms:W3CDTF">2020-11-02T14:56:47Z</dcterms:modified>
</cp:coreProperties>
</file>