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331" r:id="rId4"/>
    <p:sldId id="290" r:id="rId5"/>
    <p:sldId id="332" r:id="rId6"/>
    <p:sldId id="292" r:id="rId7"/>
    <p:sldId id="293" r:id="rId8"/>
    <p:sldId id="274" r:id="rId9"/>
    <p:sldId id="325" r:id="rId10"/>
    <p:sldId id="324" r:id="rId11"/>
    <p:sldId id="326" r:id="rId12"/>
    <p:sldId id="327" r:id="rId13"/>
    <p:sldId id="299" r:id="rId14"/>
    <p:sldId id="301" r:id="rId15"/>
    <p:sldId id="303" r:id="rId16"/>
    <p:sldId id="306" r:id="rId17"/>
    <p:sldId id="277" r:id="rId18"/>
    <p:sldId id="309" r:id="rId19"/>
    <p:sldId id="315" r:id="rId20"/>
    <p:sldId id="317" r:id="rId21"/>
    <p:sldId id="280" r:id="rId22"/>
    <p:sldId id="32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3300"/>
    <a:srgbClr val="CC0000"/>
    <a:srgbClr val="3366CC"/>
    <a:srgbClr val="336600"/>
    <a:srgbClr val="996633"/>
    <a:srgbClr val="99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926CF-07C0-42FF-B4A1-B9F396E5DD48}" v="249" dt="2020-11-10T15:12:3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Smutný" userId="37ffb8d4-0ab7-4539-80fa-95cb741689c5" providerId="ADAL" clId="{8D2926CF-07C0-42FF-B4A1-B9F396E5DD48}"/>
    <pc:docChg chg="undo redo custSel addSld delSld modSld sldOrd addSection delSection">
      <pc:chgData name="Petr Smutný" userId="37ffb8d4-0ab7-4539-80fa-95cb741689c5" providerId="ADAL" clId="{8D2926CF-07C0-42FF-B4A1-B9F396E5DD48}" dt="2020-11-10T15:12:41.642" v="1578"/>
      <pc:docMkLst>
        <pc:docMk/>
      </pc:docMkLst>
      <pc:sldChg chg="modSp mod">
        <pc:chgData name="Petr Smutný" userId="37ffb8d4-0ab7-4539-80fa-95cb741689c5" providerId="ADAL" clId="{8D2926CF-07C0-42FF-B4A1-B9F396E5DD48}" dt="2020-11-10T13:38:02.077" v="21"/>
        <pc:sldMkLst>
          <pc:docMk/>
          <pc:sldMk cId="0" sldId="256"/>
        </pc:sldMkLst>
        <pc:spChg chg="mod">
          <ac:chgData name="Petr Smutný" userId="37ffb8d4-0ab7-4539-80fa-95cb741689c5" providerId="ADAL" clId="{8D2926CF-07C0-42FF-B4A1-B9F396E5DD48}" dt="2020-11-10T13:37:47.552" v="18" actId="1076"/>
          <ac:spMkLst>
            <pc:docMk/>
            <pc:sldMk cId="0" sldId="256"/>
            <ac:spMk id="3" creationId="{5469AF0E-1673-49CE-824A-6B3F4FB358D0}"/>
          </ac:spMkLst>
        </pc:spChg>
        <pc:spChg chg="mod">
          <ac:chgData name="Petr Smutný" userId="37ffb8d4-0ab7-4539-80fa-95cb741689c5" providerId="ADAL" clId="{8D2926CF-07C0-42FF-B4A1-B9F396E5DD48}" dt="2020-11-10T13:38:02.077" v="21"/>
          <ac:spMkLst>
            <pc:docMk/>
            <pc:sldMk cId="0" sldId="256"/>
            <ac:spMk id="4" creationId="{81730BD9-20EA-4876-801F-4E7FDBE99997}"/>
          </ac:spMkLst>
        </pc:spChg>
        <pc:spChg chg="mod">
          <ac:chgData name="Petr Smutný" userId="37ffb8d4-0ab7-4539-80fa-95cb741689c5" providerId="ADAL" clId="{8D2926CF-07C0-42FF-B4A1-B9F396E5DD48}" dt="2020-11-10T13:37:49.435" v="20" actId="108"/>
          <ac:spMkLst>
            <pc:docMk/>
            <pc:sldMk cId="0" sldId="256"/>
            <ac:spMk id="2061" creationId="{93F98203-0574-4CA5-8783-B22F06E57F41}"/>
          </ac:spMkLst>
        </pc:spChg>
      </pc:sldChg>
      <pc:sldChg chg="modSp add mod">
        <pc:chgData name="Petr Smutný" userId="37ffb8d4-0ab7-4539-80fa-95cb741689c5" providerId="ADAL" clId="{8D2926CF-07C0-42FF-B4A1-B9F396E5DD48}" dt="2020-11-10T15:05:26.410" v="1496" actId="20577"/>
        <pc:sldMkLst>
          <pc:docMk/>
          <pc:sldMk cId="1333537270" sldId="257"/>
        </pc:sldMkLst>
        <pc:spChg chg="mod">
          <ac:chgData name="Petr Smutný" userId="37ffb8d4-0ab7-4539-80fa-95cb741689c5" providerId="ADAL" clId="{8D2926CF-07C0-42FF-B4A1-B9F396E5DD48}" dt="2020-11-10T15:05:26.410" v="1496" actId="20577"/>
          <ac:spMkLst>
            <pc:docMk/>
            <pc:sldMk cId="1333537270" sldId="257"/>
            <ac:spMk id="5" creationId="{E2B6A2BD-DF4E-4386-980C-005B0AC4A00F}"/>
          </ac:spMkLst>
        </pc:spChg>
      </pc:sldChg>
      <pc:sldChg chg="del">
        <pc:chgData name="Petr Smutný" userId="37ffb8d4-0ab7-4539-80fa-95cb741689c5" providerId="ADAL" clId="{8D2926CF-07C0-42FF-B4A1-B9F396E5DD48}" dt="2020-11-10T13:58:10.653" v="242" actId="2696"/>
        <pc:sldMkLst>
          <pc:docMk/>
          <pc:sldMk cId="0" sldId="259"/>
        </pc:sldMkLst>
      </pc:sldChg>
      <pc:sldChg chg="del">
        <pc:chgData name="Petr Smutný" userId="37ffb8d4-0ab7-4539-80fa-95cb741689c5" providerId="ADAL" clId="{8D2926CF-07C0-42FF-B4A1-B9F396E5DD48}" dt="2020-11-10T15:11:25.211" v="1557" actId="2696"/>
        <pc:sldMkLst>
          <pc:docMk/>
          <pc:sldMk cId="0" sldId="272"/>
        </pc:sldMkLst>
      </pc:sldChg>
      <pc:sldChg chg="add del">
        <pc:chgData name="Petr Smutný" userId="37ffb8d4-0ab7-4539-80fa-95cb741689c5" providerId="ADAL" clId="{8D2926CF-07C0-42FF-B4A1-B9F396E5DD48}" dt="2020-11-10T13:40:16.884" v="30" actId="2696"/>
        <pc:sldMkLst>
          <pc:docMk/>
          <pc:sldMk cId="3418771615" sldId="273"/>
        </pc:sldMkLst>
      </pc:sldChg>
      <pc:sldChg chg="addSp delSp modSp mod">
        <pc:chgData name="Petr Smutný" userId="37ffb8d4-0ab7-4539-80fa-95cb741689c5" providerId="ADAL" clId="{8D2926CF-07C0-42FF-B4A1-B9F396E5DD48}" dt="2020-11-10T15:12:05.130" v="1564"/>
        <pc:sldMkLst>
          <pc:docMk/>
          <pc:sldMk cId="0" sldId="274"/>
        </pc:sldMkLst>
        <pc:spChg chg="mod">
          <ac:chgData name="Petr Smutný" userId="37ffb8d4-0ab7-4539-80fa-95cb741689c5" providerId="ADAL" clId="{8D2926CF-07C0-42FF-B4A1-B9F396E5DD48}" dt="2020-11-10T15:12:05.130" v="1564"/>
          <ac:spMkLst>
            <pc:docMk/>
            <pc:sldMk cId="0" sldId="274"/>
            <ac:spMk id="8" creationId="{D3AD625F-581D-48C8-BF57-E2FCC3A9EEE8}"/>
          </ac:spMkLst>
        </pc:spChg>
        <pc:spChg chg="del mod">
          <ac:chgData name="Petr Smutný" userId="37ffb8d4-0ab7-4539-80fa-95cb741689c5" providerId="ADAL" clId="{8D2926CF-07C0-42FF-B4A1-B9F396E5DD48}" dt="2020-11-10T14:08:35.583" v="603" actId="478"/>
          <ac:spMkLst>
            <pc:docMk/>
            <pc:sldMk cId="0" sldId="274"/>
            <ac:spMk id="9" creationId="{C0DF190E-CF0F-4E0F-9A57-20EA9A7FBBFE}"/>
          </ac:spMkLst>
        </pc:spChg>
        <pc:spChg chg="add del mod">
          <ac:chgData name="Petr Smutný" userId="37ffb8d4-0ab7-4539-80fa-95cb741689c5" providerId="ADAL" clId="{8D2926CF-07C0-42FF-B4A1-B9F396E5DD48}" dt="2020-11-10T14:07:07.302" v="489" actId="108"/>
          <ac:spMkLst>
            <pc:docMk/>
            <pc:sldMk cId="0" sldId="274"/>
            <ac:spMk id="96258" creationId="{1E790682-E51E-47CA-A9B5-E0F4C370B1CB}"/>
          </ac:spMkLst>
        </pc:spChg>
        <pc:spChg chg="add del">
          <ac:chgData name="Petr Smutný" userId="37ffb8d4-0ab7-4539-80fa-95cb741689c5" providerId="ADAL" clId="{8D2926CF-07C0-42FF-B4A1-B9F396E5DD48}" dt="2020-11-10T14:06:14.454" v="470" actId="478"/>
          <ac:spMkLst>
            <pc:docMk/>
            <pc:sldMk cId="0" sldId="274"/>
            <ac:spMk id="96259" creationId="{E561FB24-208F-46F3-AD8B-B794DFB04845}"/>
          </ac:spMkLst>
        </pc:spChg>
        <pc:spChg chg="add del">
          <ac:chgData name="Petr Smutný" userId="37ffb8d4-0ab7-4539-80fa-95cb741689c5" providerId="ADAL" clId="{8D2926CF-07C0-42FF-B4A1-B9F396E5DD48}" dt="2020-11-10T14:06:15.846" v="471" actId="478"/>
          <ac:spMkLst>
            <pc:docMk/>
            <pc:sldMk cId="0" sldId="274"/>
            <ac:spMk id="96260" creationId="{34A50AD4-19EF-4F04-A041-3F447C234229}"/>
          </ac:spMkLst>
        </pc:spChg>
        <pc:spChg chg="mod">
          <ac:chgData name="Petr Smutný" userId="37ffb8d4-0ab7-4539-80fa-95cb741689c5" providerId="ADAL" clId="{8D2926CF-07C0-42FF-B4A1-B9F396E5DD48}" dt="2020-11-10T15:07:38.884" v="1516" actId="12"/>
          <ac:spMkLst>
            <pc:docMk/>
            <pc:sldMk cId="0" sldId="274"/>
            <ac:spMk id="96263" creationId="{988F4D22-2F1F-4D4D-96C2-F72B5A4D6945}"/>
          </ac:spMkLst>
        </pc:spChg>
      </pc:sldChg>
      <pc:sldChg chg="delSp modSp del modAnim">
        <pc:chgData name="Petr Smutný" userId="37ffb8d4-0ab7-4539-80fa-95cb741689c5" providerId="ADAL" clId="{8D2926CF-07C0-42FF-B4A1-B9F396E5DD48}" dt="2020-11-10T14:19:31.478" v="717" actId="2696"/>
        <pc:sldMkLst>
          <pc:docMk/>
          <pc:sldMk cId="0" sldId="275"/>
        </pc:sldMkLst>
        <pc:picChg chg="del mod">
          <ac:chgData name="Petr Smutný" userId="37ffb8d4-0ab7-4539-80fa-95cb741689c5" providerId="ADAL" clId="{8D2926CF-07C0-42FF-B4A1-B9F396E5DD48}" dt="2020-11-10T14:17:03.008" v="688" actId="21"/>
          <ac:picMkLst>
            <pc:docMk/>
            <pc:sldMk cId="0" sldId="275"/>
            <ac:picMk id="98309" creationId="{73BE0B73-6847-422C-A2E9-49AD831901F0}"/>
          </ac:picMkLst>
        </pc:picChg>
      </pc:sldChg>
      <pc:sldChg chg="addSp delSp modSp del mod modClrScheme chgLayout">
        <pc:chgData name="Petr Smutný" userId="37ffb8d4-0ab7-4539-80fa-95cb741689c5" providerId="ADAL" clId="{8D2926CF-07C0-42FF-B4A1-B9F396E5DD48}" dt="2020-11-10T14:31:28.237" v="1095" actId="2696"/>
        <pc:sldMkLst>
          <pc:docMk/>
          <pc:sldMk cId="0" sldId="276"/>
        </pc:sldMkLst>
        <pc:spChg chg="add del 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2" creationId="{3B291A8A-E7EA-4959-8D1C-4D617D591C2F}"/>
          </ac:spMkLst>
        </pc:spChg>
        <pc:spChg chg="add del 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3" creationId="{BDF857A6-5CD9-4131-837D-A910498E54CE}"/>
          </ac:spMkLst>
        </pc:spChg>
        <pc:spChg chg="add del 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4" creationId="{07F0E17A-584C-4E74-B30E-DF593D85BE8A}"/>
          </ac:spMkLst>
        </pc:spChg>
        <pc:spChg chg="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6" creationId="{9361F1C4-A6C9-4F3E-9296-2A36F0EBC64C}"/>
          </ac:spMkLst>
        </pc:spChg>
        <pc:spChg chg="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7" creationId="{F1C3EF64-F0C4-464F-B5C9-4A12821D3109}"/>
          </ac:spMkLst>
        </pc:spChg>
        <pc:spChg chg="mod ord">
          <ac:chgData name="Petr Smutný" userId="37ffb8d4-0ab7-4539-80fa-95cb741689c5" providerId="ADAL" clId="{8D2926CF-07C0-42FF-B4A1-B9F396E5DD48}" dt="2020-11-10T14:24:18.555" v="789" actId="700"/>
          <ac:spMkLst>
            <pc:docMk/>
            <pc:sldMk cId="0" sldId="276"/>
            <ac:spMk id="100354" creationId="{989C153D-1858-4DA5-BB13-895BE49C379D}"/>
          </ac:spMkLst>
        </pc:spChg>
      </pc:sldChg>
      <pc:sldChg chg="delSp modSp mod">
        <pc:chgData name="Petr Smutný" userId="37ffb8d4-0ab7-4539-80fa-95cb741689c5" providerId="ADAL" clId="{8D2926CF-07C0-42FF-B4A1-B9F396E5DD48}" dt="2020-11-10T15:12:23.670" v="1572"/>
        <pc:sldMkLst>
          <pc:docMk/>
          <pc:sldMk cId="0" sldId="277"/>
        </pc:sldMkLst>
        <pc:spChg chg="mod">
          <ac:chgData name="Petr Smutný" userId="37ffb8d4-0ab7-4539-80fa-95cb741689c5" providerId="ADAL" clId="{8D2926CF-07C0-42FF-B4A1-B9F396E5DD48}" dt="2020-11-10T15:12:23.670" v="1572"/>
          <ac:spMkLst>
            <pc:docMk/>
            <pc:sldMk cId="0" sldId="277"/>
            <ac:spMk id="9" creationId="{9718B96A-B02F-4C0E-B9A8-749A37C4B789}"/>
          </ac:spMkLst>
        </pc:spChg>
        <pc:spChg chg="del">
          <ac:chgData name="Petr Smutný" userId="37ffb8d4-0ab7-4539-80fa-95cb741689c5" providerId="ADAL" clId="{8D2926CF-07C0-42FF-B4A1-B9F396E5DD48}" dt="2020-11-10T14:40:14" v="1181" actId="478"/>
          <ac:spMkLst>
            <pc:docMk/>
            <pc:sldMk cId="0" sldId="277"/>
            <ac:spMk id="10" creationId="{ADE1D5A5-6732-4DD6-91F3-F0D21637C1E2}"/>
          </ac:spMkLst>
        </pc:spChg>
        <pc:spChg chg="mod">
          <ac:chgData name="Petr Smutný" userId="37ffb8d4-0ab7-4539-80fa-95cb741689c5" providerId="ADAL" clId="{8D2926CF-07C0-42FF-B4A1-B9F396E5DD48}" dt="2020-11-10T14:39:38.624" v="1174" actId="20577"/>
          <ac:spMkLst>
            <pc:docMk/>
            <pc:sldMk cId="0" sldId="277"/>
            <ac:spMk id="102402" creationId="{CB1D446C-8F46-4150-9D6F-6214D18DF160}"/>
          </ac:spMkLst>
        </pc:spChg>
        <pc:spChg chg="del">
          <ac:chgData name="Petr Smutný" userId="37ffb8d4-0ab7-4539-80fa-95cb741689c5" providerId="ADAL" clId="{8D2926CF-07C0-42FF-B4A1-B9F396E5DD48}" dt="2020-11-10T14:40:18.152" v="1182" actId="478"/>
          <ac:spMkLst>
            <pc:docMk/>
            <pc:sldMk cId="0" sldId="277"/>
            <ac:spMk id="102403" creationId="{B0CED825-0585-4832-9D4F-E8616A78E570}"/>
          </ac:spMkLst>
        </pc:spChg>
        <pc:spChg chg="del">
          <ac:chgData name="Petr Smutný" userId="37ffb8d4-0ab7-4539-80fa-95cb741689c5" providerId="ADAL" clId="{8D2926CF-07C0-42FF-B4A1-B9F396E5DD48}" dt="2020-11-10T14:40:19.933" v="1183" actId="478"/>
          <ac:spMkLst>
            <pc:docMk/>
            <pc:sldMk cId="0" sldId="277"/>
            <ac:spMk id="102404" creationId="{C7D5A715-D369-4E0F-A894-2260CC647E7A}"/>
          </ac:spMkLst>
        </pc:spChg>
        <pc:spChg chg="mod">
          <ac:chgData name="Petr Smutný" userId="37ffb8d4-0ab7-4539-80fa-95cb741689c5" providerId="ADAL" clId="{8D2926CF-07C0-42FF-B4A1-B9F396E5DD48}" dt="2020-11-10T14:39:58.792" v="1177" actId="113"/>
          <ac:spMkLst>
            <pc:docMk/>
            <pc:sldMk cId="0" sldId="277"/>
            <ac:spMk id="102417" creationId="{EC3BC28F-0FFD-413D-A065-B1497C9C00BF}"/>
          </ac:spMkLst>
        </pc:spChg>
        <pc:spChg chg="mod">
          <ac:chgData name="Petr Smutný" userId="37ffb8d4-0ab7-4539-80fa-95cb741689c5" providerId="ADAL" clId="{8D2926CF-07C0-42FF-B4A1-B9F396E5DD48}" dt="2020-11-10T14:40:02.298" v="1178" actId="113"/>
          <ac:spMkLst>
            <pc:docMk/>
            <pc:sldMk cId="0" sldId="277"/>
            <ac:spMk id="102418" creationId="{4A45ED38-F9DE-4057-82BB-AFEB76AF9818}"/>
          </ac:spMkLst>
        </pc:spChg>
      </pc:sldChg>
      <pc:sldChg chg="del">
        <pc:chgData name="Petr Smutný" userId="37ffb8d4-0ab7-4539-80fa-95cb741689c5" providerId="ADAL" clId="{8D2926CF-07C0-42FF-B4A1-B9F396E5DD48}" dt="2020-11-10T14:50:09.934" v="1290" actId="2696"/>
        <pc:sldMkLst>
          <pc:docMk/>
          <pc:sldMk cId="0" sldId="278"/>
        </pc:sldMkLst>
      </pc:sldChg>
      <pc:sldChg chg="del">
        <pc:chgData name="Petr Smutný" userId="37ffb8d4-0ab7-4539-80fa-95cb741689c5" providerId="ADAL" clId="{8D2926CF-07C0-42FF-B4A1-B9F396E5DD48}" dt="2020-11-10T14:54:27.976" v="1346" actId="2696"/>
        <pc:sldMkLst>
          <pc:docMk/>
          <pc:sldMk cId="0" sldId="279"/>
        </pc:sldMkLst>
      </pc:sldChg>
      <pc:sldChg chg="delSp modSp mod">
        <pc:chgData name="Petr Smutný" userId="37ffb8d4-0ab7-4539-80fa-95cb741689c5" providerId="ADAL" clId="{8D2926CF-07C0-42FF-B4A1-B9F396E5DD48}" dt="2020-11-10T15:12:39.522" v="1577"/>
        <pc:sldMkLst>
          <pc:docMk/>
          <pc:sldMk cId="0" sldId="280"/>
        </pc:sldMkLst>
        <pc:spChg chg="mod">
          <ac:chgData name="Petr Smutný" userId="37ffb8d4-0ab7-4539-80fa-95cb741689c5" providerId="ADAL" clId="{8D2926CF-07C0-42FF-B4A1-B9F396E5DD48}" dt="2020-11-10T15:12:39.522" v="1577"/>
          <ac:spMkLst>
            <pc:docMk/>
            <pc:sldMk cId="0" sldId="280"/>
            <ac:spMk id="6" creationId="{70D2AD97-31D7-4038-9931-50A01B4976CC}"/>
          </ac:spMkLst>
        </pc:spChg>
        <pc:spChg chg="del">
          <ac:chgData name="Petr Smutný" userId="37ffb8d4-0ab7-4539-80fa-95cb741689c5" providerId="ADAL" clId="{8D2926CF-07C0-42FF-B4A1-B9F396E5DD48}" dt="2020-11-10T14:58:22.971" v="1378" actId="478"/>
          <ac:spMkLst>
            <pc:docMk/>
            <pc:sldMk cId="0" sldId="280"/>
            <ac:spMk id="7" creationId="{31B00E3A-E887-4C9E-AC24-F8E66104C05B}"/>
          </ac:spMkLst>
        </pc:spChg>
        <pc:spChg chg="mod">
          <ac:chgData name="Petr Smutný" userId="37ffb8d4-0ab7-4539-80fa-95cb741689c5" providerId="ADAL" clId="{8D2926CF-07C0-42FF-B4A1-B9F396E5DD48}" dt="2020-11-10T14:57:53.520" v="1374"/>
          <ac:spMkLst>
            <pc:docMk/>
            <pc:sldMk cId="0" sldId="280"/>
            <ac:spMk id="108546" creationId="{69A8D141-E195-4235-AE7B-41F87289E2C5}"/>
          </ac:spMkLst>
        </pc:spChg>
        <pc:spChg chg="del">
          <ac:chgData name="Petr Smutný" userId="37ffb8d4-0ab7-4539-80fa-95cb741689c5" providerId="ADAL" clId="{8D2926CF-07C0-42FF-B4A1-B9F396E5DD48}" dt="2020-11-10T14:58:02.040" v="1375" actId="478"/>
          <ac:spMkLst>
            <pc:docMk/>
            <pc:sldMk cId="0" sldId="280"/>
            <ac:spMk id="108547" creationId="{C4DB2D0F-CAE5-44AB-8E1E-CB7C1CBCDBFB}"/>
          </ac:spMkLst>
        </pc:spChg>
        <pc:spChg chg="del">
          <ac:chgData name="Petr Smutný" userId="37ffb8d4-0ab7-4539-80fa-95cb741689c5" providerId="ADAL" clId="{8D2926CF-07C0-42FF-B4A1-B9F396E5DD48}" dt="2020-11-10T14:58:03.349" v="1376" actId="478"/>
          <ac:spMkLst>
            <pc:docMk/>
            <pc:sldMk cId="0" sldId="280"/>
            <ac:spMk id="108548" creationId="{4654B5E9-976F-4A58-9851-0DDED530779F}"/>
          </ac:spMkLst>
        </pc:spChg>
        <pc:picChg chg="mod">
          <ac:chgData name="Petr Smutný" userId="37ffb8d4-0ab7-4539-80fa-95cb741689c5" providerId="ADAL" clId="{8D2926CF-07C0-42FF-B4A1-B9F396E5DD48}" dt="2020-11-10T14:58:33.092" v="1380" actId="1076"/>
          <ac:picMkLst>
            <pc:docMk/>
            <pc:sldMk cId="0" sldId="280"/>
            <ac:picMk id="108550" creationId="{3EEC8DF7-7D48-496E-96B5-114369E58654}"/>
          </ac:picMkLst>
        </pc:picChg>
      </pc:sldChg>
      <pc:sldChg chg="del">
        <pc:chgData name="Petr Smutný" userId="37ffb8d4-0ab7-4539-80fa-95cb741689c5" providerId="ADAL" clId="{8D2926CF-07C0-42FF-B4A1-B9F396E5DD48}" dt="2020-11-10T15:01:00.932" v="1422" actId="2696"/>
        <pc:sldMkLst>
          <pc:docMk/>
          <pc:sldMk cId="0" sldId="286"/>
        </pc:sldMkLst>
      </pc:sldChg>
      <pc:sldChg chg="add del ord">
        <pc:chgData name="Petr Smutný" userId="37ffb8d4-0ab7-4539-80fa-95cb741689c5" providerId="ADAL" clId="{8D2926CF-07C0-42FF-B4A1-B9F396E5DD48}" dt="2020-11-10T15:05:09.279" v="1468" actId="2696"/>
        <pc:sldMkLst>
          <pc:docMk/>
          <pc:sldMk cId="0" sldId="287"/>
        </pc:sldMkLst>
      </pc:sldChg>
      <pc:sldChg chg="del">
        <pc:chgData name="Petr Smutný" userId="37ffb8d4-0ab7-4539-80fa-95cb741689c5" providerId="ADAL" clId="{8D2926CF-07C0-42FF-B4A1-B9F396E5DD48}" dt="2020-11-10T15:05:06.053" v="1467" actId="2696"/>
        <pc:sldMkLst>
          <pc:docMk/>
          <pc:sldMk cId="0" sldId="288"/>
        </pc:sldMkLst>
      </pc:sldChg>
      <pc:sldChg chg="del">
        <pc:chgData name="Petr Smutný" userId="37ffb8d4-0ab7-4539-80fa-95cb741689c5" providerId="ADAL" clId="{8D2926CF-07C0-42FF-B4A1-B9F396E5DD48}" dt="2020-11-10T15:05:11.976" v="1469" actId="2696"/>
        <pc:sldMkLst>
          <pc:docMk/>
          <pc:sldMk cId="0" sldId="289"/>
        </pc:sldMkLst>
      </pc:sldChg>
      <pc:sldChg chg="delSp modSp mod">
        <pc:chgData name="Petr Smutný" userId="37ffb8d4-0ab7-4539-80fa-95cb741689c5" providerId="ADAL" clId="{8D2926CF-07C0-42FF-B4A1-B9F396E5DD48}" dt="2020-11-10T15:11:56.091" v="1560"/>
        <pc:sldMkLst>
          <pc:docMk/>
          <pc:sldMk cId="0" sldId="290"/>
        </pc:sldMkLst>
        <pc:spChg chg="mod">
          <ac:chgData name="Petr Smutný" userId="37ffb8d4-0ab7-4539-80fa-95cb741689c5" providerId="ADAL" clId="{8D2926CF-07C0-42FF-B4A1-B9F396E5DD48}" dt="2020-11-10T15:11:56.091" v="1560"/>
          <ac:spMkLst>
            <pc:docMk/>
            <pc:sldMk cId="0" sldId="290"/>
            <ac:spMk id="4" creationId="{193DBA75-70A9-446A-8B7D-5CB8C81B554E}"/>
          </ac:spMkLst>
        </pc:spChg>
        <pc:spChg chg="del">
          <ac:chgData name="Petr Smutný" userId="37ffb8d4-0ab7-4539-80fa-95cb741689c5" providerId="ADAL" clId="{8D2926CF-07C0-42FF-B4A1-B9F396E5DD48}" dt="2020-11-10T13:56:17.613" v="208" actId="478"/>
          <ac:spMkLst>
            <pc:docMk/>
            <pc:sldMk cId="0" sldId="290"/>
            <ac:spMk id="5" creationId="{BAE03D2C-964A-4123-A268-4326B23A0E8A}"/>
          </ac:spMkLst>
        </pc:spChg>
        <pc:spChg chg="mod">
          <ac:chgData name="Petr Smutný" userId="37ffb8d4-0ab7-4539-80fa-95cb741689c5" providerId="ADAL" clId="{8D2926CF-07C0-42FF-B4A1-B9F396E5DD48}" dt="2020-11-10T13:52:32.739" v="150" actId="20577"/>
          <ac:spMkLst>
            <pc:docMk/>
            <pc:sldMk cId="0" sldId="290"/>
            <ac:spMk id="130050" creationId="{2E1E1029-D4EF-4CF3-9FB9-EE9571BCF168}"/>
          </ac:spMkLst>
        </pc:spChg>
        <pc:spChg chg="mod">
          <ac:chgData name="Petr Smutný" userId="37ffb8d4-0ab7-4539-80fa-95cb741689c5" providerId="ADAL" clId="{8D2926CF-07C0-42FF-B4A1-B9F396E5DD48}" dt="2020-11-10T13:57:54.227" v="241" actId="20577"/>
          <ac:spMkLst>
            <pc:docMk/>
            <pc:sldMk cId="0" sldId="290"/>
            <ac:spMk id="130051" creationId="{E2DE5CAF-C881-42B7-98AA-6AFB639CDF67}"/>
          </ac:spMkLst>
        </pc:spChg>
      </pc:sldChg>
      <pc:sldChg chg="delSp modSp mod">
        <pc:chgData name="Petr Smutný" userId="37ffb8d4-0ab7-4539-80fa-95cb741689c5" providerId="ADAL" clId="{8D2926CF-07C0-42FF-B4A1-B9F396E5DD48}" dt="2020-11-10T15:12:00.885" v="1562"/>
        <pc:sldMkLst>
          <pc:docMk/>
          <pc:sldMk cId="0" sldId="292"/>
        </pc:sldMkLst>
        <pc:spChg chg="mod">
          <ac:chgData name="Petr Smutný" userId="37ffb8d4-0ab7-4539-80fa-95cb741689c5" providerId="ADAL" clId="{8D2926CF-07C0-42FF-B4A1-B9F396E5DD48}" dt="2020-11-10T15:12:00.885" v="1562"/>
          <ac:spMkLst>
            <pc:docMk/>
            <pc:sldMk cId="0" sldId="292"/>
            <ac:spMk id="5" creationId="{D0C96BC4-E3EF-4A18-9E4E-3D1ED1F0EEA6}"/>
          </ac:spMkLst>
        </pc:spChg>
        <pc:spChg chg="del">
          <ac:chgData name="Petr Smutný" userId="37ffb8d4-0ab7-4539-80fa-95cb741689c5" providerId="ADAL" clId="{8D2926CF-07C0-42FF-B4A1-B9F396E5DD48}" dt="2020-11-10T13:59:49.299" v="274" actId="478"/>
          <ac:spMkLst>
            <pc:docMk/>
            <pc:sldMk cId="0" sldId="292"/>
            <ac:spMk id="6" creationId="{D078BECE-D4FB-472E-B221-9459042F4092}"/>
          </ac:spMkLst>
        </pc:spChg>
        <pc:spChg chg="mod">
          <ac:chgData name="Petr Smutný" userId="37ffb8d4-0ab7-4539-80fa-95cb741689c5" providerId="ADAL" clId="{8D2926CF-07C0-42FF-B4A1-B9F396E5DD48}" dt="2020-11-10T13:58:21.477" v="263" actId="20577"/>
          <ac:spMkLst>
            <pc:docMk/>
            <pc:sldMk cId="0" sldId="292"/>
            <ac:spMk id="134146" creationId="{72A7B30D-B513-424D-8DF8-F36E4B8336D9}"/>
          </ac:spMkLst>
        </pc:spChg>
        <pc:spChg chg="mod">
          <ac:chgData name="Petr Smutný" userId="37ffb8d4-0ab7-4539-80fa-95cb741689c5" providerId="ADAL" clId="{8D2926CF-07C0-42FF-B4A1-B9F396E5DD48}" dt="2020-11-10T14:01:05.163" v="301" actId="20577"/>
          <ac:spMkLst>
            <pc:docMk/>
            <pc:sldMk cId="0" sldId="292"/>
            <ac:spMk id="134147" creationId="{D9EA0BDE-1370-4098-BC89-44C386D61247}"/>
          </ac:spMkLst>
        </pc:spChg>
        <pc:picChg chg="del">
          <ac:chgData name="Petr Smutný" userId="37ffb8d4-0ab7-4539-80fa-95cb741689c5" providerId="ADAL" clId="{8D2926CF-07C0-42FF-B4A1-B9F396E5DD48}" dt="2020-11-10T13:58:24.700" v="264" actId="478"/>
          <ac:picMkLst>
            <pc:docMk/>
            <pc:sldMk cId="0" sldId="292"/>
            <ac:picMk id="134168" creationId="{0E30219B-DDDB-46E1-8ACD-D22648F720A7}"/>
          </ac:picMkLst>
        </pc:picChg>
      </pc:sldChg>
      <pc:sldChg chg="addSp delSp modSp mod modClrScheme modAnim chgLayout">
        <pc:chgData name="Petr Smutný" userId="37ffb8d4-0ab7-4539-80fa-95cb741689c5" providerId="ADAL" clId="{8D2926CF-07C0-42FF-B4A1-B9F396E5DD48}" dt="2020-11-10T15:12:03.013" v="1563"/>
        <pc:sldMkLst>
          <pc:docMk/>
          <pc:sldMk cId="0" sldId="293"/>
        </pc:sldMkLst>
        <pc:spChg chg="add mod ord">
          <ac:chgData name="Petr Smutný" userId="37ffb8d4-0ab7-4539-80fa-95cb741689c5" providerId="ADAL" clId="{8D2926CF-07C0-42FF-B4A1-B9F396E5DD48}" dt="2020-11-10T14:05:23.197" v="458" actId="20577"/>
          <ac:spMkLst>
            <pc:docMk/>
            <pc:sldMk cId="0" sldId="293"/>
            <ac:spMk id="2" creationId="{01871B3F-9947-436A-BDF4-688155F4BD1B}"/>
          </ac:spMkLst>
        </pc:spChg>
        <pc:spChg chg="add mod ord">
          <ac:chgData name="Petr Smutný" userId="37ffb8d4-0ab7-4539-80fa-95cb741689c5" providerId="ADAL" clId="{8D2926CF-07C0-42FF-B4A1-B9F396E5DD48}" dt="2020-11-10T14:03:18.033" v="408" actId="20577"/>
          <ac:spMkLst>
            <pc:docMk/>
            <pc:sldMk cId="0" sldId="293"/>
            <ac:spMk id="3" creationId="{96545AFB-F115-47EC-B09B-F5DAD47E8C7F}"/>
          </ac:spMkLst>
        </pc:spChg>
        <pc:spChg chg="mod ord">
          <ac:chgData name="Petr Smutný" userId="37ffb8d4-0ab7-4539-80fa-95cb741689c5" providerId="ADAL" clId="{8D2926CF-07C0-42FF-B4A1-B9F396E5DD48}" dt="2020-11-10T15:12:03.013" v="1563"/>
          <ac:spMkLst>
            <pc:docMk/>
            <pc:sldMk cId="0" sldId="293"/>
            <ac:spMk id="5" creationId="{FF084DE6-C0E6-47FF-9793-568EEFEC5869}"/>
          </ac:spMkLst>
        </pc:spChg>
        <pc:spChg chg="del mod ord">
          <ac:chgData name="Petr Smutný" userId="37ffb8d4-0ab7-4539-80fa-95cb741689c5" providerId="ADAL" clId="{8D2926CF-07C0-42FF-B4A1-B9F396E5DD48}" dt="2020-11-10T14:05:31.482" v="460" actId="478"/>
          <ac:spMkLst>
            <pc:docMk/>
            <pc:sldMk cId="0" sldId="293"/>
            <ac:spMk id="6" creationId="{4E65ECE9-199F-46DA-BF4F-F5A4A9B4F8F1}"/>
          </ac:spMkLst>
        </pc:spChg>
        <pc:spChg chg="mod ord">
          <ac:chgData name="Petr Smutný" userId="37ffb8d4-0ab7-4539-80fa-95cb741689c5" providerId="ADAL" clId="{8D2926CF-07C0-42FF-B4A1-B9F396E5DD48}" dt="2020-11-10T14:02:32.693" v="377" actId="700"/>
          <ac:spMkLst>
            <pc:docMk/>
            <pc:sldMk cId="0" sldId="293"/>
            <ac:spMk id="136194" creationId="{72B18EEE-4F56-4D50-9609-DC08E1DBF033}"/>
          </ac:spMkLst>
        </pc:spChg>
        <pc:spChg chg="mod ord">
          <ac:chgData name="Petr Smutný" userId="37ffb8d4-0ab7-4539-80fa-95cb741689c5" providerId="ADAL" clId="{8D2926CF-07C0-42FF-B4A1-B9F396E5DD48}" dt="2020-11-10T14:03:00.365" v="381" actId="14100"/>
          <ac:spMkLst>
            <pc:docMk/>
            <pc:sldMk cId="0" sldId="293"/>
            <ac:spMk id="136195" creationId="{678854DA-DD66-4A88-A4FC-6A4549D86586}"/>
          </ac:spMkLst>
        </pc:spChg>
        <pc:spChg chg="mod ord">
          <ac:chgData name="Petr Smutný" userId="37ffb8d4-0ab7-4539-80fa-95cb741689c5" providerId="ADAL" clId="{8D2926CF-07C0-42FF-B4A1-B9F396E5DD48}" dt="2020-11-10T14:05:05.028" v="431" actId="108"/>
          <ac:spMkLst>
            <pc:docMk/>
            <pc:sldMk cId="0" sldId="293"/>
            <ac:spMk id="136196" creationId="{4C2D5E8E-9C81-42CC-BBAC-28BFE26C2DC1}"/>
          </ac:spMkLst>
        </pc:spChg>
      </pc:sldChg>
      <pc:sldChg chg="addSp delSp modSp mod">
        <pc:chgData name="Petr Smutný" userId="37ffb8d4-0ab7-4539-80fa-95cb741689c5" providerId="ADAL" clId="{8D2926CF-07C0-42FF-B4A1-B9F396E5DD48}" dt="2020-11-10T15:12:15.897" v="1569"/>
        <pc:sldMkLst>
          <pc:docMk/>
          <pc:sldMk cId="0" sldId="299"/>
        </pc:sldMkLst>
        <pc:spChg chg="mod">
          <ac:chgData name="Petr Smutný" userId="37ffb8d4-0ab7-4539-80fa-95cb741689c5" providerId="ADAL" clId="{8D2926CF-07C0-42FF-B4A1-B9F396E5DD48}" dt="2020-11-10T15:12:15.897" v="1569"/>
          <ac:spMkLst>
            <pc:docMk/>
            <pc:sldMk cId="0" sldId="299"/>
            <ac:spMk id="5" creationId="{7B382B67-1ACD-4BCD-8B98-3B13731CF2CD}"/>
          </ac:spMkLst>
        </pc:spChg>
        <pc:spChg chg="del mod">
          <ac:chgData name="Petr Smutný" userId="37ffb8d4-0ab7-4539-80fa-95cb741689c5" providerId="ADAL" clId="{8D2926CF-07C0-42FF-B4A1-B9F396E5DD48}" dt="2020-11-10T14:09:15.846" v="614" actId="478"/>
          <ac:spMkLst>
            <pc:docMk/>
            <pc:sldMk cId="0" sldId="299"/>
            <ac:spMk id="6" creationId="{25C396B3-C459-4D89-9E3D-9931DE6E563C}"/>
          </ac:spMkLst>
        </pc:spChg>
        <pc:spChg chg="mod">
          <ac:chgData name="Petr Smutný" userId="37ffb8d4-0ab7-4539-80fa-95cb741689c5" providerId="ADAL" clId="{8D2926CF-07C0-42FF-B4A1-B9F396E5DD48}" dt="2020-11-10T14:09:43.105" v="616"/>
          <ac:spMkLst>
            <pc:docMk/>
            <pc:sldMk cId="0" sldId="299"/>
            <ac:spMk id="148482" creationId="{21C66DFC-8C03-416B-89FC-E5E4238B137E}"/>
          </ac:spMkLst>
        </pc:spChg>
        <pc:spChg chg="mod">
          <ac:chgData name="Petr Smutný" userId="37ffb8d4-0ab7-4539-80fa-95cb741689c5" providerId="ADAL" clId="{8D2926CF-07C0-42FF-B4A1-B9F396E5DD48}" dt="2020-11-10T14:15:09.933" v="674" actId="20577"/>
          <ac:spMkLst>
            <pc:docMk/>
            <pc:sldMk cId="0" sldId="299"/>
            <ac:spMk id="148483" creationId="{D20257D9-30A6-44EE-8B50-C49A56E5F1CB}"/>
          </ac:spMkLst>
        </pc:spChg>
        <pc:picChg chg="add mod">
          <ac:chgData name="Petr Smutný" userId="37ffb8d4-0ab7-4539-80fa-95cb741689c5" providerId="ADAL" clId="{8D2926CF-07C0-42FF-B4A1-B9F396E5DD48}" dt="2020-11-10T14:15:14.196" v="675" actId="14100"/>
          <ac:picMkLst>
            <pc:docMk/>
            <pc:sldMk cId="0" sldId="299"/>
            <ac:picMk id="3" creationId="{E94C031F-832D-4C27-A8D9-38A6C1D94499}"/>
          </ac:picMkLst>
        </pc:picChg>
        <pc:picChg chg="del">
          <ac:chgData name="Petr Smutný" userId="37ffb8d4-0ab7-4539-80fa-95cb741689c5" providerId="ADAL" clId="{8D2926CF-07C0-42FF-B4A1-B9F396E5DD48}" dt="2020-11-10T14:09:52.183" v="619" actId="478"/>
          <ac:picMkLst>
            <pc:docMk/>
            <pc:sldMk cId="0" sldId="299"/>
            <ac:picMk id="148484" creationId="{1548E6D4-59FE-40D4-99EE-0EFB73F9DFEA}"/>
          </ac:picMkLst>
        </pc:picChg>
        <pc:cxnChg chg="add del mod">
          <ac:chgData name="Petr Smutný" userId="37ffb8d4-0ab7-4539-80fa-95cb741689c5" providerId="ADAL" clId="{8D2926CF-07C0-42FF-B4A1-B9F396E5DD48}" dt="2020-11-10T14:15:50.500" v="680" actId="11529"/>
          <ac:cxnSpMkLst>
            <pc:docMk/>
            <pc:sldMk cId="0" sldId="299"/>
            <ac:cxnSpMk id="7" creationId="{4CB2A8DA-609C-49F1-AAEB-7AD030341E3B}"/>
          </ac:cxnSpMkLst>
        </pc:cxnChg>
      </pc:sldChg>
      <pc:sldChg chg="del">
        <pc:chgData name="Petr Smutný" userId="37ffb8d4-0ab7-4539-80fa-95cb741689c5" providerId="ADAL" clId="{8D2926CF-07C0-42FF-B4A1-B9F396E5DD48}" dt="2020-11-10T14:16:12.848" v="681" actId="2696"/>
        <pc:sldMkLst>
          <pc:docMk/>
          <pc:sldMk cId="0" sldId="300"/>
        </pc:sldMkLst>
      </pc:sldChg>
      <pc:sldChg chg="addSp delSp modSp mod modAnim">
        <pc:chgData name="Petr Smutný" userId="37ffb8d4-0ab7-4539-80fa-95cb741689c5" providerId="ADAL" clId="{8D2926CF-07C0-42FF-B4A1-B9F396E5DD48}" dt="2020-11-10T15:12:17.565" v="1570"/>
        <pc:sldMkLst>
          <pc:docMk/>
          <pc:sldMk cId="0" sldId="301"/>
        </pc:sldMkLst>
        <pc:spChg chg="mod">
          <ac:chgData name="Petr Smutný" userId="37ffb8d4-0ab7-4539-80fa-95cb741689c5" providerId="ADAL" clId="{8D2926CF-07C0-42FF-B4A1-B9F396E5DD48}" dt="2020-11-10T15:12:17.565" v="1570"/>
          <ac:spMkLst>
            <pc:docMk/>
            <pc:sldMk cId="0" sldId="301"/>
            <ac:spMk id="4" creationId="{5CB50C77-FD16-4E40-B9C3-CAD2CE5D66C7}"/>
          </ac:spMkLst>
        </pc:spChg>
        <pc:spChg chg="del">
          <ac:chgData name="Petr Smutný" userId="37ffb8d4-0ab7-4539-80fa-95cb741689c5" providerId="ADAL" clId="{8D2926CF-07C0-42FF-B4A1-B9F396E5DD48}" dt="2020-11-10T14:19:11.666" v="714" actId="478"/>
          <ac:spMkLst>
            <pc:docMk/>
            <pc:sldMk cId="0" sldId="301"/>
            <ac:spMk id="5" creationId="{928630C8-02E2-4951-A919-E9200EC8BCCF}"/>
          </ac:spMkLst>
        </pc:spChg>
        <pc:spChg chg="mod">
          <ac:chgData name="Petr Smutný" userId="37ffb8d4-0ab7-4539-80fa-95cb741689c5" providerId="ADAL" clId="{8D2926CF-07C0-42FF-B4A1-B9F396E5DD48}" dt="2020-11-10T14:16:23.333" v="683"/>
          <ac:spMkLst>
            <pc:docMk/>
            <pc:sldMk cId="0" sldId="301"/>
            <ac:spMk id="152578" creationId="{BD65BFCA-7BB7-4764-BF97-30D1432D123E}"/>
          </ac:spMkLst>
        </pc:spChg>
        <pc:spChg chg="mod">
          <ac:chgData name="Petr Smutný" userId="37ffb8d4-0ab7-4539-80fa-95cb741689c5" providerId="ADAL" clId="{8D2926CF-07C0-42FF-B4A1-B9F396E5DD48}" dt="2020-11-10T14:18:34.083" v="712" actId="179"/>
          <ac:spMkLst>
            <pc:docMk/>
            <pc:sldMk cId="0" sldId="301"/>
            <ac:spMk id="152579" creationId="{5F095BB0-0363-453C-8C28-66B77D197435}"/>
          </ac:spMkLst>
        </pc:spChg>
        <pc:picChg chg="add mod">
          <ac:chgData name="Petr Smutný" userId="37ffb8d4-0ab7-4539-80fa-95cb741689c5" providerId="ADAL" clId="{8D2926CF-07C0-42FF-B4A1-B9F396E5DD48}" dt="2020-11-10T14:19:18.514" v="716" actId="14100"/>
          <ac:picMkLst>
            <pc:docMk/>
            <pc:sldMk cId="0" sldId="301"/>
            <ac:picMk id="6" creationId="{19C19E10-D9F9-44D1-AFE4-D3D8284ADAC9}"/>
          </ac:picMkLst>
        </pc:picChg>
      </pc:sldChg>
      <pc:sldChg chg="addSp delSp modSp mod modClrScheme chgLayout">
        <pc:chgData name="Petr Smutný" userId="37ffb8d4-0ab7-4539-80fa-95cb741689c5" providerId="ADAL" clId="{8D2926CF-07C0-42FF-B4A1-B9F396E5DD48}" dt="2020-11-10T14:35:20.633" v="1122" actId="790"/>
        <pc:sldMkLst>
          <pc:docMk/>
          <pc:sldMk cId="0" sldId="303"/>
        </pc:sldMkLst>
        <pc:spChg chg="add del mod ord">
          <ac:chgData name="Petr Smutný" userId="37ffb8d4-0ab7-4539-80fa-95cb741689c5" providerId="ADAL" clId="{8D2926CF-07C0-42FF-B4A1-B9F396E5DD48}" dt="2020-11-10T14:22:48.980" v="781" actId="700"/>
          <ac:spMkLst>
            <pc:docMk/>
            <pc:sldMk cId="0" sldId="303"/>
            <ac:spMk id="2" creationId="{A117E1E1-DA5D-4A1B-8152-14B7481C64CE}"/>
          </ac:spMkLst>
        </pc:spChg>
        <pc:spChg chg="add del mod ord">
          <ac:chgData name="Petr Smutný" userId="37ffb8d4-0ab7-4539-80fa-95cb741689c5" providerId="ADAL" clId="{8D2926CF-07C0-42FF-B4A1-B9F396E5DD48}" dt="2020-11-10T14:22:48.980" v="781" actId="700"/>
          <ac:spMkLst>
            <pc:docMk/>
            <pc:sldMk cId="0" sldId="303"/>
            <ac:spMk id="3" creationId="{188308C9-8EAA-40BF-816D-1B49303F3744}"/>
          </ac:spMkLst>
        </pc:spChg>
        <pc:spChg chg="del mod ord">
          <ac:chgData name="Petr Smutný" userId="37ffb8d4-0ab7-4539-80fa-95cb741689c5" providerId="ADAL" clId="{8D2926CF-07C0-42FF-B4A1-B9F396E5DD48}" dt="2020-11-10T14:33:55.658" v="1115" actId="478"/>
          <ac:spMkLst>
            <pc:docMk/>
            <pc:sldMk cId="0" sldId="303"/>
            <ac:spMk id="4" creationId="{2D41EA59-1DF3-4E3B-BD9A-41AD26737FDE}"/>
          </ac:spMkLst>
        </pc:spChg>
        <pc:spChg chg="del mod ord">
          <ac:chgData name="Petr Smutný" userId="37ffb8d4-0ab7-4539-80fa-95cb741689c5" providerId="ADAL" clId="{8D2926CF-07C0-42FF-B4A1-B9F396E5DD48}" dt="2020-11-10T14:33:35.353" v="1114" actId="478"/>
          <ac:spMkLst>
            <pc:docMk/>
            <pc:sldMk cId="0" sldId="303"/>
            <ac:spMk id="5" creationId="{98D912D0-7EAF-4BD5-850A-2A90AF378CEB}"/>
          </ac:spMkLst>
        </pc:spChg>
        <pc:spChg chg="add del mod">
          <ac:chgData name="Petr Smutný" userId="37ffb8d4-0ab7-4539-80fa-95cb741689c5" providerId="ADAL" clId="{8D2926CF-07C0-42FF-B4A1-B9F396E5DD48}" dt="2020-11-10T14:25:44.320" v="798"/>
          <ac:spMkLst>
            <pc:docMk/>
            <pc:sldMk cId="0" sldId="303"/>
            <ac:spMk id="8" creationId="{DEAB35AC-813C-405C-B760-58DD80FAADDD}"/>
          </ac:spMkLst>
        </pc:spChg>
        <pc:spChg chg="add mod">
          <ac:chgData name="Petr Smutný" userId="37ffb8d4-0ab7-4539-80fa-95cb741689c5" providerId="ADAL" clId="{8D2926CF-07C0-42FF-B4A1-B9F396E5DD48}" dt="2020-11-10T14:35:20.633" v="1122" actId="790"/>
          <ac:spMkLst>
            <pc:docMk/>
            <pc:sldMk cId="0" sldId="303"/>
            <ac:spMk id="9" creationId="{C2669492-F806-4091-AFAA-0CB7E2E9D0BD}"/>
          </ac:spMkLst>
        </pc:spChg>
        <pc:spChg chg="add mod">
          <ac:chgData name="Petr Smutný" userId="37ffb8d4-0ab7-4539-80fa-95cb741689c5" providerId="ADAL" clId="{8D2926CF-07C0-42FF-B4A1-B9F396E5DD48}" dt="2020-11-10T14:35:07.326" v="1121" actId="790"/>
          <ac:spMkLst>
            <pc:docMk/>
            <pc:sldMk cId="0" sldId="303"/>
            <ac:spMk id="10" creationId="{2BC35705-8974-4BEE-BD06-F88F55577367}"/>
          </ac:spMkLst>
        </pc:spChg>
        <pc:spChg chg="mod ord">
          <ac:chgData name="Petr Smutný" userId="37ffb8d4-0ab7-4539-80fa-95cb741689c5" providerId="ADAL" clId="{8D2926CF-07C0-42FF-B4A1-B9F396E5DD48}" dt="2020-11-10T14:22:48.980" v="781" actId="700"/>
          <ac:spMkLst>
            <pc:docMk/>
            <pc:sldMk cId="0" sldId="303"/>
            <ac:spMk id="156674" creationId="{551D0FB8-F540-4072-8BD5-8BC854F48051}"/>
          </ac:spMkLst>
        </pc:spChg>
        <pc:spChg chg="mod ord">
          <ac:chgData name="Petr Smutný" userId="37ffb8d4-0ab7-4539-80fa-95cb741689c5" providerId="ADAL" clId="{8D2926CF-07C0-42FF-B4A1-B9F396E5DD48}" dt="2020-11-10T14:33:21.061" v="1111" actId="113"/>
          <ac:spMkLst>
            <pc:docMk/>
            <pc:sldMk cId="0" sldId="303"/>
            <ac:spMk id="156675" creationId="{93BD6F84-4ECA-4D62-9A22-D6212948DCDE}"/>
          </ac:spMkLst>
        </pc:spChg>
      </pc:sldChg>
      <pc:sldChg chg="delSp modSp mod">
        <pc:chgData name="Petr Smutný" userId="37ffb8d4-0ab7-4539-80fa-95cb741689c5" providerId="ADAL" clId="{8D2926CF-07C0-42FF-B4A1-B9F396E5DD48}" dt="2020-11-10T15:12:21.520" v="1571"/>
        <pc:sldMkLst>
          <pc:docMk/>
          <pc:sldMk cId="0" sldId="306"/>
        </pc:sldMkLst>
        <pc:spChg chg="mod">
          <ac:chgData name="Petr Smutný" userId="37ffb8d4-0ab7-4539-80fa-95cb741689c5" providerId="ADAL" clId="{8D2926CF-07C0-42FF-B4A1-B9F396E5DD48}" dt="2020-11-10T15:12:21.520" v="1571"/>
          <ac:spMkLst>
            <pc:docMk/>
            <pc:sldMk cId="0" sldId="306"/>
            <ac:spMk id="4" creationId="{9DD80716-AA9C-4FF9-8377-AEE4FFC18ADE}"/>
          </ac:spMkLst>
        </pc:spChg>
        <pc:spChg chg="del">
          <ac:chgData name="Petr Smutný" userId="37ffb8d4-0ab7-4539-80fa-95cb741689c5" providerId="ADAL" clId="{8D2926CF-07C0-42FF-B4A1-B9F396E5DD48}" dt="2020-11-10T14:38:46.848" v="1149" actId="478"/>
          <ac:spMkLst>
            <pc:docMk/>
            <pc:sldMk cId="0" sldId="306"/>
            <ac:spMk id="5" creationId="{8ECB8B76-E2C3-4A6A-B0A9-76E19064FFB9}"/>
          </ac:spMkLst>
        </pc:spChg>
        <pc:spChg chg="mod">
          <ac:chgData name="Petr Smutný" userId="37ffb8d4-0ab7-4539-80fa-95cb741689c5" providerId="ADAL" clId="{8D2926CF-07C0-42FF-B4A1-B9F396E5DD48}" dt="2020-11-10T14:36:04.274" v="1126"/>
          <ac:spMkLst>
            <pc:docMk/>
            <pc:sldMk cId="0" sldId="306"/>
            <ac:spMk id="162818" creationId="{60A45098-AC9A-4A55-B56D-AA2C05C2DFA8}"/>
          </ac:spMkLst>
        </pc:spChg>
        <pc:spChg chg="mod">
          <ac:chgData name="Petr Smutný" userId="37ffb8d4-0ab7-4539-80fa-95cb741689c5" providerId="ADAL" clId="{8D2926CF-07C0-42FF-B4A1-B9F396E5DD48}" dt="2020-11-10T15:10:42.078" v="1556" actId="255"/>
          <ac:spMkLst>
            <pc:docMk/>
            <pc:sldMk cId="0" sldId="306"/>
            <ac:spMk id="162819" creationId="{B9566813-96FC-452F-A480-E1E02FC4D652}"/>
          </ac:spMkLst>
        </pc:spChg>
      </pc:sldChg>
      <pc:sldChg chg="del">
        <pc:chgData name="Petr Smutný" userId="37ffb8d4-0ab7-4539-80fa-95cb741689c5" providerId="ADAL" clId="{8D2926CF-07C0-42FF-B4A1-B9F396E5DD48}" dt="2020-11-10T14:39:11.633" v="1150" actId="2696"/>
        <pc:sldMkLst>
          <pc:docMk/>
          <pc:sldMk cId="0" sldId="307"/>
        </pc:sldMkLst>
      </pc:sldChg>
      <pc:sldChg chg="addSp delSp modSp mod modAnim">
        <pc:chgData name="Petr Smutný" userId="37ffb8d4-0ab7-4539-80fa-95cb741689c5" providerId="ADAL" clId="{8D2926CF-07C0-42FF-B4A1-B9F396E5DD48}" dt="2020-11-10T15:12:25.408" v="1573"/>
        <pc:sldMkLst>
          <pc:docMk/>
          <pc:sldMk cId="0" sldId="309"/>
        </pc:sldMkLst>
        <pc:spChg chg="mod">
          <ac:chgData name="Petr Smutný" userId="37ffb8d4-0ab7-4539-80fa-95cb741689c5" providerId="ADAL" clId="{8D2926CF-07C0-42FF-B4A1-B9F396E5DD48}" dt="2020-11-10T15:12:25.408" v="1573"/>
          <ac:spMkLst>
            <pc:docMk/>
            <pc:sldMk cId="0" sldId="309"/>
            <ac:spMk id="4" creationId="{71FBE2AB-AEE9-4FE2-A091-CF8C708D05B2}"/>
          </ac:spMkLst>
        </pc:spChg>
        <pc:spChg chg="del mod">
          <ac:chgData name="Petr Smutný" userId="37ffb8d4-0ab7-4539-80fa-95cb741689c5" providerId="ADAL" clId="{8D2926CF-07C0-42FF-B4A1-B9F396E5DD48}" dt="2020-11-10T14:42:58.200" v="1210" actId="478"/>
          <ac:spMkLst>
            <pc:docMk/>
            <pc:sldMk cId="0" sldId="309"/>
            <ac:spMk id="5" creationId="{D7880071-BE7F-451E-9543-8C30F1C56557}"/>
          </ac:spMkLst>
        </pc:spChg>
        <pc:spChg chg="mod">
          <ac:chgData name="Petr Smutný" userId="37ffb8d4-0ab7-4539-80fa-95cb741689c5" providerId="ADAL" clId="{8D2926CF-07C0-42FF-B4A1-B9F396E5DD48}" dt="2020-11-10T14:49:59.247" v="1289" actId="948"/>
          <ac:spMkLst>
            <pc:docMk/>
            <pc:sldMk cId="0" sldId="309"/>
            <ac:spMk id="168963" creationId="{B5F8161A-1BCC-4869-B05D-9D5221BC7D61}"/>
          </ac:spMkLst>
        </pc:spChg>
        <pc:picChg chg="add mod">
          <ac:chgData name="Petr Smutný" userId="37ffb8d4-0ab7-4539-80fa-95cb741689c5" providerId="ADAL" clId="{8D2926CF-07C0-42FF-B4A1-B9F396E5DD48}" dt="2020-11-10T14:49:40.753" v="1288" actId="14100"/>
          <ac:picMkLst>
            <pc:docMk/>
            <pc:sldMk cId="0" sldId="309"/>
            <ac:picMk id="6" creationId="{85C5AE9E-54FC-42A0-B29F-19490B36874F}"/>
          </ac:picMkLst>
        </pc:picChg>
      </pc:sldChg>
      <pc:sldChg chg="del">
        <pc:chgData name="Petr Smutný" userId="37ffb8d4-0ab7-4539-80fa-95cb741689c5" providerId="ADAL" clId="{8D2926CF-07C0-42FF-B4A1-B9F396E5DD48}" dt="2020-11-10T14:46:37.469" v="1264" actId="2696"/>
        <pc:sldMkLst>
          <pc:docMk/>
          <pc:sldMk cId="0" sldId="310"/>
        </pc:sldMkLst>
      </pc:sldChg>
      <pc:sldChg chg="del">
        <pc:chgData name="Petr Smutný" userId="37ffb8d4-0ab7-4539-80fa-95cb741689c5" providerId="ADAL" clId="{8D2926CF-07C0-42FF-B4A1-B9F396E5DD48}" dt="2020-11-10T14:46:42.975" v="1265" actId="2696"/>
        <pc:sldMkLst>
          <pc:docMk/>
          <pc:sldMk cId="0" sldId="311"/>
        </pc:sldMkLst>
      </pc:sldChg>
      <pc:sldChg chg="del">
        <pc:chgData name="Petr Smutný" userId="37ffb8d4-0ab7-4539-80fa-95cb741689c5" providerId="ADAL" clId="{8D2926CF-07C0-42FF-B4A1-B9F396E5DD48}" dt="2020-11-10T14:48:07.599" v="1278" actId="2696"/>
        <pc:sldMkLst>
          <pc:docMk/>
          <pc:sldMk cId="0" sldId="312"/>
        </pc:sldMkLst>
      </pc:sldChg>
      <pc:sldChg chg="del">
        <pc:chgData name="Petr Smutný" userId="37ffb8d4-0ab7-4539-80fa-95cb741689c5" providerId="ADAL" clId="{8D2926CF-07C0-42FF-B4A1-B9F396E5DD48}" dt="2020-11-10T14:50:20.138" v="1291" actId="2696"/>
        <pc:sldMkLst>
          <pc:docMk/>
          <pc:sldMk cId="0" sldId="314"/>
        </pc:sldMkLst>
      </pc:sldChg>
      <pc:sldChg chg="addSp delSp modSp mod modClrScheme chgLayout">
        <pc:chgData name="Petr Smutný" userId="37ffb8d4-0ab7-4539-80fa-95cb741689c5" providerId="ADAL" clId="{8D2926CF-07C0-42FF-B4A1-B9F396E5DD48}" dt="2020-11-10T15:12:27.073" v="1574"/>
        <pc:sldMkLst>
          <pc:docMk/>
          <pc:sldMk cId="0" sldId="315"/>
        </pc:sldMkLst>
        <pc:spChg chg="add del mod ord">
          <ac:chgData name="Petr Smutný" userId="37ffb8d4-0ab7-4539-80fa-95cb741689c5" providerId="ADAL" clId="{8D2926CF-07C0-42FF-B4A1-B9F396E5DD48}" dt="2020-11-10T14:51:53.398" v="1310" actId="700"/>
          <ac:spMkLst>
            <pc:docMk/>
            <pc:sldMk cId="0" sldId="315"/>
            <ac:spMk id="2" creationId="{7D17E481-FB51-4587-A6A6-AF34C16B2191}"/>
          </ac:spMkLst>
        </pc:spChg>
        <pc:spChg chg="add del mod ord">
          <ac:chgData name="Petr Smutný" userId="37ffb8d4-0ab7-4539-80fa-95cb741689c5" providerId="ADAL" clId="{8D2926CF-07C0-42FF-B4A1-B9F396E5DD48}" dt="2020-11-10T14:51:53.398" v="1310" actId="700"/>
          <ac:spMkLst>
            <pc:docMk/>
            <pc:sldMk cId="0" sldId="315"/>
            <ac:spMk id="3" creationId="{5216E7A0-08AC-48D9-9706-4EBEC09F8C90}"/>
          </ac:spMkLst>
        </pc:spChg>
        <pc:spChg chg="mod ord">
          <ac:chgData name="Petr Smutný" userId="37ffb8d4-0ab7-4539-80fa-95cb741689c5" providerId="ADAL" clId="{8D2926CF-07C0-42FF-B4A1-B9F396E5DD48}" dt="2020-11-10T15:12:27.073" v="1574"/>
          <ac:spMkLst>
            <pc:docMk/>
            <pc:sldMk cId="0" sldId="315"/>
            <ac:spMk id="4" creationId="{FA589CD6-2498-4F99-8CE6-726217492229}"/>
          </ac:spMkLst>
        </pc:spChg>
        <pc:spChg chg="del mod ord">
          <ac:chgData name="Petr Smutný" userId="37ffb8d4-0ab7-4539-80fa-95cb741689c5" providerId="ADAL" clId="{8D2926CF-07C0-42FF-B4A1-B9F396E5DD48}" dt="2020-11-10T15:11:38.222" v="1559" actId="478"/>
          <ac:spMkLst>
            <pc:docMk/>
            <pc:sldMk cId="0" sldId="315"/>
            <ac:spMk id="5" creationId="{40E77D89-E566-4BC6-AEA6-A3724C1FF516}"/>
          </ac:spMkLst>
        </pc:spChg>
        <pc:spChg chg="add del mod ord">
          <ac:chgData name="Petr Smutný" userId="37ffb8d4-0ab7-4539-80fa-95cb741689c5" providerId="ADAL" clId="{8D2926CF-07C0-42FF-B4A1-B9F396E5DD48}" dt="2020-11-10T14:51:53.398" v="1310" actId="700"/>
          <ac:spMkLst>
            <pc:docMk/>
            <pc:sldMk cId="0" sldId="315"/>
            <ac:spMk id="6" creationId="{23DC3317-6362-43C1-A7F6-C95F0184894E}"/>
          </ac:spMkLst>
        </pc:spChg>
        <pc:spChg chg="add mod ord">
          <ac:chgData name="Petr Smutný" userId="37ffb8d4-0ab7-4539-80fa-95cb741689c5" providerId="ADAL" clId="{8D2926CF-07C0-42FF-B4A1-B9F396E5DD48}" dt="2020-11-10T14:51:53.398" v="1310" actId="700"/>
          <ac:spMkLst>
            <pc:docMk/>
            <pc:sldMk cId="0" sldId="315"/>
            <ac:spMk id="7" creationId="{53321B39-962A-4302-93DD-911C819852BD}"/>
          </ac:spMkLst>
        </pc:spChg>
        <pc:spChg chg="add del mod ord">
          <ac:chgData name="Petr Smutný" userId="37ffb8d4-0ab7-4539-80fa-95cb741689c5" providerId="ADAL" clId="{8D2926CF-07C0-42FF-B4A1-B9F396E5DD48}" dt="2020-11-10T14:52:16.214" v="1313" actId="22"/>
          <ac:spMkLst>
            <pc:docMk/>
            <pc:sldMk cId="0" sldId="315"/>
            <ac:spMk id="8" creationId="{47F85B40-5C4E-4A21-85F5-03F5F6BE68D3}"/>
          </ac:spMkLst>
        </pc:spChg>
        <pc:spChg chg="mod ord">
          <ac:chgData name="Petr Smutný" userId="37ffb8d4-0ab7-4539-80fa-95cb741689c5" providerId="ADAL" clId="{8D2926CF-07C0-42FF-B4A1-B9F396E5DD48}" dt="2020-11-10T14:51:53.398" v="1310" actId="700"/>
          <ac:spMkLst>
            <pc:docMk/>
            <pc:sldMk cId="0" sldId="315"/>
            <ac:spMk id="181250" creationId="{B7360EF8-59E5-4565-8954-4EA641C18621}"/>
          </ac:spMkLst>
        </pc:spChg>
        <pc:spChg chg="mod ord">
          <ac:chgData name="Petr Smutný" userId="37ffb8d4-0ab7-4539-80fa-95cb741689c5" providerId="ADAL" clId="{8D2926CF-07C0-42FF-B4A1-B9F396E5DD48}" dt="2020-11-10T14:54:09.943" v="1345" actId="179"/>
          <ac:spMkLst>
            <pc:docMk/>
            <pc:sldMk cId="0" sldId="315"/>
            <ac:spMk id="181251" creationId="{FDC49194-03A4-4194-9F7C-053E41075968}"/>
          </ac:spMkLst>
        </pc:spChg>
        <pc:picChg chg="add mod ord">
          <ac:chgData name="Petr Smutný" userId="37ffb8d4-0ab7-4539-80fa-95cb741689c5" providerId="ADAL" clId="{8D2926CF-07C0-42FF-B4A1-B9F396E5DD48}" dt="2020-11-10T14:53:03.681" v="1330" actId="14100"/>
          <ac:picMkLst>
            <pc:docMk/>
            <pc:sldMk cId="0" sldId="315"/>
            <ac:picMk id="10" creationId="{3FC742CC-B973-44D3-9881-58062B5DC1D1}"/>
          </ac:picMkLst>
        </pc:picChg>
      </pc:sldChg>
      <pc:sldChg chg="addSp delSp modSp mod modClrScheme chgLayout">
        <pc:chgData name="Petr Smutný" userId="37ffb8d4-0ab7-4539-80fa-95cb741689c5" providerId="ADAL" clId="{8D2926CF-07C0-42FF-B4A1-B9F396E5DD48}" dt="2020-11-10T15:12:36.602" v="1576" actId="478"/>
        <pc:sldMkLst>
          <pc:docMk/>
          <pc:sldMk cId="0" sldId="317"/>
        </pc:sldMkLst>
        <pc:spChg chg="add mod ord">
          <ac:chgData name="Petr Smutný" userId="37ffb8d4-0ab7-4539-80fa-95cb741689c5" providerId="ADAL" clId="{8D2926CF-07C0-42FF-B4A1-B9F396E5DD48}" dt="2020-11-10T14:56:49.601" v="1354" actId="700"/>
          <ac:spMkLst>
            <pc:docMk/>
            <pc:sldMk cId="0" sldId="317"/>
            <ac:spMk id="2" creationId="{9498758A-6E46-479F-A600-18634E39EF35}"/>
          </ac:spMkLst>
        </pc:spChg>
        <pc:spChg chg="add del mod ord">
          <ac:chgData name="Petr Smutný" userId="37ffb8d4-0ab7-4539-80fa-95cb741689c5" providerId="ADAL" clId="{8D2926CF-07C0-42FF-B4A1-B9F396E5DD48}" dt="2020-11-10T14:59:18.609" v="1383" actId="22"/>
          <ac:spMkLst>
            <pc:docMk/>
            <pc:sldMk cId="0" sldId="317"/>
            <ac:spMk id="3" creationId="{B2775F4B-B2F6-402E-A837-9314518E7F14}"/>
          </ac:spMkLst>
        </pc:spChg>
        <pc:spChg chg="mod ord">
          <ac:chgData name="Petr Smutný" userId="37ffb8d4-0ab7-4539-80fa-95cb741689c5" providerId="ADAL" clId="{8D2926CF-07C0-42FF-B4A1-B9F396E5DD48}" dt="2020-11-10T15:12:32.819" v="1575"/>
          <ac:spMkLst>
            <pc:docMk/>
            <pc:sldMk cId="0" sldId="317"/>
            <ac:spMk id="4" creationId="{E57A7D10-CE6F-4048-A8B5-15CC846652E6}"/>
          </ac:spMkLst>
        </pc:spChg>
        <pc:spChg chg="del mod ord">
          <ac:chgData name="Petr Smutný" userId="37ffb8d4-0ab7-4539-80fa-95cb741689c5" providerId="ADAL" clId="{8D2926CF-07C0-42FF-B4A1-B9F396E5DD48}" dt="2020-11-10T15:12:36.602" v="1576" actId="478"/>
          <ac:spMkLst>
            <pc:docMk/>
            <pc:sldMk cId="0" sldId="317"/>
            <ac:spMk id="5" creationId="{23551499-D228-4D23-AF25-26395C57E259}"/>
          </ac:spMkLst>
        </pc:spChg>
        <pc:spChg chg="mod ord">
          <ac:chgData name="Petr Smutný" userId="37ffb8d4-0ab7-4539-80fa-95cb741689c5" providerId="ADAL" clId="{8D2926CF-07C0-42FF-B4A1-B9F396E5DD48}" dt="2020-11-10T14:56:49.601" v="1354" actId="700"/>
          <ac:spMkLst>
            <pc:docMk/>
            <pc:sldMk cId="0" sldId="317"/>
            <ac:spMk id="185346" creationId="{B85C71A0-69BA-4AE7-8C58-6A8BBAA4F770}"/>
          </ac:spMkLst>
        </pc:spChg>
        <pc:spChg chg="mod ord">
          <ac:chgData name="Petr Smutný" userId="37ffb8d4-0ab7-4539-80fa-95cb741689c5" providerId="ADAL" clId="{8D2926CF-07C0-42FF-B4A1-B9F396E5DD48}" dt="2020-11-10T15:00:25.430" v="1421" actId="20577"/>
          <ac:spMkLst>
            <pc:docMk/>
            <pc:sldMk cId="0" sldId="317"/>
            <ac:spMk id="185347" creationId="{52AD23B1-71AA-4049-ACC2-BD07557308BE}"/>
          </ac:spMkLst>
        </pc:spChg>
        <pc:picChg chg="add mod ord">
          <ac:chgData name="Petr Smutný" userId="37ffb8d4-0ab7-4539-80fa-95cb741689c5" providerId="ADAL" clId="{8D2926CF-07C0-42FF-B4A1-B9F396E5DD48}" dt="2020-11-10T15:00:00.109" v="1394" actId="14100"/>
          <ac:picMkLst>
            <pc:docMk/>
            <pc:sldMk cId="0" sldId="317"/>
            <ac:picMk id="7" creationId="{A1CC78CC-219B-4C76-8FC1-E13BE06A177E}"/>
          </ac:picMkLst>
        </pc:picChg>
      </pc:sldChg>
      <pc:sldChg chg="del">
        <pc:chgData name="Petr Smutný" userId="37ffb8d4-0ab7-4539-80fa-95cb741689c5" providerId="ADAL" clId="{8D2926CF-07C0-42FF-B4A1-B9F396E5DD48}" dt="2020-11-10T14:55:38.913" v="1347" actId="2696"/>
        <pc:sldMkLst>
          <pc:docMk/>
          <pc:sldMk cId="0" sldId="319"/>
        </pc:sldMkLst>
      </pc:sldChg>
      <pc:sldChg chg="del">
        <pc:chgData name="Petr Smutný" userId="37ffb8d4-0ab7-4539-80fa-95cb741689c5" providerId="ADAL" clId="{8D2926CF-07C0-42FF-B4A1-B9F396E5DD48}" dt="2020-11-10T14:55:52.561" v="1348" actId="2696"/>
        <pc:sldMkLst>
          <pc:docMk/>
          <pc:sldMk cId="0" sldId="320"/>
        </pc:sldMkLst>
      </pc:sldChg>
      <pc:sldChg chg="del">
        <pc:chgData name="Petr Smutný" userId="37ffb8d4-0ab7-4539-80fa-95cb741689c5" providerId="ADAL" clId="{8D2926CF-07C0-42FF-B4A1-B9F396E5DD48}" dt="2020-11-10T15:01:36.528" v="1423" actId="2696"/>
        <pc:sldMkLst>
          <pc:docMk/>
          <pc:sldMk cId="0" sldId="321"/>
        </pc:sldMkLst>
      </pc:sldChg>
      <pc:sldChg chg="addSp delSp modSp mod modClrScheme modAnim chgLayout">
        <pc:chgData name="Petr Smutný" userId="37ffb8d4-0ab7-4539-80fa-95cb741689c5" providerId="ADAL" clId="{8D2926CF-07C0-42FF-B4A1-B9F396E5DD48}" dt="2020-11-10T15:12:41.642" v="1578"/>
        <pc:sldMkLst>
          <pc:docMk/>
          <pc:sldMk cId="0" sldId="323"/>
        </pc:sldMkLst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2" creationId="{4B22D76E-AFF8-49C2-9AE6-0A29317D09EE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3" creationId="{862E23AE-DFD6-4963-A807-D65116E473F4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4" creationId="{986B1D08-49DA-4965-BD33-DC7C9C4FDA53}"/>
          </ac:spMkLst>
        </pc:spChg>
        <pc:spChg chg="mod ord">
          <ac:chgData name="Petr Smutný" userId="37ffb8d4-0ab7-4539-80fa-95cb741689c5" providerId="ADAL" clId="{8D2926CF-07C0-42FF-B4A1-B9F396E5DD48}" dt="2020-11-10T15:12:41.642" v="1578"/>
          <ac:spMkLst>
            <pc:docMk/>
            <pc:sldMk cId="0" sldId="323"/>
            <ac:spMk id="5" creationId="{C20967CC-F49C-4CBF-B687-83E70DA9F64E}"/>
          </ac:spMkLst>
        </pc:spChg>
        <pc:spChg chg="del mod ord">
          <ac:chgData name="Petr Smutný" userId="37ffb8d4-0ab7-4539-80fa-95cb741689c5" providerId="ADAL" clId="{8D2926CF-07C0-42FF-B4A1-B9F396E5DD48}" dt="2020-11-10T15:04:53.183" v="1466" actId="478"/>
          <ac:spMkLst>
            <pc:docMk/>
            <pc:sldMk cId="0" sldId="323"/>
            <ac:spMk id="6" creationId="{2BF890C4-3619-4673-8143-B497D50C67D2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7" creationId="{79DD48AC-3CA2-4DF1-948C-FACBE9BFF19B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8" creationId="{A91B0172-BC9A-4F00-B0E9-C79FDF7232B6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9" creationId="{A337BC4D-DD46-449A-AE93-7A2E97874F74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10" creationId="{DF3FA8F6-92FF-4836-9226-56443AD074F8}"/>
          </ac:spMkLst>
        </pc:spChg>
        <pc:spChg chg="add del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11" creationId="{40F83E1A-96EF-457C-99A5-71ACFDD0E4B0}"/>
          </ac:spMkLst>
        </pc:spChg>
        <pc:spChg chg="add 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12" creationId="{D06D85F3-FDC2-4897-ABD2-B46D8413F4A6}"/>
          </ac:spMkLst>
        </pc:spChg>
        <pc:spChg chg="mod ord">
          <ac:chgData name="Petr Smutný" userId="37ffb8d4-0ab7-4539-80fa-95cb741689c5" providerId="ADAL" clId="{8D2926CF-07C0-42FF-B4A1-B9F396E5DD48}" dt="2020-11-10T15:03:29.389" v="1441" actId="700"/>
          <ac:spMkLst>
            <pc:docMk/>
            <pc:sldMk cId="0" sldId="323"/>
            <ac:spMk id="197634" creationId="{2171EF89-E2FF-4886-ABB4-88BB76811DD0}"/>
          </ac:spMkLst>
        </pc:spChg>
        <pc:spChg chg="mod ord">
          <ac:chgData name="Petr Smutný" userId="37ffb8d4-0ab7-4539-80fa-95cb741689c5" providerId="ADAL" clId="{8D2926CF-07C0-42FF-B4A1-B9F396E5DD48}" dt="2020-11-10T15:04:38.207" v="1463" actId="179"/>
          <ac:spMkLst>
            <pc:docMk/>
            <pc:sldMk cId="0" sldId="323"/>
            <ac:spMk id="197635" creationId="{380F0C31-F3A2-44F5-A4CF-AABCD90E9FF2}"/>
          </ac:spMkLst>
        </pc:spChg>
        <pc:spChg chg="mod ord">
          <ac:chgData name="Petr Smutný" userId="37ffb8d4-0ab7-4539-80fa-95cb741689c5" providerId="ADAL" clId="{8D2926CF-07C0-42FF-B4A1-B9F396E5DD48}" dt="2020-11-10T15:04:06.328" v="1447" actId="21"/>
          <ac:spMkLst>
            <pc:docMk/>
            <pc:sldMk cId="0" sldId="323"/>
            <ac:spMk id="197636" creationId="{5409E5C3-984E-4975-B700-88168ECE9656}"/>
          </ac:spMkLst>
        </pc:spChg>
      </pc:sldChg>
      <pc:sldChg chg="delSp modSp mod">
        <pc:chgData name="Petr Smutný" userId="37ffb8d4-0ab7-4539-80fa-95cb741689c5" providerId="ADAL" clId="{8D2926CF-07C0-42FF-B4A1-B9F396E5DD48}" dt="2020-11-10T15:12:09.463" v="1566"/>
        <pc:sldMkLst>
          <pc:docMk/>
          <pc:sldMk cId="0" sldId="324"/>
        </pc:sldMkLst>
        <pc:spChg chg="mod">
          <ac:chgData name="Petr Smutný" userId="37ffb8d4-0ab7-4539-80fa-95cb741689c5" providerId="ADAL" clId="{8D2926CF-07C0-42FF-B4A1-B9F396E5DD48}" dt="2020-11-10T15:12:09.463" v="1566"/>
          <ac:spMkLst>
            <pc:docMk/>
            <pc:sldMk cId="0" sldId="324"/>
            <ac:spMk id="7" creationId="{2CB8A59D-0650-4C86-B997-CBD7C59ECFA4}"/>
          </ac:spMkLst>
        </pc:spChg>
        <pc:spChg chg="del">
          <ac:chgData name="Petr Smutný" userId="37ffb8d4-0ab7-4539-80fa-95cb741689c5" providerId="ADAL" clId="{8D2926CF-07C0-42FF-B4A1-B9F396E5DD48}" dt="2020-11-10T14:08:50.586" v="607" actId="478"/>
          <ac:spMkLst>
            <pc:docMk/>
            <pc:sldMk cId="0" sldId="324"/>
            <ac:spMk id="8" creationId="{E914DD2D-8C34-4F2B-89C9-DDA736F34A52}"/>
          </ac:spMkLst>
        </pc:spChg>
        <pc:spChg chg="mod">
          <ac:chgData name="Petr Smutný" userId="37ffb8d4-0ab7-4539-80fa-95cb741689c5" providerId="ADAL" clId="{8D2926CF-07C0-42FF-B4A1-B9F396E5DD48}" dt="2020-11-10T14:08:04.837" v="577" actId="20577"/>
          <ac:spMkLst>
            <pc:docMk/>
            <pc:sldMk cId="0" sldId="324"/>
            <ac:spMk id="199682" creationId="{9F3D61FB-4115-443F-80A8-635281128D0F}"/>
          </ac:spMkLst>
        </pc:spChg>
        <pc:spChg chg="del">
          <ac:chgData name="Petr Smutný" userId="37ffb8d4-0ab7-4539-80fa-95cb741689c5" providerId="ADAL" clId="{8D2926CF-07C0-42FF-B4A1-B9F396E5DD48}" dt="2020-11-10T14:07:57.518" v="554" actId="478"/>
          <ac:spMkLst>
            <pc:docMk/>
            <pc:sldMk cId="0" sldId="324"/>
            <ac:spMk id="199683" creationId="{33F5AE49-4888-4927-8C9A-647A06E06F58}"/>
          </ac:spMkLst>
        </pc:spChg>
        <pc:spChg chg="del">
          <ac:chgData name="Petr Smutný" userId="37ffb8d4-0ab7-4539-80fa-95cb741689c5" providerId="ADAL" clId="{8D2926CF-07C0-42FF-B4A1-B9F396E5DD48}" dt="2020-11-10T14:07:59.045" v="555" actId="478"/>
          <ac:spMkLst>
            <pc:docMk/>
            <pc:sldMk cId="0" sldId="324"/>
            <ac:spMk id="199684" creationId="{23466BBC-63AB-4A18-A373-657EC3F4786B}"/>
          </ac:spMkLst>
        </pc:spChg>
        <pc:spChg chg="mod">
          <ac:chgData name="Petr Smutný" userId="37ffb8d4-0ab7-4539-80fa-95cb741689c5" providerId="ADAL" clId="{8D2926CF-07C0-42FF-B4A1-B9F396E5DD48}" dt="2020-11-10T15:08:35.690" v="1528" actId="108"/>
          <ac:spMkLst>
            <pc:docMk/>
            <pc:sldMk cId="0" sldId="324"/>
            <ac:spMk id="199686" creationId="{2D7564C1-6810-4D36-A729-17049630F84E}"/>
          </ac:spMkLst>
        </pc:spChg>
      </pc:sldChg>
      <pc:sldChg chg="delSp modSp mod">
        <pc:chgData name="Petr Smutný" userId="37ffb8d4-0ab7-4539-80fa-95cb741689c5" providerId="ADAL" clId="{8D2926CF-07C0-42FF-B4A1-B9F396E5DD48}" dt="2020-11-10T15:12:07.329" v="1565"/>
        <pc:sldMkLst>
          <pc:docMk/>
          <pc:sldMk cId="0" sldId="325"/>
        </pc:sldMkLst>
        <pc:spChg chg="mod">
          <ac:chgData name="Petr Smutný" userId="37ffb8d4-0ab7-4539-80fa-95cb741689c5" providerId="ADAL" clId="{8D2926CF-07C0-42FF-B4A1-B9F396E5DD48}" dt="2020-11-10T15:12:07.329" v="1565"/>
          <ac:spMkLst>
            <pc:docMk/>
            <pc:sldMk cId="0" sldId="325"/>
            <ac:spMk id="7" creationId="{FFED494B-0B4F-4222-BEFC-8AB40654F816}"/>
          </ac:spMkLst>
        </pc:spChg>
        <pc:spChg chg="del">
          <ac:chgData name="Petr Smutný" userId="37ffb8d4-0ab7-4539-80fa-95cb741689c5" providerId="ADAL" clId="{8D2926CF-07C0-42FF-B4A1-B9F396E5DD48}" dt="2020-11-10T14:08:43.050" v="605" actId="478"/>
          <ac:spMkLst>
            <pc:docMk/>
            <pc:sldMk cId="0" sldId="325"/>
            <ac:spMk id="8" creationId="{CBBA4B45-9AC4-453F-9681-5A23D644F2B7}"/>
          </ac:spMkLst>
        </pc:spChg>
        <pc:spChg chg="mod">
          <ac:chgData name="Petr Smutný" userId="37ffb8d4-0ab7-4539-80fa-95cb741689c5" providerId="ADAL" clId="{8D2926CF-07C0-42FF-B4A1-B9F396E5DD48}" dt="2020-11-10T15:06:01.196" v="1499" actId="113"/>
          <ac:spMkLst>
            <pc:docMk/>
            <pc:sldMk cId="0" sldId="325"/>
            <ac:spMk id="201730" creationId="{13269D61-0B1F-4441-A5A7-6ED1163C8993}"/>
          </ac:spMkLst>
        </pc:spChg>
        <pc:spChg chg="del">
          <ac:chgData name="Petr Smutný" userId="37ffb8d4-0ab7-4539-80fa-95cb741689c5" providerId="ADAL" clId="{8D2926CF-07C0-42FF-B4A1-B9F396E5DD48}" dt="2020-11-10T14:08:16.610" v="600" actId="478"/>
          <ac:spMkLst>
            <pc:docMk/>
            <pc:sldMk cId="0" sldId="325"/>
            <ac:spMk id="201731" creationId="{4D307E52-CC85-4530-AE76-7C9B461BA342}"/>
          </ac:spMkLst>
        </pc:spChg>
        <pc:spChg chg="del">
          <ac:chgData name="Petr Smutný" userId="37ffb8d4-0ab7-4539-80fa-95cb741689c5" providerId="ADAL" clId="{8D2926CF-07C0-42FF-B4A1-B9F396E5DD48}" dt="2020-11-10T14:08:18.737" v="601" actId="478"/>
          <ac:spMkLst>
            <pc:docMk/>
            <pc:sldMk cId="0" sldId="325"/>
            <ac:spMk id="201732" creationId="{A79C8B87-6085-427E-BBD0-8EC90F69AD5C}"/>
          </ac:spMkLst>
        </pc:spChg>
        <pc:spChg chg="mod">
          <ac:chgData name="Petr Smutný" userId="37ffb8d4-0ab7-4539-80fa-95cb741689c5" providerId="ADAL" clId="{8D2926CF-07C0-42FF-B4A1-B9F396E5DD48}" dt="2020-11-10T15:07:32.449" v="1514" actId="12"/>
          <ac:spMkLst>
            <pc:docMk/>
            <pc:sldMk cId="0" sldId="325"/>
            <ac:spMk id="201734" creationId="{D023556E-3F0B-45BB-95BA-3F7E6754E6B9}"/>
          </ac:spMkLst>
        </pc:spChg>
        <pc:picChg chg="mod">
          <ac:chgData name="Petr Smutný" userId="37ffb8d4-0ab7-4539-80fa-95cb741689c5" providerId="ADAL" clId="{8D2926CF-07C0-42FF-B4A1-B9F396E5DD48}" dt="2020-11-10T15:06:01.196" v="1499" actId="113"/>
          <ac:picMkLst>
            <pc:docMk/>
            <pc:sldMk cId="0" sldId="325"/>
            <ac:picMk id="201733" creationId="{664FDCC6-CCE9-4DFA-AEFA-36E444421CE3}"/>
          </ac:picMkLst>
        </pc:picChg>
      </pc:sldChg>
      <pc:sldChg chg="delSp modSp mod">
        <pc:chgData name="Petr Smutný" userId="37ffb8d4-0ab7-4539-80fa-95cb741689c5" providerId="ADAL" clId="{8D2926CF-07C0-42FF-B4A1-B9F396E5DD48}" dt="2020-11-10T15:12:11.671" v="1567"/>
        <pc:sldMkLst>
          <pc:docMk/>
          <pc:sldMk cId="0" sldId="326"/>
        </pc:sldMkLst>
        <pc:spChg chg="mod">
          <ac:chgData name="Petr Smutný" userId="37ffb8d4-0ab7-4539-80fa-95cb741689c5" providerId="ADAL" clId="{8D2926CF-07C0-42FF-B4A1-B9F396E5DD48}" dt="2020-11-10T15:12:11.671" v="1567"/>
          <ac:spMkLst>
            <pc:docMk/>
            <pc:sldMk cId="0" sldId="326"/>
            <ac:spMk id="7" creationId="{E5CD6BA7-DAFE-425C-84E4-94EE135C7B6A}"/>
          </ac:spMkLst>
        </pc:spChg>
        <pc:spChg chg="del">
          <ac:chgData name="Petr Smutný" userId="37ffb8d4-0ab7-4539-80fa-95cb741689c5" providerId="ADAL" clId="{8D2926CF-07C0-42FF-B4A1-B9F396E5DD48}" dt="2020-11-10T14:08:58.491" v="609" actId="478"/>
          <ac:spMkLst>
            <pc:docMk/>
            <pc:sldMk cId="0" sldId="326"/>
            <ac:spMk id="8" creationId="{ED8C1B4F-FC23-458F-9C9B-BEFF68E71D84}"/>
          </ac:spMkLst>
        </pc:spChg>
        <pc:spChg chg="mod">
          <ac:chgData name="Petr Smutný" userId="37ffb8d4-0ab7-4539-80fa-95cb741689c5" providerId="ADAL" clId="{8D2926CF-07C0-42FF-B4A1-B9F396E5DD48}" dt="2020-11-10T14:07:53.803" v="553" actId="20577"/>
          <ac:spMkLst>
            <pc:docMk/>
            <pc:sldMk cId="0" sldId="326"/>
            <ac:spMk id="203778" creationId="{3E1C3DDB-62A8-4437-8AA3-7E2A8068EC65}"/>
          </ac:spMkLst>
        </pc:spChg>
        <pc:spChg chg="del">
          <ac:chgData name="Petr Smutný" userId="37ffb8d4-0ab7-4539-80fa-95cb741689c5" providerId="ADAL" clId="{8D2926CF-07C0-42FF-B4A1-B9F396E5DD48}" dt="2020-11-10T14:07:46.578" v="530" actId="478"/>
          <ac:spMkLst>
            <pc:docMk/>
            <pc:sldMk cId="0" sldId="326"/>
            <ac:spMk id="203779" creationId="{4AA06340-045D-455D-A355-2A001E135326}"/>
          </ac:spMkLst>
        </pc:spChg>
        <pc:spChg chg="del">
          <ac:chgData name="Petr Smutný" userId="37ffb8d4-0ab7-4539-80fa-95cb741689c5" providerId="ADAL" clId="{8D2926CF-07C0-42FF-B4A1-B9F396E5DD48}" dt="2020-11-10T14:07:48.145" v="531" actId="478"/>
          <ac:spMkLst>
            <pc:docMk/>
            <pc:sldMk cId="0" sldId="326"/>
            <ac:spMk id="203780" creationId="{EB23FC1D-394D-4C8F-BF91-0D6DA64CE778}"/>
          </ac:spMkLst>
        </pc:spChg>
        <pc:spChg chg="mod">
          <ac:chgData name="Petr Smutný" userId="37ffb8d4-0ab7-4539-80fa-95cb741689c5" providerId="ADAL" clId="{8D2926CF-07C0-42FF-B4A1-B9F396E5DD48}" dt="2020-11-10T15:10:02.468" v="1555" actId="15"/>
          <ac:spMkLst>
            <pc:docMk/>
            <pc:sldMk cId="0" sldId="326"/>
            <ac:spMk id="203782" creationId="{4BB9DE7F-BA8E-4868-AB08-FF7C4B3658F7}"/>
          </ac:spMkLst>
        </pc:spChg>
      </pc:sldChg>
      <pc:sldChg chg="delSp modSp mod">
        <pc:chgData name="Petr Smutný" userId="37ffb8d4-0ab7-4539-80fa-95cb741689c5" providerId="ADAL" clId="{8D2926CF-07C0-42FF-B4A1-B9F396E5DD48}" dt="2020-11-10T15:12:13.726" v="1568"/>
        <pc:sldMkLst>
          <pc:docMk/>
          <pc:sldMk cId="0" sldId="327"/>
        </pc:sldMkLst>
        <pc:spChg chg="mod">
          <ac:chgData name="Petr Smutný" userId="37ffb8d4-0ab7-4539-80fa-95cb741689c5" providerId="ADAL" clId="{8D2926CF-07C0-42FF-B4A1-B9F396E5DD48}" dt="2020-11-10T15:12:13.726" v="1568"/>
          <ac:spMkLst>
            <pc:docMk/>
            <pc:sldMk cId="0" sldId="327"/>
            <ac:spMk id="7" creationId="{27D20195-803F-4015-B483-2B2699DE85AD}"/>
          </ac:spMkLst>
        </pc:spChg>
        <pc:spChg chg="del">
          <ac:chgData name="Petr Smutný" userId="37ffb8d4-0ab7-4539-80fa-95cb741689c5" providerId="ADAL" clId="{8D2926CF-07C0-42FF-B4A1-B9F396E5DD48}" dt="2020-11-10T14:09:06.934" v="611" actId="478"/>
          <ac:spMkLst>
            <pc:docMk/>
            <pc:sldMk cId="0" sldId="327"/>
            <ac:spMk id="8" creationId="{975F4528-3778-45B8-AC89-BC088C9530D6}"/>
          </ac:spMkLst>
        </pc:spChg>
        <pc:spChg chg="mod">
          <ac:chgData name="Petr Smutný" userId="37ffb8d4-0ab7-4539-80fa-95cb741689c5" providerId="ADAL" clId="{8D2926CF-07C0-42FF-B4A1-B9F396E5DD48}" dt="2020-11-10T14:07:34.721" v="527" actId="20577"/>
          <ac:spMkLst>
            <pc:docMk/>
            <pc:sldMk cId="0" sldId="327"/>
            <ac:spMk id="205826" creationId="{AA26AE58-A4F8-4B4C-8EA0-6A0430F8A7D2}"/>
          </ac:spMkLst>
        </pc:spChg>
        <pc:spChg chg="del">
          <ac:chgData name="Petr Smutný" userId="37ffb8d4-0ab7-4539-80fa-95cb741689c5" providerId="ADAL" clId="{8D2926CF-07C0-42FF-B4A1-B9F396E5DD48}" dt="2020-11-10T14:07:40.422" v="528" actId="478"/>
          <ac:spMkLst>
            <pc:docMk/>
            <pc:sldMk cId="0" sldId="327"/>
            <ac:spMk id="205827" creationId="{0E5C8C15-4A1C-41A6-8852-A767332A5B68}"/>
          </ac:spMkLst>
        </pc:spChg>
        <pc:spChg chg="del">
          <ac:chgData name="Petr Smutný" userId="37ffb8d4-0ab7-4539-80fa-95cb741689c5" providerId="ADAL" clId="{8D2926CF-07C0-42FF-B4A1-B9F396E5DD48}" dt="2020-11-10T14:07:42.981" v="529" actId="478"/>
          <ac:spMkLst>
            <pc:docMk/>
            <pc:sldMk cId="0" sldId="327"/>
            <ac:spMk id="205828" creationId="{ACE6DC66-D459-4A09-9740-B1173F4BCE0D}"/>
          </ac:spMkLst>
        </pc:spChg>
        <pc:spChg chg="mod">
          <ac:chgData name="Petr Smutný" userId="37ffb8d4-0ab7-4539-80fa-95cb741689c5" providerId="ADAL" clId="{8D2926CF-07C0-42FF-B4A1-B9F396E5DD48}" dt="2020-11-10T15:09:49.972" v="1547" actId="15"/>
          <ac:spMkLst>
            <pc:docMk/>
            <pc:sldMk cId="0" sldId="327"/>
            <ac:spMk id="205830" creationId="{6CF94E3D-E485-4D73-9CB4-833777676F6D}"/>
          </ac:spMkLst>
        </pc:spChg>
      </pc:sldChg>
      <pc:sldChg chg="del">
        <pc:chgData name="Petr Smutný" userId="37ffb8d4-0ab7-4539-80fa-95cb741689c5" providerId="ADAL" clId="{8D2926CF-07C0-42FF-B4A1-B9F396E5DD48}" dt="2020-11-10T14:35:42.025" v="1124" actId="2696"/>
        <pc:sldMkLst>
          <pc:docMk/>
          <pc:sldMk cId="0" sldId="328"/>
        </pc:sldMkLst>
      </pc:sldChg>
      <pc:sldChg chg="del">
        <pc:chgData name="Petr Smutný" userId="37ffb8d4-0ab7-4539-80fa-95cb741689c5" providerId="ADAL" clId="{8D2926CF-07C0-42FF-B4A1-B9F396E5DD48}" dt="2020-11-10T14:56:22.239" v="1350" actId="2696"/>
        <pc:sldMkLst>
          <pc:docMk/>
          <pc:sldMk cId="0" sldId="329"/>
        </pc:sldMkLst>
      </pc:sldChg>
      <pc:sldChg chg="del">
        <pc:chgData name="Petr Smutný" userId="37ffb8d4-0ab7-4539-80fa-95cb741689c5" providerId="ADAL" clId="{8D2926CF-07C0-42FF-B4A1-B9F396E5DD48}" dt="2020-11-10T14:55:58.667" v="1349" actId="2696"/>
        <pc:sldMkLst>
          <pc:docMk/>
          <pc:sldMk cId="0" sldId="330"/>
        </pc:sldMkLst>
      </pc:sldChg>
      <pc:sldChg chg="modSp add mod">
        <pc:chgData name="Petr Smutný" userId="37ffb8d4-0ab7-4539-80fa-95cb741689c5" providerId="ADAL" clId="{8D2926CF-07C0-42FF-B4A1-B9F396E5DD48}" dt="2020-11-10T13:39:47.966" v="29" actId="1076"/>
        <pc:sldMkLst>
          <pc:docMk/>
          <pc:sldMk cId="495572101" sldId="331"/>
        </pc:sldMkLst>
        <pc:spChg chg="mod">
          <ac:chgData name="Petr Smutný" userId="37ffb8d4-0ab7-4539-80fa-95cb741689c5" providerId="ADAL" clId="{8D2926CF-07C0-42FF-B4A1-B9F396E5DD48}" dt="2020-11-10T13:39:47.966" v="29" actId="1076"/>
          <ac:spMkLst>
            <pc:docMk/>
            <pc:sldMk cId="495572101" sldId="331"/>
            <ac:spMk id="7" creationId="{4320381C-3970-4042-9F02-D696DFE55478}"/>
          </ac:spMkLst>
        </pc:spChg>
        <pc:picChg chg="mod">
          <ac:chgData name="Petr Smutný" userId="37ffb8d4-0ab7-4539-80fa-95cb741689c5" providerId="ADAL" clId="{8D2926CF-07C0-42FF-B4A1-B9F396E5DD48}" dt="2020-11-10T13:39:40.501" v="27" actId="14100"/>
          <ac:picMkLst>
            <pc:docMk/>
            <pc:sldMk cId="495572101" sldId="331"/>
            <ac:picMk id="6" creationId="{5D1F72B2-8D29-4137-9A2E-89CF0FA49494}"/>
          </ac:picMkLst>
        </pc:picChg>
      </pc:sldChg>
      <pc:sldChg chg="delSp modSp new mod">
        <pc:chgData name="Petr Smutný" userId="37ffb8d4-0ab7-4539-80fa-95cb741689c5" providerId="ADAL" clId="{8D2926CF-07C0-42FF-B4A1-B9F396E5DD48}" dt="2020-11-10T15:11:58.800" v="1561"/>
        <pc:sldMkLst>
          <pc:docMk/>
          <pc:sldMk cId="2507903566" sldId="332"/>
        </pc:sldMkLst>
        <pc:spChg chg="mod">
          <ac:chgData name="Petr Smutný" userId="37ffb8d4-0ab7-4539-80fa-95cb741689c5" providerId="ADAL" clId="{8D2926CF-07C0-42FF-B4A1-B9F396E5DD48}" dt="2020-11-10T13:56:43.837" v="229" actId="20577"/>
          <ac:spMkLst>
            <pc:docMk/>
            <pc:sldMk cId="2507903566" sldId="332"/>
            <ac:spMk id="2" creationId="{87241B26-A0EA-40A6-9610-67DEA6E76FA9}"/>
          </ac:spMkLst>
        </pc:spChg>
        <pc:spChg chg="mod">
          <ac:chgData name="Petr Smutný" userId="37ffb8d4-0ab7-4539-80fa-95cb741689c5" providerId="ADAL" clId="{8D2926CF-07C0-42FF-B4A1-B9F396E5DD48}" dt="2020-11-10T13:57:22.669" v="236" actId="12"/>
          <ac:spMkLst>
            <pc:docMk/>
            <pc:sldMk cId="2507903566" sldId="332"/>
            <ac:spMk id="3" creationId="{15F1A0B1-7D82-4BF6-956C-E9B0A71F124A}"/>
          </ac:spMkLst>
        </pc:spChg>
        <pc:spChg chg="mod">
          <ac:chgData name="Petr Smutný" userId="37ffb8d4-0ab7-4539-80fa-95cb741689c5" providerId="ADAL" clId="{8D2926CF-07C0-42FF-B4A1-B9F396E5DD48}" dt="2020-11-10T15:11:58.800" v="1561"/>
          <ac:spMkLst>
            <pc:docMk/>
            <pc:sldMk cId="2507903566" sldId="332"/>
            <ac:spMk id="4" creationId="{9FF1305B-FE39-4C99-9AC0-0F0771518E3F}"/>
          </ac:spMkLst>
        </pc:spChg>
        <pc:spChg chg="del mod">
          <ac:chgData name="Petr Smutný" userId="37ffb8d4-0ab7-4539-80fa-95cb741689c5" providerId="ADAL" clId="{8D2926CF-07C0-42FF-B4A1-B9F396E5DD48}" dt="2020-11-10T13:57:33.127" v="238" actId="478"/>
          <ac:spMkLst>
            <pc:docMk/>
            <pc:sldMk cId="2507903566" sldId="332"/>
            <ac:spMk id="5" creationId="{10B1E9F2-21F8-41A8-AC13-2BA9C071062C}"/>
          </ac:spMkLst>
        </pc:spChg>
      </pc:sldChg>
      <pc:sldChg chg="modSp new del mod">
        <pc:chgData name="Petr Smutný" userId="37ffb8d4-0ab7-4539-80fa-95cb741689c5" providerId="ADAL" clId="{8D2926CF-07C0-42FF-B4A1-B9F396E5DD48}" dt="2020-11-10T14:35:37.131" v="1123" actId="2696"/>
        <pc:sldMkLst>
          <pc:docMk/>
          <pc:sldMk cId="3634159405" sldId="333"/>
        </pc:sldMkLst>
        <pc:spChg chg="mod">
          <ac:chgData name="Petr Smutný" userId="37ffb8d4-0ab7-4539-80fa-95cb741689c5" providerId="ADAL" clId="{8D2926CF-07C0-42FF-B4A1-B9F396E5DD48}" dt="2020-11-10T14:29:02.253" v="992" actId="20577"/>
          <ac:spMkLst>
            <pc:docMk/>
            <pc:sldMk cId="3634159405" sldId="333"/>
            <ac:spMk id="2" creationId="{FD1D2CFD-D79E-4351-A149-619168C5BE2E}"/>
          </ac:spMkLst>
        </pc:spChg>
        <pc:spChg chg="mod">
          <ac:chgData name="Petr Smutný" userId="37ffb8d4-0ab7-4539-80fa-95cb741689c5" providerId="ADAL" clId="{8D2926CF-07C0-42FF-B4A1-B9F396E5DD48}" dt="2020-11-10T14:32:29.454" v="1102" actId="14100"/>
          <ac:spMkLst>
            <pc:docMk/>
            <pc:sldMk cId="3634159405" sldId="333"/>
            <ac:spMk id="7" creationId="{D1AE579F-665B-4DCB-B1D3-0D5BB189225C}"/>
          </ac:spMkLst>
        </pc:spChg>
      </pc:sldChg>
      <pc:sldMasterChg chg="delSldLayout">
        <pc:chgData name="Petr Smutný" userId="37ffb8d4-0ab7-4539-80fa-95cb741689c5" providerId="ADAL" clId="{8D2926CF-07C0-42FF-B4A1-B9F396E5DD48}" dt="2020-11-10T15:11:25.211" v="1557" actId="2696"/>
        <pc:sldMasterMkLst>
          <pc:docMk/>
          <pc:sldMasterMk cId="3681442550" sldId="2147483661"/>
        </pc:sldMasterMkLst>
        <pc:sldLayoutChg chg="del">
          <pc:chgData name="Petr Smutný" userId="37ffb8d4-0ab7-4539-80fa-95cb741689c5" providerId="ADAL" clId="{8D2926CF-07C0-42FF-B4A1-B9F396E5DD48}" dt="2020-11-10T15:11:25.211" v="1557" actId="2696"/>
          <pc:sldLayoutMkLst>
            <pc:docMk/>
            <pc:sldMasterMk cId="3681442550" sldId="2147483661"/>
            <pc:sldLayoutMk cId="1151286374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066046-23AE-47F0-BEFC-0EA23ABB16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3AF3A28-FA05-4E98-BB0F-90B13ECB4D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BC6B5A9-733F-4209-8CDC-2A9EF2A21AE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002A2A-C042-4F4C-A857-B6AEDE4DD1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73B187B-58D1-42FA-B054-08FF001204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692D5BD-ED9A-4FAB-B2BE-5A7F7EF55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B2E5F69-68A9-49A5-B4F5-266B28E7F6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448FC7-0EFB-45AD-AD16-3FD6EF47F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F8522-7025-4625-813A-7378412B19D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20F48CD-359F-4BD8-8BE8-D58B3914E2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D00C5C5-25FD-4683-B034-5C68B4780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8CC32F-D7D8-4AC6-8F26-88A7B081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9B935-4802-4AE8-9CFC-938BC46273D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B0E6298-DDAA-4B29-85E7-93B3DDF140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D9B6D1BF-3BFC-45D7-BDEF-4655FA0DA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5601EC-236A-4EE1-A208-1D2B54801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4F0B9-7DCD-4895-A68D-25E7E22EBEC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A2484C97-741D-4D72-8983-0F847028A9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C12B05F-E345-439B-9E75-D79B377A5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BEA548-55E4-439A-A974-FA0974E71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1C73E-11B7-48EE-B3AF-D0CDC259287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CEFDE567-6D90-4AC8-BD45-593BA2455D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A874043-A6F5-42B2-B337-D4D37E50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DE2CBF-3415-4686-9C3B-DBB9BDF33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D7C32-1ABC-4A93-9F46-62AEAFB2DDB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0C887440-2299-46FA-8EED-8470588692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29167CFB-82B1-4797-A47F-ED171CFF2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296B3E-5A3E-43FE-A043-F5C22D4E2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3474D-2441-4F02-A171-1614F0CBCAD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8D72B88-0A8E-4062-881E-2F0FD34A9D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AC6A8A5-DCA8-4DD4-A3F7-D05E06788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273508-3F3B-4A7E-BAD6-05FE9D1ED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2BA1B-E75D-4F92-B7F9-2A8D41FB81D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8513227-FD22-488A-AAA1-AB6D8300CE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59F92EA1-A82B-4D5B-801B-A1A31F1B1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B331F1-F6E2-45BB-BCC5-C067C42B6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0F16E-C6E8-46C9-9198-96D9E30AC21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24C00D60-7C41-4C7C-9DA0-CCBDC8ACC2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9533851-A2AD-4A13-A13F-10DBC9850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1D85C2-4196-4D6E-8ADA-F49A1C866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4AFDF-9743-4D47-9CF8-7A1033FC25F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D8C39302-854A-4B6F-8FB3-DCF75D75D5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C338F2F-5CDC-4CF1-B6AE-C2412D3D3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B8FF99-BA04-41F4-923A-AB8CDFB55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BEBC9-F14B-4A96-A9FE-E6332329768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2D81284-E198-4924-A697-91B287814F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248D76B-6475-4262-9575-2846C1B1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FF5351-C702-4DBA-8172-4A2AB2FFE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1736A-AC20-437F-A439-8BFBA653B33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61B20BD4-D068-439B-90A3-4FF20D0542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2CF3DB0-E471-4516-8E87-4C5005873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E636BC-A913-4609-BD39-42789DD91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46669-26A5-441A-9571-7761235E850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9F5F7089-00D5-4801-B6C7-BE73DF6544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AA56ED4-0AA3-4A7D-B7CD-7363EAEF4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4D33B4-D821-4BF8-9008-A6C29ACAC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B01A7-407E-4DE0-98F7-3A10B79AC37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66AE31B-AA51-4CCD-9AAE-CC157F7F92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765A06C-C27E-4CEB-8AE5-551203DC2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A3B0F-50BD-48D2-963A-CB8C867A6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70345-4ED2-4B71-B566-DA96B9BEA1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91493392-DBB7-4E42-BC8C-CE3B33B7AA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B2301D7-B9A3-4697-BFA5-1A6F33B5C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FDDBAD-DF10-49FC-8BC1-A9771BEDD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5C750-1343-4904-BC40-F25AB385D93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B47C1896-37FD-4B1A-804C-DC22BF6C41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F548F94-02A2-4870-A97A-C2D51C5FA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BAAEF0-23E8-4A77-AEFC-C167F6C17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6025-9123-4703-A7BB-05384A8F9A4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4F6EC6CF-CAAD-456E-AFE0-74F64E1B34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80E1BE1-D4EE-416E-99F0-CA1EF8A29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0A62A8-1005-478B-B772-B20EAB8C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CA5BF-BF9B-4006-95C7-A3BE0AE6033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CD25C427-ABCD-490C-998A-F50E31A585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076B4FB2-53B1-4BDA-8B41-D238F919C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706296-FA2C-40BF-9772-2B1B54328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A2329-1624-4932-8770-ADC9AE1582B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4DA08356-C224-4411-86C1-41C79794F3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581B12BC-7A16-4408-B84E-5D7027C24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964E5D-B92B-4506-A948-7F35102CF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8AB38-FFFA-4DBB-8066-05EDC32C3AD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3E4F9006-6FD9-4A64-AB19-D117C6202A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C416B213-9788-4F34-8AA2-EC1100125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© 2007 Prentice Hall, Inc. </a:t>
            </a:r>
            <a:br>
              <a:rPr lang="en-US" altLang="en-US"/>
            </a:br>
            <a:r>
              <a:rPr lang="en-US" altLang="en-US"/>
              <a:t>All rights reserved.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6502"/>
      </p:ext>
    </p:extLst>
  </p:cSld>
  <p:clrMapOvr>
    <a:masterClrMapping/>
  </p:clrMapOvr>
  <p:transition>
    <p:random/>
  </p:transition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00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23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647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0171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937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31947-8140-402B-99F7-00DE146D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F90C7-DC39-49CE-8541-89AF14480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AA42DE-34EB-4FCF-8AD8-8CEB81443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1E3092-C933-4777-96B3-1F0E9BF91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2178D00B-A06E-4D8F-9561-8758B6110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6122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53A43-CFAC-4102-97EB-095B1660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3CE7A9-3562-4D96-BB37-9FFA47528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79A02-5E14-4462-87D5-E62907667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EB6553DB-1153-4E01-8EB7-56E9663D1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281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52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823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50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57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75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94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84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en-US"/>
              <a:t>© 2007 Prentice Hall, Inc. All rights reserved. 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en-US"/>
              <a:t>10–</a:t>
            </a:r>
            <a:fld id="{65B1B25A-EAEF-4A6F-85CA-4381FC76A3E4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6814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81730BD9-20EA-4876-801F-4E7FDBE999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540000" y="6228000"/>
            <a:ext cx="8223000" cy="252000"/>
          </a:xfrm>
        </p:spPr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93F98203-0574-4CA5-8783-B22F06E57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10000"/>
            <a:ext cx="8070600" cy="1392238"/>
          </a:xfrm>
        </p:spPr>
        <p:txBody>
          <a:bodyPr/>
          <a:lstStyle/>
          <a:p>
            <a:r>
              <a:rPr lang="cs-CZ" altLang="en-US" sz="3600" dirty="0" err="1"/>
              <a:t>Organizing</a:t>
            </a:r>
            <a:br>
              <a:rPr lang="cs-CZ" altLang="en-US" sz="3600" dirty="0"/>
            </a:br>
            <a:br>
              <a:rPr lang="cs-CZ" altLang="en-US" sz="3600" dirty="0"/>
            </a:br>
            <a:r>
              <a:rPr lang="cs-CZ" altLang="en-US" sz="2400" b="0" dirty="0" err="1">
                <a:solidFill>
                  <a:schemeClr val="tx1"/>
                </a:solidFill>
              </a:rPr>
              <a:t>Lecture</a:t>
            </a:r>
            <a:r>
              <a:rPr lang="cs-CZ" altLang="en-US" sz="2400" b="0" dirty="0">
                <a:solidFill>
                  <a:schemeClr val="tx1"/>
                </a:solidFill>
              </a:rPr>
              <a:t> 5</a:t>
            </a:r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9AF0E-1673-49CE-824A-6B3F4FB3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156870"/>
            <a:ext cx="8280077" cy="698497"/>
          </a:xfrm>
        </p:spPr>
        <p:txBody>
          <a:bodyPr/>
          <a:lstStyle/>
          <a:p>
            <a:endParaRPr lang="cs-CZ" dirty="0"/>
          </a:p>
          <a:p>
            <a:endParaRPr lang="en-GB" dirty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9F3D61FB-4115-443F-80A8-635281128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>
              <a:tabLst>
                <a:tab pos="2511425" algn="l"/>
              </a:tabLst>
            </a:pPr>
            <a:r>
              <a:rPr lang="en-US" altLang="en-US" dirty="0"/>
              <a:t>Product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Departmentalization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2CB8A59D-0650-4C86-B997-CBD7C59ECF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199685" name="Picture 5">
            <a:extLst>
              <a:ext uri="{FF2B5EF4-FFF2-40B4-BE49-F238E27FC236}">
                <a16:creationId xmlns:a16="http://schemas.microsoft.com/office/drawing/2014/main" id="{28C32E2B-41D9-480E-95D3-8EAFEA01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6" name="Text Box 6">
            <a:extLst>
              <a:ext uri="{FF2B5EF4-FFF2-40B4-BE49-F238E27FC236}">
                <a16:creationId xmlns:a16="http://schemas.microsoft.com/office/drawing/2014/main" id="{2D7564C1-6810-4D36-A729-17049630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343400"/>
            <a:ext cx="6264275" cy="192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 indent="-1206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dirty="0"/>
              <a:t>Advantages</a:t>
            </a:r>
          </a:p>
          <a:p>
            <a:pPr marL="6286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Allows specialization in particular products and services</a:t>
            </a:r>
          </a:p>
          <a:p>
            <a:pPr marL="6286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Managers can become experts in their industry</a:t>
            </a:r>
          </a:p>
          <a:p>
            <a:pPr marL="6286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Closer to customers</a:t>
            </a:r>
            <a:endParaRPr lang="cs-CZ" altLang="en-US" sz="1400" dirty="0"/>
          </a:p>
          <a:p>
            <a:pPr>
              <a:spcBef>
                <a:spcPct val="20000"/>
              </a:spcBef>
            </a:pPr>
            <a:r>
              <a:rPr lang="en-US" altLang="en-US" sz="1600" dirty="0">
                <a:solidFill>
                  <a:srgbClr val="993300"/>
                </a:solidFill>
              </a:rPr>
              <a:t>Disadvantages</a:t>
            </a:r>
          </a:p>
          <a:p>
            <a:pPr marL="6286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Duplication of functions</a:t>
            </a:r>
          </a:p>
          <a:p>
            <a:pPr marL="6286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Limited view of organizational goals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E1C3DDB-62A8-4437-8AA3-7E2A8068E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>
              <a:tabLst>
                <a:tab pos="2511425" algn="l"/>
              </a:tabLst>
            </a:pPr>
            <a:r>
              <a:rPr lang="en-US" altLang="en-US" dirty="0"/>
              <a:t>Process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Departmentalization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E5CD6BA7-DAFE-425C-84E4-94EE135C7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203781" name="Picture 5">
            <a:extLst>
              <a:ext uri="{FF2B5EF4-FFF2-40B4-BE49-F238E27FC236}">
                <a16:creationId xmlns:a16="http://schemas.microsoft.com/office/drawing/2014/main" id="{BDC67E4E-10E1-49FF-8B33-100183EB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2" name="Text Box 6">
            <a:extLst>
              <a:ext uri="{FF2B5EF4-FFF2-40B4-BE49-F238E27FC236}">
                <a16:creationId xmlns:a16="http://schemas.microsoft.com/office/drawing/2014/main" id="{4BB9DE7F-BA8E-4868-AB08-FF7C4B36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13150"/>
            <a:ext cx="5530850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 indent="-1206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600" dirty="0"/>
              <a:t>Advantages </a:t>
            </a:r>
            <a:endParaRPr lang="cs-CZ" altLang="en-US" sz="1600" dirty="0"/>
          </a:p>
          <a:p>
            <a:pPr marL="520700" lvl="1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More efficient flow of work activities</a:t>
            </a:r>
          </a:p>
          <a:p>
            <a:pPr>
              <a:spcBef>
                <a:spcPct val="30000"/>
              </a:spcBef>
            </a:pPr>
            <a:r>
              <a:rPr lang="en-US" altLang="en-US" sz="1600" dirty="0">
                <a:solidFill>
                  <a:srgbClr val="993300"/>
                </a:solidFill>
              </a:rPr>
              <a:t>Disadvantages</a:t>
            </a:r>
            <a:endParaRPr lang="cs-CZ" altLang="en-US" sz="1600" dirty="0">
              <a:solidFill>
                <a:srgbClr val="993300"/>
              </a:solidFill>
            </a:endParaRPr>
          </a:p>
          <a:p>
            <a:pPr marL="520700" lvl="1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Can only be used with certain types of products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AA26AE58-A4F8-4B4C-8EA0-6A0430F8A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>
              <a:tabLst>
                <a:tab pos="2511425" algn="l"/>
              </a:tabLst>
            </a:pPr>
            <a:r>
              <a:rPr lang="en-US" altLang="en-US" dirty="0"/>
              <a:t>Customer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Departmentalization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27D20195-803F-4015-B483-2B2699DE8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205829" name="Picture 5">
            <a:extLst>
              <a:ext uri="{FF2B5EF4-FFF2-40B4-BE49-F238E27FC236}">
                <a16:creationId xmlns:a16="http://schemas.microsoft.com/office/drawing/2014/main" id="{41BB2DA9-C8C6-4889-89D7-ADF8CE87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981200"/>
            <a:ext cx="7219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0" name="Text Box 6">
            <a:extLst>
              <a:ext uri="{FF2B5EF4-FFF2-40B4-BE49-F238E27FC236}">
                <a16:creationId xmlns:a16="http://schemas.microsoft.com/office/drawing/2014/main" id="{6CF94E3D-E485-4D73-9CB4-83377767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00450"/>
            <a:ext cx="6416675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 indent="-1206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600" dirty="0"/>
              <a:t>Advantages </a:t>
            </a:r>
            <a:endParaRPr lang="cs-CZ" altLang="en-US" sz="1600" dirty="0"/>
          </a:p>
          <a:p>
            <a:pPr marL="520700" lvl="1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Customers’ needs and problems can be met by specialists</a:t>
            </a:r>
          </a:p>
          <a:p>
            <a:pPr>
              <a:spcBef>
                <a:spcPct val="30000"/>
              </a:spcBef>
            </a:pPr>
            <a:r>
              <a:rPr lang="en-US" altLang="en-US" sz="1600" dirty="0">
                <a:solidFill>
                  <a:srgbClr val="993300"/>
                </a:solidFill>
              </a:rPr>
              <a:t>Disadvantages</a:t>
            </a:r>
            <a:endParaRPr lang="cs-CZ" altLang="en-US" sz="1600" dirty="0"/>
          </a:p>
          <a:p>
            <a:pPr marL="520700" lvl="1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Duplication of functions</a:t>
            </a:r>
          </a:p>
          <a:p>
            <a:pPr marL="520700" lvl="1" indent="-28575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/>
              <a:t>Limited view of organizational goals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21C66DFC-8C03-416B-89FC-E5E4238B1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of Command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D20257D9-30A6-44EE-8B50-C49A56E5F1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371600"/>
            <a:ext cx="8064900" cy="4356974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altLang="en-US" sz="2400" dirty="0"/>
              <a:t>The continuous line of authority that extends from upper levels of an organization to the lowest levels of the organization and clarifies who reports to who.</a:t>
            </a:r>
            <a:endParaRPr lang="cs-CZ" altLang="en-US" sz="2400" dirty="0"/>
          </a:p>
          <a:p>
            <a:pPr lvl="1">
              <a:lnSpc>
                <a:spcPct val="100000"/>
              </a:lnSpc>
            </a:pPr>
            <a:endParaRPr lang="cs-CZ" altLang="en-US" sz="2800" dirty="0"/>
          </a:p>
          <a:p>
            <a:r>
              <a:rPr lang="en-US" altLang="en-US" b="1" dirty="0"/>
              <a:t>Authority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The rights inherent in a managerial position to tell people what to do and to expect them to do it.</a:t>
            </a:r>
          </a:p>
          <a:p>
            <a:pPr>
              <a:spcBef>
                <a:spcPts val="600"/>
              </a:spcBef>
            </a:pPr>
            <a:r>
              <a:rPr lang="en-US" altLang="en-US" b="1" dirty="0"/>
              <a:t>Responsibility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The obligation or expectation to perform.</a:t>
            </a:r>
          </a:p>
          <a:p>
            <a:pPr>
              <a:spcBef>
                <a:spcPts val="600"/>
              </a:spcBef>
            </a:pPr>
            <a:endParaRPr lang="cs-CZ" altLang="en-US" b="1" dirty="0"/>
          </a:p>
          <a:p>
            <a:pPr>
              <a:spcBef>
                <a:spcPts val="600"/>
              </a:spcBef>
            </a:pPr>
            <a:r>
              <a:rPr lang="en-US" altLang="en-US" b="1" dirty="0"/>
              <a:t>Unity of Command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The concept that a person should have</a:t>
            </a:r>
            <a:br>
              <a:rPr lang="cs-CZ" altLang="en-US" sz="1800" dirty="0"/>
            </a:br>
            <a:r>
              <a:rPr lang="en-US" altLang="en-US" sz="1800" dirty="0"/>
              <a:t>one</a:t>
            </a:r>
            <a:r>
              <a:rPr lang="cs-CZ" altLang="en-US" sz="1800" dirty="0"/>
              <a:t> </a:t>
            </a:r>
            <a:r>
              <a:rPr lang="en-US" altLang="en-US" sz="1800" dirty="0"/>
              <a:t>boss and should report only to that person.</a:t>
            </a:r>
          </a:p>
          <a:p>
            <a:pPr lvl="1">
              <a:lnSpc>
                <a:spcPct val="100000"/>
              </a:lnSpc>
            </a:pPr>
            <a:endParaRPr lang="cs-CZ" altLang="en-US" sz="2800" dirty="0"/>
          </a:p>
          <a:p>
            <a:pPr lvl="1">
              <a:lnSpc>
                <a:spcPct val="100000"/>
              </a:lnSpc>
            </a:pP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B382B67-1ACD-4BCD-8B98-3B13731CF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4C031F-832D-4C27-A8D9-38A6C1D9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21" y="3581400"/>
            <a:ext cx="3921279" cy="1828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D65BFCA-7BB7-4764-BF97-30D1432D1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dirty="0"/>
              <a:t>Span of Control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5F095BB0-0363-453C-8C28-66B77D197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524000"/>
            <a:ext cx="8064900" cy="4308000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cs-CZ" altLang="en-US" dirty="0"/>
              <a:t>= </a:t>
            </a:r>
            <a:r>
              <a:rPr lang="cs-CZ" altLang="en-US" sz="2000" dirty="0"/>
              <a:t>t</a:t>
            </a:r>
            <a:r>
              <a:rPr lang="en-US" altLang="en-US" sz="2000" dirty="0"/>
              <a:t>he number of employees </a:t>
            </a:r>
            <a:r>
              <a:rPr lang="cs-CZ" altLang="en-US" sz="2000" dirty="0"/>
              <a:t>(</a:t>
            </a:r>
            <a:r>
              <a:rPr lang="en-US" altLang="en-US" sz="2000" dirty="0"/>
              <a:t>who can be effectively and efficiently</a:t>
            </a:r>
            <a:r>
              <a:rPr lang="cs-CZ" altLang="en-US" sz="2000" dirty="0"/>
              <a:t>) </a:t>
            </a:r>
            <a:r>
              <a:rPr lang="cs-CZ" altLang="en-US" sz="2000" dirty="0" err="1"/>
              <a:t>directly</a:t>
            </a:r>
            <a:r>
              <a:rPr lang="cs-CZ" altLang="en-US" sz="2000" dirty="0"/>
              <a:t> </a:t>
            </a:r>
            <a:r>
              <a:rPr lang="en-US" altLang="en-US" sz="2000" dirty="0"/>
              <a:t>supervised by a manager.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endParaRPr lang="cs-CZ" altLang="en-US" sz="2000" dirty="0"/>
          </a:p>
          <a:p>
            <a:pPr lvl="1">
              <a:spcBef>
                <a:spcPct val="30000"/>
              </a:spcBef>
            </a:pPr>
            <a:r>
              <a:rPr lang="en-US" altLang="en-US" sz="1400" dirty="0"/>
              <a:t>Width of span is affected by: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Skills and abilities of the manager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Employee characteristics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Characteristics of the work being done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Similarity of tasks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Complexity of tasks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Physical proximity of subordinates</a:t>
            </a:r>
          </a:p>
          <a:p>
            <a:pPr marL="265113" lvl="2">
              <a:spcBef>
                <a:spcPct val="30000"/>
              </a:spcBef>
            </a:pPr>
            <a:r>
              <a:rPr lang="en-US" altLang="en-US" sz="1400" dirty="0"/>
              <a:t>Standardization of tasks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B50C77-FD16-4E40-B9C3-CAD2CE5D6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19E10-D9F9-44D1-AFE4-D3D8284A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92100"/>
            <a:ext cx="4724400" cy="33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51D0FB8-F540-4072-8BD5-8BC854F48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Centralization</a:t>
            </a:r>
            <a:r>
              <a:rPr lang="cs-CZ" altLang="en-US" dirty="0"/>
              <a:t> vs. </a:t>
            </a:r>
            <a:r>
              <a:rPr lang="cs-CZ" altLang="en-US" dirty="0" err="1"/>
              <a:t>Decentralization</a:t>
            </a:r>
            <a:endParaRPr lang="en-US" altLang="en-US" dirty="0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3BD6F84-4ECA-4D62-9A22-D6212948D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295400"/>
            <a:ext cx="8064900" cy="4536600"/>
          </a:xfrm>
        </p:spPr>
        <p:txBody>
          <a:bodyPr/>
          <a:lstStyle/>
          <a:p>
            <a:r>
              <a:rPr lang="cs-CZ" altLang="en-US" b="1" dirty="0"/>
              <a:t>Level (</a:t>
            </a:r>
            <a:r>
              <a:rPr lang="cs-CZ" altLang="en-US" b="1" dirty="0" err="1"/>
              <a:t>amount</a:t>
            </a:r>
            <a:r>
              <a:rPr lang="cs-CZ" altLang="en-US" b="1" dirty="0"/>
              <a:t> </a:t>
            </a:r>
            <a:r>
              <a:rPr lang="cs-CZ" altLang="en-US" b="1" dirty="0" err="1"/>
              <a:t>of</a:t>
            </a:r>
            <a:r>
              <a:rPr lang="cs-CZ" altLang="en-US" b="1" dirty="0"/>
              <a:t>) c</a:t>
            </a:r>
            <a:r>
              <a:rPr lang="en-US" altLang="en-US" b="1" dirty="0" err="1"/>
              <a:t>entralization</a:t>
            </a:r>
            <a:endParaRPr lang="en-US" altLang="en-US" b="1" dirty="0"/>
          </a:p>
          <a:p>
            <a:pPr lvl="1">
              <a:lnSpc>
                <a:spcPct val="100000"/>
              </a:lnSpc>
            </a:pPr>
            <a:r>
              <a:rPr lang="cs-CZ" altLang="en-US" dirty="0"/>
              <a:t>=</a:t>
            </a:r>
            <a:r>
              <a:rPr lang="en-US" altLang="en-US" dirty="0"/>
              <a:t> </a:t>
            </a:r>
            <a:r>
              <a:rPr lang="en-US" altLang="en-US" sz="1800" dirty="0"/>
              <a:t>degree to which decision-making is concentrated at a single point in the organizations.</a:t>
            </a:r>
          </a:p>
          <a:p>
            <a:pPr lvl="2"/>
            <a:endParaRPr lang="cs-CZ" altLang="en-US" dirty="0"/>
          </a:p>
          <a:p>
            <a:pPr lvl="2"/>
            <a:endParaRPr lang="cs-CZ" altLang="en-US" dirty="0"/>
          </a:p>
          <a:p>
            <a:endParaRPr lang="cs-CZ" altLang="en-US" dirty="0"/>
          </a:p>
        </p:txBody>
      </p:sp>
      <p:sp>
        <p:nvSpPr>
          <p:cNvPr id="9" name="Zástupný obsah 1">
            <a:extLst>
              <a:ext uri="{FF2B5EF4-FFF2-40B4-BE49-F238E27FC236}">
                <a16:creationId xmlns:a16="http://schemas.microsoft.com/office/drawing/2014/main" id="{C2669492-F806-4091-AFAA-0CB7E2E9D0BD}"/>
              </a:ext>
            </a:extLst>
          </p:cNvPr>
          <p:cNvSpPr txBox="1">
            <a:spLocks/>
          </p:cNvSpPr>
          <p:nvPr/>
        </p:nvSpPr>
        <p:spPr>
          <a:xfrm>
            <a:off x="539100" y="2362200"/>
            <a:ext cx="3913810" cy="35379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GB" altLang="en-US" sz="1200" b="1" kern="0" dirty="0"/>
              <a:t>Centralized organizations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GB" altLang="en-US" sz="1200" kern="0" dirty="0"/>
              <a:t>= top managers make all decisions, lower level staff just carries them out.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GB" altLang="en-US" sz="1200" b="1" kern="0" dirty="0"/>
              <a:t>Factors supporting more centralization: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Environment is stable.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Lower-level managers are not as capable or experienced at making decisions as upper-level managers.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Lower-level managers do not want to have a say in decisions.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Decisions are relatively minor.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Organization is facing a crisis or the risk of company failure.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Company is large.</a:t>
            </a:r>
          </a:p>
          <a:p>
            <a:pPr marL="171450" lvl="1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sz="1200" kern="0" dirty="0"/>
              <a:t>Effective implementation of company strategies depends on managers retaining say over what happens.</a:t>
            </a:r>
          </a:p>
          <a:p>
            <a:endParaRPr lang="en-GB" kern="0" dirty="0"/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2BC35705-8974-4BEE-BD06-F88F55577367}"/>
              </a:ext>
            </a:extLst>
          </p:cNvPr>
          <p:cNvSpPr txBox="1">
            <a:spLocks/>
          </p:cNvSpPr>
          <p:nvPr/>
        </p:nvSpPr>
        <p:spPr>
          <a:xfrm>
            <a:off x="4572001" y="2362200"/>
            <a:ext cx="4031206" cy="3867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GB" altLang="en-US" b="1" kern="0" dirty="0"/>
              <a:t>Decentralized organizations</a:t>
            </a:r>
          </a:p>
          <a:p>
            <a:pPr lvl="1">
              <a:spcBef>
                <a:spcPct val="40000"/>
              </a:spcBef>
            </a:pPr>
            <a:r>
              <a:rPr lang="en-GB" altLang="en-US" kern="0" dirty="0"/>
              <a:t>= decision making pushed to lower levels (authority delegated)</a:t>
            </a:r>
          </a:p>
          <a:p>
            <a:pPr lvl="1">
              <a:spcBef>
                <a:spcPct val="40000"/>
              </a:spcBef>
            </a:pPr>
            <a:r>
              <a:rPr lang="en-GB" altLang="en-US" sz="1200" b="1" kern="0" dirty="0"/>
              <a:t>Factors supporting more centralization: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Environment is complex, uncertain.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Lower-level managers are capable and experienced at making decisions.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Lower-level managers want a voice in decisions.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Decisions are significant.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Corporate culture is open to allowing managers to have a say in what happens.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Company is geographically dispersed.</a:t>
            </a:r>
          </a:p>
          <a:p>
            <a:pPr marL="171450" lvl="1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kern="0" dirty="0"/>
              <a:t>Effective implementation of company strategies depends on managers having involvement and flexibility to make decisions.</a:t>
            </a:r>
          </a:p>
          <a:p>
            <a:pPr marL="54000"/>
            <a:r>
              <a:rPr lang="en-GB" altLang="en-US" sz="1800" b="1" kern="0" dirty="0"/>
              <a:t>Employee Empowerment</a:t>
            </a:r>
          </a:p>
          <a:p>
            <a:pPr marL="54000"/>
            <a:r>
              <a:rPr lang="en-GB" altLang="en-US" sz="1600" kern="0" dirty="0"/>
              <a:t>Increasing the decision-making authority (power) of employees.</a:t>
            </a:r>
          </a:p>
          <a:p>
            <a:endParaRPr lang="en-GB" kern="0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60A45098-AC9A-4A55-B56D-AA2C05C2D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Formalization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9566813-96FC-452F-A480-E1E02FC4D6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524000"/>
            <a:ext cx="8064900" cy="43080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altLang="en-US" sz="1800" dirty="0"/>
              <a:t>=</a:t>
            </a:r>
            <a:r>
              <a:rPr lang="cs-CZ" altLang="en-US" dirty="0"/>
              <a:t> </a:t>
            </a:r>
            <a:r>
              <a:rPr lang="cs-CZ" altLang="en-US" sz="2000" dirty="0"/>
              <a:t>t</a:t>
            </a:r>
            <a:r>
              <a:rPr lang="en-US" altLang="en-US" sz="2000" dirty="0"/>
              <a:t>he degree to which jobs within the organization are standardized and the extent to which employee behavior is guided by rules and procedures.</a:t>
            </a:r>
          </a:p>
          <a:p>
            <a:pPr lvl="2"/>
            <a:endParaRPr lang="cs-CZ" altLang="en-US" dirty="0"/>
          </a:p>
          <a:p>
            <a:pPr lvl="2"/>
            <a:endParaRPr lang="cs-CZ" altLang="en-US" dirty="0"/>
          </a:p>
          <a:p>
            <a:pPr marL="701675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/>
              <a:t>Highly formalized </a:t>
            </a:r>
            <a:r>
              <a:rPr lang="en-US" altLang="en-US" sz="2000" dirty="0"/>
              <a:t>jobs offer little discretion over what is to be done.</a:t>
            </a:r>
          </a:p>
          <a:p>
            <a:pPr marL="701675" lvl="2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/>
              <a:t>Low formalization </a:t>
            </a:r>
            <a:r>
              <a:rPr lang="en-US" altLang="en-US" sz="2000" dirty="0"/>
              <a:t>means fewer constraints on how employees do their work.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D80716-AA9C-4FF9-8377-AEE4FFC18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B1D446C-8F46-4150-9D6F-6214D18DF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/>
            <a:r>
              <a:rPr lang="en-US" altLang="en-US" dirty="0"/>
              <a:t>Mechanistic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vs</a:t>
            </a:r>
            <a:r>
              <a:rPr lang="cs-CZ" altLang="en-US" dirty="0"/>
              <a:t>.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Organic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dirty="0"/>
              <a:t>o</a:t>
            </a:r>
            <a:r>
              <a:rPr lang="en-US" altLang="en-US" dirty="0" err="1"/>
              <a:t>rganization</a:t>
            </a:r>
            <a:endParaRPr lang="en-US" altLang="en-US" dirty="0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9718B96A-B02F-4C0E-B9A8-749A37C4B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102415" name="Picture 15">
            <a:extLst>
              <a:ext uri="{FF2B5EF4-FFF2-40B4-BE49-F238E27FC236}">
                <a16:creationId xmlns:a16="http://schemas.microsoft.com/office/drawing/2014/main" id="{67DDF2B0-EFC6-4965-B415-88FD1003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048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6" name="Picture 16">
            <a:extLst>
              <a:ext uri="{FF2B5EF4-FFF2-40B4-BE49-F238E27FC236}">
                <a16:creationId xmlns:a16="http://schemas.microsoft.com/office/drawing/2014/main" id="{AC739CDD-ACCA-43C5-8333-AA12923E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5400"/>
            <a:ext cx="37623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7" name="Rectangle 17">
            <a:extLst>
              <a:ext uri="{FF2B5EF4-FFF2-40B4-BE49-F238E27FC236}">
                <a16:creationId xmlns:a16="http://schemas.microsoft.com/office/drawing/2014/main" id="{EC3BC28F-0FFD-413D-A065-B1497C9C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74925"/>
            <a:ext cx="35052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• High specialization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Rigid departmentalization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Clear chain of command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Narrow spans of control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Centralization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High formalization</a:t>
            </a:r>
          </a:p>
        </p:txBody>
      </p:sp>
      <p:sp>
        <p:nvSpPr>
          <p:cNvPr id="102418" name="Rectangle 18">
            <a:extLst>
              <a:ext uri="{FF2B5EF4-FFF2-40B4-BE49-F238E27FC236}">
                <a16:creationId xmlns:a16="http://schemas.microsoft.com/office/drawing/2014/main" id="{4A45ED38-F9DE-4057-82BB-AFEB76AF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74925"/>
            <a:ext cx="3733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• Cross-functional teams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Cross-hierarchical teams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Free flow of information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Wide spans of control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Decentralization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• Low formalization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ECD7C744-7772-44EA-B3A2-50AADDEB1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Contingency Factors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5F8161A-1BCC-4869-B05D-9D5221BC7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100" y="1371600"/>
            <a:ext cx="8064900" cy="4460400"/>
          </a:xfrm>
        </p:spPr>
        <p:txBody>
          <a:bodyPr/>
          <a:lstStyle/>
          <a:p>
            <a:r>
              <a:rPr lang="en-US" altLang="en-US" dirty="0"/>
              <a:t>Structural decisions are influenced by: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/>
              <a:t>Overall </a:t>
            </a:r>
            <a:r>
              <a:rPr lang="en-US" altLang="en-US" sz="2000" b="1" dirty="0" err="1"/>
              <a:t>strat</a:t>
            </a:r>
            <a:r>
              <a:rPr lang="cs-CZ" altLang="en-US" sz="2000" b="1" dirty="0"/>
              <a:t>e</a:t>
            </a:r>
            <a:r>
              <a:rPr lang="en-US" altLang="en-US" sz="2000" b="1" dirty="0" err="1"/>
              <a:t>gy</a:t>
            </a:r>
            <a:r>
              <a:rPr lang="cs-CZ" altLang="en-US" sz="2000" b="1" dirty="0"/>
              <a:t>: </a:t>
            </a:r>
            <a:r>
              <a:rPr lang="en-US" altLang="en-US" sz="2000" dirty="0"/>
              <a:t>Organizational structure </a:t>
            </a:r>
            <a:r>
              <a:rPr lang="cs-CZ" altLang="en-US" sz="2000" dirty="0" err="1"/>
              <a:t>always</a:t>
            </a:r>
            <a:r>
              <a:rPr lang="cs-CZ" altLang="en-US" sz="2000" dirty="0"/>
              <a:t> </a:t>
            </a:r>
            <a:r>
              <a:rPr lang="en-US" altLang="en-US" sz="2000" dirty="0"/>
              <a:t>follows strategy.</a:t>
            </a:r>
            <a:endParaRPr lang="cs-CZ" altLang="en-US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dirty="0"/>
              <a:t>Achievement of strategic goals is facilitated by changes in organizational structure that accommodate and support change.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/>
              <a:t>Size</a:t>
            </a:r>
            <a:r>
              <a:rPr lang="en-US" altLang="en-US" sz="2000" dirty="0"/>
              <a:t> of the organization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/>
              <a:t>Firms change from organic to mechanistic organizations as they grow in size</a:t>
            </a:r>
            <a:r>
              <a:rPr lang="cs-CZ" altLang="en-US" sz="1600" dirty="0"/>
              <a:t> =&gt;</a:t>
            </a:r>
            <a:r>
              <a:rPr lang="cs-CZ" altLang="en-US" sz="1600" dirty="0" err="1"/>
              <a:t>increasing</a:t>
            </a:r>
            <a:r>
              <a:rPr lang="en-US" altLang="en-US" sz="1600" dirty="0"/>
              <a:t> specialization, departmentalization, centralization, and rules and regulations.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/>
              <a:t>Technology</a:t>
            </a:r>
            <a:r>
              <a:rPr lang="cs-CZ" altLang="en-US" sz="2000" dirty="0"/>
              <a:t>: </a:t>
            </a:r>
            <a:r>
              <a:rPr lang="en-US" altLang="en-US" sz="2000" dirty="0"/>
              <a:t>Firms adapt their structure to the technology they use.</a:t>
            </a:r>
            <a:endParaRPr lang="cs-CZ" altLang="en-US" sz="2000" dirty="0"/>
          </a:p>
          <a:p>
            <a:pPr lvl="2">
              <a:lnSpc>
                <a:spcPct val="150000"/>
              </a:lnSpc>
            </a:pPr>
            <a:r>
              <a:rPr lang="en-US" altLang="en-US" sz="1400" dirty="0"/>
              <a:t>Routine technology = mechanistic organizations</a:t>
            </a:r>
          </a:p>
          <a:p>
            <a:pPr lvl="2">
              <a:lnSpc>
                <a:spcPct val="150000"/>
              </a:lnSpc>
            </a:pPr>
            <a:r>
              <a:rPr lang="en-US" altLang="en-US" sz="1400" dirty="0"/>
              <a:t>Non-routine technology = organic organizations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sz="2000" dirty="0"/>
              <a:t>Degree of environmental </a:t>
            </a:r>
            <a:r>
              <a:rPr lang="en-US" altLang="en-US" sz="2000" b="1" dirty="0"/>
              <a:t>uncertainty</a:t>
            </a:r>
          </a:p>
          <a:p>
            <a:pPr lvl="2">
              <a:lnSpc>
                <a:spcPct val="100000"/>
              </a:lnSpc>
            </a:pPr>
            <a:r>
              <a:rPr lang="en-US" altLang="en-US" sz="2000" dirty="0"/>
              <a:t>Dynamic environments require organic structures; mechanistic structures need stable environments.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FBE2AB-AEE9-4FE2-A091-CF8C708D0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5AE9E-54FC-42A0-B29F-19490B36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671888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>
            <a:extLst>
              <a:ext uri="{FF2B5EF4-FFF2-40B4-BE49-F238E27FC236}">
                <a16:creationId xmlns:a16="http://schemas.microsoft.com/office/drawing/2014/main" id="{FDC49194-03A4-4194-9F7C-053E41075968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539353" y="1524001"/>
            <a:ext cx="3346847" cy="4067786"/>
          </a:xfrm>
        </p:spPr>
        <p:txBody>
          <a:bodyPr/>
          <a:lstStyle/>
          <a:p>
            <a:pPr lvl="1"/>
            <a:r>
              <a:rPr lang="en-US" altLang="en-US" sz="1800" b="1" dirty="0"/>
              <a:t>Simple structure</a:t>
            </a:r>
          </a:p>
          <a:p>
            <a:pPr marL="358775" lvl="2"/>
            <a:r>
              <a:rPr lang="en-US" altLang="en-US" dirty="0"/>
              <a:t>Low departmentalization, wide spans of control, centralized authority, little formalization</a:t>
            </a:r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r>
              <a:rPr lang="en-US" altLang="en-US" sz="1800" b="1" dirty="0"/>
              <a:t>Functional structure</a:t>
            </a:r>
          </a:p>
          <a:p>
            <a:pPr marL="358775" lvl="2"/>
            <a:r>
              <a:rPr lang="en-US" altLang="en-US" dirty="0"/>
              <a:t>Departmentalization by function</a:t>
            </a:r>
            <a:r>
              <a:rPr lang="cs-CZ" altLang="en-US" dirty="0"/>
              <a:t> (o</a:t>
            </a:r>
            <a:r>
              <a:rPr lang="en-US" altLang="en-US" dirty="0" err="1"/>
              <a:t>perations</a:t>
            </a:r>
            <a:r>
              <a:rPr lang="en-US" altLang="en-US" dirty="0"/>
              <a:t>, finance, human resources, and product research and development</a:t>
            </a:r>
            <a:r>
              <a:rPr lang="cs-CZ" altLang="en-US" dirty="0"/>
              <a:t>)</a:t>
            </a:r>
            <a:endParaRPr lang="en-US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endParaRPr lang="cs-CZ" altLang="en-US" dirty="0"/>
          </a:p>
          <a:p>
            <a:pPr lvl="1"/>
            <a:r>
              <a:rPr lang="en-US" altLang="en-US" sz="1800" b="1" dirty="0"/>
              <a:t>Divisional structure</a:t>
            </a:r>
          </a:p>
          <a:p>
            <a:pPr marL="358775" lvl="2"/>
            <a:r>
              <a:rPr lang="en-US" altLang="en-US" dirty="0"/>
              <a:t>Composed of separate business units or divisions with limited autonomy under the coordination and control the parent corporation.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589CD6-2498-4F99-8CE6-7262174922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B7360EF8-59E5-4565-8954-4EA641C18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</a:t>
            </a:r>
            <a:r>
              <a:rPr lang="cs-CZ" altLang="en-US" dirty="0" err="1"/>
              <a:t>Organizational</a:t>
            </a:r>
            <a:r>
              <a:rPr lang="cs-CZ" altLang="en-US" dirty="0"/>
              <a:t> </a:t>
            </a:r>
            <a:r>
              <a:rPr lang="en-US" altLang="en-US" dirty="0"/>
              <a:t>Designs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3321B39-962A-4302-93DD-911C819852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FC742CC-B973-44D3-9881-58062B5DC1D1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/>
          <a:stretch>
            <a:fillRect/>
          </a:stretch>
        </p:blipFill>
        <p:spPr>
          <a:xfrm>
            <a:off x="4114800" y="1447800"/>
            <a:ext cx="4489450" cy="3962400"/>
          </a:xfr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44610B-7287-4C5E-8806-ED2FB1CC2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30728D-4F9D-4417-A574-11208F0F2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B90D73-62E7-4844-A0B3-8D4F7C9A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B6A2BD-DF4E-4386-980C-005B0AC4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Organizational</a:t>
            </a:r>
            <a:r>
              <a:rPr lang="cs-CZ" dirty="0"/>
              <a:t>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Contingency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</a:t>
            </a:r>
            <a:r>
              <a:rPr lang="cs-CZ" dirty="0"/>
              <a:t>. </a:t>
            </a:r>
            <a:r>
              <a:rPr lang="cs-CZ" dirty="0" err="1"/>
              <a:t>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53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>
            <a:extLst>
              <a:ext uri="{FF2B5EF4-FFF2-40B4-BE49-F238E27FC236}">
                <a16:creationId xmlns:a16="http://schemas.microsoft.com/office/drawing/2014/main" id="{52AD23B1-71AA-4049-ACC2-BD07557308BE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539353" y="1695075"/>
            <a:ext cx="3423047" cy="3896711"/>
          </a:xfrm>
        </p:spPr>
        <p:txBody>
          <a:bodyPr/>
          <a:lstStyle/>
          <a:p>
            <a:pPr lvl="1"/>
            <a:r>
              <a:rPr lang="en-US" altLang="en-US" sz="1800" b="1" dirty="0"/>
              <a:t>Team structures</a:t>
            </a:r>
          </a:p>
          <a:p>
            <a:pPr marL="358775" lvl="2">
              <a:spcBef>
                <a:spcPct val="40000"/>
              </a:spcBef>
            </a:pPr>
            <a:r>
              <a:rPr lang="en-US" altLang="en-US" dirty="0"/>
              <a:t>The entire organization is made up of work groups or self-managed teams of empowered employees.</a:t>
            </a:r>
          </a:p>
          <a:p>
            <a:pPr lvl="1">
              <a:spcBef>
                <a:spcPct val="40000"/>
              </a:spcBef>
            </a:pPr>
            <a:endParaRPr lang="cs-CZ" altLang="en-US" dirty="0"/>
          </a:p>
          <a:p>
            <a:pPr lvl="1">
              <a:spcBef>
                <a:spcPct val="40000"/>
              </a:spcBef>
            </a:pPr>
            <a:endParaRPr lang="cs-CZ" altLang="en-US" dirty="0"/>
          </a:p>
          <a:p>
            <a:pPr lvl="1">
              <a:spcBef>
                <a:spcPct val="40000"/>
              </a:spcBef>
            </a:pPr>
            <a:endParaRPr lang="cs-CZ" altLang="en-US" dirty="0"/>
          </a:p>
          <a:p>
            <a:pPr lvl="1"/>
            <a:r>
              <a:rPr lang="en-US" altLang="en-US" sz="1800" b="1" dirty="0"/>
              <a:t>Matrix and project structures</a:t>
            </a:r>
          </a:p>
          <a:p>
            <a:pPr marL="358775" lvl="2">
              <a:spcBef>
                <a:spcPct val="40000"/>
              </a:spcBef>
            </a:pPr>
            <a:r>
              <a:rPr lang="en-US" altLang="en-US" dirty="0"/>
              <a:t>Specialists from different functional departments are assigned to work on projects led by project managers.</a:t>
            </a:r>
          </a:p>
          <a:p>
            <a:pPr marL="358775" lvl="2">
              <a:spcBef>
                <a:spcPct val="40000"/>
              </a:spcBef>
            </a:pPr>
            <a:r>
              <a:rPr lang="en-US" altLang="en-US" dirty="0"/>
              <a:t>Matrix and project participants have two managers</a:t>
            </a:r>
            <a:r>
              <a:rPr lang="cs-CZ" altLang="en-US" dirty="0"/>
              <a:t> (</a:t>
            </a:r>
            <a:r>
              <a:rPr lang="cs-CZ" altLang="en-US" dirty="0" err="1"/>
              <a:t>dual</a:t>
            </a:r>
            <a:r>
              <a:rPr lang="cs-CZ" altLang="en-US" dirty="0"/>
              <a:t> </a:t>
            </a:r>
            <a:r>
              <a:rPr lang="cs-CZ" altLang="en-US" dirty="0" err="1"/>
              <a:t>chain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command</a:t>
            </a:r>
            <a:r>
              <a:rPr lang="cs-CZ" altLang="en-US" dirty="0"/>
              <a:t>)</a:t>
            </a:r>
            <a:endParaRPr lang="en-US" altLang="en-US" dirty="0"/>
          </a:p>
          <a:p>
            <a:pPr marL="358775" lvl="2">
              <a:spcBef>
                <a:spcPct val="40000"/>
              </a:spcBef>
            </a:pPr>
            <a:r>
              <a:rPr lang="en-US" altLang="en-US" dirty="0"/>
              <a:t>In project structures, employees work continuously on projects; moving on to another project as each project is completed.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7A7D10-CE6F-4048-A8B5-15CC84665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B85C71A0-69BA-4AE7-8C58-6A8BBAA4F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dirty="0"/>
              <a:t>Contemporary Organizational Designs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498758A-6E46-479F-A600-18634E39EF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1CC78CC-219B-4C76-8FC1-E13BE06A177E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/>
          <a:stretch>
            <a:fillRect/>
          </a:stretch>
        </p:blipFill>
        <p:spPr>
          <a:xfrm>
            <a:off x="4267200" y="1583905"/>
            <a:ext cx="4337050" cy="3782853"/>
          </a:xfr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9A8D141-E195-4235-AE7B-41F87289E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/>
            <a:r>
              <a:rPr lang="en-US" altLang="en-US" dirty="0"/>
              <a:t>Matrix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Organization</a:t>
            </a:r>
            <a:r>
              <a:rPr lang="cs-CZ" altLang="en-US" dirty="0"/>
              <a:t> (</a:t>
            </a:r>
            <a:r>
              <a:rPr lang="en-US" altLang="en-US" dirty="0"/>
              <a:t>Example</a:t>
            </a:r>
            <a:r>
              <a:rPr lang="cs-CZ" altLang="en-US" dirty="0"/>
              <a:t>)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70D2AD97-31D7-4038-9931-50A01B4976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108550" name="Picture 6">
            <a:extLst>
              <a:ext uri="{FF2B5EF4-FFF2-40B4-BE49-F238E27FC236}">
                <a16:creationId xmlns:a16="http://schemas.microsoft.com/office/drawing/2014/main" id="{3EEC8DF7-7D48-496E-96B5-114369E5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981200"/>
            <a:ext cx="8296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>
            <a:extLst>
              <a:ext uri="{FF2B5EF4-FFF2-40B4-BE49-F238E27FC236}">
                <a16:creationId xmlns:a16="http://schemas.microsoft.com/office/drawing/2014/main" id="{380F0C31-F3A2-44F5-A4CF-AABCD90E9FF2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altLang="en-US" sz="1600" dirty="0"/>
              <a:t>organizing</a:t>
            </a:r>
          </a:p>
          <a:p>
            <a:r>
              <a:rPr lang="en-US" altLang="en-US" sz="1600" dirty="0"/>
              <a:t>organizational structure</a:t>
            </a:r>
          </a:p>
          <a:p>
            <a:r>
              <a:rPr lang="en-US" altLang="en-US" sz="1600" dirty="0"/>
              <a:t>organizational design</a:t>
            </a:r>
          </a:p>
          <a:p>
            <a:r>
              <a:rPr lang="en-US" altLang="en-US" sz="1600" dirty="0"/>
              <a:t>work specialization</a:t>
            </a:r>
          </a:p>
          <a:p>
            <a:r>
              <a:rPr lang="en-US" altLang="en-US" sz="1600" dirty="0"/>
              <a:t>departmentalization</a:t>
            </a:r>
          </a:p>
          <a:p>
            <a:r>
              <a:rPr lang="en-US" altLang="en-US" sz="1600" dirty="0"/>
              <a:t>functional departmentalization</a:t>
            </a:r>
          </a:p>
          <a:p>
            <a:r>
              <a:rPr lang="en-US" altLang="en-US" sz="1600" dirty="0"/>
              <a:t>product departmentalization</a:t>
            </a:r>
          </a:p>
          <a:p>
            <a:r>
              <a:rPr lang="en-US" altLang="en-US" sz="1600" dirty="0"/>
              <a:t>geographical departmentalization</a:t>
            </a:r>
          </a:p>
          <a:p>
            <a:r>
              <a:rPr lang="en-US" altLang="en-US" sz="1600" dirty="0"/>
              <a:t>process departmentalization</a:t>
            </a:r>
          </a:p>
          <a:p>
            <a:r>
              <a:rPr lang="en-US" altLang="en-US" sz="1600" dirty="0"/>
              <a:t>customer departmentalization</a:t>
            </a:r>
          </a:p>
          <a:p>
            <a:r>
              <a:rPr lang="en-US" altLang="en-US" sz="1600" dirty="0"/>
              <a:t>chain of command</a:t>
            </a:r>
          </a:p>
          <a:p>
            <a:r>
              <a:rPr lang="cs-CZ" altLang="en-US" sz="1600" dirty="0"/>
              <a:t>a</a:t>
            </a:r>
            <a:r>
              <a:rPr lang="en-US" altLang="en-US" sz="1600" dirty="0" err="1"/>
              <a:t>uthority</a:t>
            </a:r>
            <a:endParaRPr lang="en-US" altLang="en-US" sz="2000" dirty="0"/>
          </a:p>
          <a:p>
            <a:r>
              <a:rPr lang="en-US" altLang="en-US" sz="1600" dirty="0"/>
              <a:t>matrix structure</a:t>
            </a:r>
          </a:p>
          <a:p>
            <a:r>
              <a:rPr lang="en-US" altLang="en-US" sz="1600" dirty="0"/>
              <a:t>project structure</a:t>
            </a:r>
          </a:p>
          <a:p>
            <a:r>
              <a:rPr lang="en-US" altLang="en-US" sz="1600" dirty="0"/>
              <a:t>organizational chart</a:t>
            </a:r>
            <a:endParaRPr lang="en-GB" sz="16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0967CC-F49C-4CBF-B687-83E70DA9F6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/>
          </a:p>
          <a:p>
            <a:endParaRPr lang="en-US" altLang="en-US" dirty="0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2171EF89-E2FF-4886-ABB4-88BB76811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Terms to Know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06D85F3-FDC2-4897-ABD2-B46D8413F4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5409E5C3-984E-4975-B700-88168ECE9656}"/>
              </a:ext>
            </a:extLst>
          </p:cNvPr>
          <p:cNvSpPr>
            <a:spLocks noGrp="1" noChangeArrowheads="1"/>
          </p:cNvSpPr>
          <p:nvPr>
            <p:ph idx="28"/>
          </p:nvPr>
        </p:nvSpPr>
        <p:spPr/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responsibility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unity of command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span of control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centralization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decentralization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employee empowerment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formalization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mechanistic organization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organic organization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unit production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mass production 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process production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simple structure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functional structure</a:t>
            </a:r>
            <a:endParaRPr lang="cs-CZ" altLang="en-US" sz="1600" dirty="0"/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divisional structure</a:t>
            </a:r>
          </a:p>
          <a:p>
            <a:pPr marL="54000" indent="0">
              <a:lnSpc>
                <a:spcPct val="100000"/>
              </a:lnSpc>
              <a:buNone/>
            </a:pPr>
            <a:r>
              <a:rPr lang="en-US" altLang="en-US" sz="1600" dirty="0"/>
              <a:t>team structure</a:t>
            </a:r>
          </a:p>
          <a:p>
            <a:endParaRPr lang="en-US" alt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7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7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7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7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7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76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76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76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76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976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  <p:bldP spid="19763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D47EB5-62D7-43B7-B3F7-FAA4A654C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A24882-98B0-48D6-BCC6-06DA3C438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3C671C-535F-4526-9AD3-DA228AB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6" name="Zástupný obsah 34">
            <a:extLst>
              <a:ext uri="{FF2B5EF4-FFF2-40B4-BE49-F238E27FC236}">
                <a16:creationId xmlns:a16="http://schemas.microsoft.com/office/drawing/2014/main" id="{5D1F72B2-8D29-4137-9A2E-89CF0FA49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133" y="1600199"/>
            <a:ext cx="7091467" cy="429236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4320381C-3970-4042-9F02-D696DFE55478}"/>
              </a:ext>
            </a:extLst>
          </p:cNvPr>
          <p:cNvSpPr/>
          <p:nvPr/>
        </p:nvSpPr>
        <p:spPr bwMode="auto">
          <a:xfrm>
            <a:off x="3200400" y="3657600"/>
            <a:ext cx="922712" cy="50811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9557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E1E1029-D4EF-4CF3-9FB9-EE9571BCF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Organizing</a:t>
            </a:r>
            <a:r>
              <a:rPr lang="cs-CZ" altLang="en-US" dirty="0"/>
              <a:t> and </a:t>
            </a:r>
            <a:r>
              <a:rPr lang="cs-CZ" altLang="en-US" dirty="0" err="1"/>
              <a:t>organizational</a:t>
            </a:r>
            <a:r>
              <a:rPr lang="cs-CZ" altLang="en-US" dirty="0"/>
              <a:t> </a:t>
            </a:r>
            <a:r>
              <a:rPr lang="cs-CZ" altLang="en-US" dirty="0" err="1"/>
              <a:t>structures</a:t>
            </a:r>
            <a:endParaRPr lang="en-US" altLang="en-US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2DE5CAF-C881-42B7-98AA-6AFB639CD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cs-CZ" altLang="en-US" sz="2800" dirty="0" err="1"/>
              <a:t>Purposes</a:t>
            </a:r>
            <a:r>
              <a:rPr lang="cs-CZ" altLang="en-US" sz="2800" dirty="0"/>
              <a:t> </a:t>
            </a:r>
            <a:r>
              <a:rPr lang="cs-CZ" altLang="en-US" sz="2800" dirty="0" err="1"/>
              <a:t>of</a:t>
            </a:r>
            <a:r>
              <a:rPr lang="cs-CZ" altLang="en-US" sz="2800" dirty="0"/>
              <a:t> </a:t>
            </a:r>
            <a:r>
              <a:rPr lang="cs-CZ" altLang="en-US" sz="2800" dirty="0" err="1"/>
              <a:t>organizing</a:t>
            </a:r>
            <a:endParaRPr lang="cs-CZ" altLang="en-US" sz="2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Assigns tasks and responsibilities associated with individual jobs.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Divides work to be done into specific jobs and departments.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Coordinates diverse organizational tasks.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Clusters jobs into units.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Establishes relationships among individuals, groups, and departments.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Establishes formal lines of authority.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Allocates and deploys organizational resources.</a:t>
            </a:r>
            <a:endParaRPr lang="cs-CZ" altLang="en-US" sz="1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>
              <a:spcBef>
                <a:spcPct val="35000"/>
              </a:spcBef>
            </a:pPr>
            <a:r>
              <a:rPr lang="en-US" altLang="en-US" sz="2800" dirty="0"/>
              <a:t>Organizational Structure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cs-CZ" altLang="en-US" sz="2000" dirty="0"/>
              <a:t>= t</a:t>
            </a:r>
            <a:r>
              <a:rPr lang="en-US" altLang="en-US" sz="2000" dirty="0"/>
              <a:t>he formal arrangement of jobs within an organization.</a:t>
            </a:r>
          </a:p>
          <a:p>
            <a:pPr>
              <a:spcBef>
                <a:spcPct val="35000"/>
              </a:spcBef>
            </a:pPr>
            <a:endParaRPr lang="cs-CZ" altLang="en-US" dirty="0"/>
          </a:p>
          <a:p>
            <a:pPr>
              <a:spcBef>
                <a:spcPct val="35000"/>
              </a:spcBef>
            </a:pPr>
            <a:endParaRPr lang="en-US" alt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3DBA75-70A9-446A-8B7D-5CB8C81B5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41B26-A0EA-40A6-9610-67DEA6E7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Organizational</a:t>
            </a:r>
            <a:r>
              <a:rPr lang="cs-CZ" dirty="0"/>
              <a:t> design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1A0B1-7D82-4BF6-956C-E9B0A71F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447800"/>
            <a:ext cx="8064900" cy="4384200"/>
          </a:xfrm>
        </p:spPr>
        <p:txBody>
          <a:bodyPr/>
          <a:lstStyle/>
          <a:p>
            <a:pPr lvl="1">
              <a:spcBef>
                <a:spcPct val="35000"/>
              </a:spcBef>
            </a:pPr>
            <a:endParaRPr lang="cs-CZ" altLang="en-US" sz="2400" dirty="0"/>
          </a:p>
          <a:p>
            <a:pPr lvl="1">
              <a:lnSpc>
                <a:spcPct val="100000"/>
              </a:lnSpc>
              <a:spcBef>
                <a:spcPct val="35000"/>
              </a:spcBef>
            </a:pPr>
            <a:r>
              <a:rPr lang="en-US" altLang="en-US" sz="2400" dirty="0"/>
              <a:t>A process involving decisions about six key elements: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Work specialization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Departmentalization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Chain of command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Span of control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Centralization and decentralization</a:t>
            </a:r>
          </a:p>
          <a:p>
            <a:pPr marL="1028700" lvl="2" indent="-342900">
              <a:lnSpc>
                <a:spcPct val="100000"/>
              </a:lnSpc>
              <a:spcBef>
                <a:spcPct val="3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Formalization</a:t>
            </a:r>
            <a:endParaRPr lang="en-GB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F1305B-FE39-4C99-9AC0-0F0771518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903566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72A7B30D-B513-424D-8DF8-F36E4B8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Work</a:t>
            </a:r>
            <a:r>
              <a:rPr lang="cs-CZ" altLang="en-US" dirty="0"/>
              <a:t> </a:t>
            </a:r>
            <a:r>
              <a:rPr lang="cs-CZ" altLang="en-US" dirty="0" err="1"/>
              <a:t>specialization</a:t>
            </a:r>
            <a:endParaRPr lang="en-US" altLang="en-US" dirty="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9EA0BDE-1370-4098-BC89-44C386D612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02600" cy="47802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altLang="en-US" sz="2400" dirty="0"/>
              <a:t>= </a:t>
            </a:r>
            <a:r>
              <a:rPr lang="en-US" altLang="en-US" sz="2400" dirty="0"/>
              <a:t>The </a:t>
            </a:r>
            <a:r>
              <a:rPr lang="en-US" altLang="en-US" sz="2400" b="1" dirty="0"/>
              <a:t>degree</a:t>
            </a:r>
            <a:r>
              <a:rPr lang="en-US" altLang="en-US" sz="2400" dirty="0"/>
              <a:t> to which tasks in the organization are divided into separate jobs with each step completed by a different person.</a:t>
            </a:r>
            <a:endParaRPr lang="cs-CZ" altLang="en-US" sz="2400" dirty="0"/>
          </a:p>
          <a:p>
            <a:pPr lvl="1">
              <a:lnSpc>
                <a:spcPct val="100000"/>
              </a:lnSpc>
            </a:pPr>
            <a:endParaRPr lang="cs-CZ" altLang="en-US" sz="2400" dirty="0"/>
          </a:p>
          <a:p>
            <a:pPr lvl="1">
              <a:lnSpc>
                <a:spcPct val="100000"/>
              </a:lnSpc>
            </a:pPr>
            <a:r>
              <a:rPr lang="cs-CZ" altLang="en-US" sz="2400" dirty="0"/>
              <a:t>=&gt; </a:t>
            </a:r>
            <a:r>
              <a:rPr lang="cs-CZ" altLang="en-US" sz="2400" dirty="0" err="1"/>
              <a:t>creating</a:t>
            </a:r>
            <a:r>
              <a:rPr lang="cs-CZ" altLang="en-US" sz="2400" dirty="0"/>
              <a:t> </a:t>
            </a:r>
            <a:r>
              <a:rPr lang="cs-CZ" altLang="en-US" sz="2400" dirty="0" err="1"/>
              <a:t>jobs</a:t>
            </a:r>
            <a:endParaRPr lang="en-US" altLang="en-US" sz="2400" dirty="0"/>
          </a:p>
          <a:p>
            <a:pPr lvl="1">
              <a:lnSpc>
                <a:spcPct val="100000"/>
              </a:lnSpc>
            </a:pPr>
            <a:endParaRPr lang="cs-CZ" altLang="en-US" sz="2400" dirty="0"/>
          </a:p>
          <a:p>
            <a:pPr lvl="1">
              <a:lnSpc>
                <a:spcPct val="100000"/>
              </a:lnSpc>
            </a:pPr>
            <a:r>
              <a:rPr lang="en-US" altLang="en-US" sz="2400" b="1" dirty="0"/>
              <a:t>Overspecialization</a:t>
            </a:r>
            <a:r>
              <a:rPr lang="en-US" altLang="en-US" sz="2400" dirty="0"/>
              <a:t> can result in human diseconomies from boredom, fatigue, stress, poor quality, increased absenteeism, and higher turnover.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D0C96BC4-E3EF-4A18-9E4E-3D1ED1F0E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084DE6-C0E6-47FF-9793-568EEFEC5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871B3F-9947-436A-BDF4-688155F4BD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Departmentalization</a:t>
            </a:r>
            <a:r>
              <a:rPr lang="cs-CZ" dirty="0"/>
              <a:t> </a:t>
            </a:r>
            <a:r>
              <a:rPr lang="cs-CZ" dirty="0" err="1"/>
              <a:t>defined</a:t>
            </a:r>
            <a:endParaRPr lang="en-GB" dirty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72B18EEE-4F56-4D50-9609-DC08E1DBF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Departmentalization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545AFB-F115-47EC-B09B-F5DAD47E8C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deartmentalization</a:t>
            </a:r>
            <a:endParaRPr lang="en-GB" dirty="0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678854DA-DD66-4A88-A4FC-6A4549D865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1692001"/>
            <a:ext cx="4032000" cy="4140000"/>
          </a:xfrm>
        </p:spPr>
        <p:txBody>
          <a:bodyPr/>
          <a:lstStyle/>
          <a:p>
            <a:endParaRPr lang="cs-CZ" altLang="en-US" sz="2400" b="1" dirty="0"/>
          </a:p>
          <a:p>
            <a:pPr marL="54000" indent="0">
              <a:buNone/>
            </a:pPr>
            <a:r>
              <a:rPr lang="cs-CZ" altLang="en-US" sz="2400" b="1" dirty="0"/>
              <a:t>= </a:t>
            </a:r>
            <a:r>
              <a:rPr lang="cs-CZ" altLang="en-US" sz="2000" b="1" dirty="0" err="1"/>
              <a:t>grouping</a:t>
            </a:r>
            <a:r>
              <a:rPr lang="cs-CZ" altLang="en-US" sz="2000" b="1" dirty="0"/>
              <a:t> </a:t>
            </a:r>
            <a:r>
              <a:rPr lang="cs-CZ" altLang="en-US" sz="2000" b="1" dirty="0" err="1"/>
              <a:t>jobs</a:t>
            </a:r>
            <a:r>
              <a:rPr lang="cs-CZ" altLang="en-US" sz="2000" b="1" dirty="0"/>
              <a:t> </a:t>
            </a:r>
            <a:r>
              <a:rPr lang="cs-CZ" altLang="en-US" sz="2000" b="1" dirty="0" err="1"/>
              <a:t>into</a:t>
            </a:r>
            <a:r>
              <a:rPr lang="cs-CZ" altLang="en-US" sz="2000" b="1" dirty="0"/>
              <a:t> </a:t>
            </a:r>
            <a:r>
              <a:rPr lang="cs-CZ" altLang="en-US" sz="2000" b="1" dirty="0" err="1"/>
              <a:t>departments</a:t>
            </a:r>
            <a:endParaRPr lang="cs-CZ" altLang="en-US" sz="2000" b="1" dirty="0"/>
          </a:p>
          <a:p>
            <a:pPr marL="54000" indent="0">
              <a:buNone/>
            </a:pPr>
            <a:endParaRPr lang="cs-CZ" altLang="en-US" sz="2400" b="1" dirty="0"/>
          </a:p>
          <a:p>
            <a:pPr marL="54000" indent="0">
              <a:buNone/>
            </a:pPr>
            <a:r>
              <a:rPr lang="cs-CZ" altLang="en-US" sz="2400" b="1" dirty="0"/>
              <a:t>=&gt; </a:t>
            </a:r>
            <a:r>
              <a:rPr lang="cs-CZ" altLang="en-US" sz="2400" b="1" dirty="0" err="1"/>
              <a:t>creating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departments</a:t>
            </a:r>
            <a:endParaRPr lang="cs-CZ" altLang="en-US" sz="2400" b="1" dirty="0"/>
          </a:p>
          <a:p>
            <a:endParaRPr lang="cs-CZ" altLang="en-US" sz="2400" b="1" dirty="0"/>
          </a:p>
          <a:p>
            <a:endParaRPr lang="cs-CZ" altLang="en-US" sz="2400" b="1" dirty="0"/>
          </a:p>
          <a:p>
            <a:endParaRPr lang="en-US" altLang="en-US" sz="2000" b="1" dirty="0"/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4C2D5E8E-9C81-42CC-BBAC-28BFE26C2DC1}"/>
              </a:ext>
            </a:extLst>
          </p:cNvPr>
          <p:cNvSpPr>
            <a:spLocks noGrp="1" noChangeArrowheads="1"/>
          </p:cNvSpPr>
          <p:nvPr>
            <p:ph idx="28"/>
          </p:nvPr>
        </p:nvSpPr>
        <p:spPr>
          <a:xfrm>
            <a:off x="4876800" y="1690271"/>
            <a:ext cx="3726659" cy="4140000"/>
          </a:xfrm>
        </p:spPr>
        <p:txBody>
          <a:bodyPr/>
          <a:lstStyle/>
          <a:p>
            <a:pPr marL="54000" indent="0">
              <a:buNone/>
            </a:pPr>
            <a:r>
              <a:rPr lang="en-US" altLang="en-US" sz="2400" dirty="0"/>
              <a:t>Functional 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/>
              <a:t>by functions performed</a:t>
            </a:r>
          </a:p>
          <a:p>
            <a:pPr marL="54000" indent="0">
              <a:buNone/>
            </a:pPr>
            <a:r>
              <a:rPr lang="en-US" altLang="en-US" sz="2400" dirty="0"/>
              <a:t>Product</a:t>
            </a:r>
          </a:p>
          <a:p>
            <a:pPr lvl="1"/>
            <a:r>
              <a:rPr lang="en-US" altLang="en-US" sz="1600" dirty="0"/>
              <a:t>by product line</a:t>
            </a:r>
          </a:p>
          <a:p>
            <a:pPr marL="54000" indent="0">
              <a:buNone/>
            </a:pPr>
            <a:r>
              <a:rPr lang="en-US" altLang="en-US" sz="2400" dirty="0"/>
              <a:t>Geographical</a:t>
            </a:r>
          </a:p>
          <a:p>
            <a:pPr lvl="1"/>
            <a:r>
              <a:rPr lang="en-US" altLang="en-US" sz="1600" dirty="0"/>
              <a:t>on the basis of territory or geography</a:t>
            </a:r>
            <a:endParaRPr lang="cs-CZ" altLang="en-US" sz="1600" dirty="0"/>
          </a:p>
          <a:p>
            <a:pPr marL="54000" indent="0">
              <a:buNone/>
            </a:pPr>
            <a:r>
              <a:rPr lang="en-US" altLang="en-US" sz="2400" dirty="0"/>
              <a:t>Process </a:t>
            </a:r>
          </a:p>
          <a:p>
            <a:pPr lvl="1"/>
            <a:r>
              <a:rPr lang="en-US" altLang="en-US" sz="1600" dirty="0"/>
              <a:t>on the basis of product or customer flow</a:t>
            </a:r>
          </a:p>
          <a:p>
            <a:r>
              <a:rPr lang="en-US" altLang="en-US" sz="2400" dirty="0"/>
              <a:t>Customer</a:t>
            </a:r>
          </a:p>
          <a:p>
            <a:pPr lvl="1"/>
            <a:r>
              <a:rPr lang="en-US" altLang="en-US" sz="1600" dirty="0"/>
              <a:t>by type of customer and needs</a:t>
            </a:r>
          </a:p>
          <a:p>
            <a:endParaRPr lang="cs-CZ" altLang="en-US" sz="2400" dirty="0"/>
          </a:p>
          <a:p>
            <a:endParaRPr lang="cs-CZ" altLang="en-US" sz="2400" dirty="0"/>
          </a:p>
          <a:p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E790682-E51E-47CA-A9B5-E0F4C370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5000" y="654844"/>
            <a:ext cx="8077200" cy="366712"/>
          </a:xfrm>
        </p:spPr>
        <p:txBody>
          <a:bodyPr/>
          <a:lstStyle/>
          <a:p>
            <a:pPr marL="1597025" indent="-1597025"/>
            <a:r>
              <a:rPr lang="en-US" altLang="en-US" dirty="0"/>
              <a:t>Functional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Departmentalization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D3AD625F-581D-48C8-BF57-E2FCC3A9EE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F90AADA4-267D-4E07-8C6B-0C0F7BA0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6ED987E0-285B-410B-BCA6-BB5B69DB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Text Box 7">
            <a:extLst>
              <a:ext uri="{FF2B5EF4-FFF2-40B4-BE49-F238E27FC236}">
                <a16:creationId xmlns:a16="http://schemas.microsoft.com/office/drawing/2014/main" id="{988F4D22-2F1F-4D4D-96C2-F72B5A4D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33775"/>
            <a:ext cx="6248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9063" indent="-119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3225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en-US" altLang="en-US" sz="1600" dirty="0"/>
              <a:t>Advantages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Efficiencies from putting together similar specialties and people with common skills, knowledge, and orientations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Coordination within functional area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In-depth specialization</a:t>
            </a:r>
          </a:p>
          <a:p>
            <a:pPr marL="0" indent="0">
              <a:spcBef>
                <a:spcPct val="30000"/>
              </a:spcBef>
            </a:pPr>
            <a:r>
              <a:rPr lang="en-US" altLang="en-US" sz="1600" dirty="0">
                <a:solidFill>
                  <a:srgbClr val="993300"/>
                </a:solidFill>
              </a:rPr>
              <a:t>Disadvantages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Poor communication across functional areas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Limited view of organizational goals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13269D61-0B1F-4441-A5A7-6ED1163C8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077200" cy="366712"/>
          </a:xfrm>
        </p:spPr>
        <p:txBody>
          <a:bodyPr/>
          <a:lstStyle/>
          <a:p>
            <a:pPr marL="1597025" indent="-1597025">
              <a:tabLst>
                <a:tab pos="2511425" algn="l"/>
              </a:tabLst>
            </a:pPr>
            <a:r>
              <a:rPr lang="en-US" altLang="en-US" b="0" dirty="0"/>
              <a:t>Geographical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b="0" dirty="0"/>
              <a:t>Departmentalization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FFED494B-0B4F-4222-BEFC-8AB40654F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BPH_AMBE – </a:t>
            </a:r>
            <a:r>
              <a:rPr lang="cs-CZ" noProof="0" dirty="0" err="1"/>
              <a:t>fall</a:t>
            </a:r>
            <a:r>
              <a:rPr lang="cs-CZ" noProof="0" dirty="0"/>
              <a:t> 2020</a:t>
            </a:r>
            <a:endParaRPr lang="en-GB" noProof="0" dirty="0"/>
          </a:p>
          <a:p>
            <a:endParaRPr lang="en-US" altLang="en-US" dirty="0"/>
          </a:p>
        </p:txBody>
      </p:sp>
      <p:pic>
        <p:nvPicPr>
          <p:cNvPr id="201733" name="Picture 5">
            <a:extLst>
              <a:ext uri="{FF2B5EF4-FFF2-40B4-BE49-F238E27FC236}">
                <a16:creationId xmlns:a16="http://schemas.microsoft.com/office/drawing/2014/main" id="{664FDCC6-CCE9-4DFA-AEFA-36E44442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4" name="Text Box 6">
            <a:extLst>
              <a:ext uri="{FF2B5EF4-FFF2-40B4-BE49-F238E27FC236}">
                <a16:creationId xmlns:a16="http://schemas.microsoft.com/office/drawing/2014/main" id="{D023556E-3F0B-45BB-95BA-3F7E675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54864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 indent="-1206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en-US" altLang="en-US" sz="1600" dirty="0"/>
              <a:t>Advantages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More effective and efficient handling of specific regional issues that arise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Serve needs of unique geographic markets better</a:t>
            </a:r>
          </a:p>
          <a:p>
            <a:pPr marL="0" indent="0">
              <a:spcBef>
                <a:spcPct val="30000"/>
              </a:spcBef>
            </a:pPr>
            <a:r>
              <a:rPr lang="en-US" altLang="en-US" sz="1600" dirty="0">
                <a:solidFill>
                  <a:srgbClr val="993300"/>
                </a:solidFill>
              </a:rPr>
              <a:t>Disadvantages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Duplication of functions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1600" dirty="0"/>
              <a:t>Can feel isolated from other organizational areas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1091</TotalTime>
  <Words>1251</Words>
  <Application>Microsoft Office PowerPoint</Application>
  <PresentationFormat>Předvádění na obrazovce (4:3)</PresentationFormat>
  <Paragraphs>266</Paragraphs>
  <Slides>22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Presentation_MU_EN</vt:lpstr>
      <vt:lpstr>Organizing  Lecture 5</vt:lpstr>
      <vt:lpstr>Agenda for today</vt:lpstr>
      <vt:lpstr>Where are we?</vt:lpstr>
      <vt:lpstr>Organizing and organizational structures</vt:lpstr>
      <vt:lpstr>Organizational design</vt:lpstr>
      <vt:lpstr>Work specialization</vt:lpstr>
      <vt:lpstr>Departmentalization</vt:lpstr>
      <vt:lpstr>Functional Departmentalization</vt:lpstr>
      <vt:lpstr>Geographical Departmentalization</vt:lpstr>
      <vt:lpstr>Product Departmentalization</vt:lpstr>
      <vt:lpstr>Process Departmentalization</vt:lpstr>
      <vt:lpstr>Customer Departmentalization</vt:lpstr>
      <vt:lpstr>Chain of Command</vt:lpstr>
      <vt:lpstr>Span of Control</vt:lpstr>
      <vt:lpstr>Centralization vs. Decentralization</vt:lpstr>
      <vt:lpstr>Formalization</vt:lpstr>
      <vt:lpstr>Mechanistic vs. Organic organization</vt:lpstr>
      <vt:lpstr>Contingency Factors</vt:lpstr>
      <vt:lpstr>Traditional Organizational Designs</vt:lpstr>
      <vt:lpstr>Contemporary Organizational Designs</vt:lpstr>
      <vt:lpstr>Matrix Organization (Example) </vt:lpstr>
      <vt:lpstr>Terms to Know</vt:lpstr>
    </vt:vector>
  </TitlesOfParts>
  <Manager>Denise Vaughn</Manager>
  <Company>Prentice Hall,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9e.- Robbins and Coulter</dc:title>
  <dc:subject>Chapter 10</dc:subject>
  <dc:creator>Charlie Cook, University of West Alabama</dc:creator>
  <cp:lastModifiedBy>Petr Smutný</cp:lastModifiedBy>
  <cp:revision>69</cp:revision>
  <dcterms:created xsi:type="dcterms:W3CDTF">2003-08-08T20:04:45Z</dcterms:created>
  <dcterms:modified xsi:type="dcterms:W3CDTF">2020-11-10T15:12:43Z</dcterms:modified>
</cp:coreProperties>
</file>