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5" r:id="rId2"/>
    <p:sldMasterId id="2147483685" r:id="rId3"/>
    <p:sldMasterId id="2147483695" r:id="rId4"/>
  </p:sldMasterIdLst>
  <p:notesMasterIdLst>
    <p:notesMasterId r:id="rId35"/>
  </p:notesMasterIdLst>
  <p:sldIdLst>
    <p:sldId id="256" r:id="rId5"/>
    <p:sldId id="257" r:id="rId6"/>
    <p:sldId id="331" r:id="rId7"/>
    <p:sldId id="291" r:id="rId8"/>
    <p:sldId id="293" r:id="rId9"/>
    <p:sldId id="298" r:id="rId10"/>
    <p:sldId id="303" r:id="rId11"/>
    <p:sldId id="305" r:id="rId12"/>
    <p:sldId id="316" r:id="rId13"/>
    <p:sldId id="319" r:id="rId14"/>
    <p:sldId id="326" r:id="rId15"/>
    <p:sldId id="290" r:id="rId16"/>
    <p:sldId id="259" r:id="rId17"/>
    <p:sldId id="292" r:id="rId18"/>
    <p:sldId id="294" r:id="rId19"/>
    <p:sldId id="295" r:id="rId20"/>
    <p:sldId id="296" r:id="rId21"/>
    <p:sldId id="335" r:id="rId22"/>
    <p:sldId id="299" r:id="rId23"/>
    <p:sldId id="304" r:id="rId24"/>
    <p:sldId id="307" r:id="rId25"/>
    <p:sldId id="309" r:id="rId26"/>
    <p:sldId id="314" r:id="rId27"/>
    <p:sldId id="317" r:id="rId28"/>
    <p:sldId id="318" r:id="rId29"/>
    <p:sldId id="276" r:id="rId30"/>
    <p:sldId id="322" r:id="rId31"/>
    <p:sldId id="340" r:id="rId32"/>
    <p:sldId id="327" r:id="rId33"/>
    <p:sldId id="345" r:id="rId34"/>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C0C0"/>
    <a:srgbClr val="CC3300"/>
    <a:srgbClr val="CC0000"/>
    <a:srgbClr val="3366CC"/>
    <a:srgbClr val="336600"/>
    <a:srgbClr val="996633"/>
    <a:srgbClr val="993300"/>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5368DA-636B-4494-B642-78530A0898EB}" v="58" dt="2020-11-18T08:08:06.7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111" d="100"/>
          <a:sy n="111" d="100"/>
        </p:scale>
        <p:origin x="2178"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102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r" userId="37ffb8d4-0ab7-4539-80fa-95cb741689c5" providerId="ADAL" clId="{2F5368DA-636B-4494-B642-78530A0898EB}"/>
    <pc:docChg chg="undo custSel addSld delSld modSld">
      <pc:chgData name="Petr" userId="37ffb8d4-0ab7-4539-80fa-95cb741689c5" providerId="ADAL" clId="{2F5368DA-636B-4494-B642-78530A0898EB}" dt="2020-11-18T08:08:11.997" v="641" actId="6549"/>
      <pc:docMkLst>
        <pc:docMk/>
      </pc:docMkLst>
      <pc:sldChg chg="modSp mod">
        <pc:chgData name="Petr" userId="37ffb8d4-0ab7-4539-80fa-95cb741689c5" providerId="ADAL" clId="{2F5368DA-636B-4494-B642-78530A0898EB}" dt="2020-11-18T08:07:57.718" v="637"/>
        <pc:sldMkLst>
          <pc:docMk/>
          <pc:sldMk cId="0" sldId="256"/>
        </pc:sldMkLst>
        <pc:spChg chg="mod">
          <ac:chgData name="Petr" userId="37ffb8d4-0ab7-4539-80fa-95cb741689c5" providerId="ADAL" clId="{2F5368DA-636B-4494-B642-78530A0898EB}" dt="2020-11-18T08:07:57.718" v="637"/>
          <ac:spMkLst>
            <pc:docMk/>
            <pc:sldMk cId="0" sldId="256"/>
            <ac:spMk id="4" creationId="{386CC43C-906E-431E-80CC-4B1C4F8A554E}"/>
          </ac:spMkLst>
        </pc:spChg>
      </pc:sldChg>
      <pc:sldChg chg="addSp delSp modSp mod">
        <pc:chgData name="Petr" userId="37ffb8d4-0ab7-4539-80fa-95cb741689c5" providerId="ADAL" clId="{2F5368DA-636B-4494-B642-78530A0898EB}" dt="2020-11-18T08:08:06.768" v="640" actId="478"/>
        <pc:sldMkLst>
          <pc:docMk/>
          <pc:sldMk cId="1333537270" sldId="257"/>
        </pc:sldMkLst>
        <pc:spChg chg="mod">
          <ac:chgData name="Petr" userId="37ffb8d4-0ab7-4539-80fa-95cb741689c5" providerId="ADAL" clId="{2F5368DA-636B-4494-B642-78530A0898EB}" dt="2020-11-18T08:08:04.003" v="639" actId="6549"/>
          <ac:spMkLst>
            <pc:docMk/>
            <pc:sldMk cId="1333537270" sldId="257"/>
            <ac:spMk id="2" creationId="{5F44610B-7287-4C5E-8806-ED2FB1CC2F16}"/>
          </ac:spMkLst>
        </pc:spChg>
        <pc:spChg chg="add del">
          <ac:chgData name="Petr" userId="37ffb8d4-0ab7-4539-80fa-95cb741689c5" providerId="ADAL" clId="{2F5368DA-636B-4494-B642-78530A0898EB}" dt="2020-11-18T08:08:06.768" v="640" actId="478"/>
          <ac:spMkLst>
            <pc:docMk/>
            <pc:sldMk cId="1333537270" sldId="257"/>
            <ac:spMk id="3" creationId="{BC30728D-4F9D-4417-A574-11208F0F2972}"/>
          </ac:spMkLst>
        </pc:spChg>
      </pc:sldChg>
      <pc:sldChg chg="delSp modSp mod">
        <pc:chgData name="Petr" userId="37ffb8d4-0ab7-4539-80fa-95cb741689c5" providerId="ADAL" clId="{2F5368DA-636B-4494-B642-78530A0898EB}" dt="2020-11-18T07:32:08.108" v="276" actId="478"/>
        <pc:sldMkLst>
          <pc:docMk/>
          <pc:sldMk cId="0" sldId="259"/>
        </pc:sldMkLst>
        <pc:spChg chg="mod">
          <ac:chgData name="Petr" userId="37ffb8d4-0ab7-4539-80fa-95cb741689c5" providerId="ADAL" clId="{2F5368DA-636B-4494-B642-78530A0898EB}" dt="2020-11-18T07:32:05.937" v="275" actId="6549"/>
          <ac:spMkLst>
            <pc:docMk/>
            <pc:sldMk cId="0" sldId="259"/>
            <ac:spMk id="6" creationId="{F6C739A2-80F4-4EA6-B3BC-F621F69A1C03}"/>
          </ac:spMkLst>
        </pc:spChg>
        <pc:spChg chg="del">
          <ac:chgData name="Petr" userId="37ffb8d4-0ab7-4539-80fa-95cb741689c5" providerId="ADAL" clId="{2F5368DA-636B-4494-B642-78530A0898EB}" dt="2020-11-18T07:32:08.108" v="276" actId="478"/>
          <ac:spMkLst>
            <pc:docMk/>
            <pc:sldMk cId="0" sldId="259"/>
            <ac:spMk id="7" creationId="{9B8099D0-6285-49AE-BF14-E0FF36BD751E}"/>
          </ac:spMkLst>
        </pc:spChg>
      </pc:sldChg>
      <pc:sldChg chg="modSp del mod">
        <pc:chgData name="Petr" userId="37ffb8d4-0ab7-4539-80fa-95cb741689c5" providerId="ADAL" clId="{2F5368DA-636B-4494-B642-78530A0898EB}" dt="2020-11-18T07:30:43.131" v="257" actId="2696"/>
        <pc:sldMkLst>
          <pc:docMk/>
          <pc:sldMk cId="0" sldId="272"/>
        </pc:sldMkLst>
        <pc:spChg chg="mod">
          <ac:chgData name="Petr" userId="37ffb8d4-0ab7-4539-80fa-95cb741689c5" providerId="ADAL" clId="{2F5368DA-636B-4494-B642-78530A0898EB}" dt="2020-11-18T07:29:06.732" v="241" actId="21"/>
          <ac:spMkLst>
            <pc:docMk/>
            <pc:sldMk cId="0" sldId="272"/>
            <ac:spMk id="92166" creationId="{E26A2EC4-F647-49AA-BD21-264BF5DE1976}"/>
          </ac:spMkLst>
        </pc:spChg>
      </pc:sldChg>
      <pc:sldChg chg="del">
        <pc:chgData name="Petr" userId="37ffb8d4-0ab7-4539-80fa-95cb741689c5" providerId="ADAL" clId="{2F5368DA-636B-4494-B642-78530A0898EB}" dt="2020-11-18T07:14:38.279" v="100" actId="2696"/>
        <pc:sldMkLst>
          <pc:docMk/>
          <pc:sldMk cId="0" sldId="274"/>
        </pc:sldMkLst>
      </pc:sldChg>
      <pc:sldChg chg="delSp modSp mod">
        <pc:chgData name="Petr" userId="37ffb8d4-0ab7-4539-80fa-95cb741689c5" providerId="ADAL" clId="{2F5368DA-636B-4494-B642-78530A0898EB}" dt="2020-11-18T07:45:30.912" v="440" actId="108"/>
        <pc:sldMkLst>
          <pc:docMk/>
          <pc:sldMk cId="0" sldId="276"/>
        </pc:sldMkLst>
        <pc:spChg chg="mod">
          <ac:chgData name="Petr" userId="37ffb8d4-0ab7-4539-80fa-95cb741689c5" providerId="ADAL" clId="{2F5368DA-636B-4494-B642-78530A0898EB}" dt="2020-11-18T07:44:57.897" v="435" actId="6549"/>
          <ac:spMkLst>
            <pc:docMk/>
            <pc:sldMk cId="0" sldId="276"/>
            <ac:spMk id="6" creationId="{8CA71721-E29C-4484-B744-0CA00C194A98}"/>
          </ac:spMkLst>
        </pc:spChg>
        <pc:spChg chg="del">
          <ac:chgData name="Petr" userId="37ffb8d4-0ab7-4539-80fa-95cb741689c5" providerId="ADAL" clId="{2F5368DA-636B-4494-B642-78530A0898EB}" dt="2020-11-18T07:45:00.866" v="436" actId="478"/>
          <ac:spMkLst>
            <pc:docMk/>
            <pc:sldMk cId="0" sldId="276"/>
            <ac:spMk id="7" creationId="{3798881D-9C4F-45B5-813A-AE246526D6A9}"/>
          </ac:spMkLst>
        </pc:spChg>
        <pc:spChg chg="mod">
          <ac:chgData name="Petr" userId="37ffb8d4-0ab7-4539-80fa-95cb741689c5" providerId="ADAL" clId="{2F5368DA-636B-4494-B642-78530A0898EB}" dt="2020-11-18T07:45:30.912" v="440" actId="108"/>
          <ac:spMkLst>
            <pc:docMk/>
            <pc:sldMk cId="0" sldId="276"/>
            <ac:spMk id="100354" creationId="{420D875D-AD76-4AE0-8134-94AB56DD6675}"/>
          </ac:spMkLst>
        </pc:spChg>
        <pc:spChg chg="del">
          <ac:chgData name="Petr" userId="37ffb8d4-0ab7-4539-80fa-95cb741689c5" providerId="ADAL" clId="{2F5368DA-636B-4494-B642-78530A0898EB}" dt="2020-11-18T07:44:47.424" v="432" actId="478"/>
          <ac:spMkLst>
            <pc:docMk/>
            <pc:sldMk cId="0" sldId="276"/>
            <ac:spMk id="100355" creationId="{348CFC44-EE4E-407E-92E6-69852485F02B}"/>
          </ac:spMkLst>
        </pc:spChg>
        <pc:spChg chg="del">
          <ac:chgData name="Petr" userId="37ffb8d4-0ab7-4539-80fa-95cb741689c5" providerId="ADAL" clId="{2F5368DA-636B-4494-B642-78530A0898EB}" dt="2020-11-18T07:44:48.780" v="433" actId="478"/>
          <ac:spMkLst>
            <pc:docMk/>
            <pc:sldMk cId="0" sldId="276"/>
            <ac:spMk id="100356" creationId="{C216469D-AF19-44A3-AE94-10C6F0473E44}"/>
          </ac:spMkLst>
        </pc:spChg>
      </pc:sldChg>
      <pc:sldChg chg="del">
        <pc:chgData name="Petr" userId="37ffb8d4-0ab7-4539-80fa-95cb741689c5" providerId="ADAL" clId="{2F5368DA-636B-4494-B642-78530A0898EB}" dt="2020-11-18T07:23:49.525" v="188" actId="2696"/>
        <pc:sldMkLst>
          <pc:docMk/>
          <pc:sldMk cId="0" sldId="277"/>
        </pc:sldMkLst>
      </pc:sldChg>
      <pc:sldChg chg="delSp modSp mod">
        <pc:chgData name="Petr" userId="37ffb8d4-0ab7-4539-80fa-95cb741689c5" providerId="ADAL" clId="{2F5368DA-636B-4494-B642-78530A0898EB}" dt="2020-11-18T08:00:00.447" v="574" actId="20577"/>
        <pc:sldMkLst>
          <pc:docMk/>
          <pc:sldMk cId="0" sldId="290"/>
        </pc:sldMkLst>
        <pc:spChg chg="mod">
          <ac:chgData name="Petr" userId="37ffb8d4-0ab7-4539-80fa-95cb741689c5" providerId="ADAL" clId="{2F5368DA-636B-4494-B642-78530A0898EB}" dt="2020-11-18T07:32:00.368" v="273" actId="6549"/>
          <ac:spMkLst>
            <pc:docMk/>
            <pc:sldMk cId="0" sldId="290"/>
            <ac:spMk id="4" creationId="{A4311054-26D8-468D-8639-857459EC4A92}"/>
          </ac:spMkLst>
        </pc:spChg>
        <pc:spChg chg="del">
          <ac:chgData name="Petr" userId="37ffb8d4-0ab7-4539-80fa-95cb741689c5" providerId="ADAL" clId="{2F5368DA-636B-4494-B642-78530A0898EB}" dt="2020-11-18T07:32:02.594" v="274" actId="478"/>
          <ac:spMkLst>
            <pc:docMk/>
            <pc:sldMk cId="0" sldId="290"/>
            <ac:spMk id="5" creationId="{1D679413-6154-4419-BF4D-D487F70D61E8}"/>
          </ac:spMkLst>
        </pc:spChg>
        <pc:spChg chg="mod">
          <ac:chgData name="Petr" userId="37ffb8d4-0ab7-4539-80fa-95cb741689c5" providerId="ADAL" clId="{2F5368DA-636B-4494-B642-78530A0898EB}" dt="2020-11-18T08:00:00.447" v="574" actId="20577"/>
          <ac:spMkLst>
            <pc:docMk/>
            <pc:sldMk cId="0" sldId="290"/>
            <ac:spMk id="130051" creationId="{2AFA3527-5AA2-4AE2-9948-2F59C16AB5ED}"/>
          </ac:spMkLst>
        </pc:spChg>
      </pc:sldChg>
      <pc:sldChg chg="modSp mod">
        <pc:chgData name="Petr" userId="37ffb8d4-0ab7-4539-80fa-95cb741689c5" providerId="ADAL" clId="{2F5368DA-636B-4494-B642-78530A0898EB}" dt="2020-11-18T08:07:57.017" v="636"/>
        <pc:sldMkLst>
          <pc:docMk/>
          <pc:sldMk cId="0" sldId="291"/>
        </pc:sldMkLst>
        <pc:spChg chg="mod">
          <ac:chgData name="Petr" userId="37ffb8d4-0ab7-4539-80fa-95cb741689c5" providerId="ADAL" clId="{2F5368DA-636B-4494-B642-78530A0898EB}" dt="2020-11-18T08:07:57.017" v="636"/>
          <ac:spMkLst>
            <pc:docMk/>
            <pc:sldMk cId="0" sldId="291"/>
            <ac:spMk id="4" creationId="{4C03FA3E-5443-4F26-8A59-8693F6871799}"/>
          </ac:spMkLst>
        </pc:spChg>
        <pc:spChg chg="mod">
          <ac:chgData name="Petr" userId="37ffb8d4-0ab7-4539-80fa-95cb741689c5" providerId="ADAL" clId="{2F5368DA-636B-4494-B642-78530A0898EB}" dt="2020-11-18T08:07:18.965" v="631" actId="108"/>
          <ac:spMkLst>
            <pc:docMk/>
            <pc:sldMk cId="0" sldId="291"/>
            <ac:spMk id="132101" creationId="{9D575745-916E-4F8E-8663-A85886A8D6D7}"/>
          </ac:spMkLst>
        </pc:spChg>
      </pc:sldChg>
      <pc:sldChg chg="delSp modSp mod">
        <pc:chgData name="Petr" userId="37ffb8d4-0ab7-4539-80fa-95cb741689c5" providerId="ADAL" clId="{2F5368DA-636B-4494-B642-78530A0898EB}" dt="2020-11-18T07:58:06.833" v="550" actId="12"/>
        <pc:sldMkLst>
          <pc:docMk/>
          <pc:sldMk cId="0" sldId="292"/>
        </pc:sldMkLst>
        <pc:spChg chg="mod">
          <ac:chgData name="Petr" userId="37ffb8d4-0ab7-4539-80fa-95cb741689c5" providerId="ADAL" clId="{2F5368DA-636B-4494-B642-78530A0898EB}" dt="2020-11-18T07:32:11.469" v="277" actId="6549"/>
          <ac:spMkLst>
            <pc:docMk/>
            <pc:sldMk cId="0" sldId="292"/>
            <ac:spMk id="5" creationId="{8A573754-BB7E-48A3-A1F3-359A56328767}"/>
          </ac:spMkLst>
        </pc:spChg>
        <pc:spChg chg="del">
          <ac:chgData name="Petr" userId="37ffb8d4-0ab7-4539-80fa-95cb741689c5" providerId="ADAL" clId="{2F5368DA-636B-4494-B642-78530A0898EB}" dt="2020-11-18T07:32:13.665" v="278" actId="478"/>
          <ac:spMkLst>
            <pc:docMk/>
            <pc:sldMk cId="0" sldId="292"/>
            <ac:spMk id="6" creationId="{2DA28C7B-256B-417D-B8C2-D105E6E531D7}"/>
          </ac:spMkLst>
        </pc:spChg>
        <pc:spChg chg="mod">
          <ac:chgData name="Petr" userId="37ffb8d4-0ab7-4539-80fa-95cb741689c5" providerId="ADAL" clId="{2F5368DA-636B-4494-B642-78530A0898EB}" dt="2020-11-18T07:58:06.833" v="550" actId="12"/>
          <ac:spMkLst>
            <pc:docMk/>
            <pc:sldMk cId="0" sldId="292"/>
            <ac:spMk id="134147" creationId="{08166DE5-36CF-4E76-B618-BDC6E73E9998}"/>
          </ac:spMkLst>
        </pc:spChg>
      </pc:sldChg>
      <pc:sldChg chg="delSp modSp mod">
        <pc:chgData name="Petr" userId="37ffb8d4-0ab7-4539-80fa-95cb741689c5" providerId="ADAL" clId="{2F5368DA-636B-4494-B642-78530A0898EB}" dt="2020-11-18T07:31:08.247" v="260" actId="478"/>
        <pc:sldMkLst>
          <pc:docMk/>
          <pc:sldMk cId="0" sldId="293"/>
        </pc:sldMkLst>
        <pc:spChg chg="mod">
          <ac:chgData name="Petr" userId="37ffb8d4-0ab7-4539-80fa-95cb741689c5" providerId="ADAL" clId="{2F5368DA-636B-4494-B642-78530A0898EB}" dt="2020-11-18T07:31:03.355" v="258" actId="6549"/>
          <ac:spMkLst>
            <pc:docMk/>
            <pc:sldMk cId="0" sldId="293"/>
            <ac:spMk id="4" creationId="{A02FD6AF-7D42-4370-98D5-B04907D66324}"/>
          </ac:spMkLst>
        </pc:spChg>
        <pc:spChg chg="del mod">
          <ac:chgData name="Petr" userId="37ffb8d4-0ab7-4539-80fa-95cb741689c5" providerId="ADAL" clId="{2F5368DA-636B-4494-B642-78530A0898EB}" dt="2020-11-18T07:31:08.247" v="260" actId="478"/>
          <ac:spMkLst>
            <pc:docMk/>
            <pc:sldMk cId="0" sldId="293"/>
            <ac:spMk id="5" creationId="{24A57992-A219-44B3-8DDB-D3CF609D5A1F}"/>
          </ac:spMkLst>
        </pc:spChg>
      </pc:sldChg>
      <pc:sldChg chg="delSp modSp mod">
        <pc:chgData name="Petr" userId="37ffb8d4-0ab7-4539-80fa-95cb741689c5" providerId="ADAL" clId="{2F5368DA-636B-4494-B642-78530A0898EB}" dt="2020-11-18T07:32:19.446" v="280" actId="478"/>
        <pc:sldMkLst>
          <pc:docMk/>
          <pc:sldMk cId="0" sldId="294"/>
        </pc:sldMkLst>
        <pc:spChg chg="mod">
          <ac:chgData name="Petr" userId="37ffb8d4-0ab7-4539-80fa-95cb741689c5" providerId="ADAL" clId="{2F5368DA-636B-4494-B642-78530A0898EB}" dt="2020-11-18T07:32:17.007" v="279" actId="6549"/>
          <ac:spMkLst>
            <pc:docMk/>
            <pc:sldMk cId="0" sldId="294"/>
            <ac:spMk id="5" creationId="{594AE62D-EAEB-4D16-99BD-ABEACC72FE42}"/>
          </ac:spMkLst>
        </pc:spChg>
        <pc:spChg chg="del">
          <ac:chgData name="Petr" userId="37ffb8d4-0ab7-4539-80fa-95cb741689c5" providerId="ADAL" clId="{2F5368DA-636B-4494-B642-78530A0898EB}" dt="2020-11-18T07:32:19.446" v="280" actId="478"/>
          <ac:spMkLst>
            <pc:docMk/>
            <pc:sldMk cId="0" sldId="294"/>
            <ac:spMk id="6" creationId="{DEF6DC3D-4D4D-47E2-99C2-A1730481DD1B}"/>
          </ac:spMkLst>
        </pc:spChg>
      </pc:sldChg>
      <pc:sldChg chg="delSp modSp mod">
        <pc:chgData name="Petr" userId="37ffb8d4-0ab7-4539-80fa-95cb741689c5" providerId="ADAL" clId="{2F5368DA-636B-4494-B642-78530A0898EB}" dt="2020-11-18T07:56:33.933" v="530" actId="948"/>
        <pc:sldMkLst>
          <pc:docMk/>
          <pc:sldMk cId="0" sldId="295"/>
        </pc:sldMkLst>
        <pc:spChg chg="mod">
          <ac:chgData name="Petr" userId="37ffb8d4-0ab7-4539-80fa-95cb741689c5" providerId="ADAL" clId="{2F5368DA-636B-4494-B642-78530A0898EB}" dt="2020-11-18T07:32:22.831" v="281" actId="6549"/>
          <ac:spMkLst>
            <pc:docMk/>
            <pc:sldMk cId="0" sldId="295"/>
            <ac:spMk id="4" creationId="{0B803A12-D55E-45DE-9090-2A39813411B0}"/>
          </ac:spMkLst>
        </pc:spChg>
        <pc:spChg chg="del">
          <ac:chgData name="Petr" userId="37ffb8d4-0ab7-4539-80fa-95cb741689c5" providerId="ADAL" clId="{2F5368DA-636B-4494-B642-78530A0898EB}" dt="2020-11-18T07:32:25.281" v="282" actId="478"/>
          <ac:spMkLst>
            <pc:docMk/>
            <pc:sldMk cId="0" sldId="295"/>
            <ac:spMk id="5" creationId="{3612D122-6E0C-4640-A233-892DAB5C0A6A}"/>
          </ac:spMkLst>
        </pc:spChg>
        <pc:spChg chg="mod">
          <ac:chgData name="Petr" userId="37ffb8d4-0ab7-4539-80fa-95cb741689c5" providerId="ADAL" clId="{2F5368DA-636B-4494-B642-78530A0898EB}" dt="2020-11-18T07:09:03.768" v="13" actId="20577"/>
          <ac:spMkLst>
            <pc:docMk/>
            <pc:sldMk cId="0" sldId="295"/>
            <ac:spMk id="140290" creationId="{D304FBD2-F23A-4FA4-B792-0CBA5893B1AA}"/>
          </ac:spMkLst>
        </pc:spChg>
        <pc:spChg chg="mod">
          <ac:chgData name="Petr" userId="37ffb8d4-0ab7-4539-80fa-95cb741689c5" providerId="ADAL" clId="{2F5368DA-636B-4494-B642-78530A0898EB}" dt="2020-11-18T07:56:33.933" v="530" actId="948"/>
          <ac:spMkLst>
            <pc:docMk/>
            <pc:sldMk cId="0" sldId="295"/>
            <ac:spMk id="140291" creationId="{0FD3D161-B517-4879-9E5A-C7A0F4EE775A}"/>
          </ac:spMkLst>
        </pc:spChg>
      </pc:sldChg>
      <pc:sldChg chg="delSp modSp mod">
        <pc:chgData name="Petr" userId="37ffb8d4-0ab7-4539-80fa-95cb741689c5" providerId="ADAL" clId="{2F5368DA-636B-4494-B642-78530A0898EB}" dt="2020-11-18T07:55:56.738" v="522" actId="108"/>
        <pc:sldMkLst>
          <pc:docMk/>
          <pc:sldMk cId="0" sldId="296"/>
        </pc:sldMkLst>
        <pc:spChg chg="mod">
          <ac:chgData name="Petr" userId="37ffb8d4-0ab7-4539-80fa-95cb741689c5" providerId="ADAL" clId="{2F5368DA-636B-4494-B642-78530A0898EB}" dt="2020-11-18T07:32:28.604" v="283" actId="6549"/>
          <ac:spMkLst>
            <pc:docMk/>
            <pc:sldMk cId="0" sldId="296"/>
            <ac:spMk id="4" creationId="{D9DBFAD5-87BF-4DF8-BCDE-29BFE0625A3D}"/>
          </ac:spMkLst>
        </pc:spChg>
        <pc:spChg chg="del">
          <ac:chgData name="Petr" userId="37ffb8d4-0ab7-4539-80fa-95cb741689c5" providerId="ADAL" clId="{2F5368DA-636B-4494-B642-78530A0898EB}" dt="2020-11-18T07:32:31.184" v="284" actId="478"/>
          <ac:spMkLst>
            <pc:docMk/>
            <pc:sldMk cId="0" sldId="296"/>
            <ac:spMk id="5" creationId="{464CBFD2-E3D7-4AD1-BF3D-AEE73704EBF1}"/>
          </ac:spMkLst>
        </pc:spChg>
        <pc:spChg chg="mod">
          <ac:chgData name="Petr" userId="37ffb8d4-0ab7-4539-80fa-95cb741689c5" providerId="ADAL" clId="{2F5368DA-636B-4494-B642-78530A0898EB}" dt="2020-11-18T07:10:47.173" v="69" actId="20577"/>
          <ac:spMkLst>
            <pc:docMk/>
            <pc:sldMk cId="0" sldId="296"/>
            <ac:spMk id="142338" creationId="{B6B019FE-2A3C-4F6E-B408-259CF36C9081}"/>
          </ac:spMkLst>
        </pc:spChg>
        <pc:spChg chg="mod">
          <ac:chgData name="Petr" userId="37ffb8d4-0ab7-4539-80fa-95cb741689c5" providerId="ADAL" clId="{2F5368DA-636B-4494-B642-78530A0898EB}" dt="2020-11-18T07:55:56.738" v="522" actId="108"/>
          <ac:spMkLst>
            <pc:docMk/>
            <pc:sldMk cId="0" sldId="296"/>
            <ac:spMk id="142339" creationId="{9538B032-4091-4EC8-B01D-9C8C717F78F8}"/>
          </ac:spMkLst>
        </pc:spChg>
      </pc:sldChg>
      <pc:sldChg chg="modSp del mod">
        <pc:chgData name="Petr" userId="37ffb8d4-0ab7-4539-80fa-95cb741689c5" providerId="ADAL" clId="{2F5368DA-636B-4494-B642-78530A0898EB}" dt="2020-11-18T07:09:44.298" v="34" actId="2696"/>
        <pc:sldMkLst>
          <pc:docMk/>
          <pc:sldMk cId="0" sldId="297"/>
        </pc:sldMkLst>
        <pc:spChg chg="mod">
          <ac:chgData name="Petr" userId="37ffb8d4-0ab7-4539-80fa-95cb741689c5" providerId="ADAL" clId="{2F5368DA-636B-4494-B642-78530A0898EB}" dt="2020-11-18T07:09:29.571" v="31" actId="21"/>
          <ac:spMkLst>
            <pc:docMk/>
            <pc:sldMk cId="0" sldId="297"/>
            <ac:spMk id="144387" creationId="{616CA1A6-B989-482F-A636-62E60660B7C1}"/>
          </ac:spMkLst>
        </pc:spChg>
      </pc:sldChg>
      <pc:sldChg chg="delSp modSp mod">
        <pc:chgData name="Petr" userId="37ffb8d4-0ab7-4539-80fa-95cb741689c5" providerId="ADAL" clId="{2F5368DA-636B-4494-B642-78530A0898EB}" dt="2020-11-18T08:05:16.734" v="617" actId="108"/>
        <pc:sldMkLst>
          <pc:docMk/>
          <pc:sldMk cId="0" sldId="298"/>
        </pc:sldMkLst>
        <pc:spChg chg="mod">
          <ac:chgData name="Petr" userId="37ffb8d4-0ab7-4539-80fa-95cb741689c5" providerId="ADAL" clId="{2F5368DA-636B-4494-B642-78530A0898EB}" dt="2020-11-18T08:05:16.734" v="617" actId="108"/>
          <ac:spMkLst>
            <pc:docMk/>
            <pc:sldMk cId="0" sldId="298"/>
            <ac:spMk id="3" creationId="{31968083-EC70-426C-98FD-0922AA44C071}"/>
          </ac:spMkLst>
        </pc:spChg>
        <pc:spChg chg="mod">
          <ac:chgData name="Petr" userId="37ffb8d4-0ab7-4539-80fa-95cb741689c5" providerId="ADAL" clId="{2F5368DA-636B-4494-B642-78530A0898EB}" dt="2020-11-18T07:31:17.718" v="261" actId="6549"/>
          <ac:spMkLst>
            <pc:docMk/>
            <pc:sldMk cId="0" sldId="298"/>
            <ac:spMk id="4" creationId="{58559437-5430-4A39-8E3D-F7FF7E6985C0}"/>
          </ac:spMkLst>
        </pc:spChg>
        <pc:spChg chg="del">
          <ac:chgData name="Petr" userId="37ffb8d4-0ab7-4539-80fa-95cb741689c5" providerId="ADAL" clId="{2F5368DA-636B-4494-B642-78530A0898EB}" dt="2020-11-18T07:31:21.069" v="262" actId="478"/>
          <ac:spMkLst>
            <pc:docMk/>
            <pc:sldMk cId="0" sldId="298"/>
            <ac:spMk id="5" creationId="{175B9B93-1444-4716-9C30-165C5454B4C8}"/>
          </ac:spMkLst>
        </pc:spChg>
      </pc:sldChg>
      <pc:sldChg chg="delSp modSp mod">
        <pc:chgData name="Petr" userId="37ffb8d4-0ab7-4539-80fa-95cb741689c5" providerId="ADAL" clId="{2F5368DA-636B-4494-B642-78530A0898EB}" dt="2020-11-18T07:53:51.440" v="504" actId="108"/>
        <pc:sldMkLst>
          <pc:docMk/>
          <pc:sldMk cId="0" sldId="299"/>
        </pc:sldMkLst>
        <pc:spChg chg="mod">
          <ac:chgData name="Petr" userId="37ffb8d4-0ab7-4539-80fa-95cb741689c5" providerId="ADAL" clId="{2F5368DA-636B-4494-B642-78530A0898EB}" dt="2020-11-18T07:32:39.671" v="287" actId="6549"/>
          <ac:spMkLst>
            <pc:docMk/>
            <pc:sldMk cId="0" sldId="299"/>
            <ac:spMk id="4" creationId="{A774C24C-42F6-441A-95DB-7E87C5EF654C}"/>
          </ac:spMkLst>
        </pc:spChg>
        <pc:spChg chg="del">
          <ac:chgData name="Petr" userId="37ffb8d4-0ab7-4539-80fa-95cb741689c5" providerId="ADAL" clId="{2F5368DA-636B-4494-B642-78530A0898EB}" dt="2020-11-18T07:32:41.669" v="288" actId="478"/>
          <ac:spMkLst>
            <pc:docMk/>
            <pc:sldMk cId="0" sldId="299"/>
            <ac:spMk id="5" creationId="{06D9FCE7-97DB-4D7F-BC73-CE7692F8D7AC}"/>
          </ac:spMkLst>
        </pc:spChg>
        <pc:spChg chg="mod">
          <ac:chgData name="Petr" userId="37ffb8d4-0ab7-4539-80fa-95cb741689c5" providerId="ADAL" clId="{2F5368DA-636B-4494-B642-78530A0898EB}" dt="2020-11-18T07:11:58.673" v="80" actId="6549"/>
          <ac:spMkLst>
            <pc:docMk/>
            <pc:sldMk cId="0" sldId="299"/>
            <ac:spMk id="148482" creationId="{08C3A3F1-C5A1-4012-8ABF-FC74CEF8D45E}"/>
          </ac:spMkLst>
        </pc:spChg>
        <pc:spChg chg="mod">
          <ac:chgData name="Petr" userId="37ffb8d4-0ab7-4539-80fa-95cb741689c5" providerId="ADAL" clId="{2F5368DA-636B-4494-B642-78530A0898EB}" dt="2020-11-18T07:53:51.440" v="504" actId="108"/>
          <ac:spMkLst>
            <pc:docMk/>
            <pc:sldMk cId="0" sldId="299"/>
            <ac:spMk id="148483" creationId="{CA148B20-0A84-4149-B5E8-11C4AD1298BA}"/>
          </ac:spMkLst>
        </pc:spChg>
      </pc:sldChg>
      <pc:sldChg chg="del">
        <pc:chgData name="Petr" userId="37ffb8d4-0ab7-4539-80fa-95cb741689c5" providerId="ADAL" clId="{2F5368DA-636B-4494-B642-78530A0898EB}" dt="2020-11-18T07:12:16.687" v="83" actId="2696"/>
        <pc:sldMkLst>
          <pc:docMk/>
          <pc:sldMk cId="0" sldId="300"/>
        </pc:sldMkLst>
      </pc:sldChg>
      <pc:sldChg chg="modSp del mod">
        <pc:chgData name="Petr" userId="37ffb8d4-0ab7-4539-80fa-95cb741689c5" providerId="ADAL" clId="{2F5368DA-636B-4494-B642-78530A0898EB}" dt="2020-11-18T07:12:32.151" v="87" actId="2696"/>
        <pc:sldMkLst>
          <pc:docMk/>
          <pc:sldMk cId="0" sldId="301"/>
        </pc:sldMkLst>
        <pc:spChg chg="mod">
          <ac:chgData name="Petr" userId="37ffb8d4-0ab7-4539-80fa-95cb741689c5" providerId="ADAL" clId="{2F5368DA-636B-4494-B642-78530A0898EB}" dt="2020-11-18T07:12:21.794" v="84" actId="21"/>
          <ac:spMkLst>
            <pc:docMk/>
            <pc:sldMk cId="0" sldId="301"/>
            <ac:spMk id="152579" creationId="{CAE002EE-5109-465F-B8B9-1507A02F6834}"/>
          </ac:spMkLst>
        </pc:spChg>
      </pc:sldChg>
      <pc:sldChg chg="del">
        <pc:chgData name="Petr" userId="37ffb8d4-0ab7-4539-80fa-95cb741689c5" providerId="ADAL" clId="{2F5368DA-636B-4494-B642-78530A0898EB}" dt="2020-11-18T07:14:35.125" v="99" actId="2696"/>
        <pc:sldMkLst>
          <pc:docMk/>
          <pc:sldMk cId="0" sldId="302"/>
        </pc:sldMkLst>
      </pc:sldChg>
      <pc:sldChg chg="delSp modSp mod">
        <pc:chgData name="Petr" userId="37ffb8d4-0ab7-4539-80fa-95cb741689c5" providerId="ADAL" clId="{2F5368DA-636B-4494-B642-78530A0898EB}" dt="2020-11-18T08:03:56.572" v="607" actId="12"/>
        <pc:sldMkLst>
          <pc:docMk/>
          <pc:sldMk cId="0" sldId="303"/>
        </pc:sldMkLst>
        <pc:spChg chg="mod">
          <ac:chgData name="Petr" userId="37ffb8d4-0ab7-4539-80fa-95cb741689c5" providerId="ADAL" clId="{2F5368DA-636B-4494-B642-78530A0898EB}" dt="2020-11-18T07:31:26.043" v="263" actId="6549"/>
          <ac:spMkLst>
            <pc:docMk/>
            <pc:sldMk cId="0" sldId="303"/>
            <ac:spMk id="4" creationId="{FD03EF81-C085-4941-8495-D0A5E4E1086D}"/>
          </ac:spMkLst>
        </pc:spChg>
        <pc:spChg chg="del">
          <ac:chgData name="Petr" userId="37ffb8d4-0ab7-4539-80fa-95cb741689c5" providerId="ADAL" clId="{2F5368DA-636B-4494-B642-78530A0898EB}" dt="2020-11-18T07:31:29.571" v="264" actId="478"/>
          <ac:spMkLst>
            <pc:docMk/>
            <pc:sldMk cId="0" sldId="303"/>
            <ac:spMk id="5" creationId="{52DDB565-6738-4EE5-A4C7-F688755AC52F}"/>
          </ac:spMkLst>
        </pc:spChg>
        <pc:spChg chg="mod">
          <ac:chgData name="Petr" userId="37ffb8d4-0ab7-4539-80fa-95cb741689c5" providerId="ADAL" clId="{2F5368DA-636B-4494-B642-78530A0898EB}" dt="2020-11-18T08:03:56.572" v="607" actId="12"/>
          <ac:spMkLst>
            <pc:docMk/>
            <pc:sldMk cId="0" sldId="303"/>
            <ac:spMk id="6" creationId="{1DBBC349-4DD9-40D7-A4CA-F760D088F2D8}"/>
          </ac:spMkLst>
        </pc:spChg>
        <pc:spChg chg="mod">
          <ac:chgData name="Petr" userId="37ffb8d4-0ab7-4539-80fa-95cb741689c5" providerId="ADAL" clId="{2F5368DA-636B-4494-B642-78530A0898EB}" dt="2020-11-18T08:03:52.197" v="605" actId="12"/>
          <ac:spMkLst>
            <pc:docMk/>
            <pc:sldMk cId="0" sldId="303"/>
            <ac:spMk id="156675" creationId="{D13048C9-CA27-4D87-AC89-C5C75A001BC5}"/>
          </ac:spMkLst>
        </pc:spChg>
      </pc:sldChg>
      <pc:sldChg chg="delSp modSp mod">
        <pc:chgData name="Petr" userId="37ffb8d4-0ab7-4539-80fa-95cb741689c5" providerId="ADAL" clId="{2F5368DA-636B-4494-B642-78530A0898EB}" dt="2020-11-18T07:52:12.783" v="497" actId="12"/>
        <pc:sldMkLst>
          <pc:docMk/>
          <pc:sldMk cId="0" sldId="304"/>
        </pc:sldMkLst>
        <pc:spChg chg="mod">
          <ac:chgData name="Petr" userId="37ffb8d4-0ab7-4539-80fa-95cb741689c5" providerId="ADAL" clId="{2F5368DA-636B-4494-B642-78530A0898EB}" dt="2020-11-18T07:32:44.783" v="289" actId="6549"/>
          <ac:spMkLst>
            <pc:docMk/>
            <pc:sldMk cId="0" sldId="304"/>
            <ac:spMk id="4" creationId="{3DC18F45-0961-47A8-997E-E81385EE9D7E}"/>
          </ac:spMkLst>
        </pc:spChg>
        <pc:spChg chg="del">
          <ac:chgData name="Petr" userId="37ffb8d4-0ab7-4539-80fa-95cb741689c5" providerId="ADAL" clId="{2F5368DA-636B-4494-B642-78530A0898EB}" dt="2020-11-18T07:32:47.350" v="290" actId="478"/>
          <ac:spMkLst>
            <pc:docMk/>
            <pc:sldMk cId="0" sldId="304"/>
            <ac:spMk id="5" creationId="{A06DF446-5B43-4C50-A30C-00C1281D7BC0}"/>
          </ac:spMkLst>
        </pc:spChg>
        <pc:spChg chg="mod">
          <ac:chgData name="Petr" userId="37ffb8d4-0ab7-4539-80fa-95cb741689c5" providerId="ADAL" clId="{2F5368DA-636B-4494-B642-78530A0898EB}" dt="2020-11-18T07:52:12.783" v="497" actId="12"/>
          <ac:spMkLst>
            <pc:docMk/>
            <pc:sldMk cId="0" sldId="304"/>
            <ac:spMk id="158723" creationId="{C904072C-FE87-437F-AF64-C710601E5865}"/>
          </ac:spMkLst>
        </pc:spChg>
      </pc:sldChg>
      <pc:sldChg chg="delSp modSp mod">
        <pc:chgData name="Petr" userId="37ffb8d4-0ab7-4539-80fa-95cb741689c5" providerId="ADAL" clId="{2F5368DA-636B-4494-B642-78530A0898EB}" dt="2020-11-18T08:03:27.779" v="601" actId="179"/>
        <pc:sldMkLst>
          <pc:docMk/>
          <pc:sldMk cId="0" sldId="305"/>
        </pc:sldMkLst>
        <pc:spChg chg="mod">
          <ac:chgData name="Petr" userId="37ffb8d4-0ab7-4539-80fa-95cb741689c5" providerId="ADAL" clId="{2F5368DA-636B-4494-B642-78530A0898EB}" dt="2020-11-18T08:03:27.779" v="601" actId="179"/>
          <ac:spMkLst>
            <pc:docMk/>
            <pc:sldMk cId="0" sldId="305"/>
            <ac:spMk id="3" creationId="{F929E828-D9D0-423B-96E3-876387137D7E}"/>
          </ac:spMkLst>
        </pc:spChg>
        <pc:spChg chg="mod">
          <ac:chgData name="Petr" userId="37ffb8d4-0ab7-4539-80fa-95cb741689c5" providerId="ADAL" clId="{2F5368DA-636B-4494-B642-78530A0898EB}" dt="2020-11-18T07:31:33.753" v="265" actId="6549"/>
          <ac:spMkLst>
            <pc:docMk/>
            <pc:sldMk cId="0" sldId="305"/>
            <ac:spMk id="4" creationId="{B9DB0CE2-DA1F-4714-91AB-BBD02A35179B}"/>
          </ac:spMkLst>
        </pc:spChg>
        <pc:spChg chg="del">
          <ac:chgData name="Petr" userId="37ffb8d4-0ab7-4539-80fa-95cb741689c5" providerId="ADAL" clId="{2F5368DA-636B-4494-B642-78530A0898EB}" dt="2020-11-18T07:31:36.749" v="266" actId="478"/>
          <ac:spMkLst>
            <pc:docMk/>
            <pc:sldMk cId="0" sldId="305"/>
            <ac:spMk id="5" creationId="{7BC866EB-551E-4733-AC96-A5267A38AF5A}"/>
          </ac:spMkLst>
        </pc:spChg>
      </pc:sldChg>
      <pc:sldChg chg="delSp modSp del mod">
        <pc:chgData name="Petr" userId="37ffb8d4-0ab7-4539-80fa-95cb741689c5" providerId="ADAL" clId="{2F5368DA-636B-4494-B642-78530A0898EB}" dt="2020-11-18T07:49:37.599" v="463" actId="2696"/>
        <pc:sldMkLst>
          <pc:docMk/>
          <pc:sldMk cId="0" sldId="306"/>
        </pc:sldMkLst>
        <pc:spChg chg="mod">
          <ac:chgData name="Petr" userId="37ffb8d4-0ab7-4539-80fa-95cb741689c5" providerId="ADAL" clId="{2F5368DA-636B-4494-B642-78530A0898EB}" dt="2020-11-18T07:32:50.140" v="291" actId="6549"/>
          <ac:spMkLst>
            <pc:docMk/>
            <pc:sldMk cId="0" sldId="306"/>
            <ac:spMk id="4" creationId="{15F8CC64-D5F9-493F-8BC4-8670FC478AE0}"/>
          </ac:spMkLst>
        </pc:spChg>
        <pc:spChg chg="del">
          <ac:chgData name="Petr" userId="37ffb8d4-0ab7-4539-80fa-95cb741689c5" providerId="ADAL" clId="{2F5368DA-636B-4494-B642-78530A0898EB}" dt="2020-11-18T07:32:51.965" v="292" actId="478"/>
          <ac:spMkLst>
            <pc:docMk/>
            <pc:sldMk cId="0" sldId="306"/>
            <ac:spMk id="5" creationId="{19494BC1-D333-4353-A95A-C7451F81D5F0}"/>
          </ac:spMkLst>
        </pc:spChg>
        <pc:spChg chg="mod">
          <ac:chgData name="Petr" userId="37ffb8d4-0ab7-4539-80fa-95cb741689c5" providerId="ADAL" clId="{2F5368DA-636B-4494-B642-78530A0898EB}" dt="2020-11-18T07:49:14.884" v="462" actId="6549"/>
          <ac:spMkLst>
            <pc:docMk/>
            <pc:sldMk cId="0" sldId="306"/>
            <ac:spMk id="162819" creationId="{6602E081-10F2-4E30-9BD7-0A60E84455B1}"/>
          </ac:spMkLst>
        </pc:spChg>
      </pc:sldChg>
      <pc:sldChg chg="delSp modSp mod">
        <pc:chgData name="Petr" userId="37ffb8d4-0ab7-4539-80fa-95cb741689c5" providerId="ADAL" clId="{2F5368DA-636B-4494-B642-78530A0898EB}" dt="2020-11-18T07:48:42.953" v="460" actId="108"/>
        <pc:sldMkLst>
          <pc:docMk/>
          <pc:sldMk cId="0" sldId="307"/>
        </pc:sldMkLst>
        <pc:spChg chg="mod">
          <ac:chgData name="Petr" userId="37ffb8d4-0ab7-4539-80fa-95cb741689c5" providerId="ADAL" clId="{2F5368DA-636B-4494-B642-78530A0898EB}" dt="2020-11-18T07:32:54.898" v="293" actId="6549"/>
          <ac:spMkLst>
            <pc:docMk/>
            <pc:sldMk cId="0" sldId="307"/>
            <ac:spMk id="5" creationId="{38922961-286E-4151-B632-CF1C4382E3EF}"/>
          </ac:spMkLst>
        </pc:spChg>
        <pc:spChg chg="del">
          <ac:chgData name="Petr" userId="37ffb8d4-0ab7-4539-80fa-95cb741689c5" providerId="ADAL" clId="{2F5368DA-636B-4494-B642-78530A0898EB}" dt="2020-11-18T07:32:57.354" v="294" actId="478"/>
          <ac:spMkLst>
            <pc:docMk/>
            <pc:sldMk cId="0" sldId="307"/>
            <ac:spMk id="6" creationId="{8FAB295A-406A-499D-AC46-8178F4A769A6}"/>
          </ac:spMkLst>
        </pc:spChg>
        <pc:spChg chg="mod">
          <ac:chgData name="Petr" userId="37ffb8d4-0ab7-4539-80fa-95cb741689c5" providerId="ADAL" clId="{2F5368DA-636B-4494-B642-78530A0898EB}" dt="2020-11-18T07:48:42.953" v="460" actId="108"/>
          <ac:spMkLst>
            <pc:docMk/>
            <pc:sldMk cId="0" sldId="307"/>
            <ac:spMk id="164867" creationId="{1380F133-C9EB-4EF9-A3CB-CB6C60A3D2E0}"/>
          </ac:spMkLst>
        </pc:spChg>
        <pc:picChg chg="del">
          <ac:chgData name="Petr" userId="37ffb8d4-0ab7-4539-80fa-95cb741689c5" providerId="ADAL" clId="{2F5368DA-636B-4494-B642-78530A0898EB}" dt="2020-11-18T07:15:57.870" v="103" actId="478"/>
          <ac:picMkLst>
            <pc:docMk/>
            <pc:sldMk cId="0" sldId="307"/>
            <ac:picMk id="164868" creationId="{B748CBE0-4109-4466-A3B4-1DB100F116DD}"/>
          </ac:picMkLst>
        </pc:picChg>
      </pc:sldChg>
      <pc:sldChg chg="del">
        <pc:chgData name="Petr" userId="37ffb8d4-0ab7-4539-80fa-95cb741689c5" providerId="ADAL" clId="{2F5368DA-636B-4494-B642-78530A0898EB}" dt="2020-11-18T07:15:39.634" v="102" actId="2696"/>
        <pc:sldMkLst>
          <pc:docMk/>
          <pc:sldMk cId="0" sldId="308"/>
        </pc:sldMkLst>
      </pc:sldChg>
      <pc:sldChg chg="addSp delSp modSp mod modClrScheme chgLayout">
        <pc:chgData name="Petr" userId="37ffb8d4-0ab7-4539-80fa-95cb741689c5" providerId="ADAL" clId="{2F5368DA-636B-4494-B642-78530A0898EB}" dt="2020-11-18T07:39:48.208" v="388" actId="478"/>
        <pc:sldMkLst>
          <pc:docMk/>
          <pc:sldMk cId="0" sldId="309"/>
        </pc:sldMkLst>
        <pc:spChg chg="add del mod ord">
          <ac:chgData name="Petr" userId="37ffb8d4-0ab7-4539-80fa-95cb741689c5" providerId="ADAL" clId="{2F5368DA-636B-4494-B642-78530A0898EB}" dt="2020-11-18T07:17:30.334" v="114" actId="700"/>
          <ac:spMkLst>
            <pc:docMk/>
            <pc:sldMk cId="0" sldId="309"/>
            <ac:spMk id="2" creationId="{9814F457-1169-4127-AB7C-C2A892B5805B}"/>
          </ac:spMkLst>
        </pc:spChg>
        <pc:spChg chg="add del mod ord">
          <ac:chgData name="Petr" userId="37ffb8d4-0ab7-4539-80fa-95cb741689c5" providerId="ADAL" clId="{2F5368DA-636B-4494-B642-78530A0898EB}" dt="2020-11-18T07:17:30.334" v="114" actId="700"/>
          <ac:spMkLst>
            <pc:docMk/>
            <pc:sldMk cId="0" sldId="309"/>
            <ac:spMk id="3" creationId="{1C53D8B6-28D1-4B18-8ECF-00A846B45547}"/>
          </ac:spMkLst>
        </pc:spChg>
        <pc:spChg chg="add del mod ord">
          <ac:chgData name="Petr" userId="37ffb8d4-0ab7-4539-80fa-95cb741689c5" providerId="ADAL" clId="{2F5368DA-636B-4494-B642-78530A0898EB}" dt="2020-11-18T07:17:30.334" v="114" actId="700"/>
          <ac:spMkLst>
            <pc:docMk/>
            <pc:sldMk cId="0" sldId="309"/>
            <ac:spMk id="4" creationId="{5054A608-9124-460F-9E4E-023C00BCCC0C}"/>
          </ac:spMkLst>
        </pc:spChg>
        <pc:spChg chg="mod ord">
          <ac:chgData name="Petr" userId="37ffb8d4-0ab7-4539-80fa-95cb741689c5" providerId="ADAL" clId="{2F5368DA-636B-4494-B642-78530A0898EB}" dt="2020-11-18T07:39:45.345" v="387" actId="6549"/>
          <ac:spMkLst>
            <pc:docMk/>
            <pc:sldMk cId="0" sldId="309"/>
            <ac:spMk id="5" creationId="{6907DDC9-F922-4129-8EFC-B0FF15EE2CDD}"/>
          </ac:spMkLst>
        </pc:spChg>
        <pc:spChg chg="del mod ord">
          <ac:chgData name="Petr" userId="37ffb8d4-0ab7-4539-80fa-95cb741689c5" providerId="ADAL" clId="{2F5368DA-636B-4494-B642-78530A0898EB}" dt="2020-11-18T07:39:48.208" v="388" actId="478"/>
          <ac:spMkLst>
            <pc:docMk/>
            <pc:sldMk cId="0" sldId="309"/>
            <ac:spMk id="6" creationId="{632A0ED8-2A71-44CF-8E26-49310ACCF46B}"/>
          </ac:spMkLst>
        </pc:spChg>
        <pc:spChg chg="add del mod ord">
          <ac:chgData name="Petr" userId="37ffb8d4-0ab7-4539-80fa-95cb741689c5" providerId="ADAL" clId="{2F5368DA-636B-4494-B642-78530A0898EB}" dt="2020-11-18T07:17:45.133" v="116" actId="700"/>
          <ac:spMkLst>
            <pc:docMk/>
            <pc:sldMk cId="0" sldId="309"/>
            <ac:spMk id="7" creationId="{0A064571-BE2C-48E6-91F3-AED2456E45AE}"/>
          </ac:spMkLst>
        </pc:spChg>
        <pc:spChg chg="add del mod ord">
          <ac:chgData name="Petr" userId="37ffb8d4-0ab7-4539-80fa-95cb741689c5" providerId="ADAL" clId="{2F5368DA-636B-4494-B642-78530A0898EB}" dt="2020-11-18T07:17:45.133" v="116" actId="700"/>
          <ac:spMkLst>
            <pc:docMk/>
            <pc:sldMk cId="0" sldId="309"/>
            <ac:spMk id="8" creationId="{17E2E207-52B2-4628-B00C-B5A1E48428EA}"/>
          </ac:spMkLst>
        </pc:spChg>
        <pc:spChg chg="add del mod ord">
          <ac:chgData name="Petr" userId="37ffb8d4-0ab7-4539-80fa-95cb741689c5" providerId="ADAL" clId="{2F5368DA-636B-4494-B642-78530A0898EB}" dt="2020-11-18T07:17:45.133" v="116" actId="700"/>
          <ac:spMkLst>
            <pc:docMk/>
            <pc:sldMk cId="0" sldId="309"/>
            <ac:spMk id="9" creationId="{BEEE7064-15DE-4E19-92E9-F01A1E5D8FBC}"/>
          </ac:spMkLst>
        </pc:spChg>
        <pc:spChg chg="add mod ord">
          <ac:chgData name="Petr" userId="37ffb8d4-0ab7-4539-80fa-95cb741689c5" providerId="ADAL" clId="{2F5368DA-636B-4494-B642-78530A0898EB}" dt="2020-11-18T07:35:13.929" v="324" actId="948"/>
          <ac:spMkLst>
            <pc:docMk/>
            <pc:sldMk cId="0" sldId="309"/>
            <ac:spMk id="10" creationId="{D0C184DD-61AC-42DA-9D12-A4ACB9449854}"/>
          </ac:spMkLst>
        </pc:spChg>
        <pc:spChg chg="add mod ord">
          <ac:chgData name="Petr" userId="37ffb8d4-0ab7-4539-80fa-95cb741689c5" providerId="ADAL" clId="{2F5368DA-636B-4494-B642-78530A0898EB}" dt="2020-11-18T07:18:12.016" v="122"/>
          <ac:spMkLst>
            <pc:docMk/>
            <pc:sldMk cId="0" sldId="309"/>
            <ac:spMk id="11" creationId="{A2AFAA70-CF39-4377-AA32-56C0A5248911}"/>
          </ac:spMkLst>
        </pc:spChg>
        <pc:spChg chg="add mod ord">
          <ac:chgData name="Petr" userId="37ffb8d4-0ab7-4539-80fa-95cb741689c5" providerId="ADAL" clId="{2F5368DA-636B-4494-B642-78530A0898EB}" dt="2020-11-18T07:18:24.738" v="156" actId="20577"/>
          <ac:spMkLst>
            <pc:docMk/>
            <pc:sldMk cId="0" sldId="309"/>
            <ac:spMk id="12" creationId="{FCE2B538-ECDD-45A5-A7B1-AB681FFF6AAB}"/>
          </ac:spMkLst>
        </pc:spChg>
        <pc:spChg chg="add mod ord">
          <ac:chgData name="Petr" userId="37ffb8d4-0ab7-4539-80fa-95cb741689c5" providerId="ADAL" clId="{2F5368DA-636B-4494-B642-78530A0898EB}" dt="2020-11-18T07:39:36.364" v="386" actId="108"/>
          <ac:spMkLst>
            <pc:docMk/>
            <pc:sldMk cId="0" sldId="309"/>
            <ac:spMk id="13" creationId="{B215000B-2D56-4D71-B21A-57997E8FD2AB}"/>
          </ac:spMkLst>
        </pc:spChg>
        <pc:spChg chg="mod ord">
          <ac:chgData name="Petr" userId="37ffb8d4-0ab7-4539-80fa-95cb741689c5" providerId="ADAL" clId="{2F5368DA-636B-4494-B642-78530A0898EB}" dt="2020-11-18T07:18:16.845" v="142" actId="20577"/>
          <ac:spMkLst>
            <pc:docMk/>
            <pc:sldMk cId="0" sldId="309"/>
            <ac:spMk id="168962" creationId="{0269F800-60AC-4BA7-90B1-6097BE64AA74}"/>
          </ac:spMkLst>
        </pc:spChg>
        <pc:spChg chg="del mod ord">
          <ac:chgData name="Petr" userId="37ffb8d4-0ab7-4539-80fa-95cb741689c5" providerId="ADAL" clId="{2F5368DA-636B-4494-B642-78530A0898EB}" dt="2020-11-18T07:17:56.588" v="118" actId="700"/>
          <ac:spMkLst>
            <pc:docMk/>
            <pc:sldMk cId="0" sldId="309"/>
            <ac:spMk id="168963" creationId="{71AC0F2E-DEE8-4DDA-971A-25AE68C49C4F}"/>
          </ac:spMkLst>
        </pc:spChg>
        <pc:spChg chg="add del mod ord">
          <ac:chgData name="Petr" userId="37ffb8d4-0ab7-4539-80fa-95cb741689c5" providerId="ADAL" clId="{2F5368DA-636B-4494-B642-78530A0898EB}" dt="2020-11-18T07:17:56.588" v="118" actId="700"/>
          <ac:spMkLst>
            <pc:docMk/>
            <pc:sldMk cId="0" sldId="309"/>
            <ac:spMk id="168964" creationId="{143FC1C2-1377-489C-810F-7009D8F12DAA}"/>
          </ac:spMkLst>
        </pc:spChg>
      </pc:sldChg>
      <pc:sldChg chg="modSp del mod">
        <pc:chgData name="Petr" userId="37ffb8d4-0ab7-4539-80fa-95cb741689c5" providerId="ADAL" clId="{2F5368DA-636B-4494-B642-78530A0898EB}" dt="2020-11-18T07:18:44.546" v="159" actId="2696"/>
        <pc:sldMkLst>
          <pc:docMk/>
          <pc:sldMk cId="0" sldId="310"/>
        </pc:sldMkLst>
        <pc:spChg chg="mod">
          <ac:chgData name="Petr" userId="37ffb8d4-0ab7-4539-80fa-95cb741689c5" providerId="ADAL" clId="{2F5368DA-636B-4494-B642-78530A0898EB}" dt="2020-11-18T07:18:32.171" v="157" actId="21"/>
          <ac:spMkLst>
            <pc:docMk/>
            <pc:sldMk cId="0" sldId="310"/>
            <ac:spMk id="171011" creationId="{22225A5F-9E18-458F-BFA8-D858FE190074}"/>
          </ac:spMkLst>
        </pc:spChg>
      </pc:sldChg>
      <pc:sldChg chg="modSp del mod">
        <pc:chgData name="Petr" userId="37ffb8d4-0ab7-4539-80fa-95cb741689c5" providerId="ADAL" clId="{2F5368DA-636B-4494-B642-78530A0898EB}" dt="2020-11-18T07:19:30.612" v="164" actId="2696"/>
        <pc:sldMkLst>
          <pc:docMk/>
          <pc:sldMk cId="0" sldId="311"/>
        </pc:sldMkLst>
        <pc:spChg chg="mod">
          <ac:chgData name="Petr" userId="37ffb8d4-0ab7-4539-80fa-95cb741689c5" providerId="ADAL" clId="{2F5368DA-636B-4494-B642-78530A0898EB}" dt="2020-11-18T07:19:11.282" v="162" actId="21"/>
          <ac:spMkLst>
            <pc:docMk/>
            <pc:sldMk cId="0" sldId="311"/>
            <ac:spMk id="173059" creationId="{CD5D7EB3-7F39-48CD-8F95-1BEE2F3C79AE}"/>
          </ac:spMkLst>
        </pc:spChg>
      </pc:sldChg>
      <pc:sldChg chg="modSp del mod">
        <pc:chgData name="Petr" userId="37ffb8d4-0ab7-4539-80fa-95cb741689c5" providerId="ADAL" clId="{2F5368DA-636B-4494-B642-78530A0898EB}" dt="2020-11-18T07:20:11.278" v="170" actId="2696"/>
        <pc:sldMkLst>
          <pc:docMk/>
          <pc:sldMk cId="0" sldId="312"/>
        </pc:sldMkLst>
        <pc:spChg chg="mod">
          <ac:chgData name="Petr" userId="37ffb8d4-0ab7-4539-80fa-95cb741689c5" providerId="ADAL" clId="{2F5368DA-636B-4494-B642-78530A0898EB}" dt="2020-11-18T07:19:59.584" v="168" actId="21"/>
          <ac:spMkLst>
            <pc:docMk/>
            <pc:sldMk cId="0" sldId="312"/>
            <ac:spMk id="175107" creationId="{2DD56B18-8D4A-47A1-A71F-7D6237BE3B50}"/>
          </ac:spMkLst>
        </pc:spChg>
      </pc:sldChg>
      <pc:sldChg chg="modSp del mod">
        <pc:chgData name="Petr" userId="37ffb8d4-0ab7-4539-80fa-95cb741689c5" providerId="ADAL" clId="{2F5368DA-636B-4494-B642-78530A0898EB}" dt="2020-11-18T07:20:33.188" v="171" actId="2696"/>
        <pc:sldMkLst>
          <pc:docMk/>
          <pc:sldMk cId="0" sldId="313"/>
        </pc:sldMkLst>
        <pc:spChg chg="mod">
          <ac:chgData name="Petr" userId="37ffb8d4-0ab7-4539-80fa-95cb741689c5" providerId="ADAL" clId="{2F5368DA-636B-4494-B642-78530A0898EB}" dt="2020-11-18T07:19:39.188" v="165" actId="21"/>
          <ac:spMkLst>
            <pc:docMk/>
            <pc:sldMk cId="0" sldId="313"/>
            <ac:spMk id="177155" creationId="{9D77AC6D-B2D2-4954-9B8F-F41BA8D39393}"/>
          </ac:spMkLst>
        </pc:spChg>
      </pc:sldChg>
      <pc:sldChg chg="addSp delSp modSp mod modClrScheme chgLayout">
        <pc:chgData name="Petr" userId="37ffb8d4-0ab7-4539-80fa-95cb741689c5" providerId="ADAL" clId="{2F5368DA-636B-4494-B642-78530A0898EB}" dt="2020-11-18T07:48:22.405" v="459" actId="403"/>
        <pc:sldMkLst>
          <pc:docMk/>
          <pc:sldMk cId="0" sldId="314"/>
        </pc:sldMkLst>
        <pc:spChg chg="add del mod ord">
          <ac:chgData name="Petr" userId="37ffb8d4-0ab7-4539-80fa-95cb741689c5" providerId="ADAL" clId="{2F5368DA-636B-4494-B642-78530A0898EB}" dt="2020-11-18T07:20:55.717" v="175" actId="700"/>
          <ac:spMkLst>
            <pc:docMk/>
            <pc:sldMk cId="0" sldId="314"/>
            <ac:spMk id="2" creationId="{C3D092E3-113E-4AF0-8A6B-DA22FEC20A09}"/>
          </ac:spMkLst>
        </pc:spChg>
        <pc:spChg chg="add del mod ord">
          <ac:chgData name="Petr" userId="37ffb8d4-0ab7-4539-80fa-95cb741689c5" providerId="ADAL" clId="{2F5368DA-636B-4494-B642-78530A0898EB}" dt="2020-11-18T07:20:55.717" v="175" actId="700"/>
          <ac:spMkLst>
            <pc:docMk/>
            <pc:sldMk cId="0" sldId="314"/>
            <ac:spMk id="3" creationId="{70075FAF-3B69-4579-9A03-DAA78C92CC76}"/>
          </ac:spMkLst>
        </pc:spChg>
        <pc:spChg chg="add mod ord">
          <ac:chgData name="Petr" userId="37ffb8d4-0ab7-4539-80fa-95cb741689c5" providerId="ADAL" clId="{2F5368DA-636B-4494-B642-78530A0898EB}" dt="2020-11-18T07:48:22.405" v="459" actId="403"/>
          <ac:spMkLst>
            <pc:docMk/>
            <pc:sldMk cId="0" sldId="314"/>
            <ac:spMk id="4" creationId="{30731955-E8FC-42E4-82F5-E4B334CE669F}"/>
          </ac:spMkLst>
        </pc:spChg>
        <pc:spChg chg="add mod ord">
          <ac:chgData name="Petr" userId="37ffb8d4-0ab7-4539-80fa-95cb741689c5" providerId="ADAL" clId="{2F5368DA-636B-4494-B642-78530A0898EB}" dt="2020-11-18T07:21:13.736" v="180"/>
          <ac:spMkLst>
            <pc:docMk/>
            <pc:sldMk cId="0" sldId="314"/>
            <ac:spMk id="5" creationId="{8427FA20-6925-470A-B843-9554610D2CE0}"/>
          </ac:spMkLst>
        </pc:spChg>
        <pc:spChg chg="mod ord">
          <ac:chgData name="Petr" userId="37ffb8d4-0ab7-4539-80fa-95cb741689c5" providerId="ADAL" clId="{2F5368DA-636B-4494-B642-78530A0898EB}" dt="2020-11-18T07:39:56.582" v="389" actId="6549"/>
          <ac:spMkLst>
            <pc:docMk/>
            <pc:sldMk cId="0" sldId="314"/>
            <ac:spMk id="6" creationId="{DC7CE661-B26F-4B32-BEED-4E80D32A11B9}"/>
          </ac:spMkLst>
        </pc:spChg>
        <pc:spChg chg="del mod ord">
          <ac:chgData name="Petr" userId="37ffb8d4-0ab7-4539-80fa-95cb741689c5" providerId="ADAL" clId="{2F5368DA-636B-4494-B642-78530A0898EB}" dt="2020-11-18T07:39:59.069" v="390" actId="478"/>
          <ac:spMkLst>
            <pc:docMk/>
            <pc:sldMk cId="0" sldId="314"/>
            <ac:spMk id="7" creationId="{0BD80058-D850-489C-8D91-D38041624935}"/>
          </ac:spMkLst>
        </pc:spChg>
        <pc:spChg chg="add mod ord">
          <ac:chgData name="Petr" userId="37ffb8d4-0ab7-4539-80fa-95cb741689c5" providerId="ADAL" clId="{2F5368DA-636B-4494-B642-78530A0898EB}" dt="2020-11-18T07:21:23.793" v="182"/>
          <ac:spMkLst>
            <pc:docMk/>
            <pc:sldMk cId="0" sldId="314"/>
            <ac:spMk id="8" creationId="{2F188727-25DA-4A35-98F5-DF0B6E975CE5}"/>
          </ac:spMkLst>
        </pc:spChg>
        <pc:spChg chg="add mod ord">
          <ac:chgData name="Petr" userId="37ffb8d4-0ab7-4539-80fa-95cb741689c5" providerId="ADAL" clId="{2F5368DA-636B-4494-B642-78530A0898EB}" dt="2020-11-18T07:21:32.742" v="184"/>
          <ac:spMkLst>
            <pc:docMk/>
            <pc:sldMk cId="0" sldId="314"/>
            <ac:spMk id="9" creationId="{F7E104C1-2ED1-4865-9D23-32376E081FFB}"/>
          </ac:spMkLst>
        </pc:spChg>
        <pc:spChg chg="mod ord">
          <ac:chgData name="Petr" userId="37ffb8d4-0ab7-4539-80fa-95cb741689c5" providerId="ADAL" clId="{2F5368DA-636B-4494-B642-78530A0898EB}" dt="2020-11-18T07:21:05.591" v="177" actId="700"/>
          <ac:spMkLst>
            <pc:docMk/>
            <pc:sldMk cId="0" sldId="314"/>
            <ac:spMk id="179202" creationId="{224A6534-2701-4A76-B61B-D6A69D9A19DA}"/>
          </ac:spMkLst>
        </pc:spChg>
        <pc:spChg chg="del mod ord">
          <ac:chgData name="Petr" userId="37ffb8d4-0ab7-4539-80fa-95cb741689c5" providerId="ADAL" clId="{2F5368DA-636B-4494-B642-78530A0898EB}" dt="2020-11-18T07:21:05.591" v="177" actId="700"/>
          <ac:spMkLst>
            <pc:docMk/>
            <pc:sldMk cId="0" sldId="314"/>
            <ac:spMk id="179203" creationId="{FE5FE473-1F9F-45AF-9754-F5F73ED9DE1E}"/>
          </ac:spMkLst>
        </pc:spChg>
        <pc:picChg chg="del">
          <ac:chgData name="Petr" userId="37ffb8d4-0ab7-4539-80fa-95cb741689c5" providerId="ADAL" clId="{2F5368DA-636B-4494-B642-78530A0898EB}" dt="2020-11-18T07:20:41.912" v="173" actId="478"/>
          <ac:picMkLst>
            <pc:docMk/>
            <pc:sldMk cId="0" sldId="314"/>
            <ac:picMk id="179204" creationId="{5EFBA708-E6F7-4E14-A43A-0EC730440F25}"/>
          </ac:picMkLst>
        </pc:picChg>
        <pc:picChg chg="del">
          <ac:chgData name="Petr" userId="37ffb8d4-0ab7-4539-80fa-95cb741689c5" providerId="ADAL" clId="{2F5368DA-636B-4494-B642-78530A0898EB}" dt="2020-11-18T07:20:39.417" v="172" actId="478"/>
          <ac:picMkLst>
            <pc:docMk/>
            <pc:sldMk cId="0" sldId="314"/>
            <ac:picMk id="179205" creationId="{BB61544D-27FB-4420-80E7-2EE7110DD579}"/>
          </ac:picMkLst>
        </pc:picChg>
      </pc:sldChg>
      <pc:sldChg chg="modSp del mod">
        <pc:chgData name="Petr" userId="37ffb8d4-0ab7-4539-80fa-95cb741689c5" providerId="ADAL" clId="{2F5368DA-636B-4494-B642-78530A0898EB}" dt="2020-11-18T07:21:37.239" v="185" actId="2696"/>
        <pc:sldMkLst>
          <pc:docMk/>
          <pc:sldMk cId="0" sldId="315"/>
        </pc:sldMkLst>
        <pc:spChg chg="mod">
          <ac:chgData name="Petr" userId="37ffb8d4-0ab7-4539-80fa-95cb741689c5" providerId="ADAL" clId="{2F5368DA-636B-4494-B642-78530A0898EB}" dt="2020-11-18T07:21:29.314" v="183" actId="21"/>
          <ac:spMkLst>
            <pc:docMk/>
            <pc:sldMk cId="0" sldId="315"/>
            <ac:spMk id="181251" creationId="{0AECE388-981D-43CD-834D-A01EC0B93542}"/>
          </ac:spMkLst>
        </pc:spChg>
      </pc:sldChg>
      <pc:sldChg chg="delSp modSp mod">
        <pc:chgData name="Petr" userId="37ffb8d4-0ab7-4539-80fa-95cb741689c5" providerId="ADAL" clId="{2F5368DA-636B-4494-B642-78530A0898EB}" dt="2020-11-18T08:02:41.572" v="596" actId="6549"/>
        <pc:sldMkLst>
          <pc:docMk/>
          <pc:sldMk cId="0" sldId="316"/>
        </pc:sldMkLst>
        <pc:spChg chg="mod">
          <ac:chgData name="Petr" userId="37ffb8d4-0ab7-4539-80fa-95cb741689c5" providerId="ADAL" clId="{2F5368DA-636B-4494-B642-78530A0898EB}" dt="2020-11-18T07:31:40.971" v="267" actId="6549"/>
          <ac:spMkLst>
            <pc:docMk/>
            <pc:sldMk cId="0" sldId="316"/>
            <ac:spMk id="4" creationId="{F2534DA5-3A7D-4913-91BB-809ED97249C9}"/>
          </ac:spMkLst>
        </pc:spChg>
        <pc:spChg chg="del">
          <ac:chgData name="Petr" userId="37ffb8d4-0ab7-4539-80fa-95cb741689c5" providerId="ADAL" clId="{2F5368DA-636B-4494-B642-78530A0898EB}" dt="2020-11-18T07:31:43.760" v="268" actId="478"/>
          <ac:spMkLst>
            <pc:docMk/>
            <pc:sldMk cId="0" sldId="316"/>
            <ac:spMk id="5" creationId="{F1DDDEEC-B0E8-453C-91AB-7A4AB057E33A}"/>
          </ac:spMkLst>
        </pc:spChg>
        <pc:spChg chg="mod">
          <ac:chgData name="Petr" userId="37ffb8d4-0ab7-4539-80fa-95cb741689c5" providerId="ADAL" clId="{2F5368DA-636B-4494-B642-78530A0898EB}" dt="2020-11-18T08:02:41.572" v="596" actId="6549"/>
          <ac:spMkLst>
            <pc:docMk/>
            <pc:sldMk cId="0" sldId="316"/>
            <ac:spMk id="12" creationId="{DE2AD1C5-76A9-4985-B6C4-F205F7D761DE}"/>
          </ac:spMkLst>
        </pc:spChg>
        <pc:spChg chg="mod">
          <ac:chgData name="Petr" userId="37ffb8d4-0ab7-4539-80fa-95cb741689c5" providerId="ADAL" clId="{2F5368DA-636B-4494-B642-78530A0898EB}" dt="2020-11-18T08:02:25.836" v="595" actId="948"/>
          <ac:spMkLst>
            <pc:docMk/>
            <pc:sldMk cId="0" sldId="316"/>
            <ac:spMk id="183299" creationId="{BF61BFB7-3E06-48C7-AD2D-EF94927E07CF}"/>
          </ac:spMkLst>
        </pc:spChg>
      </pc:sldChg>
      <pc:sldChg chg="delSp modSp mod">
        <pc:chgData name="Petr" userId="37ffb8d4-0ab7-4539-80fa-95cb741689c5" providerId="ADAL" clId="{2F5368DA-636B-4494-B642-78530A0898EB}" dt="2020-11-18T07:48:01.197" v="456" actId="403"/>
        <pc:sldMkLst>
          <pc:docMk/>
          <pc:sldMk cId="0" sldId="317"/>
        </pc:sldMkLst>
        <pc:spChg chg="mod">
          <ac:chgData name="Petr" userId="37ffb8d4-0ab7-4539-80fa-95cb741689c5" providerId="ADAL" clId="{2F5368DA-636B-4494-B642-78530A0898EB}" dt="2020-11-18T07:40:08.407" v="391" actId="6549"/>
          <ac:spMkLst>
            <pc:docMk/>
            <pc:sldMk cId="0" sldId="317"/>
            <ac:spMk id="4" creationId="{2F842FB8-8011-499B-85C0-F15604139A8B}"/>
          </ac:spMkLst>
        </pc:spChg>
        <pc:spChg chg="del">
          <ac:chgData name="Petr" userId="37ffb8d4-0ab7-4539-80fa-95cb741689c5" providerId="ADAL" clId="{2F5368DA-636B-4494-B642-78530A0898EB}" dt="2020-11-18T07:40:11.259" v="392" actId="478"/>
          <ac:spMkLst>
            <pc:docMk/>
            <pc:sldMk cId="0" sldId="317"/>
            <ac:spMk id="5" creationId="{A253FD39-7C00-4942-B873-015C4B034B09}"/>
          </ac:spMkLst>
        </pc:spChg>
        <pc:spChg chg="mod">
          <ac:chgData name="Petr" userId="37ffb8d4-0ab7-4539-80fa-95cb741689c5" providerId="ADAL" clId="{2F5368DA-636B-4494-B642-78530A0898EB}" dt="2020-11-18T07:48:01.197" v="456" actId="403"/>
          <ac:spMkLst>
            <pc:docMk/>
            <pc:sldMk cId="0" sldId="317"/>
            <ac:spMk id="185347" creationId="{93C2314E-C923-4F66-A4F6-718E2B5D88F4}"/>
          </ac:spMkLst>
        </pc:spChg>
      </pc:sldChg>
      <pc:sldChg chg="delSp modSp mod">
        <pc:chgData name="Petr" userId="37ffb8d4-0ab7-4539-80fa-95cb741689c5" providerId="ADAL" clId="{2F5368DA-636B-4494-B642-78530A0898EB}" dt="2020-11-18T07:46:58.251" v="448" actId="20577"/>
        <pc:sldMkLst>
          <pc:docMk/>
          <pc:sldMk cId="0" sldId="318"/>
        </pc:sldMkLst>
        <pc:spChg chg="mod">
          <ac:chgData name="Petr" userId="37ffb8d4-0ab7-4539-80fa-95cb741689c5" providerId="ADAL" clId="{2F5368DA-636B-4494-B642-78530A0898EB}" dt="2020-11-18T07:46:43.928" v="446" actId="6549"/>
          <ac:spMkLst>
            <pc:docMk/>
            <pc:sldMk cId="0" sldId="318"/>
            <ac:spMk id="4" creationId="{206DC7A3-AF93-408E-83FE-CF4C722F42A9}"/>
          </ac:spMkLst>
        </pc:spChg>
        <pc:spChg chg="del">
          <ac:chgData name="Petr" userId="37ffb8d4-0ab7-4539-80fa-95cb741689c5" providerId="ADAL" clId="{2F5368DA-636B-4494-B642-78530A0898EB}" dt="2020-11-18T07:46:46.988" v="447" actId="478"/>
          <ac:spMkLst>
            <pc:docMk/>
            <pc:sldMk cId="0" sldId="318"/>
            <ac:spMk id="5" creationId="{9598053B-DB7D-4B59-A169-4AE984C661A9}"/>
          </ac:spMkLst>
        </pc:spChg>
        <pc:spChg chg="mod">
          <ac:chgData name="Petr" userId="37ffb8d4-0ab7-4539-80fa-95cb741689c5" providerId="ADAL" clId="{2F5368DA-636B-4494-B642-78530A0898EB}" dt="2020-11-18T07:46:58.251" v="448" actId="20577"/>
          <ac:spMkLst>
            <pc:docMk/>
            <pc:sldMk cId="0" sldId="318"/>
            <ac:spMk id="187395" creationId="{4C93C36C-8BF8-4EF2-AE65-F1B3FC996AD5}"/>
          </ac:spMkLst>
        </pc:spChg>
      </pc:sldChg>
      <pc:sldChg chg="delSp modSp mod">
        <pc:chgData name="Petr" userId="37ffb8d4-0ab7-4539-80fa-95cb741689c5" providerId="ADAL" clId="{2F5368DA-636B-4494-B642-78530A0898EB}" dt="2020-11-18T08:01:59.484" v="593" actId="6549"/>
        <pc:sldMkLst>
          <pc:docMk/>
          <pc:sldMk cId="0" sldId="319"/>
        </pc:sldMkLst>
        <pc:spChg chg="mod">
          <ac:chgData name="Petr" userId="37ffb8d4-0ab7-4539-80fa-95cb741689c5" providerId="ADAL" clId="{2F5368DA-636B-4494-B642-78530A0898EB}" dt="2020-11-18T08:01:59.484" v="593" actId="6549"/>
          <ac:spMkLst>
            <pc:docMk/>
            <pc:sldMk cId="0" sldId="319"/>
            <ac:spMk id="4" creationId="{75991524-900F-45D0-94E3-74E73AB6761E}"/>
          </ac:spMkLst>
        </pc:spChg>
        <pc:spChg chg="mod">
          <ac:chgData name="Petr" userId="37ffb8d4-0ab7-4539-80fa-95cb741689c5" providerId="ADAL" clId="{2F5368DA-636B-4494-B642-78530A0898EB}" dt="2020-11-18T07:31:47.335" v="269" actId="6549"/>
          <ac:spMkLst>
            <pc:docMk/>
            <pc:sldMk cId="0" sldId="319"/>
            <ac:spMk id="5" creationId="{1E365B02-DC68-4760-BDFF-9B9F6229DD43}"/>
          </ac:spMkLst>
        </pc:spChg>
        <pc:spChg chg="del">
          <ac:chgData name="Petr" userId="37ffb8d4-0ab7-4539-80fa-95cb741689c5" providerId="ADAL" clId="{2F5368DA-636B-4494-B642-78530A0898EB}" dt="2020-11-18T07:31:50.198" v="270" actId="478"/>
          <ac:spMkLst>
            <pc:docMk/>
            <pc:sldMk cId="0" sldId="319"/>
            <ac:spMk id="6" creationId="{3A889546-2AE6-4741-99C9-C8D32AE024F7}"/>
          </ac:spMkLst>
        </pc:spChg>
        <pc:spChg chg="mod">
          <ac:chgData name="Petr" userId="37ffb8d4-0ab7-4539-80fa-95cb741689c5" providerId="ADAL" clId="{2F5368DA-636B-4494-B642-78530A0898EB}" dt="2020-11-18T08:01:10.939" v="584" actId="12"/>
          <ac:spMkLst>
            <pc:docMk/>
            <pc:sldMk cId="0" sldId="319"/>
            <ac:spMk id="189443" creationId="{17EF855E-E814-43CA-B027-E4C0D42609AC}"/>
          </ac:spMkLst>
        </pc:spChg>
      </pc:sldChg>
      <pc:sldChg chg="delSp modSp add del mod">
        <pc:chgData name="Petr" userId="37ffb8d4-0ab7-4539-80fa-95cb741689c5" providerId="ADAL" clId="{2F5368DA-636B-4494-B642-78530A0898EB}" dt="2020-11-18T07:44:39.845" v="431" actId="2696"/>
        <pc:sldMkLst>
          <pc:docMk/>
          <pc:sldMk cId="0" sldId="320"/>
        </pc:sldMkLst>
        <pc:spChg chg="mod">
          <ac:chgData name="Petr" userId="37ffb8d4-0ab7-4539-80fa-95cb741689c5" providerId="ADAL" clId="{2F5368DA-636B-4494-B642-78530A0898EB}" dt="2020-11-18T07:40:28.395" v="393" actId="6549"/>
          <ac:spMkLst>
            <pc:docMk/>
            <pc:sldMk cId="0" sldId="320"/>
            <ac:spMk id="4" creationId="{94202D80-ADFD-49AD-9D00-D495DCC33FC5}"/>
          </ac:spMkLst>
        </pc:spChg>
        <pc:spChg chg="del">
          <ac:chgData name="Petr" userId="37ffb8d4-0ab7-4539-80fa-95cb741689c5" providerId="ADAL" clId="{2F5368DA-636B-4494-B642-78530A0898EB}" dt="2020-11-18T07:40:32.144" v="394" actId="478"/>
          <ac:spMkLst>
            <pc:docMk/>
            <pc:sldMk cId="0" sldId="320"/>
            <ac:spMk id="5" creationId="{DEC6D97C-7785-4766-BD0F-2A1A788887E6}"/>
          </ac:spMkLst>
        </pc:spChg>
        <pc:spChg chg="mod">
          <ac:chgData name="Petr" userId="37ffb8d4-0ab7-4539-80fa-95cb741689c5" providerId="ADAL" clId="{2F5368DA-636B-4494-B642-78530A0898EB}" dt="2020-11-18T07:44:21.576" v="430" actId="20577"/>
          <ac:spMkLst>
            <pc:docMk/>
            <pc:sldMk cId="0" sldId="320"/>
            <ac:spMk id="191493" creationId="{4E890A0F-9836-4B76-865B-0E6AE964BEB4}"/>
          </ac:spMkLst>
        </pc:spChg>
      </pc:sldChg>
      <pc:sldChg chg="delSp modSp add del mod">
        <pc:chgData name="Petr" userId="37ffb8d4-0ab7-4539-80fa-95cb741689c5" providerId="ADAL" clId="{2F5368DA-636B-4494-B642-78530A0898EB}" dt="2020-11-18T07:43:11.396" v="422" actId="108"/>
        <pc:sldMkLst>
          <pc:docMk/>
          <pc:sldMk cId="0" sldId="322"/>
        </pc:sldMkLst>
        <pc:spChg chg="mod">
          <ac:chgData name="Petr" userId="37ffb8d4-0ab7-4539-80fa-95cb741689c5" providerId="ADAL" clId="{2F5368DA-636B-4494-B642-78530A0898EB}" dt="2020-11-18T07:40:36.947" v="395" actId="6549"/>
          <ac:spMkLst>
            <pc:docMk/>
            <pc:sldMk cId="0" sldId="322"/>
            <ac:spMk id="4" creationId="{DB705C16-2A39-4F1B-8F31-471544DDEAEC}"/>
          </ac:spMkLst>
        </pc:spChg>
        <pc:spChg chg="del">
          <ac:chgData name="Petr" userId="37ffb8d4-0ab7-4539-80fa-95cb741689c5" providerId="ADAL" clId="{2F5368DA-636B-4494-B642-78530A0898EB}" dt="2020-11-18T07:40:40.061" v="396" actId="478"/>
          <ac:spMkLst>
            <pc:docMk/>
            <pc:sldMk cId="0" sldId="322"/>
            <ac:spMk id="5" creationId="{46B30F6D-44EA-43EC-8361-87B8EFD25AAA}"/>
          </ac:spMkLst>
        </pc:spChg>
        <pc:spChg chg="mod">
          <ac:chgData name="Petr" userId="37ffb8d4-0ab7-4539-80fa-95cb741689c5" providerId="ADAL" clId="{2F5368DA-636B-4494-B642-78530A0898EB}" dt="2020-11-18T07:25:41.842" v="205"/>
          <ac:spMkLst>
            <pc:docMk/>
            <pc:sldMk cId="0" sldId="322"/>
            <ac:spMk id="195588" creationId="{D4EA6268-81A2-4200-AC36-F6A560C619EC}"/>
          </ac:spMkLst>
        </pc:spChg>
        <pc:spChg chg="mod">
          <ac:chgData name="Petr" userId="37ffb8d4-0ab7-4539-80fa-95cb741689c5" providerId="ADAL" clId="{2F5368DA-636B-4494-B642-78530A0898EB}" dt="2020-11-18T07:43:11.396" v="422" actId="108"/>
          <ac:spMkLst>
            <pc:docMk/>
            <pc:sldMk cId="0" sldId="322"/>
            <ac:spMk id="195589" creationId="{B1942B2B-63C9-4536-AB21-89A50DE9024B}"/>
          </ac:spMkLst>
        </pc:spChg>
      </pc:sldChg>
      <pc:sldChg chg="modSp del mod">
        <pc:chgData name="Petr" userId="37ffb8d4-0ab7-4539-80fa-95cb741689c5" providerId="ADAL" clId="{2F5368DA-636B-4494-B642-78530A0898EB}" dt="2020-11-18T07:26:12.595" v="211" actId="2696"/>
        <pc:sldMkLst>
          <pc:docMk/>
          <pc:sldMk cId="0" sldId="323"/>
        </pc:sldMkLst>
        <pc:spChg chg="mod">
          <ac:chgData name="Petr" userId="37ffb8d4-0ab7-4539-80fa-95cb741689c5" providerId="ADAL" clId="{2F5368DA-636B-4494-B642-78530A0898EB}" dt="2020-11-18T07:25:55.487" v="207" actId="21"/>
          <ac:spMkLst>
            <pc:docMk/>
            <pc:sldMk cId="0" sldId="323"/>
            <ac:spMk id="197635" creationId="{B8AD0204-1052-41DB-BA9B-35170384469C}"/>
          </ac:spMkLst>
        </pc:spChg>
      </pc:sldChg>
      <pc:sldChg chg="del">
        <pc:chgData name="Petr" userId="37ffb8d4-0ab7-4539-80fa-95cb741689c5" providerId="ADAL" clId="{2F5368DA-636B-4494-B642-78530A0898EB}" dt="2020-11-18T07:26:26.418" v="212" actId="2696"/>
        <pc:sldMkLst>
          <pc:docMk/>
          <pc:sldMk cId="0" sldId="324"/>
        </pc:sldMkLst>
      </pc:sldChg>
      <pc:sldChg chg="del">
        <pc:chgData name="Petr" userId="37ffb8d4-0ab7-4539-80fa-95cb741689c5" providerId="ADAL" clId="{2F5368DA-636B-4494-B642-78530A0898EB}" dt="2020-11-18T07:26:30.004" v="213" actId="2696"/>
        <pc:sldMkLst>
          <pc:docMk/>
          <pc:sldMk cId="0" sldId="325"/>
        </pc:sldMkLst>
      </pc:sldChg>
      <pc:sldChg chg="delSp modSp mod">
        <pc:chgData name="Petr" userId="37ffb8d4-0ab7-4539-80fa-95cb741689c5" providerId="ADAL" clId="{2F5368DA-636B-4494-B642-78530A0898EB}" dt="2020-11-18T08:05:43.236" v="619" actId="108"/>
        <pc:sldMkLst>
          <pc:docMk/>
          <pc:sldMk cId="0" sldId="326"/>
        </pc:sldMkLst>
        <pc:spChg chg="mod">
          <ac:chgData name="Petr" userId="37ffb8d4-0ab7-4539-80fa-95cb741689c5" providerId="ADAL" clId="{2F5368DA-636B-4494-B642-78530A0898EB}" dt="2020-11-18T07:31:54.056" v="271" actId="6549"/>
          <ac:spMkLst>
            <pc:docMk/>
            <pc:sldMk cId="0" sldId="326"/>
            <ac:spMk id="4" creationId="{CC9888FA-438F-4D55-8050-623E7A104B19}"/>
          </ac:spMkLst>
        </pc:spChg>
        <pc:spChg chg="del">
          <ac:chgData name="Petr" userId="37ffb8d4-0ab7-4539-80fa-95cb741689c5" providerId="ADAL" clId="{2F5368DA-636B-4494-B642-78530A0898EB}" dt="2020-11-18T07:31:56.510" v="272" actId="478"/>
          <ac:spMkLst>
            <pc:docMk/>
            <pc:sldMk cId="0" sldId="326"/>
            <ac:spMk id="5" creationId="{EB13DF3F-ABAC-466B-A23B-4563516EF6F1}"/>
          </ac:spMkLst>
        </pc:spChg>
        <pc:spChg chg="mod">
          <ac:chgData name="Petr" userId="37ffb8d4-0ab7-4539-80fa-95cb741689c5" providerId="ADAL" clId="{2F5368DA-636B-4494-B642-78530A0898EB}" dt="2020-11-18T08:05:43.236" v="619" actId="108"/>
          <ac:spMkLst>
            <pc:docMk/>
            <pc:sldMk cId="0" sldId="326"/>
            <ac:spMk id="203779" creationId="{7227D265-ABC0-4F7A-8767-0A4FDDA11650}"/>
          </ac:spMkLst>
        </pc:spChg>
      </pc:sldChg>
      <pc:sldChg chg="delSp modSp mod">
        <pc:chgData name="Petr" userId="37ffb8d4-0ab7-4539-80fa-95cb741689c5" providerId="ADAL" clId="{2F5368DA-636B-4494-B642-78530A0898EB}" dt="2020-11-18T07:41:57.221" v="411" actId="948"/>
        <pc:sldMkLst>
          <pc:docMk/>
          <pc:sldMk cId="0" sldId="327"/>
        </pc:sldMkLst>
        <pc:spChg chg="mod">
          <ac:chgData name="Petr" userId="37ffb8d4-0ab7-4539-80fa-95cb741689c5" providerId="ADAL" clId="{2F5368DA-636B-4494-B642-78530A0898EB}" dt="2020-11-18T07:40:48.907" v="399" actId="6549"/>
          <ac:spMkLst>
            <pc:docMk/>
            <pc:sldMk cId="0" sldId="327"/>
            <ac:spMk id="4" creationId="{5E3837FC-B161-421C-BC05-F377C9F7A068}"/>
          </ac:spMkLst>
        </pc:spChg>
        <pc:spChg chg="del">
          <ac:chgData name="Petr" userId="37ffb8d4-0ab7-4539-80fa-95cb741689c5" providerId="ADAL" clId="{2F5368DA-636B-4494-B642-78530A0898EB}" dt="2020-11-18T07:40:51.894" v="400" actId="478"/>
          <ac:spMkLst>
            <pc:docMk/>
            <pc:sldMk cId="0" sldId="327"/>
            <ac:spMk id="5" creationId="{A67E8FC6-A7E8-4F4F-B4A8-62EF36B4785D}"/>
          </ac:spMkLst>
        </pc:spChg>
        <pc:spChg chg="mod">
          <ac:chgData name="Petr" userId="37ffb8d4-0ab7-4539-80fa-95cb741689c5" providerId="ADAL" clId="{2F5368DA-636B-4494-B642-78530A0898EB}" dt="2020-11-18T07:26:47.235" v="223" actId="20577"/>
          <ac:spMkLst>
            <pc:docMk/>
            <pc:sldMk cId="0" sldId="327"/>
            <ac:spMk id="205826" creationId="{25F5D43C-5B9C-4355-835E-9B960D4A72E2}"/>
          </ac:spMkLst>
        </pc:spChg>
        <pc:spChg chg="mod">
          <ac:chgData name="Petr" userId="37ffb8d4-0ab7-4539-80fa-95cb741689c5" providerId="ADAL" clId="{2F5368DA-636B-4494-B642-78530A0898EB}" dt="2020-11-18T07:41:57.221" v="411" actId="948"/>
          <ac:spMkLst>
            <pc:docMk/>
            <pc:sldMk cId="0" sldId="327"/>
            <ac:spMk id="205827" creationId="{06024D8A-0667-41E4-AC27-D7CC85B8D722}"/>
          </ac:spMkLst>
        </pc:spChg>
      </pc:sldChg>
      <pc:sldChg chg="del">
        <pc:chgData name="Petr" userId="37ffb8d4-0ab7-4539-80fa-95cb741689c5" providerId="ADAL" clId="{2F5368DA-636B-4494-B642-78530A0898EB}" dt="2020-11-18T07:28:19.227" v="238" actId="2696"/>
        <pc:sldMkLst>
          <pc:docMk/>
          <pc:sldMk cId="0" sldId="329"/>
        </pc:sldMkLst>
      </pc:sldChg>
      <pc:sldChg chg="del">
        <pc:chgData name="Petr" userId="37ffb8d4-0ab7-4539-80fa-95cb741689c5" providerId="ADAL" clId="{2F5368DA-636B-4494-B642-78530A0898EB}" dt="2020-11-18T07:15:21.607" v="101" actId="2696"/>
        <pc:sldMkLst>
          <pc:docMk/>
          <pc:sldMk cId="0" sldId="330"/>
        </pc:sldMkLst>
      </pc:sldChg>
      <pc:sldChg chg="delSp modSp mod">
        <pc:chgData name="Petr" userId="37ffb8d4-0ab7-4539-80fa-95cb741689c5" providerId="ADAL" clId="{2F5368DA-636B-4494-B642-78530A0898EB}" dt="2020-11-18T08:08:11.997" v="641" actId="6549"/>
        <pc:sldMkLst>
          <pc:docMk/>
          <pc:sldMk cId="495572101" sldId="331"/>
        </pc:sldMkLst>
        <pc:spChg chg="mod">
          <ac:chgData name="Petr" userId="37ffb8d4-0ab7-4539-80fa-95cb741689c5" providerId="ADAL" clId="{2F5368DA-636B-4494-B642-78530A0898EB}" dt="2020-11-18T08:08:11.997" v="641" actId="6549"/>
          <ac:spMkLst>
            <pc:docMk/>
            <pc:sldMk cId="495572101" sldId="331"/>
            <ac:spMk id="2" creationId="{53D47EB5-62D7-43B7-B3F7-FAA4A654CA36}"/>
          </ac:spMkLst>
        </pc:spChg>
        <pc:spChg chg="del">
          <ac:chgData name="Petr" userId="37ffb8d4-0ab7-4539-80fa-95cb741689c5" providerId="ADAL" clId="{2F5368DA-636B-4494-B642-78530A0898EB}" dt="2020-11-18T08:07:31.336" v="632" actId="478"/>
          <ac:spMkLst>
            <pc:docMk/>
            <pc:sldMk cId="495572101" sldId="331"/>
            <ac:spMk id="3" creationId="{79A24882-98B0-48D6-BCC6-06DA3C438C5A}"/>
          </ac:spMkLst>
        </pc:spChg>
      </pc:sldChg>
      <pc:sldChg chg="modSp del mod">
        <pc:chgData name="Petr" userId="37ffb8d4-0ab7-4539-80fa-95cb741689c5" providerId="ADAL" clId="{2F5368DA-636B-4494-B642-78530A0898EB}" dt="2020-11-18T07:08:19.267" v="3" actId="2696"/>
        <pc:sldMkLst>
          <pc:docMk/>
          <pc:sldMk cId="0" sldId="333"/>
        </pc:sldMkLst>
        <pc:spChg chg="mod">
          <ac:chgData name="Petr" userId="37ffb8d4-0ab7-4539-80fa-95cb741689c5" providerId="ADAL" clId="{2F5368DA-636B-4494-B642-78530A0898EB}" dt="2020-11-18T07:07:43.455" v="0" actId="21"/>
          <ac:spMkLst>
            <pc:docMk/>
            <pc:sldMk cId="0" sldId="333"/>
            <ac:spMk id="136195" creationId="{B1D03AD1-D496-4A1E-BF13-11E326FFE4CF}"/>
          </ac:spMkLst>
        </pc:spChg>
      </pc:sldChg>
      <pc:sldChg chg="del">
        <pc:chgData name="Petr" userId="37ffb8d4-0ab7-4539-80fa-95cb741689c5" providerId="ADAL" clId="{2F5368DA-636B-4494-B642-78530A0898EB}" dt="2020-11-18T07:08:22.676" v="4" actId="2696"/>
        <pc:sldMkLst>
          <pc:docMk/>
          <pc:sldMk cId="0" sldId="334"/>
        </pc:sldMkLst>
      </pc:sldChg>
      <pc:sldChg chg="delSp modSp mod">
        <pc:chgData name="Petr" userId="37ffb8d4-0ab7-4539-80fa-95cb741689c5" providerId="ADAL" clId="{2F5368DA-636B-4494-B642-78530A0898EB}" dt="2020-11-18T07:54:26.481" v="509" actId="948"/>
        <pc:sldMkLst>
          <pc:docMk/>
          <pc:sldMk cId="0" sldId="335"/>
        </pc:sldMkLst>
        <pc:spChg chg="mod">
          <ac:chgData name="Petr" userId="37ffb8d4-0ab7-4539-80fa-95cb741689c5" providerId="ADAL" clId="{2F5368DA-636B-4494-B642-78530A0898EB}" dt="2020-11-18T07:32:34.237" v="285" actId="6549"/>
          <ac:spMkLst>
            <pc:docMk/>
            <pc:sldMk cId="0" sldId="335"/>
            <ac:spMk id="4" creationId="{1C35700A-C760-479C-A432-F00737410547}"/>
          </ac:spMkLst>
        </pc:spChg>
        <pc:spChg chg="del">
          <ac:chgData name="Petr" userId="37ffb8d4-0ab7-4539-80fa-95cb741689c5" providerId="ADAL" clId="{2F5368DA-636B-4494-B642-78530A0898EB}" dt="2020-11-18T07:32:36.689" v="286" actId="478"/>
          <ac:spMkLst>
            <pc:docMk/>
            <pc:sldMk cId="0" sldId="335"/>
            <ac:spMk id="5" creationId="{7A6DCE0F-A756-41DC-9E21-772CC952D76B}"/>
          </ac:spMkLst>
        </pc:spChg>
        <pc:spChg chg="mod">
          <ac:chgData name="Petr" userId="37ffb8d4-0ab7-4539-80fa-95cb741689c5" providerId="ADAL" clId="{2F5368DA-636B-4494-B642-78530A0898EB}" dt="2020-11-18T07:10:38.770" v="63" actId="20577"/>
          <ac:spMkLst>
            <pc:docMk/>
            <pc:sldMk cId="0" sldId="335"/>
            <ac:spMk id="146434" creationId="{4C06EC9C-40F4-46CD-B95E-0B5074026E97}"/>
          </ac:spMkLst>
        </pc:spChg>
        <pc:spChg chg="mod">
          <ac:chgData name="Petr" userId="37ffb8d4-0ab7-4539-80fa-95cb741689c5" providerId="ADAL" clId="{2F5368DA-636B-4494-B642-78530A0898EB}" dt="2020-11-18T07:54:26.481" v="509" actId="948"/>
          <ac:spMkLst>
            <pc:docMk/>
            <pc:sldMk cId="0" sldId="335"/>
            <ac:spMk id="146435" creationId="{BC7A5F5C-64F9-4E1A-B19C-DA4EE4364C26}"/>
          </ac:spMkLst>
        </pc:spChg>
      </pc:sldChg>
      <pc:sldChg chg="del">
        <pc:chgData name="Petr" userId="37ffb8d4-0ab7-4539-80fa-95cb741689c5" providerId="ADAL" clId="{2F5368DA-636B-4494-B642-78530A0898EB}" dt="2020-11-18T07:21:48.681" v="186" actId="2696"/>
        <pc:sldMkLst>
          <pc:docMk/>
          <pc:sldMk cId="0" sldId="336"/>
        </pc:sldMkLst>
      </pc:sldChg>
      <pc:sldChg chg="del">
        <pc:chgData name="Petr" userId="37ffb8d4-0ab7-4539-80fa-95cb741689c5" providerId="ADAL" clId="{2F5368DA-636B-4494-B642-78530A0898EB}" dt="2020-11-18T07:10:58.627" v="70" actId="2696"/>
        <pc:sldMkLst>
          <pc:docMk/>
          <pc:sldMk cId="0" sldId="337"/>
        </pc:sldMkLst>
      </pc:sldChg>
      <pc:sldChg chg="modSp del mod">
        <pc:chgData name="Petr" userId="37ffb8d4-0ab7-4539-80fa-95cb741689c5" providerId="ADAL" clId="{2F5368DA-636B-4494-B642-78530A0898EB}" dt="2020-11-18T07:14:20.168" v="98" actId="2696"/>
        <pc:sldMkLst>
          <pc:docMk/>
          <pc:sldMk cId="0" sldId="338"/>
        </pc:sldMkLst>
        <pc:spChg chg="mod">
          <ac:chgData name="Petr" userId="37ffb8d4-0ab7-4539-80fa-95cb741689c5" providerId="ADAL" clId="{2F5368DA-636B-4494-B642-78530A0898EB}" dt="2020-11-18T07:13:38.643" v="88" actId="21"/>
          <ac:spMkLst>
            <pc:docMk/>
            <pc:sldMk cId="0" sldId="338"/>
            <ac:spMk id="160771" creationId="{55C6BC04-BC54-4987-A79B-47B1286F8BF9}"/>
          </ac:spMkLst>
        </pc:spChg>
      </pc:sldChg>
      <pc:sldChg chg="del">
        <pc:chgData name="Petr" userId="37ffb8d4-0ab7-4539-80fa-95cb741689c5" providerId="ADAL" clId="{2F5368DA-636B-4494-B642-78530A0898EB}" dt="2020-11-18T07:22:36.945" v="187" actId="2696"/>
        <pc:sldMkLst>
          <pc:docMk/>
          <pc:sldMk cId="0" sldId="339"/>
        </pc:sldMkLst>
      </pc:sldChg>
      <pc:sldChg chg="delSp modSp mod">
        <pc:chgData name="Petr" userId="37ffb8d4-0ab7-4539-80fa-95cb741689c5" providerId="ADAL" clId="{2F5368DA-636B-4494-B642-78530A0898EB}" dt="2020-11-18T07:40:45.667" v="398" actId="478"/>
        <pc:sldMkLst>
          <pc:docMk/>
          <pc:sldMk cId="0" sldId="340"/>
        </pc:sldMkLst>
        <pc:spChg chg="mod">
          <ac:chgData name="Petr" userId="37ffb8d4-0ab7-4539-80fa-95cb741689c5" providerId="ADAL" clId="{2F5368DA-636B-4494-B642-78530A0898EB}" dt="2020-11-18T07:40:43.453" v="397" actId="6549"/>
          <ac:spMkLst>
            <pc:docMk/>
            <pc:sldMk cId="0" sldId="340"/>
            <ac:spMk id="4" creationId="{E02BF511-B8F7-4469-B980-45A757BE2201}"/>
          </ac:spMkLst>
        </pc:spChg>
        <pc:spChg chg="del">
          <ac:chgData name="Petr" userId="37ffb8d4-0ab7-4539-80fa-95cb741689c5" providerId="ADAL" clId="{2F5368DA-636B-4494-B642-78530A0898EB}" dt="2020-11-18T07:40:45.667" v="398" actId="478"/>
          <ac:spMkLst>
            <pc:docMk/>
            <pc:sldMk cId="0" sldId="340"/>
            <ac:spMk id="5" creationId="{26550D97-9C54-48F8-8144-B18AACE2EAD3}"/>
          </ac:spMkLst>
        </pc:spChg>
      </pc:sldChg>
      <pc:sldChg chg="del">
        <pc:chgData name="Petr" userId="37ffb8d4-0ab7-4539-80fa-95cb741689c5" providerId="ADAL" clId="{2F5368DA-636B-4494-B642-78530A0898EB}" dt="2020-11-18T07:26:33.464" v="214" actId="2696"/>
        <pc:sldMkLst>
          <pc:docMk/>
          <pc:sldMk cId="0" sldId="341"/>
        </pc:sldMkLst>
      </pc:sldChg>
      <pc:sldChg chg="del">
        <pc:chgData name="Petr" userId="37ffb8d4-0ab7-4539-80fa-95cb741689c5" providerId="ADAL" clId="{2F5368DA-636B-4494-B642-78530A0898EB}" dt="2020-11-18T07:26:58.467" v="225" actId="2696"/>
        <pc:sldMkLst>
          <pc:docMk/>
          <pc:sldMk cId="0" sldId="342"/>
        </pc:sldMkLst>
      </pc:sldChg>
      <pc:sldChg chg="del">
        <pc:chgData name="Petr" userId="37ffb8d4-0ab7-4539-80fa-95cb741689c5" providerId="ADAL" clId="{2F5368DA-636B-4494-B642-78530A0898EB}" dt="2020-11-18T07:27:02.033" v="226" actId="2696"/>
        <pc:sldMkLst>
          <pc:docMk/>
          <pc:sldMk cId="0" sldId="343"/>
        </pc:sldMkLst>
      </pc:sldChg>
      <pc:sldChg chg="del">
        <pc:chgData name="Petr" userId="37ffb8d4-0ab7-4539-80fa-95cb741689c5" providerId="ADAL" clId="{2F5368DA-636B-4494-B642-78530A0898EB}" dt="2020-11-18T07:27:13.867" v="227" actId="2696"/>
        <pc:sldMkLst>
          <pc:docMk/>
          <pc:sldMk cId="0" sldId="344"/>
        </pc:sldMkLst>
      </pc:sldChg>
      <pc:sldChg chg="addSp delSp modSp mod modClrScheme modAnim chgLayout">
        <pc:chgData name="Petr" userId="37ffb8d4-0ab7-4539-80fa-95cb741689c5" providerId="ADAL" clId="{2F5368DA-636B-4494-B642-78530A0898EB}" dt="2020-11-18T07:40:59.567" v="402" actId="478"/>
        <pc:sldMkLst>
          <pc:docMk/>
          <pc:sldMk cId="0" sldId="345"/>
        </pc:sldMkLst>
        <pc:spChg chg="add del mod ord">
          <ac:chgData name="Petr" userId="37ffb8d4-0ab7-4539-80fa-95cb741689c5" providerId="ADAL" clId="{2F5368DA-636B-4494-B642-78530A0898EB}" dt="2020-11-18T07:29:49.008" v="246" actId="700"/>
          <ac:spMkLst>
            <pc:docMk/>
            <pc:sldMk cId="0" sldId="345"/>
            <ac:spMk id="2" creationId="{53437F1D-4F36-432E-B62C-90CBDEC73F4D}"/>
          </ac:spMkLst>
        </pc:spChg>
        <pc:spChg chg="add del mod ord">
          <ac:chgData name="Petr" userId="37ffb8d4-0ab7-4539-80fa-95cb741689c5" providerId="ADAL" clId="{2F5368DA-636B-4494-B642-78530A0898EB}" dt="2020-11-18T07:29:49.008" v="246" actId="700"/>
          <ac:spMkLst>
            <pc:docMk/>
            <pc:sldMk cId="0" sldId="345"/>
            <ac:spMk id="3" creationId="{32D046CD-F6E5-4AEC-9DCF-571C3FCC5556}"/>
          </ac:spMkLst>
        </pc:spChg>
        <pc:spChg chg="add del mod ord">
          <ac:chgData name="Petr" userId="37ffb8d4-0ab7-4539-80fa-95cb741689c5" providerId="ADAL" clId="{2F5368DA-636B-4494-B642-78530A0898EB}" dt="2020-11-18T07:29:49.008" v="246" actId="700"/>
          <ac:spMkLst>
            <pc:docMk/>
            <pc:sldMk cId="0" sldId="345"/>
            <ac:spMk id="4" creationId="{03351D9A-2655-42B6-B482-E2196C3820E3}"/>
          </ac:spMkLst>
        </pc:spChg>
        <pc:spChg chg="mod ord">
          <ac:chgData name="Petr" userId="37ffb8d4-0ab7-4539-80fa-95cb741689c5" providerId="ADAL" clId="{2F5368DA-636B-4494-B642-78530A0898EB}" dt="2020-11-18T07:40:57.167" v="401" actId="6549"/>
          <ac:spMkLst>
            <pc:docMk/>
            <pc:sldMk cId="0" sldId="345"/>
            <ac:spMk id="5" creationId="{C68F3876-EF40-464A-87C1-8F002B8C7CCC}"/>
          </ac:spMkLst>
        </pc:spChg>
        <pc:spChg chg="del mod ord">
          <ac:chgData name="Petr" userId="37ffb8d4-0ab7-4539-80fa-95cb741689c5" providerId="ADAL" clId="{2F5368DA-636B-4494-B642-78530A0898EB}" dt="2020-11-18T07:40:59.567" v="402" actId="478"/>
          <ac:spMkLst>
            <pc:docMk/>
            <pc:sldMk cId="0" sldId="345"/>
            <ac:spMk id="6" creationId="{32119E18-2B53-4016-9083-E94E502656A7}"/>
          </ac:spMkLst>
        </pc:spChg>
        <pc:spChg chg="add del mod ord">
          <ac:chgData name="Petr" userId="37ffb8d4-0ab7-4539-80fa-95cb741689c5" providerId="ADAL" clId="{2F5368DA-636B-4494-B642-78530A0898EB}" dt="2020-11-18T07:29:49.008" v="246" actId="700"/>
          <ac:spMkLst>
            <pc:docMk/>
            <pc:sldMk cId="0" sldId="345"/>
            <ac:spMk id="7" creationId="{A75F36AC-0FC7-473E-B7C0-AE39632DD036}"/>
          </ac:spMkLst>
        </pc:spChg>
        <pc:spChg chg="add del mod ord">
          <ac:chgData name="Petr" userId="37ffb8d4-0ab7-4539-80fa-95cb741689c5" providerId="ADAL" clId="{2F5368DA-636B-4494-B642-78530A0898EB}" dt="2020-11-18T07:29:49.008" v="246" actId="700"/>
          <ac:spMkLst>
            <pc:docMk/>
            <pc:sldMk cId="0" sldId="345"/>
            <ac:spMk id="8" creationId="{1AADB037-EA78-487A-A926-49D75745B424}"/>
          </ac:spMkLst>
        </pc:spChg>
        <pc:spChg chg="add del mod ord">
          <ac:chgData name="Petr" userId="37ffb8d4-0ab7-4539-80fa-95cb741689c5" providerId="ADAL" clId="{2F5368DA-636B-4494-B642-78530A0898EB}" dt="2020-11-18T07:29:49.008" v="246" actId="700"/>
          <ac:spMkLst>
            <pc:docMk/>
            <pc:sldMk cId="0" sldId="345"/>
            <ac:spMk id="9" creationId="{4E50DAE5-B59D-45CC-95E7-EE0CC5B9ED26}"/>
          </ac:spMkLst>
        </pc:spChg>
        <pc:spChg chg="add del mod ord">
          <ac:chgData name="Petr" userId="37ffb8d4-0ab7-4539-80fa-95cb741689c5" providerId="ADAL" clId="{2F5368DA-636B-4494-B642-78530A0898EB}" dt="2020-11-18T07:29:49.008" v="246" actId="700"/>
          <ac:spMkLst>
            <pc:docMk/>
            <pc:sldMk cId="0" sldId="345"/>
            <ac:spMk id="10" creationId="{65DDBC3C-E98A-4063-9331-6D6B4BAAFC68}"/>
          </ac:spMkLst>
        </pc:spChg>
        <pc:spChg chg="add del mod ord">
          <ac:chgData name="Petr" userId="37ffb8d4-0ab7-4539-80fa-95cb741689c5" providerId="ADAL" clId="{2F5368DA-636B-4494-B642-78530A0898EB}" dt="2020-11-18T07:29:49.008" v="246" actId="700"/>
          <ac:spMkLst>
            <pc:docMk/>
            <pc:sldMk cId="0" sldId="345"/>
            <ac:spMk id="11" creationId="{DF3D9356-A620-4AC7-B89A-E88A0BB7FF62}"/>
          </ac:spMkLst>
        </pc:spChg>
        <pc:spChg chg="mod ord">
          <ac:chgData name="Petr" userId="37ffb8d4-0ab7-4539-80fa-95cb741689c5" providerId="ADAL" clId="{2F5368DA-636B-4494-B642-78530A0898EB}" dt="2020-11-18T07:29:49.008" v="246" actId="700"/>
          <ac:spMkLst>
            <pc:docMk/>
            <pc:sldMk cId="0" sldId="345"/>
            <ac:spMk id="92164" creationId="{38644145-9206-49B7-B833-089B08667632}"/>
          </ac:spMkLst>
        </pc:spChg>
        <pc:spChg chg="mod ord">
          <ac:chgData name="Petr" userId="37ffb8d4-0ab7-4539-80fa-95cb741689c5" providerId="ADAL" clId="{2F5368DA-636B-4494-B642-78530A0898EB}" dt="2020-11-18T07:30:32.125" v="255" actId="6549"/>
          <ac:spMkLst>
            <pc:docMk/>
            <pc:sldMk cId="0" sldId="345"/>
            <ac:spMk id="92165" creationId="{F79A4377-A763-4F7D-A76B-304474A0AAF7}"/>
          </ac:spMkLst>
        </pc:spChg>
        <pc:spChg chg="mod ord">
          <ac:chgData name="Petr" userId="37ffb8d4-0ab7-4539-80fa-95cb741689c5" providerId="ADAL" clId="{2F5368DA-636B-4494-B642-78530A0898EB}" dt="2020-11-18T07:30:36.002" v="256" actId="404"/>
          <ac:spMkLst>
            <pc:docMk/>
            <pc:sldMk cId="0" sldId="345"/>
            <ac:spMk id="92166" creationId="{A06CCE1A-ED58-479C-B213-FD0E05C841BF}"/>
          </ac:spMkLst>
        </pc:spChg>
      </pc:sldChg>
      <pc:sldChg chg="modSp del mod">
        <pc:chgData name="Petr" userId="37ffb8d4-0ab7-4539-80fa-95cb741689c5" providerId="ADAL" clId="{2F5368DA-636B-4494-B642-78530A0898EB}" dt="2020-11-18T07:28:02.136" v="237" actId="2696"/>
        <pc:sldMkLst>
          <pc:docMk/>
          <pc:sldMk cId="0" sldId="346"/>
        </pc:sldMkLst>
        <pc:spChg chg="mod">
          <ac:chgData name="Petr" userId="37ffb8d4-0ab7-4539-80fa-95cb741689c5" providerId="ADAL" clId="{2F5368DA-636B-4494-B642-78530A0898EB}" dt="2020-11-18T07:27:49.050" v="233" actId="21"/>
          <ac:spMkLst>
            <pc:docMk/>
            <pc:sldMk cId="0" sldId="346"/>
            <ac:spMk id="209923" creationId="{D9A72840-E8AE-48A4-A2DB-4D114DC3B86A}"/>
          </ac:spMkLst>
        </pc:spChg>
      </pc:sldChg>
    </pc:docChg>
  </pc:docChgLst>
  <pc:docChgLst>
    <pc:chgData name="Petr Smutný" userId="37ffb8d4-0ab7-4539-80fa-95cb741689c5" providerId="ADAL" clId="{45ADF9A3-04CE-43FA-BDE2-09EA92657E7F}"/>
    <pc:docChg chg="undo custSel mod addSld delSld modSld modMainMaster">
      <pc:chgData name="Petr Smutný" userId="37ffb8d4-0ab7-4539-80fa-95cb741689c5" providerId="ADAL" clId="{45ADF9A3-04CE-43FA-BDE2-09EA92657E7F}" dt="2020-11-10T17:50:53.589" v="570" actId="478"/>
      <pc:docMkLst>
        <pc:docMk/>
      </pc:docMkLst>
      <pc:sldChg chg="addSp delSp modSp mod modTransition modClrScheme chgLayout">
        <pc:chgData name="Petr Smutný" userId="37ffb8d4-0ab7-4539-80fa-95cb741689c5" providerId="ADAL" clId="{45ADF9A3-04CE-43FA-BDE2-09EA92657E7F}" dt="2020-11-10T16:11:00.315" v="88" actId="478"/>
        <pc:sldMkLst>
          <pc:docMk/>
          <pc:sldMk cId="0" sldId="256"/>
        </pc:sldMkLst>
        <pc:spChg chg="mod ord">
          <ac:chgData name="Petr Smutný" userId="37ffb8d4-0ab7-4539-80fa-95cb741689c5" providerId="ADAL" clId="{45ADF9A3-04CE-43FA-BDE2-09EA92657E7F}" dt="2020-11-10T16:10:56.894" v="87" actId="6549"/>
          <ac:spMkLst>
            <pc:docMk/>
            <pc:sldMk cId="0" sldId="256"/>
            <ac:spMk id="4" creationId="{386CC43C-906E-431E-80CC-4B1C4F8A554E}"/>
          </ac:spMkLst>
        </pc:spChg>
        <pc:spChg chg="add del mod">
          <ac:chgData name="Petr Smutný" userId="37ffb8d4-0ab7-4539-80fa-95cb741689c5" providerId="ADAL" clId="{45ADF9A3-04CE-43FA-BDE2-09EA92657E7F}" dt="2020-11-10T16:11:00.315" v="88" actId="478"/>
          <ac:spMkLst>
            <pc:docMk/>
            <pc:sldMk cId="0" sldId="256"/>
            <ac:spMk id="84" creationId="{3E9818CF-8E1E-4B2E-A443-2FBF8BC78965}"/>
          </ac:spMkLst>
        </pc:spChg>
        <pc:spChg chg="mod">
          <ac:chgData name="Petr Smutný" userId="37ffb8d4-0ab7-4539-80fa-95cb741689c5" providerId="ADAL" clId="{45ADF9A3-04CE-43FA-BDE2-09EA92657E7F}" dt="2020-11-10T16:10:41.510" v="77" actId="20577"/>
          <ac:spMkLst>
            <pc:docMk/>
            <pc:sldMk cId="0" sldId="256"/>
            <ac:spMk id="2061" creationId="{375658FB-06B0-43A5-958D-2065A510DE12}"/>
          </ac:spMkLst>
        </pc:spChg>
        <pc:spChg chg="mod">
          <ac:chgData name="Petr Smutný" userId="37ffb8d4-0ab7-4539-80fa-95cb741689c5" providerId="ADAL" clId="{45ADF9A3-04CE-43FA-BDE2-09EA92657E7F}" dt="2020-11-10T16:10:50.905" v="86" actId="20577"/>
          <ac:spMkLst>
            <pc:docMk/>
            <pc:sldMk cId="0" sldId="256"/>
            <ac:spMk id="2063" creationId="{F03370F0-06BE-43A9-A17C-5AC88A08F288}"/>
          </ac:spMkLst>
        </pc:spChg>
      </pc:sldChg>
      <pc:sldChg chg="modSp add mod">
        <pc:chgData name="Petr Smutný" userId="37ffb8d4-0ab7-4539-80fa-95cb741689c5" providerId="ADAL" clId="{45ADF9A3-04CE-43FA-BDE2-09EA92657E7F}" dt="2020-11-10T16:35:24.537" v="549" actId="20577"/>
        <pc:sldMkLst>
          <pc:docMk/>
          <pc:sldMk cId="1333537270" sldId="257"/>
        </pc:sldMkLst>
        <pc:spChg chg="mod">
          <ac:chgData name="Petr Smutný" userId="37ffb8d4-0ab7-4539-80fa-95cb741689c5" providerId="ADAL" clId="{45ADF9A3-04CE-43FA-BDE2-09EA92657E7F}" dt="2020-11-10T16:35:24.537" v="549" actId="20577"/>
          <ac:spMkLst>
            <pc:docMk/>
            <pc:sldMk cId="1333537270" sldId="257"/>
            <ac:spMk id="5" creationId="{E2B6A2BD-DF4E-4386-980C-005B0AC4A00F}"/>
          </ac:spMkLst>
        </pc:spChg>
      </pc:sldChg>
      <pc:sldChg chg="delSp modSp add del mod">
        <pc:chgData name="Petr Smutný" userId="37ffb8d4-0ab7-4539-80fa-95cb741689c5" providerId="ADAL" clId="{45ADF9A3-04CE-43FA-BDE2-09EA92657E7F}" dt="2020-11-10T17:50:48.308" v="569" actId="478"/>
        <pc:sldMkLst>
          <pc:docMk/>
          <pc:sldMk cId="0" sldId="259"/>
        </pc:sldMkLst>
        <pc:spChg chg="mod">
          <ac:chgData name="Petr Smutný" userId="37ffb8d4-0ab7-4539-80fa-95cb741689c5" providerId="ADAL" clId="{45ADF9A3-04CE-43FA-BDE2-09EA92657E7F}" dt="2020-11-10T17:50:43.879" v="567" actId="20577"/>
          <ac:spMkLst>
            <pc:docMk/>
            <pc:sldMk cId="0" sldId="259"/>
            <ac:spMk id="13354" creationId="{65824CFC-B335-4CB0-9606-FD9791FB19D0}"/>
          </ac:spMkLst>
        </pc:spChg>
        <pc:spChg chg="del">
          <ac:chgData name="Petr Smutný" userId="37ffb8d4-0ab7-4539-80fa-95cb741689c5" providerId="ADAL" clId="{45ADF9A3-04CE-43FA-BDE2-09EA92657E7F}" dt="2020-11-10T17:50:47.220" v="568" actId="478"/>
          <ac:spMkLst>
            <pc:docMk/>
            <pc:sldMk cId="0" sldId="259"/>
            <ac:spMk id="13357" creationId="{4971FCB9-1511-4477-A214-8774782A789B}"/>
          </ac:spMkLst>
        </pc:spChg>
        <pc:spChg chg="del">
          <ac:chgData name="Petr Smutný" userId="37ffb8d4-0ab7-4539-80fa-95cb741689c5" providerId="ADAL" clId="{45ADF9A3-04CE-43FA-BDE2-09EA92657E7F}" dt="2020-11-10T17:50:48.308" v="569" actId="478"/>
          <ac:spMkLst>
            <pc:docMk/>
            <pc:sldMk cId="0" sldId="259"/>
            <ac:spMk id="13358" creationId="{C501AEFB-A6E3-429A-A5A3-F95400D26018}"/>
          </ac:spMkLst>
        </pc:spChg>
      </pc:sldChg>
      <pc:sldChg chg="modSp">
        <pc:chgData name="Petr Smutný" userId="37ffb8d4-0ab7-4539-80fa-95cb741689c5" providerId="ADAL" clId="{45ADF9A3-04CE-43FA-BDE2-09EA92657E7F}" dt="2020-11-10T16:09:16.473" v="26"/>
        <pc:sldMkLst>
          <pc:docMk/>
          <pc:sldMk cId="0" sldId="272"/>
        </pc:sldMkLst>
        <pc:spChg chg="mod">
          <ac:chgData name="Petr Smutný" userId="37ffb8d4-0ab7-4539-80fa-95cb741689c5" providerId="ADAL" clId="{45ADF9A3-04CE-43FA-BDE2-09EA92657E7F}" dt="2020-11-10T16:09:16.473" v="26"/>
          <ac:spMkLst>
            <pc:docMk/>
            <pc:sldMk cId="0" sldId="272"/>
            <ac:spMk id="5" creationId="{681A5C46-3B94-4417-AC0C-3E604A86CB41}"/>
          </ac:spMkLst>
        </pc:spChg>
        <pc:spChg chg="mod">
          <ac:chgData name="Petr Smutný" userId="37ffb8d4-0ab7-4539-80fa-95cb741689c5" providerId="ADAL" clId="{45ADF9A3-04CE-43FA-BDE2-09EA92657E7F}" dt="2020-11-10T16:09:16.473" v="26"/>
          <ac:spMkLst>
            <pc:docMk/>
            <pc:sldMk cId="0" sldId="272"/>
            <ac:spMk id="6" creationId="{2814C949-7C7D-40FE-94A2-0128577163E8}"/>
          </ac:spMkLst>
        </pc:spChg>
        <pc:spChg chg="mod">
          <ac:chgData name="Petr Smutný" userId="37ffb8d4-0ab7-4539-80fa-95cb741689c5" providerId="ADAL" clId="{45ADF9A3-04CE-43FA-BDE2-09EA92657E7F}" dt="2020-11-10T16:09:16.473" v="26"/>
          <ac:spMkLst>
            <pc:docMk/>
            <pc:sldMk cId="0" sldId="272"/>
            <ac:spMk id="92164" creationId="{88B6E131-E1F7-442A-B0FF-9310FDC511B5}"/>
          </ac:spMkLst>
        </pc:spChg>
      </pc:sldChg>
      <pc:sldChg chg="modSp add del">
        <pc:chgData name="Petr Smutný" userId="37ffb8d4-0ab7-4539-80fa-95cb741689c5" providerId="ADAL" clId="{45ADF9A3-04CE-43FA-BDE2-09EA92657E7F}" dt="2020-11-10T16:37:16.994" v="551"/>
        <pc:sldMkLst>
          <pc:docMk/>
          <pc:sldMk cId="0" sldId="274"/>
        </pc:sldMkLst>
        <pc:spChg chg="mod">
          <ac:chgData name="Petr Smutný" userId="37ffb8d4-0ab7-4539-80fa-95cb741689c5" providerId="ADAL" clId="{45ADF9A3-04CE-43FA-BDE2-09EA92657E7F}" dt="2020-11-10T16:09:16.473" v="26"/>
          <ac:spMkLst>
            <pc:docMk/>
            <pc:sldMk cId="0" sldId="274"/>
            <ac:spMk id="6" creationId="{723EB4A6-2BD2-4678-9BB7-88C32C19D30E}"/>
          </ac:spMkLst>
        </pc:spChg>
        <pc:spChg chg="mod">
          <ac:chgData name="Petr Smutný" userId="37ffb8d4-0ab7-4539-80fa-95cb741689c5" providerId="ADAL" clId="{45ADF9A3-04CE-43FA-BDE2-09EA92657E7F}" dt="2020-11-10T16:09:16.473" v="26"/>
          <ac:spMkLst>
            <pc:docMk/>
            <pc:sldMk cId="0" sldId="274"/>
            <ac:spMk id="7" creationId="{A339E1C0-DD2C-4384-AE1A-76FA843AA040}"/>
          </ac:spMkLst>
        </pc:spChg>
      </pc:sldChg>
      <pc:sldChg chg="del">
        <pc:chgData name="Petr Smutný" userId="37ffb8d4-0ab7-4539-80fa-95cb741689c5" providerId="ADAL" clId="{45ADF9A3-04CE-43FA-BDE2-09EA92657E7F}" dt="2020-11-10T15:36:05.032" v="2" actId="2696"/>
        <pc:sldMkLst>
          <pc:docMk/>
          <pc:sldMk cId="0" sldId="275"/>
        </pc:sldMkLst>
      </pc:sldChg>
      <pc:sldChg chg="add del">
        <pc:chgData name="Petr Smutný" userId="37ffb8d4-0ab7-4539-80fa-95cb741689c5" providerId="ADAL" clId="{45ADF9A3-04CE-43FA-BDE2-09EA92657E7F}" dt="2020-11-10T16:37:16.994" v="551"/>
        <pc:sldMkLst>
          <pc:docMk/>
          <pc:sldMk cId="0" sldId="276"/>
        </pc:sldMkLst>
      </pc:sldChg>
      <pc:sldChg chg="add del">
        <pc:chgData name="Petr Smutný" userId="37ffb8d4-0ab7-4539-80fa-95cb741689c5" providerId="ADAL" clId="{45ADF9A3-04CE-43FA-BDE2-09EA92657E7F}" dt="2020-11-10T16:37:16.994" v="551"/>
        <pc:sldMkLst>
          <pc:docMk/>
          <pc:sldMk cId="0" sldId="277"/>
        </pc:sldMkLst>
      </pc:sldChg>
      <pc:sldChg chg="modSp del">
        <pc:chgData name="Petr Smutný" userId="37ffb8d4-0ab7-4539-80fa-95cb741689c5" providerId="ADAL" clId="{45ADF9A3-04CE-43FA-BDE2-09EA92657E7F}" dt="2020-11-10T16:21:24.086" v="179" actId="2696"/>
        <pc:sldMkLst>
          <pc:docMk/>
          <pc:sldMk cId="0" sldId="278"/>
        </pc:sldMkLst>
        <pc:spChg chg="mod">
          <ac:chgData name="Petr Smutný" userId="37ffb8d4-0ab7-4539-80fa-95cb741689c5" providerId="ADAL" clId="{45ADF9A3-04CE-43FA-BDE2-09EA92657E7F}" dt="2020-11-10T16:09:16.473" v="26"/>
          <ac:spMkLst>
            <pc:docMk/>
            <pc:sldMk cId="0" sldId="278"/>
            <ac:spMk id="6" creationId="{8B10D0D6-2C82-46B3-B853-82B917BF9B8B}"/>
          </ac:spMkLst>
        </pc:spChg>
        <pc:spChg chg="mod">
          <ac:chgData name="Petr Smutný" userId="37ffb8d4-0ab7-4539-80fa-95cb741689c5" providerId="ADAL" clId="{45ADF9A3-04CE-43FA-BDE2-09EA92657E7F}" dt="2020-11-10T16:09:16.473" v="26"/>
          <ac:spMkLst>
            <pc:docMk/>
            <pc:sldMk cId="0" sldId="278"/>
            <ac:spMk id="7" creationId="{505E43F1-A8BC-4958-9C9E-D559282AC38A}"/>
          </ac:spMkLst>
        </pc:spChg>
      </pc:sldChg>
      <pc:sldChg chg="del">
        <pc:chgData name="Petr Smutný" userId="37ffb8d4-0ab7-4539-80fa-95cb741689c5" providerId="ADAL" clId="{45ADF9A3-04CE-43FA-BDE2-09EA92657E7F}" dt="2020-11-10T15:37:08.438" v="6" actId="2696"/>
        <pc:sldMkLst>
          <pc:docMk/>
          <pc:sldMk cId="0" sldId="279"/>
        </pc:sldMkLst>
      </pc:sldChg>
      <pc:sldChg chg="del">
        <pc:chgData name="Petr Smutný" userId="37ffb8d4-0ab7-4539-80fa-95cb741689c5" providerId="ADAL" clId="{45ADF9A3-04CE-43FA-BDE2-09EA92657E7F}" dt="2020-11-10T15:37:25.131" v="10" actId="2696"/>
        <pc:sldMkLst>
          <pc:docMk/>
          <pc:sldMk cId="0" sldId="280"/>
        </pc:sldMkLst>
      </pc:sldChg>
      <pc:sldChg chg="del">
        <pc:chgData name="Petr Smutný" userId="37ffb8d4-0ab7-4539-80fa-95cb741689c5" providerId="ADAL" clId="{45ADF9A3-04CE-43FA-BDE2-09EA92657E7F}" dt="2020-11-10T15:37:28.830" v="11" actId="2696"/>
        <pc:sldMkLst>
          <pc:docMk/>
          <pc:sldMk cId="0" sldId="281"/>
        </pc:sldMkLst>
      </pc:sldChg>
      <pc:sldChg chg="del">
        <pc:chgData name="Petr Smutný" userId="37ffb8d4-0ab7-4539-80fa-95cb741689c5" providerId="ADAL" clId="{45ADF9A3-04CE-43FA-BDE2-09EA92657E7F}" dt="2020-11-10T15:37:33.888" v="12" actId="2696"/>
        <pc:sldMkLst>
          <pc:docMk/>
          <pc:sldMk cId="0" sldId="282"/>
        </pc:sldMkLst>
      </pc:sldChg>
      <pc:sldChg chg="modSp del">
        <pc:chgData name="Petr Smutný" userId="37ffb8d4-0ab7-4539-80fa-95cb741689c5" providerId="ADAL" clId="{45ADF9A3-04CE-43FA-BDE2-09EA92657E7F}" dt="2020-11-10T16:24:52.068" v="258" actId="2696"/>
        <pc:sldMkLst>
          <pc:docMk/>
          <pc:sldMk cId="0" sldId="283"/>
        </pc:sldMkLst>
        <pc:spChg chg="mod">
          <ac:chgData name="Petr Smutný" userId="37ffb8d4-0ab7-4539-80fa-95cb741689c5" providerId="ADAL" clId="{45ADF9A3-04CE-43FA-BDE2-09EA92657E7F}" dt="2020-11-10T16:09:16.473" v="26"/>
          <ac:spMkLst>
            <pc:docMk/>
            <pc:sldMk cId="0" sldId="283"/>
            <ac:spMk id="25" creationId="{B62548FB-3ABD-486E-AC80-7A19A1512ECF}"/>
          </ac:spMkLst>
        </pc:spChg>
        <pc:spChg chg="mod">
          <ac:chgData name="Petr Smutný" userId="37ffb8d4-0ab7-4539-80fa-95cb741689c5" providerId="ADAL" clId="{45ADF9A3-04CE-43FA-BDE2-09EA92657E7F}" dt="2020-11-10T16:09:16.473" v="26"/>
          <ac:spMkLst>
            <pc:docMk/>
            <pc:sldMk cId="0" sldId="283"/>
            <ac:spMk id="26" creationId="{D9EA8FAE-40ED-4E65-8BEA-FB3DFD54BEA2}"/>
          </ac:spMkLst>
        </pc:spChg>
      </pc:sldChg>
      <pc:sldChg chg="modSp del">
        <pc:chgData name="Petr Smutný" userId="37ffb8d4-0ab7-4539-80fa-95cb741689c5" providerId="ADAL" clId="{45ADF9A3-04CE-43FA-BDE2-09EA92657E7F}" dt="2020-11-10T16:28:00.995" v="273" actId="2696"/>
        <pc:sldMkLst>
          <pc:docMk/>
          <pc:sldMk cId="0" sldId="284"/>
        </pc:sldMkLst>
        <pc:spChg chg="mod">
          <ac:chgData name="Petr Smutný" userId="37ffb8d4-0ab7-4539-80fa-95cb741689c5" providerId="ADAL" clId="{45ADF9A3-04CE-43FA-BDE2-09EA92657E7F}" dt="2020-11-10T16:09:16.473" v="26"/>
          <ac:spMkLst>
            <pc:docMk/>
            <pc:sldMk cId="0" sldId="284"/>
            <ac:spMk id="7" creationId="{6F587E5B-5CFE-4868-A45E-B71A9786C37E}"/>
          </ac:spMkLst>
        </pc:spChg>
        <pc:spChg chg="mod">
          <ac:chgData name="Petr Smutný" userId="37ffb8d4-0ab7-4539-80fa-95cb741689c5" providerId="ADAL" clId="{45ADF9A3-04CE-43FA-BDE2-09EA92657E7F}" dt="2020-11-10T16:09:16.473" v="26"/>
          <ac:spMkLst>
            <pc:docMk/>
            <pc:sldMk cId="0" sldId="284"/>
            <ac:spMk id="8" creationId="{C4422C7E-1730-4D9B-A6FF-1F5DC0073E0F}"/>
          </ac:spMkLst>
        </pc:spChg>
      </pc:sldChg>
      <pc:sldChg chg="del">
        <pc:chgData name="Petr Smutný" userId="37ffb8d4-0ab7-4539-80fa-95cb741689c5" providerId="ADAL" clId="{45ADF9A3-04CE-43FA-BDE2-09EA92657E7F}" dt="2020-11-10T15:40:25.038" v="19" actId="2696"/>
        <pc:sldMkLst>
          <pc:docMk/>
          <pc:sldMk cId="0" sldId="286"/>
        </pc:sldMkLst>
      </pc:sldChg>
      <pc:sldChg chg="del">
        <pc:chgData name="Petr Smutný" userId="37ffb8d4-0ab7-4539-80fa-95cb741689c5" providerId="ADAL" clId="{45ADF9A3-04CE-43FA-BDE2-09EA92657E7F}" dt="2020-11-10T15:38:39.598" v="17" actId="2696"/>
        <pc:sldMkLst>
          <pc:docMk/>
          <pc:sldMk cId="0" sldId="287"/>
        </pc:sldMkLst>
      </pc:sldChg>
      <pc:sldChg chg="del">
        <pc:chgData name="Petr Smutný" userId="37ffb8d4-0ab7-4539-80fa-95cb741689c5" providerId="ADAL" clId="{45ADF9A3-04CE-43FA-BDE2-09EA92657E7F}" dt="2020-11-10T15:38:35.165" v="16" actId="2696"/>
        <pc:sldMkLst>
          <pc:docMk/>
          <pc:sldMk cId="0" sldId="288"/>
        </pc:sldMkLst>
      </pc:sldChg>
      <pc:sldChg chg="del">
        <pc:chgData name="Petr Smutný" userId="37ffb8d4-0ab7-4539-80fa-95cb741689c5" providerId="ADAL" clId="{45ADF9A3-04CE-43FA-BDE2-09EA92657E7F}" dt="2020-11-10T15:38:32.051" v="15" actId="2696"/>
        <pc:sldMkLst>
          <pc:docMk/>
          <pc:sldMk cId="0" sldId="289"/>
        </pc:sldMkLst>
      </pc:sldChg>
      <pc:sldChg chg="modSp add del">
        <pc:chgData name="Petr Smutný" userId="37ffb8d4-0ab7-4539-80fa-95cb741689c5" providerId="ADAL" clId="{45ADF9A3-04CE-43FA-BDE2-09EA92657E7F}" dt="2020-11-10T16:37:16.994" v="551"/>
        <pc:sldMkLst>
          <pc:docMk/>
          <pc:sldMk cId="0" sldId="290"/>
        </pc:sldMkLst>
        <pc:spChg chg="mod">
          <ac:chgData name="Petr Smutný" userId="37ffb8d4-0ab7-4539-80fa-95cb741689c5" providerId="ADAL" clId="{45ADF9A3-04CE-43FA-BDE2-09EA92657E7F}" dt="2020-11-10T16:37:16.994" v="551"/>
          <ac:spMkLst>
            <pc:docMk/>
            <pc:sldMk cId="0" sldId="290"/>
            <ac:spMk id="4" creationId="{A4311054-26D8-468D-8639-857459EC4A92}"/>
          </ac:spMkLst>
        </pc:spChg>
      </pc:sldChg>
      <pc:sldChg chg="delSp modSp mod">
        <pc:chgData name="Petr Smutný" userId="37ffb8d4-0ab7-4539-80fa-95cb741689c5" providerId="ADAL" clId="{45ADF9A3-04CE-43FA-BDE2-09EA92657E7F}" dt="2020-11-10T16:12:51.937" v="99" actId="6549"/>
        <pc:sldMkLst>
          <pc:docMk/>
          <pc:sldMk cId="0" sldId="291"/>
        </pc:sldMkLst>
        <pc:spChg chg="mod">
          <ac:chgData name="Petr Smutný" userId="37ffb8d4-0ab7-4539-80fa-95cb741689c5" providerId="ADAL" clId="{45ADF9A3-04CE-43FA-BDE2-09EA92657E7F}" dt="2020-11-10T16:12:16.678" v="91" actId="6549"/>
          <ac:spMkLst>
            <pc:docMk/>
            <pc:sldMk cId="0" sldId="291"/>
            <ac:spMk id="4" creationId="{4C03FA3E-5443-4F26-8A59-8693F6871799}"/>
          </ac:spMkLst>
        </pc:spChg>
        <pc:spChg chg="del mod">
          <ac:chgData name="Petr Smutný" userId="37ffb8d4-0ab7-4539-80fa-95cb741689c5" providerId="ADAL" clId="{45ADF9A3-04CE-43FA-BDE2-09EA92657E7F}" dt="2020-11-10T16:12:23.574" v="93" actId="478"/>
          <ac:spMkLst>
            <pc:docMk/>
            <pc:sldMk cId="0" sldId="291"/>
            <ac:spMk id="5" creationId="{4BD6035F-95C9-44C5-A9F4-924721B10AB1}"/>
          </ac:spMkLst>
        </pc:spChg>
        <pc:spChg chg="mod">
          <ac:chgData name="Petr Smutný" userId="37ffb8d4-0ab7-4539-80fa-95cb741689c5" providerId="ADAL" clId="{45ADF9A3-04CE-43FA-BDE2-09EA92657E7F}" dt="2020-11-10T16:12:51.937" v="99" actId="6549"/>
          <ac:spMkLst>
            <pc:docMk/>
            <pc:sldMk cId="0" sldId="291"/>
            <ac:spMk id="132100" creationId="{93E8CF52-29A4-4764-8EA9-42973F5BC47D}"/>
          </ac:spMkLst>
        </pc:spChg>
      </pc:sldChg>
      <pc:sldChg chg="delSp modSp add">
        <pc:chgData name="Petr Smutný" userId="37ffb8d4-0ab7-4539-80fa-95cb741689c5" providerId="ADAL" clId="{45ADF9A3-04CE-43FA-BDE2-09EA92657E7F}" dt="2020-11-10T17:50:53.589" v="570" actId="478"/>
        <pc:sldMkLst>
          <pc:docMk/>
          <pc:sldMk cId="0" sldId="292"/>
        </pc:sldMkLst>
        <pc:spChg chg="mod">
          <ac:chgData name="Petr Smutný" userId="37ffb8d4-0ab7-4539-80fa-95cb741689c5" providerId="ADAL" clId="{45ADF9A3-04CE-43FA-BDE2-09EA92657E7F}" dt="2020-11-10T16:37:16.994" v="551"/>
          <ac:spMkLst>
            <pc:docMk/>
            <pc:sldMk cId="0" sldId="292"/>
            <ac:spMk id="5" creationId="{8A573754-BB7E-48A3-A1F3-359A56328767}"/>
          </ac:spMkLst>
        </pc:spChg>
        <pc:picChg chg="del">
          <ac:chgData name="Petr Smutný" userId="37ffb8d4-0ab7-4539-80fa-95cb741689c5" providerId="ADAL" clId="{45ADF9A3-04CE-43FA-BDE2-09EA92657E7F}" dt="2020-11-10T17:50:53.589" v="570" actId="478"/>
          <ac:picMkLst>
            <pc:docMk/>
            <pc:sldMk cId="0" sldId="292"/>
            <ac:picMk id="134148" creationId="{B1EF5FFC-25C0-404E-9F53-99A489C20346}"/>
          </ac:picMkLst>
        </pc:picChg>
      </pc:sldChg>
      <pc:sldChg chg="addSp modSp mod">
        <pc:chgData name="Petr Smutný" userId="37ffb8d4-0ab7-4539-80fa-95cb741689c5" providerId="ADAL" clId="{45ADF9A3-04CE-43FA-BDE2-09EA92657E7F}" dt="2020-11-10T16:13:45.053" v="105" actId="14100"/>
        <pc:sldMkLst>
          <pc:docMk/>
          <pc:sldMk cId="0" sldId="293"/>
        </pc:sldMkLst>
        <pc:spChg chg="mod">
          <ac:chgData name="Petr Smutný" userId="37ffb8d4-0ab7-4539-80fa-95cb741689c5" providerId="ADAL" clId="{45ADF9A3-04CE-43FA-BDE2-09EA92657E7F}" dt="2020-11-10T16:09:16.473" v="26"/>
          <ac:spMkLst>
            <pc:docMk/>
            <pc:sldMk cId="0" sldId="293"/>
            <ac:spMk id="4" creationId="{A02FD6AF-7D42-4370-98D5-B04907D66324}"/>
          </ac:spMkLst>
        </pc:spChg>
        <pc:spChg chg="mod">
          <ac:chgData name="Petr Smutný" userId="37ffb8d4-0ab7-4539-80fa-95cb741689c5" providerId="ADAL" clId="{45ADF9A3-04CE-43FA-BDE2-09EA92657E7F}" dt="2020-11-10T16:09:16.473" v="26"/>
          <ac:spMkLst>
            <pc:docMk/>
            <pc:sldMk cId="0" sldId="293"/>
            <ac:spMk id="5" creationId="{24A57992-A219-44B3-8DDB-D3CF609D5A1F}"/>
          </ac:spMkLst>
        </pc:spChg>
        <pc:spChg chg="mod">
          <ac:chgData name="Petr Smutný" userId="37ffb8d4-0ab7-4539-80fa-95cb741689c5" providerId="ADAL" clId="{45ADF9A3-04CE-43FA-BDE2-09EA92657E7F}" dt="2020-11-10T16:09:16.473" v="26"/>
          <ac:spMkLst>
            <pc:docMk/>
            <pc:sldMk cId="0" sldId="293"/>
            <ac:spMk id="136194" creationId="{DA9B297A-5143-403B-B607-BA2E3940FE46}"/>
          </ac:spMkLst>
        </pc:spChg>
        <pc:spChg chg="mod">
          <ac:chgData name="Petr Smutný" userId="37ffb8d4-0ab7-4539-80fa-95cb741689c5" providerId="ADAL" clId="{45ADF9A3-04CE-43FA-BDE2-09EA92657E7F}" dt="2020-11-10T16:13:23.914" v="100" actId="14100"/>
          <ac:spMkLst>
            <pc:docMk/>
            <pc:sldMk cId="0" sldId="293"/>
            <ac:spMk id="136195" creationId="{7FD7EF02-F9A6-4178-A659-ECD2ED4FBF21}"/>
          </ac:spMkLst>
        </pc:spChg>
        <pc:picChg chg="add mod">
          <ac:chgData name="Petr Smutný" userId="37ffb8d4-0ab7-4539-80fa-95cb741689c5" providerId="ADAL" clId="{45ADF9A3-04CE-43FA-BDE2-09EA92657E7F}" dt="2020-11-10T16:13:45.053" v="105" actId="14100"/>
          <ac:picMkLst>
            <pc:docMk/>
            <pc:sldMk cId="0" sldId="293"/>
            <ac:picMk id="2" creationId="{B58A4FFB-7C26-4540-94B3-C3F9B9DE5B43}"/>
          </ac:picMkLst>
        </pc:picChg>
      </pc:sldChg>
      <pc:sldChg chg="add">
        <pc:chgData name="Petr Smutný" userId="37ffb8d4-0ab7-4539-80fa-95cb741689c5" providerId="ADAL" clId="{45ADF9A3-04CE-43FA-BDE2-09EA92657E7F}" dt="2020-11-10T16:37:16.994" v="551"/>
        <pc:sldMkLst>
          <pc:docMk/>
          <pc:sldMk cId="0" sldId="294"/>
        </pc:sldMkLst>
      </pc:sldChg>
      <pc:sldChg chg="modSp add del">
        <pc:chgData name="Petr Smutný" userId="37ffb8d4-0ab7-4539-80fa-95cb741689c5" providerId="ADAL" clId="{45ADF9A3-04CE-43FA-BDE2-09EA92657E7F}" dt="2020-11-10T16:37:16.994" v="551"/>
        <pc:sldMkLst>
          <pc:docMk/>
          <pc:sldMk cId="0" sldId="295"/>
        </pc:sldMkLst>
        <pc:spChg chg="mod">
          <ac:chgData name="Petr Smutný" userId="37ffb8d4-0ab7-4539-80fa-95cb741689c5" providerId="ADAL" clId="{45ADF9A3-04CE-43FA-BDE2-09EA92657E7F}" dt="2020-11-10T16:37:16.994" v="551"/>
          <ac:spMkLst>
            <pc:docMk/>
            <pc:sldMk cId="0" sldId="295"/>
            <ac:spMk id="4" creationId="{0B803A12-D55E-45DE-9090-2A39813411B0}"/>
          </ac:spMkLst>
        </pc:spChg>
      </pc:sldChg>
      <pc:sldChg chg="modSp add">
        <pc:chgData name="Petr Smutný" userId="37ffb8d4-0ab7-4539-80fa-95cb741689c5" providerId="ADAL" clId="{45ADF9A3-04CE-43FA-BDE2-09EA92657E7F}" dt="2020-11-10T16:37:16.994" v="551"/>
        <pc:sldMkLst>
          <pc:docMk/>
          <pc:sldMk cId="0" sldId="296"/>
        </pc:sldMkLst>
        <pc:spChg chg="mod">
          <ac:chgData name="Petr Smutný" userId="37ffb8d4-0ab7-4539-80fa-95cb741689c5" providerId="ADAL" clId="{45ADF9A3-04CE-43FA-BDE2-09EA92657E7F}" dt="2020-11-10T16:37:16.994" v="551"/>
          <ac:spMkLst>
            <pc:docMk/>
            <pc:sldMk cId="0" sldId="296"/>
            <ac:spMk id="4" creationId="{D9DBFAD5-87BF-4DF8-BCDE-29BFE0625A3D}"/>
          </ac:spMkLst>
        </pc:spChg>
      </pc:sldChg>
      <pc:sldChg chg="modSp add">
        <pc:chgData name="Petr Smutný" userId="37ffb8d4-0ab7-4539-80fa-95cb741689c5" providerId="ADAL" clId="{45ADF9A3-04CE-43FA-BDE2-09EA92657E7F}" dt="2020-11-10T16:37:16.994" v="551"/>
        <pc:sldMkLst>
          <pc:docMk/>
          <pc:sldMk cId="0" sldId="297"/>
        </pc:sldMkLst>
        <pc:spChg chg="mod">
          <ac:chgData name="Petr Smutný" userId="37ffb8d4-0ab7-4539-80fa-95cb741689c5" providerId="ADAL" clId="{45ADF9A3-04CE-43FA-BDE2-09EA92657E7F}" dt="2020-11-10T16:37:16.994" v="551"/>
          <ac:spMkLst>
            <pc:docMk/>
            <pc:sldMk cId="0" sldId="297"/>
            <ac:spMk id="4" creationId="{8615211F-2B13-4238-8F1A-AE1B4CA6BE89}"/>
          </ac:spMkLst>
        </pc:spChg>
      </pc:sldChg>
      <pc:sldChg chg="addSp modSp mod modClrScheme chgLayout">
        <pc:chgData name="Petr Smutný" userId="37ffb8d4-0ab7-4539-80fa-95cb741689c5" providerId="ADAL" clId="{45ADF9A3-04CE-43FA-BDE2-09EA92657E7F}" dt="2020-11-10T16:19:59.417" v="171" actId="20577"/>
        <pc:sldMkLst>
          <pc:docMk/>
          <pc:sldMk cId="0" sldId="298"/>
        </pc:sldMkLst>
        <pc:spChg chg="add mod ord">
          <ac:chgData name="Petr Smutný" userId="37ffb8d4-0ab7-4539-80fa-95cb741689c5" providerId="ADAL" clId="{45ADF9A3-04CE-43FA-BDE2-09EA92657E7F}" dt="2020-11-10T16:15:06.864" v="142" actId="700"/>
          <ac:spMkLst>
            <pc:docMk/>
            <pc:sldMk cId="0" sldId="298"/>
            <ac:spMk id="2" creationId="{4058A4AA-F101-4B82-8B72-EFF450EEAD76}"/>
          </ac:spMkLst>
        </pc:spChg>
        <pc:spChg chg="add mod ord">
          <ac:chgData name="Petr Smutný" userId="37ffb8d4-0ab7-4539-80fa-95cb741689c5" providerId="ADAL" clId="{45ADF9A3-04CE-43FA-BDE2-09EA92657E7F}" dt="2020-11-10T16:16:01.989" v="145"/>
          <ac:spMkLst>
            <pc:docMk/>
            <pc:sldMk cId="0" sldId="298"/>
            <ac:spMk id="3" creationId="{31968083-EC70-426C-98FD-0922AA44C071}"/>
          </ac:spMkLst>
        </pc:spChg>
        <pc:spChg chg="mod ord">
          <ac:chgData name="Petr Smutný" userId="37ffb8d4-0ab7-4539-80fa-95cb741689c5" providerId="ADAL" clId="{45ADF9A3-04CE-43FA-BDE2-09EA92657E7F}" dt="2020-11-10T16:15:06.864" v="142" actId="700"/>
          <ac:spMkLst>
            <pc:docMk/>
            <pc:sldMk cId="0" sldId="298"/>
            <ac:spMk id="4" creationId="{58559437-5430-4A39-8E3D-F7FF7E6985C0}"/>
          </ac:spMkLst>
        </pc:spChg>
        <pc:spChg chg="mod ord">
          <ac:chgData name="Petr Smutný" userId="37ffb8d4-0ab7-4539-80fa-95cb741689c5" providerId="ADAL" clId="{45ADF9A3-04CE-43FA-BDE2-09EA92657E7F}" dt="2020-11-10T16:15:06.864" v="142" actId="700"/>
          <ac:spMkLst>
            <pc:docMk/>
            <pc:sldMk cId="0" sldId="298"/>
            <ac:spMk id="5" creationId="{175B9B93-1444-4716-9C30-165C5454B4C8}"/>
          </ac:spMkLst>
        </pc:spChg>
        <pc:spChg chg="mod ord">
          <ac:chgData name="Petr Smutný" userId="37ffb8d4-0ab7-4539-80fa-95cb741689c5" providerId="ADAL" clId="{45ADF9A3-04CE-43FA-BDE2-09EA92657E7F}" dt="2020-11-10T16:19:59.417" v="171" actId="20577"/>
          <ac:spMkLst>
            <pc:docMk/>
            <pc:sldMk cId="0" sldId="298"/>
            <ac:spMk id="146434" creationId="{42E14F64-D145-44D2-A2D8-8D31EAB0D47C}"/>
          </ac:spMkLst>
        </pc:spChg>
        <pc:spChg chg="mod ord">
          <ac:chgData name="Petr Smutný" userId="37ffb8d4-0ab7-4539-80fa-95cb741689c5" providerId="ADAL" clId="{45ADF9A3-04CE-43FA-BDE2-09EA92657E7F}" dt="2020-11-10T16:15:06.864" v="142" actId="700"/>
          <ac:spMkLst>
            <pc:docMk/>
            <pc:sldMk cId="0" sldId="298"/>
            <ac:spMk id="146435" creationId="{B2F5E5A5-C744-4EEA-842D-3732E28385D5}"/>
          </ac:spMkLst>
        </pc:spChg>
      </pc:sldChg>
      <pc:sldChg chg="modSp add del">
        <pc:chgData name="Petr Smutný" userId="37ffb8d4-0ab7-4539-80fa-95cb741689c5" providerId="ADAL" clId="{45ADF9A3-04CE-43FA-BDE2-09EA92657E7F}" dt="2020-11-10T16:37:16.994" v="551"/>
        <pc:sldMkLst>
          <pc:docMk/>
          <pc:sldMk cId="0" sldId="299"/>
        </pc:sldMkLst>
        <pc:spChg chg="mod">
          <ac:chgData name="Petr Smutný" userId="37ffb8d4-0ab7-4539-80fa-95cb741689c5" providerId="ADAL" clId="{45ADF9A3-04CE-43FA-BDE2-09EA92657E7F}" dt="2020-11-10T16:37:16.994" v="551"/>
          <ac:spMkLst>
            <pc:docMk/>
            <pc:sldMk cId="0" sldId="299"/>
            <ac:spMk id="4" creationId="{A774C24C-42F6-441A-95DB-7E87C5EF654C}"/>
          </ac:spMkLst>
        </pc:spChg>
        <pc:spChg chg="mod">
          <ac:chgData name="Petr Smutný" userId="37ffb8d4-0ab7-4539-80fa-95cb741689c5" providerId="ADAL" clId="{45ADF9A3-04CE-43FA-BDE2-09EA92657E7F}" dt="2020-11-10T16:09:16.473" v="26"/>
          <ac:spMkLst>
            <pc:docMk/>
            <pc:sldMk cId="0" sldId="299"/>
            <ac:spMk id="4" creationId="{FC09D478-F085-4C06-BBBA-9FD9BF4657A2}"/>
          </ac:spMkLst>
        </pc:spChg>
        <pc:spChg chg="mod">
          <ac:chgData name="Petr Smutný" userId="37ffb8d4-0ab7-4539-80fa-95cb741689c5" providerId="ADAL" clId="{45ADF9A3-04CE-43FA-BDE2-09EA92657E7F}" dt="2020-11-10T16:09:16.473" v="26"/>
          <ac:spMkLst>
            <pc:docMk/>
            <pc:sldMk cId="0" sldId="299"/>
            <ac:spMk id="5" creationId="{21E50AF7-B4AD-4FD4-A604-797979B61EC7}"/>
          </ac:spMkLst>
        </pc:spChg>
        <pc:spChg chg="mod">
          <ac:chgData name="Petr Smutný" userId="37ffb8d4-0ab7-4539-80fa-95cb741689c5" providerId="ADAL" clId="{45ADF9A3-04CE-43FA-BDE2-09EA92657E7F}" dt="2020-11-10T16:09:16.473" v="26"/>
          <ac:spMkLst>
            <pc:docMk/>
            <pc:sldMk cId="0" sldId="299"/>
            <ac:spMk id="148482" creationId="{3CA9FF44-E66A-421D-95BB-52275C33D044}"/>
          </ac:spMkLst>
        </pc:spChg>
        <pc:spChg chg="mod">
          <ac:chgData name="Petr Smutný" userId="37ffb8d4-0ab7-4539-80fa-95cb741689c5" providerId="ADAL" clId="{45ADF9A3-04CE-43FA-BDE2-09EA92657E7F}" dt="2020-11-10T16:09:16.473" v="26"/>
          <ac:spMkLst>
            <pc:docMk/>
            <pc:sldMk cId="0" sldId="299"/>
            <ac:spMk id="148483" creationId="{5E2F106A-DCBA-4F2A-9941-1C1BF1F96619}"/>
          </ac:spMkLst>
        </pc:spChg>
      </pc:sldChg>
      <pc:sldChg chg="modSp add del">
        <pc:chgData name="Petr Smutný" userId="37ffb8d4-0ab7-4539-80fa-95cb741689c5" providerId="ADAL" clId="{45ADF9A3-04CE-43FA-BDE2-09EA92657E7F}" dt="2020-11-10T16:37:16.994" v="551"/>
        <pc:sldMkLst>
          <pc:docMk/>
          <pc:sldMk cId="0" sldId="300"/>
        </pc:sldMkLst>
        <pc:spChg chg="mod">
          <ac:chgData name="Petr Smutný" userId="37ffb8d4-0ab7-4539-80fa-95cb741689c5" providerId="ADAL" clId="{45ADF9A3-04CE-43FA-BDE2-09EA92657E7F}" dt="2020-11-10T16:09:16.473" v="26"/>
          <ac:spMkLst>
            <pc:docMk/>
            <pc:sldMk cId="0" sldId="300"/>
            <ac:spMk id="4" creationId="{8E4EC857-5969-4635-A7D4-E6F7B5B09EDC}"/>
          </ac:spMkLst>
        </pc:spChg>
        <pc:spChg chg="mod">
          <ac:chgData name="Petr Smutný" userId="37ffb8d4-0ab7-4539-80fa-95cb741689c5" providerId="ADAL" clId="{45ADF9A3-04CE-43FA-BDE2-09EA92657E7F}" dt="2020-11-10T16:37:16.994" v="551"/>
          <ac:spMkLst>
            <pc:docMk/>
            <pc:sldMk cId="0" sldId="300"/>
            <ac:spMk id="4" creationId="{E256F33A-4336-4092-B5E1-D289B80E099A}"/>
          </ac:spMkLst>
        </pc:spChg>
        <pc:spChg chg="mod">
          <ac:chgData name="Petr Smutný" userId="37ffb8d4-0ab7-4539-80fa-95cb741689c5" providerId="ADAL" clId="{45ADF9A3-04CE-43FA-BDE2-09EA92657E7F}" dt="2020-11-10T16:09:16.473" v="26"/>
          <ac:spMkLst>
            <pc:docMk/>
            <pc:sldMk cId="0" sldId="300"/>
            <ac:spMk id="5" creationId="{F430556B-ABDA-4F78-BB07-725696655AF1}"/>
          </ac:spMkLst>
        </pc:spChg>
        <pc:spChg chg="mod">
          <ac:chgData name="Petr Smutný" userId="37ffb8d4-0ab7-4539-80fa-95cb741689c5" providerId="ADAL" clId="{45ADF9A3-04CE-43FA-BDE2-09EA92657E7F}" dt="2020-11-10T16:09:16.473" v="26"/>
          <ac:spMkLst>
            <pc:docMk/>
            <pc:sldMk cId="0" sldId="300"/>
            <ac:spMk id="150530" creationId="{27F9DB1F-1A63-4A17-8ED4-BFEF8E4F8A15}"/>
          </ac:spMkLst>
        </pc:spChg>
        <pc:spChg chg="mod">
          <ac:chgData name="Petr Smutný" userId="37ffb8d4-0ab7-4539-80fa-95cb741689c5" providerId="ADAL" clId="{45ADF9A3-04CE-43FA-BDE2-09EA92657E7F}" dt="2020-11-10T16:09:16.473" v="26"/>
          <ac:spMkLst>
            <pc:docMk/>
            <pc:sldMk cId="0" sldId="300"/>
            <ac:spMk id="150531" creationId="{2BE7258B-0FA2-403B-896C-F0F82809F165}"/>
          </ac:spMkLst>
        </pc:spChg>
      </pc:sldChg>
      <pc:sldChg chg="modSp add del">
        <pc:chgData name="Petr Smutný" userId="37ffb8d4-0ab7-4539-80fa-95cb741689c5" providerId="ADAL" clId="{45ADF9A3-04CE-43FA-BDE2-09EA92657E7F}" dt="2020-11-10T16:37:16.994" v="551"/>
        <pc:sldMkLst>
          <pc:docMk/>
          <pc:sldMk cId="0" sldId="301"/>
        </pc:sldMkLst>
        <pc:spChg chg="mod">
          <ac:chgData name="Petr Smutný" userId="37ffb8d4-0ab7-4539-80fa-95cb741689c5" providerId="ADAL" clId="{45ADF9A3-04CE-43FA-BDE2-09EA92657E7F}" dt="2020-11-10T16:37:16.994" v="551"/>
          <ac:spMkLst>
            <pc:docMk/>
            <pc:sldMk cId="0" sldId="301"/>
            <ac:spMk id="4" creationId="{8829E56A-1198-4B7C-90ED-4780B3B05655}"/>
          </ac:spMkLst>
        </pc:spChg>
      </pc:sldChg>
      <pc:sldChg chg="modSp add">
        <pc:chgData name="Petr Smutný" userId="37ffb8d4-0ab7-4539-80fa-95cb741689c5" providerId="ADAL" clId="{45ADF9A3-04CE-43FA-BDE2-09EA92657E7F}" dt="2020-11-10T16:37:16.994" v="551"/>
        <pc:sldMkLst>
          <pc:docMk/>
          <pc:sldMk cId="0" sldId="302"/>
        </pc:sldMkLst>
        <pc:spChg chg="mod">
          <ac:chgData name="Petr Smutný" userId="37ffb8d4-0ab7-4539-80fa-95cb741689c5" providerId="ADAL" clId="{45ADF9A3-04CE-43FA-BDE2-09EA92657E7F}" dt="2020-11-10T16:37:16.994" v="551"/>
          <ac:spMkLst>
            <pc:docMk/>
            <pc:sldMk cId="0" sldId="302"/>
            <ac:spMk id="4" creationId="{60608217-09F2-4701-8FB3-C9E7CBE5EB3E}"/>
          </ac:spMkLst>
        </pc:spChg>
      </pc:sldChg>
      <pc:sldChg chg="addSp modSp mod modClrScheme modAnim chgLayout">
        <pc:chgData name="Petr Smutný" userId="37ffb8d4-0ab7-4539-80fa-95cb741689c5" providerId="ADAL" clId="{45ADF9A3-04CE-43FA-BDE2-09EA92657E7F}" dt="2020-11-10T16:19:57.584" v="170" actId="20577"/>
        <pc:sldMkLst>
          <pc:docMk/>
          <pc:sldMk cId="0" sldId="303"/>
        </pc:sldMkLst>
        <pc:spChg chg="add mod ord">
          <ac:chgData name="Petr Smutný" userId="37ffb8d4-0ab7-4539-80fa-95cb741689c5" providerId="ADAL" clId="{45ADF9A3-04CE-43FA-BDE2-09EA92657E7F}" dt="2020-11-10T16:17:53.631" v="164" actId="700"/>
          <ac:spMkLst>
            <pc:docMk/>
            <pc:sldMk cId="0" sldId="303"/>
            <ac:spMk id="2" creationId="{70A21CDE-73D0-4D05-8C55-A5DCB76DC3BB}"/>
          </ac:spMkLst>
        </pc:spChg>
        <pc:spChg chg="add mod ord">
          <ac:chgData name="Petr Smutný" userId="37ffb8d4-0ab7-4539-80fa-95cb741689c5" providerId="ADAL" clId="{45ADF9A3-04CE-43FA-BDE2-09EA92657E7F}" dt="2020-11-10T16:17:53.631" v="164" actId="700"/>
          <ac:spMkLst>
            <pc:docMk/>
            <pc:sldMk cId="0" sldId="303"/>
            <ac:spMk id="3" creationId="{CBA8568A-36DA-4D41-84AE-D82C0D8F80F6}"/>
          </ac:spMkLst>
        </pc:spChg>
        <pc:spChg chg="mod ord">
          <ac:chgData name="Petr Smutný" userId="37ffb8d4-0ab7-4539-80fa-95cb741689c5" providerId="ADAL" clId="{45ADF9A3-04CE-43FA-BDE2-09EA92657E7F}" dt="2020-11-10T16:17:53.631" v="164" actId="700"/>
          <ac:spMkLst>
            <pc:docMk/>
            <pc:sldMk cId="0" sldId="303"/>
            <ac:spMk id="4" creationId="{FD03EF81-C085-4941-8495-D0A5E4E1086D}"/>
          </ac:spMkLst>
        </pc:spChg>
        <pc:spChg chg="mod ord">
          <ac:chgData name="Petr Smutný" userId="37ffb8d4-0ab7-4539-80fa-95cb741689c5" providerId="ADAL" clId="{45ADF9A3-04CE-43FA-BDE2-09EA92657E7F}" dt="2020-11-10T16:17:53.631" v="164" actId="700"/>
          <ac:spMkLst>
            <pc:docMk/>
            <pc:sldMk cId="0" sldId="303"/>
            <ac:spMk id="5" creationId="{52DDB565-6738-4EE5-A4C7-F688755AC52F}"/>
          </ac:spMkLst>
        </pc:spChg>
        <pc:spChg chg="add mod ord">
          <ac:chgData name="Petr Smutný" userId="37ffb8d4-0ab7-4539-80fa-95cb741689c5" providerId="ADAL" clId="{45ADF9A3-04CE-43FA-BDE2-09EA92657E7F}" dt="2020-11-10T16:18:03.452" v="166"/>
          <ac:spMkLst>
            <pc:docMk/>
            <pc:sldMk cId="0" sldId="303"/>
            <ac:spMk id="6" creationId="{1DBBC349-4DD9-40D7-A4CA-F760D088F2D8}"/>
          </ac:spMkLst>
        </pc:spChg>
        <pc:spChg chg="mod ord">
          <ac:chgData name="Petr Smutný" userId="37ffb8d4-0ab7-4539-80fa-95cb741689c5" providerId="ADAL" clId="{45ADF9A3-04CE-43FA-BDE2-09EA92657E7F}" dt="2020-11-10T16:19:57.584" v="170" actId="20577"/>
          <ac:spMkLst>
            <pc:docMk/>
            <pc:sldMk cId="0" sldId="303"/>
            <ac:spMk id="156674" creationId="{47A5FAF2-13D2-43AD-8E4B-68A03EA44906}"/>
          </ac:spMkLst>
        </pc:spChg>
        <pc:spChg chg="mod ord">
          <ac:chgData name="Petr Smutný" userId="37ffb8d4-0ab7-4539-80fa-95cb741689c5" providerId="ADAL" clId="{45ADF9A3-04CE-43FA-BDE2-09EA92657E7F}" dt="2020-11-10T16:18:01.596" v="165" actId="21"/>
          <ac:spMkLst>
            <pc:docMk/>
            <pc:sldMk cId="0" sldId="303"/>
            <ac:spMk id="156675" creationId="{D13048C9-CA27-4D87-AC89-C5C75A001BC5}"/>
          </ac:spMkLst>
        </pc:spChg>
        <pc:picChg chg="add mod">
          <ac:chgData name="Petr Smutný" userId="37ffb8d4-0ab7-4539-80fa-95cb741689c5" providerId="ADAL" clId="{45ADF9A3-04CE-43FA-BDE2-09EA92657E7F}" dt="2020-11-10T16:19:10.428" v="169" actId="1076"/>
          <ac:picMkLst>
            <pc:docMk/>
            <pc:sldMk cId="0" sldId="303"/>
            <ac:picMk id="9" creationId="{637471BF-3E62-4510-8D6B-ADF7D0618BB6}"/>
          </ac:picMkLst>
        </pc:picChg>
      </pc:sldChg>
      <pc:sldChg chg="modSp add">
        <pc:chgData name="Petr Smutný" userId="37ffb8d4-0ab7-4539-80fa-95cb741689c5" providerId="ADAL" clId="{45ADF9A3-04CE-43FA-BDE2-09EA92657E7F}" dt="2020-11-10T16:37:16.994" v="551"/>
        <pc:sldMkLst>
          <pc:docMk/>
          <pc:sldMk cId="0" sldId="304"/>
        </pc:sldMkLst>
        <pc:spChg chg="mod">
          <ac:chgData name="Petr Smutný" userId="37ffb8d4-0ab7-4539-80fa-95cb741689c5" providerId="ADAL" clId="{45ADF9A3-04CE-43FA-BDE2-09EA92657E7F}" dt="2020-11-10T16:37:16.994" v="551"/>
          <ac:spMkLst>
            <pc:docMk/>
            <pc:sldMk cId="0" sldId="304"/>
            <ac:spMk id="4" creationId="{3DC18F45-0961-47A8-997E-E81385EE9D7E}"/>
          </ac:spMkLst>
        </pc:spChg>
      </pc:sldChg>
      <pc:sldChg chg="addSp modSp mod modClrScheme modAnim chgLayout">
        <pc:chgData name="Petr Smutný" userId="37ffb8d4-0ab7-4539-80fa-95cb741689c5" providerId="ADAL" clId="{45ADF9A3-04CE-43FA-BDE2-09EA92657E7F}" dt="2020-11-10T16:30:49.148" v="343" actId="14100"/>
        <pc:sldMkLst>
          <pc:docMk/>
          <pc:sldMk cId="0" sldId="305"/>
        </pc:sldMkLst>
        <pc:spChg chg="add mod ord">
          <ac:chgData name="Petr Smutný" userId="37ffb8d4-0ab7-4539-80fa-95cb741689c5" providerId="ADAL" clId="{45ADF9A3-04CE-43FA-BDE2-09EA92657E7F}" dt="2020-11-10T16:21:02.425" v="175" actId="700"/>
          <ac:spMkLst>
            <pc:docMk/>
            <pc:sldMk cId="0" sldId="305"/>
            <ac:spMk id="2" creationId="{B01323AF-058E-46BE-843A-2C5BAFE4F535}"/>
          </ac:spMkLst>
        </pc:spChg>
        <pc:spChg chg="add mod ord">
          <ac:chgData name="Petr Smutný" userId="37ffb8d4-0ab7-4539-80fa-95cb741689c5" providerId="ADAL" clId="{45ADF9A3-04CE-43FA-BDE2-09EA92657E7F}" dt="2020-11-10T16:30:49.148" v="343" actId="14100"/>
          <ac:spMkLst>
            <pc:docMk/>
            <pc:sldMk cId="0" sldId="305"/>
            <ac:spMk id="3" creationId="{F929E828-D9D0-423B-96E3-876387137D7E}"/>
          </ac:spMkLst>
        </pc:spChg>
        <pc:spChg chg="mod ord">
          <ac:chgData name="Petr Smutný" userId="37ffb8d4-0ab7-4539-80fa-95cb741689c5" providerId="ADAL" clId="{45ADF9A3-04CE-43FA-BDE2-09EA92657E7F}" dt="2020-11-10T16:21:02.425" v="175" actId="700"/>
          <ac:spMkLst>
            <pc:docMk/>
            <pc:sldMk cId="0" sldId="305"/>
            <ac:spMk id="4" creationId="{B9DB0CE2-DA1F-4714-91AB-BBD02A35179B}"/>
          </ac:spMkLst>
        </pc:spChg>
        <pc:spChg chg="mod ord">
          <ac:chgData name="Petr Smutný" userId="37ffb8d4-0ab7-4539-80fa-95cb741689c5" providerId="ADAL" clId="{45ADF9A3-04CE-43FA-BDE2-09EA92657E7F}" dt="2020-11-10T16:21:02.425" v="175" actId="700"/>
          <ac:spMkLst>
            <pc:docMk/>
            <pc:sldMk cId="0" sldId="305"/>
            <ac:spMk id="5" creationId="{7BC866EB-551E-4733-AC96-A5267A38AF5A}"/>
          </ac:spMkLst>
        </pc:spChg>
        <pc:spChg chg="mod ord">
          <ac:chgData name="Petr Smutný" userId="37ffb8d4-0ab7-4539-80fa-95cb741689c5" providerId="ADAL" clId="{45ADF9A3-04CE-43FA-BDE2-09EA92657E7F}" dt="2020-11-10T16:21:02.425" v="175" actId="700"/>
          <ac:spMkLst>
            <pc:docMk/>
            <pc:sldMk cId="0" sldId="305"/>
            <ac:spMk id="160770" creationId="{C1C45B20-5FC5-406B-A00E-3070760A9B1D}"/>
          </ac:spMkLst>
        </pc:spChg>
        <pc:spChg chg="mod ord">
          <ac:chgData name="Petr Smutný" userId="37ffb8d4-0ab7-4539-80fa-95cb741689c5" providerId="ADAL" clId="{45ADF9A3-04CE-43FA-BDE2-09EA92657E7F}" dt="2020-11-10T16:30:46.476" v="342" actId="14100"/>
          <ac:spMkLst>
            <pc:docMk/>
            <pc:sldMk cId="0" sldId="305"/>
            <ac:spMk id="160771" creationId="{3C1A8FF7-8338-4013-9A47-18E6F83020CA}"/>
          </ac:spMkLst>
        </pc:spChg>
        <pc:picChg chg="add mod">
          <ac:chgData name="Petr Smutný" userId="37ffb8d4-0ab7-4539-80fa-95cb741689c5" providerId="ADAL" clId="{45ADF9A3-04CE-43FA-BDE2-09EA92657E7F}" dt="2020-11-10T16:21:59.060" v="184" actId="1076"/>
          <ac:picMkLst>
            <pc:docMk/>
            <pc:sldMk cId="0" sldId="305"/>
            <ac:picMk id="8" creationId="{A7957330-5FD9-4901-AA63-0BBEEE26CA72}"/>
          </ac:picMkLst>
        </pc:picChg>
      </pc:sldChg>
      <pc:sldChg chg="modSp add">
        <pc:chgData name="Petr Smutný" userId="37ffb8d4-0ab7-4539-80fa-95cb741689c5" providerId="ADAL" clId="{45ADF9A3-04CE-43FA-BDE2-09EA92657E7F}" dt="2020-11-10T16:37:16.994" v="551"/>
        <pc:sldMkLst>
          <pc:docMk/>
          <pc:sldMk cId="0" sldId="306"/>
        </pc:sldMkLst>
        <pc:spChg chg="mod">
          <ac:chgData name="Petr Smutný" userId="37ffb8d4-0ab7-4539-80fa-95cb741689c5" providerId="ADAL" clId="{45ADF9A3-04CE-43FA-BDE2-09EA92657E7F}" dt="2020-11-10T16:37:16.994" v="551"/>
          <ac:spMkLst>
            <pc:docMk/>
            <pc:sldMk cId="0" sldId="306"/>
            <ac:spMk id="4" creationId="{15F8CC64-D5F9-493F-8BC4-8670FC478AE0}"/>
          </ac:spMkLst>
        </pc:spChg>
      </pc:sldChg>
      <pc:sldChg chg="modSp add del">
        <pc:chgData name="Petr Smutný" userId="37ffb8d4-0ab7-4539-80fa-95cb741689c5" providerId="ADAL" clId="{45ADF9A3-04CE-43FA-BDE2-09EA92657E7F}" dt="2020-11-10T16:37:16.994" v="551"/>
        <pc:sldMkLst>
          <pc:docMk/>
          <pc:sldMk cId="0" sldId="307"/>
        </pc:sldMkLst>
        <pc:spChg chg="mod">
          <ac:chgData name="Petr Smutný" userId="37ffb8d4-0ab7-4539-80fa-95cb741689c5" providerId="ADAL" clId="{45ADF9A3-04CE-43FA-BDE2-09EA92657E7F}" dt="2020-11-10T16:37:16.994" v="551"/>
          <ac:spMkLst>
            <pc:docMk/>
            <pc:sldMk cId="0" sldId="307"/>
            <ac:spMk id="5" creationId="{38922961-286E-4151-B632-CF1C4382E3EF}"/>
          </ac:spMkLst>
        </pc:spChg>
      </pc:sldChg>
      <pc:sldChg chg="modSp add">
        <pc:chgData name="Petr Smutný" userId="37ffb8d4-0ab7-4539-80fa-95cb741689c5" providerId="ADAL" clId="{45ADF9A3-04CE-43FA-BDE2-09EA92657E7F}" dt="2020-11-10T16:37:16.994" v="551"/>
        <pc:sldMkLst>
          <pc:docMk/>
          <pc:sldMk cId="0" sldId="308"/>
        </pc:sldMkLst>
        <pc:spChg chg="mod">
          <ac:chgData name="Petr Smutný" userId="37ffb8d4-0ab7-4539-80fa-95cb741689c5" providerId="ADAL" clId="{45ADF9A3-04CE-43FA-BDE2-09EA92657E7F}" dt="2020-11-10T16:37:16.994" v="551"/>
          <ac:spMkLst>
            <pc:docMk/>
            <pc:sldMk cId="0" sldId="308"/>
            <ac:spMk id="4" creationId="{ACD67116-CD6D-4D78-BE7C-8CE17AA2818A}"/>
          </ac:spMkLst>
        </pc:spChg>
      </pc:sldChg>
      <pc:sldChg chg="modSp add del">
        <pc:chgData name="Petr Smutný" userId="37ffb8d4-0ab7-4539-80fa-95cb741689c5" providerId="ADAL" clId="{45ADF9A3-04CE-43FA-BDE2-09EA92657E7F}" dt="2020-11-10T16:37:16.994" v="551"/>
        <pc:sldMkLst>
          <pc:docMk/>
          <pc:sldMk cId="0" sldId="309"/>
        </pc:sldMkLst>
        <pc:spChg chg="mod">
          <ac:chgData name="Petr Smutný" userId="37ffb8d4-0ab7-4539-80fa-95cb741689c5" providerId="ADAL" clId="{45ADF9A3-04CE-43FA-BDE2-09EA92657E7F}" dt="2020-11-10T16:37:16.994" v="551"/>
          <ac:spMkLst>
            <pc:docMk/>
            <pc:sldMk cId="0" sldId="309"/>
            <ac:spMk id="5" creationId="{6907DDC9-F922-4129-8EFC-B0FF15EE2CDD}"/>
          </ac:spMkLst>
        </pc:spChg>
      </pc:sldChg>
      <pc:sldChg chg="modSp add del">
        <pc:chgData name="Petr Smutný" userId="37ffb8d4-0ab7-4539-80fa-95cb741689c5" providerId="ADAL" clId="{45ADF9A3-04CE-43FA-BDE2-09EA92657E7F}" dt="2020-11-10T16:37:16.994" v="551"/>
        <pc:sldMkLst>
          <pc:docMk/>
          <pc:sldMk cId="0" sldId="310"/>
        </pc:sldMkLst>
        <pc:spChg chg="mod">
          <ac:chgData name="Petr Smutný" userId="37ffb8d4-0ab7-4539-80fa-95cb741689c5" providerId="ADAL" clId="{45ADF9A3-04CE-43FA-BDE2-09EA92657E7F}" dt="2020-11-10T16:37:16.994" v="551"/>
          <ac:spMkLst>
            <pc:docMk/>
            <pc:sldMk cId="0" sldId="310"/>
            <ac:spMk id="4" creationId="{405016DA-61EE-4A8B-9557-41E068FC74C7}"/>
          </ac:spMkLst>
        </pc:spChg>
      </pc:sldChg>
      <pc:sldChg chg="modSp add del">
        <pc:chgData name="Petr Smutný" userId="37ffb8d4-0ab7-4539-80fa-95cb741689c5" providerId="ADAL" clId="{45ADF9A3-04CE-43FA-BDE2-09EA92657E7F}" dt="2020-11-10T16:37:16.994" v="551"/>
        <pc:sldMkLst>
          <pc:docMk/>
          <pc:sldMk cId="0" sldId="311"/>
        </pc:sldMkLst>
        <pc:spChg chg="mod">
          <ac:chgData name="Petr Smutný" userId="37ffb8d4-0ab7-4539-80fa-95cb741689c5" providerId="ADAL" clId="{45ADF9A3-04CE-43FA-BDE2-09EA92657E7F}" dt="2020-11-10T16:37:16.994" v="551"/>
          <ac:spMkLst>
            <pc:docMk/>
            <pc:sldMk cId="0" sldId="311"/>
            <ac:spMk id="4" creationId="{EC1F7413-7A72-440E-B60B-484296A149E9}"/>
          </ac:spMkLst>
        </pc:spChg>
      </pc:sldChg>
      <pc:sldChg chg="modSp add">
        <pc:chgData name="Petr Smutný" userId="37ffb8d4-0ab7-4539-80fa-95cb741689c5" providerId="ADAL" clId="{45ADF9A3-04CE-43FA-BDE2-09EA92657E7F}" dt="2020-11-10T16:37:16.994" v="551"/>
        <pc:sldMkLst>
          <pc:docMk/>
          <pc:sldMk cId="0" sldId="312"/>
        </pc:sldMkLst>
        <pc:spChg chg="mod">
          <ac:chgData name="Petr Smutný" userId="37ffb8d4-0ab7-4539-80fa-95cb741689c5" providerId="ADAL" clId="{45ADF9A3-04CE-43FA-BDE2-09EA92657E7F}" dt="2020-11-10T16:37:16.994" v="551"/>
          <ac:spMkLst>
            <pc:docMk/>
            <pc:sldMk cId="0" sldId="312"/>
            <ac:spMk id="4" creationId="{44506F6C-F452-4AA8-AAD3-F55A10EB913F}"/>
          </ac:spMkLst>
        </pc:spChg>
      </pc:sldChg>
      <pc:sldChg chg="modSp add">
        <pc:chgData name="Petr Smutný" userId="37ffb8d4-0ab7-4539-80fa-95cb741689c5" providerId="ADAL" clId="{45ADF9A3-04CE-43FA-BDE2-09EA92657E7F}" dt="2020-11-10T16:37:16.994" v="551"/>
        <pc:sldMkLst>
          <pc:docMk/>
          <pc:sldMk cId="0" sldId="313"/>
        </pc:sldMkLst>
        <pc:spChg chg="mod">
          <ac:chgData name="Petr Smutný" userId="37ffb8d4-0ab7-4539-80fa-95cb741689c5" providerId="ADAL" clId="{45ADF9A3-04CE-43FA-BDE2-09EA92657E7F}" dt="2020-11-10T16:37:16.994" v="551"/>
          <ac:spMkLst>
            <pc:docMk/>
            <pc:sldMk cId="0" sldId="313"/>
            <ac:spMk id="4" creationId="{4C1C8B50-2A08-4603-ACE2-6EE582BB72F4}"/>
          </ac:spMkLst>
        </pc:spChg>
      </pc:sldChg>
      <pc:sldChg chg="modSp add del">
        <pc:chgData name="Petr Smutný" userId="37ffb8d4-0ab7-4539-80fa-95cb741689c5" providerId="ADAL" clId="{45ADF9A3-04CE-43FA-BDE2-09EA92657E7F}" dt="2020-11-10T16:37:16.994" v="551"/>
        <pc:sldMkLst>
          <pc:docMk/>
          <pc:sldMk cId="0" sldId="314"/>
        </pc:sldMkLst>
        <pc:spChg chg="mod">
          <ac:chgData name="Petr Smutný" userId="37ffb8d4-0ab7-4539-80fa-95cb741689c5" providerId="ADAL" clId="{45ADF9A3-04CE-43FA-BDE2-09EA92657E7F}" dt="2020-11-10T16:09:16.473" v="26"/>
          <ac:spMkLst>
            <pc:docMk/>
            <pc:sldMk cId="0" sldId="314"/>
            <ac:spMk id="4" creationId="{B28A69CA-0B3C-41EC-9D2A-5BF976B73B6B}"/>
          </ac:spMkLst>
        </pc:spChg>
        <pc:spChg chg="mod">
          <ac:chgData name="Petr Smutný" userId="37ffb8d4-0ab7-4539-80fa-95cb741689c5" providerId="ADAL" clId="{45ADF9A3-04CE-43FA-BDE2-09EA92657E7F}" dt="2020-11-10T16:09:16.473" v="26"/>
          <ac:spMkLst>
            <pc:docMk/>
            <pc:sldMk cId="0" sldId="314"/>
            <ac:spMk id="5" creationId="{0B09537F-E870-4A6E-8889-E792C31B7398}"/>
          </ac:spMkLst>
        </pc:spChg>
        <pc:spChg chg="mod">
          <ac:chgData name="Petr Smutný" userId="37ffb8d4-0ab7-4539-80fa-95cb741689c5" providerId="ADAL" clId="{45ADF9A3-04CE-43FA-BDE2-09EA92657E7F}" dt="2020-11-10T16:37:16.994" v="551"/>
          <ac:spMkLst>
            <pc:docMk/>
            <pc:sldMk cId="0" sldId="314"/>
            <ac:spMk id="6" creationId="{DC7CE661-B26F-4B32-BEED-4E80D32A11B9}"/>
          </ac:spMkLst>
        </pc:spChg>
        <pc:spChg chg="mod">
          <ac:chgData name="Petr Smutný" userId="37ffb8d4-0ab7-4539-80fa-95cb741689c5" providerId="ADAL" clId="{45ADF9A3-04CE-43FA-BDE2-09EA92657E7F}" dt="2020-11-10T16:09:16.473" v="26"/>
          <ac:spMkLst>
            <pc:docMk/>
            <pc:sldMk cId="0" sldId="314"/>
            <ac:spMk id="179202" creationId="{1D4CB3EC-43B6-4462-83DD-AB2BC9B867D7}"/>
          </ac:spMkLst>
        </pc:spChg>
        <pc:spChg chg="mod">
          <ac:chgData name="Petr Smutný" userId="37ffb8d4-0ab7-4539-80fa-95cb741689c5" providerId="ADAL" clId="{45ADF9A3-04CE-43FA-BDE2-09EA92657E7F}" dt="2020-11-10T16:09:16.473" v="26"/>
          <ac:spMkLst>
            <pc:docMk/>
            <pc:sldMk cId="0" sldId="314"/>
            <ac:spMk id="179203" creationId="{7542CF1E-6FB8-4BB1-BCA2-3DC169D9AD95}"/>
          </ac:spMkLst>
        </pc:spChg>
      </pc:sldChg>
      <pc:sldChg chg="modSp add">
        <pc:chgData name="Petr Smutný" userId="37ffb8d4-0ab7-4539-80fa-95cb741689c5" providerId="ADAL" clId="{45ADF9A3-04CE-43FA-BDE2-09EA92657E7F}" dt="2020-11-10T16:37:16.994" v="551"/>
        <pc:sldMkLst>
          <pc:docMk/>
          <pc:sldMk cId="0" sldId="315"/>
        </pc:sldMkLst>
        <pc:spChg chg="mod">
          <ac:chgData name="Petr Smutný" userId="37ffb8d4-0ab7-4539-80fa-95cb741689c5" providerId="ADAL" clId="{45ADF9A3-04CE-43FA-BDE2-09EA92657E7F}" dt="2020-11-10T16:37:16.994" v="551"/>
          <ac:spMkLst>
            <pc:docMk/>
            <pc:sldMk cId="0" sldId="315"/>
            <ac:spMk id="4" creationId="{29542608-2214-40EF-A65E-45148BCF55FF}"/>
          </ac:spMkLst>
        </pc:spChg>
      </pc:sldChg>
      <pc:sldChg chg="addSp delSp modSp mod modClrScheme chgLayout">
        <pc:chgData name="Petr Smutný" userId="37ffb8d4-0ab7-4539-80fa-95cb741689c5" providerId="ADAL" clId="{45ADF9A3-04CE-43FA-BDE2-09EA92657E7F}" dt="2020-11-10T16:27:49.110" v="272" actId="20577"/>
        <pc:sldMkLst>
          <pc:docMk/>
          <pc:sldMk cId="0" sldId="316"/>
        </pc:sldMkLst>
        <pc:spChg chg="add mod ord">
          <ac:chgData name="Petr Smutný" userId="37ffb8d4-0ab7-4539-80fa-95cb741689c5" providerId="ADAL" clId="{45ADF9A3-04CE-43FA-BDE2-09EA92657E7F}" dt="2020-11-10T16:23:15.540" v="237"/>
          <ac:spMkLst>
            <pc:docMk/>
            <pc:sldMk cId="0" sldId="316"/>
            <ac:spMk id="2" creationId="{81BBA266-8E25-4B36-A3FB-2EEA207F4274}"/>
          </ac:spMkLst>
        </pc:spChg>
        <pc:spChg chg="add mod ord">
          <ac:chgData name="Petr Smutný" userId="37ffb8d4-0ab7-4539-80fa-95cb741689c5" providerId="ADAL" clId="{45ADF9A3-04CE-43FA-BDE2-09EA92657E7F}" dt="2020-11-10T16:26:45.045" v="262" actId="14100"/>
          <ac:spMkLst>
            <pc:docMk/>
            <pc:sldMk cId="0" sldId="316"/>
            <ac:spMk id="3" creationId="{BA51520C-6948-4FF6-A07D-31EF3501BDEA}"/>
          </ac:spMkLst>
        </pc:spChg>
        <pc:spChg chg="mod ord">
          <ac:chgData name="Petr Smutný" userId="37ffb8d4-0ab7-4539-80fa-95cb741689c5" providerId="ADAL" clId="{45ADF9A3-04CE-43FA-BDE2-09EA92657E7F}" dt="2020-11-10T16:23:10.869" v="235" actId="700"/>
          <ac:spMkLst>
            <pc:docMk/>
            <pc:sldMk cId="0" sldId="316"/>
            <ac:spMk id="4" creationId="{F2534DA5-3A7D-4913-91BB-809ED97249C9}"/>
          </ac:spMkLst>
        </pc:spChg>
        <pc:spChg chg="mod ord">
          <ac:chgData name="Petr Smutný" userId="37ffb8d4-0ab7-4539-80fa-95cb741689c5" providerId="ADAL" clId="{45ADF9A3-04CE-43FA-BDE2-09EA92657E7F}" dt="2020-11-10T16:23:10.869" v="235" actId="700"/>
          <ac:spMkLst>
            <pc:docMk/>
            <pc:sldMk cId="0" sldId="316"/>
            <ac:spMk id="5" creationId="{F1DDDEEC-B0E8-453C-91AB-7A4AB057E33A}"/>
          </ac:spMkLst>
        </pc:spChg>
        <pc:spChg chg="add del mod ord">
          <ac:chgData name="Petr Smutný" userId="37ffb8d4-0ab7-4539-80fa-95cb741689c5" providerId="ADAL" clId="{45ADF9A3-04CE-43FA-BDE2-09EA92657E7F}" dt="2020-11-10T16:24:11.245" v="252" actId="22"/>
          <ac:spMkLst>
            <pc:docMk/>
            <pc:sldMk cId="0" sldId="316"/>
            <ac:spMk id="6" creationId="{E1562A69-2E50-4724-9F7F-52D009F13DC5}"/>
          </ac:spMkLst>
        </pc:spChg>
        <pc:spChg chg="add mod">
          <ac:chgData name="Petr Smutný" userId="37ffb8d4-0ab7-4539-80fa-95cb741689c5" providerId="ADAL" clId="{45ADF9A3-04CE-43FA-BDE2-09EA92657E7F}" dt="2020-11-10T16:27:49.110" v="272" actId="20577"/>
          <ac:spMkLst>
            <pc:docMk/>
            <pc:sldMk cId="0" sldId="316"/>
            <ac:spMk id="12" creationId="{DE2AD1C5-76A9-4985-B6C4-F205F7D761DE}"/>
          </ac:spMkLst>
        </pc:spChg>
        <pc:spChg chg="mod ord">
          <ac:chgData name="Petr Smutný" userId="37ffb8d4-0ab7-4539-80fa-95cb741689c5" providerId="ADAL" clId="{45ADF9A3-04CE-43FA-BDE2-09EA92657E7F}" dt="2020-11-10T16:23:10.869" v="235" actId="700"/>
          <ac:spMkLst>
            <pc:docMk/>
            <pc:sldMk cId="0" sldId="316"/>
            <ac:spMk id="183298" creationId="{58349E51-7B17-4C6A-98F4-BE7469979A11}"/>
          </ac:spMkLst>
        </pc:spChg>
        <pc:spChg chg="mod ord">
          <ac:chgData name="Petr Smutný" userId="37ffb8d4-0ab7-4539-80fa-95cb741689c5" providerId="ADAL" clId="{45ADF9A3-04CE-43FA-BDE2-09EA92657E7F}" dt="2020-11-10T16:26:48.790" v="263" actId="14100"/>
          <ac:spMkLst>
            <pc:docMk/>
            <pc:sldMk cId="0" sldId="316"/>
            <ac:spMk id="183299" creationId="{BF61BFB7-3E06-48C7-AD2D-EF94927E07CF}"/>
          </ac:spMkLst>
        </pc:spChg>
        <pc:picChg chg="add mod ord">
          <ac:chgData name="Petr Smutný" userId="37ffb8d4-0ab7-4539-80fa-95cb741689c5" providerId="ADAL" clId="{45ADF9A3-04CE-43FA-BDE2-09EA92657E7F}" dt="2020-11-10T16:26:41.157" v="261" actId="14100"/>
          <ac:picMkLst>
            <pc:docMk/>
            <pc:sldMk cId="0" sldId="316"/>
            <ac:picMk id="8" creationId="{A8074A31-AB55-4929-A004-8F578E79FDA9}"/>
          </ac:picMkLst>
        </pc:picChg>
      </pc:sldChg>
      <pc:sldChg chg="modSp add">
        <pc:chgData name="Petr Smutný" userId="37ffb8d4-0ab7-4539-80fa-95cb741689c5" providerId="ADAL" clId="{45ADF9A3-04CE-43FA-BDE2-09EA92657E7F}" dt="2020-11-10T16:37:16.994" v="551"/>
        <pc:sldMkLst>
          <pc:docMk/>
          <pc:sldMk cId="0" sldId="317"/>
        </pc:sldMkLst>
        <pc:spChg chg="mod">
          <ac:chgData name="Petr Smutný" userId="37ffb8d4-0ab7-4539-80fa-95cb741689c5" providerId="ADAL" clId="{45ADF9A3-04CE-43FA-BDE2-09EA92657E7F}" dt="2020-11-10T16:37:16.994" v="551"/>
          <ac:spMkLst>
            <pc:docMk/>
            <pc:sldMk cId="0" sldId="317"/>
            <ac:spMk id="4" creationId="{2F842FB8-8011-499B-85C0-F15604139A8B}"/>
          </ac:spMkLst>
        </pc:spChg>
      </pc:sldChg>
      <pc:sldChg chg="modSp add">
        <pc:chgData name="Petr Smutný" userId="37ffb8d4-0ab7-4539-80fa-95cb741689c5" providerId="ADAL" clId="{45ADF9A3-04CE-43FA-BDE2-09EA92657E7F}" dt="2020-11-10T16:37:16.994" v="551"/>
        <pc:sldMkLst>
          <pc:docMk/>
          <pc:sldMk cId="0" sldId="318"/>
        </pc:sldMkLst>
        <pc:spChg chg="mod">
          <ac:chgData name="Petr Smutný" userId="37ffb8d4-0ab7-4539-80fa-95cb741689c5" providerId="ADAL" clId="{45ADF9A3-04CE-43FA-BDE2-09EA92657E7F}" dt="2020-11-10T16:37:16.994" v="551"/>
          <ac:spMkLst>
            <pc:docMk/>
            <pc:sldMk cId="0" sldId="318"/>
            <ac:spMk id="4" creationId="{206DC7A3-AF93-408E-83FE-CF4C722F42A9}"/>
          </ac:spMkLst>
        </pc:spChg>
      </pc:sldChg>
      <pc:sldChg chg="addSp delSp modSp mod modClrScheme chgLayout">
        <pc:chgData name="Petr Smutný" userId="37ffb8d4-0ab7-4539-80fa-95cb741689c5" providerId="ADAL" clId="{45ADF9A3-04CE-43FA-BDE2-09EA92657E7F}" dt="2020-11-10T16:30:03.801" v="335"/>
        <pc:sldMkLst>
          <pc:docMk/>
          <pc:sldMk cId="0" sldId="319"/>
        </pc:sldMkLst>
        <pc:spChg chg="add mod ord">
          <ac:chgData name="Petr Smutný" userId="37ffb8d4-0ab7-4539-80fa-95cb741689c5" providerId="ADAL" clId="{45ADF9A3-04CE-43FA-BDE2-09EA92657E7F}" dt="2020-11-10T16:29:40.623" v="332"/>
          <ac:spMkLst>
            <pc:docMk/>
            <pc:sldMk cId="0" sldId="319"/>
            <ac:spMk id="2" creationId="{D2291D01-0F80-46C2-AB59-D95367A44FB7}"/>
          </ac:spMkLst>
        </pc:spChg>
        <pc:spChg chg="add mod ord">
          <ac:chgData name="Petr Smutný" userId="37ffb8d4-0ab7-4539-80fa-95cb741689c5" providerId="ADAL" clId="{45ADF9A3-04CE-43FA-BDE2-09EA92657E7F}" dt="2020-11-10T16:29:52.705" v="334"/>
          <ac:spMkLst>
            <pc:docMk/>
            <pc:sldMk cId="0" sldId="319"/>
            <ac:spMk id="3" creationId="{3643BFB2-C33E-4659-8C48-12E279BEBCD3}"/>
          </ac:spMkLst>
        </pc:spChg>
        <pc:spChg chg="add mod ord">
          <ac:chgData name="Petr Smutný" userId="37ffb8d4-0ab7-4539-80fa-95cb741689c5" providerId="ADAL" clId="{45ADF9A3-04CE-43FA-BDE2-09EA92657E7F}" dt="2020-11-10T16:30:03.801" v="335"/>
          <ac:spMkLst>
            <pc:docMk/>
            <pc:sldMk cId="0" sldId="319"/>
            <ac:spMk id="4" creationId="{75991524-900F-45D0-94E3-74E73AB6761E}"/>
          </ac:spMkLst>
        </pc:spChg>
        <pc:spChg chg="mod ord">
          <ac:chgData name="Petr Smutný" userId="37ffb8d4-0ab7-4539-80fa-95cb741689c5" providerId="ADAL" clId="{45ADF9A3-04CE-43FA-BDE2-09EA92657E7F}" dt="2020-11-10T16:29:31.515" v="330" actId="700"/>
          <ac:spMkLst>
            <pc:docMk/>
            <pc:sldMk cId="0" sldId="319"/>
            <ac:spMk id="5" creationId="{1E365B02-DC68-4760-BDFF-9B9F6229DD43}"/>
          </ac:spMkLst>
        </pc:spChg>
        <pc:spChg chg="mod ord">
          <ac:chgData name="Petr Smutný" userId="37ffb8d4-0ab7-4539-80fa-95cb741689c5" providerId="ADAL" clId="{45ADF9A3-04CE-43FA-BDE2-09EA92657E7F}" dt="2020-11-10T16:29:31.515" v="330" actId="700"/>
          <ac:spMkLst>
            <pc:docMk/>
            <pc:sldMk cId="0" sldId="319"/>
            <ac:spMk id="6" creationId="{3A889546-2AE6-4741-99C9-C8D32AE024F7}"/>
          </ac:spMkLst>
        </pc:spChg>
        <pc:spChg chg="mod ord">
          <ac:chgData name="Petr Smutný" userId="37ffb8d4-0ab7-4539-80fa-95cb741689c5" providerId="ADAL" clId="{45ADF9A3-04CE-43FA-BDE2-09EA92657E7F}" dt="2020-11-10T16:29:31.515" v="330" actId="700"/>
          <ac:spMkLst>
            <pc:docMk/>
            <pc:sldMk cId="0" sldId="319"/>
            <ac:spMk id="189442" creationId="{409DBF4D-5B4B-469C-83B8-79FA7FB31B46}"/>
          </ac:spMkLst>
        </pc:spChg>
        <pc:spChg chg="mod ord">
          <ac:chgData name="Petr Smutný" userId="37ffb8d4-0ab7-4539-80fa-95cb741689c5" providerId="ADAL" clId="{45ADF9A3-04CE-43FA-BDE2-09EA92657E7F}" dt="2020-11-10T16:29:38.815" v="331" actId="21"/>
          <ac:spMkLst>
            <pc:docMk/>
            <pc:sldMk cId="0" sldId="319"/>
            <ac:spMk id="189443" creationId="{17EF855E-E814-43CA-B027-E4C0D42609AC}"/>
          </ac:spMkLst>
        </pc:spChg>
        <pc:picChg chg="del">
          <ac:chgData name="Petr Smutný" userId="37ffb8d4-0ab7-4539-80fa-95cb741689c5" providerId="ADAL" clId="{45ADF9A3-04CE-43FA-BDE2-09EA92657E7F}" dt="2020-11-10T16:29:16.742" v="329" actId="478"/>
          <ac:picMkLst>
            <pc:docMk/>
            <pc:sldMk cId="0" sldId="319"/>
            <ac:picMk id="189446" creationId="{FB92C529-B639-4997-9824-2143DAE53871}"/>
          </ac:picMkLst>
        </pc:picChg>
      </pc:sldChg>
      <pc:sldChg chg="modSp add">
        <pc:chgData name="Petr Smutný" userId="37ffb8d4-0ab7-4539-80fa-95cb741689c5" providerId="ADAL" clId="{45ADF9A3-04CE-43FA-BDE2-09EA92657E7F}" dt="2020-11-10T16:37:16.994" v="551"/>
        <pc:sldMkLst>
          <pc:docMk/>
          <pc:sldMk cId="0" sldId="320"/>
        </pc:sldMkLst>
        <pc:spChg chg="mod">
          <ac:chgData name="Petr Smutný" userId="37ffb8d4-0ab7-4539-80fa-95cb741689c5" providerId="ADAL" clId="{45ADF9A3-04CE-43FA-BDE2-09EA92657E7F}" dt="2020-11-10T16:37:16.994" v="551"/>
          <ac:spMkLst>
            <pc:docMk/>
            <pc:sldMk cId="0" sldId="320"/>
            <ac:spMk id="4" creationId="{94202D80-ADFD-49AD-9D00-D495DCC33FC5}"/>
          </ac:spMkLst>
        </pc:spChg>
      </pc:sldChg>
      <pc:sldChg chg="modSp del mod">
        <pc:chgData name="Petr Smutný" userId="37ffb8d4-0ab7-4539-80fa-95cb741689c5" providerId="ADAL" clId="{45ADF9A3-04CE-43FA-BDE2-09EA92657E7F}" dt="2020-11-10T16:30:09.045" v="336" actId="2696"/>
        <pc:sldMkLst>
          <pc:docMk/>
          <pc:sldMk cId="0" sldId="321"/>
        </pc:sldMkLst>
        <pc:spChg chg="mod">
          <ac:chgData name="Petr Smutný" userId="37ffb8d4-0ab7-4539-80fa-95cb741689c5" providerId="ADAL" clId="{45ADF9A3-04CE-43FA-BDE2-09EA92657E7F}" dt="2020-11-10T16:09:16.473" v="26"/>
          <ac:spMkLst>
            <pc:docMk/>
            <pc:sldMk cId="0" sldId="321"/>
            <ac:spMk id="4" creationId="{C41C92B9-AA4F-495E-BF1B-C4B7024DE359}"/>
          </ac:spMkLst>
        </pc:spChg>
        <pc:spChg chg="mod">
          <ac:chgData name="Petr Smutný" userId="37ffb8d4-0ab7-4539-80fa-95cb741689c5" providerId="ADAL" clId="{45ADF9A3-04CE-43FA-BDE2-09EA92657E7F}" dt="2020-11-10T16:09:16.473" v="26"/>
          <ac:spMkLst>
            <pc:docMk/>
            <pc:sldMk cId="0" sldId="321"/>
            <ac:spMk id="5" creationId="{3893A7B0-19B4-46D0-B675-1CCCD88A0AE8}"/>
          </ac:spMkLst>
        </pc:spChg>
        <pc:spChg chg="mod">
          <ac:chgData name="Petr Smutný" userId="37ffb8d4-0ab7-4539-80fa-95cb741689c5" providerId="ADAL" clId="{45ADF9A3-04CE-43FA-BDE2-09EA92657E7F}" dt="2020-11-10T16:29:48.811" v="333" actId="21"/>
          <ac:spMkLst>
            <pc:docMk/>
            <pc:sldMk cId="0" sldId="321"/>
            <ac:spMk id="193538" creationId="{CC587F96-4E18-4C2E-A2EC-32FA1023797E}"/>
          </ac:spMkLst>
        </pc:spChg>
        <pc:spChg chg="mod">
          <ac:chgData name="Petr Smutný" userId="37ffb8d4-0ab7-4539-80fa-95cb741689c5" providerId="ADAL" clId="{45ADF9A3-04CE-43FA-BDE2-09EA92657E7F}" dt="2020-11-10T16:09:16.473" v="26"/>
          <ac:spMkLst>
            <pc:docMk/>
            <pc:sldMk cId="0" sldId="321"/>
            <ac:spMk id="193539" creationId="{D219B9DF-F092-4259-9426-13E9D7B34AEF}"/>
          </ac:spMkLst>
        </pc:spChg>
      </pc:sldChg>
      <pc:sldChg chg="modSp add">
        <pc:chgData name="Petr Smutný" userId="37ffb8d4-0ab7-4539-80fa-95cb741689c5" providerId="ADAL" clId="{45ADF9A3-04CE-43FA-BDE2-09EA92657E7F}" dt="2020-11-10T16:37:16.994" v="551"/>
        <pc:sldMkLst>
          <pc:docMk/>
          <pc:sldMk cId="0" sldId="322"/>
        </pc:sldMkLst>
        <pc:spChg chg="mod">
          <ac:chgData name="Petr Smutný" userId="37ffb8d4-0ab7-4539-80fa-95cb741689c5" providerId="ADAL" clId="{45ADF9A3-04CE-43FA-BDE2-09EA92657E7F}" dt="2020-11-10T16:37:16.994" v="551"/>
          <ac:spMkLst>
            <pc:docMk/>
            <pc:sldMk cId="0" sldId="322"/>
            <ac:spMk id="4" creationId="{DB705C16-2A39-4F1B-8F31-471544DDEAEC}"/>
          </ac:spMkLst>
        </pc:spChg>
      </pc:sldChg>
      <pc:sldChg chg="modSp add del">
        <pc:chgData name="Petr Smutný" userId="37ffb8d4-0ab7-4539-80fa-95cb741689c5" providerId="ADAL" clId="{45ADF9A3-04CE-43FA-BDE2-09EA92657E7F}" dt="2020-11-10T16:37:16.994" v="551"/>
        <pc:sldMkLst>
          <pc:docMk/>
          <pc:sldMk cId="0" sldId="323"/>
        </pc:sldMkLst>
        <pc:spChg chg="mod">
          <ac:chgData name="Petr Smutný" userId="37ffb8d4-0ab7-4539-80fa-95cb741689c5" providerId="ADAL" clId="{45ADF9A3-04CE-43FA-BDE2-09EA92657E7F}" dt="2020-11-10T16:37:16.994" v="551"/>
          <ac:spMkLst>
            <pc:docMk/>
            <pc:sldMk cId="0" sldId="323"/>
            <ac:spMk id="4" creationId="{77F0DFC6-E3AC-49A0-8DC2-2D1CAF2AC4B9}"/>
          </ac:spMkLst>
        </pc:spChg>
      </pc:sldChg>
      <pc:sldChg chg="modSp add">
        <pc:chgData name="Petr Smutný" userId="37ffb8d4-0ab7-4539-80fa-95cb741689c5" providerId="ADAL" clId="{45ADF9A3-04CE-43FA-BDE2-09EA92657E7F}" dt="2020-11-10T16:37:16.994" v="551"/>
        <pc:sldMkLst>
          <pc:docMk/>
          <pc:sldMk cId="0" sldId="324"/>
        </pc:sldMkLst>
        <pc:spChg chg="mod">
          <ac:chgData name="Petr Smutný" userId="37ffb8d4-0ab7-4539-80fa-95cb741689c5" providerId="ADAL" clId="{45ADF9A3-04CE-43FA-BDE2-09EA92657E7F}" dt="2020-11-10T16:37:16.994" v="551"/>
          <ac:spMkLst>
            <pc:docMk/>
            <pc:sldMk cId="0" sldId="324"/>
            <ac:spMk id="4" creationId="{9F5779E6-630B-41D0-A72C-D3FCE105BF61}"/>
          </ac:spMkLst>
        </pc:spChg>
      </pc:sldChg>
      <pc:sldChg chg="modSp add">
        <pc:chgData name="Petr Smutný" userId="37ffb8d4-0ab7-4539-80fa-95cb741689c5" providerId="ADAL" clId="{45ADF9A3-04CE-43FA-BDE2-09EA92657E7F}" dt="2020-11-10T16:37:16.994" v="551"/>
        <pc:sldMkLst>
          <pc:docMk/>
          <pc:sldMk cId="0" sldId="325"/>
        </pc:sldMkLst>
        <pc:spChg chg="mod">
          <ac:chgData name="Petr Smutný" userId="37ffb8d4-0ab7-4539-80fa-95cb741689c5" providerId="ADAL" clId="{45ADF9A3-04CE-43FA-BDE2-09EA92657E7F}" dt="2020-11-10T16:37:16.994" v="551"/>
          <ac:spMkLst>
            <pc:docMk/>
            <pc:sldMk cId="0" sldId="325"/>
            <ac:spMk id="4" creationId="{6FBED255-38BC-4381-8787-D16986911B23}"/>
          </ac:spMkLst>
        </pc:spChg>
      </pc:sldChg>
      <pc:sldChg chg="modSp mod">
        <pc:chgData name="Petr Smutný" userId="37ffb8d4-0ab7-4539-80fa-95cb741689c5" providerId="ADAL" clId="{45ADF9A3-04CE-43FA-BDE2-09EA92657E7F}" dt="2020-11-10T16:30:40.029" v="341" actId="14100"/>
        <pc:sldMkLst>
          <pc:docMk/>
          <pc:sldMk cId="0" sldId="326"/>
        </pc:sldMkLst>
        <pc:spChg chg="mod">
          <ac:chgData name="Petr Smutný" userId="37ffb8d4-0ab7-4539-80fa-95cb741689c5" providerId="ADAL" clId="{45ADF9A3-04CE-43FA-BDE2-09EA92657E7F}" dt="2020-11-10T16:09:16.473" v="26"/>
          <ac:spMkLst>
            <pc:docMk/>
            <pc:sldMk cId="0" sldId="326"/>
            <ac:spMk id="4" creationId="{CC9888FA-438F-4D55-8050-623E7A104B19}"/>
          </ac:spMkLst>
        </pc:spChg>
        <pc:spChg chg="mod">
          <ac:chgData name="Petr Smutný" userId="37ffb8d4-0ab7-4539-80fa-95cb741689c5" providerId="ADAL" clId="{45ADF9A3-04CE-43FA-BDE2-09EA92657E7F}" dt="2020-11-10T16:09:16.473" v="26"/>
          <ac:spMkLst>
            <pc:docMk/>
            <pc:sldMk cId="0" sldId="326"/>
            <ac:spMk id="5" creationId="{EB13DF3F-ABAC-466B-A23B-4563516EF6F1}"/>
          </ac:spMkLst>
        </pc:spChg>
        <pc:spChg chg="mod">
          <ac:chgData name="Petr Smutný" userId="37ffb8d4-0ab7-4539-80fa-95cb741689c5" providerId="ADAL" clId="{45ADF9A3-04CE-43FA-BDE2-09EA92657E7F}" dt="2020-11-10T16:09:16.473" v="26"/>
          <ac:spMkLst>
            <pc:docMk/>
            <pc:sldMk cId="0" sldId="326"/>
            <ac:spMk id="203778" creationId="{50BEDEFD-201E-4B60-9119-02801346572A}"/>
          </ac:spMkLst>
        </pc:spChg>
        <pc:spChg chg="mod">
          <ac:chgData name="Petr Smutný" userId="37ffb8d4-0ab7-4539-80fa-95cb741689c5" providerId="ADAL" clId="{45ADF9A3-04CE-43FA-BDE2-09EA92657E7F}" dt="2020-11-10T16:30:40.029" v="341" actId="14100"/>
          <ac:spMkLst>
            <pc:docMk/>
            <pc:sldMk cId="0" sldId="326"/>
            <ac:spMk id="203779" creationId="{7227D265-ABC0-4F7A-8767-0A4FDDA11650}"/>
          </ac:spMkLst>
        </pc:spChg>
      </pc:sldChg>
      <pc:sldChg chg="modSp add del">
        <pc:chgData name="Petr Smutný" userId="37ffb8d4-0ab7-4539-80fa-95cb741689c5" providerId="ADAL" clId="{45ADF9A3-04CE-43FA-BDE2-09EA92657E7F}" dt="2020-11-10T16:37:16.994" v="551"/>
        <pc:sldMkLst>
          <pc:docMk/>
          <pc:sldMk cId="0" sldId="327"/>
        </pc:sldMkLst>
        <pc:spChg chg="mod">
          <ac:chgData name="Petr Smutný" userId="37ffb8d4-0ab7-4539-80fa-95cb741689c5" providerId="ADAL" clId="{45ADF9A3-04CE-43FA-BDE2-09EA92657E7F}" dt="2020-11-10T16:37:16.994" v="551"/>
          <ac:spMkLst>
            <pc:docMk/>
            <pc:sldMk cId="0" sldId="327"/>
            <ac:spMk id="4" creationId="{5E3837FC-B161-421C-BC05-F377C9F7A068}"/>
          </ac:spMkLst>
        </pc:spChg>
      </pc:sldChg>
      <pc:sldChg chg="modSp del mod">
        <pc:chgData name="Petr Smutný" userId="37ffb8d4-0ab7-4539-80fa-95cb741689c5" providerId="ADAL" clId="{45ADF9A3-04CE-43FA-BDE2-09EA92657E7F}" dt="2020-11-10T16:31:42.207" v="344" actId="2696"/>
        <pc:sldMkLst>
          <pc:docMk/>
          <pc:sldMk cId="0" sldId="328"/>
        </pc:sldMkLst>
        <pc:spChg chg="mod">
          <ac:chgData name="Petr Smutný" userId="37ffb8d4-0ab7-4539-80fa-95cb741689c5" providerId="ADAL" clId="{45ADF9A3-04CE-43FA-BDE2-09EA92657E7F}" dt="2020-11-10T16:09:16.473" v="26"/>
          <ac:spMkLst>
            <pc:docMk/>
            <pc:sldMk cId="0" sldId="328"/>
            <ac:spMk id="4" creationId="{5A45122F-FA24-4FE4-906B-08C29B114652}"/>
          </ac:spMkLst>
        </pc:spChg>
        <pc:spChg chg="mod">
          <ac:chgData name="Petr Smutný" userId="37ffb8d4-0ab7-4539-80fa-95cb741689c5" providerId="ADAL" clId="{45ADF9A3-04CE-43FA-BDE2-09EA92657E7F}" dt="2020-11-10T16:09:16.473" v="26"/>
          <ac:spMkLst>
            <pc:docMk/>
            <pc:sldMk cId="0" sldId="328"/>
            <ac:spMk id="5" creationId="{C83DEE15-FEB6-4DCC-B65A-CC64F8553082}"/>
          </ac:spMkLst>
        </pc:spChg>
        <pc:spChg chg="mod">
          <ac:chgData name="Petr Smutný" userId="37ffb8d4-0ab7-4539-80fa-95cb741689c5" providerId="ADAL" clId="{45ADF9A3-04CE-43FA-BDE2-09EA92657E7F}" dt="2020-11-10T16:09:16.473" v="26"/>
          <ac:spMkLst>
            <pc:docMk/>
            <pc:sldMk cId="0" sldId="328"/>
            <ac:spMk id="207874" creationId="{EB072342-D7A4-44B9-ABAF-CE3FAABFFD24}"/>
          </ac:spMkLst>
        </pc:spChg>
        <pc:spChg chg="mod">
          <ac:chgData name="Petr Smutný" userId="37ffb8d4-0ab7-4539-80fa-95cb741689c5" providerId="ADAL" clId="{45ADF9A3-04CE-43FA-BDE2-09EA92657E7F}" dt="2020-11-10T16:30:26.407" v="337" actId="21"/>
          <ac:spMkLst>
            <pc:docMk/>
            <pc:sldMk cId="0" sldId="328"/>
            <ac:spMk id="207875" creationId="{A9F6F0ED-F196-48F3-9A7C-43A119A72728}"/>
          </ac:spMkLst>
        </pc:spChg>
      </pc:sldChg>
      <pc:sldChg chg="modSp">
        <pc:chgData name="Petr Smutný" userId="37ffb8d4-0ab7-4539-80fa-95cb741689c5" providerId="ADAL" clId="{45ADF9A3-04CE-43FA-BDE2-09EA92657E7F}" dt="2020-11-10T16:09:16.473" v="26"/>
        <pc:sldMkLst>
          <pc:docMk/>
          <pc:sldMk cId="0" sldId="329"/>
        </pc:sldMkLst>
        <pc:spChg chg="mod">
          <ac:chgData name="Petr Smutný" userId="37ffb8d4-0ab7-4539-80fa-95cb741689c5" providerId="ADAL" clId="{45ADF9A3-04CE-43FA-BDE2-09EA92657E7F}" dt="2020-11-10T16:09:16.473" v="26"/>
          <ac:spMkLst>
            <pc:docMk/>
            <pc:sldMk cId="0" sldId="329"/>
            <ac:spMk id="4" creationId="{ADD0B69C-F714-442D-BFC3-AF878606670F}"/>
          </ac:spMkLst>
        </pc:spChg>
        <pc:spChg chg="mod">
          <ac:chgData name="Petr Smutný" userId="37ffb8d4-0ab7-4539-80fa-95cb741689c5" providerId="ADAL" clId="{45ADF9A3-04CE-43FA-BDE2-09EA92657E7F}" dt="2020-11-10T16:09:16.473" v="26"/>
          <ac:spMkLst>
            <pc:docMk/>
            <pc:sldMk cId="0" sldId="329"/>
            <ac:spMk id="5" creationId="{C1CDCAA6-2CC6-41DF-A0C8-21436EB95BC0}"/>
          </ac:spMkLst>
        </pc:spChg>
        <pc:spChg chg="mod">
          <ac:chgData name="Petr Smutný" userId="37ffb8d4-0ab7-4539-80fa-95cb741689c5" providerId="ADAL" clId="{45ADF9A3-04CE-43FA-BDE2-09EA92657E7F}" dt="2020-11-10T16:09:16.473" v="26"/>
          <ac:spMkLst>
            <pc:docMk/>
            <pc:sldMk cId="0" sldId="329"/>
            <ac:spMk id="209922" creationId="{1D619672-BDE6-4F20-A6DC-CDAE3371689D}"/>
          </ac:spMkLst>
        </pc:spChg>
      </pc:sldChg>
      <pc:sldChg chg="add del">
        <pc:chgData name="Petr Smutný" userId="37ffb8d4-0ab7-4539-80fa-95cb741689c5" providerId="ADAL" clId="{45ADF9A3-04CE-43FA-BDE2-09EA92657E7F}" dt="2020-11-10T16:37:16.994" v="551"/>
        <pc:sldMkLst>
          <pc:docMk/>
          <pc:sldMk cId="0" sldId="330"/>
        </pc:sldMkLst>
      </pc:sldChg>
      <pc:sldChg chg="modSp add mod">
        <pc:chgData name="Petr Smutný" userId="37ffb8d4-0ab7-4539-80fa-95cb741689c5" providerId="ADAL" clId="{45ADF9A3-04CE-43FA-BDE2-09EA92657E7F}" dt="2020-11-10T16:11:57.962" v="90" actId="1076"/>
        <pc:sldMkLst>
          <pc:docMk/>
          <pc:sldMk cId="495572101" sldId="331"/>
        </pc:sldMkLst>
        <pc:spChg chg="mod">
          <ac:chgData name="Petr Smutný" userId="37ffb8d4-0ab7-4539-80fa-95cb741689c5" providerId="ADAL" clId="{45ADF9A3-04CE-43FA-BDE2-09EA92657E7F}" dt="2020-11-10T16:11:57.962" v="90" actId="1076"/>
          <ac:spMkLst>
            <pc:docMk/>
            <pc:sldMk cId="495572101" sldId="331"/>
            <ac:spMk id="7" creationId="{4320381C-3970-4042-9F02-D696DFE55478}"/>
          </ac:spMkLst>
        </pc:spChg>
      </pc:sldChg>
      <pc:sldChg chg="del">
        <pc:chgData name="Petr Smutný" userId="37ffb8d4-0ab7-4539-80fa-95cb741689c5" providerId="ADAL" clId="{45ADF9A3-04CE-43FA-BDE2-09EA92657E7F}" dt="2020-11-10T15:40:37.908" v="21" actId="2696"/>
        <pc:sldMkLst>
          <pc:docMk/>
          <pc:sldMk cId="495572101" sldId="331"/>
        </pc:sldMkLst>
      </pc:sldChg>
      <pc:sldChg chg="new del">
        <pc:chgData name="Petr Smutný" userId="37ffb8d4-0ab7-4539-80fa-95cb741689c5" providerId="ADAL" clId="{45ADF9A3-04CE-43FA-BDE2-09EA92657E7F}" dt="2020-11-10T16:37:37.695" v="552" actId="2696"/>
        <pc:sldMkLst>
          <pc:docMk/>
          <pc:sldMk cId="1331594280" sldId="332"/>
        </pc:sldMkLst>
      </pc:sldChg>
      <pc:sldChg chg="modSp add del">
        <pc:chgData name="Petr Smutný" userId="37ffb8d4-0ab7-4539-80fa-95cb741689c5" providerId="ADAL" clId="{45ADF9A3-04CE-43FA-BDE2-09EA92657E7F}" dt="2020-11-10T16:37:16.994" v="551"/>
        <pc:sldMkLst>
          <pc:docMk/>
          <pc:sldMk cId="0" sldId="333"/>
        </pc:sldMkLst>
        <pc:spChg chg="mod">
          <ac:chgData name="Petr Smutný" userId="37ffb8d4-0ab7-4539-80fa-95cb741689c5" providerId="ADAL" clId="{45ADF9A3-04CE-43FA-BDE2-09EA92657E7F}" dt="2020-11-10T16:37:16.994" v="551"/>
          <ac:spMkLst>
            <pc:docMk/>
            <pc:sldMk cId="0" sldId="333"/>
            <ac:spMk id="5" creationId="{40E13554-C130-431F-A48C-CE63AA6A8FB7}"/>
          </ac:spMkLst>
        </pc:spChg>
      </pc:sldChg>
      <pc:sldChg chg="modSp add del">
        <pc:chgData name="Petr Smutný" userId="37ffb8d4-0ab7-4539-80fa-95cb741689c5" providerId="ADAL" clId="{45ADF9A3-04CE-43FA-BDE2-09EA92657E7F}" dt="2020-11-10T16:37:16.994" v="551"/>
        <pc:sldMkLst>
          <pc:docMk/>
          <pc:sldMk cId="0" sldId="334"/>
        </pc:sldMkLst>
        <pc:spChg chg="mod">
          <ac:chgData name="Petr Smutný" userId="37ffb8d4-0ab7-4539-80fa-95cb741689c5" providerId="ADAL" clId="{45ADF9A3-04CE-43FA-BDE2-09EA92657E7F}" dt="2020-11-10T16:37:16.994" v="551"/>
          <ac:spMkLst>
            <pc:docMk/>
            <pc:sldMk cId="0" sldId="334"/>
            <ac:spMk id="5" creationId="{F424F144-878D-4FC5-A4B5-AAFDC103238F}"/>
          </ac:spMkLst>
        </pc:spChg>
      </pc:sldChg>
      <pc:sldChg chg="modSp add">
        <pc:chgData name="Petr Smutný" userId="37ffb8d4-0ab7-4539-80fa-95cb741689c5" providerId="ADAL" clId="{45ADF9A3-04CE-43FA-BDE2-09EA92657E7F}" dt="2020-11-10T16:37:16.994" v="551"/>
        <pc:sldMkLst>
          <pc:docMk/>
          <pc:sldMk cId="0" sldId="335"/>
        </pc:sldMkLst>
        <pc:spChg chg="mod">
          <ac:chgData name="Petr Smutný" userId="37ffb8d4-0ab7-4539-80fa-95cb741689c5" providerId="ADAL" clId="{45ADF9A3-04CE-43FA-BDE2-09EA92657E7F}" dt="2020-11-10T16:37:16.994" v="551"/>
          <ac:spMkLst>
            <pc:docMk/>
            <pc:sldMk cId="0" sldId="335"/>
            <ac:spMk id="4" creationId="{1C35700A-C760-479C-A432-F00737410547}"/>
          </ac:spMkLst>
        </pc:spChg>
      </pc:sldChg>
      <pc:sldChg chg="modSp add">
        <pc:chgData name="Petr Smutný" userId="37ffb8d4-0ab7-4539-80fa-95cb741689c5" providerId="ADAL" clId="{45ADF9A3-04CE-43FA-BDE2-09EA92657E7F}" dt="2020-11-10T16:37:16.994" v="551"/>
        <pc:sldMkLst>
          <pc:docMk/>
          <pc:sldMk cId="0" sldId="336"/>
        </pc:sldMkLst>
        <pc:spChg chg="mod">
          <ac:chgData name="Petr Smutný" userId="37ffb8d4-0ab7-4539-80fa-95cb741689c5" providerId="ADAL" clId="{45ADF9A3-04CE-43FA-BDE2-09EA92657E7F}" dt="2020-11-10T16:37:16.994" v="551"/>
          <ac:spMkLst>
            <pc:docMk/>
            <pc:sldMk cId="0" sldId="336"/>
            <ac:spMk id="4" creationId="{E1F8A488-6D9D-44B0-84A4-D6BD14310765}"/>
          </ac:spMkLst>
        </pc:spChg>
      </pc:sldChg>
      <pc:sldChg chg="modSp add">
        <pc:chgData name="Petr Smutný" userId="37ffb8d4-0ab7-4539-80fa-95cb741689c5" providerId="ADAL" clId="{45ADF9A3-04CE-43FA-BDE2-09EA92657E7F}" dt="2020-11-10T16:37:16.994" v="551"/>
        <pc:sldMkLst>
          <pc:docMk/>
          <pc:sldMk cId="0" sldId="337"/>
        </pc:sldMkLst>
        <pc:spChg chg="mod">
          <ac:chgData name="Petr Smutný" userId="37ffb8d4-0ab7-4539-80fa-95cb741689c5" providerId="ADAL" clId="{45ADF9A3-04CE-43FA-BDE2-09EA92657E7F}" dt="2020-11-10T16:37:16.994" v="551"/>
          <ac:spMkLst>
            <pc:docMk/>
            <pc:sldMk cId="0" sldId="337"/>
            <ac:spMk id="4" creationId="{F652054C-E80F-45B8-BBFA-111E95E6A6A9}"/>
          </ac:spMkLst>
        </pc:spChg>
      </pc:sldChg>
      <pc:sldChg chg="modSp add">
        <pc:chgData name="Petr Smutný" userId="37ffb8d4-0ab7-4539-80fa-95cb741689c5" providerId="ADAL" clId="{45ADF9A3-04CE-43FA-BDE2-09EA92657E7F}" dt="2020-11-10T16:37:16.994" v="551"/>
        <pc:sldMkLst>
          <pc:docMk/>
          <pc:sldMk cId="0" sldId="338"/>
        </pc:sldMkLst>
        <pc:spChg chg="mod">
          <ac:chgData name="Petr Smutný" userId="37ffb8d4-0ab7-4539-80fa-95cb741689c5" providerId="ADAL" clId="{45ADF9A3-04CE-43FA-BDE2-09EA92657E7F}" dt="2020-11-10T16:37:16.994" v="551"/>
          <ac:spMkLst>
            <pc:docMk/>
            <pc:sldMk cId="0" sldId="338"/>
            <ac:spMk id="4" creationId="{2ACF8A3C-DF33-42D8-9A4F-FBB14045E9D7}"/>
          </ac:spMkLst>
        </pc:spChg>
      </pc:sldChg>
      <pc:sldChg chg="add">
        <pc:chgData name="Petr Smutný" userId="37ffb8d4-0ab7-4539-80fa-95cb741689c5" providerId="ADAL" clId="{45ADF9A3-04CE-43FA-BDE2-09EA92657E7F}" dt="2020-11-10T16:37:16.994" v="551"/>
        <pc:sldMkLst>
          <pc:docMk/>
          <pc:sldMk cId="0" sldId="339"/>
        </pc:sldMkLst>
      </pc:sldChg>
      <pc:sldChg chg="modSp add">
        <pc:chgData name="Petr Smutný" userId="37ffb8d4-0ab7-4539-80fa-95cb741689c5" providerId="ADAL" clId="{45ADF9A3-04CE-43FA-BDE2-09EA92657E7F}" dt="2020-11-10T16:37:16.994" v="551"/>
        <pc:sldMkLst>
          <pc:docMk/>
          <pc:sldMk cId="0" sldId="340"/>
        </pc:sldMkLst>
        <pc:spChg chg="mod">
          <ac:chgData name="Petr Smutný" userId="37ffb8d4-0ab7-4539-80fa-95cb741689c5" providerId="ADAL" clId="{45ADF9A3-04CE-43FA-BDE2-09EA92657E7F}" dt="2020-11-10T16:37:16.994" v="551"/>
          <ac:spMkLst>
            <pc:docMk/>
            <pc:sldMk cId="0" sldId="340"/>
            <ac:spMk id="4" creationId="{E02BF511-B8F7-4469-B980-45A757BE2201}"/>
          </ac:spMkLst>
        </pc:spChg>
      </pc:sldChg>
      <pc:sldChg chg="modSp add">
        <pc:chgData name="Petr Smutný" userId="37ffb8d4-0ab7-4539-80fa-95cb741689c5" providerId="ADAL" clId="{45ADF9A3-04CE-43FA-BDE2-09EA92657E7F}" dt="2020-11-10T16:37:16.994" v="551"/>
        <pc:sldMkLst>
          <pc:docMk/>
          <pc:sldMk cId="0" sldId="341"/>
        </pc:sldMkLst>
        <pc:spChg chg="mod">
          <ac:chgData name="Petr Smutný" userId="37ffb8d4-0ab7-4539-80fa-95cb741689c5" providerId="ADAL" clId="{45ADF9A3-04CE-43FA-BDE2-09EA92657E7F}" dt="2020-11-10T16:37:16.994" v="551"/>
          <ac:spMkLst>
            <pc:docMk/>
            <pc:sldMk cId="0" sldId="341"/>
            <ac:spMk id="4" creationId="{0A66B59A-6B3B-4DAE-9F11-2E6E3521A791}"/>
          </ac:spMkLst>
        </pc:spChg>
      </pc:sldChg>
      <pc:sldChg chg="modSp add">
        <pc:chgData name="Petr Smutný" userId="37ffb8d4-0ab7-4539-80fa-95cb741689c5" providerId="ADAL" clId="{45ADF9A3-04CE-43FA-BDE2-09EA92657E7F}" dt="2020-11-10T16:37:16.994" v="551"/>
        <pc:sldMkLst>
          <pc:docMk/>
          <pc:sldMk cId="0" sldId="342"/>
        </pc:sldMkLst>
        <pc:spChg chg="mod">
          <ac:chgData name="Petr Smutný" userId="37ffb8d4-0ab7-4539-80fa-95cb741689c5" providerId="ADAL" clId="{45ADF9A3-04CE-43FA-BDE2-09EA92657E7F}" dt="2020-11-10T16:37:16.994" v="551"/>
          <ac:spMkLst>
            <pc:docMk/>
            <pc:sldMk cId="0" sldId="342"/>
            <ac:spMk id="5" creationId="{B3AA3209-51F4-4408-AF0A-655489BBA82C}"/>
          </ac:spMkLst>
        </pc:spChg>
      </pc:sldChg>
      <pc:sldChg chg="add">
        <pc:chgData name="Petr Smutný" userId="37ffb8d4-0ab7-4539-80fa-95cb741689c5" providerId="ADAL" clId="{45ADF9A3-04CE-43FA-BDE2-09EA92657E7F}" dt="2020-11-10T16:37:16.994" v="551"/>
        <pc:sldMkLst>
          <pc:docMk/>
          <pc:sldMk cId="0" sldId="343"/>
        </pc:sldMkLst>
      </pc:sldChg>
      <pc:sldChg chg="modSp add">
        <pc:chgData name="Petr Smutný" userId="37ffb8d4-0ab7-4539-80fa-95cb741689c5" providerId="ADAL" clId="{45ADF9A3-04CE-43FA-BDE2-09EA92657E7F}" dt="2020-11-10T16:37:16.994" v="551"/>
        <pc:sldMkLst>
          <pc:docMk/>
          <pc:sldMk cId="0" sldId="344"/>
        </pc:sldMkLst>
        <pc:spChg chg="mod">
          <ac:chgData name="Petr Smutný" userId="37ffb8d4-0ab7-4539-80fa-95cb741689c5" providerId="ADAL" clId="{45ADF9A3-04CE-43FA-BDE2-09EA92657E7F}" dt="2020-11-10T16:37:16.994" v="551"/>
          <ac:spMkLst>
            <pc:docMk/>
            <pc:sldMk cId="0" sldId="344"/>
            <ac:spMk id="4" creationId="{B769E244-6340-497E-BEE3-2BA3FA5570BB}"/>
          </ac:spMkLst>
        </pc:spChg>
      </pc:sldChg>
      <pc:sldChg chg="modSp add">
        <pc:chgData name="Petr Smutný" userId="37ffb8d4-0ab7-4539-80fa-95cb741689c5" providerId="ADAL" clId="{45ADF9A3-04CE-43FA-BDE2-09EA92657E7F}" dt="2020-11-10T16:37:16.994" v="551"/>
        <pc:sldMkLst>
          <pc:docMk/>
          <pc:sldMk cId="0" sldId="345"/>
        </pc:sldMkLst>
        <pc:spChg chg="mod">
          <ac:chgData name="Petr Smutný" userId="37ffb8d4-0ab7-4539-80fa-95cb741689c5" providerId="ADAL" clId="{45ADF9A3-04CE-43FA-BDE2-09EA92657E7F}" dt="2020-11-10T16:37:16.994" v="551"/>
          <ac:spMkLst>
            <pc:docMk/>
            <pc:sldMk cId="0" sldId="345"/>
            <ac:spMk id="5" creationId="{C68F3876-EF40-464A-87C1-8F002B8C7CCC}"/>
          </ac:spMkLst>
        </pc:spChg>
      </pc:sldChg>
      <pc:sldChg chg="modSp add">
        <pc:chgData name="Petr Smutný" userId="37ffb8d4-0ab7-4539-80fa-95cb741689c5" providerId="ADAL" clId="{45ADF9A3-04CE-43FA-BDE2-09EA92657E7F}" dt="2020-11-10T16:37:16.994" v="551"/>
        <pc:sldMkLst>
          <pc:docMk/>
          <pc:sldMk cId="0" sldId="346"/>
        </pc:sldMkLst>
        <pc:spChg chg="mod">
          <ac:chgData name="Petr Smutný" userId="37ffb8d4-0ab7-4539-80fa-95cb741689c5" providerId="ADAL" clId="{45ADF9A3-04CE-43FA-BDE2-09EA92657E7F}" dt="2020-11-10T16:37:16.994" v="551"/>
          <ac:spMkLst>
            <pc:docMk/>
            <pc:sldMk cId="0" sldId="346"/>
            <ac:spMk id="5" creationId="{FF33E492-AC96-42B0-A9C3-0A43E0FDD3BB}"/>
          </ac:spMkLst>
        </pc:spChg>
      </pc:sldChg>
      <pc:sldMasterChg chg="modTransition modAnim modSldLayout">
        <pc:chgData name="Petr Smutný" userId="37ffb8d4-0ab7-4539-80fa-95cb741689c5" providerId="ADAL" clId="{45ADF9A3-04CE-43FA-BDE2-09EA92657E7F}" dt="2020-11-10T16:09:01.489" v="25"/>
        <pc:sldMasterMkLst>
          <pc:docMk/>
          <pc:sldMasterMk cId="1882794272" sldId="2147483661"/>
        </pc:sldMasterMkLst>
        <pc:sldLayoutChg chg="modTransition">
          <pc:chgData name="Petr Smutný" userId="37ffb8d4-0ab7-4539-80fa-95cb741689c5" providerId="ADAL" clId="{45ADF9A3-04CE-43FA-BDE2-09EA92657E7F}" dt="2020-11-10T16:09:01.489" v="25"/>
          <pc:sldLayoutMkLst>
            <pc:docMk/>
            <pc:sldMasterMk cId="1882794272" sldId="2147483661"/>
            <pc:sldLayoutMk cId="673075108" sldId="2147483663"/>
          </pc:sldLayoutMkLst>
        </pc:sldLayoutChg>
        <pc:sldLayoutChg chg="modTransition">
          <pc:chgData name="Petr Smutný" userId="37ffb8d4-0ab7-4539-80fa-95cb741689c5" providerId="ADAL" clId="{45ADF9A3-04CE-43FA-BDE2-09EA92657E7F}" dt="2020-11-10T16:09:01.489" v="25"/>
          <pc:sldLayoutMkLst>
            <pc:docMk/>
            <pc:sldMasterMk cId="1882794272" sldId="2147483661"/>
            <pc:sldLayoutMk cId="3833787430" sldId="2147483665"/>
          </pc:sldLayoutMkLst>
        </pc:sldLayoutChg>
        <pc:sldLayoutChg chg="modTransition">
          <pc:chgData name="Petr Smutný" userId="37ffb8d4-0ab7-4539-80fa-95cb741689c5" providerId="ADAL" clId="{45ADF9A3-04CE-43FA-BDE2-09EA92657E7F}" dt="2020-11-10T16:09:01.489" v="25"/>
          <pc:sldLayoutMkLst>
            <pc:docMk/>
            <pc:sldMasterMk cId="1882794272" sldId="2147483661"/>
            <pc:sldLayoutMk cId="640158291" sldId="2147483666"/>
          </pc:sldLayoutMkLst>
        </pc:sldLayoutChg>
        <pc:sldLayoutChg chg="modTransition">
          <pc:chgData name="Petr Smutný" userId="37ffb8d4-0ab7-4539-80fa-95cb741689c5" providerId="ADAL" clId="{45ADF9A3-04CE-43FA-BDE2-09EA92657E7F}" dt="2020-11-10T16:09:01.489" v="25"/>
          <pc:sldLayoutMkLst>
            <pc:docMk/>
            <pc:sldMasterMk cId="1882794272" sldId="2147483661"/>
            <pc:sldLayoutMk cId="2264709750" sldId="2147483668"/>
          </pc:sldLayoutMkLst>
        </pc:sldLayoutChg>
        <pc:sldLayoutChg chg="modTransition">
          <pc:chgData name="Petr Smutný" userId="37ffb8d4-0ab7-4539-80fa-95cb741689c5" providerId="ADAL" clId="{45ADF9A3-04CE-43FA-BDE2-09EA92657E7F}" dt="2020-11-10T16:09:01.489" v="25"/>
          <pc:sldLayoutMkLst>
            <pc:docMk/>
            <pc:sldMasterMk cId="1882794272" sldId="2147483661"/>
            <pc:sldLayoutMk cId="2340077584" sldId="2147483669"/>
          </pc:sldLayoutMkLst>
        </pc:sldLayoutChg>
        <pc:sldLayoutChg chg="modTransition">
          <pc:chgData name="Petr Smutný" userId="37ffb8d4-0ab7-4539-80fa-95cb741689c5" providerId="ADAL" clId="{45ADF9A3-04CE-43FA-BDE2-09EA92657E7F}" dt="2020-11-10T16:09:01.489" v="25"/>
          <pc:sldLayoutMkLst>
            <pc:docMk/>
            <pc:sldMasterMk cId="1882794272" sldId="2147483661"/>
            <pc:sldLayoutMk cId="2007838945" sldId="2147483670"/>
          </pc:sldLayoutMkLst>
        </pc:sldLayoutChg>
        <pc:sldLayoutChg chg="modTransition">
          <pc:chgData name="Petr Smutný" userId="37ffb8d4-0ab7-4539-80fa-95cb741689c5" providerId="ADAL" clId="{45ADF9A3-04CE-43FA-BDE2-09EA92657E7F}" dt="2020-11-10T16:09:01.489" v="25"/>
          <pc:sldLayoutMkLst>
            <pc:docMk/>
            <pc:sldMasterMk cId="1882794272" sldId="2147483661"/>
            <pc:sldLayoutMk cId="874491656" sldId="2147483671"/>
          </pc:sldLayoutMkLst>
        </pc:sldLayoutChg>
        <pc:sldLayoutChg chg="modTransition">
          <pc:chgData name="Petr Smutný" userId="37ffb8d4-0ab7-4539-80fa-95cb741689c5" providerId="ADAL" clId="{45ADF9A3-04CE-43FA-BDE2-09EA92657E7F}" dt="2020-11-10T16:09:01.489" v="25"/>
          <pc:sldLayoutMkLst>
            <pc:docMk/>
            <pc:sldMasterMk cId="1882794272" sldId="2147483661"/>
            <pc:sldLayoutMk cId="1786802532" sldId="2147483672"/>
          </pc:sldLayoutMkLst>
        </pc:sldLayoutChg>
      </pc:sldMasterChg>
      <pc:sldMasterChg chg="modTransition modAnim delSldLayout modSldLayout">
        <pc:chgData name="Petr Smutný" userId="37ffb8d4-0ab7-4539-80fa-95cb741689c5" providerId="ADAL" clId="{45ADF9A3-04CE-43FA-BDE2-09EA92657E7F}" dt="2020-11-10T16:28:00.995" v="273" actId="2696"/>
        <pc:sldMasterMkLst>
          <pc:docMk/>
          <pc:sldMasterMk cId="3912267924" sldId="2147483695"/>
        </pc:sldMasterMkLst>
        <pc:sldLayoutChg chg="delSp">
          <pc:chgData name="Petr Smutný" userId="37ffb8d4-0ab7-4539-80fa-95cb741689c5" providerId="ADAL" clId="{45ADF9A3-04CE-43FA-BDE2-09EA92657E7F}" dt="2020-11-10T16:09:16.473" v="26"/>
          <pc:sldLayoutMkLst>
            <pc:docMk/>
            <pc:sldMasterMk cId="3912267924" sldId="2147483695"/>
            <pc:sldLayoutMk cId="448479158" sldId="2147483711"/>
          </pc:sldLayoutMkLst>
          <pc:cxnChg chg="del">
            <ac:chgData name="Petr Smutný" userId="37ffb8d4-0ab7-4539-80fa-95cb741689c5" providerId="ADAL" clId="{45ADF9A3-04CE-43FA-BDE2-09EA92657E7F}" dt="2020-11-10T16:09:16.473" v="26"/>
            <ac:cxnSpMkLst>
              <pc:docMk/>
              <pc:sldMasterMk cId="3912267924" sldId="2147483695"/>
              <pc:sldLayoutMk cId="448479158" sldId="2147483711"/>
              <ac:cxnSpMk id="7" creationId="{00000000-0000-0000-0000-000000000000}"/>
            </ac:cxnSpMkLst>
          </pc:cxnChg>
        </pc:sldLayoutChg>
        <pc:sldLayoutChg chg="del">
          <pc:chgData name="Petr Smutný" userId="37ffb8d4-0ab7-4539-80fa-95cb741689c5" providerId="ADAL" clId="{45ADF9A3-04CE-43FA-BDE2-09EA92657E7F}" dt="2020-11-10T16:28:00.995" v="273" actId="2696"/>
          <pc:sldLayoutMkLst>
            <pc:docMk/>
            <pc:sldMasterMk cId="3912267924" sldId="2147483695"/>
            <pc:sldLayoutMk cId="711560456" sldId="2147483712"/>
          </pc:sldLayoutMkLst>
        </pc:sldLayoutChg>
        <pc:sldLayoutChg chg="delSp">
          <pc:chgData name="Petr Smutný" userId="37ffb8d4-0ab7-4539-80fa-95cb741689c5" providerId="ADAL" clId="{45ADF9A3-04CE-43FA-BDE2-09EA92657E7F}" dt="2020-11-10T16:09:16.473" v="26"/>
          <pc:sldLayoutMkLst>
            <pc:docMk/>
            <pc:sldMasterMk cId="3912267924" sldId="2147483695"/>
            <pc:sldLayoutMk cId="2767919058" sldId="2147483713"/>
          </pc:sldLayoutMkLst>
          <pc:cxnChg chg="del">
            <ac:chgData name="Petr Smutný" userId="37ffb8d4-0ab7-4539-80fa-95cb741689c5" providerId="ADAL" clId="{45ADF9A3-04CE-43FA-BDE2-09EA92657E7F}" dt="2020-11-10T16:09:16.473" v="26"/>
            <ac:cxnSpMkLst>
              <pc:docMk/>
              <pc:sldMasterMk cId="3912267924" sldId="2147483695"/>
              <pc:sldLayoutMk cId="2767919058" sldId="2147483713"/>
              <ac:cxnSpMk id="8" creationId="{00000000-0000-0000-0000-000000000000}"/>
            </ac:cxnSpMkLst>
          </pc:cxn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ACFBE29-81AF-4BA2-8949-44A0B7B1C9F3}"/>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9219" name="Rectangle 3">
            <a:extLst>
              <a:ext uri="{FF2B5EF4-FFF2-40B4-BE49-F238E27FC236}">
                <a16:creationId xmlns:a16="http://schemas.microsoft.com/office/drawing/2014/main" id="{383D9815-65A5-4CB1-A39B-D1A02BCC344A}"/>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lvl1pPr>
          </a:lstStyle>
          <a:p>
            <a:endParaRPr lang="en-US" altLang="en-US"/>
          </a:p>
        </p:txBody>
      </p:sp>
      <p:sp>
        <p:nvSpPr>
          <p:cNvPr id="9220" name="Rectangle 4">
            <a:extLst>
              <a:ext uri="{FF2B5EF4-FFF2-40B4-BE49-F238E27FC236}">
                <a16:creationId xmlns:a16="http://schemas.microsoft.com/office/drawing/2014/main" id="{C3060775-D579-4B8C-AB92-70FBA0256DF1}"/>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a:extLst>
              <a:ext uri="{FF2B5EF4-FFF2-40B4-BE49-F238E27FC236}">
                <a16:creationId xmlns:a16="http://schemas.microsoft.com/office/drawing/2014/main" id="{C8A8C65C-2C4E-4A57-AFAA-82E81A714E3C}"/>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222" name="Rectangle 6">
            <a:extLst>
              <a:ext uri="{FF2B5EF4-FFF2-40B4-BE49-F238E27FC236}">
                <a16:creationId xmlns:a16="http://schemas.microsoft.com/office/drawing/2014/main" id="{41EB03CF-D08A-48F0-9CE4-E5A240710094}"/>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lvl1pPr>
          </a:lstStyle>
          <a:p>
            <a:endParaRPr lang="en-US" altLang="en-US"/>
          </a:p>
        </p:txBody>
      </p:sp>
      <p:sp>
        <p:nvSpPr>
          <p:cNvPr id="9223" name="Rectangle 7">
            <a:extLst>
              <a:ext uri="{FF2B5EF4-FFF2-40B4-BE49-F238E27FC236}">
                <a16:creationId xmlns:a16="http://schemas.microsoft.com/office/drawing/2014/main" id="{CB39160E-281E-4B01-A4CD-AA5F707B8DF4}"/>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lvl1pPr>
          </a:lstStyle>
          <a:p>
            <a:fld id="{4F45231D-5D5F-444A-A7D3-FF42CFB68827}"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3D2CE41-7E66-47D3-84AF-11A4D767B37F}"/>
              </a:ext>
            </a:extLst>
          </p:cNvPr>
          <p:cNvSpPr>
            <a:spLocks noGrp="1" noChangeArrowheads="1"/>
          </p:cNvSpPr>
          <p:nvPr>
            <p:ph type="sldNum" sz="quarter" idx="5"/>
          </p:nvPr>
        </p:nvSpPr>
        <p:spPr>
          <a:ln/>
        </p:spPr>
        <p:txBody>
          <a:bodyPr/>
          <a:lstStyle/>
          <a:p>
            <a:fld id="{DD6FF7B9-94F2-4478-8D39-6E57886BB8C4}" type="slidenum">
              <a:rPr lang="en-US" altLang="en-US"/>
              <a:pPr/>
              <a:t>1</a:t>
            </a:fld>
            <a:endParaRPr lang="en-US" altLang="en-US"/>
          </a:p>
        </p:txBody>
      </p:sp>
      <p:sp>
        <p:nvSpPr>
          <p:cNvPr id="62466" name="Rectangle 2">
            <a:extLst>
              <a:ext uri="{FF2B5EF4-FFF2-40B4-BE49-F238E27FC236}">
                <a16:creationId xmlns:a16="http://schemas.microsoft.com/office/drawing/2014/main" id="{A3F2C86F-92BD-4717-BAC7-53EE18B1EFBD}"/>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FC7318A1-397F-4CD6-983F-2BE725D6B14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293662E-1F2F-4409-866A-7858812AD8BE}"/>
              </a:ext>
            </a:extLst>
          </p:cNvPr>
          <p:cNvSpPr>
            <a:spLocks noGrp="1" noChangeArrowheads="1"/>
          </p:cNvSpPr>
          <p:nvPr>
            <p:ph type="sldNum" sz="quarter" idx="5"/>
          </p:nvPr>
        </p:nvSpPr>
        <p:spPr>
          <a:ln/>
        </p:spPr>
        <p:txBody>
          <a:bodyPr/>
          <a:lstStyle/>
          <a:p>
            <a:fld id="{D517E25D-30E5-4ACE-B8E8-51537B53538A}" type="slidenum">
              <a:rPr lang="en-US" altLang="en-US"/>
              <a:pPr/>
              <a:t>12</a:t>
            </a:fld>
            <a:endParaRPr lang="en-US" altLang="en-US"/>
          </a:p>
        </p:txBody>
      </p:sp>
      <p:sp>
        <p:nvSpPr>
          <p:cNvPr id="131074" name="Rectangle 2">
            <a:extLst>
              <a:ext uri="{FF2B5EF4-FFF2-40B4-BE49-F238E27FC236}">
                <a16:creationId xmlns:a16="http://schemas.microsoft.com/office/drawing/2014/main" id="{F9B5CCF8-7F92-4A89-8946-DF2FBEBD097F}"/>
              </a:ext>
            </a:extLst>
          </p:cNvPr>
          <p:cNvSpPr>
            <a:spLocks noGrp="1" noRot="1" noChangeAspect="1" noChangeArrowheads="1" noTextEdit="1"/>
          </p:cNvSpPr>
          <p:nvPr>
            <p:ph type="sldImg"/>
          </p:nvPr>
        </p:nvSpPr>
        <p:spPr>
          <a:ln/>
        </p:spPr>
      </p:sp>
      <p:sp>
        <p:nvSpPr>
          <p:cNvPr id="131075" name="Rectangle 3">
            <a:extLst>
              <a:ext uri="{FF2B5EF4-FFF2-40B4-BE49-F238E27FC236}">
                <a16:creationId xmlns:a16="http://schemas.microsoft.com/office/drawing/2014/main" id="{9858DCB0-1F18-4390-99E5-7AB73FC4D81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21BC446-EBF0-4D97-A691-9C722A488677}"/>
              </a:ext>
            </a:extLst>
          </p:cNvPr>
          <p:cNvSpPr>
            <a:spLocks noGrp="1" noChangeArrowheads="1"/>
          </p:cNvSpPr>
          <p:nvPr>
            <p:ph type="sldNum" sz="quarter" idx="5"/>
          </p:nvPr>
        </p:nvSpPr>
        <p:spPr>
          <a:ln/>
        </p:spPr>
        <p:txBody>
          <a:bodyPr/>
          <a:lstStyle/>
          <a:p>
            <a:fld id="{C5DA03B6-14D8-438B-ABF4-50E84FFC6905}" type="slidenum">
              <a:rPr lang="en-US" altLang="en-US"/>
              <a:pPr/>
              <a:t>13</a:t>
            </a:fld>
            <a:endParaRPr lang="en-US" altLang="en-US"/>
          </a:p>
        </p:txBody>
      </p:sp>
      <p:sp>
        <p:nvSpPr>
          <p:cNvPr id="68610" name="Rectangle 2">
            <a:extLst>
              <a:ext uri="{FF2B5EF4-FFF2-40B4-BE49-F238E27FC236}">
                <a16:creationId xmlns:a16="http://schemas.microsoft.com/office/drawing/2014/main" id="{7A5EAB32-9B14-47CA-99A2-AA7D4D27F5C7}"/>
              </a:ext>
            </a:extLst>
          </p:cNvPr>
          <p:cNvSpPr>
            <a:spLocks noGrp="1" noRot="1" noChangeAspect="1" noChangeArrowheads="1" noTextEdit="1"/>
          </p:cNvSpPr>
          <p:nvPr>
            <p:ph type="sldImg"/>
          </p:nvPr>
        </p:nvSpPr>
        <p:spPr>
          <a:ln/>
        </p:spPr>
      </p:sp>
      <p:sp>
        <p:nvSpPr>
          <p:cNvPr id="68611" name="Rectangle 3">
            <a:extLst>
              <a:ext uri="{FF2B5EF4-FFF2-40B4-BE49-F238E27FC236}">
                <a16:creationId xmlns:a16="http://schemas.microsoft.com/office/drawing/2014/main" id="{17399AC9-4FD0-4405-8AB1-1F03A257B91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B176A14-F38D-4FE2-90E0-39F90DE18656}"/>
              </a:ext>
            </a:extLst>
          </p:cNvPr>
          <p:cNvSpPr>
            <a:spLocks noGrp="1" noChangeArrowheads="1"/>
          </p:cNvSpPr>
          <p:nvPr>
            <p:ph type="sldNum" sz="quarter" idx="5"/>
          </p:nvPr>
        </p:nvSpPr>
        <p:spPr>
          <a:ln/>
        </p:spPr>
        <p:txBody>
          <a:bodyPr/>
          <a:lstStyle/>
          <a:p>
            <a:fld id="{F9FFB13F-F25D-427E-87BC-01C6F6019102}" type="slidenum">
              <a:rPr lang="en-US" altLang="en-US"/>
              <a:pPr/>
              <a:t>14</a:t>
            </a:fld>
            <a:endParaRPr lang="en-US" altLang="en-US"/>
          </a:p>
        </p:txBody>
      </p:sp>
      <p:sp>
        <p:nvSpPr>
          <p:cNvPr id="135170" name="Rectangle 2">
            <a:extLst>
              <a:ext uri="{FF2B5EF4-FFF2-40B4-BE49-F238E27FC236}">
                <a16:creationId xmlns:a16="http://schemas.microsoft.com/office/drawing/2014/main" id="{C4B9B3DF-0E3B-4C79-BC28-D6953E7CDC5A}"/>
              </a:ext>
            </a:extLst>
          </p:cNvPr>
          <p:cNvSpPr>
            <a:spLocks noGrp="1" noRot="1" noChangeAspect="1" noChangeArrowheads="1" noTextEdit="1"/>
          </p:cNvSpPr>
          <p:nvPr>
            <p:ph type="sldImg"/>
          </p:nvPr>
        </p:nvSpPr>
        <p:spPr>
          <a:ln/>
        </p:spPr>
      </p:sp>
      <p:sp>
        <p:nvSpPr>
          <p:cNvPr id="135171" name="Rectangle 3">
            <a:extLst>
              <a:ext uri="{FF2B5EF4-FFF2-40B4-BE49-F238E27FC236}">
                <a16:creationId xmlns:a16="http://schemas.microsoft.com/office/drawing/2014/main" id="{493581DF-40C5-41A4-B641-C9C890C3877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D5DA412-351D-43EC-9FD4-4AFB2C070C8C}"/>
              </a:ext>
            </a:extLst>
          </p:cNvPr>
          <p:cNvSpPr>
            <a:spLocks noGrp="1" noChangeArrowheads="1"/>
          </p:cNvSpPr>
          <p:nvPr>
            <p:ph type="sldNum" sz="quarter" idx="5"/>
          </p:nvPr>
        </p:nvSpPr>
        <p:spPr>
          <a:ln/>
        </p:spPr>
        <p:txBody>
          <a:bodyPr/>
          <a:lstStyle/>
          <a:p>
            <a:fld id="{5AB13F1A-E6A9-48B7-B44A-7FD11B009444}" type="slidenum">
              <a:rPr lang="en-US" altLang="en-US"/>
              <a:pPr/>
              <a:t>15</a:t>
            </a:fld>
            <a:endParaRPr lang="en-US" altLang="en-US"/>
          </a:p>
        </p:txBody>
      </p:sp>
      <p:sp>
        <p:nvSpPr>
          <p:cNvPr id="139266" name="Rectangle 2">
            <a:extLst>
              <a:ext uri="{FF2B5EF4-FFF2-40B4-BE49-F238E27FC236}">
                <a16:creationId xmlns:a16="http://schemas.microsoft.com/office/drawing/2014/main" id="{AC948F43-4D2B-436D-9AE0-6E3C383318DE}"/>
              </a:ext>
            </a:extLst>
          </p:cNvPr>
          <p:cNvSpPr>
            <a:spLocks noGrp="1" noRot="1" noChangeAspect="1" noChangeArrowheads="1" noTextEdit="1"/>
          </p:cNvSpPr>
          <p:nvPr>
            <p:ph type="sldImg"/>
          </p:nvPr>
        </p:nvSpPr>
        <p:spPr>
          <a:ln/>
        </p:spPr>
      </p:sp>
      <p:sp>
        <p:nvSpPr>
          <p:cNvPr id="139267" name="Rectangle 3">
            <a:extLst>
              <a:ext uri="{FF2B5EF4-FFF2-40B4-BE49-F238E27FC236}">
                <a16:creationId xmlns:a16="http://schemas.microsoft.com/office/drawing/2014/main" id="{83E30A20-614F-4F70-A53B-0D3A6E0B872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1EA18A3-2671-42D2-BAF6-2081A12121F5}"/>
              </a:ext>
            </a:extLst>
          </p:cNvPr>
          <p:cNvSpPr>
            <a:spLocks noGrp="1" noChangeArrowheads="1"/>
          </p:cNvSpPr>
          <p:nvPr>
            <p:ph type="sldNum" sz="quarter" idx="5"/>
          </p:nvPr>
        </p:nvSpPr>
        <p:spPr>
          <a:ln/>
        </p:spPr>
        <p:txBody>
          <a:bodyPr/>
          <a:lstStyle/>
          <a:p>
            <a:fld id="{4ED8DAD7-E74F-45CB-89F4-A1246FD22316}" type="slidenum">
              <a:rPr lang="en-US" altLang="en-US"/>
              <a:pPr/>
              <a:t>16</a:t>
            </a:fld>
            <a:endParaRPr lang="en-US" altLang="en-US"/>
          </a:p>
        </p:txBody>
      </p:sp>
      <p:sp>
        <p:nvSpPr>
          <p:cNvPr id="141314" name="Rectangle 2">
            <a:extLst>
              <a:ext uri="{FF2B5EF4-FFF2-40B4-BE49-F238E27FC236}">
                <a16:creationId xmlns:a16="http://schemas.microsoft.com/office/drawing/2014/main" id="{7A40129F-132C-4895-8402-4CE51872D799}"/>
              </a:ext>
            </a:extLst>
          </p:cNvPr>
          <p:cNvSpPr>
            <a:spLocks noGrp="1" noRot="1" noChangeAspect="1" noChangeArrowheads="1" noTextEdit="1"/>
          </p:cNvSpPr>
          <p:nvPr>
            <p:ph type="sldImg"/>
          </p:nvPr>
        </p:nvSpPr>
        <p:spPr>
          <a:ln/>
        </p:spPr>
      </p:sp>
      <p:sp>
        <p:nvSpPr>
          <p:cNvPr id="141315" name="Rectangle 3">
            <a:extLst>
              <a:ext uri="{FF2B5EF4-FFF2-40B4-BE49-F238E27FC236}">
                <a16:creationId xmlns:a16="http://schemas.microsoft.com/office/drawing/2014/main" id="{7246E83B-55A1-4E77-90A8-D8E271B3251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2007E96-E423-4874-97D6-39B4BC493D4C}"/>
              </a:ext>
            </a:extLst>
          </p:cNvPr>
          <p:cNvSpPr>
            <a:spLocks noGrp="1" noChangeArrowheads="1"/>
          </p:cNvSpPr>
          <p:nvPr>
            <p:ph type="sldNum" sz="quarter" idx="5"/>
          </p:nvPr>
        </p:nvSpPr>
        <p:spPr>
          <a:ln/>
        </p:spPr>
        <p:txBody>
          <a:bodyPr/>
          <a:lstStyle/>
          <a:p>
            <a:fld id="{05B7EAD9-0E4D-44B8-96F1-D9F10F91F7C9}" type="slidenum">
              <a:rPr lang="en-US" altLang="en-US"/>
              <a:pPr/>
              <a:t>17</a:t>
            </a:fld>
            <a:endParaRPr lang="en-US" altLang="en-US"/>
          </a:p>
        </p:txBody>
      </p:sp>
      <p:sp>
        <p:nvSpPr>
          <p:cNvPr id="143362" name="Rectangle 2">
            <a:extLst>
              <a:ext uri="{FF2B5EF4-FFF2-40B4-BE49-F238E27FC236}">
                <a16:creationId xmlns:a16="http://schemas.microsoft.com/office/drawing/2014/main" id="{B8B30C6E-8895-491E-81CF-7A096CFD0B21}"/>
              </a:ext>
            </a:extLst>
          </p:cNvPr>
          <p:cNvSpPr>
            <a:spLocks noGrp="1" noRot="1" noChangeAspect="1" noChangeArrowheads="1" noTextEdit="1"/>
          </p:cNvSpPr>
          <p:nvPr>
            <p:ph type="sldImg"/>
          </p:nvPr>
        </p:nvSpPr>
        <p:spPr>
          <a:ln/>
        </p:spPr>
      </p:sp>
      <p:sp>
        <p:nvSpPr>
          <p:cNvPr id="143363" name="Rectangle 3">
            <a:extLst>
              <a:ext uri="{FF2B5EF4-FFF2-40B4-BE49-F238E27FC236}">
                <a16:creationId xmlns:a16="http://schemas.microsoft.com/office/drawing/2014/main" id="{C02AED32-9750-4FFC-ACA9-E88D7BD0B7B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FB3A732-5277-4D33-AEDA-34B14511D6F5}"/>
              </a:ext>
            </a:extLst>
          </p:cNvPr>
          <p:cNvSpPr>
            <a:spLocks noGrp="1" noChangeArrowheads="1"/>
          </p:cNvSpPr>
          <p:nvPr>
            <p:ph type="sldNum" sz="quarter" idx="5"/>
          </p:nvPr>
        </p:nvSpPr>
        <p:spPr>
          <a:ln/>
        </p:spPr>
        <p:txBody>
          <a:bodyPr/>
          <a:lstStyle/>
          <a:p>
            <a:fld id="{85CCF1FE-66CB-4976-A9F0-A39E5A769C18}" type="slidenum">
              <a:rPr lang="en-US" altLang="en-US"/>
              <a:pPr/>
              <a:t>18</a:t>
            </a:fld>
            <a:endParaRPr lang="en-US" altLang="en-US"/>
          </a:p>
        </p:txBody>
      </p:sp>
      <p:sp>
        <p:nvSpPr>
          <p:cNvPr id="147458" name="Rectangle 2">
            <a:extLst>
              <a:ext uri="{FF2B5EF4-FFF2-40B4-BE49-F238E27FC236}">
                <a16:creationId xmlns:a16="http://schemas.microsoft.com/office/drawing/2014/main" id="{D65403EE-526E-41B5-BA4F-949564254C10}"/>
              </a:ext>
            </a:extLst>
          </p:cNvPr>
          <p:cNvSpPr>
            <a:spLocks noGrp="1" noRot="1" noChangeAspect="1" noChangeArrowheads="1" noTextEdit="1"/>
          </p:cNvSpPr>
          <p:nvPr>
            <p:ph type="sldImg"/>
          </p:nvPr>
        </p:nvSpPr>
        <p:spPr>
          <a:ln/>
        </p:spPr>
      </p:sp>
      <p:sp>
        <p:nvSpPr>
          <p:cNvPr id="147459" name="Rectangle 3">
            <a:extLst>
              <a:ext uri="{FF2B5EF4-FFF2-40B4-BE49-F238E27FC236}">
                <a16:creationId xmlns:a16="http://schemas.microsoft.com/office/drawing/2014/main" id="{58908E12-62BD-4264-B6AD-D5F3CBEBD77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1E93934-9C99-4DA7-982E-4A666A9398C1}"/>
              </a:ext>
            </a:extLst>
          </p:cNvPr>
          <p:cNvSpPr>
            <a:spLocks noGrp="1" noChangeArrowheads="1"/>
          </p:cNvSpPr>
          <p:nvPr>
            <p:ph type="sldNum" sz="quarter" idx="5"/>
          </p:nvPr>
        </p:nvSpPr>
        <p:spPr>
          <a:ln/>
        </p:spPr>
        <p:txBody>
          <a:bodyPr/>
          <a:lstStyle/>
          <a:p>
            <a:fld id="{5B4484C1-FF2E-41D7-8C7A-6B81D79E9625}" type="slidenum">
              <a:rPr lang="en-US" altLang="en-US"/>
              <a:pPr/>
              <a:t>19</a:t>
            </a:fld>
            <a:endParaRPr lang="en-US" altLang="en-US"/>
          </a:p>
        </p:txBody>
      </p:sp>
      <p:sp>
        <p:nvSpPr>
          <p:cNvPr id="149506" name="Rectangle 2">
            <a:extLst>
              <a:ext uri="{FF2B5EF4-FFF2-40B4-BE49-F238E27FC236}">
                <a16:creationId xmlns:a16="http://schemas.microsoft.com/office/drawing/2014/main" id="{FCFD9FF3-030B-4685-98E2-62E4A96A382C}"/>
              </a:ext>
            </a:extLst>
          </p:cNvPr>
          <p:cNvSpPr>
            <a:spLocks noGrp="1" noRot="1" noChangeAspect="1" noChangeArrowheads="1" noTextEdit="1"/>
          </p:cNvSpPr>
          <p:nvPr>
            <p:ph type="sldImg"/>
          </p:nvPr>
        </p:nvSpPr>
        <p:spPr>
          <a:ln/>
        </p:spPr>
      </p:sp>
      <p:sp>
        <p:nvSpPr>
          <p:cNvPr id="149507" name="Rectangle 3">
            <a:extLst>
              <a:ext uri="{FF2B5EF4-FFF2-40B4-BE49-F238E27FC236}">
                <a16:creationId xmlns:a16="http://schemas.microsoft.com/office/drawing/2014/main" id="{BD26F5DE-73A3-4A22-B172-626F71D952B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B1A920A-7BD2-4782-B8AC-CC52B7F4F8E9}"/>
              </a:ext>
            </a:extLst>
          </p:cNvPr>
          <p:cNvSpPr>
            <a:spLocks noGrp="1" noChangeArrowheads="1"/>
          </p:cNvSpPr>
          <p:nvPr>
            <p:ph type="sldNum" sz="quarter" idx="5"/>
          </p:nvPr>
        </p:nvSpPr>
        <p:spPr>
          <a:ln/>
        </p:spPr>
        <p:txBody>
          <a:bodyPr/>
          <a:lstStyle/>
          <a:p>
            <a:fld id="{09C8A337-239A-416D-A097-1606DC5B6111}" type="slidenum">
              <a:rPr lang="en-US" altLang="en-US"/>
              <a:pPr/>
              <a:t>20</a:t>
            </a:fld>
            <a:endParaRPr lang="en-US" altLang="en-US"/>
          </a:p>
        </p:txBody>
      </p:sp>
      <p:sp>
        <p:nvSpPr>
          <p:cNvPr id="159746" name="Rectangle 2">
            <a:extLst>
              <a:ext uri="{FF2B5EF4-FFF2-40B4-BE49-F238E27FC236}">
                <a16:creationId xmlns:a16="http://schemas.microsoft.com/office/drawing/2014/main" id="{8B92FC56-FAD5-4493-B9D4-135ECCE06531}"/>
              </a:ext>
            </a:extLst>
          </p:cNvPr>
          <p:cNvSpPr>
            <a:spLocks noGrp="1" noRot="1" noChangeAspect="1" noChangeArrowheads="1" noTextEdit="1"/>
          </p:cNvSpPr>
          <p:nvPr>
            <p:ph type="sldImg"/>
          </p:nvPr>
        </p:nvSpPr>
        <p:spPr>
          <a:ln/>
        </p:spPr>
      </p:sp>
      <p:sp>
        <p:nvSpPr>
          <p:cNvPr id="159747" name="Rectangle 3">
            <a:extLst>
              <a:ext uri="{FF2B5EF4-FFF2-40B4-BE49-F238E27FC236}">
                <a16:creationId xmlns:a16="http://schemas.microsoft.com/office/drawing/2014/main" id="{23A87002-7DC7-4B72-A6E5-7B250251FB0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2275FF6-6D89-4DB6-8C6D-B12E0ECA8AC4}"/>
              </a:ext>
            </a:extLst>
          </p:cNvPr>
          <p:cNvSpPr>
            <a:spLocks noGrp="1" noChangeArrowheads="1"/>
          </p:cNvSpPr>
          <p:nvPr>
            <p:ph type="sldNum" sz="quarter" idx="5"/>
          </p:nvPr>
        </p:nvSpPr>
        <p:spPr>
          <a:ln/>
        </p:spPr>
        <p:txBody>
          <a:bodyPr/>
          <a:lstStyle/>
          <a:p>
            <a:fld id="{7703918E-9565-44C3-AD16-CC713838A210}" type="slidenum">
              <a:rPr lang="en-US" altLang="en-US"/>
              <a:pPr/>
              <a:t>21</a:t>
            </a:fld>
            <a:endParaRPr lang="en-US" altLang="en-US"/>
          </a:p>
        </p:txBody>
      </p:sp>
      <p:sp>
        <p:nvSpPr>
          <p:cNvPr id="165890" name="Rectangle 2">
            <a:extLst>
              <a:ext uri="{FF2B5EF4-FFF2-40B4-BE49-F238E27FC236}">
                <a16:creationId xmlns:a16="http://schemas.microsoft.com/office/drawing/2014/main" id="{9B49CD17-3558-4409-8661-E66DB7413E80}"/>
              </a:ext>
            </a:extLst>
          </p:cNvPr>
          <p:cNvSpPr>
            <a:spLocks noGrp="1" noRot="1" noChangeAspect="1" noChangeArrowheads="1" noTextEdit="1"/>
          </p:cNvSpPr>
          <p:nvPr>
            <p:ph type="sldImg"/>
          </p:nvPr>
        </p:nvSpPr>
        <p:spPr>
          <a:ln/>
        </p:spPr>
      </p:sp>
      <p:sp>
        <p:nvSpPr>
          <p:cNvPr id="165891" name="Rectangle 3">
            <a:extLst>
              <a:ext uri="{FF2B5EF4-FFF2-40B4-BE49-F238E27FC236}">
                <a16:creationId xmlns:a16="http://schemas.microsoft.com/office/drawing/2014/main" id="{F6338B47-253A-423F-860C-3094E8E4EA4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7A27CC2-840F-4751-8433-2BF243A97748}"/>
              </a:ext>
            </a:extLst>
          </p:cNvPr>
          <p:cNvSpPr>
            <a:spLocks noGrp="1" noChangeArrowheads="1"/>
          </p:cNvSpPr>
          <p:nvPr>
            <p:ph type="sldNum" sz="quarter" idx="5"/>
          </p:nvPr>
        </p:nvSpPr>
        <p:spPr>
          <a:ln/>
        </p:spPr>
        <p:txBody>
          <a:bodyPr/>
          <a:lstStyle/>
          <a:p>
            <a:fld id="{E174B7F1-EA7C-408E-97F5-1CEDD2D4D79F}" type="slidenum">
              <a:rPr lang="en-US" altLang="en-US"/>
              <a:pPr/>
              <a:t>4</a:t>
            </a:fld>
            <a:endParaRPr lang="en-US" altLang="en-US"/>
          </a:p>
        </p:txBody>
      </p:sp>
      <p:sp>
        <p:nvSpPr>
          <p:cNvPr id="133122" name="Rectangle 2">
            <a:extLst>
              <a:ext uri="{FF2B5EF4-FFF2-40B4-BE49-F238E27FC236}">
                <a16:creationId xmlns:a16="http://schemas.microsoft.com/office/drawing/2014/main" id="{F4EC7FE7-A722-4F4C-AAAE-546953B5E1BA}"/>
              </a:ext>
            </a:extLst>
          </p:cNvPr>
          <p:cNvSpPr>
            <a:spLocks noGrp="1" noRot="1" noChangeAspect="1" noChangeArrowheads="1" noTextEdit="1"/>
          </p:cNvSpPr>
          <p:nvPr>
            <p:ph type="sldImg"/>
          </p:nvPr>
        </p:nvSpPr>
        <p:spPr>
          <a:ln/>
        </p:spPr>
      </p:sp>
      <p:sp>
        <p:nvSpPr>
          <p:cNvPr id="133123" name="Rectangle 3">
            <a:extLst>
              <a:ext uri="{FF2B5EF4-FFF2-40B4-BE49-F238E27FC236}">
                <a16:creationId xmlns:a16="http://schemas.microsoft.com/office/drawing/2014/main" id="{8BB8B785-6CCF-4145-B769-0B5541EA2A0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1ACE22A-812F-4CE7-97C4-CDD6E3F35112}"/>
              </a:ext>
            </a:extLst>
          </p:cNvPr>
          <p:cNvSpPr>
            <a:spLocks noGrp="1" noChangeArrowheads="1"/>
          </p:cNvSpPr>
          <p:nvPr>
            <p:ph type="sldNum" sz="quarter" idx="5"/>
          </p:nvPr>
        </p:nvSpPr>
        <p:spPr>
          <a:ln/>
        </p:spPr>
        <p:txBody>
          <a:bodyPr/>
          <a:lstStyle/>
          <a:p>
            <a:fld id="{41A6C51B-4C20-4F1B-977B-13FC3FEA4736}" type="slidenum">
              <a:rPr lang="en-US" altLang="en-US"/>
              <a:pPr/>
              <a:t>22</a:t>
            </a:fld>
            <a:endParaRPr lang="en-US" altLang="en-US"/>
          </a:p>
        </p:txBody>
      </p:sp>
      <p:sp>
        <p:nvSpPr>
          <p:cNvPr id="169986" name="Rectangle 2">
            <a:extLst>
              <a:ext uri="{FF2B5EF4-FFF2-40B4-BE49-F238E27FC236}">
                <a16:creationId xmlns:a16="http://schemas.microsoft.com/office/drawing/2014/main" id="{A3C188E9-270B-4FCD-BAC2-2A02D540D256}"/>
              </a:ext>
            </a:extLst>
          </p:cNvPr>
          <p:cNvSpPr>
            <a:spLocks noGrp="1" noRot="1" noChangeAspect="1" noChangeArrowheads="1" noTextEdit="1"/>
          </p:cNvSpPr>
          <p:nvPr>
            <p:ph type="sldImg"/>
          </p:nvPr>
        </p:nvSpPr>
        <p:spPr>
          <a:ln/>
        </p:spPr>
      </p:sp>
      <p:sp>
        <p:nvSpPr>
          <p:cNvPr id="169987" name="Rectangle 3">
            <a:extLst>
              <a:ext uri="{FF2B5EF4-FFF2-40B4-BE49-F238E27FC236}">
                <a16:creationId xmlns:a16="http://schemas.microsoft.com/office/drawing/2014/main" id="{DF9FADE0-D5D5-4B02-8323-B510C26CA3D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A6ED4CB-113C-46D7-BC56-2A3A132D43AB}"/>
              </a:ext>
            </a:extLst>
          </p:cNvPr>
          <p:cNvSpPr>
            <a:spLocks noGrp="1" noChangeArrowheads="1"/>
          </p:cNvSpPr>
          <p:nvPr>
            <p:ph type="sldNum" sz="quarter" idx="5"/>
          </p:nvPr>
        </p:nvSpPr>
        <p:spPr>
          <a:ln/>
        </p:spPr>
        <p:txBody>
          <a:bodyPr/>
          <a:lstStyle/>
          <a:p>
            <a:fld id="{F91B808D-B61A-40B1-B865-41F991C8041B}" type="slidenum">
              <a:rPr lang="en-US" altLang="en-US"/>
              <a:pPr/>
              <a:t>23</a:t>
            </a:fld>
            <a:endParaRPr lang="en-US" altLang="en-US"/>
          </a:p>
        </p:txBody>
      </p:sp>
      <p:sp>
        <p:nvSpPr>
          <p:cNvPr id="180226" name="Rectangle 2">
            <a:extLst>
              <a:ext uri="{FF2B5EF4-FFF2-40B4-BE49-F238E27FC236}">
                <a16:creationId xmlns:a16="http://schemas.microsoft.com/office/drawing/2014/main" id="{0B64A663-FCEB-42B0-9F04-EE0660E5565A}"/>
              </a:ext>
            </a:extLst>
          </p:cNvPr>
          <p:cNvSpPr>
            <a:spLocks noGrp="1" noRot="1" noChangeAspect="1" noChangeArrowheads="1" noTextEdit="1"/>
          </p:cNvSpPr>
          <p:nvPr>
            <p:ph type="sldImg"/>
          </p:nvPr>
        </p:nvSpPr>
        <p:spPr>
          <a:ln/>
        </p:spPr>
      </p:sp>
      <p:sp>
        <p:nvSpPr>
          <p:cNvPr id="180227" name="Rectangle 3">
            <a:extLst>
              <a:ext uri="{FF2B5EF4-FFF2-40B4-BE49-F238E27FC236}">
                <a16:creationId xmlns:a16="http://schemas.microsoft.com/office/drawing/2014/main" id="{668D7AA9-D5F0-44D0-94E6-DD67F8FF483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AE457D6-02CB-41AD-9626-786806F089E1}"/>
              </a:ext>
            </a:extLst>
          </p:cNvPr>
          <p:cNvSpPr>
            <a:spLocks noGrp="1" noChangeArrowheads="1"/>
          </p:cNvSpPr>
          <p:nvPr>
            <p:ph type="sldNum" sz="quarter" idx="5"/>
          </p:nvPr>
        </p:nvSpPr>
        <p:spPr>
          <a:ln/>
        </p:spPr>
        <p:txBody>
          <a:bodyPr/>
          <a:lstStyle/>
          <a:p>
            <a:fld id="{83409F6A-96A6-44F2-9044-04FA6CC36C11}" type="slidenum">
              <a:rPr lang="en-US" altLang="en-US"/>
              <a:pPr/>
              <a:t>24</a:t>
            </a:fld>
            <a:endParaRPr lang="en-US" altLang="en-US"/>
          </a:p>
        </p:txBody>
      </p:sp>
      <p:sp>
        <p:nvSpPr>
          <p:cNvPr id="186370" name="Rectangle 2">
            <a:extLst>
              <a:ext uri="{FF2B5EF4-FFF2-40B4-BE49-F238E27FC236}">
                <a16:creationId xmlns:a16="http://schemas.microsoft.com/office/drawing/2014/main" id="{77AB0F3A-35B5-4B23-A719-EBE89B2CFC43}"/>
              </a:ext>
            </a:extLst>
          </p:cNvPr>
          <p:cNvSpPr>
            <a:spLocks noGrp="1" noRot="1" noChangeAspect="1" noChangeArrowheads="1" noTextEdit="1"/>
          </p:cNvSpPr>
          <p:nvPr>
            <p:ph type="sldImg"/>
          </p:nvPr>
        </p:nvSpPr>
        <p:spPr>
          <a:ln/>
        </p:spPr>
      </p:sp>
      <p:sp>
        <p:nvSpPr>
          <p:cNvPr id="186371" name="Rectangle 3">
            <a:extLst>
              <a:ext uri="{FF2B5EF4-FFF2-40B4-BE49-F238E27FC236}">
                <a16:creationId xmlns:a16="http://schemas.microsoft.com/office/drawing/2014/main" id="{E975FD40-A7CB-4013-8F25-4079E9E5678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9016A6B-4F50-40BC-97DF-55A775D03612}"/>
              </a:ext>
            </a:extLst>
          </p:cNvPr>
          <p:cNvSpPr>
            <a:spLocks noGrp="1" noChangeArrowheads="1"/>
          </p:cNvSpPr>
          <p:nvPr>
            <p:ph type="sldNum" sz="quarter" idx="5"/>
          </p:nvPr>
        </p:nvSpPr>
        <p:spPr>
          <a:ln/>
        </p:spPr>
        <p:txBody>
          <a:bodyPr/>
          <a:lstStyle/>
          <a:p>
            <a:fld id="{1E7A9B69-2C9F-4914-B0D8-06CCC48014CF}" type="slidenum">
              <a:rPr lang="en-US" altLang="en-US"/>
              <a:pPr/>
              <a:t>25</a:t>
            </a:fld>
            <a:endParaRPr lang="en-US" altLang="en-US"/>
          </a:p>
        </p:txBody>
      </p:sp>
      <p:sp>
        <p:nvSpPr>
          <p:cNvPr id="188418" name="Rectangle 2">
            <a:extLst>
              <a:ext uri="{FF2B5EF4-FFF2-40B4-BE49-F238E27FC236}">
                <a16:creationId xmlns:a16="http://schemas.microsoft.com/office/drawing/2014/main" id="{533E91F0-F7CA-4663-991D-CB4BE1871C93}"/>
              </a:ext>
            </a:extLst>
          </p:cNvPr>
          <p:cNvSpPr>
            <a:spLocks noGrp="1" noRot="1" noChangeAspect="1" noChangeArrowheads="1" noTextEdit="1"/>
          </p:cNvSpPr>
          <p:nvPr>
            <p:ph type="sldImg"/>
          </p:nvPr>
        </p:nvSpPr>
        <p:spPr>
          <a:ln/>
        </p:spPr>
      </p:sp>
      <p:sp>
        <p:nvSpPr>
          <p:cNvPr id="188419" name="Rectangle 3">
            <a:extLst>
              <a:ext uri="{FF2B5EF4-FFF2-40B4-BE49-F238E27FC236}">
                <a16:creationId xmlns:a16="http://schemas.microsoft.com/office/drawing/2014/main" id="{B689D9B0-7DA3-4B9F-9F7F-5EC26C6F70F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4D20D43-34D6-4636-A9E2-9B30EB8921C8}"/>
              </a:ext>
            </a:extLst>
          </p:cNvPr>
          <p:cNvSpPr>
            <a:spLocks noGrp="1" noChangeArrowheads="1"/>
          </p:cNvSpPr>
          <p:nvPr>
            <p:ph type="sldNum" sz="quarter" idx="5"/>
          </p:nvPr>
        </p:nvSpPr>
        <p:spPr>
          <a:ln/>
        </p:spPr>
        <p:txBody>
          <a:bodyPr/>
          <a:lstStyle/>
          <a:p>
            <a:fld id="{72297C0B-7D4E-4D33-AAAD-1838952D3B40}" type="slidenum">
              <a:rPr lang="en-US" altLang="en-US"/>
              <a:pPr/>
              <a:t>26</a:t>
            </a:fld>
            <a:endParaRPr lang="en-US" altLang="en-US"/>
          </a:p>
        </p:txBody>
      </p:sp>
      <p:sp>
        <p:nvSpPr>
          <p:cNvPr id="101378" name="Rectangle 2">
            <a:extLst>
              <a:ext uri="{FF2B5EF4-FFF2-40B4-BE49-F238E27FC236}">
                <a16:creationId xmlns:a16="http://schemas.microsoft.com/office/drawing/2014/main" id="{49799A47-073B-4BDE-B90D-88C7F70165BF}"/>
              </a:ext>
            </a:extLst>
          </p:cNvPr>
          <p:cNvSpPr>
            <a:spLocks noGrp="1" noRot="1" noChangeAspect="1" noChangeArrowheads="1" noTextEdit="1"/>
          </p:cNvSpPr>
          <p:nvPr>
            <p:ph type="sldImg"/>
          </p:nvPr>
        </p:nvSpPr>
        <p:spPr>
          <a:ln/>
        </p:spPr>
      </p:sp>
      <p:sp>
        <p:nvSpPr>
          <p:cNvPr id="101379" name="Rectangle 3">
            <a:extLst>
              <a:ext uri="{FF2B5EF4-FFF2-40B4-BE49-F238E27FC236}">
                <a16:creationId xmlns:a16="http://schemas.microsoft.com/office/drawing/2014/main" id="{B83CABFF-583B-460E-A0B8-58ADC184B31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508050E-38D7-4EF9-8E10-33D7887DDEF5}"/>
              </a:ext>
            </a:extLst>
          </p:cNvPr>
          <p:cNvSpPr>
            <a:spLocks noGrp="1" noChangeArrowheads="1"/>
          </p:cNvSpPr>
          <p:nvPr>
            <p:ph type="sldNum" sz="quarter" idx="5"/>
          </p:nvPr>
        </p:nvSpPr>
        <p:spPr>
          <a:ln/>
        </p:spPr>
        <p:txBody>
          <a:bodyPr/>
          <a:lstStyle/>
          <a:p>
            <a:fld id="{1F26F4EC-4FB7-4CA5-B35A-3C3FAF46F8C3}" type="slidenum">
              <a:rPr lang="en-US" altLang="en-US"/>
              <a:pPr/>
              <a:t>27</a:t>
            </a:fld>
            <a:endParaRPr lang="en-US" altLang="en-US"/>
          </a:p>
        </p:txBody>
      </p:sp>
      <p:sp>
        <p:nvSpPr>
          <p:cNvPr id="196610" name="Rectangle 2">
            <a:extLst>
              <a:ext uri="{FF2B5EF4-FFF2-40B4-BE49-F238E27FC236}">
                <a16:creationId xmlns:a16="http://schemas.microsoft.com/office/drawing/2014/main" id="{6F630A08-3C5C-49C1-984E-FB3F1A0CA0C0}"/>
              </a:ext>
            </a:extLst>
          </p:cNvPr>
          <p:cNvSpPr>
            <a:spLocks noGrp="1" noRot="1" noChangeAspect="1" noChangeArrowheads="1" noTextEdit="1"/>
          </p:cNvSpPr>
          <p:nvPr>
            <p:ph type="sldImg"/>
          </p:nvPr>
        </p:nvSpPr>
        <p:spPr>
          <a:ln/>
        </p:spPr>
      </p:sp>
      <p:sp>
        <p:nvSpPr>
          <p:cNvPr id="196611" name="Rectangle 3">
            <a:extLst>
              <a:ext uri="{FF2B5EF4-FFF2-40B4-BE49-F238E27FC236}">
                <a16:creationId xmlns:a16="http://schemas.microsoft.com/office/drawing/2014/main" id="{FA846BCD-00FC-45AC-8856-442A3B719ED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5C56346-38B9-4A62-9C9C-667717A8CDB8}"/>
              </a:ext>
            </a:extLst>
          </p:cNvPr>
          <p:cNvSpPr>
            <a:spLocks noGrp="1" noChangeArrowheads="1"/>
          </p:cNvSpPr>
          <p:nvPr>
            <p:ph type="sldNum" sz="quarter" idx="5"/>
          </p:nvPr>
        </p:nvSpPr>
        <p:spPr>
          <a:ln/>
        </p:spPr>
        <p:txBody>
          <a:bodyPr/>
          <a:lstStyle/>
          <a:p>
            <a:fld id="{0C24D529-5B43-484C-9DF7-50944585C09A}" type="slidenum">
              <a:rPr lang="en-US" altLang="en-US"/>
              <a:pPr/>
              <a:t>29</a:t>
            </a:fld>
            <a:endParaRPr lang="en-US" altLang="en-US"/>
          </a:p>
        </p:txBody>
      </p:sp>
      <p:sp>
        <p:nvSpPr>
          <p:cNvPr id="206850" name="Rectangle 2">
            <a:extLst>
              <a:ext uri="{FF2B5EF4-FFF2-40B4-BE49-F238E27FC236}">
                <a16:creationId xmlns:a16="http://schemas.microsoft.com/office/drawing/2014/main" id="{033BDDDB-31C6-4295-842B-36FDD2156469}"/>
              </a:ext>
            </a:extLst>
          </p:cNvPr>
          <p:cNvSpPr>
            <a:spLocks noGrp="1" noRot="1" noChangeAspect="1" noChangeArrowheads="1" noTextEdit="1"/>
          </p:cNvSpPr>
          <p:nvPr>
            <p:ph type="sldImg"/>
          </p:nvPr>
        </p:nvSpPr>
        <p:spPr>
          <a:ln/>
        </p:spPr>
      </p:sp>
      <p:sp>
        <p:nvSpPr>
          <p:cNvPr id="206851" name="Rectangle 3">
            <a:extLst>
              <a:ext uri="{FF2B5EF4-FFF2-40B4-BE49-F238E27FC236}">
                <a16:creationId xmlns:a16="http://schemas.microsoft.com/office/drawing/2014/main" id="{C1E02B0B-2EAE-4FB3-AFF3-D4CB0F9D5B9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F72C85E-24A3-4B81-BD02-C86F1878A3D1}"/>
              </a:ext>
            </a:extLst>
          </p:cNvPr>
          <p:cNvSpPr>
            <a:spLocks noGrp="1" noChangeArrowheads="1"/>
          </p:cNvSpPr>
          <p:nvPr>
            <p:ph type="sldNum" sz="quarter" idx="5"/>
          </p:nvPr>
        </p:nvSpPr>
        <p:spPr>
          <a:ln/>
        </p:spPr>
        <p:txBody>
          <a:bodyPr/>
          <a:lstStyle/>
          <a:p>
            <a:fld id="{CF9C96FD-9CA7-4ACB-B7BE-C12B289A6EDF}" type="slidenum">
              <a:rPr lang="en-US" altLang="en-US"/>
              <a:pPr/>
              <a:t>30</a:t>
            </a:fld>
            <a:endParaRPr lang="en-US" altLang="en-US"/>
          </a:p>
        </p:txBody>
      </p:sp>
      <p:sp>
        <p:nvSpPr>
          <p:cNvPr id="94210" name="Rectangle 2">
            <a:extLst>
              <a:ext uri="{FF2B5EF4-FFF2-40B4-BE49-F238E27FC236}">
                <a16:creationId xmlns:a16="http://schemas.microsoft.com/office/drawing/2014/main" id="{39A2CC71-0A43-48C8-ACB5-1CD97940D5EA}"/>
              </a:ext>
            </a:extLst>
          </p:cNvPr>
          <p:cNvSpPr>
            <a:spLocks noGrp="1" noRot="1" noChangeAspect="1" noChangeArrowheads="1" noTextEdit="1"/>
          </p:cNvSpPr>
          <p:nvPr>
            <p:ph type="sldImg"/>
          </p:nvPr>
        </p:nvSpPr>
        <p:spPr>
          <a:ln/>
        </p:spPr>
      </p:sp>
      <p:sp>
        <p:nvSpPr>
          <p:cNvPr id="94211" name="Rectangle 3">
            <a:extLst>
              <a:ext uri="{FF2B5EF4-FFF2-40B4-BE49-F238E27FC236}">
                <a16:creationId xmlns:a16="http://schemas.microsoft.com/office/drawing/2014/main" id="{C1D44534-46FC-4C62-BC35-9D13292256B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3057968-1635-45DD-B05E-BC9013423F50}"/>
              </a:ext>
            </a:extLst>
          </p:cNvPr>
          <p:cNvSpPr>
            <a:spLocks noGrp="1" noChangeArrowheads="1"/>
          </p:cNvSpPr>
          <p:nvPr>
            <p:ph type="sldNum" sz="quarter" idx="5"/>
          </p:nvPr>
        </p:nvSpPr>
        <p:spPr>
          <a:ln/>
        </p:spPr>
        <p:txBody>
          <a:bodyPr/>
          <a:lstStyle/>
          <a:p>
            <a:fld id="{FFFF2929-C219-43CA-833A-24C3CABCE15B}" type="slidenum">
              <a:rPr lang="en-US" altLang="en-US"/>
              <a:pPr/>
              <a:t>5</a:t>
            </a:fld>
            <a:endParaRPr lang="en-US" altLang="en-US"/>
          </a:p>
        </p:txBody>
      </p:sp>
      <p:sp>
        <p:nvSpPr>
          <p:cNvPr id="137218" name="Rectangle 2">
            <a:extLst>
              <a:ext uri="{FF2B5EF4-FFF2-40B4-BE49-F238E27FC236}">
                <a16:creationId xmlns:a16="http://schemas.microsoft.com/office/drawing/2014/main" id="{49DD7287-0CA3-4CAD-B73A-087828FF3E6D}"/>
              </a:ext>
            </a:extLst>
          </p:cNvPr>
          <p:cNvSpPr>
            <a:spLocks noGrp="1" noRot="1" noChangeAspect="1" noChangeArrowheads="1" noTextEdit="1"/>
          </p:cNvSpPr>
          <p:nvPr>
            <p:ph type="sldImg"/>
          </p:nvPr>
        </p:nvSpPr>
        <p:spPr>
          <a:ln/>
        </p:spPr>
      </p:sp>
      <p:sp>
        <p:nvSpPr>
          <p:cNvPr id="137219" name="Rectangle 3">
            <a:extLst>
              <a:ext uri="{FF2B5EF4-FFF2-40B4-BE49-F238E27FC236}">
                <a16:creationId xmlns:a16="http://schemas.microsoft.com/office/drawing/2014/main" id="{B040CF7A-A515-40B2-8CA2-0B51EAC90B5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585E2F1-4BB0-45A0-9AF4-BF7D2D31A9B7}"/>
              </a:ext>
            </a:extLst>
          </p:cNvPr>
          <p:cNvSpPr>
            <a:spLocks noGrp="1" noChangeArrowheads="1"/>
          </p:cNvSpPr>
          <p:nvPr>
            <p:ph type="sldNum" sz="quarter" idx="5"/>
          </p:nvPr>
        </p:nvSpPr>
        <p:spPr>
          <a:ln/>
        </p:spPr>
        <p:txBody>
          <a:bodyPr/>
          <a:lstStyle/>
          <a:p>
            <a:fld id="{89D59383-4EEC-43D5-8130-5F8C6F26FCD0}" type="slidenum">
              <a:rPr lang="en-US" altLang="en-US"/>
              <a:pPr/>
              <a:t>6</a:t>
            </a:fld>
            <a:endParaRPr lang="en-US" altLang="en-US"/>
          </a:p>
        </p:txBody>
      </p:sp>
      <p:sp>
        <p:nvSpPr>
          <p:cNvPr id="147458" name="Rectangle 2">
            <a:extLst>
              <a:ext uri="{FF2B5EF4-FFF2-40B4-BE49-F238E27FC236}">
                <a16:creationId xmlns:a16="http://schemas.microsoft.com/office/drawing/2014/main" id="{F789FB26-2FB4-439A-AC86-A86096ABD97E}"/>
              </a:ext>
            </a:extLst>
          </p:cNvPr>
          <p:cNvSpPr>
            <a:spLocks noGrp="1" noRot="1" noChangeAspect="1" noChangeArrowheads="1" noTextEdit="1"/>
          </p:cNvSpPr>
          <p:nvPr>
            <p:ph type="sldImg"/>
          </p:nvPr>
        </p:nvSpPr>
        <p:spPr>
          <a:ln/>
        </p:spPr>
      </p:sp>
      <p:sp>
        <p:nvSpPr>
          <p:cNvPr id="147459" name="Rectangle 3">
            <a:extLst>
              <a:ext uri="{FF2B5EF4-FFF2-40B4-BE49-F238E27FC236}">
                <a16:creationId xmlns:a16="http://schemas.microsoft.com/office/drawing/2014/main" id="{8F923EB6-E871-469D-AC0C-2024134AC48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9C774BF-99E8-4747-B2A5-AA57FDE93668}"/>
              </a:ext>
            </a:extLst>
          </p:cNvPr>
          <p:cNvSpPr>
            <a:spLocks noGrp="1" noChangeArrowheads="1"/>
          </p:cNvSpPr>
          <p:nvPr>
            <p:ph type="sldNum" sz="quarter" idx="5"/>
          </p:nvPr>
        </p:nvSpPr>
        <p:spPr>
          <a:ln/>
        </p:spPr>
        <p:txBody>
          <a:bodyPr/>
          <a:lstStyle/>
          <a:p>
            <a:fld id="{4404F012-5AC8-44EC-BA23-1CF656C2E86A}" type="slidenum">
              <a:rPr lang="en-US" altLang="en-US"/>
              <a:pPr/>
              <a:t>7</a:t>
            </a:fld>
            <a:endParaRPr lang="en-US" altLang="en-US"/>
          </a:p>
        </p:txBody>
      </p:sp>
      <p:sp>
        <p:nvSpPr>
          <p:cNvPr id="157698" name="Rectangle 2">
            <a:extLst>
              <a:ext uri="{FF2B5EF4-FFF2-40B4-BE49-F238E27FC236}">
                <a16:creationId xmlns:a16="http://schemas.microsoft.com/office/drawing/2014/main" id="{74A3C8AB-1BE7-4833-8A53-5EE8C5CE19DD}"/>
              </a:ext>
            </a:extLst>
          </p:cNvPr>
          <p:cNvSpPr>
            <a:spLocks noGrp="1" noRot="1" noChangeAspect="1" noChangeArrowheads="1" noTextEdit="1"/>
          </p:cNvSpPr>
          <p:nvPr>
            <p:ph type="sldImg"/>
          </p:nvPr>
        </p:nvSpPr>
        <p:spPr>
          <a:ln/>
        </p:spPr>
      </p:sp>
      <p:sp>
        <p:nvSpPr>
          <p:cNvPr id="157699" name="Rectangle 3">
            <a:extLst>
              <a:ext uri="{FF2B5EF4-FFF2-40B4-BE49-F238E27FC236}">
                <a16:creationId xmlns:a16="http://schemas.microsoft.com/office/drawing/2014/main" id="{ADFD28B5-E1F5-4E7C-AF6A-F4940F4AC13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DA9D3EF-7EA4-42D0-8522-9B4311B72FF2}"/>
              </a:ext>
            </a:extLst>
          </p:cNvPr>
          <p:cNvSpPr>
            <a:spLocks noGrp="1" noChangeArrowheads="1"/>
          </p:cNvSpPr>
          <p:nvPr>
            <p:ph type="sldNum" sz="quarter" idx="5"/>
          </p:nvPr>
        </p:nvSpPr>
        <p:spPr>
          <a:ln/>
        </p:spPr>
        <p:txBody>
          <a:bodyPr/>
          <a:lstStyle/>
          <a:p>
            <a:fld id="{D0A3879B-7EA7-445A-BDFE-360D847D7478}" type="slidenum">
              <a:rPr lang="en-US" altLang="en-US"/>
              <a:pPr/>
              <a:t>8</a:t>
            </a:fld>
            <a:endParaRPr lang="en-US" altLang="en-US"/>
          </a:p>
        </p:txBody>
      </p:sp>
      <p:sp>
        <p:nvSpPr>
          <p:cNvPr id="161794" name="Rectangle 2">
            <a:extLst>
              <a:ext uri="{FF2B5EF4-FFF2-40B4-BE49-F238E27FC236}">
                <a16:creationId xmlns:a16="http://schemas.microsoft.com/office/drawing/2014/main" id="{C3392506-3B61-4EFE-B1B9-AAD61A1E79EA}"/>
              </a:ext>
            </a:extLst>
          </p:cNvPr>
          <p:cNvSpPr>
            <a:spLocks noGrp="1" noRot="1" noChangeAspect="1" noChangeArrowheads="1" noTextEdit="1"/>
          </p:cNvSpPr>
          <p:nvPr>
            <p:ph type="sldImg"/>
          </p:nvPr>
        </p:nvSpPr>
        <p:spPr>
          <a:ln/>
        </p:spPr>
      </p:sp>
      <p:sp>
        <p:nvSpPr>
          <p:cNvPr id="161795" name="Rectangle 3">
            <a:extLst>
              <a:ext uri="{FF2B5EF4-FFF2-40B4-BE49-F238E27FC236}">
                <a16:creationId xmlns:a16="http://schemas.microsoft.com/office/drawing/2014/main" id="{4EDB324C-7EEF-41CE-86CF-2CDE194423B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5CD8877-4FA8-4A63-BEA4-CE226A998F05}"/>
              </a:ext>
            </a:extLst>
          </p:cNvPr>
          <p:cNvSpPr>
            <a:spLocks noGrp="1" noChangeArrowheads="1"/>
          </p:cNvSpPr>
          <p:nvPr>
            <p:ph type="sldNum" sz="quarter" idx="5"/>
          </p:nvPr>
        </p:nvSpPr>
        <p:spPr>
          <a:ln/>
        </p:spPr>
        <p:txBody>
          <a:bodyPr/>
          <a:lstStyle/>
          <a:p>
            <a:fld id="{F1674348-4BD7-4C27-9D28-6E5D119C194C}" type="slidenum">
              <a:rPr lang="en-US" altLang="en-US"/>
              <a:pPr/>
              <a:t>9</a:t>
            </a:fld>
            <a:endParaRPr lang="en-US" altLang="en-US"/>
          </a:p>
        </p:txBody>
      </p:sp>
      <p:sp>
        <p:nvSpPr>
          <p:cNvPr id="184322" name="Rectangle 2">
            <a:extLst>
              <a:ext uri="{FF2B5EF4-FFF2-40B4-BE49-F238E27FC236}">
                <a16:creationId xmlns:a16="http://schemas.microsoft.com/office/drawing/2014/main" id="{EFFDBF54-27D5-4FB2-A7D6-32B033E1B3DB}"/>
              </a:ext>
            </a:extLst>
          </p:cNvPr>
          <p:cNvSpPr>
            <a:spLocks noGrp="1" noRot="1" noChangeAspect="1" noChangeArrowheads="1" noTextEdit="1"/>
          </p:cNvSpPr>
          <p:nvPr>
            <p:ph type="sldImg"/>
          </p:nvPr>
        </p:nvSpPr>
        <p:spPr>
          <a:ln/>
        </p:spPr>
      </p:sp>
      <p:sp>
        <p:nvSpPr>
          <p:cNvPr id="184323" name="Rectangle 3">
            <a:extLst>
              <a:ext uri="{FF2B5EF4-FFF2-40B4-BE49-F238E27FC236}">
                <a16:creationId xmlns:a16="http://schemas.microsoft.com/office/drawing/2014/main" id="{9C14DEA8-C109-43FE-B02B-D633CA554DB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C0C30A3-1049-480E-A5DB-3D0BC96C0A9B}"/>
              </a:ext>
            </a:extLst>
          </p:cNvPr>
          <p:cNvSpPr>
            <a:spLocks noGrp="1" noChangeArrowheads="1"/>
          </p:cNvSpPr>
          <p:nvPr>
            <p:ph type="sldNum" sz="quarter" idx="5"/>
          </p:nvPr>
        </p:nvSpPr>
        <p:spPr>
          <a:ln/>
        </p:spPr>
        <p:txBody>
          <a:bodyPr/>
          <a:lstStyle/>
          <a:p>
            <a:fld id="{CC55A3B2-AC18-40FC-AE03-178782F825E8}" type="slidenum">
              <a:rPr lang="en-US" altLang="en-US"/>
              <a:pPr/>
              <a:t>10</a:t>
            </a:fld>
            <a:endParaRPr lang="en-US" altLang="en-US"/>
          </a:p>
        </p:txBody>
      </p:sp>
      <p:sp>
        <p:nvSpPr>
          <p:cNvPr id="190466" name="Rectangle 2">
            <a:extLst>
              <a:ext uri="{FF2B5EF4-FFF2-40B4-BE49-F238E27FC236}">
                <a16:creationId xmlns:a16="http://schemas.microsoft.com/office/drawing/2014/main" id="{2D4EC81E-8478-42FB-9B07-372C4DE9FAB9}"/>
              </a:ext>
            </a:extLst>
          </p:cNvPr>
          <p:cNvSpPr>
            <a:spLocks noGrp="1" noRot="1" noChangeAspect="1" noChangeArrowheads="1" noTextEdit="1"/>
          </p:cNvSpPr>
          <p:nvPr>
            <p:ph type="sldImg"/>
          </p:nvPr>
        </p:nvSpPr>
        <p:spPr>
          <a:ln/>
        </p:spPr>
      </p:sp>
      <p:sp>
        <p:nvSpPr>
          <p:cNvPr id="190467" name="Rectangle 3">
            <a:extLst>
              <a:ext uri="{FF2B5EF4-FFF2-40B4-BE49-F238E27FC236}">
                <a16:creationId xmlns:a16="http://schemas.microsoft.com/office/drawing/2014/main" id="{62902A43-561E-47DB-A11F-CA21FDA9636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8933FF-7A2A-4025-B15E-C8DEC18C48B5}"/>
              </a:ext>
            </a:extLst>
          </p:cNvPr>
          <p:cNvSpPr>
            <a:spLocks noGrp="1" noChangeArrowheads="1"/>
          </p:cNvSpPr>
          <p:nvPr>
            <p:ph type="sldNum" sz="quarter" idx="5"/>
          </p:nvPr>
        </p:nvSpPr>
        <p:spPr>
          <a:ln/>
        </p:spPr>
        <p:txBody>
          <a:bodyPr/>
          <a:lstStyle/>
          <a:p>
            <a:fld id="{F65600BE-091A-44CD-B109-1E48B7C68C20}" type="slidenum">
              <a:rPr lang="en-US" altLang="en-US"/>
              <a:pPr/>
              <a:t>11</a:t>
            </a:fld>
            <a:endParaRPr lang="en-US" altLang="en-US"/>
          </a:p>
        </p:txBody>
      </p:sp>
      <p:sp>
        <p:nvSpPr>
          <p:cNvPr id="204802" name="Rectangle 2">
            <a:extLst>
              <a:ext uri="{FF2B5EF4-FFF2-40B4-BE49-F238E27FC236}">
                <a16:creationId xmlns:a16="http://schemas.microsoft.com/office/drawing/2014/main" id="{4C27E22B-63F2-4511-A0AE-48FAE6DDCEAE}"/>
              </a:ext>
            </a:extLst>
          </p:cNvPr>
          <p:cNvSpPr>
            <a:spLocks noGrp="1" noRot="1" noChangeAspect="1" noChangeArrowheads="1" noTextEdit="1"/>
          </p:cNvSpPr>
          <p:nvPr>
            <p:ph type="sldImg"/>
          </p:nvPr>
        </p:nvSpPr>
        <p:spPr>
          <a:ln/>
        </p:spPr>
      </p:sp>
      <p:sp>
        <p:nvSpPr>
          <p:cNvPr id="204803" name="Rectangle 3">
            <a:extLst>
              <a:ext uri="{FF2B5EF4-FFF2-40B4-BE49-F238E27FC236}">
                <a16:creationId xmlns:a16="http://schemas.microsoft.com/office/drawing/2014/main" id="{B358545F-88DB-4930-8A41-6709DF115B98}"/>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5548" name="Rectangle 12"/>
          <p:cNvSpPr>
            <a:spLocks noGrp="1" noChangeArrowheads="1"/>
          </p:cNvSpPr>
          <p:nvPr>
            <p:ph type="ctrTitle"/>
          </p:nvPr>
        </p:nvSpPr>
        <p:spPr>
          <a:xfrm>
            <a:off x="1082675" y="2565401"/>
            <a:ext cx="7518400" cy="2663825"/>
          </a:xfrm>
        </p:spPr>
        <p:txBody>
          <a:bodyPr tIns="0" bIns="0" anchor="ctr"/>
          <a:lstStyle>
            <a:lvl1pPr>
              <a:defRPr sz="3200"/>
            </a:lvl1pPr>
          </a:lstStyle>
          <a:p>
            <a:pPr lvl="0"/>
            <a:r>
              <a:rPr lang="cs-CZ" altLang="cs-CZ" noProof="0"/>
              <a:t>Kliknutím lze upravit styl.</a:t>
            </a:r>
            <a:endParaRPr lang="en-GB" altLang="cs-CZ" noProof="0" dirty="0"/>
          </a:p>
        </p:txBody>
      </p:sp>
      <p:sp>
        <p:nvSpPr>
          <p:cNvPr id="8" name="Rectangle 18"/>
          <p:cNvSpPr>
            <a:spLocks noGrp="1" noChangeArrowheads="1"/>
          </p:cNvSpPr>
          <p:nvPr>
            <p:ph type="sldNum" sz="quarter" idx="4"/>
          </p:nvPr>
        </p:nvSpPr>
        <p:spPr bwMode="auto">
          <a:xfrm>
            <a:off x="6858000" y="6248400"/>
            <a:ext cx="18417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969696"/>
                </a:solidFill>
              </a:defRPr>
            </a:lvl1pPr>
          </a:lstStyle>
          <a:p>
            <a:r>
              <a:rPr lang="en-US" altLang="en-US"/>
              <a:t>12–</a:t>
            </a:r>
            <a:fld id="{F9FE4155-4B5D-4113-8E7E-966159E846CC}" type="slidenum">
              <a:rPr lang="en-US" altLang="en-US" smtClean="0">
                <a:cs typeface="+mn-cs"/>
              </a:rPr>
              <a:pPr/>
              <a:t>‹#›</a:t>
            </a:fld>
            <a:endParaRPr lang="en-US" altLang="en-US">
              <a:cs typeface="+mn-cs"/>
            </a:endParaRPr>
          </a:p>
        </p:txBody>
      </p:sp>
      <p:sp>
        <p:nvSpPr>
          <p:cNvPr id="5"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en-US"/>
              <a:t>© 2007 Prentice Hall, Inc. All rights reserved. </a:t>
            </a:r>
          </a:p>
        </p:txBody>
      </p:sp>
    </p:spTree>
    <p:extLst>
      <p:ext uri="{BB962C8B-B14F-4D97-AF65-F5344CB8AC3E}">
        <p14:creationId xmlns:p14="http://schemas.microsoft.com/office/powerpoint/2010/main" val="4080292439"/>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noProof="0"/>
              <a:t>Kliknutím lze upravit styl.</a:t>
            </a:r>
            <a:endParaRPr lang="en-GB" noProof="0" dirty="0"/>
          </a:p>
        </p:txBody>
      </p:sp>
      <p:sp>
        <p:nvSpPr>
          <p:cNvPr id="3" name="Zástupný symbol pro svislý text 2"/>
          <p:cNvSpPr>
            <a:spLocks noGrp="1"/>
          </p:cNvSpPr>
          <p:nvPr>
            <p:ph type="body" orient="vert" idx="1"/>
          </p:nvPr>
        </p:nvSpPr>
        <p:spPr/>
        <p:txBody>
          <a:bodyPr vert="eaVert"/>
          <a:lstStyle/>
          <a:p>
            <a:pPr lvl="0"/>
            <a:r>
              <a:rPr lang="cs-CZ" noProof="0"/>
              <a:t>Po kliknutí můžete upravovat styly textu v předloze.</a:t>
            </a:r>
          </a:p>
          <a:p>
            <a:pPr lvl="1"/>
            <a:r>
              <a:rPr lang="cs-CZ" noProof="0"/>
              <a:t>Druhá úroveň</a:t>
            </a:r>
          </a:p>
        </p:txBody>
      </p:sp>
      <p:sp>
        <p:nvSpPr>
          <p:cNvPr id="5" name="Zástupný symbol pro číslo snímku 4"/>
          <p:cNvSpPr>
            <a:spLocks noGrp="1"/>
          </p:cNvSpPr>
          <p:nvPr>
            <p:ph type="sldNum" sz="quarter" idx="11"/>
          </p:nvPr>
        </p:nvSpPr>
        <p:spPr/>
        <p:txBody>
          <a:bodyPr/>
          <a:lstStyle>
            <a:lvl1pPr>
              <a:defRPr/>
            </a:lvl1pPr>
          </a:lstStyle>
          <a:p>
            <a:r>
              <a:rPr lang="en-US" altLang="en-US"/>
              <a:t>12–</a:t>
            </a:r>
            <a:fld id="{7F09B97E-E2BF-4CD5-A10D-6751FA618651}" type="slidenum">
              <a:rPr lang="en-US" altLang="en-US" smtClean="0"/>
              <a:pPr/>
              <a:t>‹#›</a:t>
            </a:fld>
            <a:endParaRPr lang="en-US" altLang="en-US"/>
          </a:p>
        </p:txBody>
      </p:sp>
      <p:sp>
        <p:nvSpPr>
          <p:cNvPr id="6"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en-US"/>
              <a:t>© 2007 Prentice Hall, Inc. All rights reserved. </a:t>
            </a:r>
          </a:p>
        </p:txBody>
      </p:sp>
    </p:spTree>
    <p:extLst>
      <p:ext uri="{BB962C8B-B14F-4D97-AF65-F5344CB8AC3E}">
        <p14:creationId xmlns:p14="http://schemas.microsoft.com/office/powerpoint/2010/main" val="874491656"/>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897689" y="1125539"/>
            <a:ext cx="1703387" cy="5006975"/>
          </a:xfrm>
        </p:spPr>
        <p:txBody>
          <a:bodyPr vert="eaVert"/>
          <a:lstStyle/>
          <a:p>
            <a:r>
              <a:rPr lang="cs-CZ" noProof="0"/>
              <a:t>Kliknutím lze upravit styl.</a:t>
            </a:r>
            <a:endParaRPr lang="en-GB" noProof="0" dirty="0"/>
          </a:p>
        </p:txBody>
      </p:sp>
      <p:sp>
        <p:nvSpPr>
          <p:cNvPr id="3" name="Zástupný symbol pro svislý text 2"/>
          <p:cNvSpPr>
            <a:spLocks noGrp="1"/>
          </p:cNvSpPr>
          <p:nvPr>
            <p:ph type="body" orient="vert" idx="1"/>
          </p:nvPr>
        </p:nvSpPr>
        <p:spPr>
          <a:xfrm>
            <a:off x="509588" y="1125539"/>
            <a:ext cx="6037861" cy="5006975"/>
          </a:xfrm>
        </p:spPr>
        <p:txBody>
          <a:bodyPr vert="eaVert"/>
          <a:lstStyle/>
          <a:p>
            <a:pPr lvl="0"/>
            <a:r>
              <a:rPr lang="cs-CZ" noProof="0"/>
              <a:t>Po kliknutí můžete upravovat styly textu v předloze.</a:t>
            </a:r>
          </a:p>
          <a:p>
            <a:pPr lvl="1"/>
            <a:r>
              <a:rPr lang="cs-CZ" noProof="0"/>
              <a:t>Druhá úroveň</a:t>
            </a:r>
          </a:p>
        </p:txBody>
      </p:sp>
      <p:sp>
        <p:nvSpPr>
          <p:cNvPr id="5" name="Zástupný symbol pro číslo snímku 4"/>
          <p:cNvSpPr>
            <a:spLocks noGrp="1"/>
          </p:cNvSpPr>
          <p:nvPr>
            <p:ph type="sldNum" sz="quarter" idx="11"/>
          </p:nvPr>
        </p:nvSpPr>
        <p:spPr/>
        <p:txBody>
          <a:bodyPr/>
          <a:lstStyle>
            <a:lvl1pPr>
              <a:defRPr/>
            </a:lvl1pPr>
          </a:lstStyle>
          <a:p>
            <a:r>
              <a:rPr lang="en-US" altLang="en-US"/>
              <a:t>12–</a:t>
            </a:r>
            <a:fld id="{5B018531-4F2B-434E-9C6A-BD3815B85652}" type="slidenum">
              <a:rPr lang="en-US" altLang="en-US" smtClean="0"/>
              <a:pPr/>
              <a:t>‹#›</a:t>
            </a:fld>
            <a:endParaRPr lang="en-US" altLang="en-US"/>
          </a:p>
        </p:txBody>
      </p:sp>
      <p:sp>
        <p:nvSpPr>
          <p:cNvPr id="6"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en-US"/>
              <a:t>© 2007 Prentice Hall, Inc. All rights reserved. </a:t>
            </a:r>
          </a:p>
        </p:txBody>
      </p:sp>
    </p:spTree>
    <p:extLst>
      <p:ext uri="{BB962C8B-B14F-4D97-AF65-F5344CB8AC3E}">
        <p14:creationId xmlns:p14="http://schemas.microsoft.com/office/powerpoint/2010/main" val="1786802532"/>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Úvodní sním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395536" y="404664"/>
            <a:ext cx="8352928" cy="1944216"/>
          </a:xfrm>
        </p:spPr>
        <p:txBody>
          <a:bodyPr lIns="0" tIns="0" rIns="0" bIns="0" anchor="t" anchorCtr="0">
            <a:normAutofit/>
          </a:bodyPr>
          <a:lstStyle>
            <a:lvl1pPr algn="r">
              <a:defRPr sz="6000" b="1">
                <a:solidFill>
                  <a:srgbClr val="00AFD3"/>
                </a:solidFill>
              </a:defRPr>
            </a:lvl1pPr>
          </a:lstStyle>
          <a:p>
            <a:r>
              <a:rPr lang="cs-CZ"/>
              <a:t>Kliknutím lze upravit styl.</a:t>
            </a:r>
            <a:endParaRPr lang="cs-CZ" dirty="0"/>
          </a:p>
        </p:txBody>
      </p:sp>
      <p:sp>
        <p:nvSpPr>
          <p:cNvPr id="3" name="Podnadpis 2"/>
          <p:cNvSpPr>
            <a:spLocks noGrp="1"/>
          </p:cNvSpPr>
          <p:nvPr>
            <p:ph type="subTitle" idx="1"/>
          </p:nvPr>
        </p:nvSpPr>
        <p:spPr>
          <a:xfrm>
            <a:off x="4499992" y="2492896"/>
            <a:ext cx="4248472" cy="1080120"/>
          </a:xfrm>
        </p:spPr>
        <p:txBody>
          <a:bodyPr lIns="0" tIns="0" rIns="0" bIns="0">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cs-CZ" dirty="0"/>
          </a:p>
        </p:txBody>
      </p:sp>
    </p:spTree>
    <p:extLst>
      <p:ext uri="{BB962C8B-B14F-4D97-AF65-F5344CB8AC3E}">
        <p14:creationId xmlns:p14="http://schemas.microsoft.com/office/powerpoint/2010/main" val="3035459192"/>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93A21B-1F5E-4C11-9A5A-E27E150EE36A}"/>
              </a:ext>
            </a:extLst>
          </p:cNvPr>
          <p:cNvSpPr>
            <a:spLocks noGrp="1"/>
          </p:cNvSpPr>
          <p:nvPr>
            <p:ph type="title"/>
          </p:nvPr>
        </p:nvSpPr>
        <p:spPr/>
        <p:txBody>
          <a:bodyPr/>
          <a:lstStyle/>
          <a:p>
            <a:r>
              <a:rPr lang="cs-CZ"/>
              <a:t>Kliknutím lze upravit styl.</a:t>
            </a:r>
            <a:endParaRPr lang="en-GB"/>
          </a:p>
        </p:txBody>
      </p:sp>
      <p:sp>
        <p:nvSpPr>
          <p:cNvPr id="3" name="Zástupný symbol pro zápatí 2">
            <a:extLst>
              <a:ext uri="{FF2B5EF4-FFF2-40B4-BE49-F238E27FC236}">
                <a16:creationId xmlns:a16="http://schemas.microsoft.com/office/drawing/2014/main" id="{24A23FA5-DFD7-4137-AEC7-45B2A63BBDC0}"/>
              </a:ext>
            </a:extLst>
          </p:cNvPr>
          <p:cNvSpPr>
            <a:spLocks noGrp="1"/>
          </p:cNvSpPr>
          <p:nvPr>
            <p:ph type="ftr" sz="quarter" idx="10"/>
          </p:nvPr>
        </p:nvSpPr>
        <p:spPr/>
        <p:txBody>
          <a:bodyPr/>
          <a:lstStyle>
            <a:lvl1pPr>
              <a:defRPr/>
            </a:lvl1pPr>
          </a:lstStyle>
          <a:p>
            <a:r>
              <a:rPr lang="en-US" altLang="en-US"/>
              <a:t>© 2007 Prentice Hall, Inc. All rights reserved. </a:t>
            </a:r>
          </a:p>
        </p:txBody>
      </p:sp>
      <p:sp>
        <p:nvSpPr>
          <p:cNvPr id="4" name="Zástupný symbol pro číslo snímku 3">
            <a:extLst>
              <a:ext uri="{FF2B5EF4-FFF2-40B4-BE49-F238E27FC236}">
                <a16:creationId xmlns:a16="http://schemas.microsoft.com/office/drawing/2014/main" id="{69C14E90-CB9D-4F60-9E89-7D0CBD9E8160}"/>
              </a:ext>
            </a:extLst>
          </p:cNvPr>
          <p:cNvSpPr>
            <a:spLocks noGrp="1"/>
          </p:cNvSpPr>
          <p:nvPr>
            <p:ph type="sldNum" sz="quarter" idx="11"/>
          </p:nvPr>
        </p:nvSpPr>
        <p:spPr/>
        <p:txBody>
          <a:bodyPr/>
          <a:lstStyle>
            <a:lvl1pPr>
              <a:defRPr/>
            </a:lvl1pPr>
          </a:lstStyle>
          <a:p>
            <a:r>
              <a:rPr lang="en-US" altLang="en-US"/>
              <a:t>12–</a:t>
            </a:r>
            <a:fld id="{8994C09F-58D7-4D74-BCB0-4EF8E3CE1838}" type="slidenum">
              <a:rPr lang="en-US" altLang="en-US"/>
              <a:pPr/>
              <a:t>‹#›</a:t>
            </a:fld>
            <a:endParaRPr lang="en-US" altLang="en-US"/>
          </a:p>
        </p:txBody>
      </p:sp>
    </p:spTree>
    <p:extLst>
      <p:ext uri="{BB962C8B-B14F-4D97-AF65-F5344CB8AC3E}">
        <p14:creationId xmlns:p14="http://schemas.microsoft.com/office/powerpoint/2010/main" val="1718097863"/>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Úvodní sním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395536" y="404664"/>
            <a:ext cx="8352928" cy="1944216"/>
          </a:xfrm>
        </p:spPr>
        <p:txBody>
          <a:bodyPr lIns="0" tIns="0" rIns="0" bIns="0" anchor="t" anchorCtr="0">
            <a:normAutofit/>
          </a:bodyPr>
          <a:lstStyle>
            <a:lvl1pPr algn="r">
              <a:defRPr sz="6000" b="1">
                <a:solidFill>
                  <a:srgbClr val="00AFD3"/>
                </a:solidFill>
              </a:defRPr>
            </a:lvl1pPr>
          </a:lstStyle>
          <a:p>
            <a:r>
              <a:rPr lang="cs-CZ"/>
              <a:t>Kliknutím lze upravit styl.</a:t>
            </a:r>
            <a:endParaRPr lang="cs-CZ" dirty="0"/>
          </a:p>
        </p:txBody>
      </p:sp>
      <p:sp>
        <p:nvSpPr>
          <p:cNvPr id="3" name="Podnadpis 2"/>
          <p:cNvSpPr>
            <a:spLocks noGrp="1"/>
          </p:cNvSpPr>
          <p:nvPr>
            <p:ph type="subTitle" idx="1"/>
          </p:nvPr>
        </p:nvSpPr>
        <p:spPr>
          <a:xfrm>
            <a:off x="4499992" y="2492896"/>
            <a:ext cx="4248472" cy="1080120"/>
          </a:xfrm>
        </p:spPr>
        <p:txBody>
          <a:bodyPr lIns="0" tIns="0" rIns="0" bIns="0">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cs-CZ" dirty="0"/>
          </a:p>
        </p:txBody>
      </p:sp>
    </p:spTree>
    <p:extLst>
      <p:ext uri="{BB962C8B-B14F-4D97-AF65-F5344CB8AC3E}">
        <p14:creationId xmlns:p14="http://schemas.microsoft.com/office/powerpoint/2010/main" val="225412872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2C4AA6C7-A307-453E-B616-97F12B56F7A3}" type="slidenum">
              <a:rPr lang="cs-CZ" smtClean="0"/>
              <a:t>‹#›</a:t>
            </a:fld>
            <a:endParaRPr lang="cs-CZ" dirty="0"/>
          </a:p>
        </p:txBody>
      </p:sp>
      <p:cxnSp>
        <p:nvCxnSpPr>
          <p:cNvPr id="16" name="Přímá spojnice 15"/>
          <p:cNvCxnSpPr/>
          <p:nvPr userDrawn="1"/>
        </p:nvCxnSpPr>
        <p:spPr>
          <a:xfrm>
            <a:off x="611560" y="6450793"/>
            <a:ext cx="0" cy="216024"/>
          </a:xfrm>
          <a:prstGeom prst="line">
            <a:avLst/>
          </a:prstGeom>
          <a:ln w="38100">
            <a:solidFill>
              <a:srgbClr val="00AFD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579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323528" y="4406901"/>
            <a:ext cx="8171185" cy="1182340"/>
          </a:xfrm>
        </p:spPr>
        <p:txBody>
          <a:bodyPr anchor="t"/>
          <a:lstStyle>
            <a:lvl1pPr algn="l">
              <a:defRPr sz="4000" b="1" cap="all"/>
            </a:lvl1pPr>
          </a:lstStyle>
          <a:p>
            <a:r>
              <a:rPr lang="cs-CZ"/>
              <a:t>Kliknutím lze upravit styl.</a:t>
            </a:r>
            <a:endParaRPr lang="cs-CZ" dirty="0"/>
          </a:p>
        </p:txBody>
      </p:sp>
      <p:sp>
        <p:nvSpPr>
          <p:cNvPr id="3" name="Zástupný symbol pro text 2"/>
          <p:cNvSpPr>
            <a:spLocks noGrp="1"/>
          </p:cNvSpPr>
          <p:nvPr>
            <p:ph type="body" idx="1"/>
          </p:nvPr>
        </p:nvSpPr>
        <p:spPr>
          <a:xfrm>
            <a:off x="323528" y="2852936"/>
            <a:ext cx="8171185"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C4AA6C7-A307-453E-B616-97F12B56F7A3}" type="slidenum">
              <a:rPr lang="cs-CZ" smtClean="0"/>
              <a:t>‹#›</a:t>
            </a:fld>
            <a:endParaRPr lang="cs-CZ"/>
          </a:p>
        </p:txBody>
      </p:sp>
      <p:cxnSp>
        <p:nvCxnSpPr>
          <p:cNvPr id="8" name="Přímá spojnice 7"/>
          <p:cNvCxnSpPr/>
          <p:nvPr userDrawn="1"/>
        </p:nvCxnSpPr>
        <p:spPr>
          <a:xfrm>
            <a:off x="611560" y="6450793"/>
            <a:ext cx="0" cy="216024"/>
          </a:xfrm>
          <a:prstGeom prst="line">
            <a:avLst/>
          </a:prstGeom>
          <a:ln w="38100">
            <a:solidFill>
              <a:srgbClr val="00AFD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3733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323528" y="1600201"/>
            <a:ext cx="4172272" cy="39890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1"/>
            <a:ext cx="4038600" cy="39890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a:xfrm>
            <a:off x="323528" y="6376243"/>
            <a:ext cx="288032" cy="365125"/>
          </a:xfrm>
        </p:spPr>
        <p:txBody>
          <a:bodyPr/>
          <a:lstStyle/>
          <a:p>
            <a:fld id="{2C4AA6C7-A307-453E-B616-97F12B56F7A3}" type="slidenum">
              <a:rPr lang="cs-CZ" smtClean="0"/>
              <a:t>‹#›</a:t>
            </a:fld>
            <a:endParaRPr lang="cs-CZ"/>
          </a:p>
        </p:txBody>
      </p:sp>
      <p:cxnSp>
        <p:nvCxnSpPr>
          <p:cNvPr id="9" name="Přímá spojnice 8"/>
          <p:cNvCxnSpPr/>
          <p:nvPr userDrawn="1"/>
        </p:nvCxnSpPr>
        <p:spPr>
          <a:xfrm>
            <a:off x="611560" y="6450793"/>
            <a:ext cx="0" cy="216024"/>
          </a:xfrm>
          <a:prstGeom prst="line">
            <a:avLst/>
          </a:prstGeom>
          <a:ln w="38100">
            <a:solidFill>
              <a:srgbClr val="00AFD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93599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323528" y="1535113"/>
            <a:ext cx="417386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symbol pro obsah 3"/>
          <p:cNvSpPr>
            <a:spLocks noGrp="1"/>
          </p:cNvSpPr>
          <p:nvPr>
            <p:ph sz="half" idx="2"/>
          </p:nvPr>
        </p:nvSpPr>
        <p:spPr>
          <a:xfrm>
            <a:off x="323528" y="2174875"/>
            <a:ext cx="4173860" cy="34143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symbol pro obsah 5"/>
          <p:cNvSpPr>
            <a:spLocks noGrp="1"/>
          </p:cNvSpPr>
          <p:nvPr>
            <p:ph sz="quarter" idx="4"/>
          </p:nvPr>
        </p:nvSpPr>
        <p:spPr>
          <a:xfrm>
            <a:off x="4645025" y="2174875"/>
            <a:ext cx="4041775" cy="34143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C4AA6C7-A307-453E-B616-97F12B56F7A3}" type="slidenum">
              <a:rPr lang="cs-CZ" smtClean="0"/>
              <a:t>‹#›</a:t>
            </a:fld>
            <a:endParaRPr lang="cs-CZ"/>
          </a:p>
        </p:txBody>
      </p:sp>
      <p:cxnSp>
        <p:nvCxnSpPr>
          <p:cNvPr id="11" name="Přímá spojnice 10"/>
          <p:cNvCxnSpPr/>
          <p:nvPr userDrawn="1"/>
        </p:nvCxnSpPr>
        <p:spPr>
          <a:xfrm>
            <a:off x="611560" y="6450793"/>
            <a:ext cx="0" cy="216024"/>
          </a:xfrm>
          <a:prstGeom prst="line">
            <a:avLst/>
          </a:prstGeom>
          <a:ln w="38100">
            <a:solidFill>
              <a:srgbClr val="00AFD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30068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C4AA6C7-A307-453E-B616-97F12B56F7A3}" type="slidenum">
              <a:rPr lang="cs-CZ" smtClean="0"/>
              <a:t>‹#›</a:t>
            </a:fld>
            <a:endParaRPr lang="cs-CZ"/>
          </a:p>
        </p:txBody>
      </p:sp>
      <p:cxnSp>
        <p:nvCxnSpPr>
          <p:cNvPr id="7" name="Přímá spojnice 6"/>
          <p:cNvCxnSpPr/>
          <p:nvPr userDrawn="1"/>
        </p:nvCxnSpPr>
        <p:spPr>
          <a:xfrm>
            <a:off x="611560" y="6450793"/>
            <a:ext cx="0" cy="216024"/>
          </a:xfrm>
          <a:prstGeom prst="line">
            <a:avLst/>
          </a:prstGeom>
          <a:ln w="38100">
            <a:solidFill>
              <a:srgbClr val="00AFD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1821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noProof="0"/>
              <a:t>Kliknutím lze upravit styl.</a:t>
            </a:r>
            <a:endParaRPr lang="en-GB" noProof="0" dirty="0"/>
          </a:p>
        </p:txBody>
      </p:sp>
      <p:sp>
        <p:nvSpPr>
          <p:cNvPr id="3" name="Zástupný symbol pro obsah 2"/>
          <p:cNvSpPr>
            <a:spLocks noGrp="1"/>
          </p:cNvSpPr>
          <p:nvPr>
            <p:ph idx="1"/>
          </p:nvPr>
        </p:nvSpPr>
        <p:spPr/>
        <p:txBody>
          <a:bodyPr/>
          <a:lstStyle>
            <a:lvl1pPr marL="342900" indent="-342900">
              <a:buClr>
                <a:srgbClr val="00287D"/>
              </a:buClr>
              <a:buSzPct val="100000"/>
              <a:buFont typeface="Wingdings" panose="05000000000000000000" pitchFamily="2" charset="2"/>
              <a:buChar char="§"/>
              <a:defRPr/>
            </a:lvl1pPr>
            <a:lvl2pPr marL="742950" indent="-285750">
              <a:buClr>
                <a:srgbClr val="00287D"/>
              </a:buClr>
              <a:buFont typeface="Wingdings" panose="05000000000000000000" pitchFamily="2" charset="2"/>
              <a:buChar char="§"/>
              <a:defRPr/>
            </a:lvl2pPr>
            <a:lvl3pPr marL="914400" indent="0">
              <a:buNone/>
              <a:defRPr/>
            </a:lvl3pPr>
          </a:lstStyle>
          <a:p>
            <a:pPr lvl="0"/>
            <a:r>
              <a:rPr lang="cs-CZ" noProof="0"/>
              <a:t>Po kliknutí můžete upravovat styly textu v předloze.</a:t>
            </a:r>
          </a:p>
          <a:p>
            <a:pPr lvl="1"/>
            <a:r>
              <a:rPr lang="cs-CZ" noProof="0"/>
              <a:t>Druhá úroveň</a:t>
            </a:r>
          </a:p>
        </p:txBody>
      </p:sp>
      <p:sp>
        <p:nvSpPr>
          <p:cNvPr id="5" name="Zástupný symbol pro číslo snímku 4"/>
          <p:cNvSpPr>
            <a:spLocks noGrp="1"/>
          </p:cNvSpPr>
          <p:nvPr>
            <p:ph type="sldNum" sz="quarter" idx="11"/>
          </p:nvPr>
        </p:nvSpPr>
        <p:spPr/>
        <p:txBody>
          <a:bodyPr/>
          <a:lstStyle>
            <a:lvl1pPr>
              <a:defRPr/>
            </a:lvl1pPr>
          </a:lstStyle>
          <a:p>
            <a:r>
              <a:rPr lang="en-US" altLang="en-US"/>
              <a:t>12–</a:t>
            </a:r>
            <a:fld id="{657CD305-72B1-48E3-9C0B-1EE4617F6914}" type="slidenum">
              <a:rPr lang="en-US" altLang="en-US" smtClean="0"/>
              <a:pPr/>
              <a:t>‹#›</a:t>
            </a:fld>
            <a:endParaRPr lang="en-US" altLang="en-US"/>
          </a:p>
        </p:txBody>
      </p:sp>
      <p:sp>
        <p:nvSpPr>
          <p:cNvPr id="6"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en-US"/>
              <a:t>© 2007 Prentice Hall, Inc. All rights reserved. </a:t>
            </a:r>
          </a:p>
        </p:txBody>
      </p:sp>
      <p:cxnSp>
        <p:nvCxnSpPr>
          <p:cNvPr id="7" name="Přímá spojnice 6"/>
          <p:cNvCxnSpPr/>
          <p:nvPr/>
        </p:nvCxnSpPr>
        <p:spPr>
          <a:xfrm>
            <a:off x="611560" y="6450793"/>
            <a:ext cx="0" cy="216024"/>
          </a:xfrm>
          <a:prstGeom prst="line">
            <a:avLst/>
          </a:prstGeom>
          <a:ln w="38100">
            <a:solidFill>
              <a:srgbClr val="00AFD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3075108"/>
      </p:ext>
    </p:extLst>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C4AA6C7-A307-453E-B616-97F12B56F7A3}" type="slidenum">
              <a:rPr lang="cs-CZ" smtClean="0"/>
              <a:t>‹#›</a:t>
            </a:fld>
            <a:endParaRPr lang="cs-CZ"/>
          </a:p>
        </p:txBody>
      </p:sp>
      <p:cxnSp>
        <p:nvCxnSpPr>
          <p:cNvPr id="6" name="Přímá spojnice 5"/>
          <p:cNvCxnSpPr/>
          <p:nvPr userDrawn="1"/>
        </p:nvCxnSpPr>
        <p:spPr>
          <a:xfrm>
            <a:off x="611560" y="6450793"/>
            <a:ext cx="0" cy="216024"/>
          </a:xfrm>
          <a:prstGeom prst="line">
            <a:avLst/>
          </a:prstGeom>
          <a:ln w="38100">
            <a:solidFill>
              <a:srgbClr val="00AFD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809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323528" y="4800600"/>
            <a:ext cx="8496944" cy="284584"/>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323528" y="260648"/>
            <a:ext cx="8496944" cy="446692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cs-CZ" dirty="0"/>
          </a:p>
        </p:txBody>
      </p:sp>
      <p:sp>
        <p:nvSpPr>
          <p:cNvPr id="4" name="Zástupný symbol pro text 3"/>
          <p:cNvSpPr>
            <a:spLocks noGrp="1"/>
          </p:cNvSpPr>
          <p:nvPr>
            <p:ph type="body" sz="half" idx="2"/>
          </p:nvPr>
        </p:nvSpPr>
        <p:spPr>
          <a:xfrm>
            <a:off x="323528" y="5085184"/>
            <a:ext cx="8496944" cy="5040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C4AA6C7-A307-453E-B616-97F12B56F7A3}" type="slidenum">
              <a:rPr lang="cs-CZ" smtClean="0"/>
              <a:t>‹#›</a:t>
            </a:fld>
            <a:endParaRPr lang="cs-CZ"/>
          </a:p>
        </p:txBody>
      </p:sp>
      <p:cxnSp>
        <p:nvCxnSpPr>
          <p:cNvPr id="9" name="Přímá spojnice 8"/>
          <p:cNvCxnSpPr/>
          <p:nvPr userDrawn="1"/>
        </p:nvCxnSpPr>
        <p:spPr>
          <a:xfrm>
            <a:off x="611560" y="6450793"/>
            <a:ext cx="0" cy="216024"/>
          </a:xfrm>
          <a:prstGeom prst="line">
            <a:avLst/>
          </a:prstGeom>
          <a:ln w="38100">
            <a:solidFill>
              <a:srgbClr val="00AFD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86719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Poděkování">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3059832" y="1484784"/>
            <a:ext cx="5688632" cy="1944216"/>
          </a:xfrm>
        </p:spPr>
        <p:txBody>
          <a:bodyPr lIns="0" tIns="0" rIns="0" bIns="0" anchor="t" anchorCtr="0">
            <a:normAutofit/>
          </a:bodyPr>
          <a:lstStyle>
            <a:lvl1pPr algn="r">
              <a:defRPr sz="3600" b="1" cap="all" baseline="0">
                <a:solidFill>
                  <a:srgbClr val="00AFD3"/>
                </a:solidFill>
              </a:defRPr>
            </a:lvl1pPr>
          </a:lstStyle>
          <a:p>
            <a:r>
              <a:rPr lang="cs-CZ"/>
              <a:t>Kliknutím lze upravit styl.</a:t>
            </a:r>
            <a:endParaRPr lang="cs-CZ" dirty="0"/>
          </a:p>
        </p:txBody>
      </p:sp>
      <p:sp>
        <p:nvSpPr>
          <p:cNvPr id="3" name="Podnadpis 2"/>
          <p:cNvSpPr>
            <a:spLocks noGrp="1"/>
          </p:cNvSpPr>
          <p:nvPr>
            <p:ph type="subTitle" idx="1"/>
          </p:nvPr>
        </p:nvSpPr>
        <p:spPr>
          <a:xfrm>
            <a:off x="3059832" y="332656"/>
            <a:ext cx="5688632" cy="1080120"/>
          </a:xfrm>
        </p:spPr>
        <p:txBody>
          <a:bodyPr lIns="0" tIns="0" rIns="0" bIns="0" anchor="b" anchorCtr="0">
            <a:normAutofit/>
          </a:bodyPr>
          <a:lstStyle>
            <a:lvl1pPr marL="0" indent="0" algn="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cs-CZ" dirty="0"/>
          </a:p>
        </p:txBody>
      </p:sp>
    </p:spTree>
    <p:extLst>
      <p:ext uri="{BB962C8B-B14F-4D97-AF65-F5344CB8AC3E}">
        <p14:creationId xmlns:p14="http://schemas.microsoft.com/office/powerpoint/2010/main" val="4270308120"/>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Úvodní sním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395536" y="404664"/>
            <a:ext cx="8352928" cy="1944216"/>
          </a:xfrm>
        </p:spPr>
        <p:txBody>
          <a:bodyPr lIns="0" tIns="0" rIns="0" bIns="0" anchor="t" anchorCtr="0">
            <a:normAutofit/>
          </a:bodyPr>
          <a:lstStyle>
            <a:lvl1pPr algn="r">
              <a:defRPr sz="6000" b="1">
                <a:solidFill>
                  <a:srgbClr val="D3D700"/>
                </a:solidFill>
              </a:defRPr>
            </a:lvl1pPr>
          </a:lstStyle>
          <a:p>
            <a:r>
              <a:rPr lang="cs-CZ"/>
              <a:t>Kliknutím lze upravit styl.</a:t>
            </a:r>
            <a:endParaRPr lang="cs-CZ" dirty="0"/>
          </a:p>
        </p:txBody>
      </p:sp>
      <p:sp>
        <p:nvSpPr>
          <p:cNvPr id="3" name="Podnadpis 2"/>
          <p:cNvSpPr>
            <a:spLocks noGrp="1"/>
          </p:cNvSpPr>
          <p:nvPr>
            <p:ph type="subTitle" idx="1"/>
          </p:nvPr>
        </p:nvSpPr>
        <p:spPr>
          <a:xfrm>
            <a:off x="4499992" y="2492896"/>
            <a:ext cx="4248472" cy="1080120"/>
          </a:xfrm>
        </p:spPr>
        <p:txBody>
          <a:bodyPr lIns="0" tIns="0" rIns="0" bIns="0">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cs-CZ" dirty="0"/>
          </a:p>
        </p:txBody>
      </p:sp>
    </p:spTree>
    <p:extLst>
      <p:ext uri="{BB962C8B-B14F-4D97-AF65-F5344CB8AC3E}">
        <p14:creationId xmlns:p14="http://schemas.microsoft.com/office/powerpoint/2010/main" val="1644289108"/>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2C4AA6C7-A307-453E-B616-97F12B56F7A3}" type="slidenum">
              <a:rPr lang="cs-CZ" smtClean="0"/>
              <a:t>‹#›</a:t>
            </a:fld>
            <a:endParaRPr lang="cs-CZ" dirty="0"/>
          </a:p>
        </p:txBody>
      </p:sp>
      <p:cxnSp>
        <p:nvCxnSpPr>
          <p:cNvPr id="16" name="Přímá spojnice 15"/>
          <p:cNvCxnSpPr/>
          <p:nvPr userDrawn="1"/>
        </p:nvCxnSpPr>
        <p:spPr>
          <a:xfrm>
            <a:off x="611560" y="6450793"/>
            <a:ext cx="0" cy="216024"/>
          </a:xfrm>
          <a:prstGeom prst="line">
            <a:avLst/>
          </a:prstGeom>
          <a:ln w="38100">
            <a:solidFill>
              <a:srgbClr val="D3D7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4784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323528" y="4406901"/>
            <a:ext cx="8171185" cy="1182340"/>
          </a:xfrm>
        </p:spPr>
        <p:txBody>
          <a:bodyPr anchor="t"/>
          <a:lstStyle>
            <a:lvl1pPr algn="l">
              <a:defRPr sz="4000" b="1" cap="all"/>
            </a:lvl1pPr>
          </a:lstStyle>
          <a:p>
            <a:r>
              <a:rPr lang="cs-CZ"/>
              <a:t>Kliknutím lze upravit styl.</a:t>
            </a:r>
            <a:endParaRPr lang="cs-CZ" dirty="0"/>
          </a:p>
        </p:txBody>
      </p:sp>
      <p:sp>
        <p:nvSpPr>
          <p:cNvPr id="3" name="Zástupný symbol pro text 2"/>
          <p:cNvSpPr>
            <a:spLocks noGrp="1"/>
          </p:cNvSpPr>
          <p:nvPr>
            <p:ph type="body" idx="1"/>
          </p:nvPr>
        </p:nvSpPr>
        <p:spPr>
          <a:xfrm>
            <a:off x="323528" y="2852936"/>
            <a:ext cx="8171185"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C4AA6C7-A307-453E-B616-97F12B56F7A3}" type="slidenum">
              <a:rPr lang="cs-CZ" smtClean="0"/>
              <a:t>‹#›</a:t>
            </a:fld>
            <a:endParaRPr lang="cs-CZ"/>
          </a:p>
        </p:txBody>
      </p:sp>
      <p:cxnSp>
        <p:nvCxnSpPr>
          <p:cNvPr id="7" name="Přímá spojnice 6"/>
          <p:cNvCxnSpPr/>
          <p:nvPr userDrawn="1"/>
        </p:nvCxnSpPr>
        <p:spPr>
          <a:xfrm>
            <a:off x="611560" y="6450793"/>
            <a:ext cx="0" cy="216024"/>
          </a:xfrm>
          <a:prstGeom prst="line">
            <a:avLst/>
          </a:prstGeom>
          <a:ln w="38100">
            <a:solidFill>
              <a:srgbClr val="D3D7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9667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323528" y="1600201"/>
            <a:ext cx="4172272" cy="39890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1"/>
            <a:ext cx="4038600" cy="39890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a:xfrm>
            <a:off x="323528" y="6376243"/>
            <a:ext cx="288032" cy="365125"/>
          </a:xfrm>
        </p:spPr>
        <p:txBody>
          <a:bodyPr/>
          <a:lstStyle/>
          <a:p>
            <a:fld id="{2C4AA6C7-A307-453E-B616-97F12B56F7A3}" type="slidenum">
              <a:rPr lang="cs-CZ" smtClean="0"/>
              <a:t>‹#›</a:t>
            </a:fld>
            <a:endParaRPr lang="cs-CZ"/>
          </a:p>
        </p:txBody>
      </p:sp>
      <p:cxnSp>
        <p:nvCxnSpPr>
          <p:cNvPr id="8" name="Přímá spojnice 7"/>
          <p:cNvCxnSpPr/>
          <p:nvPr userDrawn="1"/>
        </p:nvCxnSpPr>
        <p:spPr>
          <a:xfrm>
            <a:off x="611560" y="6450793"/>
            <a:ext cx="0" cy="216024"/>
          </a:xfrm>
          <a:prstGeom prst="line">
            <a:avLst/>
          </a:prstGeom>
          <a:ln w="38100">
            <a:solidFill>
              <a:srgbClr val="D3D7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80632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323528" y="1535113"/>
            <a:ext cx="417386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symbol pro obsah 3"/>
          <p:cNvSpPr>
            <a:spLocks noGrp="1"/>
          </p:cNvSpPr>
          <p:nvPr>
            <p:ph sz="half" idx="2"/>
          </p:nvPr>
        </p:nvSpPr>
        <p:spPr>
          <a:xfrm>
            <a:off x="323528" y="2174875"/>
            <a:ext cx="4173860" cy="34143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symbol pro obsah 5"/>
          <p:cNvSpPr>
            <a:spLocks noGrp="1"/>
          </p:cNvSpPr>
          <p:nvPr>
            <p:ph sz="quarter" idx="4"/>
          </p:nvPr>
        </p:nvSpPr>
        <p:spPr>
          <a:xfrm>
            <a:off x="4645025" y="2174875"/>
            <a:ext cx="4041775" cy="34143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C4AA6C7-A307-453E-B616-97F12B56F7A3}" type="slidenum">
              <a:rPr lang="cs-CZ" smtClean="0"/>
              <a:t>‹#›</a:t>
            </a:fld>
            <a:endParaRPr lang="cs-CZ"/>
          </a:p>
        </p:txBody>
      </p:sp>
      <p:cxnSp>
        <p:nvCxnSpPr>
          <p:cNvPr id="10" name="Přímá spojnice 9"/>
          <p:cNvCxnSpPr/>
          <p:nvPr userDrawn="1"/>
        </p:nvCxnSpPr>
        <p:spPr>
          <a:xfrm>
            <a:off x="611560" y="6450793"/>
            <a:ext cx="0" cy="216024"/>
          </a:xfrm>
          <a:prstGeom prst="line">
            <a:avLst/>
          </a:prstGeom>
          <a:ln w="38100">
            <a:solidFill>
              <a:srgbClr val="D3D7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80167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C4AA6C7-A307-453E-B616-97F12B56F7A3}" type="slidenum">
              <a:rPr lang="cs-CZ" smtClean="0"/>
              <a:t>‹#›</a:t>
            </a:fld>
            <a:endParaRPr lang="cs-CZ"/>
          </a:p>
        </p:txBody>
      </p:sp>
      <p:cxnSp>
        <p:nvCxnSpPr>
          <p:cNvPr id="6" name="Přímá spojnice 5"/>
          <p:cNvCxnSpPr/>
          <p:nvPr userDrawn="1"/>
        </p:nvCxnSpPr>
        <p:spPr>
          <a:xfrm>
            <a:off x="611560" y="6450793"/>
            <a:ext cx="0" cy="216024"/>
          </a:xfrm>
          <a:prstGeom prst="line">
            <a:avLst/>
          </a:prstGeom>
          <a:ln w="38100">
            <a:solidFill>
              <a:srgbClr val="D3D7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86213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C4AA6C7-A307-453E-B616-97F12B56F7A3}" type="slidenum">
              <a:rPr lang="cs-CZ" smtClean="0"/>
              <a:t>‹#›</a:t>
            </a:fld>
            <a:endParaRPr lang="cs-CZ"/>
          </a:p>
        </p:txBody>
      </p:sp>
      <p:cxnSp>
        <p:nvCxnSpPr>
          <p:cNvPr id="5" name="Přímá spojnice 4"/>
          <p:cNvCxnSpPr/>
          <p:nvPr userDrawn="1"/>
        </p:nvCxnSpPr>
        <p:spPr>
          <a:xfrm>
            <a:off x="611560" y="6450793"/>
            <a:ext cx="0" cy="216024"/>
          </a:xfrm>
          <a:prstGeom prst="line">
            <a:avLst/>
          </a:prstGeom>
          <a:ln w="38100">
            <a:solidFill>
              <a:srgbClr val="D3D7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7320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509589" y="4406901"/>
            <a:ext cx="8091487" cy="1362075"/>
          </a:xfrm>
        </p:spPr>
        <p:txBody>
          <a:bodyPr anchor="t"/>
          <a:lstStyle>
            <a:lvl1pPr algn="l">
              <a:defRPr sz="4000" b="1" cap="all"/>
            </a:lvl1pPr>
          </a:lstStyle>
          <a:p>
            <a:r>
              <a:rPr lang="cs-CZ" noProof="0"/>
              <a:t>Kliknutím lze upravit styl.</a:t>
            </a:r>
            <a:endParaRPr lang="en-GB" noProof="0" dirty="0"/>
          </a:p>
        </p:txBody>
      </p:sp>
      <p:sp>
        <p:nvSpPr>
          <p:cNvPr id="3" name="Zástupný symbol pro text 2"/>
          <p:cNvSpPr>
            <a:spLocks noGrp="1"/>
          </p:cNvSpPr>
          <p:nvPr>
            <p:ph type="body" idx="1"/>
          </p:nvPr>
        </p:nvSpPr>
        <p:spPr>
          <a:xfrm>
            <a:off x="509589" y="2906713"/>
            <a:ext cx="809148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noProof="0"/>
              <a:t>Po kliknutí můžete upravovat styly textu v předloze.</a:t>
            </a:r>
          </a:p>
        </p:txBody>
      </p:sp>
      <p:sp>
        <p:nvSpPr>
          <p:cNvPr id="5" name="Zástupný symbol pro číslo snímku 4"/>
          <p:cNvSpPr>
            <a:spLocks noGrp="1"/>
          </p:cNvSpPr>
          <p:nvPr>
            <p:ph type="sldNum" sz="quarter" idx="11"/>
          </p:nvPr>
        </p:nvSpPr>
        <p:spPr/>
        <p:txBody>
          <a:bodyPr/>
          <a:lstStyle>
            <a:lvl1pPr>
              <a:defRPr/>
            </a:lvl1pPr>
          </a:lstStyle>
          <a:p>
            <a:r>
              <a:rPr lang="en-US" altLang="en-US"/>
              <a:t>12–</a:t>
            </a:r>
            <a:fld id="{F9FE4155-4B5D-4113-8E7E-966159E846CC}" type="slidenum">
              <a:rPr lang="en-US" altLang="en-US" smtClean="0">
                <a:cs typeface="+mn-cs"/>
              </a:rPr>
              <a:pPr/>
              <a:t>‹#›</a:t>
            </a:fld>
            <a:endParaRPr lang="en-US" altLang="en-US">
              <a:cs typeface="+mn-cs"/>
            </a:endParaRPr>
          </a:p>
        </p:txBody>
      </p:sp>
      <p:sp>
        <p:nvSpPr>
          <p:cNvPr id="6"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en-US"/>
              <a:t>© 2007 Prentice Hall, Inc. All rights reserved. </a:t>
            </a:r>
          </a:p>
        </p:txBody>
      </p:sp>
      <p:cxnSp>
        <p:nvCxnSpPr>
          <p:cNvPr id="7" name="Přímá spojnice 6"/>
          <p:cNvCxnSpPr/>
          <p:nvPr/>
        </p:nvCxnSpPr>
        <p:spPr>
          <a:xfrm>
            <a:off x="611560" y="6450793"/>
            <a:ext cx="0" cy="216024"/>
          </a:xfrm>
          <a:prstGeom prst="line">
            <a:avLst/>
          </a:prstGeom>
          <a:ln w="38100">
            <a:solidFill>
              <a:srgbClr val="00AFD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7784741"/>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323528" y="4800600"/>
            <a:ext cx="8496944" cy="284584"/>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323528" y="260648"/>
            <a:ext cx="8496944" cy="446692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cs-CZ" dirty="0"/>
          </a:p>
        </p:txBody>
      </p:sp>
      <p:sp>
        <p:nvSpPr>
          <p:cNvPr id="4" name="Zástupný symbol pro text 3"/>
          <p:cNvSpPr>
            <a:spLocks noGrp="1"/>
          </p:cNvSpPr>
          <p:nvPr>
            <p:ph type="body" sz="half" idx="2"/>
          </p:nvPr>
        </p:nvSpPr>
        <p:spPr>
          <a:xfrm>
            <a:off x="323528" y="5085184"/>
            <a:ext cx="8496944" cy="5040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C4AA6C7-A307-453E-B616-97F12B56F7A3}" type="slidenum">
              <a:rPr lang="cs-CZ" smtClean="0"/>
              <a:t>‹#›</a:t>
            </a:fld>
            <a:endParaRPr lang="cs-CZ"/>
          </a:p>
        </p:txBody>
      </p:sp>
      <p:cxnSp>
        <p:nvCxnSpPr>
          <p:cNvPr id="8" name="Přímá spojnice 7"/>
          <p:cNvCxnSpPr/>
          <p:nvPr userDrawn="1"/>
        </p:nvCxnSpPr>
        <p:spPr>
          <a:xfrm>
            <a:off x="611560" y="6450793"/>
            <a:ext cx="0" cy="216024"/>
          </a:xfrm>
          <a:prstGeom prst="line">
            <a:avLst/>
          </a:prstGeom>
          <a:ln w="38100">
            <a:solidFill>
              <a:srgbClr val="D3D7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69305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Poděkování">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3059832" y="1484784"/>
            <a:ext cx="5688632" cy="1944216"/>
          </a:xfrm>
        </p:spPr>
        <p:txBody>
          <a:bodyPr lIns="0" tIns="0" rIns="0" bIns="0" anchor="t" anchorCtr="0">
            <a:normAutofit/>
          </a:bodyPr>
          <a:lstStyle>
            <a:lvl1pPr algn="r">
              <a:defRPr sz="3600" b="1" cap="all" baseline="0">
                <a:solidFill>
                  <a:srgbClr val="D3D700"/>
                </a:solidFill>
              </a:defRPr>
            </a:lvl1pPr>
          </a:lstStyle>
          <a:p>
            <a:r>
              <a:rPr lang="cs-CZ"/>
              <a:t>Kliknutím lze upravit styl.</a:t>
            </a:r>
            <a:endParaRPr lang="cs-CZ" dirty="0"/>
          </a:p>
        </p:txBody>
      </p:sp>
      <p:sp>
        <p:nvSpPr>
          <p:cNvPr id="3" name="Podnadpis 2"/>
          <p:cNvSpPr>
            <a:spLocks noGrp="1"/>
          </p:cNvSpPr>
          <p:nvPr>
            <p:ph type="subTitle" idx="1"/>
          </p:nvPr>
        </p:nvSpPr>
        <p:spPr>
          <a:xfrm>
            <a:off x="3059832" y="332656"/>
            <a:ext cx="5688632" cy="1080120"/>
          </a:xfrm>
        </p:spPr>
        <p:txBody>
          <a:bodyPr lIns="0" tIns="0" rIns="0" bIns="0" anchor="b" anchorCtr="0">
            <a:normAutofit/>
          </a:bodyPr>
          <a:lstStyle>
            <a:lvl1pPr marL="0" indent="0" algn="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cs-CZ" dirty="0"/>
          </a:p>
        </p:txBody>
      </p:sp>
    </p:spTree>
    <p:extLst>
      <p:ext uri="{BB962C8B-B14F-4D97-AF65-F5344CB8AC3E}">
        <p14:creationId xmlns:p14="http://schemas.microsoft.com/office/powerpoint/2010/main" val="4243442233"/>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en-US" altLang="en-US"/>
              <a:t>© 2007 Prentice Hall, Inc. All rights reserved. </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r>
              <a:rPr lang="en-US" altLang="en-US"/>
              <a:t>12–</a:t>
            </a:r>
            <a:fld id="{F9FE4155-4B5D-4113-8E7E-966159E846CC}" type="slidenum">
              <a:rPr lang="en-US" altLang="en-US" smtClean="0">
                <a:cs typeface="+mn-cs"/>
              </a:rPr>
              <a:pPr/>
              <a:t>‹#›</a:t>
            </a:fld>
            <a:endParaRPr lang="en-US" altLang="en-US">
              <a:cs typeface="+mn-cs"/>
            </a:endParaRPr>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298877" y="2900365"/>
            <a:ext cx="8521200" cy="1171580"/>
          </a:xfrm>
        </p:spPr>
        <p:txBody>
          <a:bodyPr anchor="t"/>
          <a:lstStyle>
            <a:lvl1pPr algn="l">
              <a:lnSpc>
                <a:spcPts val="3300"/>
              </a:lnSpc>
              <a:defRPr sz="3300"/>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298877" y="4116403"/>
            <a:ext cx="8521200" cy="698497"/>
          </a:xfrm>
        </p:spPr>
        <p:txBody>
          <a:bodyPr anchor="t"/>
          <a:lstStyle>
            <a:lvl1pPr marL="0" indent="0" algn="l">
              <a:buNone/>
              <a:defRPr lang="cs-CZ" sz="1800" b="0" dirty="0">
                <a:solidFill>
                  <a:schemeClr val="tx1"/>
                </a:solidFill>
                <a:latin typeface="+mj-lt"/>
                <a:ea typeface="+mj-ea"/>
                <a:cs typeface="+mj-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dirty="0"/>
              <a:t>Click here to insert subtitle.</a:t>
            </a:r>
          </a:p>
        </p:txBody>
      </p:sp>
      <p:pic>
        <p:nvPicPr>
          <p:cNvPr id="10" name="Obrázek 9">
            <a:extLst>
              <a:ext uri="{FF2B5EF4-FFF2-40B4-BE49-F238E27FC236}">
                <a16:creationId xmlns:a16="http://schemas.microsoft.com/office/drawing/2014/main" id="{C36484A1-5FE2-4AC7-B186-C1E15EE77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500" y="414000"/>
            <a:ext cx="1148718" cy="1036098"/>
          </a:xfrm>
          <a:prstGeom prst="rect">
            <a:avLst/>
          </a:prstGeom>
        </p:spPr>
      </p:pic>
    </p:spTree>
    <p:extLst>
      <p:ext uri="{BB962C8B-B14F-4D97-AF65-F5344CB8AC3E}">
        <p14:creationId xmlns:p14="http://schemas.microsoft.com/office/powerpoint/2010/main" val="3505766780"/>
      </p:ext>
    </p:extLst>
  </p:cSld>
  <p:clrMapOvr>
    <a:masterClrMapping/>
  </p:clrMapOvr>
  <p:hf hdr="0" dt="0"/>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540000" y="6228000"/>
            <a:ext cx="5940000" cy="252000"/>
          </a:xfrm>
        </p:spPr>
        <p:txBody>
          <a:bodyPr/>
          <a:lstStyle>
            <a:lvl1pPr>
              <a:defRPr sz="900"/>
            </a:lvl1pPr>
          </a:lstStyle>
          <a:p>
            <a:r>
              <a:rPr lang="en-US" altLang="en-US"/>
              <a:t>© 2007 Prentice Hall, Inc. All rights reserved. </a:t>
            </a:r>
          </a:p>
        </p:txBody>
      </p:sp>
      <p:sp>
        <p:nvSpPr>
          <p:cNvPr id="5" name="Zástupný symbol pro číslo snímku 4"/>
          <p:cNvSpPr>
            <a:spLocks noGrp="1"/>
          </p:cNvSpPr>
          <p:nvPr>
            <p:ph type="sldNum" sz="quarter" idx="11"/>
          </p:nvPr>
        </p:nvSpPr>
        <p:spPr/>
        <p:txBody>
          <a:bodyPr/>
          <a:lstStyle>
            <a:lvl1pPr>
              <a:defRPr/>
            </a:lvl1pPr>
          </a:lstStyle>
          <a:p>
            <a:r>
              <a:rPr lang="en-US" altLang="en-US"/>
              <a:t>12–</a:t>
            </a:r>
            <a:fld id="{F9FE4155-4B5D-4113-8E7E-966159E846CC}" type="slidenum">
              <a:rPr lang="en-US" altLang="en-US" smtClean="0">
                <a:cs typeface="+mn-cs"/>
              </a:rPr>
              <a:pPr/>
              <a:t>‹#›</a:t>
            </a:fld>
            <a:endParaRPr lang="en-US" altLang="en-US">
              <a:cs typeface="+mn-cs"/>
            </a:endParaRP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7" name="Zástupný symbol pro obsah 2"/>
          <p:cNvSpPr>
            <a:spLocks noGrp="1"/>
          </p:cNvSpPr>
          <p:nvPr>
            <p:ph idx="1" hasCustomPrompt="1"/>
          </p:nvPr>
        </p:nvSpPr>
        <p:spPr>
          <a:xfrm>
            <a:off x="540000" y="1692002"/>
            <a:ext cx="8064900" cy="4139998"/>
          </a:xfrm>
          <a:prstGeom prst="rect">
            <a:avLst/>
          </a:prstGeom>
        </p:spPr>
        <p:txBody>
          <a:bodyPr/>
          <a:lstStyle>
            <a:lvl1pPr marL="189000" indent="-135000">
              <a:lnSpc>
                <a:spcPct val="1500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9" name="Obrázek 8">
            <a:extLst>
              <a:ext uri="{FF2B5EF4-FFF2-40B4-BE49-F238E27FC236}">
                <a16:creationId xmlns:a16="http://schemas.microsoft.com/office/drawing/2014/main" id="{FE4ED1EA-6D6D-4751-96EE-A54F4980D1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8942" y="6059508"/>
            <a:ext cx="644064" cy="580920"/>
          </a:xfrm>
          <a:prstGeom prst="rect">
            <a:avLst/>
          </a:prstGeom>
        </p:spPr>
      </p:pic>
    </p:spTree>
    <p:extLst>
      <p:ext uri="{BB962C8B-B14F-4D97-AF65-F5344CB8AC3E}">
        <p14:creationId xmlns:p14="http://schemas.microsoft.com/office/powerpoint/2010/main" val="3085609743"/>
      </p:ext>
    </p:extLst>
  </p:cSld>
  <p:clrMapOvr>
    <a:masterClrMapping/>
  </p:clrMapOvr>
  <p:hf hdr="0" dt="0"/>
  <p:extLst>
    <p:ext uri="{DCECCB84-F9BA-43D5-87BE-67443E8EF086}">
      <p15:sldGuideLst xmlns:p15="http://schemas.microsoft.com/office/powerpoint/2012/main">
        <p15:guide id="1" orient="horz" pos="3997">
          <p15:clr>
            <a:srgbClr val="FBAE40"/>
          </p15:clr>
        </p15:guide>
        <p15:guide id="2" pos="438">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Title slide – inverse">
    <p:bg>
      <p:bgPr>
        <a:solidFill>
          <a:srgbClr val="B9006E"/>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US" altLang="en-US"/>
              <a:t>© 2007 Prentice Hall, Inc. All rights reserved. </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r>
              <a:rPr lang="en-US" altLang="en-US"/>
              <a:t>12–</a:t>
            </a:r>
            <a:fld id="{F9FE4155-4B5D-4113-8E7E-966159E846CC}" type="slidenum">
              <a:rPr lang="en-US" altLang="en-US" smtClean="0">
                <a:cs typeface="+mn-cs"/>
              </a:rPr>
              <a:pPr/>
              <a:t>‹#›</a:t>
            </a:fld>
            <a:endParaRPr lang="en-US" altLang="en-US">
              <a:cs typeface="+mn-cs"/>
            </a:endParaRPr>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298877" y="2900365"/>
            <a:ext cx="8521200" cy="1171580"/>
          </a:xfrm>
        </p:spPr>
        <p:txBody>
          <a:bodyPr anchor="t"/>
          <a:lstStyle>
            <a:lvl1pPr algn="l">
              <a:lnSpc>
                <a:spcPts val="3300"/>
              </a:lnSpc>
              <a:defRPr sz="3300">
                <a:solidFill>
                  <a:schemeClr val="bg1"/>
                </a:solidFill>
              </a:defRPr>
            </a:lvl1pPr>
          </a:lstStyle>
          <a:p>
            <a:r>
              <a:rPr lang="en-US" dirty="0"/>
              <a:t>Click here to insert title.</a:t>
            </a:r>
            <a:endParaRPr lang="cs-CZ" dirty="0"/>
          </a:p>
        </p:txBody>
      </p:sp>
      <p:sp>
        <p:nvSpPr>
          <p:cNvPr id="8" name="Podnadpis 2"/>
          <p:cNvSpPr>
            <a:spLocks noGrp="1"/>
          </p:cNvSpPr>
          <p:nvPr>
            <p:ph type="subTitle" idx="1" hasCustomPrompt="1"/>
          </p:nvPr>
        </p:nvSpPr>
        <p:spPr>
          <a:xfrm>
            <a:off x="298877" y="4116403"/>
            <a:ext cx="8521200" cy="698497"/>
          </a:xfrm>
        </p:spPr>
        <p:txBody>
          <a:bodyPr anchor="t"/>
          <a:lstStyle>
            <a:lvl1pPr marL="0" indent="0" algn="l">
              <a:buNone/>
              <a:defRPr lang="cs-CZ" sz="1800" b="0" dirty="0">
                <a:solidFill>
                  <a:schemeClr val="bg1"/>
                </a:solidFill>
                <a:latin typeface="+mj-lt"/>
                <a:ea typeface="+mj-ea"/>
                <a:cs typeface="+mj-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here to insert subtitle.</a:t>
            </a:r>
          </a:p>
        </p:txBody>
      </p:sp>
      <p:pic>
        <p:nvPicPr>
          <p:cNvPr id="9" name="Obrázek 8">
            <a:extLst>
              <a:ext uri="{FF2B5EF4-FFF2-40B4-BE49-F238E27FC236}">
                <a16:creationId xmlns:a16="http://schemas.microsoft.com/office/drawing/2014/main" id="{7D02BBC8-BA18-446A-A9BA-BD711450F1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500" y="414000"/>
            <a:ext cx="1140587" cy="1028764"/>
          </a:xfrm>
          <a:prstGeom prst="rect">
            <a:avLst/>
          </a:prstGeom>
        </p:spPr>
      </p:pic>
    </p:spTree>
    <p:extLst>
      <p:ext uri="{BB962C8B-B14F-4D97-AF65-F5344CB8AC3E}">
        <p14:creationId xmlns:p14="http://schemas.microsoft.com/office/powerpoint/2010/main" val="3369772643"/>
      </p:ext>
    </p:extLst>
  </p:cSld>
  <p:clrMapOvr>
    <a:masterClrMapping/>
  </p:clrMapOvr>
  <p:hf hdr="0" dt="0"/>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Heading, subheading and text">
    <p:spTree>
      <p:nvGrpSpPr>
        <p:cNvPr id="1" name=""/>
        <p:cNvGrpSpPr/>
        <p:nvPr/>
      </p:nvGrpSpPr>
      <p:grpSpPr>
        <a:xfrm>
          <a:off x="0" y="0"/>
          <a:ext cx="0" cy="0"/>
          <a:chOff x="0" y="0"/>
          <a:chExt cx="0" cy="0"/>
        </a:xfrm>
      </p:grpSpPr>
      <p:sp>
        <p:nvSpPr>
          <p:cNvPr id="3" name="Zástupný symbol pro obsah 2"/>
          <p:cNvSpPr>
            <a:spLocks noGrp="1"/>
          </p:cNvSpPr>
          <p:nvPr>
            <p:ph idx="1" hasCustomPrompt="1"/>
          </p:nvPr>
        </p:nvSpPr>
        <p:spPr>
          <a:xfrm>
            <a:off x="540000" y="1692002"/>
            <a:ext cx="8064900" cy="4139998"/>
          </a:xfrm>
          <a:prstGeom prst="rect">
            <a:avLst/>
          </a:prstGeom>
        </p:spPr>
        <p:txBody>
          <a:bodyPr/>
          <a:lstStyle>
            <a:lvl1pPr marL="189000" indent="-135000">
              <a:lnSpc>
                <a:spcPct val="1500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4" name="Zástupný symbol pro zápatí 3"/>
          <p:cNvSpPr>
            <a:spLocks noGrp="1"/>
          </p:cNvSpPr>
          <p:nvPr>
            <p:ph type="ftr" sz="quarter" idx="10"/>
          </p:nvPr>
        </p:nvSpPr>
        <p:spPr/>
        <p:txBody>
          <a:bodyPr/>
          <a:lstStyle>
            <a:lvl1pPr>
              <a:defRPr sz="900"/>
            </a:lvl1pPr>
          </a:lstStyle>
          <a:p>
            <a:r>
              <a:rPr lang="en-US" altLang="en-US"/>
              <a:t>© 2007 Prentice Hall, Inc. All rights reserved. </a:t>
            </a:r>
          </a:p>
        </p:txBody>
      </p:sp>
      <p:sp>
        <p:nvSpPr>
          <p:cNvPr id="5" name="Zástupný symbol pro číslo snímku 4"/>
          <p:cNvSpPr>
            <a:spLocks noGrp="1"/>
          </p:cNvSpPr>
          <p:nvPr>
            <p:ph type="sldNum" sz="quarter" idx="11"/>
          </p:nvPr>
        </p:nvSpPr>
        <p:spPr/>
        <p:txBody>
          <a:bodyPr/>
          <a:lstStyle>
            <a:lvl1pPr>
              <a:defRPr/>
            </a:lvl1pPr>
          </a:lstStyle>
          <a:p>
            <a:r>
              <a:rPr lang="en-US" altLang="en-US"/>
              <a:t>12–</a:t>
            </a:r>
            <a:fld id="{F9FE4155-4B5D-4113-8E7E-966159E846CC}" type="slidenum">
              <a:rPr lang="en-US" altLang="en-US" smtClean="0">
                <a:cs typeface="+mn-cs"/>
              </a:rPr>
              <a:pPr/>
              <a:t>‹#›</a:t>
            </a:fld>
            <a:endParaRPr lang="en-US" altLang="en-US">
              <a:cs typeface="+mn-cs"/>
            </a:endParaRPr>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540544" y="1296001"/>
            <a:ext cx="8064104" cy="271576"/>
          </a:xfrm>
        </p:spPr>
        <p:txBody>
          <a:bodyPr lIns="0" tIns="0" rIns="0" bIns="0">
            <a:noAutofit/>
          </a:bodyPr>
          <a:lstStyle>
            <a:lvl1pPr algn="l">
              <a:lnSpc>
                <a:spcPts val="1725"/>
              </a:lnSpc>
              <a:defRPr sz="1500" b="0">
                <a:solidFill>
                  <a:schemeClr val="tx2"/>
                </a:solidFill>
              </a:defRPr>
            </a:lvl1pPr>
          </a:lstStyle>
          <a:p>
            <a:pPr lvl="0"/>
            <a:r>
              <a:rPr lang="en-GB" noProof="0" dirty="0"/>
              <a:t>Click here to insert text.</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8" name="Obrázek 7">
            <a:extLst>
              <a:ext uri="{FF2B5EF4-FFF2-40B4-BE49-F238E27FC236}">
                <a16:creationId xmlns:a16="http://schemas.microsoft.com/office/drawing/2014/main" id="{7E8EB499-B5B8-4411-8A5F-E98450293E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8942" y="6059508"/>
            <a:ext cx="644064" cy="580920"/>
          </a:xfrm>
          <a:prstGeom prst="rect">
            <a:avLst/>
          </a:prstGeom>
        </p:spPr>
      </p:pic>
    </p:spTree>
    <p:extLst>
      <p:ext uri="{BB962C8B-B14F-4D97-AF65-F5344CB8AC3E}">
        <p14:creationId xmlns:p14="http://schemas.microsoft.com/office/powerpoint/2010/main" val="2941007660"/>
      </p:ext>
    </p:extLst>
  </p:cSld>
  <p:clrMapOvr>
    <a:masterClrMapping/>
  </p:clrMapOvr>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US" altLang="en-US"/>
              <a:t>© 2007 Prentice Hall, Inc. All rights reserved. </a:t>
            </a:r>
          </a:p>
        </p:txBody>
      </p:sp>
      <p:sp>
        <p:nvSpPr>
          <p:cNvPr id="3" name="Zástupný symbol pro číslo snímku 2"/>
          <p:cNvSpPr>
            <a:spLocks noGrp="1"/>
          </p:cNvSpPr>
          <p:nvPr>
            <p:ph type="sldNum" sz="quarter" idx="11"/>
          </p:nvPr>
        </p:nvSpPr>
        <p:spPr/>
        <p:txBody>
          <a:bodyPr/>
          <a:lstStyle>
            <a:lvl1pPr>
              <a:defRPr/>
            </a:lvl1pPr>
          </a:lstStyle>
          <a:p>
            <a:r>
              <a:rPr lang="en-US" altLang="en-US"/>
              <a:t>12–</a:t>
            </a:r>
            <a:fld id="{F9FE4155-4B5D-4113-8E7E-966159E846CC}" type="slidenum">
              <a:rPr lang="en-US" altLang="en-US" smtClean="0">
                <a:cs typeface="+mn-cs"/>
              </a:rPr>
              <a:pPr/>
              <a:t>‹#›</a:t>
            </a:fld>
            <a:endParaRPr lang="en-US" altLang="en-US">
              <a:cs typeface="+mn-cs"/>
            </a:endParaRPr>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540544" y="1296001"/>
            <a:ext cx="3915000" cy="271576"/>
          </a:xfrm>
        </p:spPr>
        <p:txBody>
          <a:bodyPr lIns="0" tIns="0" rIns="0" bIns="0">
            <a:noAutofit/>
          </a:bodyPr>
          <a:lstStyle>
            <a:lvl1pPr algn="l">
              <a:lnSpc>
                <a:spcPts val="1725"/>
              </a:lnSpc>
              <a:defRPr sz="1500" b="0">
                <a:solidFill>
                  <a:schemeClr val="tx2"/>
                </a:solidFill>
              </a:defRPr>
            </a:lvl1pPr>
          </a:lstStyle>
          <a:p>
            <a:pPr lvl="0"/>
            <a:r>
              <a:rPr lang="en-GB" noProof="0" dirty="0"/>
              <a:t>Click here to insert text.</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540000" y="720000"/>
            <a:ext cx="8064900" cy="451576"/>
          </a:xfrm>
        </p:spPr>
        <p:txBody>
          <a:bodyPr/>
          <a:lstStyle/>
          <a:p>
            <a:r>
              <a:rPr lang="en-GB" noProof="0" dirty="0"/>
              <a:t>Click here to insert heading.</a:t>
            </a:r>
            <a:endParaRPr lang="cs-CZ"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4688459" y="1290515"/>
            <a:ext cx="3915000" cy="271576"/>
          </a:xfrm>
        </p:spPr>
        <p:txBody>
          <a:bodyPr lIns="0" tIns="0" rIns="0" bIns="0">
            <a:noAutofit/>
          </a:bodyPr>
          <a:lstStyle>
            <a:lvl1pPr algn="l">
              <a:lnSpc>
                <a:spcPts val="1725"/>
              </a:lnSpc>
              <a:defRPr sz="1500" b="0">
                <a:solidFill>
                  <a:schemeClr val="tx2"/>
                </a:solidFill>
              </a:defRPr>
            </a:lvl1pPr>
          </a:lstStyle>
          <a:p>
            <a:pPr lvl="0"/>
            <a:r>
              <a:rPr lang="en-GB" noProof="0" dirty="0"/>
              <a:t>Click here to insert text.</a:t>
            </a:r>
          </a:p>
        </p:txBody>
      </p:sp>
      <p:sp>
        <p:nvSpPr>
          <p:cNvPr id="22" name="Zástupný symbol pro obsah 2"/>
          <p:cNvSpPr>
            <a:spLocks noGrp="1"/>
          </p:cNvSpPr>
          <p:nvPr>
            <p:ph idx="1" hasCustomPrompt="1"/>
          </p:nvPr>
        </p:nvSpPr>
        <p:spPr>
          <a:xfrm>
            <a:off x="540000" y="1692001"/>
            <a:ext cx="3914999" cy="4140000"/>
          </a:xfrm>
          <a:prstGeom prst="rect">
            <a:avLst/>
          </a:prstGeom>
        </p:spPr>
        <p:txBody>
          <a:bodyPr/>
          <a:lstStyle>
            <a:lvl1pPr marL="189000" indent="-135000">
              <a:lnSpc>
                <a:spcPct val="1500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23" name="Zástupný symbol pro obsah 2"/>
          <p:cNvSpPr>
            <a:spLocks noGrp="1"/>
          </p:cNvSpPr>
          <p:nvPr>
            <p:ph idx="28" hasCustomPrompt="1"/>
          </p:nvPr>
        </p:nvSpPr>
        <p:spPr>
          <a:xfrm>
            <a:off x="4688460" y="1690271"/>
            <a:ext cx="3914999" cy="4140000"/>
          </a:xfrm>
          <a:prstGeom prst="rect">
            <a:avLst/>
          </a:prstGeom>
        </p:spPr>
        <p:txBody>
          <a:bodyPr/>
          <a:lstStyle>
            <a:lvl1pPr marL="189000" indent="-135000">
              <a:lnSpc>
                <a:spcPct val="1500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Obrázek 9">
            <a:extLst>
              <a:ext uri="{FF2B5EF4-FFF2-40B4-BE49-F238E27FC236}">
                <a16:creationId xmlns:a16="http://schemas.microsoft.com/office/drawing/2014/main" id="{98AAC756-AFD3-4AD9-9CB6-A2C9F5EEBC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8942" y="6059508"/>
            <a:ext cx="644064" cy="580920"/>
          </a:xfrm>
          <a:prstGeom prst="rect">
            <a:avLst/>
          </a:prstGeom>
        </p:spPr>
      </p:pic>
    </p:spTree>
    <p:extLst>
      <p:ext uri="{BB962C8B-B14F-4D97-AF65-F5344CB8AC3E}">
        <p14:creationId xmlns:p14="http://schemas.microsoft.com/office/powerpoint/2010/main" val="1680490522"/>
      </p:ext>
    </p:extLst>
  </p:cSld>
  <p:clrMapOvr>
    <a:masterClrMapping/>
  </p:clrMapOvr>
  <p:hf hdr="0" dt="0"/>
  <p:extLst>
    <p:ext uri="{DCECCB84-F9BA-43D5-87BE-67443E8EF086}">
      <p15:sldGuideLst xmlns:p15="http://schemas.microsoft.com/office/powerpoint/2012/main">
        <p15:guide id="1" orient="horz" pos="2886">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Heading, content and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hasCustomPrompt="1"/>
          </p:nvPr>
        </p:nvSpPr>
        <p:spPr>
          <a:xfrm>
            <a:off x="539353" y="1695075"/>
            <a:ext cx="3913810" cy="3896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US" altLang="en-US"/>
              <a:t>© 2007 Prentice Hall, Inc. All rights reserved. </a:t>
            </a:r>
          </a:p>
        </p:txBody>
      </p:sp>
      <p:sp>
        <p:nvSpPr>
          <p:cNvPr id="3" name="Zástupný symbol pro číslo snímku 2"/>
          <p:cNvSpPr>
            <a:spLocks noGrp="1"/>
          </p:cNvSpPr>
          <p:nvPr>
            <p:ph type="sldNum" sz="quarter" idx="11"/>
          </p:nvPr>
        </p:nvSpPr>
        <p:spPr/>
        <p:txBody>
          <a:bodyPr/>
          <a:lstStyle>
            <a:lvl1pPr>
              <a:defRPr/>
            </a:lvl1pPr>
          </a:lstStyle>
          <a:p>
            <a:r>
              <a:rPr lang="en-US" altLang="en-US"/>
              <a:t>12–</a:t>
            </a:r>
            <a:fld id="{F9FE4155-4B5D-4113-8E7E-966159E846CC}" type="slidenum">
              <a:rPr lang="en-US" altLang="en-US" smtClean="0">
                <a:cs typeface="+mn-cs"/>
              </a:rPr>
              <a:pPr/>
              <a:t>‹#›</a:t>
            </a:fld>
            <a:endParaRPr lang="en-US" altLang="en-US">
              <a:cs typeface="+mn-cs"/>
            </a:endParaRPr>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hasCustomPrompt="1"/>
          </p:nvPr>
        </p:nvSpPr>
        <p:spPr>
          <a:xfrm>
            <a:off x="540544" y="5599670"/>
            <a:ext cx="3913809" cy="216000"/>
          </a:xfrm>
        </p:spPr>
        <p:txBody>
          <a:bodyPr anchor="ctr"/>
          <a:lstStyle>
            <a:lvl1pPr>
              <a:lnSpc>
                <a:spcPts val="825"/>
              </a:lnSpc>
              <a:defRPr sz="750" b="0" i="0"/>
            </a:lvl1pPr>
          </a:lstStyle>
          <a:p>
            <a:pPr lvl="0"/>
            <a:r>
              <a:rPr lang="en-GB" noProof="0" dirty="0"/>
              <a:t>Click here to insert text.</a:t>
            </a:r>
          </a:p>
        </p:txBody>
      </p:sp>
      <p:sp>
        <p:nvSpPr>
          <p:cNvPr id="12" name="Zástupný symbol pro obsah 2"/>
          <p:cNvSpPr>
            <a:spLocks noGrp="1"/>
          </p:cNvSpPr>
          <p:nvPr>
            <p:ph idx="28" hasCustomPrompt="1"/>
          </p:nvPr>
        </p:nvSpPr>
        <p:spPr>
          <a:xfrm>
            <a:off x="4688460" y="1667024"/>
            <a:ext cx="3914999" cy="4140000"/>
          </a:xfrm>
          <a:prstGeom prst="rect">
            <a:avLst/>
          </a:prstGeom>
        </p:spPr>
        <p:txBody>
          <a:bodyPr/>
          <a:lstStyle>
            <a:lvl1pPr marL="189000" indent="-135000">
              <a:lnSpc>
                <a:spcPct val="150000"/>
              </a:lnSpc>
              <a:buClr>
                <a:schemeClr val="tx2"/>
              </a:buClr>
              <a:buSzPct val="100000"/>
              <a:buFont typeface="Arial" panose="020B0604020202020204" pitchFamily="34" charset="0"/>
              <a:buChar char="̶"/>
              <a:defRPr sz="1500" b="0"/>
            </a:lvl1pPr>
            <a:lvl2pPr marL="378000" indent="-135000">
              <a:lnSpc>
                <a:spcPct val="100000"/>
              </a:lnSpc>
              <a:buClr>
                <a:schemeClr val="tx2"/>
              </a:buClr>
              <a:buFont typeface="Arial" panose="020B0604020202020204" pitchFamily="34" charset="0"/>
              <a:buChar char="̶"/>
              <a:defRPr sz="1200"/>
            </a:lvl2pPr>
            <a:lvl3pPr marL="685800" indent="0">
              <a:buNone/>
              <a:defRPr baseline="0"/>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Obrázek 9">
            <a:extLst>
              <a:ext uri="{FF2B5EF4-FFF2-40B4-BE49-F238E27FC236}">
                <a16:creationId xmlns:a16="http://schemas.microsoft.com/office/drawing/2014/main" id="{D06ABEBC-1414-4D9D-9456-64352E0AEA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8942" y="6059508"/>
            <a:ext cx="644064" cy="580920"/>
          </a:xfrm>
          <a:prstGeom prst="rect">
            <a:avLst/>
          </a:prstGeom>
        </p:spPr>
      </p:pic>
    </p:spTree>
    <p:extLst>
      <p:ext uri="{BB962C8B-B14F-4D97-AF65-F5344CB8AC3E}">
        <p14:creationId xmlns:p14="http://schemas.microsoft.com/office/powerpoint/2010/main" val="935300656"/>
      </p:ext>
    </p:extLst>
  </p:cSld>
  <p:clrMapOvr>
    <a:masterClrMapping/>
  </p:clrMapOvr>
  <p:hf hdr="0" dt="0"/>
  <p:extLst>
    <p:ext uri="{DCECCB84-F9BA-43D5-87BE-67443E8EF086}">
      <p15:sldGuideLst xmlns:p15="http://schemas.microsoft.com/office/powerpoint/2012/main">
        <p15:guide id="1" orient="horz" pos="3657">
          <p15:clr>
            <a:srgbClr val="FBAE40"/>
          </p15:clr>
        </p15:guide>
        <p15:guide id="2" pos="724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3330000" y="1692003"/>
            <a:ext cx="2483644" cy="2230711"/>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US" altLang="en-US"/>
              <a:t>© 2007 Prentice Hall, Inc. All rights reserved. </a:t>
            </a:r>
          </a:p>
        </p:txBody>
      </p:sp>
      <p:sp>
        <p:nvSpPr>
          <p:cNvPr id="3" name="Zástupný symbol pro číslo snímku 2"/>
          <p:cNvSpPr>
            <a:spLocks noGrp="1"/>
          </p:cNvSpPr>
          <p:nvPr>
            <p:ph type="sldNum" sz="quarter" idx="11"/>
          </p:nvPr>
        </p:nvSpPr>
        <p:spPr/>
        <p:txBody>
          <a:bodyPr/>
          <a:lstStyle>
            <a:lvl1pPr>
              <a:defRPr/>
            </a:lvl1pPr>
          </a:lstStyle>
          <a:p>
            <a:r>
              <a:rPr lang="en-US" altLang="en-US"/>
              <a:t>12–</a:t>
            </a:r>
            <a:fld id="{F9FE4155-4B5D-4113-8E7E-966159E846CC}" type="slidenum">
              <a:rPr lang="en-US" altLang="en-US" smtClean="0">
                <a:cs typeface="+mn-cs"/>
              </a:rPr>
              <a:pPr/>
              <a:t>‹#›</a:t>
            </a:fld>
            <a:endParaRPr lang="en-US" altLang="en-US">
              <a:cs typeface="+mn-cs"/>
            </a:endParaRPr>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539999" y="4414271"/>
            <a:ext cx="2484000" cy="1427730"/>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3330000" y="4414271"/>
            <a:ext cx="2484000" cy="1427730"/>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6120900" y="4414270"/>
            <a:ext cx="2484000" cy="1427730"/>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540544" y="4025136"/>
            <a:ext cx="2483644" cy="216000"/>
          </a:xfrm>
        </p:spPr>
        <p:txBody>
          <a:bodyPr anchor="ctr"/>
          <a:lstStyle>
            <a:lvl1pPr>
              <a:lnSpc>
                <a:spcPts val="825"/>
              </a:lnSpc>
              <a:defRPr sz="750" b="0"/>
            </a:lvl1pPr>
          </a:lstStyle>
          <a:p>
            <a:pPr lvl="0"/>
            <a:r>
              <a:rPr lang="en-US"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3330357" y="4025136"/>
            <a:ext cx="2483644" cy="216000"/>
          </a:xfrm>
        </p:spPr>
        <p:txBody>
          <a:bodyPr anchor="ctr"/>
          <a:lstStyle>
            <a:lvl1pPr>
              <a:lnSpc>
                <a:spcPts val="825"/>
              </a:lnSpc>
              <a:defRPr sz="750" b="0"/>
            </a:lvl1pPr>
          </a:lstStyle>
          <a:p>
            <a:pPr lvl="0"/>
            <a:r>
              <a:rPr lang="en-US"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6121077" y="4025136"/>
            <a:ext cx="2483644" cy="216000"/>
          </a:xfrm>
        </p:spPr>
        <p:txBody>
          <a:bodyPr anchor="ctr"/>
          <a:lstStyle>
            <a:lvl1pPr>
              <a:lnSpc>
                <a:spcPts val="825"/>
              </a:lnSpc>
              <a:defRPr sz="750" b="0"/>
            </a:lvl1pPr>
          </a:lstStyle>
          <a:p>
            <a:pPr lvl="0"/>
            <a:r>
              <a:rPr lang="en-US"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540000" y="1692003"/>
            <a:ext cx="2483644" cy="2230711"/>
          </a:xfrm>
        </p:spPr>
        <p:txBody>
          <a:body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6120001" y="1692003"/>
            <a:ext cx="2483644" cy="2230711"/>
          </a:xfrm>
        </p:spPr>
        <p:txBody>
          <a:body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540544" y="1296001"/>
            <a:ext cx="8064104" cy="271576"/>
          </a:xfrm>
        </p:spPr>
        <p:txBody>
          <a:bodyPr lIns="0" tIns="0" rIns="0" bIns="0">
            <a:noAutofit/>
          </a:bodyPr>
          <a:lstStyle>
            <a:lvl1pPr algn="l">
              <a:lnSpc>
                <a:spcPts val="1725"/>
              </a:lnSpc>
              <a:defRPr sz="1500" b="0">
                <a:solidFill>
                  <a:schemeClr val="tx2"/>
                </a:solidFill>
              </a:defRPr>
            </a:lvl1pPr>
          </a:lstStyle>
          <a:p>
            <a:pPr lvl="0"/>
            <a:r>
              <a:rPr lang="en-GB" noProof="0" dirty="0"/>
              <a:t>Click here to insert text.</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540000" y="720000"/>
            <a:ext cx="8064900" cy="451576"/>
          </a:xfrm>
        </p:spPr>
        <p:txBody>
          <a:bodyPr/>
          <a:lstStyle/>
          <a:p>
            <a:r>
              <a:rPr lang="en-GB" noProof="0" dirty="0"/>
              <a:t>Click here to insert heading.</a:t>
            </a:r>
            <a:endParaRPr lang="cs-CZ" dirty="0"/>
          </a:p>
        </p:txBody>
      </p:sp>
      <p:pic>
        <p:nvPicPr>
          <p:cNvPr id="22" name="Obrázek 21">
            <a:extLst>
              <a:ext uri="{FF2B5EF4-FFF2-40B4-BE49-F238E27FC236}">
                <a16:creationId xmlns:a16="http://schemas.microsoft.com/office/drawing/2014/main" id="{1511ED70-4159-4340-8610-715880E63A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8942" y="6059508"/>
            <a:ext cx="644064" cy="580920"/>
          </a:xfrm>
          <a:prstGeom prst="rect">
            <a:avLst/>
          </a:prstGeom>
        </p:spPr>
      </p:pic>
    </p:spTree>
    <p:extLst>
      <p:ext uri="{BB962C8B-B14F-4D97-AF65-F5344CB8AC3E}">
        <p14:creationId xmlns:p14="http://schemas.microsoft.com/office/powerpoint/2010/main" val="3906883610"/>
      </p:ext>
    </p:extLst>
  </p:cSld>
  <p:clrMapOvr>
    <a:masterClrMapping/>
  </p:clrMapOvr>
  <p:hf hdr="0" dt="0"/>
  <p:extLst>
    <p:ext uri="{DCECCB84-F9BA-43D5-87BE-67443E8EF086}">
      <p15:sldGuideLst xmlns:p15="http://schemas.microsoft.com/office/powerpoint/2012/main">
        <p15:guide id="1" orient="horz" pos="1049">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ntent and tex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US" altLang="en-US"/>
              <a:t>© 2007 Prentice Hall, Inc. All rights reserved. </a:t>
            </a:r>
          </a:p>
        </p:txBody>
      </p:sp>
      <p:sp>
        <p:nvSpPr>
          <p:cNvPr id="3" name="Zástupný symbol pro číslo snímku 2"/>
          <p:cNvSpPr>
            <a:spLocks noGrp="1"/>
          </p:cNvSpPr>
          <p:nvPr>
            <p:ph type="sldNum" sz="quarter" idx="11"/>
          </p:nvPr>
        </p:nvSpPr>
        <p:spPr/>
        <p:txBody>
          <a:bodyPr/>
          <a:lstStyle>
            <a:lvl1pPr>
              <a:defRPr/>
            </a:lvl1pPr>
          </a:lstStyle>
          <a:p>
            <a:r>
              <a:rPr lang="en-US" altLang="en-US"/>
              <a:t>12–</a:t>
            </a:r>
            <a:fld id="{F9FE4155-4B5D-4113-8E7E-966159E846CC}" type="slidenum">
              <a:rPr lang="en-US" altLang="en-US" smtClean="0">
                <a:cs typeface="+mn-cs"/>
              </a:rPr>
              <a:pPr/>
              <a:t>‹#›</a:t>
            </a:fld>
            <a:endParaRPr lang="en-US" altLang="en-US">
              <a:cs typeface="+mn-cs"/>
            </a:endParaRPr>
          </a:p>
        </p:txBody>
      </p:sp>
      <p:sp>
        <p:nvSpPr>
          <p:cNvPr id="14" name="Zástupný symbol pro obsah 2"/>
          <p:cNvSpPr>
            <a:spLocks noGrp="1"/>
          </p:cNvSpPr>
          <p:nvPr>
            <p:ph idx="1" hasCustomPrompt="1"/>
          </p:nvPr>
        </p:nvSpPr>
        <p:spPr>
          <a:xfrm>
            <a:off x="4704160" y="692150"/>
            <a:ext cx="3900740" cy="5139850"/>
          </a:xfrm>
          <a:prstGeom prst="rect">
            <a:avLst/>
          </a:prstGeom>
        </p:spPr>
        <p:txBody>
          <a:bodyPr/>
          <a:lstStyle>
            <a:lvl1pPr marL="189000" indent="-135000">
              <a:lnSpc>
                <a:spcPct val="150000"/>
              </a:lnSpc>
              <a:buClr>
                <a:schemeClr val="tx2"/>
              </a:buClr>
              <a:buSzPct val="100000"/>
              <a:buFont typeface="Arial" panose="020B0604020202020204" pitchFamily="34" charset="0"/>
              <a:buChar char="̶"/>
              <a:defRPr sz="1500" b="0"/>
            </a:lvl1pPr>
            <a:lvl2pPr marL="378000" indent="-135000">
              <a:lnSpc>
                <a:spcPct val="100000"/>
              </a:lnSpc>
              <a:buClr>
                <a:schemeClr val="tx2"/>
              </a:buClr>
              <a:buFont typeface="Arial" panose="020B0604020202020204" pitchFamily="34" charset="0"/>
              <a:buChar char="̶"/>
              <a:defRPr sz="1200"/>
            </a:lvl2pPr>
            <a:lvl3pPr marL="685800" indent="0">
              <a:buNone/>
              <a:defRPr/>
            </a:lvl3pPr>
          </a:lstStyle>
          <a:p>
            <a:pPr lvl="0"/>
            <a:r>
              <a:rPr lang="en-GB" noProof="0" dirty="0"/>
              <a:t>Click here to insert text.</a:t>
            </a:r>
          </a:p>
          <a:p>
            <a:pPr lvl="1"/>
            <a:r>
              <a:rPr lang="en-GB" dirty="0"/>
              <a:t>Second level</a:t>
            </a:r>
            <a:endParaRPr lang="cs-CZ" dirty="0"/>
          </a:p>
          <a:p>
            <a:pPr lvl="2"/>
            <a:r>
              <a:rPr lang="en-GB" dirty="0"/>
              <a:t>Third level</a:t>
            </a:r>
            <a:endParaRPr lang="cs-CZ" dirty="0"/>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hasCustomPrompt="1"/>
          </p:nvPr>
        </p:nvSpPr>
        <p:spPr>
          <a:xfrm>
            <a:off x="539353" y="692151"/>
            <a:ext cx="3913810" cy="4899635"/>
          </a:xfrm>
        </p:spPr>
        <p:txBody>
          <a:bodyPr/>
          <a:lstStyle/>
          <a:p>
            <a:pPr lvl="0"/>
            <a:r>
              <a:rPr lang="en-GB" noProof="0" dirty="0"/>
              <a:t>Click here to insert text.</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hasCustomPrompt="1"/>
          </p:nvPr>
        </p:nvSpPr>
        <p:spPr>
          <a:xfrm>
            <a:off x="540544" y="5599670"/>
            <a:ext cx="3913809" cy="216000"/>
          </a:xfrm>
        </p:spPr>
        <p:txBody>
          <a:bodyPr anchor="ctr"/>
          <a:lstStyle>
            <a:lvl1pPr>
              <a:lnSpc>
                <a:spcPts val="825"/>
              </a:lnSpc>
              <a:defRPr sz="750" b="0" i="0"/>
            </a:lvl1pPr>
          </a:lstStyle>
          <a:p>
            <a:pPr lvl="0"/>
            <a:r>
              <a:rPr lang="en-GB" noProof="0" dirty="0"/>
              <a:t>Click here to insert text.</a:t>
            </a:r>
          </a:p>
        </p:txBody>
      </p:sp>
      <p:pic>
        <p:nvPicPr>
          <p:cNvPr id="8" name="Obrázek 7">
            <a:extLst>
              <a:ext uri="{FF2B5EF4-FFF2-40B4-BE49-F238E27FC236}">
                <a16:creationId xmlns:a16="http://schemas.microsoft.com/office/drawing/2014/main" id="{1B8642D8-D658-40BB-B4D2-E29CAE3850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8942" y="6059508"/>
            <a:ext cx="644064" cy="580920"/>
          </a:xfrm>
          <a:prstGeom prst="rect">
            <a:avLst/>
          </a:prstGeom>
        </p:spPr>
      </p:pic>
    </p:spTree>
    <p:extLst>
      <p:ext uri="{BB962C8B-B14F-4D97-AF65-F5344CB8AC3E}">
        <p14:creationId xmlns:p14="http://schemas.microsoft.com/office/powerpoint/2010/main" val="858513587"/>
      </p:ext>
    </p:extLst>
  </p:cSld>
  <p:clrMapOvr>
    <a:masterClrMapping/>
  </p:clrMapOvr>
  <p:hf hdr="0" dt="0"/>
  <p:extLst>
    <p:ext uri="{DCECCB84-F9BA-43D5-87BE-67443E8EF086}">
      <p15:sldGuideLst xmlns:p15="http://schemas.microsoft.com/office/powerpoint/2012/main">
        <p15:guide id="1" orient="horz" pos="3158">
          <p15:clr>
            <a:srgbClr val="FBAE40"/>
          </p15:clr>
        </p15:guide>
        <p15:guide id="2" pos="43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noProof="0"/>
              <a:t>Kliknutím lze upravit styl.</a:t>
            </a:r>
            <a:endParaRPr lang="en-GB" noProof="0" dirty="0"/>
          </a:p>
        </p:txBody>
      </p:sp>
      <p:sp>
        <p:nvSpPr>
          <p:cNvPr id="3" name="Zástupný symbol pro obsah 2"/>
          <p:cNvSpPr>
            <a:spLocks noGrp="1"/>
          </p:cNvSpPr>
          <p:nvPr>
            <p:ph sz="half" idx="1"/>
          </p:nvPr>
        </p:nvSpPr>
        <p:spPr>
          <a:xfrm>
            <a:off x="509588" y="2019301"/>
            <a:ext cx="3876944" cy="41105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noProof="0"/>
              <a:t>Po kliknutí můžete upravovat styly textu v předloze.</a:t>
            </a:r>
          </a:p>
          <a:p>
            <a:pPr lvl="1"/>
            <a:r>
              <a:rPr lang="cs-CZ" noProof="0"/>
              <a:t>Druhá úroveň</a:t>
            </a:r>
          </a:p>
        </p:txBody>
      </p:sp>
      <p:sp>
        <p:nvSpPr>
          <p:cNvPr id="4" name="Zástupný symbol pro obsah 3"/>
          <p:cNvSpPr>
            <a:spLocks noGrp="1"/>
          </p:cNvSpPr>
          <p:nvPr>
            <p:ph sz="half" idx="2"/>
          </p:nvPr>
        </p:nvSpPr>
        <p:spPr>
          <a:xfrm>
            <a:off x="4724131" y="2019301"/>
            <a:ext cx="3876944" cy="41105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noProof="0"/>
              <a:t>Po kliknutí můžete upravovat styly textu v předloze.</a:t>
            </a:r>
          </a:p>
          <a:p>
            <a:pPr lvl="1"/>
            <a:r>
              <a:rPr lang="cs-CZ" noProof="0"/>
              <a:t>Druhá úroveň</a:t>
            </a:r>
          </a:p>
        </p:txBody>
      </p:sp>
      <p:sp>
        <p:nvSpPr>
          <p:cNvPr id="6" name="Zástupný symbol pro číslo snímku 5"/>
          <p:cNvSpPr>
            <a:spLocks noGrp="1"/>
          </p:cNvSpPr>
          <p:nvPr>
            <p:ph type="sldNum" sz="quarter" idx="11"/>
          </p:nvPr>
        </p:nvSpPr>
        <p:spPr/>
        <p:txBody>
          <a:bodyPr/>
          <a:lstStyle>
            <a:lvl1pPr>
              <a:defRPr/>
            </a:lvl1pPr>
          </a:lstStyle>
          <a:p>
            <a:r>
              <a:rPr lang="en-US" altLang="en-US"/>
              <a:t>12–</a:t>
            </a:r>
            <a:fld id="{1D6C7148-1098-47E0-BA64-B6A2A3C1CB89}" type="slidenum">
              <a:rPr lang="en-US" altLang="en-US" smtClean="0"/>
              <a:pPr/>
              <a:t>‹#›</a:t>
            </a:fld>
            <a:endParaRPr lang="en-US" altLang="en-US"/>
          </a:p>
        </p:txBody>
      </p:sp>
      <p:sp>
        <p:nvSpPr>
          <p:cNvPr id="7"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en-US"/>
              <a:t>© 2007 Prentice Hall, Inc. All rights reserved. </a:t>
            </a:r>
          </a:p>
        </p:txBody>
      </p:sp>
      <p:cxnSp>
        <p:nvCxnSpPr>
          <p:cNvPr id="8" name="Přímá spojnice 7"/>
          <p:cNvCxnSpPr/>
          <p:nvPr/>
        </p:nvCxnSpPr>
        <p:spPr>
          <a:xfrm>
            <a:off x="611560" y="6450793"/>
            <a:ext cx="0" cy="216024"/>
          </a:xfrm>
          <a:prstGeom prst="line">
            <a:avLst/>
          </a:prstGeom>
          <a:ln w="38100">
            <a:solidFill>
              <a:srgbClr val="00AFD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3787430"/>
      </p:ext>
    </p:extLst>
  </p:cSld>
  <p:clrMapOvr>
    <a:masterClrMapping/>
  </p:clrMapOvr>
  <p:transition>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US" altLang="en-US"/>
              <a:t>© 2007 Prentice Hall, Inc. All rights reserved. </a:t>
            </a:r>
          </a:p>
        </p:txBody>
      </p:sp>
      <p:sp>
        <p:nvSpPr>
          <p:cNvPr id="3" name="Zástupný symbol pro číslo snímku 2"/>
          <p:cNvSpPr>
            <a:spLocks noGrp="1"/>
          </p:cNvSpPr>
          <p:nvPr>
            <p:ph type="sldNum" sz="quarter" idx="11"/>
          </p:nvPr>
        </p:nvSpPr>
        <p:spPr/>
        <p:txBody>
          <a:bodyPr/>
          <a:lstStyle>
            <a:lvl1pPr>
              <a:defRPr/>
            </a:lvl1pPr>
          </a:lstStyle>
          <a:p>
            <a:r>
              <a:rPr lang="en-US" altLang="en-US"/>
              <a:t>12–</a:t>
            </a:r>
            <a:fld id="{F9FE4155-4B5D-4113-8E7E-966159E846CC}" type="slidenum">
              <a:rPr lang="en-US" altLang="en-US" smtClean="0">
                <a:cs typeface="+mn-cs"/>
              </a:rPr>
              <a:pPr/>
              <a:t>‹#›</a:t>
            </a:fld>
            <a:endParaRPr lang="en-US" altLang="en-US">
              <a:cs typeface="+mn-cs"/>
            </a:endParaRPr>
          </a:p>
        </p:txBody>
      </p:sp>
      <p:sp>
        <p:nvSpPr>
          <p:cNvPr id="10" name="Zástupný symbol pro obsah 2"/>
          <p:cNvSpPr>
            <a:spLocks noGrp="1"/>
          </p:cNvSpPr>
          <p:nvPr>
            <p:ph idx="1" hasCustomPrompt="1"/>
          </p:nvPr>
        </p:nvSpPr>
        <p:spPr>
          <a:xfrm>
            <a:off x="540000" y="692150"/>
            <a:ext cx="8064900" cy="5139850"/>
          </a:xfrm>
          <a:prstGeom prst="rect">
            <a:avLst/>
          </a:prstGeom>
        </p:spPr>
        <p:txBody>
          <a:bodyPr/>
          <a:lstStyle>
            <a:lvl1pPr marL="189000" indent="-135000">
              <a:lnSpc>
                <a:spcPct val="1500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6" name="Obrázek 5">
            <a:extLst>
              <a:ext uri="{FF2B5EF4-FFF2-40B4-BE49-F238E27FC236}">
                <a16:creationId xmlns:a16="http://schemas.microsoft.com/office/drawing/2014/main" id="{772743CB-F148-49FE-83DC-5E159625F4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8942" y="6059508"/>
            <a:ext cx="644064" cy="580920"/>
          </a:xfrm>
          <a:prstGeom prst="rect">
            <a:avLst/>
          </a:prstGeom>
        </p:spPr>
      </p:pic>
    </p:spTree>
    <p:extLst>
      <p:ext uri="{BB962C8B-B14F-4D97-AF65-F5344CB8AC3E}">
        <p14:creationId xmlns:p14="http://schemas.microsoft.com/office/powerpoint/2010/main" val="3570609348"/>
      </p:ext>
    </p:extLst>
  </p:cSld>
  <p:clrMapOvr>
    <a:masterClrMapping/>
  </p:clrMapOvr>
  <p:hf hdr="0" dt="0"/>
  <p:extLst>
    <p:ext uri="{DCECCB84-F9BA-43D5-87BE-67443E8EF086}">
      <p15:sldGuideLst xmlns:p15="http://schemas.microsoft.com/office/powerpoint/2012/main">
        <p15:guide id="1" orient="horz" pos="436">
          <p15:clr>
            <a:srgbClr val="FBAE40"/>
          </p15:clr>
        </p15:guide>
        <p15:guide id="2" pos="438">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Images, text –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539998" y="718713"/>
            <a:ext cx="3915001" cy="3204001"/>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US" altLang="en-US"/>
              <a:t>© 2007 Prentice Hall, Inc. All rights reserved. </a:t>
            </a:r>
          </a:p>
        </p:txBody>
      </p:sp>
      <p:sp>
        <p:nvSpPr>
          <p:cNvPr id="3" name="Zástupný symbol pro číslo snímku 2"/>
          <p:cNvSpPr>
            <a:spLocks noGrp="1"/>
          </p:cNvSpPr>
          <p:nvPr>
            <p:ph type="sldNum" sz="quarter" idx="11"/>
          </p:nvPr>
        </p:nvSpPr>
        <p:spPr/>
        <p:txBody>
          <a:bodyPr/>
          <a:lstStyle>
            <a:lvl1pPr>
              <a:defRPr/>
            </a:lvl1pPr>
          </a:lstStyle>
          <a:p>
            <a:r>
              <a:rPr lang="en-US" altLang="en-US"/>
              <a:t>12–</a:t>
            </a:r>
            <a:fld id="{F9FE4155-4B5D-4113-8E7E-966159E846CC}" type="slidenum">
              <a:rPr lang="en-US" altLang="en-US" smtClean="0">
                <a:cs typeface="+mn-cs"/>
              </a:rPr>
              <a:pPr/>
              <a:t>‹#›</a:t>
            </a:fld>
            <a:endParaRPr lang="en-US" altLang="en-US">
              <a:cs typeface="+mn-cs"/>
            </a:endParaRPr>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539999" y="4500000"/>
            <a:ext cx="3915000" cy="1331998"/>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540543" y="4068000"/>
            <a:ext cx="3915000" cy="360000"/>
          </a:xfrm>
        </p:spPr>
        <p:txBody>
          <a:bodyPr/>
          <a:lstStyle>
            <a:lvl1pPr>
              <a:lnSpc>
                <a:spcPts val="825"/>
              </a:lnSpc>
              <a:defRPr sz="675" b="1"/>
            </a:lvl1pPr>
          </a:lstStyle>
          <a:p>
            <a:pPr lvl="0"/>
            <a:r>
              <a:rPr lang="en-US"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4688459" y="4500000"/>
            <a:ext cx="3915000" cy="1331998"/>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4689002" y="4068000"/>
            <a:ext cx="3915000" cy="360000"/>
          </a:xfrm>
        </p:spPr>
        <p:txBody>
          <a:bodyPr/>
          <a:lstStyle>
            <a:lvl1pPr>
              <a:lnSpc>
                <a:spcPts val="825"/>
              </a:lnSpc>
              <a:defRPr sz="675" b="1"/>
            </a:lvl1pPr>
          </a:lstStyle>
          <a:p>
            <a:pPr lvl="0"/>
            <a:r>
              <a:rPr lang="en-US"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4688459" y="718713"/>
            <a:ext cx="3915001" cy="3204001"/>
          </a:xfrm>
        </p:spPr>
        <p:txBody>
          <a:bodyPr/>
          <a:lstStyle/>
          <a:p>
            <a:pPr lvl="0"/>
            <a:r>
              <a:rPr lang="en-GB" noProof="0" dirty="0"/>
              <a:t>Click here to insert text.</a:t>
            </a:r>
          </a:p>
        </p:txBody>
      </p:sp>
      <p:pic>
        <p:nvPicPr>
          <p:cNvPr id="16" name="Obrázek 15">
            <a:extLst>
              <a:ext uri="{FF2B5EF4-FFF2-40B4-BE49-F238E27FC236}">
                <a16:creationId xmlns:a16="http://schemas.microsoft.com/office/drawing/2014/main" id="{1FF7BBC3-4942-4748-BDEB-393A88A26C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8942" y="6059508"/>
            <a:ext cx="644064" cy="580920"/>
          </a:xfrm>
          <a:prstGeom prst="rect">
            <a:avLst/>
          </a:prstGeom>
        </p:spPr>
      </p:pic>
    </p:spTree>
    <p:extLst>
      <p:ext uri="{BB962C8B-B14F-4D97-AF65-F5344CB8AC3E}">
        <p14:creationId xmlns:p14="http://schemas.microsoft.com/office/powerpoint/2010/main" val="772162010"/>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Empty slide">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US" altLang="en-US"/>
              <a:t>© 2007 Prentice Hall, Inc. All rights reserved. </a:t>
            </a:r>
          </a:p>
        </p:txBody>
      </p:sp>
      <p:sp>
        <p:nvSpPr>
          <p:cNvPr id="3" name="Zástupný symbol pro číslo snímku 2"/>
          <p:cNvSpPr>
            <a:spLocks noGrp="1"/>
          </p:cNvSpPr>
          <p:nvPr>
            <p:ph type="sldNum" sz="quarter" idx="11"/>
          </p:nvPr>
        </p:nvSpPr>
        <p:spPr/>
        <p:txBody>
          <a:bodyPr/>
          <a:lstStyle>
            <a:lvl1pPr>
              <a:defRPr/>
            </a:lvl1pPr>
          </a:lstStyle>
          <a:p>
            <a:r>
              <a:rPr lang="en-US" altLang="en-US"/>
              <a:t>12–</a:t>
            </a:r>
            <a:fld id="{F9FE4155-4B5D-4113-8E7E-966159E846CC}" type="slidenum">
              <a:rPr lang="en-US" altLang="en-US" smtClean="0">
                <a:cs typeface="+mn-cs"/>
              </a:rPr>
              <a:pPr/>
              <a:t>‹#›</a:t>
            </a:fld>
            <a:endParaRPr lang="en-US" altLang="en-US">
              <a:cs typeface="+mn-cs"/>
            </a:endParaRPr>
          </a:p>
        </p:txBody>
      </p:sp>
      <p:pic>
        <p:nvPicPr>
          <p:cNvPr id="5" name="Obrázek 4">
            <a:extLst>
              <a:ext uri="{FF2B5EF4-FFF2-40B4-BE49-F238E27FC236}">
                <a16:creationId xmlns:a16="http://schemas.microsoft.com/office/drawing/2014/main" id="{A17F7BCE-DD2D-4B15-B525-A4DDC38CFB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8942" y="6059508"/>
            <a:ext cx="644064" cy="580920"/>
          </a:xfrm>
          <a:prstGeom prst="rect">
            <a:avLst/>
          </a:prstGeom>
        </p:spPr>
      </p:pic>
    </p:spTree>
    <p:extLst>
      <p:ext uri="{BB962C8B-B14F-4D97-AF65-F5344CB8AC3E}">
        <p14:creationId xmlns:p14="http://schemas.microsoft.com/office/powerpoint/2010/main" val="2217706359"/>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Inverse slide with image">
    <p:bg>
      <p:bgPr>
        <a:solidFill>
          <a:srgbClr val="B9006E"/>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540000" y="6228000"/>
            <a:ext cx="5940000" cy="252000"/>
          </a:xfrm>
        </p:spPr>
        <p:txBody>
          <a:bodyPr/>
          <a:lstStyle>
            <a:lvl1pPr>
              <a:defRPr>
                <a:solidFill>
                  <a:schemeClr val="bg1"/>
                </a:solidFill>
              </a:defRPr>
            </a:lvl1pPr>
          </a:lstStyle>
          <a:p>
            <a:r>
              <a:rPr lang="en-US" altLang="en-US"/>
              <a:t>© 2007 Prentice Hall, Inc. All rights reserved. </a:t>
            </a:r>
          </a:p>
        </p:txBody>
      </p:sp>
      <p:sp>
        <p:nvSpPr>
          <p:cNvPr id="5" name="Zástupný symbol pro číslo snímku 2"/>
          <p:cNvSpPr>
            <a:spLocks noGrp="1"/>
          </p:cNvSpPr>
          <p:nvPr>
            <p:ph type="sldNum" sz="quarter" idx="11"/>
          </p:nvPr>
        </p:nvSpPr>
        <p:spPr>
          <a:xfrm>
            <a:off x="310500" y="6228000"/>
            <a:ext cx="189000" cy="252000"/>
          </a:xfrm>
        </p:spPr>
        <p:txBody>
          <a:bodyPr/>
          <a:lstStyle>
            <a:lvl1pPr>
              <a:defRPr>
                <a:solidFill>
                  <a:schemeClr val="bg1"/>
                </a:solidFill>
              </a:defRPr>
            </a:lvl1pPr>
          </a:lstStyle>
          <a:p>
            <a:r>
              <a:rPr lang="en-US" altLang="en-US"/>
              <a:t>12–</a:t>
            </a:r>
            <a:fld id="{F9FE4155-4B5D-4113-8E7E-966159E846CC}" type="slidenum">
              <a:rPr lang="en-US" altLang="en-US" smtClean="0">
                <a:cs typeface="+mn-cs"/>
              </a:rPr>
              <a:pPr/>
              <a:t>‹#›</a:t>
            </a:fld>
            <a:endParaRPr lang="en-US" altLang="en-US">
              <a:cs typeface="+mn-cs"/>
            </a:endParaRPr>
          </a:p>
        </p:txBody>
      </p:sp>
      <p:sp>
        <p:nvSpPr>
          <p:cNvPr id="8" name="Zástupný symbol pro obrázek 7"/>
          <p:cNvSpPr>
            <a:spLocks noGrp="1"/>
          </p:cNvSpPr>
          <p:nvPr>
            <p:ph type="pic" sz="quarter" idx="12" hasCustomPrompt="1"/>
          </p:nvPr>
        </p:nvSpPr>
        <p:spPr>
          <a:xfrm>
            <a:off x="0" y="1"/>
            <a:ext cx="9144000" cy="5842000"/>
          </a:xfrm>
        </p:spPr>
        <p:txBody>
          <a:bodyPr anchor="ctr"/>
          <a:lstStyle>
            <a:lvl1pPr algn="ctr">
              <a:defRPr>
                <a:solidFill>
                  <a:schemeClr val="bg1"/>
                </a:solidFill>
              </a:defRPr>
            </a:lvl1pPr>
          </a:lstStyle>
          <a:p>
            <a:r>
              <a:rPr lang="cs-CZ" dirty="0" err="1"/>
              <a:t>Click</a:t>
            </a:r>
            <a:r>
              <a:rPr lang="cs-CZ" dirty="0"/>
              <a:t> on </a:t>
            </a:r>
            <a:r>
              <a:rPr lang="cs-CZ" dirty="0" err="1"/>
              <a:t>the</a:t>
            </a:r>
            <a:r>
              <a:rPr lang="cs-CZ" dirty="0"/>
              <a:t> </a:t>
            </a:r>
            <a:r>
              <a:rPr lang="cs-CZ" dirty="0" err="1"/>
              <a:t>icon</a:t>
            </a:r>
            <a:r>
              <a:rPr lang="cs-CZ" dirty="0"/>
              <a:t> to insert image</a:t>
            </a:r>
          </a:p>
        </p:txBody>
      </p:sp>
      <p:pic>
        <p:nvPicPr>
          <p:cNvPr id="7" name="Obrázek 6">
            <a:extLst>
              <a:ext uri="{FF2B5EF4-FFF2-40B4-BE49-F238E27FC236}">
                <a16:creationId xmlns:a16="http://schemas.microsoft.com/office/drawing/2014/main" id="{92E47129-CD29-4FAB-AAFF-2F8F08274D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8069" y="6050486"/>
            <a:ext cx="662558" cy="597601"/>
          </a:xfrm>
          <a:prstGeom prst="rect">
            <a:avLst/>
          </a:prstGeom>
        </p:spPr>
      </p:pic>
    </p:spTree>
    <p:extLst>
      <p:ext uri="{BB962C8B-B14F-4D97-AF65-F5344CB8AC3E}">
        <p14:creationId xmlns:p14="http://schemas.microsoft.com/office/powerpoint/2010/main" val="2357299160"/>
      </p:ext>
    </p:extLst>
  </p:cSld>
  <p:clrMapOvr>
    <a:masterClrMapping/>
  </p:clrMapOvr>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MUNI ECON slide">
    <p:bg>
      <p:bgPr>
        <a:solidFill>
          <a:srgbClr val="B9006E"/>
        </a:solidFill>
        <a:effectLst/>
      </p:bgPr>
    </p:bg>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5CF0005C-D689-4DD6-A5D8-EA20231460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7352" y="2019300"/>
            <a:ext cx="3149915" cy="2841099"/>
          </a:xfrm>
          <a:prstGeom prst="rect">
            <a:avLst/>
          </a:prstGeom>
        </p:spPr>
      </p:pic>
      <p:sp>
        <p:nvSpPr>
          <p:cNvPr id="3" name="Zástupný symbol pro zápatí 1"/>
          <p:cNvSpPr>
            <a:spLocks noGrp="1"/>
          </p:cNvSpPr>
          <p:nvPr>
            <p:ph type="ftr" sz="quarter" idx="10"/>
          </p:nvPr>
        </p:nvSpPr>
        <p:spPr>
          <a:xfrm>
            <a:off x="540000" y="6228000"/>
            <a:ext cx="5940000" cy="252000"/>
          </a:xfrm>
        </p:spPr>
        <p:txBody>
          <a:bodyPr/>
          <a:lstStyle>
            <a:lvl1pPr>
              <a:defRPr>
                <a:solidFill>
                  <a:srgbClr val="B9006E"/>
                </a:solidFill>
              </a:defRPr>
            </a:lvl1pPr>
          </a:lstStyle>
          <a:p>
            <a:r>
              <a:rPr lang="en-US" altLang="en-US"/>
              <a:t>© 2007 Prentice Hall, Inc. All rights reserved. </a:t>
            </a:r>
          </a:p>
        </p:txBody>
      </p:sp>
      <p:sp>
        <p:nvSpPr>
          <p:cNvPr id="4" name="Zástupný symbol pro číslo snímku 2"/>
          <p:cNvSpPr>
            <a:spLocks noGrp="1"/>
          </p:cNvSpPr>
          <p:nvPr>
            <p:ph type="sldNum" sz="quarter" idx="11"/>
          </p:nvPr>
        </p:nvSpPr>
        <p:spPr>
          <a:xfrm>
            <a:off x="310500" y="6228000"/>
            <a:ext cx="189000" cy="252000"/>
          </a:xfrm>
        </p:spPr>
        <p:txBody>
          <a:bodyPr/>
          <a:lstStyle>
            <a:lvl1pPr>
              <a:defRPr>
                <a:solidFill>
                  <a:srgbClr val="B9006E"/>
                </a:solidFill>
              </a:defRPr>
            </a:lvl1pPr>
          </a:lstStyle>
          <a:p>
            <a:r>
              <a:rPr lang="en-US" altLang="en-US"/>
              <a:t>12–</a:t>
            </a:r>
            <a:fld id="{F9FE4155-4B5D-4113-8E7E-966159E846CC}" type="slidenum">
              <a:rPr lang="en-US" altLang="en-US" smtClean="0">
                <a:cs typeface="+mn-cs"/>
              </a:rPr>
              <a:pPr/>
              <a:t>‹#›</a:t>
            </a:fld>
            <a:endParaRPr lang="en-US" altLang="en-US">
              <a:cs typeface="+mn-cs"/>
            </a:endParaRPr>
          </a:p>
        </p:txBody>
      </p:sp>
    </p:spTree>
    <p:extLst>
      <p:ext uri="{BB962C8B-B14F-4D97-AF65-F5344CB8AC3E}">
        <p14:creationId xmlns:p14="http://schemas.microsoft.com/office/powerpoint/2010/main" val="691972307"/>
      </p:ext>
    </p:extLst>
  </p:cSld>
  <p:clrMapOvr>
    <a:masterClrMapping/>
  </p:clrMapOvr>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MUNI slide">
    <p:bg>
      <p:bgRef idx="1001">
        <a:schemeClr val="bg2"/>
      </p:bgRef>
    </p:bg>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3021" y="2285079"/>
            <a:ext cx="6667566" cy="2304838"/>
          </a:xfrm>
          <a:prstGeom prst="rect">
            <a:avLst/>
          </a:prstGeom>
        </p:spPr>
      </p:pic>
      <p:sp>
        <p:nvSpPr>
          <p:cNvPr id="3" name="Zástupný symbol pro zápatí 1">
            <a:extLst>
              <a:ext uri="{FF2B5EF4-FFF2-40B4-BE49-F238E27FC236}">
                <a16:creationId xmlns:a16="http://schemas.microsoft.com/office/drawing/2014/main" id="{C44CE881-5C32-4D94-BD5B-1353FF61C8A8}"/>
              </a:ext>
            </a:extLst>
          </p:cNvPr>
          <p:cNvSpPr>
            <a:spLocks noGrp="1"/>
          </p:cNvSpPr>
          <p:nvPr>
            <p:ph type="ftr" sz="quarter" idx="10"/>
          </p:nvPr>
        </p:nvSpPr>
        <p:spPr>
          <a:xfrm>
            <a:off x="540000" y="6228000"/>
            <a:ext cx="5940000" cy="252000"/>
          </a:xfrm>
        </p:spPr>
        <p:txBody>
          <a:bodyPr/>
          <a:lstStyle>
            <a:lvl1pPr>
              <a:defRPr>
                <a:solidFill>
                  <a:srgbClr val="0000DC"/>
                </a:solidFill>
              </a:defRPr>
            </a:lvl1pPr>
          </a:lstStyle>
          <a:p>
            <a:r>
              <a:rPr lang="en-US" altLang="en-US"/>
              <a:t>© 2007 Prentice Hall, Inc. All rights reserved. </a:t>
            </a:r>
          </a:p>
        </p:txBody>
      </p:sp>
      <p:sp>
        <p:nvSpPr>
          <p:cNvPr id="4" name="Zástupný symbol pro číslo snímku 2">
            <a:extLst>
              <a:ext uri="{FF2B5EF4-FFF2-40B4-BE49-F238E27FC236}">
                <a16:creationId xmlns:a16="http://schemas.microsoft.com/office/drawing/2014/main" id="{AE4DA97F-66A7-4782-958D-53BB7E421A13}"/>
              </a:ext>
            </a:extLst>
          </p:cNvPr>
          <p:cNvSpPr>
            <a:spLocks noGrp="1"/>
          </p:cNvSpPr>
          <p:nvPr>
            <p:ph type="sldNum" sz="quarter" idx="11"/>
          </p:nvPr>
        </p:nvSpPr>
        <p:spPr>
          <a:xfrm>
            <a:off x="310500" y="6228000"/>
            <a:ext cx="189000" cy="252000"/>
          </a:xfrm>
        </p:spPr>
        <p:txBody>
          <a:bodyPr/>
          <a:lstStyle>
            <a:lvl1pPr>
              <a:defRPr>
                <a:solidFill>
                  <a:srgbClr val="0000DC"/>
                </a:solidFill>
              </a:defRPr>
            </a:lvl1pPr>
          </a:lstStyle>
          <a:p>
            <a:r>
              <a:rPr lang="en-US" altLang="en-US"/>
              <a:t>12–</a:t>
            </a:r>
            <a:fld id="{F9FE4155-4B5D-4113-8E7E-966159E846CC}" type="slidenum">
              <a:rPr lang="en-US" altLang="en-US" smtClean="0">
                <a:cs typeface="+mn-cs"/>
              </a:rPr>
              <a:pPr/>
              <a:t>‹#›</a:t>
            </a:fld>
            <a:endParaRPr lang="en-US" altLang="en-US">
              <a:cs typeface="+mn-cs"/>
            </a:endParaRPr>
          </a:p>
        </p:txBody>
      </p:sp>
    </p:spTree>
    <p:extLst>
      <p:ext uri="{BB962C8B-B14F-4D97-AF65-F5344CB8AC3E}">
        <p14:creationId xmlns:p14="http://schemas.microsoft.com/office/powerpoint/2010/main" val="156184696"/>
      </p:ext>
    </p:extLst>
  </p:cSld>
  <p:clrMapOvr>
    <a:overrideClrMapping bg1="dk1" tx1="lt1" bg2="dk2" tx2="lt2" accent1="accent1" accent2="accent2" accent3="accent3" accent4="accent4" accent5="accent5" accent6="accent6" hlink="hlink" folHlink="folHlink"/>
  </p:clrMapOvr>
  <p:hf hd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1_Úvodní sním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395536" y="404664"/>
            <a:ext cx="8352928" cy="1944216"/>
          </a:xfrm>
        </p:spPr>
        <p:txBody>
          <a:bodyPr lIns="0" tIns="0" rIns="0" bIns="0" anchor="t" anchorCtr="0">
            <a:normAutofit/>
          </a:bodyPr>
          <a:lstStyle>
            <a:lvl1pPr algn="r">
              <a:defRPr sz="6000" b="1">
                <a:solidFill>
                  <a:srgbClr val="00AFD3"/>
                </a:solidFill>
              </a:defRPr>
            </a:lvl1pPr>
          </a:lstStyle>
          <a:p>
            <a:r>
              <a:rPr lang="cs-CZ"/>
              <a:t>Kliknutím lze upravit styl.</a:t>
            </a:r>
            <a:endParaRPr lang="cs-CZ" dirty="0"/>
          </a:p>
        </p:txBody>
      </p:sp>
      <p:sp>
        <p:nvSpPr>
          <p:cNvPr id="3" name="Podnadpis 2"/>
          <p:cNvSpPr>
            <a:spLocks noGrp="1"/>
          </p:cNvSpPr>
          <p:nvPr>
            <p:ph type="subTitle" idx="1"/>
          </p:nvPr>
        </p:nvSpPr>
        <p:spPr>
          <a:xfrm>
            <a:off x="4499992" y="2492896"/>
            <a:ext cx="4248472" cy="1080120"/>
          </a:xfrm>
        </p:spPr>
        <p:txBody>
          <a:bodyPr lIns="0" tIns="0" rIns="0" bIns="0">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cs-CZ" dirty="0"/>
          </a:p>
        </p:txBody>
      </p:sp>
    </p:spTree>
    <p:extLst>
      <p:ext uri="{BB962C8B-B14F-4D97-AF65-F5344CB8AC3E}">
        <p14:creationId xmlns:p14="http://schemas.microsoft.com/office/powerpoint/2010/main" val="2464768710"/>
      </p:ext>
    </p:extLst>
  </p:cSld>
  <p:clrMapOvr>
    <a:masterClrMapping/>
  </p:clrMapOvr>
  <p:hf hd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noProof="0"/>
              <a:t>Kliknutím lze upravit styl.</a:t>
            </a:r>
            <a:endParaRPr lang="en-GB" noProof="0" dirty="0"/>
          </a:p>
        </p:txBody>
      </p:sp>
      <p:sp>
        <p:nvSpPr>
          <p:cNvPr id="3" name="Zástupný symbol pro obsah 2"/>
          <p:cNvSpPr>
            <a:spLocks noGrp="1"/>
          </p:cNvSpPr>
          <p:nvPr>
            <p:ph idx="1"/>
          </p:nvPr>
        </p:nvSpPr>
        <p:spPr/>
        <p:txBody>
          <a:bodyPr/>
          <a:lstStyle>
            <a:lvl1pPr marL="342900" indent="-342900">
              <a:buClr>
                <a:srgbClr val="00287D"/>
              </a:buClr>
              <a:buSzPct val="100000"/>
              <a:buFont typeface="Wingdings" panose="05000000000000000000" pitchFamily="2" charset="2"/>
              <a:buChar char="§"/>
              <a:defRPr/>
            </a:lvl1pPr>
            <a:lvl2pPr marL="742950" indent="-285750">
              <a:buClr>
                <a:srgbClr val="00287D"/>
              </a:buClr>
              <a:buFont typeface="Wingdings" panose="05000000000000000000" pitchFamily="2" charset="2"/>
              <a:buChar char="§"/>
              <a:defRPr/>
            </a:lvl2pPr>
            <a:lvl3pPr marL="914400" indent="0">
              <a:buNone/>
              <a:defRPr/>
            </a:lvl3pPr>
          </a:lstStyle>
          <a:p>
            <a:pPr lvl="0"/>
            <a:r>
              <a:rPr lang="cs-CZ" noProof="0"/>
              <a:t>Po kliknutí můžete upravovat styly textu v předloze.</a:t>
            </a:r>
          </a:p>
          <a:p>
            <a:pPr lvl="1"/>
            <a:r>
              <a:rPr lang="cs-CZ" noProof="0"/>
              <a:t>Druhá úroveň</a:t>
            </a:r>
          </a:p>
        </p:txBody>
      </p:sp>
      <p:sp>
        <p:nvSpPr>
          <p:cNvPr id="5" name="Zástupný symbol pro číslo snímku 4"/>
          <p:cNvSpPr>
            <a:spLocks noGrp="1"/>
          </p:cNvSpPr>
          <p:nvPr>
            <p:ph type="sldNum" sz="quarter" idx="11"/>
          </p:nvPr>
        </p:nvSpPr>
        <p:spPr/>
        <p:txBody>
          <a:bodyPr/>
          <a:lstStyle>
            <a:lvl1pPr>
              <a:defRPr/>
            </a:lvl1pPr>
          </a:lstStyle>
          <a:p>
            <a:r>
              <a:rPr lang="en-US" altLang="en-US"/>
              <a:t>12–</a:t>
            </a:r>
            <a:fld id="{657CD305-72B1-48E3-9C0B-1EE4617F6914}" type="slidenum">
              <a:rPr lang="en-US" altLang="en-US" smtClean="0"/>
              <a:pPr/>
              <a:t>‹#›</a:t>
            </a:fld>
            <a:endParaRPr lang="en-US" altLang="en-US"/>
          </a:p>
        </p:txBody>
      </p:sp>
      <p:sp>
        <p:nvSpPr>
          <p:cNvPr id="6"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en-US"/>
              <a:t>© 2007 Prentice Hall, Inc. All rights reserved. </a:t>
            </a:r>
          </a:p>
        </p:txBody>
      </p:sp>
    </p:spTree>
    <p:extLst>
      <p:ext uri="{BB962C8B-B14F-4D97-AF65-F5344CB8AC3E}">
        <p14:creationId xmlns:p14="http://schemas.microsoft.com/office/powerpoint/2010/main" val="448479158"/>
      </p:ext>
    </p:extLst>
  </p:cSld>
  <p:clrMapOvr>
    <a:masterClrMapping/>
  </p:clrMapOvr>
  <p:transition>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noProof="0"/>
              <a:t>Kliknutím lze upravit styl.</a:t>
            </a:r>
            <a:endParaRPr lang="en-GB" noProof="0" dirty="0"/>
          </a:p>
        </p:txBody>
      </p:sp>
      <p:sp>
        <p:nvSpPr>
          <p:cNvPr id="3" name="Zástupný symbol pro obsah 2"/>
          <p:cNvSpPr>
            <a:spLocks noGrp="1"/>
          </p:cNvSpPr>
          <p:nvPr>
            <p:ph sz="half" idx="1"/>
          </p:nvPr>
        </p:nvSpPr>
        <p:spPr>
          <a:xfrm>
            <a:off x="509588" y="2019301"/>
            <a:ext cx="3876944" cy="41105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noProof="0"/>
              <a:t>Po kliknutí můžete upravovat styly textu v předloze.</a:t>
            </a:r>
          </a:p>
          <a:p>
            <a:pPr lvl="1"/>
            <a:r>
              <a:rPr lang="cs-CZ" noProof="0"/>
              <a:t>Druhá úroveň</a:t>
            </a:r>
          </a:p>
        </p:txBody>
      </p:sp>
      <p:sp>
        <p:nvSpPr>
          <p:cNvPr id="4" name="Zástupný symbol pro obsah 3"/>
          <p:cNvSpPr>
            <a:spLocks noGrp="1"/>
          </p:cNvSpPr>
          <p:nvPr>
            <p:ph sz="half" idx="2"/>
          </p:nvPr>
        </p:nvSpPr>
        <p:spPr>
          <a:xfrm>
            <a:off x="4724131" y="2019301"/>
            <a:ext cx="3876944" cy="41105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noProof="0"/>
              <a:t>Po kliknutí můžete upravovat styly textu v předloze.</a:t>
            </a:r>
          </a:p>
          <a:p>
            <a:pPr lvl="1"/>
            <a:r>
              <a:rPr lang="cs-CZ" noProof="0"/>
              <a:t>Druhá úroveň</a:t>
            </a:r>
          </a:p>
        </p:txBody>
      </p:sp>
      <p:sp>
        <p:nvSpPr>
          <p:cNvPr id="6" name="Zástupný symbol pro číslo snímku 5"/>
          <p:cNvSpPr>
            <a:spLocks noGrp="1"/>
          </p:cNvSpPr>
          <p:nvPr>
            <p:ph type="sldNum" sz="quarter" idx="11"/>
          </p:nvPr>
        </p:nvSpPr>
        <p:spPr/>
        <p:txBody>
          <a:bodyPr/>
          <a:lstStyle>
            <a:lvl1pPr>
              <a:defRPr/>
            </a:lvl1pPr>
          </a:lstStyle>
          <a:p>
            <a:r>
              <a:rPr lang="en-US" altLang="en-US"/>
              <a:t>12–</a:t>
            </a:r>
            <a:fld id="{1D6C7148-1098-47E0-BA64-B6A2A3C1CB89}" type="slidenum">
              <a:rPr lang="en-US" altLang="en-US" smtClean="0"/>
              <a:pPr/>
              <a:t>‹#›</a:t>
            </a:fld>
            <a:endParaRPr lang="en-US" altLang="en-US"/>
          </a:p>
        </p:txBody>
      </p:sp>
      <p:sp>
        <p:nvSpPr>
          <p:cNvPr id="7"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en-US"/>
              <a:t>© 2007 Prentice Hall, Inc. All rights reserved. </a:t>
            </a:r>
          </a:p>
        </p:txBody>
      </p:sp>
    </p:spTree>
    <p:extLst>
      <p:ext uri="{BB962C8B-B14F-4D97-AF65-F5344CB8AC3E}">
        <p14:creationId xmlns:p14="http://schemas.microsoft.com/office/powerpoint/2010/main" val="2767919058"/>
      </p:ext>
    </p:extLst>
  </p:cSld>
  <p:clrMapOvr>
    <a:masterClrMapping/>
  </p:clrMapOvr>
  <p:transition>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130E31C-979F-4DDD-9D02-BE48112B2081}"/>
              </a:ext>
            </a:extLst>
          </p:cNvPr>
          <p:cNvSpPr>
            <a:spLocks noGrp="1"/>
          </p:cNvSpPr>
          <p:nvPr>
            <p:ph type="title"/>
          </p:nvPr>
        </p:nvSpPr>
        <p:spPr/>
        <p:txBody>
          <a:bodyPr/>
          <a:lstStyle/>
          <a:p>
            <a:r>
              <a:rPr lang="cs-CZ"/>
              <a:t>Kliknutím lze upravit styl.</a:t>
            </a:r>
            <a:endParaRPr lang="en-GB"/>
          </a:p>
        </p:txBody>
      </p:sp>
      <p:sp>
        <p:nvSpPr>
          <p:cNvPr id="3" name="Zástupný symbol pro zápatí 2">
            <a:extLst>
              <a:ext uri="{FF2B5EF4-FFF2-40B4-BE49-F238E27FC236}">
                <a16:creationId xmlns:a16="http://schemas.microsoft.com/office/drawing/2014/main" id="{685122C9-8028-44D3-AC14-8BB88B4F323F}"/>
              </a:ext>
            </a:extLst>
          </p:cNvPr>
          <p:cNvSpPr>
            <a:spLocks noGrp="1"/>
          </p:cNvSpPr>
          <p:nvPr>
            <p:ph type="ftr" sz="quarter" idx="10"/>
          </p:nvPr>
        </p:nvSpPr>
        <p:spPr/>
        <p:txBody>
          <a:bodyPr/>
          <a:lstStyle>
            <a:lvl1pPr>
              <a:defRPr/>
            </a:lvl1pPr>
          </a:lstStyle>
          <a:p>
            <a:r>
              <a:rPr lang="en-US" altLang="en-US"/>
              <a:t>© 2007 Prentice Hall, Inc. All rights reserved. </a:t>
            </a:r>
          </a:p>
        </p:txBody>
      </p:sp>
      <p:sp>
        <p:nvSpPr>
          <p:cNvPr id="4" name="Zástupný symbol pro číslo snímku 3">
            <a:extLst>
              <a:ext uri="{FF2B5EF4-FFF2-40B4-BE49-F238E27FC236}">
                <a16:creationId xmlns:a16="http://schemas.microsoft.com/office/drawing/2014/main" id="{704DB8FF-32FC-409E-8B22-863318FE368E}"/>
              </a:ext>
            </a:extLst>
          </p:cNvPr>
          <p:cNvSpPr>
            <a:spLocks noGrp="1"/>
          </p:cNvSpPr>
          <p:nvPr>
            <p:ph type="sldNum" sz="quarter" idx="11"/>
          </p:nvPr>
        </p:nvSpPr>
        <p:spPr/>
        <p:txBody>
          <a:bodyPr/>
          <a:lstStyle>
            <a:lvl1pPr>
              <a:defRPr/>
            </a:lvl1pPr>
          </a:lstStyle>
          <a:p>
            <a:r>
              <a:rPr lang="en-US" altLang="en-US"/>
              <a:t>14–</a:t>
            </a:r>
            <a:fld id="{D9A208EC-95D2-41AA-8768-EAF9D652967F}" type="slidenum">
              <a:rPr lang="en-US" altLang="en-US"/>
              <a:pPr/>
              <a:t>‹#›</a:t>
            </a:fld>
            <a:endParaRPr lang="en-US" altLang="en-US"/>
          </a:p>
        </p:txBody>
      </p:sp>
    </p:spTree>
    <p:extLst>
      <p:ext uri="{BB962C8B-B14F-4D97-AF65-F5344CB8AC3E}">
        <p14:creationId xmlns:p14="http://schemas.microsoft.com/office/powerpoint/2010/main" val="164969097"/>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09589" y="1134533"/>
            <a:ext cx="8091487" cy="643467"/>
          </a:xfrm>
        </p:spPr>
        <p:txBody>
          <a:bodyPr/>
          <a:lstStyle>
            <a:lvl1pPr>
              <a:defRPr/>
            </a:lvl1pPr>
          </a:lstStyle>
          <a:p>
            <a:r>
              <a:rPr lang="cs-CZ" noProof="0"/>
              <a:t>Kliknutím lze upravit styl.</a:t>
            </a:r>
            <a:endParaRPr lang="en-GB" noProof="0" dirty="0"/>
          </a:p>
        </p:txBody>
      </p:sp>
      <p:sp>
        <p:nvSpPr>
          <p:cNvPr id="3" name="Zástupný symbol pro text 2"/>
          <p:cNvSpPr>
            <a:spLocks noGrp="1"/>
          </p:cNvSpPr>
          <p:nvPr>
            <p:ph type="body" idx="1"/>
          </p:nvPr>
        </p:nvSpPr>
        <p:spPr>
          <a:xfrm>
            <a:off x="512369" y="2019300"/>
            <a:ext cx="387865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noProof="0"/>
              <a:t>Po kliknutí můžete upravovat styly textu v předloze.</a:t>
            </a:r>
          </a:p>
        </p:txBody>
      </p:sp>
      <p:sp>
        <p:nvSpPr>
          <p:cNvPr id="4" name="Zástupný symbol pro obsah 3"/>
          <p:cNvSpPr>
            <a:spLocks noGrp="1"/>
          </p:cNvSpPr>
          <p:nvPr>
            <p:ph sz="half" idx="2"/>
          </p:nvPr>
        </p:nvSpPr>
        <p:spPr>
          <a:xfrm>
            <a:off x="509588" y="2915728"/>
            <a:ext cx="3874282" cy="321043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noProof="0"/>
              <a:t>Po kliknutí můžete upravovat styly textu v předloze.</a:t>
            </a:r>
          </a:p>
          <a:p>
            <a:pPr lvl="1"/>
            <a:r>
              <a:rPr lang="cs-CZ" noProof="0"/>
              <a:t>Druhá úroveň</a:t>
            </a:r>
          </a:p>
        </p:txBody>
      </p:sp>
      <p:sp>
        <p:nvSpPr>
          <p:cNvPr id="5" name="Zástupný symbol pro text 4"/>
          <p:cNvSpPr>
            <a:spLocks noGrp="1"/>
          </p:cNvSpPr>
          <p:nvPr>
            <p:ph type="body" sz="quarter" idx="3"/>
          </p:nvPr>
        </p:nvSpPr>
        <p:spPr>
          <a:xfrm>
            <a:off x="4723119" y="2019300"/>
            <a:ext cx="387795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noProof="0"/>
              <a:t>Po kliknutí můžete upravovat styly textu v předloze.</a:t>
            </a:r>
          </a:p>
        </p:txBody>
      </p:sp>
      <p:sp>
        <p:nvSpPr>
          <p:cNvPr id="6" name="Zástupný symbol pro obsah 5"/>
          <p:cNvSpPr>
            <a:spLocks noGrp="1"/>
          </p:cNvSpPr>
          <p:nvPr>
            <p:ph sz="quarter" idx="4"/>
          </p:nvPr>
        </p:nvSpPr>
        <p:spPr>
          <a:xfrm>
            <a:off x="4722963" y="2938734"/>
            <a:ext cx="3878113" cy="31911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noProof="0"/>
              <a:t>Po kliknutí můžete upravovat styly textu v předloze.</a:t>
            </a:r>
          </a:p>
          <a:p>
            <a:pPr lvl="1"/>
            <a:r>
              <a:rPr lang="cs-CZ" noProof="0"/>
              <a:t>Druhá úroveň</a:t>
            </a:r>
          </a:p>
        </p:txBody>
      </p:sp>
      <p:sp>
        <p:nvSpPr>
          <p:cNvPr id="8" name="Zástupný symbol pro číslo snímku 7"/>
          <p:cNvSpPr>
            <a:spLocks noGrp="1"/>
          </p:cNvSpPr>
          <p:nvPr>
            <p:ph type="sldNum" sz="quarter" idx="11"/>
          </p:nvPr>
        </p:nvSpPr>
        <p:spPr/>
        <p:txBody>
          <a:bodyPr/>
          <a:lstStyle>
            <a:lvl1pPr>
              <a:defRPr/>
            </a:lvl1pPr>
          </a:lstStyle>
          <a:p>
            <a:r>
              <a:rPr lang="en-US" altLang="en-US"/>
              <a:t>12–</a:t>
            </a:r>
            <a:fld id="{05DED525-6B29-4222-9D5F-3E93C6918130}" type="slidenum">
              <a:rPr lang="en-US" altLang="en-US" smtClean="0"/>
              <a:pPr/>
              <a:t>‹#›</a:t>
            </a:fld>
            <a:endParaRPr lang="en-US" altLang="en-US"/>
          </a:p>
        </p:txBody>
      </p:sp>
      <p:sp>
        <p:nvSpPr>
          <p:cNvPr id="9" name="Rectangle 17"/>
          <p:cNvSpPr>
            <a:spLocks noGrp="1" noChangeArrowheads="1"/>
          </p:cNvSpPr>
          <p:nvPr>
            <p:ph type="ftr" sz="quarter" idx="12"/>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en-US"/>
              <a:t>© 2007 Prentice Hall, Inc. All rights reserved. </a:t>
            </a:r>
          </a:p>
        </p:txBody>
      </p:sp>
      <p:cxnSp>
        <p:nvCxnSpPr>
          <p:cNvPr id="10" name="Přímá spojnice 9"/>
          <p:cNvCxnSpPr/>
          <p:nvPr/>
        </p:nvCxnSpPr>
        <p:spPr>
          <a:xfrm>
            <a:off x="611560" y="6450793"/>
            <a:ext cx="0" cy="216024"/>
          </a:xfrm>
          <a:prstGeom prst="line">
            <a:avLst/>
          </a:prstGeom>
          <a:ln w="38100">
            <a:solidFill>
              <a:srgbClr val="00AFD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0158291"/>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noProof="0"/>
              <a:t>Kliknutím lze upravit styl.</a:t>
            </a:r>
            <a:endParaRPr lang="en-GB" noProof="0" dirty="0"/>
          </a:p>
        </p:txBody>
      </p:sp>
      <p:sp>
        <p:nvSpPr>
          <p:cNvPr id="3" name="Zástupný symbol pro zápatí 2"/>
          <p:cNvSpPr>
            <a:spLocks noGrp="1"/>
          </p:cNvSpPr>
          <p:nvPr>
            <p:ph type="ftr" sz="quarter" idx="10"/>
          </p:nvPr>
        </p:nvSpPr>
        <p:spPr>
          <a:xfrm>
            <a:off x="422694" y="6248400"/>
            <a:ext cx="6305910" cy="457200"/>
          </a:xfrm>
          <a:prstGeom prst="rect">
            <a:avLst/>
          </a:prstGeom>
        </p:spPr>
        <p:txBody>
          <a:bodyPr/>
          <a:lstStyle>
            <a:lvl1pPr>
              <a:defRPr/>
            </a:lvl1pPr>
          </a:lstStyle>
          <a:p>
            <a:r>
              <a:rPr lang="en-US" altLang="en-US"/>
              <a:t>© 2007 Prentice Hall, Inc. All rights reserved. </a:t>
            </a:r>
          </a:p>
        </p:txBody>
      </p:sp>
      <p:sp>
        <p:nvSpPr>
          <p:cNvPr id="4" name="Zástupný symbol pro číslo snímku 3"/>
          <p:cNvSpPr>
            <a:spLocks noGrp="1"/>
          </p:cNvSpPr>
          <p:nvPr>
            <p:ph type="sldNum" sz="quarter" idx="11"/>
          </p:nvPr>
        </p:nvSpPr>
        <p:spPr/>
        <p:txBody>
          <a:bodyPr/>
          <a:lstStyle>
            <a:lvl1pPr>
              <a:defRPr/>
            </a:lvl1pPr>
          </a:lstStyle>
          <a:p>
            <a:r>
              <a:rPr lang="en-US" altLang="en-US"/>
              <a:t>12–</a:t>
            </a:r>
            <a:fld id="{F9FE4155-4B5D-4113-8E7E-966159E846CC}" type="slidenum">
              <a:rPr lang="en-US" altLang="en-US" smtClean="0">
                <a:cs typeface="+mn-cs"/>
              </a:rPr>
              <a:pPr/>
              <a:t>‹#›</a:t>
            </a:fld>
            <a:endParaRPr lang="en-US" altLang="en-US">
              <a:cs typeface="+mn-cs"/>
            </a:endParaRPr>
          </a:p>
        </p:txBody>
      </p:sp>
      <p:sp>
        <p:nvSpPr>
          <p:cNvPr id="5" name="Zástupný symbol pro text 3"/>
          <p:cNvSpPr>
            <a:spLocks noGrp="1"/>
          </p:cNvSpPr>
          <p:nvPr>
            <p:ph type="body" sz="half" idx="2"/>
          </p:nvPr>
        </p:nvSpPr>
        <p:spPr>
          <a:xfrm>
            <a:off x="509588" y="2019300"/>
            <a:ext cx="8091487" cy="41068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noProof="0"/>
              <a:t>Po kliknutí můžete upravovat styly textu v předloze.</a:t>
            </a:r>
          </a:p>
        </p:txBody>
      </p:sp>
    </p:spTree>
    <p:extLst>
      <p:ext uri="{BB962C8B-B14F-4D97-AF65-F5344CB8AC3E}">
        <p14:creationId xmlns:p14="http://schemas.microsoft.com/office/powerpoint/2010/main" val="366552376"/>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lvl1pPr>
              <a:defRPr/>
            </a:lvl1pPr>
          </a:lstStyle>
          <a:p>
            <a:r>
              <a:rPr lang="en-US" altLang="en-US"/>
              <a:t>12–</a:t>
            </a:r>
            <a:fld id="{951E6AD0-4135-4A98-B2B7-6A233CAF9C3A}" type="slidenum">
              <a:rPr lang="en-US" altLang="en-US" smtClean="0"/>
              <a:pPr/>
              <a:t>‹#›</a:t>
            </a:fld>
            <a:endParaRPr lang="en-US" altLang="en-US"/>
          </a:p>
        </p:txBody>
      </p:sp>
      <p:sp>
        <p:nvSpPr>
          <p:cNvPr id="4"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en-US"/>
              <a:t>© 2007 Prentice Hall, Inc. All rights reserved. </a:t>
            </a:r>
          </a:p>
        </p:txBody>
      </p:sp>
      <p:cxnSp>
        <p:nvCxnSpPr>
          <p:cNvPr id="5" name="Přímá spojnice 4"/>
          <p:cNvCxnSpPr/>
          <p:nvPr/>
        </p:nvCxnSpPr>
        <p:spPr>
          <a:xfrm>
            <a:off x="611560" y="6450793"/>
            <a:ext cx="0" cy="216024"/>
          </a:xfrm>
          <a:prstGeom prst="line">
            <a:avLst/>
          </a:prstGeom>
          <a:ln w="38100">
            <a:solidFill>
              <a:srgbClr val="00AFD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4709750"/>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09588" y="1134534"/>
            <a:ext cx="8091487" cy="643465"/>
          </a:xfrm>
        </p:spPr>
        <p:txBody>
          <a:bodyPr/>
          <a:lstStyle>
            <a:lvl1pPr algn="l">
              <a:defRPr sz="2000" b="1"/>
            </a:lvl1pPr>
          </a:lstStyle>
          <a:p>
            <a:r>
              <a:rPr lang="cs-CZ" noProof="0"/>
              <a:t>Kliknutím lze upravit styl.</a:t>
            </a:r>
            <a:endParaRPr lang="en-GB" noProof="0" dirty="0"/>
          </a:p>
        </p:txBody>
      </p:sp>
      <p:sp>
        <p:nvSpPr>
          <p:cNvPr id="3" name="Zástupný symbol pro obsah 2"/>
          <p:cNvSpPr>
            <a:spLocks noGrp="1"/>
          </p:cNvSpPr>
          <p:nvPr>
            <p:ph idx="1"/>
          </p:nvPr>
        </p:nvSpPr>
        <p:spPr>
          <a:xfrm>
            <a:off x="3575051" y="2019300"/>
            <a:ext cx="5026025" cy="41068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noProof="0"/>
              <a:t>Po kliknutí můžete upravovat styly textu v předloze.</a:t>
            </a:r>
          </a:p>
          <a:p>
            <a:pPr lvl="1"/>
            <a:r>
              <a:rPr lang="cs-CZ" noProof="0"/>
              <a:t>Druhá úroveň</a:t>
            </a:r>
          </a:p>
        </p:txBody>
      </p:sp>
      <p:sp>
        <p:nvSpPr>
          <p:cNvPr id="4" name="Zástupný symbol pro text 3"/>
          <p:cNvSpPr>
            <a:spLocks noGrp="1"/>
          </p:cNvSpPr>
          <p:nvPr>
            <p:ph type="body" sz="half" idx="2"/>
          </p:nvPr>
        </p:nvSpPr>
        <p:spPr>
          <a:xfrm>
            <a:off x="509588" y="2019300"/>
            <a:ext cx="2746884" cy="41068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noProof="0"/>
              <a:t>Po kliknutí můžete upravovat styly textu v předloze.</a:t>
            </a:r>
          </a:p>
        </p:txBody>
      </p:sp>
      <p:sp>
        <p:nvSpPr>
          <p:cNvPr id="6" name="Zástupný symbol pro číslo snímku 5"/>
          <p:cNvSpPr>
            <a:spLocks noGrp="1"/>
          </p:cNvSpPr>
          <p:nvPr>
            <p:ph type="sldNum" sz="quarter" idx="11"/>
          </p:nvPr>
        </p:nvSpPr>
        <p:spPr/>
        <p:txBody>
          <a:bodyPr/>
          <a:lstStyle>
            <a:lvl1pPr>
              <a:defRPr/>
            </a:lvl1pPr>
          </a:lstStyle>
          <a:p>
            <a:r>
              <a:rPr lang="en-US" altLang="en-US"/>
              <a:t>12–</a:t>
            </a:r>
            <a:fld id="{414E3164-2FB9-4D47-B1DC-697FCB11CB29}" type="slidenum">
              <a:rPr lang="en-US" altLang="en-US" smtClean="0"/>
              <a:pPr/>
              <a:t>‹#›</a:t>
            </a:fld>
            <a:endParaRPr lang="en-US" altLang="en-US"/>
          </a:p>
        </p:txBody>
      </p:sp>
      <p:sp>
        <p:nvSpPr>
          <p:cNvPr id="7"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en-US"/>
              <a:t>© 2007 Prentice Hall, Inc. All rights reserved. </a:t>
            </a:r>
          </a:p>
        </p:txBody>
      </p:sp>
    </p:spTree>
    <p:extLst>
      <p:ext uri="{BB962C8B-B14F-4D97-AF65-F5344CB8AC3E}">
        <p14:creationId xmlns:p14="http://schemas.microsoft.com/office/powerpoint/2010/main" val="2340077584"/>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5087507"/>
            <a:ext cx="5486400" cy="566739"/>
          </a:xfrm>
        </p:spPr>
        <p:txBody>
          <a:bodyPr/>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1134533"/>
            <a:ext cx="5486400" cy="38745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cs-CZ" dirty="0"/>
          </a:p>
        </p:txBody>
      </p:sp>
      <p:sp>
        <p:nvSpPr>
          <p:cNvPr id="4" name="Zástupný symbol pro text 3"/>
          <p:cNvSpPr>
            <a:spLocks noGrp="1"/>
          </p:cNvSpPr>
          <p:nvPr>
            <p:ph type="body" sz="half" idx="2"/>
          </p:nvPr>
        </p:nvSpPr>
        <p:spPr>
          <a:xfrm>
            <a:off x="1792288" y="5654246"/>
            <a:ext cx="5486400" cy="4756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6" name="Zástupný symbol pro číslo snímku 5"/>
          <p:cNvSpPr>
            <a:spLocks noGrp="1"/>
          </p:cNvSpPr>
          <p:nvPr>
            <p:ph type="sldNum" sz="quarter" idx="11"/>
          </p:nvPr>
        </p:nvSpPr>
        <p:spPr/>
        <p:txBody>
          <a:bodyPr/>
          <a:lstStyle>
            <a:lvl1pPr>
              <a:defRPr/>
            </a:lvl1pPr>
          </a:lstStyle>
          <a:p>
            <a:r>
              <a:rPr lang="en-US" altLang="en-US"/>
              <a:t>12–</a:t>
            </a:r>
            <a:fld id="{DA5DE37B-8011-4EA1-A94A-1E682499B611}" type="slidenum">
              <a:rPr lang="en-US" altLang="en-US" smtClean="0"/>
              <a:pPr/>
              <a:t>‹#›</a:t>
            </a:fld>
            <a:endParaRPr lang="en-US" altLang="en-US"/>
          </a:p>
        </p:txBody>
      </p:sp>
      <p:sp>
        <p:nvSpPr>
          <p:cNvPr id="7"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en-US"/>
              <a:t>© 2007 Prentice Hall, Inc. All rights reserved. </a:t>
            </a:r>
          </a:p>
        </p:txBody>
      </p:sp>
      <p:cxnSp>
        <p:nvCxnSpPr>
          <p:cNvPr id="8" name="Přímá spojnice 7"/>
          <p:cNvCxnSpPr/>
          <p:nvPr/>
        </p:nvCxnSpPr>
        <p:spPr>
          <a:xfrm>
            <a:off x="611560" y="6450793"/>
            <a:ext cx="0" cy="216024"/>
          </a:xfrm>
          <a:prstGeom prst="line">
            <a:avLst/>
          </a:prstGeom>
          <a:ln w="38100">
            <a:solidFill>
              <a:srgbClr val="00AFD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7838945"/>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5.jpg"/><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5.jpg"/><Relationship Id="rId5" Type="http://schemas.openxmlformats.org/officeDocument/2006/relationships/slideLayout" Target="../slideLayouts/slideLayout27.xml"/><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image" Target="../media/image2.emf"/><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theme" Target="../theme/theme4.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64521" name="Rectangle 9"/>
          <p:cNvSpPr>
            <a:spLocks noGrp="1" noChangeArrowheads="1"/>
          </p:cNvSpPr>
          <p:nvPr>
            <p:ph type="title"/>
          </p:nvPr>
        </p:nvSpPr>
        <p:spPr bwMode="auto">
          <a:xfrm>
            <a:off x="509589" y="1125539"/>
            <a:ext cx="808663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p>
            <a:pPr lvl="0"/>
            <a:r>
              <a:rPr lang="en-GB" altLang="cs-CZ" noProof="0" dirty="0" err="1"/>
              <a:t>Klepnutím</a:t>
            </a:r>
            <a:r>
              <a:rPr lang="en-GB" altLang="cs-CZ" noProof="0" dirty="0"/>
              <a:t> </a:t>
            </a:r>
            <a:r>
              <a:rPr lang="en-GB" altLang="cs-CZ" noProof="0" dirty="0" err="1"/>
              <a:t>lze</a:t>
            </a:r>
            <a:r>
              <a:rPr lang="en-GB" altLang="cs-CZ" noProof="0" dirty="0"/>
              <a:t> </a:t>
            </a:r>
            <a:r>
              <a:rPr lang="en-GB" altLang="cs-CZ" noProof="0" dirty="0" err="1"/>
              <a:t>upravit</a:t>
            </a:r>
            <a:r>
              <a:rPr lang="en-GB" altLang="cs-CZ" noProof="0" dirty="0"/>
              <a:t> </a:t>
            </a:r>
            <a:r>
              <a:rPr lang="en-GB" altLang="cs-CZ" noProof="0" dirty="0" err="1"/>
              <a:t>styl</a:t>
            </a:r>
            <a:r>
              <a:rPr lang="en-GB" altLang="cs-CZ" noProof="0" dirty="0"/>
              <a:t> </a:t>
            </a:r>
            <a:r>
              <a:rPr lang="en-GB" altLang="cs-CZ" noProof="0" dirty="0" err="1"/>
              <a:t>předlohy</a:t>
            </a:r>
            <a:r>
              <a:rPr lang="en-GB" altLang="cs-CZ" noProof="0" dirty="0"/>
              <a:t> </a:t>
            </a:r>
            <a:r>
              <a:rPr lang="en-GB" altLang="cs-CZ" noProof="0" dirty="0" err="1"/>
              <a:t>nadpisů</a:t>
            </a:r>
            <a:r>
              <a:rPr lang="en-GB" altLang="cs-CZ" noProof="0" dirty="0"/>
              <a:t>.</a:t>
            </a:r>
          </a:p>
        </p:txBody>
      </p:sp>
      <p:sp>
        <p:nvSpPr>
          <p:cNvPr id="64522" name="Rectangle 10"/>
          <p:cNvSpPr>
            <a:spLocks noGrp="1" noChangeArrowheads="1"/>
          </p:cNvSpPr>
          <p:nvPr>
            <p:ph type="body" idx="1"/>
          </p:nvPr>
        </p:nvSpPr>
        <p:spPr bwMode="auto">
          <a:xfrm>
            <a:off x="509589" y="2017713"/>
            <a:ext cx="8082321"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cs-CZ" noProof="0" dirty="0" err="1"/>
              <a:t>Klepnutím</a:t>
            </a:r>
            <a:r>
              <a:rPr lang="en-GB" altLang="cs-CZ" noProof="0" dirty="0"/>
              <a:t> </a:t>
            </a:r>
            <a:r>
              <a:rPr lang="en-GB" altLang="cs-CZ" noProof="0" dirty="0" err="1"/>
              <a:t>lze</a:t>
            </a:r>
            <a:r>
              <a:rPr lang="en-GB" altLang="cs-CZ" noProof="0" dirty="0"/>
              <a:t> </a:t>
            </a:r>
            <a:r>
              <a:rPr lang="en-GB" altLang="cs-CZ" noProof="0" dirty="0" err="1"/>
              <a:t>upravit</a:t>
            </a:r>
            <a:r>
              <a:rPr lang="en-GB" altLang="cs-CZ" noProof="0" dirty="0"/>
              <a:t> </a:t>
            </a:r>
            <a:r>
              <a:rPr lang="en-GB" altLang="cs-CZ" noProof="0" dirty="0" err="1"/>
              <a:t>styly</a:t>
            </a:r>
            <a:r>
              <a:rPr lang="en-GB" altLang="cs-CZ" noProof="0" dirty="0"/>
              <a:t> </a:t>
            </a:r>
            <a:r>
              <a:rPr lang="en-GB" altLang="cs-CZ" noProof="0" dirty="0" err="1"/>
              <a:t>předlohy</a:t>
            </a:r>
            <a:r>
              <a:rPr lang="en-GB" altLang="cs-CZ" noProof="0" dirty="0"/>
              <a:t> </a:t>
            </a:r>
            <a:r>
              <a:rPr lang="en-GB" altLang="cs-CZ" noProof="0" dirty="0" err="1"/>
              <a:t>textu</a:t>
            </a:r>
            <a:r>
              <a:rPr lang="en-GB" altLang="cs-CZ" noProof="0" dirty="0"/>
              <a:t>.</a:t>
            </a:r>
          </a:p>
          <a:p>
            <a:pPr lvl="1"/>
            <a:r>
              <a:rPr lang="en-GB" altLang="cs-CZ" noProof="0" dirty="0" err="1"/>
              <a:t>Druhá</a:t>
            </a:r>
            <a:r>
              <a:rPr lang="en-GB" altLang="cs-CZ" noProof="0" dirty="0"/>
              <a:t> </a:t>
            </a:r>
            <a:r>
              <a:rPr lang="en-GB" altLang="cs-CZ" noProof="0" dirty="0" err="1"/>
              <a:t>úroveň</a:t>
            </a:r>
            <a:endParaRPr lang="en-GB" altLang="cs-CZ" noProof="0" dirty="0"/>
          </a:p>
        </p:txBody>
      </p:sp>
      <p:sp>
        <p:nvSpPr>
          <p:cNvPr id="64530" name="Rectangle 18"/>
          <p:cNvSpPr>
            <a:spLocks noGrp="1" noChangeArrowheads="1"/>
          </p:cNvSpPr>
          <p:nvPr>
            <p:ph type="sldNum" sz="quarter" idx="4"/>
          </p:nvPr>
        </p:nvSpPr>
        <p:spPr bwMode="auto">
          <a:xfrm>
            <a:off x="6858000" y="6248400"/>
            <a:ext cx="18417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969696"/>
                </a:solidFill>
                <a:latin typeface="+mj-lt"/>
              </a:defRPr>
            </a:lvl1pPr>
          </a:lstStyle>
          <a:p>
            <a:r>
              <a:rPr lang="en-US" altLang="en-US"/>
              <a:t>12–</a:t>
            </a:r>
            <a:fld id="{F9FE4155-4B5D-4113-8E7E-966159E846CC}" type="slidenum">
              <a:rPr lang="en-US" altLang="en-US" smtClean="0">
                <a:cs typeface="+mn-cs"/>
              </a:rPr>
              <a:pPr/>
              <a:t>‹#›</a:t>
            </a:fld>
            <a:endParaRPr lang="en-US" altLang="en-US">
              <a:cs typeface="+mn-cs"/>
            </a:endParaRPr>
          </a:p>
        </p:txBody>
      </p:sp>
      <p:sp>
        <p:nvSpPr>
          <p:cNvPr id="7"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latin typeface="+mj-lt"/>
              </a:defRPr>
            </a:lvl1pPr>
          </a:lstStyle>
          <a:p>
            <a:r>
              <a:rPr lang="en-US" altLang="en-US"/>
              <a:t>© 2007 Prentice Hall, Inc. All rights reserved. </a:t>
            </a:r>
          </a:p>
        </p:txBody>
      </p:sp>
    </p:spTree>
    <p:extLst>
      <p:ext uri="{BB962C8B-B14F-4D97-AF65-F5344CB8AC3E}">
        <p14:creationId xmlns:p14="http://schemas.microsoft.com/office/powerpoint/2010/main" val="188279427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522">
                                            <p:txEl>
                                              <p:pRg st="0" end="0"/>
                                            </p:txEl>
                                          </p:spTgt>
                                        </p:tgtEl>
                                        <p:attrNameLst>
                                          <p:attrName>style.visibility</p:attrName>
                                        </p:attrNameLst>
                                      </p:cBhvr>
                                      <p:to>
                                        <p:strVal val="visible"/>
                                      </p:to>
                                    </p:set>
                                    <p:animEffect transition="in" filter="wipe(left)">
                                      <p:cBhvr>
                                        <p:cTn id="7" dur="500"/>
                                        <p:tgtEl>
                                          <p:spTgt spid="645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4522">
                                            <p:txEl>
                                              <p:pRg st="1" end="1"/>
                                            </p:txEl>
                                          </p:spTgt>
                                        </p:tgtEl>
                                        <p:attrNameLst>
                                          <p:attrName>style.visibility</p:attrName>
                                        </p:attrNameLst>
                                      </p:cBhvr>
                                      <p:to>
                                        <p:strVal val="visible"/>
                                      </p:to>
                                    </p:set>
                                    <p:animEffect transition="in" filter="wipe(left)">
                                      <p:cBhvr>
                                        <p:cTn id="12" dur="500"/>
                                        <p:tgtEl>
                                          <p:spTgt spid="645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2" grpId="0" uiExpand="1" build="p" autoUpdateAnimBg="0"/>
    </p:bldLst>
  </p:timing>
  <p:hf hdr="0" dt="0"/>
  <p:txStyles>
    <p:titleStyle>
      <a:lvl1pPr algn="l" rtl="0" eaLnBrk="1" fontAlgn="base" hangingPunct="1">
        <a:spcBef>
          <a:spcPct val="0"/>
        </a:spcBef>
        <a:spcAft>
          <a:spcPct val="0"/>
        </a:spcAft>
        <a:defRPr sz="2400" b="1">
          <a:solidFill>
            <a:srgbClr val="00287D"/>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342900" indent="-342900" algn="l" rtl="0" eaLnBrk="1" fontAlgn="base" hangingPunct="1">
        <a:spcBef>
          <a:spcPct val="20000"/>
        </a:spcBef>
        <a:spcAft>
          <a:spcPct val="0"/>
        </a:spcAft>
        <a:buClr>
          <a:srgbClr val="00287D"/>
        </a:buClr>
        <a:buSzPct val="100000"/>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00287D"/>
        </a:buClr>
        <a:buSzPct val="80000"/>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0"/>
        </a:spcAft>
        <a:buClr>
          <a:schemeClr val="folHlink"/>
        </a:buClr>
        <a:buSzPct val="80000"/>
        <a:buFont typeface="Wingdings" pitchFamily="2" charset="2"/>
        <a:buBlip>
          <a:blip r:embed="rId16"/>
        </a:buBlip>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90000"/>
        <a:buFont typeface="Wingdings" pitchFamily="2" charset="2"/>
        <a:buBlip>
          <a:blip r:embed="rId16"/>
        </a:buBlip>
        <a:defRPr sz="20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323528" y="274638"/>
            <a:ext cx="8363272" cy="1143000"/>
          </a:xfrm>
          <a:prstGeom prst="rect">
            <a:avLst/>
          </a:prstGeom>
        </p:spPr>
        <p:txBody>
          <a:bodyPr vert="horz" lIns="0" tIns="0" rIns="0" bIns="0" rtlCol="0" anchor="t" anchorCtr="0">
            <a:normAutofit/>
          </a:bodyPr>
          <a:lstStyle/>
          <a:p>
            <a:r>
              <a:rPr lang="cs-CZ" dirty="0"/>
              <a:t>Kliknutím lze upravit styl.</a:t>
            </a:r>
          </a:p>
        </p:txBody>
      </p:sp>
      <p:sp>
        <p:nvSpPr>
          <p:cNvPr id="3" name="Zástupný symbol pro text 2"/>
          <p:cNvSpPr>
            <a:spLocks noGrp="1"/>
          </p:cNvSpPr>
          <p:nvPr>
            <p:ph type="body" idx="1"/>
          </p:nvPr>
        </p:nvSpPr>
        <p:spPr>
          <a:xfrm>
            <a:off x="323528" y="1600201"/>
            <a:ext cx="8363272" cy="3989040"/>
          </a:xfrm>
          <a:prstGeom prst="rect">
            <a:avLst/>
          </a:prstGeom>
        </p:spPr>
        <p:txBody>
          <a:bodyPr vert="horz" lIns="0" tIns="0" rIns="0" bIns="0" rtlCol="0">
            <a:norm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zápatí 4"/>
          <p:cNvSpPr>
            <a:spLocks noGrp="1"/>
          </p:cNvSpPr>
          <p:nvPr>
            <p:ph type="ftr" sz="quarter" idx="3"/>
          </p:nvPr>
        </p:nvSpPr>
        <p:spPr>
          <a:xfrm>
            <a:off x="755576" y="6376243"/>
            <a:ext cx="4824535" cy="365125"/>
          </a:xfrm>
          <a:prstGeom prst="rect">
            <a:avLst/>
          </a:prstGeom>
        </p:spPr>
        <p:txBody>
          <a:bodyPr vert="horz" lIns="0" tIns="0" rIns="0" bIns="0" rtlCol="0" anchor="ctr"/>
          <a:lstStyle>
            <a:lvl1pPr algn="l">
              <a:defRPr sz="1200">
                <a:solidFill>
                  <a:srgbClr val="00AFD3"/>
                </a:solidFill>
              </a:defRPr>
            </a:lvl1pPr>
          </a:lstStyle>
          <a:p>
            <a:endParaRPr lang="cs-CZ" dirty="0"/>
          </a:p>
        </p:txBody>
      </p:sp>
      <p:sp>
        <p:nvSpPr>
          <p:cNvPr id="6" name="Zástupný symbol pro číslo snímku 5"/>
          <p:cNvSpPr>
            <a:spLocks noGrp="1"/>
          </p:cNvSpPr>
          <p:nvPr>
            <p:ph type="sldNum" sz="quarter" idx="4"/>
          </p:nvPr>
        </p:nvSpPr>
        <p:spPr>
          <a:xfrm>
            <a:off x="323528" y="6376243"/>
            <a:ext cx="288032" cy="365125"/>
          </a:xfrm>
          <a:prstGeom prst="rect">
            <a:avLst/>
          </a:prstGeom>
        </p:spPr>
        <p:txBody>
          <a:bodyPr vert="horz" lIns="0" tIns="0" rIns="0" bIns="0" rtlCol="0" anchor="ctr"/>
          <a:lstStyle>
            <a:lvl1pPr algn="l">
              <a:defRPr sz="1200" b="1">
                <a:solidFill>
                  <a:srgbClr val="00AFD3"/>
                </a:solidFill>
              </a:defRPr>
            </a:lvl1pPr>
          </a:lstStyle>
          <a:p>
            <a:fld id="{2C4AA6C7-A307-453E-B616-97F12B56F7A3}" type="slidenum">
              <a:rPr lang="cs-CZ" smtClean="0"/>
              <a:pPr/>
              <a:t>‹#›</a:t>
            </a:fld>
            <a:endParaRPr lang="cs-CZ" dirty="0"/>
          </a:p>
        </p:txBody>
      </p:sp>
    </p:spTree>
    <p:extLst>
      <p:ext uri="{BB962C8B-B14F-4D97-AF65-F5344CB8AC3E}">
        <p14:creationId xmlns:p14="http://schemas.microsoft.com/office/powerpoint/2010/main" val="104976439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Lst>
  <p:hf hdr="0" dt="0"/>
  <p:txStyles>
    <p:titleStyle>
      <a:lvl1pPr algn="l" defTabSz="914400" rtl="0" eaLnBrk="1" latinLnBrk="0" hangingPunct="1">
        <a:spcBef>
          <a:spcPct val="0"/>
        </a:spcBef>
        <a:buNone/>
        <a:defRPr sz="4000" b="1" kern="1200">
          <a:solidFill>
            <a:srgbClr val="00AFD3"/>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323528" y="274638"/>
            <a:ext cx="8363272" cy="1143000"/>
          </a:xfrm>
          <a:prstGeom prst="rect">
            <a:avLst/>
          </a:prstGeom>
        </p:spPr>
        <p:txBody>
          <a:bodyPr vert="horz" lIns="0" tIns="0" rIns="0" bIns="0" rtlCol="0" anchor="t" anchorCtr="0">
            <a:normAutofit/>
          </a:bodyPr>
          <a:lstStyle/>
          <a:p>
            <a:r>
              <a:rPr lang="cs-CZ" dirty="0"/>
              <a:t>Kliknutím lze upravit styl.</a:t>
            </a:r>
          </a:p>
        </p:txBody>
      </p:sp>
      <p:sp>
        <p:nvSpPr>
          <p:cNvPr id="3" name="Zástupný symbol pro text 2"/>
          <p:cNvSpPr>
            <a:spLocks noGrp="1"/>
          </p:cNvSpPr>
          <p:nvPr>
            <p:ph type="body" idx="1"/>
          </p:nvPr>
        </p:nvSpPr>
        <p:spPr>
          <a:xfrm>
            <a:off x="323528" y="1600201"/>
            <a:ext cx="8363272" cy="3989040"/>
          </a:xfrm>
          <a:prstGeom prst="rect">
            <a:avLst/>
          </a:prstGeom>
        </p:spPr>
        <p:txBody>
          <a:bodyPr vert="horz" lIns="0" tIns="0" rIns="0" bIns="0" rtlCol="0">
            <a:norm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zápatí 4"/>
          <p:cNvSpPr>
            <a:spLocks noGrp="1"/>
          </p:cNvSpPr>
          <p:nvPr>
            <p:ph type="ftr" sz="quarter" idx="3"/>
          </p:nvPr>
        </p:nvSpPr>
        <p:spPr>
          <a:xfrm>
            <a:off x="755576" y="6376243"/>
            <a:ext cx="4824535" cy="365125"/>
          </a:xfrm>
          <a:prstGeom prst="rect">
            <a:avLst/>
          </a:prstGeom>
        </p:spPr>
        <p:txBody>
          <a:bodyPr vert="horz" lIns="0" tIns="0" rIns="0" bIns="0" rtlCol="0" anchor="ctr"/>
          <a:lstStyle>
            <a:lvl1pPr algn="l">
              <a:defRPr sz="1200">
                <a:solidFill>
                  <a:srgbClr val="D3D700"/>
                </a:solidFill>
              </a:defRPr>
            </a:lvl1pPr>
          </a:lstStyle>
          <a:p>
            <a:endParaRPr lang="cs-CZ" dirty="0"/>
          </a:p>
        </p:txBody>
      </p:sp>
      <p:sp>
        <p:nvSpPr>
          <p:cNvPr id="6" name="Zástupný symbol pro číslo snímku 5"/>
          <p:cNvSpPr>
            <a:spLocks noGrp="1"/>
          </p:cNvSpPr>
          <p:nvPr>
            <p:ph type="sldNum" sz="quarter" idx="4"/>
          </p:nvPr>
        </p:nvSpPr>
        <p:spPr>
          <a:xfrm>
            <a:off x="323528" y="6376243"/>
            <a:ext cx="288032" cy="365125"/>
          </a:xfrm>
          <a:prstGeom prst="rect">
            <a:avLst/>
          </a:prstGeom>
        </p:spPr>
        <p:txBody>
          <a:bodyPr vert="horz" lIns="0" tIns="0" rIns="0" bIns="0" rtlCol="0" anchor="ctr"/>
          <a:lstStyle>
            <a:lvl1pPr algn="l">
              <a:defRPr sz="1200" b="1">
                <a:solidFill>
                  <a:srgbClr val="D3D700"/>
                </a:solidFill>
              </a:defRPr>
            </a:lvl1pPr>
          </a:lstStyle>
          <a:p>
            <a:fld id="{2C4AA6C7-A307-453E-B616-97F12B56F7A3}" type="slidenum">
              <a:rPr lang="cs-CZ" smtClean="0"/>
              <a:pPr/>
              <a:t>‹#›</a:t>
            </a:fld>
            <a:endParaRPr lang="cs-CZ" dirty="0"/>
          </a:p>
        </p:txBody>
      </p:sp>
    </p:spTree>
    <p:extLst>
      <p:ext uri="{BB962C8B-B14F-4D97-AF65-F5344CB8AC3E}">
        <p14:creationId xmlns:p14="http://schemas.microsoft.com/office/powerpoint/2010/main" val="201257267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Lst>
  <p:hf hdr="0" dt="0"/>
  <p:txStyles>
    <p:titleStyle>
      <a:lvl1pPr algn="l" defTabSz="914400" rtl="0" eaLnBrk="1" latinLnBrk="0" hangingPunct="1">
        <a:spcBef>
          <a:spcPct val="0"/>
        </a:spcBef>
        <a:buNone/>
        <a:defRPr sz="4000" b="1" kern="1200">
          <a:solidFill>
            <a:srgbClr val="D3D7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540000" y="6228000"/>
            <a:ext cx="594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900" dirty="0" smtClean="0">
                <a:solidFill>
                  <a:schemeClr val="tx2"/>
                </a:solidFill>
                <a:latin typeface="+mj-lt"/>
              </a:defRPr>
            </a:lvl1pPr>
          </a:lstStyle>
          <a:p>
            <a:r>
              <a:rPr lang="en-US" altLang="en-US"/>
              <a:t>© 2007 Prentice Hall, Inc. All rights reserved. </a:t>
            </a:r>
          </a:p>
        </p:txBody>
      </p:sp>
      <p:sp>
        <p:nvSpPr>
          <p:cNvPr id="64530" name="Rectangle 18"/>
          <p:cNvSpPr>
            <a:spLocks noGrp="1" noChangeArrowheads="1"/>
          </p:cNvSpPr>
          <p:nvPr>
            <p:ph type="sldNum" sz="quarter" idx="4"/>
          </p:nvPr>
        </p:nvSpPr>
        <p:spPr bwMode="auto">
          <a:xfrm>
            <a:off x="310500" y="6228000"/>
            <a:ext cx="189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900" b="0">
                <a:solidFill>
                  <a:schemeClr val="tx2"/>
                </a:solidFill>
                <a:latin typeface="+mj-lt"/>
              </a:defRPr>
            </a:lvl1pPr>
          </a:lstStyle>
          <a:p>
            <a:r>
              <a:rPr lang="en-US" altLang="en-US"/>
              <a:t>12–</a:t>
            </a:r>
            <a:fld id="{F9FE4155-4B5D-4113-8E7E-966159E846CC}" type="slidenum">
              <a:rPr lang="en-US" altLang="en-US" smtClean="0">
                <a:cs typeface="+mn-cs"/>
              </a:rPr>
              <a:pPr/>
              <a:t>‹#›</a:t>
            </a:fld>
            <a:endParaRPr lang="en-US" altLang="en-US">
              <a:cs typeface="+mn-cs"/>
            </a:endParaRPr>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540000" y="720000"/>
            <a:ext cx="80649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539100" y="1872000"/>
            <a:ext cx="8064900" cy="3960000"/>
          </a:xfrm>
          <a:prstGeom prst="rect">
            <a:avLst/>
          </a:prstGeom>
        </p:spPr>
        <p:txBody>
          <a:bodyPr vert="horz" lIns="0" tIns="0" rIns="0" bIns="0" rtlCol="0">
            <a:noAutofit/>
          </a:bodyPr>
          <a:lstStyle/>
          <a:p>
            <a:pPr lvl="0"/>
            <a:r>
              <a:rPr lang="en-GB" noProof="0" dirty="0"/>
              <a:t>Click here insert text.</a:t>
            </a:r>
          </a:p>
        </p:txBody>
      </p:sp>
    </p:spTree>
    <p:extLst>
      <p:ext uri="{BB962C8B-B14F-4D97-AF65-F5344CB8AC3E}">
        <p14:creationId xmlns:p14="http://schemas.microsoft.com/office/powerpoint/2010/main" val="3912267924"/>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3" r:id="rId17"/>
    <p:sldLayoutId id="2147483714" r:id="rId18"/>
  </p:sldLayoutIdLst>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utoUpdateAnimBg="0"/>
    </p:bldLst>
  </p:timing>
  <p:hf hdr="0" dt="0"/>
  <p:txStyles>
    <p:titleStyle>
      <a:lvl1pPr algn="l" rtl="0" eaLnBrk="1" fontAlgn="base" hangingPunct="1">
        <a:lnSpc>
          <a:spcPts val="3000"/>
        </a:lnSpc>
        <a:spcBef>
          <a:spcPct val="0"/>
        </a:spcBef>
        <a:spcAft>
          <a:spcPct val="0"/>
        </a:spcAft>
        <a:defRPr sz="3000" b="1">
          <a:solidFill>
            <a:schemeClr val="tx2"/>
          </a:solidFill>
          <a:latin typeface="+mj-lt"/>
          <a:ea typeface="+mj-ea"/>
          <a:cs typeface="+mj-cs"/>
        </a:defRPr>
      </a:lvl1pPr>
      <a:lvl2pPr algn="l" rtl="0" eaLnBrk="1" fontAlgn="base" hangingPunct="1">
        <a:spcBef>
          <a:spcPct val="0"/>
        </a:spcBef>
        <a:spcAft>
          <a:spcPct val="0"/>
        </a:spcAft>
        <a:defRPr sz="1800" b="1">
          <a:solidFill>
            <a:srgbClr val="00287D"/>
          </a:solidFill>
          <a:latin typeface="Tahoma" pitchFamily="34" charset="0"/>
        </a:defRPr>
      </a:lvl2pPr>
      <a:lvl3pPr algn="l" rtl="0" eaLnBrk="1" fontAlgn="base" hangingPunct="1">
        <a:spcBef>
          <a:spcPct val="0"/>
        </a:spcBef>
        <a:spcAft>
          <a:spcPct val="0"/>
        </a:spcAft>
        <a:defRPr sz="1800" b="1">
          <a:solidFill>
            <a:srgbClr val="00287D"/>
          </a:solidFill>
          <a:latin typeface="Tahoma" pitchFamily="34" charset="0"/>
        </a:defRPr>
      </a:lvl3pPr>
      <a:lvl4pPr algn="l" rtl="0" eaLnBrk="1" fontAlgn="base" hangingPunct="1">
        <a:spcBef>
          <a:spcPct val="0"/>
        </a:spcBef>
        <a:spcAft>
          <a:spcPct val="0"/>
        </a:spcAft>
        <a:defRPr sz="1800" b="1">
          <a:solidFill>
            <a:srgbClr val="00287D"/>
          </a:solidFill>
          <a:latin typeface="Tahoma" pitchFamily="34" charset="0"/>
        </a:defRPr>
      </a:lvl4pPr>
      <a:lvl5pPr algn="l" rtl="0" eaLnBrk="1" fontAlgn="base" hangingPunct="1">
        <a:spcBef>
          <a:spcPct val="0"/>
        </a:spcBef>
        <a:spcAft>
          <a:spcPct val="0"/>
        </a:spcAft>
        <a:defRPr sz="1800" b="1">
          <a:solidFill>
            <a:srgbClr val="00287D"/>
          </a:solidFill>
          <a:latin typeface="Tahoma" pitchFamily="34" charset="0"/>
        </a:defRPr>
      </a:lvl5pPr>
      <a:lvl6pPr marL="342900" algn="l" rtl="0" eaLnBrk="1" fontAlgn="base" hangingPunct="1">
        <a:spcBef>
          <a:spcPct val="0"/>
        </a:spcBef>
        <a:spcAft>
          <a:spcPct val="0"/>
        </a:spcAft>
        <a:defRPr sz="1800" b="1">
          <a:solidFill>
            <a:srgbClr val="00287D"/>
          </a:solidFill>
          <a:latin typeface="Tahoma" pitchFamily="34" charset="0"/>
        </a:defRPr>
      </a:lvl6pPr>
      <a:lvl7pPr marL="685800" algn="l" rtl="0" eaLnBrk="1" fontAlgn="base" hangingPunct="1">
        <a:spcBef>
          <a:spcPct val="0"/>
        </a:spcBef>
        <a:spcAft>
          <a:spcPct val="0"/>
        </a:spcAft>
        <a:defRPr sz="1800" b="1">
          <a:solidFill>
            <a:srgbClr val="00287D"/>
          </a:solidFill>
          <a:latin typeface="Tahoma" pitchFamily="34" charset="0"/>
        </a:defRPr>
      </a:lvl7pPr>
      <a:lvl8pPr marL="1028700" algn="l" rtl="0" eaLnBrk="1" fontAlgn="base" hangingPunct="1">
        <a:spcBef>
          <a:spcPct val="0"/>
        </a:spcBef>
        <a:spcAft>
          <a:spcPct val="0"/>
        </a:spcAft>
        <a:defRPr sz="1800" b="1">
          <a:solidFill>
            <a:srgbClr val="00287D"/>
          </a:solidFill>
          <a:latin typeface="Tahoma" pitchFamily="34" charset="0"/>
        </a:defRPr>
      </a:lvl8pPr>
      <a:lvl9pPr marL="1371600" algn="l" rtl="0" eaLnBrk="1" fontAlgn="base" hangingPunct="1">
        <a:spcBef>
          <a:spcPct val="0"/>
        </a:spcBef>
        <a:spcAft>
          <a:spcPct val="0"/>
        </a:spcAft>
        <a:defRPr sz="18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100" b="0">
          <a:solidFill>
            <a:schemeClr val="tx1"/>
          </a:solidFill>
          <a:latin typeface="+mn-lt"/>
          <a:ea typeface="+mn-ea"/>
          <a:cs typeface="+mn-cs"/>
        </a:defRPr>
      </a:lvl1pPr>
      <a:lvl2pPr marL="0" indent="0" algn="l" rtl="0" eaLnBrk="1" fontAlgn="base" hangingPunct="1">
        <a:lnSpc>
          <a:spcPts val="1350"/>
        </a:lnSpc>
        <a:spcBef>
          <a:spcPts val="0"/>
        </a:spcBef>
        <a:spcAft>
          <a:spcPct val="0"/>
        </a:spcAft>
        <a:buClr>
          <a:schemeClr val="tx2"/>
        </a:buClr>
        <a:buSzPct val="100000"/>
        <a:buFontTx/>
        <a:buNone/>
        <a:defRPr sz="1125" b="0">
          <a:solidFill>
            <a:schemeClr val="tx1"/>
          </a:solidFill>
          <a:latin typeface="+mn-lt"/>
        </a:defRPr>
      </a:lvl2pPr>
      <a:lvl3pPr marL="685800" indent="0" algn="l" rtl="0" eaLnBrk="1" fontAlgn="base" hangingPunct="1">
        <a:lnSpc>
          <a:spcPts val="1350"/>
        </a:lnSpc>
        <a:spcBef>
          <a:spcPts val="0"/>
        </a:spcBef>
        <a:spcAft>
          <a:spcPct val="0"/>
        </a:spcAft>
        <a:buClr>
          <a:schemeClr val="folHlink"/>
        </a:buClr>
        <a:buSzPct val="80000"/>
        <a:buFontTx/>
        <a:buNone/>
        <a:defRPr sz="1125" b="0">
          <a:solidFill>
            <a:schemeClr val="tx1"/>
          </a:solidFill>
          <a:latin typeface="+mn-lt"/>
        </a:defRPr>
      </a:lvl3pPr>
      <a:lvl4pPr marL="1028700" indent="0" algn="l" rtl="0" eaLnBrk="1" fontAlgn="base" hangingPunct="1">
        <a:lnSpc>
          <a:spcPts val="1350"/>
        </a:lnSpc>
        <a:spcBef>
          <a:spcPts val="0"/>
        </a:spcBef>
        <a:spcAft>
          <a:spcPct val="0"/>
        </a:spcAft>
        <a:buClr>
          <a:schemeClr val="accent2"/>
        </a:buClr>
        <a:buSzPct val="90000"/>
        <a:buFontTx/>
        <a:buNone/>
        <a:defRPr sz="1125" b="0">
          <a:solidFill>
            <a:schemeClr val="tx1"/>
          </a:solidFill>
          <a:latin typeface="+mn-lt"/>
        </a:defRPr>
      </a:lvl4pPr>
      <a:lvl5pPr marL="1371600" indent="0" algn="l" rtl="0" eaLnBrk="1" fontAlgn="base" hangingPunct="1">
        <a:lnSpc>
          <a:spcPts val="1350"/>
        </a:lnSpc>
        <a:spcBef>
          <a:spcPts val="0"/>
        </a:spcBef>
        <a:spcAft>
          <a:spcPct val="0"/>
        </a:spcAft>
        <a:buClr>
          <a:schemeClr val="accent1"/>
        </a:buClr>
        <a:buFontTx/>
        <a:buNone/>
        <a:defRPr sz="1125" b="0">
          <a:solidFill>
            <a:schemeClr val="tx1"/>
          </a:solidFill>
          <a:latin typeface="+mn-lt"/>
        </a:defRPr>
      </a:lvl5pPr>
      <a:lvl6pPr marL="1885950" indent="-171450" algn="l" rtl="0" eaLnBrk="1" fontAlgn="base" hangingPunct="1">
        <a:spcBef>
          <a:spcPct val="20000"/>
        </a:spcBef>
        <a:spcAft>
          <a:spcPct val="0"/>
        </a:spcAft>
        <a:buClr>
          <a:schemeClr val="accent1"/>
        </a:buClr>
        <a:buFont typeface="Wingdings" pitchFamily="2" charset="2"/>
        <a:buBlip>
          <a:blip r:embed="rId20"/>
        </a:buBlip>
        <a:defRPr>
          <a:solidFill>
            <a:schemeClr val="tx1"/>
          </a:solidFill>
          <a:latin typeface="+mn-lt"/>
        </a:defRPr>
      </a:lvl6pPr>
      <a:lvl7pPr marL="2057400" indent="0" algn="l" rtl="0" eaLnBrk="1" fontAlgn="base" hangingPunct="1">
        <a:lnSpc>
          <a:spcPts val="135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2400300" indent="0" algn="l" rtl="0" eaLnBrk="1" fontAlgn="base" hangingPunct="1">
        <a:lnSpc>
          <a:spcPts val="135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2743200" indent="0" algn="l" rtl="0" eaLnBrk="1" fontAlgn="base" hangingPunct="1">
        <a:lnSpc>
          <a:spcPts val="135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p15:clr>
            <a:srgbClr val="F26B43"/>
          </p15:clr>
        </p15:guide>
        <p15:guide id="2" pos="43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5">
            <a:extLst>
              <a:ext uri="{FF2B5EF4-FFF2-40B4-BE49-F238E27FC236}">
                <a16:creationId xmlns:a16="http://schemas.microsoft.com/office/drawing/2014/main" id="{386CC43C-906E-431E-80CC-4B1C4F8A554E}"/>
              </a:ext>
            </a:extLst>
          </p:cNvPr>
          <p:cNvSpPr>
            <a:spLocks noGrp="1" noChangeArrowheads="1"/>
          </p:cNvSpPr>
          <p:nvPr>
            <p:ph type="ftr" sz="quarter" idx="10"/>
          </p:nvPr>
        </p:nvSpPr>
        <p:spPr>
          <a:xfrm>
            <a:off x="540000" y="6228000"/>
            <a:ext cx="5940000" cy="252000"/>
          </a:xfrm>
        </p:spPr>
        <p:txBody>
          <a:bodyPr wrap="square" anchor="ctr">
            <a:normAutofit/>
          </a:bodyPr>
          <a:lstStyle/>
          <a:p>
            <a:pPr>
              <a:lnSpc>
                <a:spcPct val="90000"/>
              </a:lnSpc>
              <a:spcAft>
                <a:spcPts val="600"/>
              </a:spcAft>
            </a:pPr>
            <a:endParaRPr lang="en-US" altLang="en-US" dirty="0"/>
          </a:p>
        </p:txBody>
      </p:sp>
      <p:sp>
        <p:nvSpPr>
          <p:cNvPr id="2061" name="Rectangle 13">
            <a:extLst>
              <a:ext uri="{FF2B5EF4-FFF2-40B4-BE49-F238E27FC236}">
                <a16:creationId xmlns:a16="http://schemas.microsoft.com/office/drawing/2014/main" id="{375658FB-06B0-43A5-958D-2065A510DE12}"/>
              </a:ext>
            </a:extLst>
          </p:cNvPr>
          <p:cNvSpPr>
            <a:spLocks noGrp="1" noChangeArrowheads="1"/>
          </p:cNvSpPr>
          <p:nvPr>
            <p:ph type="title"/>
          </p:nvPr>
        </p:nvSpPr>
        <p:spPr>
          <a:xfrm>
            <a:off x="298877" y="2900365"/>
            <a:ext cx="8521200" cy="1171580"/>
          </a:xfrm>
        </p:spPr>
        <p:txBody>
          <a:bodyPr anchor="t">
            <a:normAutofit/>
          </a:bodyPr>
          <a:lstStyle/>
          <a:p>
            <a:r>
              <a:rPr lang="en-US" altLang="en-US" dirty="0"/>
              <a:t>Human Resource Management</a:t>
            </a:r>
            <a:br>
              <a:rPr lang="cs-CZ" altLang="en-US" dirty="0"/>
            </a:br>
            <a:r>
              <a:rPr lang="cs-CZ" altLang="en-US" dirty="0" err="1"/>
              <a:t>Understanding</a:t>
            </a:r>
            <a:r>
              <a:rPr lang="cs-CZ" altLang="en-US" dirty="0"/>
              <a:t> </a:t>
            </a:r>
            <a:r>
              <a:rPr lang="cs-CZ" altLang="en-US" dirty="0" err="1"/>
              <a:t>Individual</a:t>
            </a:r>
            <a:r>
              <a:rPr lang="cs-CZ" altLang="en-US" dirty="0"/>
              <a:t> </a:t>
            </a:r>
            <a:r>
              <a:rPr lang="cs-CZ" altLang="en-US" dirty="0" err="1"/>
              <a:t>Behavior</a:t>
            </a:r>
            <a:endParaRPr lang="en-US" altLang="en-US" dirty="0"/>
          </a:p>
        </p:txBody>
      </p:sp>
      <p:sp>
        <p:nvSpPr>
          <p:cNvPr id="2063" name="Rectangle 15">
            <a:extLst>
              <a:ext uri="{FF2B5EF4-FFF2-40B4-BE49-F238E27FC236}">
                <a16:creationId xmlns:a16="http://schemas.microsoft.com/office/drawing/2014/main" id="{F03370F0-06BE-43A9-A17C-5AC88A08F288}"/>
              </a:ext>
            </a:extLst>
          </p:cNvPr>
          <p:cNvSpPr>
            <a:spLocks noGrp="1" noChangeArrowheads="1"/>
          </p:cNvSpPr>
          <p:nvPr>
            <p:ph type="subTitle" idx="1"/>
          </p:nvPr>
        </p:nvSpPr>
        <p:spPr>
          <a:xfrm>
            <a:off x="298877" y="4116403"/>
            <a:ext cx="8521200" cy="698497"/>
          </a:xfrm>
        </p:spPr>
        <p:txBody>
          <a:bodyPr anchor="t">
            <a:normAutofit/>
          </a:bodyPr>
          <a:lstStyle/>
          <a:p>
            <a:pPr>
              <a:spcAft>
                <a:spcPts val="600"/>
              </a:spcAft>
            </a:pPr>
            <a:r>
              <a:rPr lang="cs-CZ" altLang="en-US" b="1" dirty="0" err="1"/>
              <a:t>Lecture</a:t>
            </a:r>
            <a:r>
              <a:rPr lang="cs-CZ" altLang="en-US" b="1" dirty="0"/>
              <a:t> 6</a:t>
            </a:r>
            <a:endParaRPr lang="en-US" altLang="en-US" b="1" dirty="0"/>
          </a:p>
        </p:txBody>
      </p:sp>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zápatí 3">
            <a:extLst>
              <a:ext uri="{FF2B5EF4-FFF2-40B4-BE49-F238E27FC236}">
                <a16:creationId xmlns:a16="http://schemas.microsoft.com/office/drawing/2014/main" id="{1E365B02-DC68-4760-BDFF-9B9F6229DD43}"/>
              </a:ext>
            </a:extLst>
          </p:cNvPr>
          <p:cNvSpPr>
            <a:spLocks noGrp="1"/>
          </p:cNvSpPr>
          <p:nvPr>
            <p:ph type="ftr" sz="quarter" idx="10"/>
          </p:nvPr>
        </p:nvSpPr>
        <p:spPr/>
        <p:txBody>
          <a:bodyPr/>
          <a:lstStyle/>
          <a:p>
            <a:endParaRPr lang="en-US" altLang="en-US" dirty="0"/>
          </a:p>
        </p:txBody>
      </p:sp>
      <p:sp>
        <p:nvSpPr>
          <p:cNvPr id="2" name="Zástupný text 1">
            <a:extLst>
              <a:ext uri="{FF2B5EF4-FFF2-40B4-BE49-F238E27FC236}">
                <a16:creationId xmlns:a16="http://schemas.microsoft.com/office/drawing/2014/main" id="{D2291D01-0F80-46C2-AB59-D95367A44FB7}"/>
              </a:ext>
            </a:extLst>
          </p:cNvPr>
          <p:cNvSpPr>
            <a:spLocks noGrp="1"/>
          </p:cNvSpPr>
          <p:nvPr>
            <p:ph type="body" sz="quarter" idx="26"/>
          </p:nvPr>
        </p:nvSpPr>
        <p:spPr/>
        <p:txBody>
          <a:bodyPr/>
          <a:lstStyle/>
          <a:p>
            <a:r>
              <a:rPr lang="en-US" altLang="en-US" dirty="0"/>
              <a:t>Employee Performance Management</a:t>
            </a:r>
            <a:endParaRPr lang="cs-CZ" altLang="en-US" dirty="0"/>
          </a:p>
          <a:p>
            <a:endParaRPr lang="en-GB" dirty="0"/>
          </a:p>
        </p:txBody>
      </p:sp>
      <p:sp>
        <p:nvSpPr>
          <p:cNvPr id="189442" name="Rectangle 2">
            <a:extLst>
              <a:ext uri="{FF2B5EF4-FFF2-40B4-BE49-F238E27FC236}">
                <a16:creationId xmlns:a16="http://schemas.microsoft.com/office/drawing/2014/main" id="{409DBF4D-5B4B-469C-83B8-79FA7FB31B46}"/>
              </a:ext>
            </a:extLst>
          </p:cNvPr>
          <p:cNvSpPr>
            <a:spLocks noGrp="1" noChangeArrowheads="1"/>
          </p:cNvSpPr>
          <p:nvPr>
            <p:ph type="title"/>
          </p:nvPr>
        </p:nvSpPr>
        <p:spPr/>
        <p:txBody>
          <a:bodyPr/>
          <a:lstStyle/>
          <a:p>
            <a:r>
              <a:rPr lang="cs-CZ" altLang="en-US" sz="2400" dirty="0" err="1"/>
              <a:t>Retaining</a:t>
            </a:r>
            <a:r>
              <a:rPr lang="cs-CZ" altLang="en-US" sz="2400" dirty="0"/>
              <a:t> </a:t>
            </a:r>
            <a:r>
              <a:rPr lang="cs-CZ" altLang="en-US" sz="2400" dirty="0" err="1"/>
              <a:t>competent</a:t>
            </a:r>
            <a:r>
              <a:rPr lang="cs-CZ" altLang="en-US" sz="2400" dirty="0"/>
              <a:t> and </a:t>
            </a:r>
            <a:r>
              <a:rPr lang="cs-CZ" altLang="en-US" sz="2400" dirty="0" err="1"/>
              <a:t>high-performing</a:t>
            </a:r>
            <a:r>
              <a:rPr lang="cs-CZ" altLang="en-US" sz="2400" dirty="0"/>
              <a:t> </a:t>
            </a:r>
            <a:r>
              <a:rPr lang="cs-CZ" altLang="en-US" sz="2400" dirty="0" err="1"/>
              <a:t>employees</a:t>
            </a:r>
            <a:endParaRPr lang="en-US" altLang="en-US" sz="2400" dirty="0"/>
          </a:p>
        </p:txBody>
      </p:sp>
      <p:sp>
        <p:nvSpPr>
          <p:cNvPr id="3" name="Zástupný text 2">
            <a:extLst>
              <a:ext uri="{FF2B5EF4-FFF2-40B4-BE49-F238E27FC236}">
                <a16:creationId xmlns:a16="http://schemas.microsoft.com/office/drawing/2014/main" id="{3643BFB2-C33E-4659-8C48-12E279BEBCD3}"/>
              </a:ext>
            </a:extLst>
          </p:cNvPr>
          <p:cNvSpPr>
            <a:spLocks noGrp="1"/>
          </p:cNvSpPr>
          <p:nvPr>
            <p:ph type="body" sz="quarter" idx="27"/>
          </p:nvPr>
        </p:nvSpPr>
        <p:spPr/>
        <p:txBody>
          <a:bodyPr/>
          <a:lstStyle/>
          <a:p>
            <a:r>
              <a:rPr lang="en-US" altLang="en-US" dirty="0"/>
              <a:t>Compensation and Benefits</a:t>
            </a:r>
            <a:endParaRPr lang="en-GB" dirty="0"/>
          </a:p>
        </p:txBody>
      </p:sp>
      <p:sp>
        <p:nvSpPr>
          <p:cNvPr id="189443" name="Rectangle 3">
            <a:extLst>
              <a:ext uri="{FF2B5EF4-FFF2-40B4-BE49-F238E27FC236}">
                <a16:creationId xmlns:a16="http://schemas.microsoft.com/office/drawing/2014/main" id="{17EF855E-E814-43CA-B027-E4C0D42609AC}"/>
              </a:ext>
            </a:extLst>
          </p:cNvPr>
          <p:cNvSpPr>
            <a:spLocks noGrp="1" noChangeArrowheads="1"/>
          </p:cNvSpPr>
          <p:nvPr>
            <p:ph idx="1"/>
          </p:nvPr>
        </p:nvSpPr>
        <p:spPr/>
        <p:txBody>
          <a:bodyPr/>
          <a:lstStyle/>
          <a:p>
            <a:pPr marL="54000" indent="0">
              <a:buNone/>
            </a:pPr>
            <a:r>
              <a:rPr lang="en-US" altLang="en-US" sz="1800" dirty="0"/>
              <a:t>Performance Management System</a:t>
            </a:r>
          </a:p>
          <a:p>
            <a:pPr marL="243000" lvl="1" indent="0">
              <a:buNone/>
            </a:pPr>
            <a:r>
              <a:rPr lang="en-US" altLang="en-US" dirty="0"/>
              <a:t>A process of establishing performance standards and appraising employee performance in order to arrive at objective HR decisions and to provide documentation in support of those decisions.</a:t>
            </a:r>
          </a:p>
        </p:txBody>
      </p:sp>
      <p:sp>
        <p:nvSpPr>
          <p:cNvPr id="4" name="Zástupný obsah 3">
            <a:extLst>
              <a:ext uri="{FF2B5EF4-FFF2-40B4-BE49-F238E27FC236}">
                <a16:creationId xmlns:a16="http://schemas.microsoft.com/office/drawing/2014/main" id="{75991524-900F-45D0-94E3-74E73AB6761E}"/>
              </a:ext>
            </a:extLst>
          </p:cNvPr>
          <p:cNvSpPr>
            <a:spLocks noGrp="1"/>
          </p:cNvSpPr>
          <p:nvPr>
            <p:ph idx="28"/>
          </p:nvPr>
        </p:nvSpPr>
        <p:spPr/>
        <p:txBody>
          <a:bodyPr/>
          <a:lstStyle/>
          <a:p>
            <a:pPr>
              <a:spcBef>
                <a:spcPct val="35000"/>
              </a:spcBef>
            </a:pPr>
            <a:r>
              <a:rPr lang="en-US" altLang="en-US" sz="2000" dirty="0"/>
              <a:t>Fair, Effective, and Appropriate</a:t>
            </a:r>
          </a:p>
          <a:p>
            <a:pPr lvl="1">
              <a:spcBef>
                <a:spcPct val="35000"/>
              </a:spcBef>
            </a:pPr>
            <a:r>
              <a:rPr lang="en-US" altLang="en-US" dirty="0"/>
              <a:t>Helps attract and retain high-performance employees</a:t>
            </a:r>
          </a:p>
          <a:p>
            <a:pPr lvl="1">
              <a:spcBef>
                <a:spcPct val="35000"/>
              </a:spcBef>
            </a:pPr>
            <a:r>
              <a:rPr lang="en-US" altLang="en-US" dirty="0"/>
              <a:t>Impacts on the strategic performance of the firm</a:t>
            </a:r>
          </a:p>
          <a:p>
            <a:pPr>
              <a:spcBef>
                <a:spcPct val="35000"/>
              </a:spcBef>
            </a:pPr>
            <a:r>
              <a:rPr lang="en-US" altLang="en-US" dirty="0"/>
              <a:t>Types of Compensation</a:t>
            </a:r>
          </a:p>
          <a:p>
            <a:pPr lvl="1">
              <a:spcBef>
                <a:spcPct val="35000"/>
              </a:spcBef>
            </a:pPr>
            <a:r>
              <a:rPr lang="en-US" altLang="en-US" dirty="0"/>
              <a:t>Base wage or salary</a:t>
            </a:r>
          </a:p>
          <a:p>
            <a:pPr lvl="1">
              <a:spcBef>
                <a:spcPct val="35000"/>
              </a:spcBef>
            </a:pPr>
            <a:r>
              <a:rPr lang="en-US" altLang="en-US" dirty="0"/>
              <a:t>Wage and salary add-ons</a:t>
            </a:r>
          </a:p>
          <a:p>
            <a:pPr lvl="1">
              <a:spcBef>
                <a:spcPct val="35000"/>
              </a:spcBef>
            </a:pPr>
            <a:r>
              <a:rPr lang="en-US" altLang="en-US" dirty="0"/>
              <a:t>Incentive payments</a:t>
            </a:r>
          </a:p>
          <a:p>
            <a:pPr lvl="1">
              <a:spcBef>
                <a:spcPct val="35000"/>
              </a:spcBef>
            </a:pPr>
            <a:r>
              <a:rPr lang="en-US" altLang="en-US" dirty="0"/>
              <a:t>Skill-based pay</a:t>
            </a:r>
          </a:p>
          <a:p>
            <a:pPr lvl="1">
              <a:spcBef>
                <a:spcPct val="35000"/>
              </a:spcBef>
            </a:pPr>
            <a:r>
              <a:rPr lang="en-US" altLang="en-US" dirty="0"/>
              <a:t>Variable pay</a:t>
            </a:r>
            <a:endParaRPr lang="en-GB" dirty="0"/>
          </a:p>
        </p:txBody>
      </p:sp>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a:extLst>
              <a:ext uri="{FF2B5EF4-FFF2-40B4-BE49-F238E27FC236}">
                <a16:creationId xmlns:a16="http://schemas.microsoft.com/office/drawing/2014/main" id="{50BEDEFD-201E-4B60-9119-02801346572A}"/>
              </a:ext>
            </a:extLst>
          </p:cNvPr>
          <p:cNvSpPr>
            <a:spLocks noGrp="1" noChangeArrowheads="1"/>
          </p:cNvSpPr>
          <p:nvPr>
            <p:ph type="title"/>
          </p:nvPr>
        </p:nvSpPr>
        <p:spPr/>
        <p:txBody>
          <a:bodyPr/>
          <a:lstStyle/>
          <a:p>
            <a:r>
              <a:rPr lang="en-US" altLang="en-US" dirty="0"/>
              <a:t>Current Issues in HRM</a:t>
            </a:r>
          </a:p>
        </p:txBody>
      </p:sp>
      <p:sp>
        <p:nvSpPr>
          <p:cNvPr id="203779" name="Rectangle 3">
            <a:extLst>
              <a:ext uri="{FF2B5EF4-FFF2-40B4-BE49-F238E27FC236}">
                <a16:creationId xmlns:a16="http://schemas.microsoft.com/office/drawing/2014/main" id="{7227D265-ABC0-4F7A-8767-0A4FDDA11650}"/>
              </a:ext>
            </a:extLst>
          </p:cNvPr>
          <p:cNvSpPr>
            <a:spLocks noGrp="1" noChangeArrowheads="1"/>
          </p:cNvSpPr>
          <p:nvPr>
            <p:ph idx="1"/>
          </p:nvPr>
        </p:nvSpPr>
        <p:spPr>
          <a:xfrm>
            <a:off x="539100" y="1371600"/>
            <a:ext cx="8064900" cy="4460400"/>
          </a:xfrm>
        </p:spPr>
        <p:txBody>
          <a:bodyPr/>
          <a:lstStyle/>
          <a:p>
            <a:r>
              <a:rPr lang="en-US" altLang="en-US" dirty="0"/>
              <a:t>Managing Downsizing</a:t>
            </a:r>
          </a:p>
          <a:p>
            <a:pPr lvl="1">
              <a:lnSpc>
                <a:spcPct val="100000"/>
              </a:lnSpc>
            </a:pPr>
            <a:r>
              <a:rPr lang="en-US" altLang="en-US" sz="1200" dirty="0"/>
              <a:t>The planned elimination of jobs in an organization</a:t>
            </a:r>
          </a:p>
          <a:p>
            <a:pPr lvl="2">
              <a:lnSpc>
                <a:spcPct val="100000"/>
              </a:lnSpc>
            </a:pPr>
            <a:r>
              <a:rPr lang="en-US" altLang="en-US" sz="1200" dirty="0"/>
              <a:t>Provide open and honest communication.</a:t>
            </a:r>
          </a:p>
          <a:p>
            <a:pPr lvl="2">
              <a:lnSpc>
                <a:spcPct val="100000"/>
              </a:lnSpc>
            </a:pPr>
            <a:r>
              <a:rPr lang="en-US" altLang="en-US" sz="1200" dirty="0"/>
              <a:t>Provide assistance to employees being downsized.</a:t>
            </a:r>
          </a:p>
          <a:p>
            <a:pPr lvl="2">
              <a:lnSpc>
                <a:spcPct val="100000"/>
              </a:lnSpc>
            </a:pPr>
            <a:r>
              <a:rPr lang="en-US" altLang="en-US" sz="1200" dirty="0"/>
              <a:t>Reassure and counseling to surviving employees.</a:t>
            </a:r>
          </a:p>
          <a:p>
            <a:pPr>
              <a:spcBef>
                <a:spcPts val="600"/>
              </a:spcBef>
            </a:pPr>
            <a:r>
              <a:rPr lang="en-US" altLang="en-US" dirty="0"/>
              <a:t>Managing Work Force Diversity</a:t>
            </a:r>
          </a:p>
          <a:p>
            <a:pPr lvl="1">
              <a:lnSpc>
                <a:spcPct val="100000"/>
              </a:lnSpc>
            </a:pPr>
            <a:r>
              <a:rPr lang="en-US" altLang="en-US" sz="1200" dirty="0"/>
              <a:t>Widen the recruitment net for diversity</a:t>
            </a:r>
          </a:p>
          <a:p>
            <a:pPr lvl="1">
              <a:lnSpc>
                <a:spcPct val="100000"/>
              </a:lnSpc>
            </a:pPr>
            <a:r>
              <a:rPr lang="en-US" altLang="en-US" sz="1200" dirty="0"/>
              <a:t>Ensure selection without discrimination</a:t>
            </a:r>
          </a:p>
          <a:p>
            <a:pPr lvl="1">
              <a:lnSpc>
                <a:spcPct val="100000"/>
              </a:lnSpc>
            </a:pPr>
            <a:r>
              <a:rPr lang="en-US" altLang="en-US" sz="1200" dirty="0"/>
              <a:t>Provide orientation and training that is effective</a:t>
            </a:r>
            <a:endParaRPr lang="cs-CZ" altLang="en-US" sz="1200" dirty="0"/>
          </a:p>
          <a:p>
            <a:pPr lvl="1"/>
            <a:endParaRPr lang="cs-CZ" altLang="en-US" dirty="0"/>
          </a:p>
          <a:p>
            <a:pPr>
              <a:spcBef>
                <a:spcPts val="600"/>
              </a:spcBef>
            </a:pPr>
            <a:r>
              <a:rPr lang="en-US" altLang="en-US" dirty="0"/>
              <a:t>Work-Life Balance</a:t>
            </a:r>
          </a:p>
          <a:p>
            <a:pPr lvl="1">
              <a:lnSpc>
                <a:spcPct val="100000"/>
              </a:lnSpc>
            </a:pPr>
            <a:r>
              <a:rPr lang="en-US" altLang="en-US" sz="1200" dirty="0"/>
              <a:t>Employees have personal lives that they don’t leave behind when they come to work.</a:t>
            </a:r>
          </a:p>
          <a:p>
            <a:pPr lvl="1">
              <a:lnSpc>
                <a:spcPct val="100000"/>
              </a:lnSpc>
            </a:pPr>
            <a:r>
              <a:rPr lang="en-US" altLang="en-US" sz="1200" dirty="0"/>
              <a:t>Organizations have become more attuned to their employees by offering </a:t>
            </a:r>
            <a:r>
              <a:rPr lang="en-US" altLang="en-US" sz="1200" b="1" dirty="0"/>
              <a:t>family-friendly benefits</a:t>
            </a:r>
            <a:r>
              <a:rPr lang="en-US" altLang="en-US" sz="1200" dirty="0"/>
              <a:t>:</a:t>
            </a:r>
          </a:p>
          <a:p>
            <a:pPr lvl="2">
              <a:lnSpc>
                <a:spcPct val="100000"/>
              </a:lnSpc>
            </a:pPr>
            <a:r>
              <a:rPr lang="en-US" altLang="en-US" sz="1200" dirty="0"/>
              <a:t>On-site child care</a:t>
            </a:r>
          </a:p>
          <a:p>
            <a:pPr lvl="2">
              <a:lnSpc>
                <a:spcPct val="100000"/>
              </a:lnSpc>
            </a:pPr>
            <a:r>
              <a:rPr lang="en-US" altLang="en-US" sz="1200" dirty="0"/>
              <a:t>Summer day camps</a:t>
            </a:r>
          </a:p>
          <a:p>
            <a:pPr lvl="2">
              <a:lnSpc>
                <a:spcPct val="100000"/>
              </a:lnSpc>
            </a:pPr>
            <a:r>
              <a:rPr lang="en-US" altLang="en-US" sz="1200" dirty="0"/>
              <a:t>Flextime</a:t>
            </a:r>
          </a:p>
          <a:p>
            <a:pPr lvl="2">
              <a:lnSpc>
                <a:spcPct val="100000"/>
              </a:lnSpc>
            </a:pPr>
            <a:r>
              <a:rPr lang="en-US" altLang="en-US" sz="1200" dirty="0"/>
              <a:t>Job sharing</a:t>
            </a:r>
          </a:p>
          <a:p>
            <a:pPr lvl="2">
              <a:lnSpc>
                <a:spcPct val="100000"/>
              </a:lnSpc>
            </a:pPr>
            <a:r>
              <a:rPr lang="en-US" altLang="en-US" sz="1200" dirty="0"/>
              <a:t>Leave for personal matters</a:t>
            </a:r>
          </a:p>
          <a:p>
            <a:pPr lvl="2">
              <a:lnSpc>
                <a:spcPct val="100000"/>
              </a:lnSpc>
            </a:pPr>
            <a:r>
              <a:rPr lang="en-US" altLang="en-US" sz="1200" dirty="0"/>
              <a:t>Flexible job hours</a:t>
            </a:r>
          </a:p>
          <a:p>
            <a:pPr lvl="1"/>
            <a:endParaRPr lang="en-US" altLang="en-US" dirty="0"/>
          </a:p>
        </p:txBody>
      </p:sp>
      <p:sp>
        <p:nvSpPr>
          <p:cNvPr id="4" name="Zástupný symbol pro zápatí 3">
            <a:extLst>
              <a:ext uri="{FF2B5EF4-FFF2-40B4-BE49-F238E27FC236}">
                <a16:creationId xmlns:a16="http://schemas.microsoft.com/office/drawing/2014/main" id="{CC9888FA-438F-4D55-8050-623E7A104B19}"/>
              </a:ext>
            </a:extLst>
          </p:cNvPr>
          <p:cNvSpPr>
            <a:spLocks noGrp="1"/>
          </p:cNvSpPr>
          <p:nvPr>
            <p:ph type="ftr" sz="quarter" idx="3"/>
          </p:nvPr>
        </p:nvSpPr>
        <p:spPr/>
        <p:txBody>
          <a:bodyPr/>
          <a:lstStyle/>
          <a:p>
            <a:endParaRPr lang="en-US" altLang="en-US" dirty="0"/>
          </a:p>
        </p:txBody>
      </p:sp>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A4311054-26D8-468D-8639-857459EC4A92}"/>
              </a:ext>
            </a:extLst>
          </p:cNvPr>
          <p:cNvSpPr>
            <a:spLocks noGrp="1"/>
          </p:cNvSpPr>
          <p:nvPr>
            <p:ph type="ftr" sz="quarter" idx="10"/>
          </p:nvPr>
        </p:nvSpPr>
        <p:spPr bwMode="auto">
          <a:xfrm>
            <a:off x="533400" y="61722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defPPr>
              <a:defRPr lang="en-US"/>
            </a:defPPr>
            <a:lvl1pPr algn="l" rtl="0" fontAlgn="base">
              <a:spcBef>
                <a:spcPct val="0"/>
              </a:spcBef>
              <a:spcAft>
                <a:spcPct val="0"/>
              </a:spcAft>
              <a:defRPr sz="1000"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US" altLang="en-US" dirty="0"/>
          </a:p>
        </p:txBody>
      </p:sp>
      <p:sp>
        <p:nvSpPr>
          <p:cNvPr id="130050" name="Rectangle 2">
            <a:extLst>
              <a:ext uri="{FF2B5EF4-FFF2-40B4-BE49-F238E27FC236}">
                <a16:creationId xmlns:a16="http://schemas.microsoft.com/office/drawing/2014/main" id="{54E51407-5805-4750-A30B-FC987497F87D}"/>
              </a:ext>
            </a:extLst>
          </p:cNvPr>
          <p:cNvSpPr>
            <a:spLocks noGrp="1" noChangeArrowheads="1"/>
          </p:cNvSpPr>
          <p:nvPr>
            <p:ph type="title"/>
          </p:nvPr>
        </p:nvSpPr>
        <p:spPr/>
        <p:txBody>
          <a:bodyPr/>
          <a:lstStyle/>
          <a:p>
            <a:r>
              <a:rPr lang="en-US" altLang="en-US"/>
              <a:t>Why Look at Individual Behavior?</a:t>
            </a:r>
          </a:p>
        </p:txBody>
      </p:sp>
      <p:sp>
        <p:nvSpPr>
          <p:cNvPr id="130051" name="Rectangle 3">
            <a:extLst>
              <a:ext uri="{FF2B5EF4-FFF2-40B4-BE49-F238E27FC236}">
                <a16:creationId xmlns:a16="http://schemas.microsoft.com/office/drawing/2014/main" id="{2AFA3527-5AA2-4AE2-9948-2F59C16AB5ED}"/>
              </a:ext>
            </a:extLst>
          </p:cNvPr>
          <p:cNvSpPr>
            <a:spLocks noGrp="1" noChangeArrowheads="1"/>
          </p:cNvSpPr>
          <p:nvPr>
            <p:ph type="body" idx="1"/>
          </p:nvPr>
        </p:nvSpPr>
        <p:spPr/>
        <p:txBody>
          <a:bodyPr/>
          <a:lstStyle/>
          <a:p>
            <a:pPr>
              <a:spcBef>
                <a:spcPts val="600"/>
              </a:spcBef>
            </a:pPr>
            <a:r>
              <a:rPr lang="en-US" altLang="en-US" dirty="0"/>
              <a:t>Organizational Behavior (OB)</a:t>
            </a:r>
          </a:p>
          <a:p>
            <a:pPr lvl="1">
              <a:lnSpc>
                <a:spcPct val="100000"/>
              </a:lnSpc>
            </a:pPr>
            <a:r>
              <a:rPr lang="en-US" altLang="en-US" sz="1400" dirty="0"/>
              <a:t>The actions of people at work</a:t>
            </a:r>
          </a:p>
          <a:p>
            <a:pPr>
              <a:spcBef>
                <a:spcPts val="600"/>
              </a:spcBef>
            </a:pPr>
            <a:r>
              <a:rPr lang="en-US" altLang="en-US" dirty="0"/>
              <a:t>Focus of Organizational Behavior</a:t>
            </a:r>
          </a:p>
          <a:p>
            <a:pPr lvl="1">
              <a:lnSpc>
                <a:spcPct val="100000"/>
              </a:lnSpc>
            </a:pPr>
            <a:r>
              <a:rPr lang="en-US" altLang="en-US" sz="1600" dirty="0"/>
              <a:t>Individual behavior</a:t>
            </a:r>
          </a:p>
          <a:p>
            <a:pPr lvl="2">
              <a:lnSpc>
                <a:spcPct val="100000"/>
              </a:lnSpc>
            </a:pPr>
            <a:r>
              <a:rPr lang="en-US" altLang="en-US" sz="1600" dirty="0"/>
              <a:t>Attitudes, personality, perception, learning, and motivation</a:t>
            </a:r>
          </a:p>
          <a:p>
            <a:pPr lvl="1">
              <a:lnSpc>
                <a:spcPct val="100000"/>
              </a:lnSpc>
            </a:pPr>
            <a:r>
              <a:rPr lang="en-US" altLang="en-US" sz="1600" dirty="0"/>
              <a:t>Group behavior</a:t>
            </a:r>
          </a:p>
          <a:p>
            <a:pPr lvl="2">
              <a:lnSpc>
                <a:spcPct val="100000"/>
              </a:lnSpc>
            </a:pPr>
            <a:r>
              <a:rPr lang="en-US" altLang="en-US" sz="1600" dirty="0"/>
              <a:t>Norms, roles, team building, leadership, and conflict</a:t>
            </a:r>
            <a:endParaRPr lang="en-US" altLang="en-US" dirty="0"/>
          </a:p>
          <a:p>
            <a:pPr>
              <a:spcBef>
                <a:spcPts val="600"/>
              </a:spcBef>
            </a:pPr>
            <a:r>
              <a:rPr lang="en-US" altLang="en-US" dirty="0"/>
              <a:t>Goals of Organizational Behavior</a:t>
            </a:r>
            <a:r>
              <a:rPr lang="cs-CZ" altLang="en-US" dirty="0"/>
              <a:t> (</a:t>
            </a:r>
            <a:r>
              <a:rPr lang="cs-CZ" altLang="en-US" dirty="0" err="1"/>
              <a:t>Theory</a:t>
            </a:r>
            <a:r>
              <a:rPr lang="cs-CZ" altLang="en-US" dirty="0"/>
              <a:t>)</a:t>
            </a:r>
            <a:endParaRPr lang="en-US" altLang="en-US" dirty="0"/>
          </a:p>
          <a:p>
            <a:pPr lvl="1">
              <a:lnSpc>
                <a:spcPct val="100000"/>
              </a:lnSpc>
            </a:pPr>
            <a:r>
              <a:rPr lang="en-US" altLang="en-US" sz="1400" dirty="0"/>
              <a:t>To explain, predict and influence behavior.</a:t>
            </a:r>
          </a:p>
        </p:txBody>
      </p:sp>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Zástupný symbol pro zápatí 2">
            <a:extLst>
              <a:ext uri="{FF2B5EF4-FFF2-40B4-BE49-F238E27FC236}">
                <a16:creationId xmlns:a16="http://schemas.microsoft.com/office/drawing/2014/main" id="{F6C739A2-80F4-4EA6-B3BC-F621F69A1C03}"/>
              </a:ext>
            </a:extLst>
          </p:cNvPr>
          <p:cNvSpPr>
            <a:spLocks noGrp="1"/>
          </p:cNvSpPr>
          <p:nvPr>
            <p:ph type="ftr" sz="quarter" idx="10"/>
          </p:nvPr>
        </p:nvSpPr>
        <p:spPr/>
        <p:txBody>
          <a:bodyPr/>
          <a:lstStyle/>
          <a:p>
            <a:endParaRPr lang="en-US" altLang="en-US" dirty="0"/>
          </a:p>
        </p:txBody>
      </p:sp>
      <p:sp>
        <p:nvSpPr>
          <p:cNvPr id="13354" name="Rectangle 42">
            <a:extLst>
              <a:ext uri="{FF2B5EF4-FFF2-40B4-BE49-F238E27FC236}">
                <a16:creationId xmlns:a16="http://schemas.microsoft.com/office/drawing/2014/main" id="{65824CFC-B335-4CB0-9606-FD9791FB19D0}"/>
              </a:ext>
            </a:extLst>
          </p:cNvPr>
          <p:cNvSpPr>
            <a:spLocks noGrp="1" noChangeArrowheads="1"/>
          </p:cNvSpPr>
          <p:nvPr>
            <p:ph type="title"/>
          </p:nvPr>
        </p:nvSpPr>
        <p:spPr>
          <a:xfrm>
            <a:off x="533400" y="579438"/>
            <a:ext cx="8077200" cy="366712"/>
          </a:xfrm>
        </p:spPr>
        <p:txBody>
          <a:bodyPr/>
          <a:lstStyle/>
          <a:p>
            <a:pPr marL="1484313" indent="-1484313"/>
            <a:r>
              <a:rPr lang="cs-CZ" altLang="en-US" sz="1800" dirty="0">
                <a:solidFill>
                  <a:schemeClr val="tx1"/>
                </a:solidFill>
              </a:rPr>
              <a:t>T</a:t>
            </a:r>
            <a:r>
              <a:rPr lang="en-US" altLang="en-US" sz="1800" dirty="0">
                <a:solidFill>
                  <a:schemeClr val="tx1"/>
                </a:solidFill>
              </a:rPr>
              <a:t>he Organization as an Iceberg</a:t>
            </a:r>
          </a:p>
        </p:txBody>
      </p:sp>
      <p:pic>
        <p:nvPicPr>
          <p:cNvPr id="13359" name="Picture 47">
            <a:extLst>
              <a:ext uri="{FF2B5EF4-FFF2-40B4-BE49-F238E27FC236}">
                <a16:creationId xmlns:a16="http://schemas.microsoft.com/office/drawing/2014/main" id="{19608AC2-6334-4997-A89C-F0A13C830F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447800"/>
            <a:ext cx="57912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4" fill="hold" nodeType="afterEffect">
                                  <p:stCondLst>
                                    <p:cond delay="0"/>
                                  </p:stCondLst>
                                  <p:childTnLst>
                                    <p:set>
                                      <p:cBhvr>
                                        <p:cTn id="6" dur="1" fill="hold">
                                          <p:stCondLst>
                                            <p:cond delay="0"/>
                                          </p:stCondLst>
                                        </p:cTn>
                                        <p:tgtEl>
                                          <p:spTgt spid="13359"/>
                                        </p:tgtEl>
                                        <p:attrNameLst>
                                          <p:attrName>style.visibility</p:attrName>
                                        </p:attrNameLst>
                                      </p:cBhvr>
                                      <p:to>
                                        <p:strVal val="visible"/>
                                      </p:to>
                                    </p:set>
                                    <p:anim calcmode="lin" valueType="num">
                                      <p:cBhvr>
                                        <p:cTn id="7" dur="500" fill="hold"/>
                                        <p:tgtEl>
                                          <p:spTgt spid="13359"/>
                                        </p:tgtEl>
                                        <p:attrNameLst>
                                          <p:attrName>ppt_x</p:attrName>
                                        </p:attrNameLst>
                                      </p:cBhvr>
                                      <p:tavLst>
                                        <p:tav tm="0">
                                          <p:val>
                                            <p:strVal val="#ppt_x"/>
                                          </p:val>
                                        </p:tav>
                                        <p:tav tm="100000">
                                          <p:val>
                                            <p:strVal val="#ppt_x"/>
                                          </p:val>
                                        </p:tav>
                                      </p:tavLst>
                                    </p:anim>
                                    <p:anim calcmode="lin" valueType="num">
                                      <p:cBhvr>
                                        <p:cTn id="8" dur="500" fill="hold"/>
                                        <p:tgtEl>
                                          <p:spTgt spid="13359"/>
                                        </p:tgtEl>
                                        <p:attrNameLst>
                                          <p:attrName>ppt_y</p:attrName>
                                        </p:attrNameLst>
                                      </p:cBhvr>
                                      <p:tavLst>
                                        <p:tav tm="0">
                                          <p:val>
                                            <p:strVal val="#ppt_y+#ppt_h/2"/>
                                          </p:val>
                                        </p:tav>
                                        <p:tav tm="100000">
                                          <p:val>
                                            <p:strVal val="#ppt_y"/>
                                          </p:val>
                                        </p:tav>
                                      </p:tavLst>
                                    </p:anim>
                                    <p:anim calcmode="lin" valueType="num">
                                      <p:cBhvr>
                                        <p:cTn id="9" dur="500" fill="hold"/>
                                        <p:tgtEl>
                                          <p:spTgt spid="13359"/>
                                        </p:tgtEl>
                                        <p:attrNameLst>
                                          <p:attrName>ppt_w</p:attrName>
                                        </p:attrNameLst>
                                      </p:cBhvr>
                                      <p:tavLst>
                                        <p:tav tm="0">
                                          <p:val>
                                            <p:strVal val="#ppt_w"/>
                                          </p:val>
                                        </p:tav>
                                        <p:tav tm="100000">
                                          <p:val>
                                            <p:strVal val="#ppt_w"/>
                                          </p:val>
                                        </p:tav>
                                      </p:tavLst>
                                    </p:anim>
                                    <p:anim calcmode="lin" valueType="num">
                                      <p:cBhvr>
                                        <p:cTn id="10" dur="500" fill="hold"/>
                                        <p:tgtEl>
                                          <p:spTgt spid="1335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zápatí 3">
            <a:extLst>
              <a:ext uri="{FF2B5EF4-FFF2-40B4-BE49-F238E27FC236}">
                <a16:creationId xmlns:a16="http://schemas.microsoft.com/office/drawing/2014/main" id="{8A573754-BB7E-48A3-A1F3-359A56328767}"/>
              </a:ext>
            </a:extLst>
          </p:cNvPr>
          <p:cNvSpPr>
            <a:spLocks noGrp="1"/>
          </p:cNvSpPr>
          <p:nvPr>
            <p:ph type="ftr" sz="quarter" idx="10"/>
          </p:nvPr>
        </p:nvSpPr>
        <p:spPr bwMode="auto">
          <a:xfrm>
            <a:off x="533400" y="61722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defPPr>
              <a:defRPr lang="en-US"/>
            </a:defPPr>
            <a:lvl1pPr algn="l" rtl="0" fontAlgn="base">
              <a:spcBef>
                <a:spcPct val="0"/>
              </a:spcBef>
              <a:spcAft>
                <a:spcPct val="0"/>
              </a:spcAft>
              <a:defRPr sz="1000"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US" altLang="en-US" dirty="0"/>
          </a:p>
        </p:txBody>
      </p:sp>
      <p:sp>
        <p:nvSpPr>
          <p:cNvPr id="134146" name="Rectangle 2">
            <a:extLst>
              <a:ext uri="{FF2B5EF4-FFF2-40B4-BE49-F238E27FC236}">
                <a16:creationId xmlns:a16="http://schemas.microsoft.com/office/drawing/2014/main" id="{5D31E17B-1750-48CD-AB2C-E7575F715CA7}"/>
              </a:ext>
            </a:extLst>
          </p:cNvPr>
          <p:cNvSpPr>
            <a:spLocks noGrp="1" noChangeArrowheads="1"/>
          </p:cNvSpPr>
          <p:nvPr>
            <p:ph type="title"/>
          </p:nvPr>
        </p:nvSpPr>
        <p:spPr/>
        <p:txBody>
          <a:bodyPr/>
          <a:lstStyle/>
          <a:p>
            <a:r>
              <a:rPr lang="en-US" altLang="en-US"/>
              <a:t>Important Employee Behaviors</a:t>
            </a:r>
          </a:p>
        </p:txBody>
      </p:sp>
      <p:sp>
        <p:nvSpPr>
          <p:cNvPr id="134147" name="Rectangle 3">
            <a:extLst>
              <a:ext uri="{FF2B5EF4-FFF2-40B4-BE49-F238E27FC236}">
                <a16:creationId xmlns:a16="http://schemas.microsoft.com/office/drawing/2014/main" id="{08166DE5-36CF-4E76-B618-BDC6E73E9998}"/>
              </a:ext>
            </a:extLst>
          </p:cNvPr>
          <p:cNvSpPr>
            <a:spLocks noGrp="1" noChangeArrowheads="1"/>
          </p:cNvSpPr>
          <p:nvPr>
            <p:ph type="body" idx="1"/>
          </p:nvPr>
        </p:nvSpPr>
        <p:spPr/>
        <p:txBody>
          <a:bodyPr/>
          <a:lstStyle/>
          <a:p>
            <a:pPr>
              <a:spcBef>
                <a:spcPts val="600"/>
              </a:spcBef>
            </a:pPr>
            <a:r>
              <a:rPr lang="en-US" altLang="en-US" dirty="0"/>
              <a:t>Employee Productivity</a:t>
            </a:r>
          </a:p>
          <a:p>
            <a:pPr marL="457200" lvl="1" indent="0">
              <a:lnSpc>
                <a:spcPct val="100000"/>
              </a:lnSpc>
              <a:buNone/>
            </a:pPr>
            <a:r>
              <a:rPr lang="en-US" altLang="en-US" sz="1400" dirty="0"/>
              <a:t>A performance measure of both efficiency and effectiveness</a:t>
            </a:r>
          </a:p>
          <a:p>
            <a:pPr>
              <a:spcBef>
                <a:spcPts val="600"/>
              </a:spcBef>
            </a:pPr>
            <a:r>
              <a:rPr lang="en-US" altLang="en-US" dirty="0"/>
              <a:t>Absenteeism</a:t>
            </a:r>
          </a:p>
          <a:p>
            <a:pPr marL="457200" lvl="1" indent="0">
              <a:lnSpc>
                <a:spcPct val="100000"/>
              </a:lnSpc>
              <a:buNone/>
            </a:pPr>
            <a:r>
              <a:rPr lang="en-US" altLang="en-US" sz="1400" dirty="0"/>
              <a:t>The failure to report to work when expected</a:t>
            </a:r>
          </a:p>
          <a:p>
            <a:pPr>
              <a:spcBef>
                <a:spcPts val="600"/>
              </a:spcBef>
            </a:pPr>
            <a:r>
              <a:rPr lang="en-US" altLang="en-US" dirty="0"/>
              <a:t>Turnover</a:t>
            </a:r>
          </a:p>
          <a:p>
            <a:pPr marL="457200" lvl="1" indent="0">
              <a:lnSpc>
                <a:spcPct val="100000"/>
              </a:lnSpc>
              <a:buNone/>
            </a:pPr>
            <a:r>
              <a:rPr lang="en-US" altLang="en-US" sz="1400" dirty="0"/>
              <a:t>The voluntary and involuntary permanent withdrawal from an organization</a:t>
            </a:r>
            <a:endParaRPr lang="cs-CZ" altLang="en-US" sz="1400" dirty="0"/>
          </a:p>
          <a:p>
            <a:pPr>
              <a:spcBef>
                <a:spcPts val="600"/>
              </a:spcBef>
            </a:pPr>
            <a:r>
              <a:rPr lang="en-US" altLang="en-US" dirty="0"/>
              <a:t>Organizational Citizenship Behavior (OCB)</a:t>
            </a:r>
          </a:p>
          <a:p>
            <a:pPr marL="457200" lvl="1" indent="0">
              <a:lnSpc>
                <a:spcPct val="100000"/>
              </a:lnSpc>
              <a:buNone/>
            </a:pPr>
            <a:r>
              <a:rPr lang="en-US" altLang="en-US" sz="1400" dirty="0"/>
              <a:t>Discretionary behavior that is not a part of an employee’s formal job requirements, but which promotes the effective functioning of the organization.</a:t>
            </a:r>
          </a:p>
          <a:p>
            <a:pPr>
              <a:spcBef>
                <a:spcPts val="600"/>
              </a:spcBef>
            </a:pPr>
            <a:r>
              <a:rPr lang="en-US" altLang="en-US" dirty="0"/>
              <a:t>Job Satisfaction</a:t>
            </a:r>
          </a:p>
          <a:p>
            <a:pPr marL="457200" lvl="1" indent="0">
              <a:lnSpc>
                <a:spcPct val="100000"/>
              </a:lnSpc>
              <a:buNone/>
            </a:pPr>
            <a:r>
              <a:rPr lang="en-US" altLang="en-US" sz="1400" dirty="0"/>
              <a:t>The individual’s general attitude toward his or her job</a:t>
            </a:r>
          </a:p>
          <a:p>
            <a:pPr lvl="1"/>
            <a:endParaRPr lang="en-US" altLang="en-US" dirty="0"/>
          </a:p>
        </p:txBody>
      </p:sp>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Zástupný symbol pro zápatí 2">
            <a:extLst>
              <a:ext uri="{FF2B5EF4-FFF2-40B4-BE49-F238E27FC236}">
                <a16:creationId xmlns:a16="http://schemas.microsoft.com/office/drawing/2014/main" id="{594AE62D-EAEB-4D16-99BD-ABEACC72FE42}"/>
              </a:ext>
            </a:extLst>
          </p:cNvPr>
          <p:cNvSpPr>
            <a:spLocks noGrp="1"/>
          </p:cNvSpPr>
          <p:nvPr>
            <p:ph type="ftr" sz="quarter" idx="10"/>
          </p:nvPr>
        </p:nvSpPr>
        <p:spPr/>
        <p:txBody>
          <a:bodyPr/>
          <a:lstStyle/>
          <a:p>
            <a:endParaRPr lang="en-US" altLang="en-US" dirty="0"/>
          </a:p>
        </p:txBody>
      </p:sp>
      <p:sp>
        <p:nvSpPr>
          <p:cNvPr id="138242" name="Rectangle 2">
            <a:extLst>
              <a:ext uri="{FF2B5EF4-FFF2-40B4-BE49-F238E27FC236}">
                <a16:creationId xmlns:a16="http://schemas.microsoft.com/office/drawing/2014/main" id="{F00DBF8D-A82E-4FF9-AD58-8CC76121EC9F}"/>
              </a:ext>
            </a:extLst>
          </p:cNvPr>
          <p:cNvSpPr>
            <a:spLocks noGrp="1" noChangeArrowheads="1"/>
          </p:cNvSpPr>
          <p:nvPr>
            <p:ph type="title"/>
          </p:nvPr>
        </p:nvSpPr>
        <p:spPr>
          <a:xfrm>
            <a:off x="533400" y="579438"/>
            <a:ext cx="8077200" cy="1066800"/>
          </a:xfrm>
        </p:spPr>
        <p:txBody>
          <a:bodyPr/>
          <a:lstStyle/>
          <a:p>
            <a:r>
              <a:rPr lang="en-US" altLang="en-US"/>
              <a:t>Psychological Factors Affecting Employee Behavior</a:t>
            </a:r>
          </a:p>
        </p:txBody>
      </p:sp>
      <p:sp>
        <p:nvSpPr>
          <p:cNvPr id="138243" name="AutoShape 3">
            <a:extLst>
              <a:ext uri="{FF2B5EF4-FFF2-40B4-BE49-F238E27FC236}">
                <a16:creationId xmlns:a16="http://schemas.microsoft.com/office/drawing/2014/main" id="{A941C6E5-8F83-41B4-BB1E-4E1DB04ED78E}"/>
              </a:ext>
            </a:extLst>
          </p:cNvPr>
          <p:cNvSpPr>
            <a:spLocks noGrp="1" noChangeArrowheads="1"/>
          </p:cNvSpPr>
          <p:nvPr>
            <p:ph type="body" idx="4294967295"/>
          </p:nvPr>
        </p:nvSpPr>
        <p:spPr bwMode="blackWhite">
          <a:xfrm>
            <a:off x="1219200" y="2057400"/>
            <a:ext cx="3276600" cy="3886200"/>
          </a:xfrm>
          <a:prstGeom prst="rightArrowCallout">
            <a:avLst>
              <a:gd name="adj1" fmla="val 18087"/>
              <a:gd name="adj2" fmla="val 17198"/>
              <a:gd name="adj3" fmla="val 11505"/>
              <a:gd name="adj4" fmla="val 80620"/>
            </a:avLst>
          </a:prstGeom>
          <a:solidFill>
            <a:srgbClr val="993300"/>
          </a:solidFill>
          <a:ln w="12700">
            <a:solidFill>
              <a:schemeClr val="tx1"/>
            </a:solidFill>
            <a:miter lim="800000"/>
            <a:headEnd type="none" w="med" len="med"/>
            <a:tailEnd type="none" w="med" len="med"/>
          </a:ln>
          <a:effectLst>
            <a:outerShdw dist="107763" dir="2700000" algn="ctr" rotWithShape="0">
              <a:schemeClr val="bg2">
                <a:alpha val="50000"/>
              </a:schemeClr>
            </a:outerShdw>
          </a:effectLst>
        </p:spPr>
        <p:txBody>
          <a:bodyPr lIns="182880" anchor="ctr"/>
          <a:lstStyle/>
          <a:p>
            <a:pPr>
              <a:spcBef>
                <a:spcPct val="100000"/>
              </a:spcBef>
              <a:buClr>
                <a:schemeClr val="bg1"/>
              </a:buClr>
            </a:pPr>
            <a:r>
              <a:rPr lang="en-US" altLang="en-US" b="1">
                <a:solidFill>
                  <a:schemeClr val="bg1"/>
                </a:solidFill>
                <a:effectLst>
                  <a:outerShdw blurRad="38100" dist="38100" dir="2700000" algn="tl">
                    <a:srgbClr val="000000"/>
                  </a:outerShdw>
                </a:effectLst>
              </a:rPr>
              <a:t>Attitudes</a:t>
            </a:r>
          </a:p>
          <a:p>
            <a:pPr>
              <a:spcBef>
                <a:spcPct val="100000"/>
              </a:spcBef>
              <a:buClr>
                <a:schemeClr val="bg1"/>
              </a:buClr>
            </a:pPr>
            <a:r>
              <a:rPr lang="en-US" altLang="en-US" b="1">
                <a:solidFill>
                  <a:schemeClr val="bg1"/>
                </a:solidFill>
                <a:effectLst>
                  <a:outerShdw blurRad="38100" dist="38100" dir="2700000" algn="tl">
                    <a:srgbClr val="000000"/>
                  </a:outerShdw>
                </a:effectLst>
              </a:rPr>
              <a:t>Personality</a:t>
            </a:r>
          </a:p>
          <a:p>
            <a:pPr>
              <a:spcBef>
                <a:spcPct val="100000"/>
              </a:spcBef>
              <a:buClr>
                <a:schemeClr val="bg1"/>
              </a:buClr>
            </a:pPr>
            <a:r>
              <a:rPr lang="en-US" altLang="en-US" b="1">
                <a:solidFill>
                  <a:schemeClr val="bg1"/>
                </a:solidFill>
                <a:effectLst>
                  <a:outerShdw blurRad="38100" dist="38100" dir="2700000" algn="tl">
                    <a:srgbClr val="000000"/>
                  </a:outerShdw>
                </a:effectLst>
              </a:rPr>
              <a:t>Perception</a:t>
            </a:r>
          </a:p>
          <a:p>
            <a:pPr>
              <a:spcBef>
                <a:spcPct val="100000"/>
              </a:spcBef>
              <a:buClr>
                <a:schemeClr val="bg1"/>
              </a:buClr>
            </a:pPr>
            <a:r>
              <a:rPr lang="en-US" altLang="en-US" b="1">
                <a:solidFill>
                  <a:schemeClr val="bg1"/>
                </a:solidFill>
                <a:effectLst>
                  <a:outerShdw blurRad="38100" dist="38100" dir="2700000" algn="tl">
                    <a:srgbClr val="000000"/>
                  </a:outerShdw>
                </a:effectLst>
              </a:rPr>
              <a:t>Learning</a:t>
            </a:r>
          </a:p>
        </p:txBody>
      </p:sp>
      <p:sp>
        <p:nvSpPr>
          <p:cNvPr id="138244" name="Rectangle 4">
            <a:extLst>
              <a:ext uri="{FF2B5EF4-FFF2-40B4-BE49-F238E27FC236}">
                <a16:creationId xmlns:a16="http://schemas.microsoft.com/office/drawing/2014/main" id="{9CDA4B27-557B-4BBD-AD2D-BE0DE63E3F19}"/>
              </a:ext>
            </a:extLst>
          </p:cNvPr>
          <p:cNvSpPr>
            <a:spLocks noChangeArrowheads="1"/>
          </p:cNvSpPr>
          <p:nvPr/>
        </p:nvSpPr>
        <p:spPr bwMode="blackWhite">
          <a:xfrm>
            <a:off x="4648200" y="1752600"/>
            <a:ext cx="3733800" cy="4343400"/>
          </a:xfrm>
          <a:prstGeom prst="rect">
            <a:avLst/>
          </a:prstGeom>
          <a:solidFill>
            <a:srgbClr val="336699"/>
          </a:solidFill>
          <a:ln w="12700">
            <a:solidFill>
              <a:schemeClr val="tx1"/>
            </a:solidFill>
            <a:miter lim="800000"/>
            <a:headEnd/>
            <a:tailEnd/>
          </a:ln>
          <a:effectLst>
            <a:outerShdw dist="107763" dir="2700000" algn="ctr" rotWithShape="0">
              <a:schemeClr val="bg2">
                <a:alpha val="50000"/>
              </a:schemeClr>
            </a:outerShdw>
          </a:effectLst>
        </p:spPr>
        <p:txBody>
          <a:bodyPr lIns="182880" anchor="ctr"/>
          <a:lstStyle>
            <a:lvl1pPr marL="222250" indent="-222250">
              <a:spcBef>
                <a:spcPct val="20000"/>
              </a:spcBef>
              <a:buClr>
                <a:schemeClr val="tx1"/>
              </a:buClr>
              <a:buChar char="•"/>
              <a:defRPr sz="2800">
                <a:solidFill>
                  <a:srgbClr val="336699"/>
                </a:solidFill>
                <a:effectLst>
                  <a:outerShdw blurRad="38100" dist="38100" dir="2700000" algn="tl">
                    <a:srgbClr val="000000"/>
                  </a:outerShdw>
                </a:effectLst>
                <a:latin typeface="Arial" panose="020B0604020202020204" pitchFamily="34" charset="0"/>
              </a:defRPr>
            </a:lvl1pPr>
            <a:lvl2pPr marL="625475" indent="-284163">
              <a:spcBef>
                <a:spcPct val="20000"/>
              </a:spcBef>
              <a:buClr>
                <a:schemeClr val="bg2"/>
              </a:buClr>
              <a:buFont typeface="Wingdings" panose="05000000000000000000" pitchFamily="2" charset="2"/>
              <a:buChar char="Ø"/>
              <a:defRPr sz="2400">
                <a:solidFill>
                  <a:srgbClr val="996633"/>
                </a:solidFill>
                <a:effectLst>
                  <a:outerShdw blurRad="38100" dist="38100" dir="2700000" algn="tl">
                    <a:srgbClr val="000000"/>
                  </a:outerShdw>
                </a:effectLst>
                <a:latin typeface="Arial" panose="020B0604020202020204" pitchFamily="34" charset="0"/>
              </a:defRPr>
            </a:lvl2pPr>
            <a:lvl3pPr marL="974725" indent="-234950">
              <a:spcBef>
                <a:spcPct val="20000"/>
              </a:spcBef>
              <a:buClr>
                <a:schemeClr val="bg2"/>
              </a:buClr>
              <a:buSzPct val="75000"/>
              <a:buFont typeface="Wingdings" panose="05000000000000000000" pitchFamily="2" charset="2"/>
              <a:buChar char="v"/>
              <a:defRPr sz="2000">
                <a:solidFill>
                  <a:srgbClr val="336600"/>
                </a:solidFill>
                <a:effectLst>
                  <a:outerShdw blurRad="38100" dist="38100" dir="2700000" algn="tl">
                    <a:srgbClr val="000000"/>
                  </a:outerShdw>
                </a:effectLst>
                <a:latin typeface="Arial" panose="020B0604020202020204" pitchFamily="34" charset="0"/>
              </a:defRPr>
            </a:lvl3pPr>
            <a:lvl4pPr marL="1311275" indent="-222250">
              <a:spcBef>
                <a:spcPct val="20000"/>
              </a:spcBef>
              <a:buClr>
                <a:schemeClr val="bg2"/>
              </a:buClr>
              <a:buChar char="–"/>
              <a:defRPr sz="2000">
                <a:solidFill>
                  <a:srgbClr val="010000"/>
                </a:solidFill>
                <a:effectLst>
                  <a:outerShdw blurRad="38100" dist="38100" dir="2700000" algn="tl">
                    <a:srgbClr val="FFFFFF"/>
                  </a:outerShdw>
                </a:effectLst>
                <a:latin typeface="Arial" panose="020B0604020202020204" pitchFamily="34" charset="0"/>
              </a:defRPr>
            </a:lvl4pPr>
            <a:lvl5pPr marL="1657350" indent="-173038">
              <a:spcBef>
                <a:spcPct val="20000"/>
              </a:spcBef>
              <a:buClr>
                <a:schemeClr val="bg2"/>
              </a:buClr>
              <a:buChar char="•"/>
              <a:defRPr sz="2000">
                <a:solidFill>
                  <a:srgbClr val="010000"/>
                </a:solidFill>
                <a:effectLst>
                  <a:outerShdw blurRad="38100" dist="38100" dir="2700000" algn="tl">
                    <a:srgbClr val="FFFFFF"/>
                  </a:outerShdw>
                </a:effectLst>
                <a:latin typeface="Arial" panose="020B0604020202020204" pitchFamily="34" charset="0"/>
              </a:defRPr>
            </a:lvl5pPr>
            <a:lvl6pPr marL="2114550" indent="-173038" fontAlgn="base">
              <a:spcBef>
                <a:spcPct val="20000"/>
              </a:spcBef>
              <a:spcAft>
                <a:spcPct val="0"/>
              </a:spcAft>
              <a:buClr>
                <a:schemeClr val="bg2"/>
              </a:buClr>
              <a:buChar char="•"/>
              <a:defRPr sz="2000">
                <a:solidFill>
                  <a:srgbClr val="010000"/>
                </a:solidFill>
                <a:effectLst>
                  <a:outerShdw blurRad="38100" dist="38100" dir="2700000" algn="tl">
                    <a:srgbClr val="FFFFFF"/>
                  </a:outerShdw>
                </a:effectLst>
                <a:latin typeface="Arial" panose="020B0604020202020204" pitchFamily="34" charset="0"/>
              </a:defRPr>
            </a:lvl6pPr>
            <a:lvl7pPr marL="2571750" indent="-173038" fontAlgn="base">
              <a:spcBef>
                <a:spcPct val="20000"/>
              </a:spcBef>
              <a:spcAft>
                <a:spcPct val="0"/>
              </a:spcAft>
              <a:buClr>
                <a:schemeClr val="bg2"/>
              </a:buClr>
              <a:buChar char="•"/>
              <a:defRPr sz="2000">
                <a:solidFill>
                  <a:srgbClr val="010000"/>
                </a:solidFill>
                <a:effectLst>
                  <a:outerShdw blurRad="38100" dist="38100" dir="2700000" algn="tl">
                    <a:srgbClr val="FFFFFF"/>
                  </a:outerShdw>
                </a:effectLst>
                <a:latin typeface="Arial" panose="020B0604020202020204" pitchFamily="34" charset="0"/>
              </a:defRPr>
            </a:lvl7pPr>
            <a:lvl8pPr marL="3028950" indent="-173038" fontAlgn="base">
              <a:spcBef>
                <a:spcPct val="20000"/>
              </a:spcBef>
              <a:spcAft>
                <a:spcPct val="0"/>
              </a:spcAft>
              <a:buClr>
                <a:schemeClr val="bg2"/>
              </a:buClr>
              <a:buChar char="•"/>
              <a:defRPr sz="2000">
                <a:solidFill>
                  <a:srgbClr val="010000"/>
                </a:solidFill>
                <a:effectLst>
                  <a:outerShdw blurRad="38100" dist="38100" dir="2700000" algn="tl">
                    <a:srgbClr val="FFFFFF"/>
                  </a:outerShdw>
                </a:effectLst>
                <a:latin typeface="Arial" panose="020B0604020202020204" pitchFamily="34" charset="0"/>
              </a:defRPr>
            </a:lvl8pPr>
            <a:lvl9pPr marL="3486150" indent="-173038" fontAlgn="base">
              <a:spcBef>
                <a:spcPct val="20000"/>
              </a:spcBef>
              <a:spcAft>
                <a:spcPct val="0"/>
              </a:spcAft>
              <a:buClr>
                <a:schemeClr val="bg2"/>
              </a:buClr>
              <a:buChar char="•"/>
              <a:defRPr sz="2000">
                <a:solidFill>
                  <a:srgbClr val="010000"/>
                </a:solidFill>
                <a:effectLst>
                  <a:outerShdw blurRad="38100" dist="38100" dir="2700000" algn="tl">
                    <a:srgbClr val="FFFFFF"/>
                  </a:outerShdw>
                </a:effectLst>
                <a:latin typeface="Arial" panose="020B0604020202020204" pitchFamily="34" charset="0"/>
              </a:defRPr>
            </a:lvl9pPr>
          </a:lstStyle>
          <a:p>
            <a:pPr>
              <a:buClr>
                <a:schemeClr val="bg1"/>
              </a:buClr>
            </a:pPr>
            <a:r>
              <a:rPr lang="en-US" altLang="en-US" b="1">
                <a:solidFill>
                  <a:schemeClr val="bg1"/>
                </a:solidFill>
              </a:rPr>
              <a:t>Employee Productivity</a:t>
            </a:r>
          </a:p>
          <a:p>
            <a:pPr>
              <a:buClr>
                <a:schemeClr val="bg1"/>
              </a:buClr>
            </a:pPr>
            <a:r>
              <a:rPr lang="en-US" altLang="en-US" b="1">
                <a:solidFill>
                  <a:schemeClr val="bg1"/>
                </a:solidFill>
              </a:rPr>
              <a:t>Absenteeism</a:t>
            </a:r>
          </a:p>
          <a:p>
            <a:pPr>
              <a:buClr>
                <a:schemeClr val="bg1"/>
              </a:buClr>
            </a:pPr>
            <a:r>
              <a:rPr lang="en-US" altLang="en-US" b="1">
                <a:solidFill>
                  <a:schemeClr val="bg1"/>
                </a:solidFill>
              </a:rPr>
              <a:t>Turnover</a:t>
            </a:r>
          </a:p>
          <a:p>
            <a:pPr>
              <a:buClr>
                <a:schemeClr val="bg1"/>
              </a:buClr>
            </a:pPr>
            <a:r>
              <a:rPr lang="en-US" altLang="en-US" b="1">
                <a:solidFill>
                  <a:schemeClr val="bg1"/>
                </a:solidFill>
              </a:rPr>
              <a:t>Organizational Citizenship</a:t>
            </a:r>
          </a:p>
          <a:p>
            <a:pPr>
              <a:buClr>
                <a:schemeClr val="bg1"/>
              </a:buClr>
            </a:pPr>
            <a:r>
              <a:rPr lang="en-US" altLang="en-US" b="1">
                <a:solidFill>
                  <a:schemeClr val="bg1"/>
                </a:solidFill>
              </a:rPr>
              <a:t>Job Satisfaction</a:t>
            </a:r>
          </a:p>
          <a:p>
            <a:pPr>
              <a:buClr>
                <a:schemeClr val="bg1"/>
              </a:buClr>
            </a:pPr>
            <a:r>
              <a:rPr lang="en-US" altLang="en-US" b="1">
                <a:solidFill>
                  <a:schemeClr val="bg1"/>
                </a:solidFill>
              </a:rPr>
              <a:t>Workplace Misbehavior</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8243">
                                            <p:bg/>
                                          </p:spTgt>
                                        </p:tgtEl>
                                        <p:attrNameLst>
                                          <p:attrName>style.visibility</p:attrName>
                                        </p:attrNameLst>
                                      </p:cBhvr>
                                      <p:to>
                                        <p:strVal val="visible"/>
                                      </p:to>
                                    </p:set>
                                    <p:animEffect transition="in" filter="wipe(down)">
                                      <p:cBhvr>
                                        <p:cTn id="7" dur="500"/>
                                        <p:tgtEl>
                                          <p:spTgt spid="138243">
                                            <p:bg/>
                                          </p:spTgt>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8243">
                                            <p:txEl>
                                              <p:pRg st="0" end="0"/>
                                            </p:txEl>
                                          </p:spTgt>
                                        </p:tgtEl>
                                        <p:attrNameLst>
                                          <p:attrName>style.visibility</p:attrName>
                                        </p:attrNameLst>
                                      </p:cBhvr>
                                      <p:to>
                                        <p:strVal val="visible"/>
                                      </p:to>
                                    </p:set>
                                    <p:animEffect transition="in" filter="wipe(down)">
                                      <p:cBhvr>
                                        <p:cTn id="11" dur="500"/>
                                        <p:tgtEl>
                                          <p:spTgt spid="138243">
                                            <p:txEl>
                                              <p:pRg st="0" end="0"/>
                                            </p:txEl>
                                          </p:spTgt>
                                        </p:tgtEl>
                                      </p:cBhvr>
                                    </p:animEffect>
                                  </p:childTnLst>
                                </p:cTn>
                              </p:par>
                            </p:childTnLst>
                          </p:cTn>
                        </p:par>
                        <p:par>
                          <p:cTn id="12" fill="hold" nodeType="afterGroup">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8243">
                                            <p:txEl>
                                              <p:pRg st="1" end="1"/>
                                            </p:txEl>
                                          </p:spTgt>
                                        </p:tgtEl>
                                        <p:attrNameLst>
                                          <p:attrName>style.visibility</p:attrName>
                                        </p:attrNameLst>
                                      </p:cBhvr>
                                      <p:to>
                                        <p:strVal val="visible"/>
                                      </p:to>
                                    </p:set>
                                    <p:animEffect transition="in" filter="wipe(down)">
                                      <p:cBhvr>
                                        <p:cTn id="15" dur="500"/>
                                        <p:tgtEl>
                                          <p:spTgt spid="138243">
                                            <p:txEl>
                                              <p:pRg st="1" end="1"/>
                                            </p:txEl>
                                          </p:spTgt>
                                        </p:tgtEl>
                                      </p:cBhvr>
                                    </p:animEffect>
                                  </p:childTnLst>
                                </p:cTn>
                              </p:par>
                            </p:childTnLst>
                          </p:cTn>
                        </p:par>
                        <p:par>
                          <p:cTn id="16" fill="hold" nodeType="afterGroup">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38243">
                                            <p:txEl>
                                              <p:pRg st="2" end="2"/>
                                            </p:txEl>
                                          </p:spTgt>
                                        </p:tgtEl>
                                        <p:attrNameLst>
                                          <p:attrName>style.visibility</p:attrName>
                                        </p:attrNameLst>
                                      </p:cBhvr>
                                      <p:to>
                                        <p:strVal val="visible"/>
                                      </p:to>
                                    </p:set>
                                    <p:animEffect transition="in" filter="wipe(down)">
                                      <p:cBhvr>
                                        <p:cTn id="19" dur="500"/>
                                        <p:tgtEl>
                                          <p:spTgt spid="138243">
                                            <p:txEl>
                                              <p:pRg st="2" end="2"/>
                                            </p:txEl>
                                          </p:spTgt>
                                        </p:tgtEl>
                                      </p:cBhvr>
                                    </p:animEffect>
                                  </p:childTnLst>
                                </p:cTn>
                              </p:par>
                            </p:childTnLst>
                          </p:cTn>
                        </p:par>
                        <p:par>
                          <p:cTn id="20" fill="hold" nodeType="afterGroup">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38243">
                                            <p:txEl>
                                              <p:pRg st="3" end="3"/>
                                            </p:txEl>
                                          </p:spTgt>
                                        </p:tgtEl>
                                        <p:attrNameLst>
                                          <p:attrName>style.visibility</p:attrName>
                                        </p:attrNameLst>
                                      </p:cBhvr>
                                      <p:to>
                                        <p:strVal val="visible"/>
                                      </p:to>
                                    </p:set>
                                    <p:animEffect transition="in" filter="wipe(down)">
                                      <p:cBhvr>
                                        <p:cTn id="23" dur="500"/>
                                        <p:tgtEl>
                                          <p:spTgt spid="138243">
                                            <p:txEl>
                                              <p:pRg st="3" end="3"/>
                                            </p:txEl>
                                          </p:spTgt>
                                        </p:tgtEl>
                                      </p:cBhvr>
                                    </p:animEffect>
                                  </p:childTnLst>
                                </p:cTn>
                              </p:par>
                            </p:childTnLst>
                          </p:cTn>
                        </p:par>
                        <p:par>
                          <p:cTn id="24" fill="hold" nodeType="afterGroup">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38244"/>
                                        </p:tgtEl>
                                        <p:attrNameLst>
                                          <p:attrName>style.visibility</p:attrName>
                                        </p:attrNameLst>
                                      </p:cBhvr>
                                      <p:to>
                                        <p:strVal val="visible"/>
                                      </p:to>
                                    </p:set>
                                    <p:animEffect transition="in" filter="wipe(down)">
                                      <p:cBhvr>
                                        <p:cTn id="27" dur="500"/>
                                        <p:tgtEl>
                                          <p:spTgt spid="138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build="p" animBg="1"/>
      <p:bldP spid="1382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0B803A12-D55E-45DE-9090-2A39813411B0}"/>
              </a:ext>
            </a:extLst>
          </p:cNvPr>
          <p:cNvSpPr>
            <a:spLocks noGrp="1"/>
          </p:cNvSpPr>
          <p:nvPr>
            <p:ph type="ftr" sz="quarter" idx="10"/>
          </p:nvPr>
        </p:nvSpPr>
        <p:spPr bwMode="auto">
          <a:xfrm>
            <a:off x="533400" y="61722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defPPr>
              <a:defRPr lang="en-US"/>
            </a:defPPr>
            <a:lvl1pPr algn="l" rtl="0" fontAlgn="base">
              <a:spcBef>
                <a:spcPct val="0"/>
              </a:spcBef>
              <a:spcAft>
                <a:spcPct val="0"/>
              </a:spcAft>
              <a:defRPr sz="1000"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US" altLang="en-US" dirty="0"/>
          </a:p>
        </p:txBody>
      </p:sp>
      <p:sp>
        <p:nvSpPr>
          <p:cNvPr id="140290" name="Rectangle 2">
            <a:extLst>
              <a:ext uri="{FF2B5EF4-FFF2-40B4-BE49-F238E27FC236}">
                <a16:creationId xmlns:a16="http://schemas.microsoft.com/office/drawing/2014/main" id="{D304FBD2-F23A-4FA4-B792-0CBA5893B1AA}"/>
              </a:ext>
            </a:extLst>
          </p:cNvPr>
          <p:cNvSpPr>
            <a:spLocks noGrp="1" noChangeArrowheads="1"/>
          </p:cNvSpPr>
          <p:nvPr>
            <p:ph type="title"/>
          </p:nvPr>
        </p:nvSpPr>
        <p:spPr/>
        <p:txBody>
          <a:bodyPr/>
          <a:lstStyle/>
          <a:p>
            <a:r>
              <a:rPr lang="cs-CZ" altLang="en-US" dirty="0" err="1"/>
              <a:t>Attitudes</a:t>
            </a:r>
            <a:endParaRPr lang="en-US" altLang="en-US" dirty="0"/>
          </a:p>
        </p:txBody>
      </p:sp>
      <p:sp>
        <p:nvSpPr>
          <p:cNvPr id="140291" name="Rectangle 3">
            <a:extLst>
              <a:ext uri="{FF2B5EF4-FFF2-40B4-BE49-F238E27FC236}">
                <a16:creationId xmlns:a16="http://schemas.microsoft.com/office/drawing/2014/main" id="{0FD3D161-B517-4879-9E5A-C7A0F4EE775A}"/>
              </a:ext>
            </a:extLst>
          </p:cNvPr>
          <p:cNvSpPr>
            <a:spLocks noGrp="1" noChangeArrowheads="1"/>
          </p:cNvSpPr>
          <p:nvPr>
            <p:ph type="body" idx="1"/>
          </p:nvPr>
        </p:nvSpPr>
        <p:spPr/>
        <p:txBody>
          <a:bodyPr/>
          <a:lstStyle/>
          <a:p>
            <a:pPr>
              <a:spcBef>
                <a:spcPts val="600"/>
              </a:spcBef>
            </a:pPr>
            <a:r>
              <a:rPr lang="en-US" altLang="en-US" dirty="0"/>
              <a:t>Attitudes</a:t>
            </a:r>
          </a:p>
          <a:p>
            <a:pPr lvl="1">
              <a:lnSpc>
                <a:spcPct val="100000"/>
              </a:lnSpc>
            </a:pPr>
            <a:r>
              <a:rPr lang="en-US" altLang="en-US" sz="1400" dirty="0"/>
              <a:t>Evaluative statements</a:t>
            </a:r>
            <a:r>
              <a:rPr lang="en-US" altLang="en-US" sz="1400" dirty="0">
                <a:cs typeface="Arial" panose="020B0604020202020204" pitchFamily="34" charset="0"/>
              </a:rPr>
              <a:t>—either favorable or unfavorable—concerning objects, people, or events.</a:t>
            </a:r>
          </a:p>
          <a:p>
            <a:pPr>
              <a:spcBef>
                <a:spcPts val="600"/>
              </a:spcBef>
            </a:pPr>
            <a:r>
              <a:rPr lang="en-US" altLang="en-US" dirty="0"/>
              <a:t>Components Of An Attitude</a:t>
            </a:r>
          </a:p>
          <a:p>
            <a:pPr lvl="1">
              <a:lnSpc>
                <a:spcPct val="100000"/>
              </a:lnSpc>
            </a:pPr>
            <a:r>
              <a:rPr lang="en-US" altLang="en-US" sz="1400" b="1" dirty="0">
                <a:cs typeface="Arial" panose="020B0604020202020204" pitchFamily="34" charset="0"/>
              </a:rPr>
              <a:t>Cognitive component:</a:t>
            </a:r>
            <a:r>
              <a:rPr lang="en-US" altLang="en-US" sz="1400" dirty="0">
                <a:cs typeface="Arial" panose="020B0604020202020204" pitchFamily="34" charset="0"/>
              </a:rPr>
              <a:t> the beliefs, opinions, knowledge, or information held by a person.</a:t>
            </a:r>
          </a:p>
          <a:p>
            <a:pPr lvl="1">
              <a:lnSpc>
                <a:spcPct val="100000"/>
              </a:lnSpc>
            </a:pPr>
            <a:r>
              <a:rPr lang="en-US" altLang="en-US" sz="1400" b="1" dirty="0">
                <a:cs typeface="Arial" panose="020B0604020202020204" pitchFamily="34" charset="0"/>
              </a:rPr>
              <a:t>Affective component:</a:t>
            </a:r>
            <a:r>
              <a:rPr lang="en-US" altLang="en-US" sz="1400" dirty="0">
                <a:cs typeface="Arial" panose="020B0604020202020204" pitchFamily="34" charset="0"/>
              </a:rPr>
              <a:t> the emotional or feeling part of an attitude.</a:t>
            </a:r>
          </a:p>
          <a:p>
            <a:pPr lvl="1">
              <a:lnSpc>
                <a:spcPct val="100000"/>
              </a:lnSpc>
            </a:pPr>
            <a:r>
              <a:rPr lang="en-US" altLang="en-US" sz="1400" b="1" dirty="0">
                <a:cs typeface="Arial" panose="020B0604020202020204" pitchFamily="34" charset="0"/>
              </a:rPr>
              <a:t>Behavioral component:</a:t>
            </a:r>
            <a:r>
              <a:rPr lang="en-US" altLang="en-US" sz="1400" dirty="0">
                <a:cs typeface="Arial" panose="020B0604020202020204" pitchFamily="34" charset="0"/>
              </a:rPr>
              <a:t> the intention to behave in a certain way.</a:t>
            </a:r>
          </a:p>
        </p:txBody>
      </p:sp>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D9DBFAD5-87BF-4DF8-BCDE-29BFE0625A3D}"/>
              </a:ext>
            </a:extLst>
          </p:cNvPr>
          <p:cNvSpPr>
            <a:spLocks noGrp="1"/>
          </p:cNvSpPr>
          <p:nvPr>
            <p:ph type="ftr" sz="quarter" idx="10"/>
          </p:nvPr>
        </p:nvSpPr>
        <p:spPr bwMode="auto">
          <a:xfrm>
            <a:off x="533400" y="61722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defPPr>
              <a:defRPr lang="en-US"/>
            </a:defPPr>
            <a:lvl1pPr algn="l" rtl="0" fontAlgn="base">
              <a:spcBef>
                <a:spcPct val="0"/>
              </a:spcBef>
              <a:spcAft>
                <a:spcPct val="0"/>
              </a:spcAft>
              <a:defRPr sz="1000"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US" altLang="en-US" dirty="0"/>
          </a:p>
        </p:txBody>
      </p:sp>
      <p:sp>
        <p:nvSpPr>
          <p:cNvPr id="142338" name="Rectangle 2">
            <a:extLst>
              <a:ext uri="{FF2B5EF4-FFF2-40B4-BE49-F238E27FC236}">
                <a16:creationId xmlns:a16="http://schemas.microsoft.com/office/drawing/2014/main" id="{B6B019FE-2A3C-4F6E-B408-259CF36C9081}"/>
              </a:ext>
            </a:extLst>
          </p:cNvPr>
          <p:cNvSpPr>
            <a:spLocks noGrp="1" noChangeArrowheads="1"/>
          </p:cNvSpPr>
          <p:nvPr>
            <p:ph type="title"/>
          </p:nvPr>
        </p:nvSpPr>
        <p:spPr/>
        <p:txBody>
          <a:bodyPr/>
          <a:lstStyle/>
          <a:p>
            <a:r>
              <a:rPr lang="cs-CZ" altLang="en-US" dirty="0"/>
              <a:t>Job </a:t>
            </a:r>
            <a:r>
              <a:rPr lang="cs-CZ" altLang="en-US" dirty="0" err="1"/>
              <a:t>satisfaction</a:t>
            </a:r>
            <a:r>
              <a:rPr lang="cs-CZ" altLang="en-US" dirty="0"/>
              <a:t> (1/2)</a:t>
            </a:r>
            <a:endParaRPr lang="en-US" altLang="en-US" dirty="0"/>
          </a:p>
        </p:txBody>
      </p:sp>
      <p:sp>
        <p:nvSpPr>
          <p:cNvPr id="142339" name="Rectangle 3">
            <a:extLst>
              <a:ext uri="{FF2B5EF4-FFF2-40B4-BE49-F238E27FC236}">
                <a16:creationId xmlns:a16="http://schemas.microsoft.com/office/drawing/2014/main" id="{9538B032-4091-4EC8-B01D-9C8C717F78F8}"/>
              </a:ext>
            </a:extLst>
          </p:cNvPr>
          <p:cNvSpPr>
            <a:spLocks noGrp="1" noChangeArrowheads="1"/>
          </p:cNvSpPr>
          <p:nvPr>
            <p:ph type="body" idx="1"/>
          </p:nvPr>
        </p:nvSpPr>
        <p:spPr/>
        <p:txBody>
          <a:bodyPr/>
          <a:lstStyle/>
          <a:p>
            <a:pPr>
              <a:spcBef>
                <a:spcPts val="600"/>
              </a:spcBef>
            </a:pPr>
            <a:r>
              <a:rPr lang="en-US" altLang="en-US" dirty="0"/>
              <a:t>Job Satisfaction</a:t>
            </a:r>
          </a:p>
          <a:p>
            <a:pPr lvl="1">
              <a:lnSpc>
                <a:spcPct val="100000"/>
              </a:lnSpc>
            </a:pPr>
            <a:r>
              <a:rPr lang="en-US" altLang="en-US" sz="1400" dirty="0">
                <a:cs typeface="Arial" panose="020B0604020202020204" pitchFamily="34" charset="0"/>
              </a:rPr>
              <a:t>Job satisfaction is affected by level of income earned and by the type of job a worker does.</a:t>
            </a:r>
          </a:p>
          <a:p>
            <a:pPr>
              <a:spcBef>
                <a:spcPts val="600"/>
              </a:spcBef>
            </a:pPr>
            <a:r>
              <a:rPr lang="en-US" altLang="en-US" dirty="0"/>
              <a:t>Job Satisfaction and Productivity</a:t>
            </a:r>
          </a:p>
          <a:p>
            <a:pPr lvl="1">
              <a:lnSpc>
                <a:spcPct val="100000"/>
              </a:lnSpc>
            </a:pPr>
            <a:r>
              <a:rPr lang="en-US" altLang="en-US" sz="1400" dirty="0">
                <a:cs typeface="Arial" panose="020B0604020202020204" pitchFamily="34" charset="0"/>
              </a:rPr>
              <a:t>For individuals, productivity appears to lead to job satisfaction.</a:t>
            </a:r>
          </a:p>
          <a:p>
            <a:pPr lvl="1">
              <a:lnSpc>
                <a:spcPct val="100000"/>
              </a:lnSpc>
            </a:pPr>
            <a:r>
              <a:rPr lang="en-US" altLang="en-US" sz="1400" dirty="0">
                <a:cs typeface="Arial" panose="020B0604020202020204" pitchFamily="34" charset="0"/>
              </a:rPr>
              <a:t>For organizations, those with more satisfied employees are more effective than those with less satisfied employees.</a:t>
            </a:r>
            <a:endParaRPr lang="cs-CZ" altLang="en-US" sz="1400" dirty="0">
              <a:cs typeface="Arial" panose="020B0604020202020204" pitchFamily="34" charset="0"/>
            </a:endParaRPr>
          </a:p>
          <a:p>
            <a:pPr>
              <a:spcBef>
                <a:spcPts val="600"/>
              </a:spcBef>
            </a:pPr>
            <a:r>
              <a:rPr lang="en-US" altLang="en-US" dirty="0"/>
              <a:t>Job Satisfaction and Absenteeism</a:t>
            </a:r>
          </a:p>
          <a:p>
            <a:pPr lvl="1">
              <a:lnSpc>
                <a:spcPct val="100000"/>
              </a:lnSpc>
            </a:pPr>
            <a:r>
              <a:rPr lang="en-US" altLang="en-US" sz="1400" dirty="0">
                <a:cs typeface="Arial" panose="020B0604020202020204" pitchFamily="34" charset="0"/>
              </a:rPr>
              <a:t>Satisfied employees tend to have lower levels of absenteeism.</a:t>
            </a:r>
          </a:p>
          <a:p>
            <a:pPr>
              <a:spcBef>
                <a:spcPts val="600"/>
              </a:spcBef>
            </a:pPr>
            <a:r>
              <a:rPr lang="en-US" altLang="en-US" dirty="0"/>
              <a:t>Job Satisfaction and Turnover</a:t>
            </a:r>
          </a:p>
          <a:p>
            <a:pPr lvl="1">
              <a:lnSpc>
                <a:spcPct val="100000"/>
              </a:lnSpc>
            </a:pPr>
            <a:r>
              <a:rPr lang="en-US" altLang="en-US" sz="1400" dirty="0">
                <a:cs typeface="Arial" panose="020B0604020202020204" pitchFamily="34" charset="0"/>
              </a:rPr>
              <a:t>Satisfied employees have lower levels of turnover; dissatisfied employees have higher levels of turnover.</a:t>
            </a:r>
          </a:p>
          <a:p>
            <a:pPr lvl="1">
              <a:lnSpc>
                <a:spcPct val="100000"/>
              </a:lnSpc>
            </a:pPr>
            <a:r>
              <a:rPr lang="en-US" altLang="en-US" sz="1400" dirty="0">
                <a:cs typeface="Arial" panose="020B0604020202020204" pitchFamily="34" charset="0"/>
              </a:rPr>
              <a:t>Turnover is affected by the level of employee performance.</a:t>
            </a:r>
          </a:p>
          <a:p>
            <a:pPr lvl="1"/>
            <a:endParaRPr lang="en-US" altLang="en-US" dirty="0">
              <a:cs typeface="Arial" panose="020B0604020202020204" pitchFamily="34" charset="0"/>
            </a:endParaRPr>
          </a:p>
        </p:txBody>
      </p:sp>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1C35700A-C760-479C-A432-F00737410547}"/>
              </a:ext>
            </a:extLst>
          </p:cNvPr>
          <p:cNvSpPr>
            <a:spLocks noGrp="1"/>
          </p:cNvSpPr>
          <p:nvPr>
            <p:ph type="ftr" sz="quarter" idx="10"/>
          </p:nvPr>
        </p:nvSpPr>
        <p:spPr bwMode="auto">
          <a:xfrm>
            <a:off x="533400" y="61722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defPPr>
              <a:defRPr lang="en-US"/>
            </a:defPPr>
            <a:lvl1pPr algn="l" rtl="0" fontAlgn="base">
              <a:spcBef>
                <a:spcPct val="0"/>
              </a:spcBef>
              <a:spcAft>
                <a:spcPct val="0"/>
              </a:spcAft>
              <a:defRPr sz="1000"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US" altLang="en-US" dirty="0"/>
          </a:p>
        </p:txBody>
      </p:sp>
      <p:sp>
        <p:nvSpPr>
          <p:cNvPr id="146434" name="Rectangle 2">
            <a:extLst>
              <a:ext uri="{FF2B5EF4-FFF2-40B4-BE49-F238E27FC236}">
                <a16:creationId xmlns:a16="http://schemas.microsoft.com/office/drawing/2014/main" id="{4C06EC9C-40F4-46CD-B95E-0B5074026E97}"/>
              </a:ext>
            </a:extLst>
          </p:cNvPr>
          <p:cNvSpPr>
            <a:spLocks noGrp="1" noChangeArrowheads="1"/>
          </p:cNvSpPr>
          <p:nvPr>
            <p:ph type="title"/>
          </p:nvPr>
        </p:nvSpPr>
        <p:spPr/>
        <p:txBody>
          <a:bodyPr/>
          <a:lstStyle/>
          <a:p>
            <a:r>
              <a:rPr lang="cs-CZ" altLang="en-US" dirty="0"/>
              <a:t>Job </a:t>
            </a:r>
            <a:r>
              <a:rPr lang="cs-CZ" altLang="en-US" dirty="0" err="1"/>
              <a:t>satisfaction</a:t>
            </a:r>
            <a:r>
              <a:rPr lang="cs-CZ" altLang="en-US" dirty="0"/>
              <a:t> (2/2)</a:t>
            </a:r>
            <a:endParaRPr lang="en-US" altLang="en-US" dirty="0"/>
          </a:p>
        </p:txBody>
      </p:sp>
      <p:sp>
        <p:nvSpPr>
          <p:cNvPr id="146435" name="Rectangle 3">
            <a:extLst>
              <a:ext uri="{FF2B5EF4-FFF2-40B4-BE49-F238E27FC236}">
                <a16:creationId xmlns:a16="http://schemas.microsoft.com/office/drawing/2014/main" id="{BC7A5F5C-64F9-4E1A-B19C-DA4EE4364C26}"/>
              </a:ext>
            </a:extLst>
          </p:cNvPr>
          <p:cNvSpPr>
            <a:spLocks noGrp="1" noChangeArrowheads="1"/>
          </p:cNvSpPr>
          <p:nvPr>
            <p:ph type="body" idx="1"/>
          </p:nvPr>
        </p:nvSpPr>
        <p:spPr/>
        <p:txBody>
          <a:bodyPr/>
          <a:lstStyle/>
          <a:p>
            <a:pPr>
              <a:spcBef>
                <a:spcPct val="35000"/>
              </a:spcBef>
            </a:pPr>
            <a:r>
              <a:rPr lang="en-US" altLang="en-US" dirty="0"/>
              <a:t>Job Satisfaction and Customer Satisfaction</a:t>
            </a:r>
          </a:p>
          <a:p>
            <a:pPr lvl="1">
              <a:spcBef>
                <a:spcPct val="35000"/>
              </a:spcBef>
            </a:pPr>
            <a:r>
              <a:rPr lang="en-US" altLang="en-US" sz="1400" dirty="0"/>
              <a:t>The level of job satisfaction for frontline employees is related to increased customer satisfaction and loyalty.</a:t>
            </a:r>
          </a:p>
          <a:p>
            <a:pPr lvl="1">
              <a:spcBef>
                <a:spcPct val="35000"/>
              </a:spcBef>
            </a:pPr>
            <a:r>
              <a:rPr lang="en-US" altLang="en-US" sz="1400" dirty="0"/>
              <a:t>Interaction with dissatisfied customers can increase an employee’s job dissatisfaction.</a:t>
            </a:r>
          </a:p>
          <a:p>
            <a:pPr lvl="1">
              <a:spcBef>
                <a:spcPct val="35000"/>
              </a:spcBef>
            </a:pPr>
            <a:r>
              <a:rPr lang="en-US" altLang="en-US" sz="1400" dirty="0"/>
              <a:t>Actions to increase job satisfaction for customer service workers:</a:t>
            </a:r>
          </a:p>
          <a:p>
            <a:pPr lvl="2">
              <a:spcBef>
                <a:spcPct val="35000"/>
              </a:spcBef>
            </a:pPr>
            <a:r>
              <a:rPr lang="en-US" altLang="en-US" sz="1400" dirty="0"/>
              <a:t>Hire upbeat and friendly employees.</a:t>
            </a:r>
          </a:p>
          <a:p>
            <a:pPr lvl="2">
              <a:spcBef>
                <a:spcPct val="35000"/>
              </a:spcBef>
            </a:pPr>
            <a:r>
              <a:rPr lang="en-US" altLang="en-US" sz="1400" dirty="0"/>
              <a:t>Reward superior customer service.</a:t>
            </a:r>
          </a:p>
          <a:p>
            <a:pPr lvl="2">
              <a:spcBef>
                <a:spcPct val="35000"/>
              </a:spcBef>
            </a:pPr>
            <a:r>
              <a:rPr lang="en-US" altLang="en-US" sz="1400" dirty="0"/>
              <a:t>Provide a positive work climate.</a:t>
            </a:r>
          </a:p>
          <a:p>
            <a:pPr lvl="2">
              <a:spcBef>
                <a:spcPct val="35000"/>
              </a:spcBef>
            </a:pPr>
            <a:r>
              <a:rPr lang="en-US" altLang="en-US" sz="1400" dirty="0"/>
              <a:t>Use attitude surveys to track employee satisfaction.</a:t>
            </a:r>
            <a:endParaRPr lang="cs-CZ" altLang="en-US" sz="1400" dirty="0"/>
          </a:p>
          <a:p>
            <a:pPr lvl="2">
              <a:spcBef>
                <a:spcPct val="35000"/>
              </a:spcBef>
            </a:pPr>
            <a:endParaRPr lang="cs-CZ" altLang="en-US" dirty="0"/>
          </a:p>
          <a:p>
            <a:r>
              <a:rPr lang="en-US" altLang="en-US" dirty="0"/>
              <a:t>Job Satisfaction and Workplace Misbehavior</a:t>
            </a:r>
          </a:p>
          <a:p>
            <a:pPr lvl="1">
              <a:lnSpc>
                <a:spcPct val="100000"/>
              </a:lnSpc>
            </a:pPr>
            <a:r>
              <a:rPr lang="en-US" altLang="en-US" sz="1400" dirty="0"/>
              <a:t>Dissatisfied employees will respond somehow</a:t>
            </a:r>
          </a:p>
          <a:p>
            <a:pPr lvl="1">
              <a:lnSpc>
                <a:spcPct val="100000"/>
              </a:lnSpc>
            </a:pPr>
            <a:r>
              <a:rPr lang="en-US" altLang="en-US" sz="1400" dirty="0"/>
              <a:t>Not easy to predict exactly how they’ll respond</a:t>
            </a:r>
          </a:p>
          <a:p>
            <a:pPr lvl="2">
              <a:spcBef>
                <a:spcPct val="35000"/>
              </a:spcBef>
            </a:pPr>
            <a:endParaRPr lang="en-US" altLang="en-US" dirty="0"/>
          </a:p>
        </p:txBody>
      </p:sp>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A774C24C-42F6-441A-95DB-7E87C5EF654C}"/>
              </a:ext>
            </a:extLst>
          </p:cNvPr>
          <p:cNvSpPr>
            <a:spLocks noGrp="1"/>
          </p:cNvSpPr>
          <p:nvPr>
            <p:ph type="ftr" sz="quarter" idx="10"/>
          </p:nvPr>
        </p:nvSpPr>
        <p:spPr bwMode="auto">
          <a:xfrm>
            <a:off x="533400" y="61722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defPPr>
              <a:defRPr lang="en-US"/>
            </a:defPPr>
            <a:lvl1pPr algn="l" rtl="0" fontAlgn="base">
              <a:spcBef>
                <a:spcPct val="0"/>
              </a:spcBef>
              <a:spcAft>
                <a:spcPct val="0"/>
              </a:spcAft>
              <a:defRPr sz="1000"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US" altLang="en-US" dirty="0"/>
          </a:p>
        </p:txBody>
      </p:sp>
      <p:sp>
        <p:nvSpPr>
          <p:cNvPr id="148482" name="Rectangle 2">
            <a:extLst>
              <a:ext uri="{FF2B5EF4-FFF2-40B4-BE49-F238E27FC236}">
                <a16:creationId xmlns:a16="http://schemas.microsoft.com/office/drawing/2014/main" id="{08C3A3F1-C5A1-4012-8ABF-FC74CEF8D45E}"/>
              </a:ext>
            </a:extLst>
          </p:cNvPr>
          <p:cNvSpPr>
            <a:spLocks noGrp="1" noChangeArrowheads="1"/>
          </p:cNvSpPr>
          <p:nvPr>
            <p:ph type="title"/>
          </p:nvPr>
        </p:nvSpPr>
        <p:spPr/>
        <p:txBody>
          <a:bodyPr/>
          <a:lstStyle/>
          <a:p>
            <a:r>
              <a:rPr lang="cs-CZ" altLang="en-US" dirty="0" err="1"/>
              <a:t>Other</a:t>
            </a:r>
            <a:r>
              <a:rPr lang="cs-CZ" altLang="en-US" dirty="0"/>
              <a:t> p</a:t>
            </a:r>
            <a:r>
              <a:rPr lang="en-US" altLang="en-US" dirty="0" err="1"/>
              <a:t>sychological</a:t>
            </a:r>
            <a:r>
              <a:rPr lang="en-US" altLang="en-US" dirty="0"/>
              <a:t> </a:t>
            </a:r>
            <a:r>
              <a:rPr lang="cs-CZ" altLang="en-US" dirty="0"/>
              <a:t>f</a:t>
            </a:r>
            <a:r>
              <a:rPr lang="en-US" altLang="en-US" dirty="0"/>
              <a:t>actors</a:t>
            </a:r>
          </a:p>
        </p:txBody>
      </p:sp>
      <p:sp>
        <p:nvSpPr>
          <p:cNvPr id="148483" name="Rectangle 3">
            <a:extLst>
              <a:ext uri="{FF2B5EF4-FFF2-40B4-BE49-F238E27FC236}">
                <a16:creationId xmlns:a16="http://schemas.microsoft.com/office/drawing/2014/main" id="{CA148B20-0A84-4149-B5E8-11C4AD1298BA}"/>
              </a:ext>
            </a:extLst>
          </p:cNvPr>
          <p:cNvSpPr>
            <a:spLocks noGrp="1" noChangeArrowheads="1"/>
          </p:cNvSpPr>
          <p:nvPr>
            <p:ph type="body" idx="1"/>
          </p:nvPr>
        </p:nvSpPr>
        <p:spPr/>
        <p:txBody>
          <a:bodyPr/>
          <a:lstStyle/>
          <a:p>
            <a:r>
              <a:rPr lang="en-US" altLang="en-US" dirty="0"/>
              <a:t>Job Involvement</a:t>
            </a:r>
          </a:p>
          <a:p>
            <a:pPr marL="361950" lvl="2">
              <a:lnSpc>
                <a:spcPct val="100000"/>
              </a:lnSpc>
              <a:buClr>
                <a:schemeClr val="tx2"/>
              </a:buClr>
            </a:pPr>
            <a:r>
              <a:rPr lang="en-US" altLang="en-US" sz="1400" dirty="0"/>
              <a:t>The degree to which an employee identifies with his or her job, actively participates in it, and considers his or her performance to be important to his or her self-worth.</a:t>
            </a:r>
          </a:p>
          <a:p>
            <a:pPr marL="361950" lvl="2">
              <a:lnSpc>
                <a:spcPct val="100000"/>
              </a:lnSpc>
            </a:pPr>
            <a:r>
              <a:rPr lang="en-US" altLang="en-US" sz="1400" dirty="0"/>
              <a:t>High levels of commitment are related to fewer absences and lower resignation rates.</a:t>
            </a:r>
            <a:endParaRPr lang="cs-CZ" altLang="en-US" sz="1400" dirty="0"/>
          </a:p>
          <a:p>
            <a:pPr>
              <a:spcBef>
                <a:spcPct val="50000"/>
              </a:spcBef>
            </a:pPr>
            <a:r>
              <a:rPr lang="en-US" altLang="en-US" dirty="0"/>
              <a:t>Organizational Commitment</a:t>
            </a:r>
          </a:p>
          <a:p>
            <a:pPr marL="361950" lvl="2">
              <a:lnSpc>
                <a:spcPct val="100000"/>
              </a:lnSpc>
            </a:pPr>
            <a:r>
              <a:rPr lang="en-US" altLang="en-US" sz="1400" dirty="0"/>
              <a:t>Is the degree to which an employee identifies with a particular organization and its goals and wishes to maintain membership in the organization.</a:t>
            </a:r>
          </a:p>
          <a:p>
            <a:pPr marL="361950" lvl="2">
              <a:lnSpc>
                <a:spcPct val="100000"/>
              </a:lnSpc>
            </a:pPr>
            <a:r>
              <a:rPr lang="en-US" altLang="en-US" sz="1400" dirty="0"/>
              <a:t>Leads to lower levels of both absenteeism and turnover.</a:t>
            </a:r>
          </a:p>
          <a:p>
            <a:pPr>
              <a:spcBef>
                <a:spcPct val="50000"/>
              </a:spcBef>
            </a:pPr>
            <a:r>
              <a:rPr lang="en-US" altLang="en-US" dirty="0"/>
              <a:t>Perceived Organizational Support</a:t>
            </a:r>
          </a:p>
          <a:p>
            <a:pPr marL="361950" lvl="2">
              <a:lnSpc>
                <a:spcPct val="100000"/>
              </a:lnSpc>
            </a:pPr>
            <a:r>
              <a:rPr lang="en-US" altLang="en-US" sz="1400" dirty="0"/>
              <a:t>Is the general belief of employees that their organization values their contribution and cares about their well-being.</a:t>
            </a:r>
          </a:p>
          <a:p>
            <a:pPr marL="361950" lvl="2">
              <a:lnSpc>
                <a:spcPct val="100000"/>
              </a:lnSpc>
            </a:pPr>
            <a:r>
              <a:rPr lang="en-US" altLang="en-US" sz="1400" dirty="0"/>
              <a:t>Represents the commitment of the organization to the employee.</a:t>
            </a:r>
          </a:p>
          <a:p>
            <a:pPr marL="361950" lvl="2">
              <a:lnSpc>
                <a:spcPct val="100000"/>
              </a:lnSpc>
            </a:pPr>
            <a:r>
              <a:rPr lang="en-US" altLang="en-US" sz="1400" dirty="0"/>
              <a:t>Providing high levels of support increases job satisfaction and lower turnover.</a:t>
            </a:r>
          </a:p>
          <a:p>
            <a:pPr lvl="1">
              <a:spcBef>
                <a:spcPct val="50000"/>
              </a:spcBef>
            </a:pPr>
            <a:endParaRPr lang="en-US" altLang="en-US" dirty="0"/>
          </a:p>
          <a:p>
            <a:pPr lvl="2"/>
            <a:endParaRPr lang="en-US" altLang="en-US" dirty="0"/>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F44610B-7287-4C5E-8806-ED2FB1CC2F16}"/>
              </a:ext>
            </a:extLst>
          </p:cNvPr>
          <p:cNvSpPr>
            <a:spLocks noGrp="1"/>
          </p:cNvSpPr>
          <p:nvPr>
            <p:ph type="ftr" sz="quarter" idx="10"/>
          </p:nvPr>
        </p:nvSpPr>
        <p:spPr/>
        <p:txBody>
          <a:bodyPr/>
          <a:lstStyle/>
          <a:p>
            <a:endParaRPr lang="en-GB" noProof="0" dirty="0"/>
          </a:p>
        </p:txBody>
      </p:sp>
      <p:sp>
        <p:nvSpPr>
          <p:cNvPr id="4" name="Nadpis 3">
            <a:extLst>
              <a:ext uri="{FF2B5EF4-FFF2-40B4-BE49-F238E27FC236}">
                <a16:creationId xmlns:a16="http://schemas.microsoft.com/office/drawing/2014/main" id="{DFB90D73-62E7-4844-A0B3-8D4F7C9A8AEF}"/>
              </a:ext>
            </a:extLst>
          </p:cNvPr>
          <p:cNvSpPr>
            <a:spLocks noGrp="1"/>
          </p:cNvSpPr>
          <p:nvPr>
            <p:ph type="title"/>
          </p:nvPr>
        </p:nvSpPr>
        <p:spPr/>
        <p:txBody>
          <a:bodyPr/>
          <a:lstStyle/>
          <a:p>
            <a:r>
              <a:rPr lang="en-GB" dirty="0"/>
              <a:t>Agenda for today</a:t>
            </a:r>
          </a:p>
        </p:txBody>
      </p:sp>
      <p:sp>
        <p:nvSpPr>
          <p:cNvPr id="5" name="Zástupný obsah 4">
            <a:extLst>
              <a:ext uri="{FF2B5EF4-FFF2-40B4-BE49-F238E27FC236}">
                <a16:creationId xmlns:a16="http://schemas.microsoft.com/office/drawing/2014/main" id="{E2B6A2BD-DF4E-4386-980C-005B0AC4A00F}"/>
              </a:ext>
            </a:extLst>
          </p:cNvPr>
          <p:cNvSpPr>
            <a:spLocks noGrp="1"/>
          </p:cNvSpPr>
          <p:nvPr>
            <p:ph idx="1"/>
          </p:nvPr>
        </p:nvSpPr>
        <p:spPr/>
        <p:txBody>
          <a:bodyPr/>
          <a:lstStyle/>
          <a:p>
            <a:pPr>
              <a:buFont typeface="Wingdings" panose="05000000000000000000" pitchFamily="2" charset="2"/>
              <a:buChar char="§"/>
            </a:pPr>
            <a:r>
              <a:rPr lang="cs-CZ" dirty="0" err="1"/>
              <a:t>Human</a:t>
            </a:r>
            <a:r>
              <a:rPr lang="cs-CZ" dirty="0"/>
              <a:t> </a:t>
            </a:r>
            <a:r>
              <a:rPr lang="cs-CZ" dirty="0" err="1"/>
              <a:t>Resource</a:t>
            </a:r>
            <a:r>
              <a:rPr lang="cs-CZ" dirty="0"/>
              <a:t> Management</a:t>
            </a:r>
          </a:p>
          <a:p>
            <a:pPr lvl="1">
              <a:buFont typeface="Wingdings" panose="05000000000000000000" pitchFamily="2" charset="2"/>
              <a:buChar char="§"/>
            </a:pPr>
            <a:r>
              <a:rPr lang="cs-CZ" dirty="0"/>
              <a:t>HRM </a:t>
            </a:r>
            <a:r>
              <a:rPr lang="cs-CZ" dirty="0" err="1"/>
              <a:t>Process</a:t>
            </a:r>
            <a:endParaRPr lang="cs-CZ" dirty="0"/>
          </a:p>
          <a:p>
            <a:pPr lvl="1">
              <a:buFont typeface="Wingdings" panose="05000000000000000000" pitchFamily="2" charset="2"/>
              <a:buChar char="§"/>
            </a:pPr>
            <a:r>
              <a:rPr lang="cs-CZ" altLang="en-US" dirty="0" err="1"/>
              <a:t>Identifying</a:t>
            </a:r>
            <a:r>
              <a:rPr lang="cs-CZ" altLang="en-US" dirty="0"/>
              <a:t> and </a:t>
            </a:r>
            <a:r>
              <a:rPr lang="cs-CZ" altLang="en-US" dirty="0" err="1"/>
              <a:t>selecting</a:t>
            </a:r>
            <a:r>
              <a:rPr lang="cs-CZ" altLang="en-US" dirty="0"/>
              <a:t> </a:t>
            </a:r>
            <a:r>
              <a:rPr lang="cs-CZ" altLang="en-US" dirty="0" err="1"/>
              <a:t>employees</a:t>
            </a:r>
            <a:endParaRPr lang="cs-CZ" altLang="en-US" dirty="0"/>
          </a:p>
          <a:p>
            <a:pPr lvl="1">
              <a:buFont typeface="Wingdings" panose="05000000000000000000" pitchFamily="2" charset="2"/>
              <a:buChar char="§"/>
            </a:pPr>
            <a:r>
              <a:rPr lang="cs-CZ" altLang="en-US" sz="1600" dirty="0" err="1"/>
              <a:t>Providing</a:t>
            </a:r>
            <a:r>
              <a:rPr lang="cs-CZ" altLang="en-US" sz="1600" dirty="0"/>
              <a:t> </a:t>
            </a:r>
            <a:r>
              <a:rPr lang="cs-CZ" altLang="en-US" sz="1600" dirty="0" err="1"/>
              <a:t>employees</a:t>
            </a:r>
            <a:r>
              <a:rPr lang="cs-CZ" altLang="en-US" sz="1600" dirty="0"/>
              <a:t> </a:t>
            </a:r>
            <a:r>
              <a:rPr lang="cs-CZ" altLang="en-US" sz="1600" dirty="0" err="1"/>
              <a:t>with</a:t>
            </a:r>
            <a:r>
              <a:rPr lang="cs-CZ" altLang="en-US" sz="1600" dirty="0"/>
              <a:t> </a:t>
            </a:r>
            <a:r>
              <a:rPr lang="cs-CZ" altLang="en-US" sz="1600" dirty="0" err="1"/>
              <a:t>knowledge</a:t>
            </a:r>
            <a:r>
              <a:rPr lang="cs-CZ" altLang="en-US" sz="1600" dirty="0"/>
              <a:t> and </a:t>
            </a:r>
            <a:r>
              <a:rPr lang="cs-CZ" altLang="en-US" sz="1600" dirty="0" err="1"/>
              <a:t>skills</a:t>
            </a:r>
            <a:endParaRPr lang="cs-CZ" altLang="en-US" sz="1600" dirty="0"/>
          </a:p>
          <a:p>
            <a:pPr lvl="1">
              <a:buFont typeface="Wingdings" panose="05000000000000000000" pitchFamily="2" charset="2"/>
              <a:buChar char="§"/>
            </a:pPr>
            <a:r>
              <a:rPr lang="cs-CZ" altLang="en-US" sz="1600" dirty="0" err="1"/>
              <a:t>Retaining</a:t>
            </a:r>
            <a:r>
              <a:rPr lang="cs-CZ" altLang="en-US" sz="1600" dirty="0"/>
              <a:t> </a:t>
            </a:r>
            <a:r>
              <a:rPr lang="cs-CZ" altLang="en-US" sz="1600" dirty="0" err="1"/>
              <a:t>competent</a:t>
            </a:r>
            <a:r>
              <a:rPr lang="cs-CZ" altLang="en-US" sz="1600" dirty="0"/>
              <a:t> and </a:t>
            </a:r>
            <a:r>
              <a:rPr lang="cs-CZ" altLang="en-US" sz="1600" dirty="0" err="1"/>
              <a:t>high-performing</a:t>
            </a:r>
            <a:r>
              <a:rPr lang="cs-CZ" altLang="en-US" sz="1600" dirty="0"/>
              <a:t> </a:t>
            </a:r>
            <a:r>
              <a:rPr lang="cs-CZ" altLang="en-US" sz="1600" dirty="0" err="1"/>
              <a:t>employees</a:t>
            </a:r>
            <a:endParaRPr lang="cs-CZ" altLang="en-US" sz="1600" dirty="0"/>
          </a:p>
          <a:p>
            <a:pPr lvl="1">
              <a:buFont typeface="Wingdings" panose="05000000000000000000" pitchFamily="2" charset="2"/>
              <a:buChar char="§"/>
            </a:pPr>
            <a:r>
              <a:rPr lang="en-US" altLang="en-US" dirty="0"/>
              <a:t>Current Issues in HRM</a:t>
            </a:r>
            <a:endParaRPr lang="cs-CZ" dirty="0"/>
          </a:p>
          <a:p>
            <a:pPr lvl="1">
              <a:buFont typeface="Wingdings" panose="05000000000000000000" pitchFamily="2" charset="2"/>
              <a:buChar char="§"/>
            </a:pPr>
            <a:endParaRPr lang="cs-CZ" dirty="0"/>
          </a:p>
          <a:p>
            <a:pPr>
              <a:buFont typeface="Wingdings" panose="05000000000000000000" pitchFamily="2" charset="2"/>
              <a:buChar char="§"/>
            </a:pPr>
            <a:r>
              <a:rPr lang="cs-CZ" dirty="0" err="1"/>
              <a:t>Understanding</a:t>
            </a:r>
            <a:r>
              <a:rPr lang="cs-CZ" dirty="0"/>
              <a:t> </a:t>
            </a:r>
            <a:r>
              <a:rPr lang="cs-CZ" dirty="0" err="1"/>
              <a:t>indivdual</a:t>
            </a:r>
            <a:r>
              <a:rPr lang="cs-CZ" dirty="0"/>
              <a:t> </a:t>
            </a:r>
            <a:r>
              <a:rPr lang="cs-CZ" dirty="0" err="1"/>
              <a:t>behavior</a:t>
            </a:r>
            <a:endParaRPr lang="cs-CZ" dirty="0"/>
          </a:p>
          <a:p>
            <a:pPr lvl="1">
              <a:buFont typeface="Wingdings" panose="05000000000000000000" pitchFamily="2" charset="2"/>
              <a:buChar char="§"/>
            </a:pPr>
            <a:r>
              <a:rPr lang="cs-CZ" dirty="0" err="1"/>
              <a:t>Behavior</a:t>
            </a:r>
            <a:r>
              <a:rPr lang="cs-CZ" dirty="0"/>
              <a:t> </a:t>
            </a:r>
            <a:r>
              <a:rPr lang="cs-CZ" dirty="0" err="1"/>
              <a:t>defined</a:t>
            </a:r>
            <a:endParaRPr lang="cs-CZ" dirty="0"/>
          </a:p>
          <a:p>
            <a:pPr lvl="1">
              <a:buFont typeface="Wingdings" panose="05000000000000000000" pitchFamily="2" charset="2"/>
              <a:buChar char="§"/>
            </a:pPr>
            <a:r>
              <a:rPr lang="cs-CZ" dirty="0"/>
              <a:t>(</a:t>
            </a:r>
            <a:r>
              <a:rPr lang="cs-CZ" dirty="0" err="1"/>
              <a:t>Psychological</a:t>
            </a:r>
            <a:r>
              <a:rPr lang="cs-CZ" dirty="0"/>
              <a:t>) </a:t>
            </a:r>
            <a:r>
              <a:rPr lang="cs-CZ" dirty="0" err="1"/>
              <a:t>factors</a:t>
            </a:r>
            <a:r>
              <a:rPr lang="cs-CZ" dirty="0"/>
              <a:t> </a:t>
            </a:r>
            <a:r>
              <a:rPr lang="cs-CZ" dirty="0" err="1"/>
              <a:t>affecting</a:t>
            </a:r>
            <a:r>
              <a:rPr lang="cs-CZ" dirty="0"/>
              <a:t> </a:t>
            </a:r>
            <a:r>
              <a:rPr lang="cs-CZ" dirty="0" err="1"/>
              <a:t>behavior</a:t>
            </a:r>
            <a:endParaRPr lang="cs-CZ" dirty="0"/>
          </a:p>
          <a:p>
            <a:pPr lvl="1">
              <a:buFont typeface="Wingdings" panose="05000000000000000000" pitchFamily="2" charset="2"/>
              <a:buChar char="§"/>
            </a:pPr>
            <a:r>
              <a:rPr lang="cs-CZ" dirty="0" err="1"/>
              <a:t>Shaping</a:t>
            </a:r>
            <a:r>
              <a:rPr lang="cs-CZ" dirty="0"/>
              <a:t> </a:t>
            </a:r>
            <a:r>
              <a:rPr lang="cs-CZ" dirty="0" err="1"/>
              <a:t>behavior</a:t>
            </a:r>
            <a:endParaRPr lang="cs-CZ" dirty="0"/>
          </a:p>
        </p:txBody>
      </p:sp>
    </p:spTree>
    <p:extLst>
      <p:ext uri="{BB962C8B-B14F-4D97-AF65-F5344CB8AC3E}">
        <p14:creationId xmlns:p14="http://schemas.microsoft.com/office/powerpoint/2010/main" val="1333537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3DC18F45-0961-47A8-997E-E81385EE9D7E}"/>
              </a:ext>
            </a:extLst>
          </p:cNvPr>
          <p:cNvSpPr>
            <a:spLocks noGrp="1"/>
          </p:cNvSpPr>
          <p:nvPr>
            <p:ph type="ftr" sz="quarter" idx="10"/>
          </p:nvPr>
        </p:nvSpPr>
        <p:spPr bwMode="auto">
          <a:xfrm>
            <a:off x="533400" y="61722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defPPr>
              <a:defRPr lang="en-US"/>
            </a:defPPr>
            <a:lvl1pPr algn="l" rtl="0" fontAlgn="base">
              <a:spcBef>
                <a:spcPct val="0"/>
              </a:spcBef>
              <a:spcAft>
                <a:spcPct val="0"/>
              </a:spcAft>
              <a:defRPr sz="1000"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US" altLang="en-US" dirty="0"/>
          </a:p>
        </p:txBody>
      </p:sp>
      <p:sp>
        <p:nvSpPr>
          <p:cNvPr id="158722" name="Rectangle 2">
            <a:extLst>
              <a:ext uri="{FF2B5EF4-FFF2-40B4-BE49-F238E27FC236}">
                <a16:creationId xmlns:a16="http://schemas.microsoft.com/office/drawing/2014/main" id="{46654781-D5EB-472E-B1F8-F158EA75F8F5}"/>
              </a:ext>
            </a:extLst>
          </p:cNvPr>
          <p:cNvSpPr>
            <a:spLocks noGrp="1" noChangeArrowheads="1"/>
          </p:cNvSpPr>
          <p:nvPr>
            <p:ph type="title"/>
          </p:nvPr>
        </p:nvSpPr>
        <p:spPr/>
        <p:txBody>
          <a:bodyPr/>
          <a:lstStyle/>
          <a:p>
            <a:r>
              <a:rPr lang="en-US" altLang="en-US"/>
              <a:t>Attitudes and Consistency</a:t>
            </a:r>
          </a:p>
        </p:txBody>
      </p:sp>
      <p:sp>
        <p:nvSpPr>
          <p:cNvPr id="158723" name="Rectangle 3">
            <a:extLst>
              <a:ext uri="{FF2B5EF4-FFF2-40B4-BE49-F238E27FC236}">
                <a16:creationId xmlns:a16="http://schemas.microsoft.com/office/drawing/2014/main" id="{C904072C-FE87-437F-AF64-C710601E5865}"/>
              </a:ext>
            </a:extLst>
          </p:cNvPr>
          <p:cNvSpPr>
            <a:spLocks noGrp="1" noChangeArrowheads="1"/>
          </p:cNvSpPr>
          <p:nvPr>
            <p:ph type="body" idx="1"/>
          </p:nvPr>
        </p:nvSpPr>
        <p:spPr/>
        <p:txBody>
          <a:bodyPr/>
          <a:lstStyle/>
          <a:p>
            <a:r>
              <a:rPr lang="en-US" altLang="en-US" dirty="0"/>
              <a:t>People seek consistency in two ways:</a:t>
            </a:r>
          </a:p>
          <a:p>
            <a:pPr marL="647700" lvl="2" indent="-285750">
              <a:lnSpc>
                <a:spcPct val="100000"/>
              </a:lnSpc>
              <a:spcBef>
                <a:spcPct val="40000"/>
              </a:spcBef>
              <a:buClr>
                <a:schemeClr val="tx2"/>
              </a:buClr>
              <a:buFont typeface="Arial" panose="020B0604020202020204" pitchFamily="34" charset="0"/>
              <a:buChar char="•"/>
            </a:pPr>
            <a:r>
              <a:rPr lang="en-US" altLang="en-US" sz="1400" dirty="0"/>
              <a:t>Consistency among their attitudes.</a:t>
            </a:r>
          </a:p>
          <a:p>
            <a:pPr marL="647700" lvl="2" indent="-285750">
              <a:lnSpc>
                <a:spcPct val="100000"/>
              </a:lnSpc>
              <a:spcBef>
                <a:spcPct val="40000"/>
              </a:spcBef>
              <a:buClr>
                <a:schemeClr val="tx2"/>
              </a:buClr>
              <a:buFont typeface="Arial" panose="020B0604020202020204" pitchFamily="34" charset="0"/>
              <a:buChar char="•"/>
            </a:pPr>
            <a:r>
              <a:rPr lang="en-US" altLang="en-US" sz="1400" dirty="0"/>
              <a:t>Consistency between their attitudes and behaviors.</a:t>
            </a:r>
          </a:p>
          <a:p>
            <a:r>
              <a:rPr lang="en-US" altLang="en-US" dirty="0"/>
              <a:t>If an inconsistency arises, individuals:</a:t>
            </a:r>
          </a:p>
          <a:p>
            <a:pPr marL="647700" lvl="2" indent="-285750">
              <a:lnSpc>
                <a:spcPct val="100000"/>
              </a:lnSpc>
              <a:spcBef>
                <a:spcPct val="40000"/>
              </a:spcBef>
              <a:buClr>
                <a:schemeClr val="tx2"/>
              </a:buClr>
              <a:buFont typeface="Arial" panose="020B0604020202020204" pitchFamily="34" charset="0"/>
              <a:buChar char="•"/>
            </a:pPr>
            <a:r>
              <a:rPr lang="en-US" altLang="en-US" sz="1400" dirty="0"/>
              <a:t>Alter their attitudes</a:t>
            </a:r>
            <a:r>
              <a:rPr lang="cs-CZ" altLang="en-US" sz="1400" dirty="0"/>
              <a:t> </a:t>
            </a:r>
            <a:r>
              <a:rPr lang="cs-CZ" altLang="en-US" sz="1400" dirty="0" err="1"/>
              <a:t>or</a:t>
            </a:r>
            <a:r>
              <a:rPr lang="cs-CZ" altLang="en-US" sz="1400" dirty="0"/>
              <a:t> a</a:t>
            </a:r>
            <a:r>
              <a:rPr lang="en-US" altLang="en-US" sz="1400" dirty="0" err="1"/>
              <a:t>lter</a:t>
            </a:r>
            <a:r>
              <a:rPr lang="en-US" altLang="en-US" sz="1400" dirty="0"/>
              <a:t> their behavior</a:t>
            </a:r>
            <a:r>
              <a:rPr lang="cs-CZ" altLang="en-US" sz="1400" dirty="0"/>
              <a:t> </a:t>
            </a:r>
            <a:r>
              <a:rPr lang="en-US" altLang="en-US" sz="1400" dirty="0"/>
              <a:t>or</a:t>
            </a:r>
            <a:r>
              <a:rPr lang="cs-CZ" altLang="en-US" sz="1400" dirty="0"/>
              <a:t> d</a:t>
            </a:r>
            <a:r>
              <a:rPr lang="en-US" altLang="en-US" sz="1400" dirty="0" err="1"/>
              <a:t>evelop</a:t>
            </a:r>
            <a:r>
              <a:rPr lang="en-US" altLang="en-US" sz="1400" dirty="0"/>
              <a:t> a rationalization for the inconsistency</a:t>
            </a:r>
            <a:endParaRPr lang="cs-CZ" altLang="en-US" sz="1400" dirty="0"/>
          </a:p>
          <a:p>
            <a:pPr>
              <a:spcBef>
                <a:spcPct val="35000"/>
              </a:spcBef>
            </a:pPr>
            <a:endParaRPr lang="cs-CZ" altLang="en-US" dirty="0"/>
          </a:p>
          <a:p>
            <a:pPr>
              <a:spcBef>
                <a:spcPct val="35000"/>
              </a:spcBef>
            </a:pPr>
            <a:r>
              <a:rPr lang="en-US" altLang="en-US" dirty="0"/>
              <a:t>Cognitive Dissonance</a:t>
            </a:r>
            <a:r>
              <a:rPr lang="cs-CZ" altLang="en-US" dirty="0"/>
              <a:t> </a:t>
            </a:r>
            <a:r>
              <a:rPr lang="cs-CZ" altLang="en-US" dirty="0" err="1"/>
              <a:t>Theory</a:t>
            </a:r>
            <a:endParaRPr lang="en-US" altLang="en-US" dirty="0"/>
          </a:p>
          <a:p>
            <a:pPr marL="361950" lvl="2">
              <a:lnSpc>
                <a:spcPct val="100000"/>
              </a:lnSpc>
              <a:spcBef>
                <a:spcPct val="40000"/>
              </a:spcBef>
              <a:buClr>
                <a:schemeClr val="tx2"/>
              </a:buClr>
            </a:pPr>
            <a:r>
              <a:rPr lang="en-US" altLang="en-US" sz="1400" dirty="0"/>
              <a:t>Any incompatibility or inconsistency between attitudes or between behavior and attitudes.</a:t>
            </a:r>
            <a:r>
              <a:rPr lang="cs-CZ" altLang="en-US" sz="1400" dirty="0"/>
              <a:t> </a:t>
            </a:r>
            <a:r>
              <a:rPr lang="en-US" altLang="en-US" sz="1400" dirty="0"/>
              <a:t>Any form of inconsistency is uncomfortable and individuals will try to reduce the dissonance.</a:t>
            </a:r>
            <a:endParaRPr lang="en-US" altLang="en-US" dirty="0"/>
          </a:p>
          <a:p>
            <a:pPr marL="361950" lvl="2">
              <a:lnSpc>
                <a:spcPct val="100000"/>
              </a:lnSpc>
              <a:spcBef>
                <a:spcPct val="40000"/>
              </a:spcBef>
              <a:buClr>
                <a:schemeClr val="tx2"/>
              </a:buClr>
            </a:pPr>
            <a:r>
              <a:rPr lang="en-US" altLang="en-US" sz="1400" dirty="0"/>
              <a:t>The intensity of the desire to reduce the dissonance is influenced by:</a:t>
            </a:r>
          </a:p>
          <a:p>
            <a:pPr marL="630238" lvl="2" indent="-171450">
              <a:spcBef>
                <a:spcPct val="35000"/>
              </a:spcBef>
              <a:buClr>
                <a:schemeClr val="tx2"/>
              </a:buClr>
              <a:buFont typeface="Arial" panose="020B0604020202020204" pitchFamily="34" charset="0"/>
              <a:buChar char="•"/>
            </a:pPr>
            <a:r>
              <a:rPr lang="en-US" altLang="en-US" dirty="0"/>
              <a:t>The importance of the factors creating the dissonance.</a:t>
            </a:r>
          </a:p>
          <a:p>
            <a:pPr marL="630238" lvl="2" indent="-171450">
              <a:spcBef>
                <a:spcPct val="35000"/>
              </a:spcBef>
              <a:buClr>
                <a:schemeClr val="tx2"/>
              </a:buClr>
              <a:buFont typeface="Arial" panose="020B0604020202020204" pitchFamily="34" charset="0"/>
              <a:buChar char="•"/>
            </a:pPr>
            <a:r>
              <a:rPr lang="en-US" altLang="en-US" dirty="0"/>
              <a:t>The degree to which an individual believes that the factors causing the dissonance are controllable.</a:t>
            </a:r>
          </a:p>
          <a:p>
            <a:pPr marL="630238" lvl="2" indent="-171450">
              <a:spcBef>
                <a:spcPct val="35000"/>
              </a:spcBef>
              <a:buClr>
                <a:schemeClr val="tx2"/>
              </a:buClr>
              <a:buFont typeface="Arial" panose="020B0604020202020204" pitchFamily="34" charset="0"/>
              <a:buChar char="•"/>
            </a:pPr>
            <a:r>
              <a:rPr lang="en-US" altLang="en-US" dirty="0"/>
              <a:t>Rewards available to compensate for the dissonance.</a:t>
            </a:r>
          </a:p>
          <a:p>
            <a:pPr lvl="1"/>
            <a:endParaRPr lang="en-US" altLang="en-US" dirty="0"/>
          </a:p>
        </p:txBody>
      </p:sp>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zápatí 3">
            <a:extLst>
              <a:ext uri="{FF2B5EF4-FFF2-40B4-BE49-F238E27FC236}">
                <a16:creationId xmlns:a16="http://schemas.microsoft.com/office/drawing/2014/main" id="{38922961-286E-4151-B632-CF1C4382E3EF}"/>
              </a:ext>
            </a:extLst>
          </p:cNvPr>
          <p:cNvSpPr>
            <a:spLocks noGrp="1"/>
          </p:cNvSpPr>
          <p:nvPr>
            <p:ph type="ftr" sz="quarter" idx="10"/>
          </p:nvPr>
        </p:nvSpPr>
        <p:spPr bwMode="auto">
          <a:xfrm>
            <a:off x="533400" y="61722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defPPr>
              <a:defRPr lang="en-US"/>
            </a:defPPr>
            <a:lvl1pPr algn="l" rtl="0" fontAlgn="base">
              <a:spcBef>
                <a:spcPct val="0"/>
              </a:spcBef>
              <a:spcAft>
                <a:spcPct val="0"/>
              </a:spcAft>
              <a:defRPr sz="1000"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US" altLang="en-US" dirty="0"/>
          </a:p>
        </p:txBody>
      </p:sp>
      <p:sp>
        <p:nvSpPr>
          <p:cNvPr id="164866" name="Rectangle 2">
            <a:extLst>
              <a:ext uri="{FF2B5EF4-FFF2-40B4-BE49-F238E27FC236}">
                <a16:creationId xmlns:a16="http://schemas.microsoft.com/office/drawing/2014/main" id="{3816E3B5-0FD2-42D8-907C-46C020916C98}"/>
              </a:ext>
            </a:extLst>
          </p:cNvPr>
          <p:cNvSpPr>
            <a:spLocks noGrp="1" noChangeArrowheads="1"/>
          </p:cNvSpPr>
          <p:nvPr>
            <p:ph type="title"/>
          </p:nvPr>
        </p:nvSpPr>
        <p:spPr/>
        <p:txBody>
          <a:bodyPr/>
          <a:lstStyle/>
          <a:p>
            <a:r>
              <a:rPr lang="en-US" altLang="en-US"/>
              <a:t>Personality</a:t>
            </a:r>
          </a:p>
        </p:txBody>
      </p:sp>
      <p:sp>
        <p:nvSpPr>
          <p:cNvPr id="164867" name="Rectangle 3">
            <a:extLst>
              <a:ext uri="{FF2B5EF4-FFF2-40B4-BE49-F238E27FC236}">
                <a16:creationId xmlns:a16="http://schemas.microsoft.com/office/drawing/2014/main" id="{1380F133-C9EB-4EF9-A3CB-CB6C60A3D2E0}"/>
              </a:ext>
            </a:extLst>
          </p:cNvPr>
          <p:cNvSpPr>
            <a:spLocks noGrp="1" noChangeArrowheads="1"/>
          </p:cNvSpPr>
          <p:nvPr>
            <p:ph type="body" idx="1"/>
          </p:nvPr>
        </p:nvSpPr>
        <p:spPr/>
        <p:txBody>
          <a:bodyPr/>
          <a:lstStyle/>
          <a:p>
            <a:r>
              <a:rPr lang="en-US" altLang="en-US" dirty="0"/>
              <a:t>Personality</a:t>
            </a:r>
          </a:p>
          <a:p>
            <a:pPr marL="361950" lvl="2">
              <a:lnSpc>
                <a:spcPct val="100000"/>
              </a:lnSpc>
              <a:spcBef>
                <a:spcPct val="40000"/>
              </a:spcBef>
            </a:pPr>
            <a:r>
              <a:rPr lang="en-US" altLang="en-US" sz="1800" dirty="0"/>
              <a:t>The unique combination of psychological characteristics (measurable traits) that affect how a person reacts and interacts with others.</a:t>
            </a:r>
          </a:p>
        </p:txBody>
      </p:sp>
    </p:spTree>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zápatí 4">
            <a:extLst>
              <a:ext uri="{FF2B5EF4-FFF2-40B4-BE49-F238E27FC236}">
                <a16:creationId xmlns:a16="http://schemas.microsoft.com/office/drawing/2014/main" id="{6907DDC9-F922-4129-8EFC-B0FF15EE2CDD}"/>
              </a:ext>
            </a:extLst>
          </p:cNvPr>
          <p:cNvSpPr>
            <a:spLocks noGrp="1"/>
          </p:cNvSpPr>
          <p:nvPr>
            <p:ph type="ftr" sz="quarter" idx="10"/>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defPPr>
              <a:defRPr lang="en-US"/>
            </a:defPPr>
            <a:lvl1pPr algn="l" rtl="0" fontAlgn="base">
              <a:spcBef>
                <a:spcPct val="0"/>
              </a:spcBef>
              <a:spcAft>
                <a:spcPct val="0"/>
              </a:spcAft>
              <a:defRPr sz="1000"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US" altLang="en-US" dirty="0"/>
          </a:p>
        </p:txBody>
      </p:sp>
      <p:sp>
        <p:nvSpPr>
          <p:cNvPr id="11" name="Zástupný text 10">
            <a:extLst>
              <a:ext uri="{FF2B5EF4-FFF2-40B4-BE49-F238E27FC236}">
                <a16:creationId xmlns:a16="http://schemas.microsoft.com/office/drawing/2014/main" id="{A2AFAA70-CF39-4377-AA32-56C0A5248911}"/>
              </a:ext>
            </a:extLst>
          </p:cNvPr>
          <p:cNvSpPr>
            <a:spLocks noGrp="1"/>
          </p:cNvSpPr>
          <p:nvPr>
            <p:ph type="body" sz="quarter" idx="26"/>
          </p:nvPr>
        </p:nvSpPr>
        <p:spPr/>
        <p:txBody>
          <a:bodyPr/>
          <a:lstStyle/>
          <a:p>
            <a:r>
              <a:rPr lang="en-US" altLang="en-US" dirty="0"/>
              <a:t>The Big-Five Model</a:t>
            </a:r>
            <a:endParaRPr lang="cs-CZ" dirty="0"/>
          </a:p>
        </p:txBody>
      </p:sp>
      <p:sp>
        <p:nvSpPr>
          <p:cNvPr id="168962" name="Rectangle 2">
            <a:extLst>
              <a:ext uri="{FF2B5EF4-FFF2-40B4-BE49-F238E27FC236}">
                <a16:creationId xmlns:a16="http://schemas.microsoft.com/office/drawing/2014/main" id="{0269F800-60AC-4BA7-90B1-6097BE64AA74}"/>
              </a:ext>
            </a:extLst>
          </p:cNvPr>
          <p:cNvSpPr>
            <a:spLocks noGrp="1" noChangeArrowheads="1"/>
          </p:cNvSpPr>
          <p:nvPr>
            <p:ph type="title"/>
          </p:nvPr>
        </p:nvSpPr>
        <p:spPr/>
        <p:txBody>
          <a:bodyPr/>
          <a:lstStyle/>
          <a:p>
            <a:r>
              <a:rPr lang="cs-CZ" altLang="en-US" dirty="0"/>
              <a:t>Personality </a:t>
            </a:r>
            <a:r>
              <a:rPr lang="cs-CZ" altLang="en-US" dirty="0" err="1"/>
              <a:t>insights</a:t>
            </a:r>
            <a:endParaRPr lang="en-US" altLang="en-US" dirty="0"/>
          </a:p>
        </p:txBody>
      </p:sp>
      <p:sp>
        <p:nvSpPr>
          <p:cNvPr id="12" name="Zástupný text 11">
            <a:extLst>
              <a:ext uri="{FF2B5EF4-FFF2-40B4-BE49-F238E27FC236}">
                <a16:creationId xmlns:a16="http://schemas.microsoft.com/office/drawing/2014/main" id="{FCE2B538-ECDD-45A5-A7B1-AB681FFF6AAB}"/>
              </a:ext>
            </a:extLst>
          </p:cNvPr>
          <p:cNvSpPr>
            <a:spLocks noGrp="1"/>
          </p:cNvSpPr>
          <p:nvPr>
            <p:ph type="body" sz="quarter" idx="27"/>
          </p:nvPr>
        </p:nvSpPr>
        <p:spPr/>
        <p:txBody>
          <a:bodyPr/>
          <a:lstStyle/>
          <a:p>
            <a:r>
              <a:rPr lang="cs-CZ" dirty="0" err="1"/>
              <a:t>Other</a:t>
            </a:r>
            <a:r>
              <a:rPr lang="cs-CZ" dirty="0"/>
              <a:t> </a:t>
            </a:r>
            <a:r>
              <a:rPr lang="cs-CZ" dirty="0" err="1"/>
              <a:t>insights</a:t>
            </a:r>
            <a:endParaRPr lang="cs-CZ" dirty="0"/>
          </a:p>
        </p:txBody>
      </p:sp>
      <p:sp>
        <p:nvSpPr>
          <p:cNvPr id="10" name="Zástupný obsah 9">
            <a:extLst>
              <a:ext uri="{FF2B5EF4-FFF2-40B4-BE49-F238E27FC236}">
                <a16:creationId xmlns:a16="http://schemas.microsoft.com/office/drawing/2014/main" id="{D0C184DD-61AC-42DA-9D12-A4ACB9449854}"/>
              </a:ext>
            </a:extLst>
          </p:cNvPr>
          <p:cNvSpPr>
            <a:spLocks noGrp="1"/>
          </p:cNvSpPr>
          <p:nvPr>
            <p:ph idx="1"/>
          </p:nvPr>
        </p:nvSpPr>
        <p:spPr/>
        <p:txBody>
          <a:bodyPr/>
          <a:lstStyle/>
          <a:p>
            <a:pPr marL="54000" indent="0">
              <a:lnSpc>
                <a:spcPct val="100000"/>
              </a:lnSpc>
              <a:buNone/>
            </a:pPr>
            <a:r>
              <a:rPr lang="en-US" altLang="en-US" sz="2000" b="1" dirty="0"/>
              <a:t>Extraversion</a:t>
            </a:r>
          </a:p>
          <a:p>
            <a:pPr marL="243000" lvl="1" indent="0">
              <a:buNone/>
            </a:pPr>
            <a:r>
              <a:rPr lang="en-US" altLang="en-US" sz="1600" dirty="0"/>
              <a:t>Sociable, talkative, and assertive</a:t>
            </a:r>
          </a:p>
          <a:p>
            <a:pPr marL="54000" indent="0">
              <a:lnSpc>
                <a:spcPct val="100000"/>
              </a:lnSpc>
              <a:buNone/>
            </a:pPr>
            <a:r>
              <a:rPr lang="en-US" altLang="en-US" sz="2000" b="1" dirty="0"/>
              <a:t>Agreeableness</a:t>
            </a:r>
          </a:p>
          <a:p>
            <a:pPr marL="243000" lvl="1" indent="0">
              <a:buNone/>
            </a:pPr>
            <a:r>
              <a:rPr lang="en-US" altLang="en-US" sz="1600" dirty="0"/>
              <a:t>Good-natured, cooperative, and trusting</a:t>
            </a:r>
          </a:p>
          <a:p>
            <a:pPr marL="54000" indent="0">
              <a:lnSpc>
                <a:spcPct val="100000"/>
              </a:lnSpc>
              <a:buNone/>
            </a:pPr>
            <a:r>
              <a:rPr lang="en-US" altLang="en-US" sz="2000" b="1" dirty="0"/>
              <a:t>Conscientiousness</a:t>
            </a:r>
          </a:p>
          <a:p>
            <a:pPr marL="243000" lvl="1" indent="0">
              <a:buNone/>
            </a:pPr>
            <a:r>
              <a:rPr lang="en-US" altLang="en-US" sz="1600" dirty="0"/>
              <a:t>Responsible, dependable, persistent, and achievement oriented</a:t>
            </a:r>
            <a:endParaRPr lang="cs-CZ" altLang="en-US" sz="1600" dirty="0"/>
          </a:p>
          <a:p>
            <a:pPr marL="54000" indent="0">
              <a:lnSpc>
                <a:spcPct val="100000"/>
              </a:lnSpc>
              <a:buNone/>
            </a:pPr>
            <a:r>
              <a:rPr lang="en-US" altLang="en-US" sz="2000" b="1" dirty="0"/>
              <a:t>Emotional Stability</a:t>
            </a:r>
          </a:p>
          <a:p>
            <a:pPr marL="243000" lvl="1" indent="0">
              <a:buNone/>
            </a:pPr>
            <a:r>
              <a:rPr lang="en-US" altLang="en-US" sz="1600" dirty="0"/>
              <a:t>Calm, enthusiastic, and secure or tense, nervous, and insecure</a:t>
            </a:r>
          </a:p>
          <a:p>
            <a:pPr marL="54000" indent="0">
              <a:lnSpc>
                <a:spcPct val="100000"/>
              </a:lnSpc>
              <a:buNone/>
            </a:pPr>
            <a:r>
              <a:rPr lang="en-US" altLang="en-US" sz="2000" b="1" dirty="0"/>
              <a:t>Openness to Experience</a:t>
            </a:r>
          </a:p>
          <a:p>
            <a:pPr marL="243000" lvl="1" indent="0">
              <a:buNone/>
            </a:pPr>
            <a:r>
              <a:rPr lang="en-US" altLang="en-US" sz="1600" dirty="0"/>
              <a:t>Imaginative, artistically sensitive, and intellectual</a:t>
            </a:r>
          </a:p>
          <a:p>
            <a:pPr marL="54000" indent="0">
              <a:buNone/>
            </a:pPr>
            <a:endParaRPr lang="cs-CZ" dirty="0"/>
          </a:p>
        </p:txBody>
      </p:sp>
      <p:sp>
        <p:nvSpPr>
          <p:cNvPr id="13" name="Zástupný obsah 12">
            <a:extLst>
              <a:ext uri="{FF2B5EF4-FFF2-40B4-BE49-F238E27FC236}">
                <a16:creationId xmlns:a16="http://schemas.microsoft.com/office/drawing/2014/main" id="{B215000B-2D56-4D71-B21A-57997E8FD2AB}"/>
              </a:ext>
            </a:extLst>
          </p:cNvPr>
          <p:cNvSpPr>
            <a:spLocks noGrp="1"/>
          </p:cNvSpPr>
          <p:nvPr>
            <p:ph idx="28"/>
          </p:nvPr>
        </p:nvSpPr>
        <p:spPr/>
        <p:txBody>
          <a:bodyPr/>
          <a:lstStyle/>
          <a:p>
            <a:pPr marL="54000" indent="0">
              <a:lnSpc>
                <a:spcPct val="100000"/>
              </a:lnSpc>
              <a:buNone/>
            </a:pPr>
            <a:r>
              <a:rPr lang="en-US" altLang="en-US" dirty="0"/>
              <a:t>Locus of Control</a:t>
            </a:r>
          </a:p>
          <a:p>
            <a:pPr lvl="1"/>
            <a:r>
              <a:rPr lang="en-US" altLang="en-US" sz="1200" b="1" dirty="0"/>
              <a:t>Internal locus:</a:t>
            </a:r>
            <a:r>
              <a:rPr lang="en-US" altLang="en-US" sz="1200" dirty="0"/>
              <a:t> persons who believe that they control their own destiny.</a:t>
            </a:r>
          </a:p>
          <a:p>
            <a:pPr lvl="1"/>
            <a:r>
              <a:rPr lang="en-US" altLang="en-US" sz="1200" b="1" dirty="0"/>
              <a:t>External locus:</a:t>
            </a:r>
            <a:r>
              <a:rPr lang="en-US" altLang="en-US" sz="1200" dirty="0"/>
              <a:t> persons who believe that what happens to them is due to luck or chance.</a:t>
            </a:r>
          </a:p>
          <a:p>
            <a:pPr marL="54000" indent="0">
              <a:lnSpc>
                <a:spcPct val="100000"/>
              </a:lnSpc>
              <a:buNone/>
            </a:pPr>
            <a:r>
              <a:rPr lang="en-US" altLang="en-US" dirty="0">
                <a:cs typeface="Arial" panose="020B0604020202020204" pitchFamily="34" charset="0"/>
              </a:rPr>
              <a:t>Self-Esteem (SE)</a:t>
            </a:r>
          </a:p>
          <a:p>
            <a:pPr lvl="1"/>
            <a:r>
              <a:rPr lang="en-US" altLang="en-US" sz="1200" dirty="0">
                <a:cs typeface="Arial" panose="020B0604020202020204" pitchFamily="34" charset="0"/>
              </a:rPr>
              <a:t>The degree to which people like or dislike themselves</a:t>
            </a:r>
          </a:p>
          <a:p>
            <a:pPr lvl="1"/>
            <a:r>
              <a:rPr lang="en-US" altLang="en-US" sz="1200" dirty="0">
                <a:cs typeface="Arial" panose="020B0604020202020204" pitchFamily="34" charset="0"/>
              </a:rPr>
              <a:t>High S</a:t>
            </a:r>
            <a:r>
              <a:rPr lang="cs-CZ" altLang="en-US" sz="1200" dirty="0">
                <a:cs typeface="Arial" panose="020B0604020202020204" pitchFamily="34" charset="0"/>
              </a:rPr>
              <a:t>E</a:t>
            </a:r>
            <a:r>
              <a:rPr lang="en-US" altLang="en-US" sz="1200" dirty="0">
                <a:cs typeface="Arial" panose="020B0604020202020204" pitchFamily="34" charset="0"/>
              </a:rPr>
              <a:t>s</a:t>
            </a:r>
            <a:r>
              <a:rPr lang="cs-CZ" altLang="en-US" sz="1200" dirty="0">
                <a:cs typeface="Arial" panose="020B0604020202020204" pitchFamily="34" charset="0"/>
              </a:rPr>
              <a:t> - b</a:t>
            </a:r>
            <a:r>
              <a:rPr lang="en-US" altLang="en-US" sz="1200" dirty="0" err="1">
                <a:cs typeface="Arial" panose="020B0604020202020204" pitchFamily="34" charset="0"/>
              </a:rPr>
              <a:t>elieve</a:t>
            </a:r>
            <a:r>
              <a:rPr lang="en-US" altLang="en-US" sz="1200" dirty="0">
                <a:cs typeface="Arial" panose="020B0604020202020204" pitchFamily="34" charset="0"/>
              </a:rPr>
              <a:t> in themselves and expect success.</a:t>
            </a:r>
          </a:p>
          <a:p>
            <a:pPr lvl="1"/>
            <a:r>
              <a:rPr lang="en-US" altLang="en-US" sz="1200" dirty="0">
                <a:cs typeface="Arial" panose="020B0604020202020204" pitchFamily="34" charset="0"/>
              </a:rPr>
              <a:t>Low </a:t>
            </a:r>
            <a:r>
              <a:rPr lang="en-US" altLang="en-US" sz="1200" dirty="0" err="1">
                <a:cs typeface="Arial" panose="020B0604020202020204" pitchFamily="34" charset="0"/>
              </a:rPr>
              <a:t>Ses</a:t>
            </a:r>
            <a:r>
              <a:rPr lang="cs-CZ" altLang="en-US" sz="1200" dirty="0">
                <a:cs typeface="Arial" panose="020B0604020202020204" pitchFamily="34" charset="0"/>
              </a:rPr>
              <a:t> - a</a:t>
            </a:r>
            <a:r>
              <a:rPr lang="en-US" altLang="en-US" sz="1200" dirty="0">
                <a:cs typeface="Arial" panose="020B0604020202020204" pitchFamily="34" charset="0"/>
              </a:rPr>
              <a:t>re more susceptible to external influences.</a:t>
            </a:r>
          </a:p>
          <a:p>
            <a:pPr marL="54000" lvl="1" indent="0">
              <a:buNone/>
            </a:pPr>
            <a:r>
              <a:rPr lang="en-US" altLang="en-US" sz="2100" dirty="0">
                <a:ea typeface="+mn-ea"/>
                <a:cs typeface="Arial" panose="020B0604020202020204" pitchFamily="34" charset="0"/>
              </a:rPr>
              <a:t>The propensity to take risks</a:t>
            </a:r>
          </a:p>
          <a:p>
            <a:pPr marL="54000" indent="0">
              <a:lnSpc>
                <a:spcPct val="100000"/>
              </a:lnSpc>
              <a:buNone/>
            </a:pPr>
            <a:r>
              <a:rPr lang="en-US" altLang="en-US" dirty="0">
                <a:cs typeface="Arial" panose="020B0604020202020204" pitchFamily="34" charset="0"/>
              </a:rPr>
              <a:t>Self-Monitoring</a:t>
            </a:r>
          </a:p>
          <a:p>
            <a:pPr lvl="1"/>
            <a:r>
              <a:rPr lang="en-US" altLang="en-US" sz="1200" dirty="0">
                <a:cs typeface="Arial" panose="020B0604020202020204" pitchFamily="34" charset="0"/>
              </a:rPr>
              <a:t>An individual’s ability to adjust his or her behavior to external, situational factors.</a:t>
            </a:r>
          </a:p>
          <a:p>
            <a:pPr lvl="1"/>
            <a:r>
              <a:rPr lang="en-US" altLang="en-US" sz="1200" dirty="0">
                <a:cs typeface="Arial" panose="020B0604020202020204" pitchFamily="34" charset="0"/>
              </a:rPr>
              <a:t>High self-monitors</a:t>
            </a:r>
            <a:r>
              <a:rPr lang="cs-CZ" altLang="en-US" sz="1200" dirty="0">
                <a:cs typeface="Arial" panose="020B0604020202020204" pitchFamily="34" charset="0"/>
              </a:rPr>
              <a:t> - a</a:t>
            </a:r>
            <a:r>
              <a:rPr lang="en-US" altLang="en-US" sz="1200" dirty="0">
                <a:cs typeface="Arial" panose="020B0604020202020204" pitchFamily="34" charset="0"/>
              </a:rPr>
              <a:t>re sensitive to external cues and behave differently in different situations.</a:t>
            </a:r>
          </a:p>
          <a:p>
            <a:pPr lvl="1"/>
            <a:r>
              <a:rPr lang="en-US" altLang="en-US" sz="1200" dirty="0">
                <a:cs typeface="Arial" panose="020B0604020202020204" pitchFamily="34" charset="0"/>
              </a:rPr>
              <a:t>Low self-monitors</a:t>
            </a:r>
            <a:r>
              <a:rPr lang="cs-CZ" altLang="en-US" sz="1200" dirty="0">
                <a:cs typeface="Arial" panose="020B0604020202020204" pitchFamily="34" charset="0"/>
              </a:rPr>
              <a:t> </a:t>
            </a:r>
            <a:r>
              <a:rPr lang="cs-CZ" altLang="en-US" sz="1100" dirty="0">
                <a:cs typeface="Arial" panose="020B0604020202020204" pitchFamily="34" charset="0"/>
              </a:rPr>
              <a:t>- </a:t>
            </a:r>
            <a:r>
              <a:rPr lang="cs-CZ" altLang="en-US" sz="1200" dirty="0">
                <a:cs typeface="Arial" panose="020B0604020202020204" pitchFamily="34" charset="0"/>
              </a:rPr>
              <a:t>d</a:t>
            </a:r>
            <a:r>
              <a:rPr lang="en-US" altLang="en-US" sz="1200" dirty="0">
                <a:cs typeface="Arial" panose="020B0604020202020204" pitchFamily="34" charset="0"/>
              </a:rPr>
              <a:t>o not adjust their behavior to the situation.</a:t>
            </a:r>
            <a:r>
              <a:rPr lang="cs-CZ" altLang="en-US" sz="1200" dirty="0">
                <a:cs typeface="Arial" panose="020B0604020202020204" pitchFamily="34" charset="0"/>
              </a:rPr>
              <a:t> </a:t>
            </a:r>
            <a:r>
              <a:rPr lang="en-US" altLang="en-US" sz="1200" dirty="0">
                <a:cs typeface="Arial" panose="020B0604020202020204" pitchFamily="34" charset="0"/>
              </a:rPr>
              <a:t>Are behaviorally consistent in public and private.</a:t>
            </a:r>
          </a:p>
        </p:txBody>
      </p:sp>
    </p:spTree>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zápatí 3">
            <a:extLst>
              <a:ext uri="{FF2B5EF4-FFF2-40B4-BE49-F238E27FC236}">
                <a16:creationId xmlns:a16="http://schemas.microsoft.com/office/drawing/2014/main" id="{DC7CE661-B26F-4B32-BEED-4E80D32A11B9}"/>
              </a:ext>
            </a:extLst>
          </p:cNvPr>
          <p:cNvSpPr>
            <a:spLocks noGrp="1"/>
          </p:cNvSpPr>
          <p:nvPr>
            <p:ph type="ftr" sz="quarter" idx="10"/>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defPPr>
              <a:defRPr lang="en-US"/>
            </a:defPPr>
            <a:lvl1pPr algn="l" rtl="0" fontAlgn="base">
              <a:spcBef>
                <a:spcPct val="0"/>
              </a:spcBef>
              <a:spcAft>
                <a:spcPct val="0"/>
              </a:spcAft>
              <a:defRPr sz="1000"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US" altLang="en-US" dirty="0"/>
          </a:p>
        </p:txBody>
      </p:sp>
      <p:sp>
        <p:nvSpPr>
          <p:cNvPr id="5" name="Zástupný text 4">
            <a:extLst>
              <a:ext uri="{FF2B5EF4-FFF2-40B4-BE49-F238E27FC236}">
                <a16:creationId xmlns:a16="http://schemas.microsoft.com/office/drawing/2014/main" id="{8427FA20-6925-470A-B843-9554610D2CE0}"/>
              </a:ext>
            </a:extLst>
          </p:cNvPr>
          <p:cNvSpPr>
            <a:spLocks noGrp="1"/>
          </p:cNvSpPr>
          <p:nvPr>
            <p:ph type="body" sz="quarter" idx="26"/>
          </p:nvPr>
        </p:nvSpPr>
        <p:spPr/>
        <p:txBody>
          <a:bodyPr/>
          <a:lstStyle/>
          <a:p>
            <a:r>
              <a:rPr lang="en-US" altLang="en-US" dirty="0"/>
              <a:t>Emotions</a:t>
            </a:r>
          </a:p>
          <a:p>
            <a:endParaRPr lang="cs-CZ" dirty="0"/>
          </a:p>
        </p:txBody>
      </p:sp>
      <p:sp>
        <p:nvSpPr>
          <p:cNvPr id="179202" name="Rectangle 2">
            <a:extLst>
              <a:ext uri="{FF2B5EF4-FFF2-40B4-BE49-F238E27FC236}">
                <a16:creationId xmlns:a16="http://schemas.microsoft.com/office/drawing/2014/main" id="{224A6534-2701-4A76-B61B-D6A69D9A19DA}"/>
              </a:ext>
            </a:extLst>
          </p:cNvPr>
          <p:cNvSpPr>
            <a:spLocks noGrp="1" noChangeArrowheads="1"/>
          </p:cNvSpPr>
          <p:nvPr>
            <p:ph type="title"/>
          </p:nvPr>
        </p:nvSpPr>
        <p:spPr/>
        <p:txBody>
          <a:bodyPr/>
          <a:lstStyle/>
          <a:p>
            <a:r>
              <a:rPr lang="en-US" altLang="en-US"/>
              <a:t>Emotions</a:t>
            </a:r>
          </a:p>
        </p:txBody>
      </p:sp>
      <p:sp>
        <p:nvSpPr>
          <p:cNvPr id="8" name="Zástupný text 7">
            <a:extLst>
              <a:ext uri="{FF2B5EF4-FFF2-40B4-BE49-F238E27FC236}">
                <a16:creationId xmlns:a16="http://schemas.microsoft.com/office/drawing/2014/main" id="{2F188727-25DA-4A35-98F5-DF0B6E975CE5}"/>
              </a:ext>
            </a:extLst>
          </p:cNvPr>
          <p:cNvSpPr>
            <a:spLocks noGrp="1"/>
          </p:cNvSpPr>
          <p:nvPr>
            <p:ph type="body" sz="quarter" idx="27"/>
          </p:nvPr>
        </p:nvSpPr>
        <p:spPr/>
        <p:txBody>
          <a:bodyPr/>
          <a:lstStyle/>
          <a:p>
            <a:r>
              <a:rPr lang="en-US" altLang="en-US" dirty="0"/>
              <a:t>Emotional Intelligence (EI)</a:t>
            </a:r>
          </a:p>
          <a:p>
            <a:endParaRPr lang="cs-CZ" dirty="0"/>
          </a:p>
        </p:txBody>
      </p:sp>
      <p:sp>
        <p:nvSpPr>
          <p:cNvPr id="4" name="Zástupný obsah 3">
            <a:extLst>
              <a:ext uri="{FF2B5EF4-FFF2-40B4-BE49-F238E27FC236}">
                <a16:creationId xmlns:a16="http://schemas.microsoft.com/office/drawing/2014/main" id="{30731955-E8FC-42E4-82F5-E4B334CE669F}"/>
              </a:ext>
            </a:extLst>
          </p:cNvPr>
          <p:cNvSpPr>
            <a:spLocks noGrp="1"/>
          </p:cNvSpPr>
          <p:nvPr>
            <p:ph idx="1"/>
          </p:nvPr>
        </p:nvSpPr>
        <p:spPr/>
        <p:txBody>
          <a:bodyPr/>
          <a:lstStyle/>
          <a:p>
            <a:pPr marL="243000" lvl="1" indent="0">
              <a:spcBef>
                <a:spcPct val="25000"/>
              </a:spcBef>
              <a:buNone/>
            </a:pPr>
            <a:r>
              <a:rPr lang="en-US" altLang="en-US" dirty="0"/>
              <a:t>Intense feelings (reactions) that are directed at specific objects (someone or something)</a:t>
            </a:r>
          </a:p>
          <a:p>
            <a:pPr marL="243000" lvl="1" indent="0">
              <a:spcBef>
                <a:spcPct val="25000"/>
              </a:spcBef>
              <a:buNone/>
            </a:pPr>
            <a:r>
              <a:rPr lang="en-US" altLang="en-US" dirty="0"/>
              <a:t>Universal emotions:</a:t>
            </a:r>
          </a:p>
          <a:p>
            <a:pPr lvl="2">
              <a:spcBef>
                <a:spcPct val="25000"/>
              </a:spcBef>
            </a:pPr>
            <a:r>
              <a:rPr lang="en-US" altLang="en-US" sz="1400" dirty="0"/>
              <a:t>Anger</a:t>
            </a:r>
          </a:p>
          <a:p>
            <a:pPr lvl="2">
              <a:spcBef>
                <a:spcPct val="25000"/>
              </a:spcBef>
            </a:pPr>
            <a:r>
              <a:rPr lang="en-US" altLang="en-US" sz="1400" dirty="0"/>
              <a:t>Fear</a:t>
            </a:r>
          </a:p>
          <a:p>
            <a:pPr lvl="2">
              <a:spcBef>
                <a:spcPct val="25000"/>
              </a:spcBef>
            </a:pPr>
            <a:r>
              <a:rPr lang="en-US" altLang="en-US" sz="1400" dirty="0"/>
              <a:t>Sadness</a:t>
            </a:r>
          </a:p>
          <a:p>
            <a:pPr lvl="2">
              <a:spcBef>
                <a:spcPct val="25000"/>
              </a:spcBef>
            </a:pPr>
            <a:r>
              <a:rPr lang="en-US" altLang="en-US" sz="1400" dirty="0"/>
              <a:t>Happiness</a:t>
            </a:r>
          </a:p>
          <a:p>
            <a:pPr lvl="2">
              <a:spcBef>
                <a:spcPct val="25000"/>
              </a:spcBef>
            </a:pPr>
            <a:r>
              <a:rPr lang="en-US" altLang="en-US" sz="1400" dirty="0"/>
              <a:t>Disgust</a:t>
            </a:r>
          </a:p>
          <a:p>
            <a:pPr lvl="2">
              <a:spcBef>
                <a:spcPct val="25000"/>
              </a:spcBef>
            </a:pPr>
            <a:r>
              <a:rPr lang="en-US" altLang="en-US" sz="1400" dirty="0"/>
              <a:t>Surprise</a:t>
            </a:r>
            <a:endParaRPr lang="cs-CZ" dirty="0"/>
          </a:p>
        </p:txBody>
      </p:sp>
      <p:sp>
        <p:nvSpPr>
          <p:cNvPr id="9" name="Zástupný obsah 8">
            <a:extLst>
              <a:ext uri="{FF2B5EF4-FFF2-40B4-BE49-F238E27FC236}">
                <a16:creationId xmlns:a16="http://schemas.microsoft.com/office/drawing/2014/main" id="{F7E104C1-2ED1-4865-9D23-32376E081FFB}"/>
              </a:ext>
            </a:extLst>
          </p:cNvPr>
          <p:cNvSpPr>
            <a:spLocks noGrp="1"/>
          </p:cNvSpPr>
          <p:nvPr>
            <p:ph idx="28"/>
          </p:nvPr>
        </p:nvSpPr>
        <p:spPr/>
        <p:txBody>
          <a:bodyPr/>
          <a:lstStyle/>
          <a:p>
            <a:pPr lvl="1">
              <a:spcBef>
                <a:spcPct val="35000"/>
              </a:spcBef>
            </a:pPr>
            <a:r>
              <a:rPr lang="en-US" altLang="en-US" dirty="0"/>
              <a:t>An assortment of noncognitive skills, capabilities, and competencies that influence a person’s ability to succeed in coping with environmental demands and pressures.</a:t>
            </a:r>
          </a:p>
          <a:p>
            <a:pPr lvl="1">
              <a:spcBef>
                <a:spcPct val="35000"/>
              </a:spcBef>
            </a:pPr>
            <a:r>
              <a:rPr lang="en-US" altLang="en-US" dirty="0"/>
              <a:t>Dimensions of EI:</a:t>
            </a:r>
          </a:p>
          <a:p>
            <a:pPr lvl="2">
              <a:spcBef>
                <a:spcPct val="35000"/>
              </a:spcBef>
            </a:pPr>
            <a:r>
              <a:rPr lang="en-US" altLang="en-US" dirty="0"/>
              <a:t>Self-awareness: knowing what you’re feeling</a:t>
            </a:r>
          </a:p>
          <a:p>
            <a:pPr lvl="2">
              <a:spcBef>
                <a:spcPct val="35000"/>
              </a:spcBef>
            </a:pPr>
            <a:r>
              <a:rPr lang="en-US" altLang="en-US" dirty="0"/>
              <a:t>Self-management: managing emotions and impulses</a:t>
            </a:r>
          </a:p>
          <a:p>
            <a:pPr lvl="2">
              <a:spcBef>
                <a:spcPct val="35000"/>
              </a:spcBef>
            </a:pPr>
            <a:r>
              <a:rPr lang="en-US" altLang="en-US" dirty="0"/>
              <a:t>Self-motivation: persisting despite setbacks and failures</a:t>
            </a:r>
          </a:p>
          <a:p>
            <a:pPr lvl="2">
              <a:spcBef>
                <a:spcPct val="35000"/>
              </a:spcBef>
            </a:pPr>
            <a:r>
              <a:rPr lang="en-US" altLang="en-US" dirty="0"/>
              <a:t>Empathy: sensing how others are feeling</a:t>
            </a:r>
          </a:p>
          <a:p>
            <a:pPr lvl="2">
              <a:spcBef>
                <a:spcPct val="35000"/>
              </a:spcBef>
            </a:pPr>
            <a:r>
              <a:rPr lang="en-US" altLang="en-US" dirty="0"/>
              <a:t>Social skills: handling the emotions of others</a:t>
            </a:r>
          </a:p>
          <a:p>
            <a:endParaRPr lang="cs-CZ" dirty="0"/>
          </a:p>
        </p:txBody>
      </p:sp>
    </p:spTree>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2F842FB8-8011-499B-85C0-F15604139A8B}"/>
              </a:ext>
            </a:extLst>
          </p:cNvPr>
          <p:cNvSpPr>
            <a:spLocks noGrp="1"/>
          </p:cNvSpPr>
          <p:nvPr>
            <p:ph type="ftr" sz="quarter" idx="10"/>
          </p:nvPr>
        </p:nvSpPr>
        <p:spPr bwMode="auto">
          <a:xfrm>
            <a:off x="533400" y="61722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defPPr>
              <a:defRPr lang="en-US"/>
            </a:defPPr>
            <a:lvl1pPr algn="l" rtl="0" fontAlgn="base">
              <a:spcBef>
                <a:spcPct val="0"/>
              </a:spcBef>
              <a:spcAft>
                <a:spcPct val="0"/>
              </a:spcAft>
              <a:defRPr sz="1000"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US" altLang="en-US" dirty="0"/>
          </a:p>
        </p:txBody>
      </p:sp>
      <p:sp>
        <p:nvSpPr>
          <p:cNvPr id="185346" name="Rectangle 2">
            <a:extLst>
              <a:ext uri="{FF2B5EF4-FFF2-40B4-BE49-F238E27FC236}">
                <a16:creationId xmlns:a16="http://schemas.microsoft.com/office/drawing/2014/main" id="{E0BA55AC-2CCC-4559-9847-FFE050F12A2D}"/>
              </a:ext>
            </a:extLst>
          </p:cNvPr>
          <p:cNvSpPr>
            <a:spLocks noGrp="1" noChangeArrowheads="1"/>
          </p:cNvSpPr>
          <p:nvPr>
            <p:ph type="title"/>
          </p:nvPr>
        </p:nvSpPr>
        <p:spPr/>
        <p:txBody>
          <a:bodyPr/>
          <a:lstStyle/>
          <a:p>
            <a:r>
              <a:rPr lang="en-US" altLang="en-US"/>
              <a:t>Understanding Personality Differences</a:t>
            </a:r>
          </a:p>
        </p:txBody>
      </p:sp>
      <p:sp>
        <p:nvSpPr>
          <p:cNvPr id="185347" name="Rectangle 3">
            <a:extLst>
              <a:ext uri="{FF2B5EF4-FFF2-40B4-BE49-F238E27FC236}">
                <a16:creationId xmlns:a16="http://schemas.microsoft.com/office/drawing/2014/main" id="{93C2314E-C923-4F66-A4F6-718E2B5D88F4}"/>
              </a:ext>
            </a:extLst>
          </p:cNvPr>
          <p:cNvSpPr>
            <a:spLocks noGrp="1" noChangeArrowheads="1"/>
          </p:cNvSpPr>
          <p:nvPr>
            <p:ph type="body" idx="1"/>
          </p:nvPr>
        </p:nvSpPr>
        <p:spPr/>
        <p:txBody>
          <a:bodyPr/>
          <a:lstStyle/>
          <a:p>
            <a:pPr>
              <a:spcBef>
                <a:spcPct val="25000"/>
              </a:spcBef>
            </a:pPr>
            <a:r>
              <a:rPr lang="en-US" altLang="en-US" dirty="0"/>
              <a:t>Personality-Job Fit Theory (Holland)</a:t>
            </a:r>
          </a:p>
          <a:p>
            <a:pPr marL="361950" lvl="2">
              <a:lnSpc>
                <a:spcPct val="100000"/>
              </a:lnSpc>
              <a:spcBef>
                <a:spcPct val="40000"/>
              </a:spcBef>
            </a:pPr>
            <a:r>
              <a:rPr lang="en-US" altLang="en-US" sz="1800" dirty="0"/>
              <a:t>An employee’s job satisfaction and likelihood of turnover depends on the compatibility of the employee’s personality and occupation.</a:t>
            </a:r>
          </a:p>
          <a:p>
            <a:pPr marL="361950" lvl="2">
              <a:lnSpc>
                <a:spcPct val="100000"/>
              </a:lnSpc>
              <a:spcBef>
                <a:spcPct val="40000"/>
              </a:spcBef>
            </a:pPr>
            <a:endParaRPr lang="cs-CZ" altLang="en-US" sz="1400" dirty="0"/>
          </a:p>
          <a:p>
            <a:pPr marL="361950" lvl="2">
              <a:lnSpc>
                <a:spcPct val="100000"/>
              </a:lnSpc>
              <a:spcBef>
                <a:spcPct val="40000"/>
              </a:spcBef>
            </a:pPr>
            <a:r>
              <a:rPr lang="en-US" altLang="en-US" sz="1400" dirty="0"/>
              <a:t>Key points of the theory:</a:t>
            </a:r>
          </a:p>
          <a:p>
            <a:pPr marL="647700" lvl="2" indent="-285750">
              <a:lnSpc>
                <a:spcPct val="100000"/>
              </a:lnSpc>
              <a:spcBef>
                <a:spcPct val="40000"/>
              </a:spcBef>
              <a:buClr>
                <a:schemeClr val="tx2"/>
              </a:buClr>
              <a:buFont typeface="Arial" panose="020B0604020202020204" pitchFamily="34" charset="0"/>
              <a:buChar char="•"/>
            </a:pPr>
            <a:r>
              <a:rPr lang="en-US" altLang="en-US" sz="1400" dirty="0"/>
              <a:t>There are differences in personalities.</a:t>
            </a:r>
          </a:p>
          <a:p>
            <a:pPr marL="647700" lvl="2" indent="-285750">
              <a:lnSpc>
                <a:spcPct val="100000"/>
              </a:lnSpc>
              <a:spcBef>
                <a:spcPct val="40000"/>
              </a:spcBef>
              <a:buClr>
                <a:schemeClr val="tx2"/>
              </a:buClr>
              <a:buFont typeface="Arial" panose="020B0604020202020204" pitchFamily="34" charset="0"/>
              <a:buChar char="•"/>
            </a:pPr>
            <a:r>
              <a:rPr lang="en-US" altLang="en-US" sz="1400" dirty="0"/>
              <a:t>There are different types of jobs.</a:t>
            </a:r>
          </a:p>
          <a:p>
            <a:pPr marL="647700" lvl="2" indent="-285750">
              <a:lnSpc>
                <a:spcPct val="100000"/>
              </a:lnSpc>
              <a:spcBef>
                <a:spcPct val="40000"/>
              </a:spcBef>
              <a:buClr>
                <a:schemeClr val="tx2"/>
              </a:buClr>
              <a:buFont typeface="Arial" panose="020B0604020202020204" pitchFamily="34" charset="0"/>
              <a:buChar char="•"/>
            </a:pPr>
            <a:r>
              <a:rPr lang="en-US" altLang="en-US" sz="1400" dirty="0"/>
              <a:t>Job satisfaction and turnover are related to the match between personality and job for an individual.</a:t>
            </a:r>
          </a:p>
        </p:txBody>
      </p:sp>
    </p:spTree>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206DC7A3-AF93-408E-83FE-CF4C722F42A9}"/>
              </a:ext>
            </a:extLst>
          </p:cNvPr>
          <p:cNvSpPr>
            <a:spLocks noGrp="1"/>
          </p:cNvSpPr>
          <p:nvPr>
            <p:ph type="ftr" sz="quarter" idx="10"/>
          </p:nvPr>
        </p:nvSpPr>
        <p:spPr bwMode="auto">
          <a:xfrm>
            <a:off x="533400" y="61722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defPPr>
              <a:defRPr lang="en-US"/>
            </a:defPPr>
            <a:lvl1pPr algn="l" rtl="0" fontAlgn="base">
              <a:spcBef>
                <a:spcPct val="0"/>
              </a:spcBef>
              <a:spcAft>
                <a:spcPct val="0"/>
              </a:spcAft>
              <a:defRPr sz="1000"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US" altLang="en-US" dirty="0"/>
          </a:p>
        </p:txBody>
      </p:sp>
      <p:sp>
        <p:nvSpPr>
          <p:cNvPr id="187394" name="Rectangle 2">
            <a:extLst>
              <a:ext uri="{FF2B5EF4-FFF2-40B4-BE49-F238E27FC236}">
                <a16:creationId xmlns:a16="http://schemas.microsoft.com/office/drawing/2014/main" id="{02F619C1-4AEA-40CE-A9A4-6FC949E71FAD}"/>
              </a:ext>
            </a:extLst>
          </p:cNvPr>
          <p:cNvSpPr>
            <a:spLocks noGrp="1" noChangeArrowheads="1"/>
          </p:cNvSpPr>
          <p:nvPr>
            <p:ph type="title"/>
          </p:nvPr>
        </p:nvSpPr>
        <p:spPr/>
        <p:txBody>
          <a:bodyPr/>
          <a:lstStyle/>
          <a:p>
            <a:r>
              <a:rPr lang="en-US" altLang="en-US"/>
              <a:t>Perception</a:t>
            </a:r>
          </a:p>
        </p:txBody>
      </p:sp>
      <p:sp>
        <p:nvSpPr>
          <p:cNvPr id="187395" name="Rectangle 3">
            <a:extLst>
              <a:ext uri="{FF2B5EF4-FFF2-40B4-BE49-F238E27FC236}">
                <a16:creationId xmlns:a16="http://schemas.microsoft.com/office/drawing/2014/main" id="{4C93C36C-8BF8-4EF2-AE65-F1B3FC996AD5}"/>
              </a:ext>
            </a:extLst>
          </p:cNvPr>
          <p:cNvSpPr>
            <a:spLocks noGrp="1" noChangeArrowheads="1"/>
          </p:cNvSpPr>
          <p:nvPr>
            <p:ph type="body" idx="1"/>
          </p:nvPr>
        </p:nvSpPr>
        <p:spPr/>
        <p:txBody>
          <a:bodyPr/>
          <a:lstStyle/>
          <a:p>
            <a:pPr marL="342900" lvl="1" indent="-342900">
              <a:lnSpc>
                <a:spcPct val="100000"/>
              </a:lnSpc>
            </a:pPr>
            <a:r>
              <a:rPr lang="en-US" altLang="en-US" sz="2100" dirty="0">
                <a:ea typeface="+mn-ea"/>
                <a:cs typeface="+mn-cs"/>
              </a:rPr>
              <a:t>Perception</a:t>
            </a:r>
          </a:p>
          <a:p>
            <a:pPr marL="361950" lvl="2">
              <a:lnSpc>
                <a:spcPct val="100000"/>
              </a:lnSpc>
              <a:spcBef>
                <a:spcPct val="40000"/>
              </a:spcBef>
            </a:pPr>
            <a:r>
              <a:rPr lang="en-US" altLang="en-US" sz="1400" dirty="0"/>
              <a:t>A process by which individuals give meaning (reality) to their environment by organizing and interpreting their sensory impressions.</a:t>
            </a:r>
          </a:p>
          <a:p>
            <a:endParaRPr lang="cs-CZ" altLang="en-US" dirty="0"/>
          </a:p>
          <a:p>
            <a:r>
              <a:rPr lang="en-US" altLang="en-US" dirty="0"/>
              <a:t>Factors influencing perception:</a:t>
            </a:r>
          </a:p>
          <a:p>
            <a:pPr marL="647700" lvl="2" indent="-285750">
              <a:lnSpc>
                <a:spcPct val="100000"/>
              </a:lnSpc>
              <a:spcBef>
                <a:spcPct val="40000"/>
              </a:spcBef>
              <a:buClr>
                <a:schemeClr val="tx2"/>
              </a:buClr>
              <a:buFont typeface="Arial" panose="020B0604020202020204" pitchFamily="34" charset="0"/>
              <a:buChar char="•"/>
            </a:pPr>
            <a:r>
              <a:rPr lang="en-US" altLang="en-US" sz="1400" dirty="0"/>
              <a:t>The perceiver’s personal characteristics—interests, biases and expectations</a:t>
            </a:r>
          </a:p>
          <a:p>
            <a:pPr marL="647700" lvl="2" indent="-285750">
              <a:lnSpc>
                <a:spcPct val="100000"/>
              </a:lnSpc>
              <a:spcBef>
                <a:spcPct val="40000"/>
              </a:spcBef>
              <a:buClr>
                <a:schemeClr val="tx2"/>
              </a:buClr>
              <a:buFont typeface="Arial" panose="020B0604020202020204" pitchFamily="34" charset="0"/>
              <a:buChar char="•"/>
            </a:pPr>
            <a:r>
              <a:rPr lang="en-US" altLang="en-US" sz="1400" dirty="0"/>
              <a:t>The target’s characteristics—distinctiveness, contrast, and similarity)</a:t>
            </a:r>
          </a:p>
          <a:p>
            <a:pPr marL="647700" lvl="2" indent="-285750">
              <a:lnSpc>
                <a:spcPct val="100000"/>
              </a:lnSpc>
              <a:spcBef>
                <a:spcPct val="40000"/>
              </a:spcBef>
              <a:buClr>
                <a:schemeClr val="tx2"/>
              </a:buClr>
              <a:buFont typeface="Arial" panose="020B0604020202020204" pitchFamily="34" charset="0"/>
              <a:buChar char="•"/>
            </a:pPr>
            <a:r>
              <a:rPr lang="en-US" altLang="en-US" sz="1400" dirty="0"/>
              <a:t>The situation (context) factors—place, time, location—draw attention or distract from the target</a:t>
            </a:r>
          </a:p>
        </p:txBody>
      </p:sp>
    </p:spTree>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Zástupný symbol pro zápatí 2">
            <a:extLst>
              <a:ext uri="{FF2B5EF4-FFF2-40B4-BE49-F238E27FC236}">
                <a16:creationId xmlns:a16="http://schemas.microsoft.com/office/drawing/2014/main" id="{8CA71721-E29C-4484-B744-0CA00C194A98}"/>
              </a:ext>
            </a:extLst>
          </p:cNvPr>
          <p:cNvSpPr>
            <a:spLocks noGrp="1"/>
          </p:cNvSpPr>
          <p:nvPr>
            <p:ph type="ftr" sz="quarter" idx="10"/>
          </p:nvPr>
        </p:nvSpPr>
        <p:spPr/>
        <p:txBody>
          <a:bodyPr/>
          <a:lstStyle/>
          <a:p>
            <a:endParaRPr lang="en-US" altLang="en-US" dirty="0"/>
          </a:p>
        </p:txBody>
      </p:sp>
      <p:sp>
        <p:nvSpPr>
          <p:cNvPr id="100354" name="Rectangle 2">
            <a:extLst>
              <a:ext uri="{FF2B5EF4-FFF2-40B4-BE49-F238E27FC236}">
                <a16:creationId xmlns:a16="http://schemas.microsoft.com/office/drawing/2014/main" id="{420D875D-AD76-4AE0-8134-94AB56DD6675}"/>
              </a:ext>
            </a:extLst>
          </p:cNvPr>
          <p:cNvSpPr>
            <a:spLocks noGrp="1" noChangeArrowheads="1"/>
          </p:cNvSpPr>
          <p:nvPr>
            <p:ph type="title"/>
          </p:nvPr>
        </p:nvSpPr>
        <p:spPr>
          <a:xfrm>
            <a:off x="920690" y="679333"/>
            <a:ext cx="8077200" cy="366712"/>
          </a:xfrm>
        </p:spPr>
        <p:txBody>
          <a:bodyPr/>
          <a:lstStyle/>
          <a:p>
            <a:pPr marL="1482725" indent="-1482725"/>
            <a:r>
              <a:rPr lang="en-US" altLang="en-US" dirty="0"/>
              <a:t>Perception Challenges: What Do You See?</a:t>
            </a:r>
          </a:p>
        </p:txBody>
      </p:sp>
      <p:pic>
        <p:nvPicPr>
          <p:cNvPr id="100357" name="Picture 5">
            <a:extLst>
              <a:ext uri="{FF2B5EF4-FFF2-40B4-BE49-F238E27FC236}">
                <a16:creationId xmlns:a16="http://schemas.microsoft.com/office/drawing/2014/main" id="{9FD275A4-8C95-4748-831E-910A8D4E36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75" y="1462088"/>
            <a:ext cx="7553325"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00357"/>
                                        </p:tgtEl>
                                        <p:attrNameLst>
                                          <p:attrName>style.visibility</p:attrName>
                                        </p:attrNameLst>
                                      </p:cBhvr>
                                      <p:to>
                                        <p:strVal val="visible"/>
                                      </p:to>
                                    </p:set>
                                    <p:animEffect transition="in" filter="dissolve">
                                      <p:cBhvr>
                                        <p:cTn id="7" dur="500"/>
                                        <p:tgtEl>
                                          <p:spTgt spid="100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DB705C16-2A39-4F1B-8F31-471544DDEAEC}"/>
              </a:ext>
            </a:extLst>
          </p:cNvPr>
          <p:cNvSpPr>
            <a:spLocks noGrp="1"/>
          </p:cNvSpPr>
          <p:nvPr>
            <p:ph type="ftr" sz="quarter" idx="10"/>
          </p:nvPr>
        </p:nvSpPr>
        <p:spPr bwMode="auto">
          <a:xfrm>
            <a:off x="533400" y="61722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defPPr>
              <a:defRPr lang="en-US"/>
            </a:defPPr>
            <a:lvl1pPr algn="l" rtl="0" fontAlgn="base">
              <a:spcBef>
                <a:spcPct val="0"/>
              </a:spcBef>
              <a:spcAft>
                <a:spcPct val="0"/>
              </a:spcAft>
              <a:defRPr sz="1000"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US" altLang="en-US" dirty="0"/>
          </a:p>
        </p:txBody>
      </p:sp>
      <p:sp>
        <p:nvSpPr>
          <p:cNvPr id="195588" name="Rectangle 4">
            <a:extLst>
              <a:ext uri="{FF2B5EF4-FFF2-40B4-BE49-F238E27FC236}">
                <a16:creationId xmlns:a16="http://schemas.microsoft.com/office/drawing/2014/main" id="{D4EA6268-81A2-4200-AC36-F6A560C619EC}"/>
              </a:ext>
            </a:extLst>
          </p:cNvPr>
          <p:cNvSpPr>
            <a:spLocks noGrp="1" noChangeArrowheads="1"/>
          </p:cNvSpPr>
          <p:nvPr>
            <p:ph type="title"/>
          </p:nvPr>
        </p:nvSpPr>
        <p:spPr/>
        <p:txBody>
          <a:bodyPr/>
          <a:lstStyle/>
          <a:p>
            <a:r>
              <a:rPr lang="cs-CZ" altLang="en-US" dirty="0" err="1"/>
              <a:t>Perception</a:t>
            </a:r>
            <a:r>
              <a:rPr lang="cs-CZ" altLang="en-US" dirty="0"/>
              <a:t> </a:t>
            </a:r>
            <a:r>
              <a:rPr lang="en-US" altLang="en-US" dirty="0"/>
              <a:t>errors and biases </a:t>
            </a:r>
          </a:p>
        </p:txBody>
      </p:sp>
      <p:sp>
        <p:nvSpPr>
          <p:cNvPr id="195589" name="Rectangle 5">
            <a:extLst>
              <a:ext uri="{FF2B5EF4-FFF2-40B4-BE49-F238E27FC236}">
                <a16:creationId xmlns:a16="http://schemas.microsoft.com/office/drawing/2014/main" id="{B1942B2B-63C9-4536-AB21-89A50DE9024B}"/>
              </a:ext>
            </a:extLst>
          </p:cNvPr>
          <p:cNvSpPr>
            <a:spLocks noGrp="1" noChangeArrowheads="1"/>
          </p:cNvSpPr>
          <p:nvPr>
            <p:ph type="body" idx="1"/>
          </p:nvPr>
        </p:nvSpPr>
        <p:spPr/>
        <p:txBody>
          <a:bodyPr/>
          <a:lstStyle/>
          <a:p>
            <a:pPr marL="342900" lvl="1" indent="-342900">
              <a:lnSpc>
                <a:spcPct val="100000"/>
              </a:lnSpc>
            </a:pPr>
            <a:r>
              <a:rPr lang="en-US" altLang="en-US" sz="2100" dirty="0">
                <a:ea typeface="+mn-ea"/>
                <a:cs typeface="+mn-cs"/>
              </a:rPr>
              <a:t>Fundamental attribution error</a:t>
            </a:r>
          </a:p>
          <a:p>
            <a:pPr marL="361950" lvl="2">
              <a:lnSpc>
                <a:spcPct val="100000"/>
              </a:lnSpc>
              <a:spcBef>
                <a:spcPct val="40000"/>
              </a:spcBef>
            </a:pPr>
            <a:r>
              <a:rPr lang="en-US" altLang="en-US" sz="1400" dirty="0"/>
              <a:t>The tendency to underestimate the influence of external factors and to overestimate the influence of internal or personal factors.</a:t>
            </a:r>
          </a:p>
          <a:p>
            <a:pPr marL="342900" lvl="1" indent="-342900">
              <a:lnSpc>
                <a:spcPct val="100000"/>
              </a:lnSpc>
            </a:pPr>
            <a:r>
              <a:rPr lang="en-US" altLang="en-US" sz="2100" dirty="0">
                <a:ea typeface="+mn-ea"/>
                <a:cs typeface="+mn-cs"/>
              </a:rPr>
              <a:t>Self-serving bias</a:t>
            </a:r>
          </a:p>
          <a:p>
            <a:pPr marL="361950" lvl="2">
              <a:lnSpc>
                <a:spcPct val="100000"/>
              </a:lnSpc>
              <a:spcBef>
                <a:spcPct val="40000"/>
              </a:spcBef>
            </a:pPr>
            <a:r>
              <a:rPr lang="en-US" altLang="en-US" sz="1400" dirty="0"/>
              <a:t>The tendency of individuals to attribute their successes to internal factors while blaming personal failures on external factors.</a:t>
            </a:r>
            <a:endParaRPr lang="cs-CZ" altLang="en-US" sz="1400" dirty="0"/>
          </a:p>
          <a:p>
            <a:pPr lvl="2">
              <a:lnSpc>
                <a:spcPct val="100000"/>
              </a:lnSpc>
              <a:spcBef>
                <a:spcPct val="40000"/>
              </a:spcBef>
            </a:pPr>
            <a:endParaRPr lang="cs-CZ" altLang="en-US" dirty="0"/>
          </a:p>
          <a:p>
            <a:r>
              <a:rPr lang="en-US" altLang="en-US" dirty="0"/>
              <a:t>Assumed Similarity</a:t>
            </a:r>
          </a:p>
          <a:p>
            <a:pPr marL="361950" lvl="2">
              <a:lnSpc>
                <a:spcPct val="100000"/>
              </a:lnSpc>
              <a:spcBef>
                <a:spcPct val="40000"/>
              </a:spcBef>
            </a:pPr>
            <a:r>
              <a:rPr lang="en-US" altLang="en-US" sz="1400" dirty="0"/>
              <a:t>Assuming that others are more like us than they actually are.</a:t>
            </a:r>
          </a:p>
          <a:p>
            <a:r>
              <a:rPr lang="en-US" altLang="en-US" dirty="0"/>
              <a:t>Stereotyping</a:t>
            </a:r>
          </a:p>
          <a:p>
            <a:pPr marL="361950" lvl="2">
              <a:lnSpc>
                <a:spcPct val="100000"/>
              </a:lnSpc>
              <a:spcBef>
                <a:spcPct val="40000"/>
              </a:spcBef>
            </a:pPr>
            <a:r>
              <a:rPr lang="en-US" altLang="en-US" sz="1400" dirty="0"/>
              <a:t>Judging someone on the basis of our perception of a group he or she is a part of.</a:t>
            </a:r>
          </a:p>
          <a:p>
            <a:r>
              <a:rPr lang="en-US" altLang="en-US" dirty="0"/>
              <a:t>Halo Effect</a:t>
            </a:r>
          </a:p>
          <a:p>
            <a:pPr marL="361950" lvl="2">
              <a:lnSpc>
                <a:spcPct val="100000"/>
              </a:lnSpc>
              <a:spcBef>
                <a:spcPct val="40000"/>
              </a:spcBef>
            </a:pPr>
            <a:r>
              <a:rPr lang="en-US" altLang="en-US" sz="1400" dirty="0"/>
              <a:t>Forming a general impression of a person on the basis of a single characteristic of that person</a:t>
            </a:r>
          </a:p>
        </p:txBody>
      </p:sp>
    </p:spTree>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E02BF511-B8F7-4469-B980-45A757BE2201}"/>
              </a:ext>
            </a:extLst>
          </p:cNvPr>
          <p:cNvSpPr>
            <a:spLocks noGrp="1"/>
          </p:cNvSpPr>
          <p:nvPr>
            <p:ph type="ftr" sz="quarter" idx="10"/>
          </p:nvPr>
        </p:nvSpPr>
        <p:spPr bwMode="auto">
          <a:xfrm>
            <a:off x="533400" y="61722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defPPr>
              <a:defRPr lang="en-US"/>
            </a:defPPr>
            <a:lvl1pPr algn="l" rtl="0" fontAlgn="base">
              <a:spcBef>
                <a:spcPct val="0"/>
              </a:spcBef>
              <a:spcAft>
                <a:spcPct val="0"/>
              </a:spcAft>
              <a:defRPr sz="1000"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US" altLang="en-US" dirty="0"/>
          </a:p>
        </p:txBody>
      </p:sp>
      <p:sp>
        <p:nvSpPr>
          <p:cNvPr id="226306" name="Rectangle 2">
            <a:extLst>
              <a:ext uri="{FF2B5EF4-FFF2-40B4-BE49-F238E27FC236}">
                <a16:creationId xmlns:a16="http://schemas.microsoft.com/office/drawing/2014/main" id="{621ADA6A-A5B9-46C1-A9D8-98B3686CA487}"/>
              </a:ext>
            </a:extLst>
          </p:cNvPr>
          <p:cNvSpPr>
            <a:spLocks noGrp="1" noChangeArrowheads="1"/>
          </p:cNvSpPr>
          <p:nvPr>
            <p:ph type="title"/>
          </p:nvPr>
        </p:nvSpPr>
        <p:spPr/>
        <p:txBody>
          <a:bodyPr/>
          <a:lstStyle/>
          <a:p>
            <a:r>
              <a:rPr lang="en-US" altLang="en-US"/>
              <a:t>Implications for Managers</a:t>
            </a:r>
          </a:p>
        </p:txBody>
      </p:sp>
      <p:sp>
        <p:nvSpPr>
          <p:cNvPr id="226307" name="Rectangle 3">
            <a:extLst>
              <a:ext uri="{FF2B5EF4-FFF2-40B4-BE49-F238E27FC236}">
                <a16:creationId xmlns:a16="http://schemas.microsoft.com/office/drawing/2014/main" id="{952020DF-6C11-418C-AD80-6A36C73ACD04}"/>
              </a:ext>
            </a:extLst>
          </p:cNvPr>
          <p:cNvSpPr>
            <a:spLocks noGrp="1" noChangeArrowheads="1"/>
          </p:cNvSpPr>
          <p:nvPr>
            <p:ph type="body" idx="1"/>
          </p:nvPr>
        </p:nvSpPr>
        <p:spPr/>
        <p:txBody>
          <a:bodyPr/>
          <a:lstStyle/>
          <a:p>
            <a:r>
              <a:rPr lang="en-US" altLang="en-US" dirty="0"/>
              <a:t>Employees react to perceptions</a:t>
            </a:r>
          </a:p>
          <a:p>
            <a:r>
              <a:rPr lang="en-US" altLang="en-US" dirty="0"/>
              <a:t>Pay close attention to how employees perceive their jobs and management actions</a:t>
            </a:r>
          </a:p>
        </p:txBody>
      </p:sp>
    </p:spTree>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5E3837FC-B161-421C-BC05-F377C9F7A068}"/>
              </a:ext>
            </a:extLst>
          </p:cNvPr>
          <p:cNvSpPr>
            <a:spLocks noGrp="1"/>
          </p:cNvSpPr>
          <p:nvPr>
            <p:ph type="ftr" sz="quarter" idx="10"/>
          </p:nvPr>
        </p:nvSpPr>
        <p:spPr bwMode="auto">
          <a:xfrm>
            <a:off x="533400" y="61722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defPPr>
              <a:defRPr lang="en-US"/>
            </a:defPPr>
            <a:lvl1pPr algn="l" rtl="0" fontAlgn="base">
              <a:spcBef>
                <a:spcPct val="0"/>
              </a:spcBef>
              <a:spcAft>
                <a:spcPct val="0"/>
              </a:spcAft>
              <a:defRPr sz="1000"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US" altLang="en-US" dirty="0"/>
          </a:p>
        </p:txBody>
      </p:sp>
      <p:sp>
        <p:nvSpPr>
          <p:cNvPr id="205826" name="Rectangle 2">
            <a:extLst>
              <a:ext uri="{FF2B5EF4-FFF2-40B4-BE49-F238E27FC236}">
                <a16:creationId xmlns:a16="http://schemas.microsoft.com/office/drawing/2014/main" id="{25F5D43C-5B9C-4355-835E-9B960D4A72E2}"/>
              </a:ext>
            </a:extLst>
          </p:cNvPr>
          <p:cNvSpPr>
            <a:spLocks noGrp="1" noChangeArrowheads="1"/>
          </p:cNvSpPr>
          <p:nvPr>
            <p:ph type="title"/>
          </p:nvPr>
        </p:nvSpPr>
        <p:spPr/>
        <p:txBody>
          <a:bodyPr/>
          <a:lstStyle/>
          <a:p>
            <a:r>
              <a:rPr lang="en-US" altLang="en-US" dirty="0"/>
              <a:t>Shaping</a:t>
            </a:r>
            <a:r>
              <a:rPr lang="cs-CZ" altLang="en-US" dirty="0"/>
              <a:t> </a:t>
            </a:r>
            <a:r>
              <a:rPr lang="cs-CZ" altLang="en-US" dirty="0" err="1"/>
              <a:t>Behavior</a:t>
            </a:r>
            <a:endParaRPr lang="en-US" altLang="en-US" dirty="0"/>
          </a:p>
        </p:txBody>
      </p:sp>
      <p:sp>
        <p:nvSpPr>
          <p:cNvPr id="205827" name="Rectangle 3">
            <a:extLst>
              <a:ext uri="{FF2B5EF4-FFF2-40B4-BE49-F238E27FC236}">
                <a16:creationId xmlns:a16="http://schemas.microsoft.com/office/drawing/2014/main" id="{06024D8A-0667-41E4-AC27-D7CC85B8D722}"/>
              </a:ext>
            </a:extLst>
          </p:cNvPr>
          <p:cNvSpPr>
            <a:spLocks noGrp="1" noChangeArrowheads="1"/>
          </p:cNvSpPr>
          <p:nvPr>
            <p:ph type="body" idx="1"/>
          </p:nvPr>
        </p:nvSpPr>
        <p:spPr>
          <a:xfrm>
            <a:off x="540000" y="1600200"/>
            <a:ext cx="8064900" cy="3960000"/>
          </a:xfrm>
        </p:spPr>
        <p:txBody>
          <a:bodyPr/>
          <a:lstStyle/>
          <a:p>
            <a:pPr lvl="1">
              <a:lnSpc>
                <a:spcPct val="100000"/>
              </a:lnSpc>
              <a:spcBef>
                <a:spcPts val="600"/>
              </a:spcBef>
            </a:pPr>
            <a:r>
              <a:rPr lang="en-US" altLang="en-US" sz="1800" dirty="0"/>
              <a:t>Attempting to “mold” individuals by guiding their learning in graduated steps such that they learn to behave in ways that most benefit the organization.</a:t>
            </a:r>
          </a:p>
          <a:p>
            <a:pPr lvl="1">
              <a:lnSpc>
                <a:spcPct val="100000"/>
              </a:lnSpc>
              <a:spcBef>
                <a:spcPct val="35000"/>
              </a:spcBef>
            </a:pPr>
            <a:r>
              <a:rPr lang="en-US" altLang="en-US" sz="1800" dirty="0"/>
              <a:t>Shaping methods:</a:t>
            </a:r>
          </a:p>
          <a:p>
            <a:pPr lvl="2">
              <a:lnSpc>
                <a:spcPct val="100000"/>
              </a:lnSpc>
              <a:spcBef>
                <a:spcPct val="35000"/>
              </a:spcBef>
            </a:pPr>
            <a:r>
              <a:rPr lang="en-US" altLang="en-US" sz="1800" b="1" dirty="0"/>
              <a:t>Positive reinforcement:</a:t>
            </a:r>
            <a:r>
              <a:rPr lang="en-US" altLang="en-US" sz="1800" dirty="0"/>
              <a:t> rewarding desired behaviors.</a:t>
            </a:r>
          </a:p>
          <a:p>
            <a:pPr lvl="2">
              <a:lnSpc>
                <a:spcPct val="100000"/>
              </a:lnSpc>
              <a:spcBef>
                <a:spcPct val="35000"/>
              </a:spcBef>
            </a:pPr>
            <a:r>
              <a:rPr lang="en-US" altLang="en-US" sz="1800" b="1" dirty="0"/>
              <a:t>Negative reinforcement:</a:t>
            </a:r>
            <a:r>
              <a:rPr lang="en-US" altLang="en-US" sz="1800" dirty="0"/>
              <a:t> removing an unpleasant consequence once the desired behavior is exhibited.</a:t>
            </a:r>
          </a:p>
          <a:p>
            <a:pPr lvl="2">
              <a:lnSpc>
                <a:spcPct val="100000"/>
              </a:lnSpc>
              <a:spcBef>
                <a:spcPct val="35000"/>
              </a:spcBef>
            </a:pPr>
            <a:r>
              <a:rPr lang="en-US" altLang="en-US" sz="1800" b="1" dirty="0"/>
              <a:t>Punishment:</a:t>
            </a:r>
            <a:r>
              <a:rPr lang="en-US" altLang="en-US" sz="1800" dirty="0"/>
              <a:t> penalizing an undesired behavior. </a:t>
            </a:r>
          </a:p>
          <a:p>
            <a:pPr lvl="2">
              <a:lnSpc>
                <a:spcPct val="100000"/>
              </a:lnSpc>
              <a:spcBef>
                <a:spcPct val="35000"/>
              </a:spcBef>
            </a:pPr>
            <a:r>
              <a:rPr lang="en-US" altLang="en-US" sz="1800" b="1" dirty="0"/>
              <a:t>Extinction:</a:t>
            </a:r>
            <a:r>
              <a:rPr lang="en-US" altLang="en-US" sz="1800" dirty="0"/>
              <a:t> eliminating a reinforcement for an undesired behavior.</a:t>
            </a:r>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3D47EB5-62D7-43B7-B3F7-FAA4A654CA36}"/>
              </a:ext>
            </a:extLst>
          </p:cNvPr>
          <p:cNvSpPr>
            <a:spLocks noGrp="1"/>
          </p:cNvSpPr>
          <p:nvPr>
            <p:ph type="ftr" sz="quarter" idx="10"/>
          </p:nvPr>
        </p:nvSpPr>
        <p:spPr/>
        <p:txBody>
          <a:bodyPr/>
          <a:lstStyle/>
          <a:p>
            <a:endParaRPr lang="en-GB" noProof="0" dirty="0"/>
          </a:p>
        </p:txBody>
      </p:sp>
      <p:sp>
        <p:nvSpPr>
          <p:cNvPr id="4" name="Nadpis 3">
            <a:extLst>
              <a:ext uri="{FF2B5EF4-FFF2-40B4-BE49-F238E27FC236}">
                <a16:creationId xmlns:a16="http://schemas.microsoft.com/office/drawing/2014/main" id="{B13C671C-535F-4526-9AD3-DA228AB5CE46}"/>
              </a:ext>
            </a:extLst>
          </p:cNvPr>
          <p:cNvSpPr>
            <a:spLocks noGrp="1"/>
          </p:cNvSpPr>
          <p:nvPr>
            <p:ph type="title"/>
          </p:nvPr>
        </p:nvSpPr>
        <p:spPr/>
        <p:txBody>
          <a:bodyPr/>
          <a:lstStyle/>
          <a:p>
            <a:r>
              <a:rPr lang="en-GB" dirty="0"/>
              <a:t>Where are we?</a:t>
            </a:r>
          </a:p>
        </p:txBody>
      </p:sp>
      <p:pic>
        <p:nvPicPr>
          <p:cNvPr id="6" name="Zástupný obsah 34">
            <a:extLst>
              <a:ext uri="{FF2B5EF4-FFF2-40B4-BE49-F238E27FC236}">
                <a16:creationId xmlns:a16="http://schemas.microsoft.com/office/drawing/2014/main" id="{5D1F72B2-8D29-4137-9A2E-89CF0FA49494}"/>
              </a:ext>
            </a:extLst>
          </p:cNvPr>
          <p:cNvPicPr>
            <a:picLocks noGrp="1" noChangeAspect="1"/>
          </p:cNvPicPr>
          <p:nvPr>
            <p:ph idx="1"/>
          </p:nvPr>
        </p:nvPicPr>
        <p:blipFill>
          <a:blip r:embed="rId2"/>
          <a:stretch>
            <a:fillRect/>
          </a:stretch>
        </p:blipFill>
        <p:spPr>
          <a:xfrm>
            <a:off x="1138133" y="1600199"/>
            <a:ext cx="7091467" cy="4292363"/>
          </a:xfrm>
          <a:prstGeom prst="rect">
            <a:avLst/>
          </a:prstGeom>
        </p:spPr>
      </p:pic>
      <p:sp>
        <p:nvSpPr>
          <p:cNvPr id="7" name="Ovál 6">
            <a:extLst>
              <a:ext uri="{FF2B5EF4-FFF2-40B4-BE49-F238E27FC236}">
                <a16:creationId xmlns:a16="http://schemas.microsoft.com/office/drawing/2014/main" id="{4320381C-3970-4042-9F02-D696DFE55478}"/>
              </a:ext>
            </a:extLst>
          </p:cNvPr>
          <p:cNvSpPr/>
          <p:nvPr/>
        </p:nvSpPr>
        <p:spPr bwMode="auto">
          <a:xfrm>
            <a:off x="3200400" y="3352800"/>
            <a:ext cx="922712" cy="508115"/>
          </a:xfrm>
          <a:prstGeom prst="ellipse">
            <a:avLst/>
          </a:prstGeom>
          <a:noFill/>
          <a:ln w="28575" cap="flat" cmpd="sng" algn="ctr">
            <a:solidFill>
              <a:schemeClr val="accent1"/>
            </a:solidFill>
            <a:prstDash val="solid"/>
            <a:miter lim="800000"/>
            <a:headEnd type="none" w="med" len="med"/>
            <a:tailEnd type="none" w="med" len="med"/>
          </a:ln>
          <a:effectLst/>
        </p:spPr>
        <p:txBody>
          <a:bodyPr vert="horz" wrap="none" lIns="68580" tIns="34290" rIns="68580" bIns="34290" numCol="1" rtlCol="0" anchor="t" anchorCtr="0" compatLnSpc="1">
            <a:prstTxWarp prst="textNoShape">
              <a:avLst/>
            </a:prstTxWarp>
          </a:bodyPr>
          <a:lstStyle/>
          <a:p>
            <a:pPr defTabSz="685800"/>
            <a:endParaRPr lang="cs-CZ" sz="1800"/>
          </a:p>
        </p:txBody>
      </p:sp>
    </p:spTree>
    <p:extLst>
      <p:ext uri="{BB962C8B-B14F-4D97-AF65-F5344CB8AC3E}">
        <p14:creationId xmlns:p14="http://schemas.microsoft.com/office/powerpoint/2010/main" val="4955721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Zástupný symbol pro zápatí 4">
            <a:extLst>
              <a:ext uri="{FF2B5EF4-FFF2-40B4-BE49-F238E27FC236}">
                <a16:creationId xmlns:a16="http://schemas.microsoft.com/office/drawing/2014/main" id="{C68F3876-EF40-464A-87C1-8F002B8C7CCC}"/>
              </a:ext>
            </a:extLst>
          </p:cNvPr>
          <p:cNvSpPr>
            <a:spLocks noGrp="1"/>
          </p:cNvSpPr>
          <p:nvPr>
            <p:ph type="ftr" sz="quarter" idx="10"/>
          </p:nvPr>
        </p:nvSpPr>
        <p:spPr bwMode="auto">
          <a:xfrm>
            <a:off x="533400" y="61722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defPPr>
              <a:defRPr lang="en-US"/>
            </a:defPPr>
            <a:lvl1pPr algn="l" rtl="0" fontAlgn="base">
              <a:spcBef>
                <a:spcPct val="0"/>
              </a:spcBef>
              <a:spcAft>
                <a:spcPct val="0"/>
              </a:spcAft>
              <a:defRPr sz="1000"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US" altLang="en-US" dirty="0"/>
          </a:p>
        </p:txBody>
      </p:sp>
      <p:sp>
        <p:nvSpPr>
          <p:cNvPr id="92164" name="Rectangle 4">
            <a:extLst>
              <a:ext uri="{FF2B5EF4-FFF2-40B4-BE49-F238E27FC236}">
                <a16:creationId xmlns:a16="http://schemas.microsoft.com/office/drawing/2014/main" id="{38644145-9206-49B7-B833-089B08667632}"/>
              </a:ext>
            </a:extLst>
          </p:cNvPr>
          <p:cNvSpPr>
            <a:spLocks noGrp="1" noChangeArrowheads="1"/>
          </p:cNvSpPr>
          <p:nvPr>
            <p:ph type="title"/>
          </p:nvPr>
        </p:nvSpPr>
        <p:spPr/>
        <p:txBody>
          <a:bodyPr/>
          <a:lstStyle/>
          <a:p>
            <a:pPr algn="ctr"/>
            <a:r>
              <a:rPr lang="en-US" altLang="en-US"/>
              <a:t>Terms to Know</a:t>
            </a:r>
          </a:p>
        </p:txBody>
      </p:sp>
      <p:sp>
        <p:nvSpPr>
          <p:cNvPr id="92165" name="Rectangle 5">
            <a:extLst>
              <a:ext uri="{FF2B5EF4-FFF2-40B4-BE49-F238E27FC236}">
                <a16:creationId xmlns:a16="http://schemas.microsoft.com/office/drawing/2014/main" id="{F79A4377-A763-4F7D-A76B-304474A0AAF7}"/>
              </a:ext>
            </a:extLst>
          </p:cNvPr>
          <p:cNvSpPr>
            <a:spLocks noGrp="1" noChangeArrowheads="1"/>
          </p:cNvSpPr>
          <p:nvPr>
            <p:ph type="body" sz="half" idx="1"/>
          </p:nvPr>
        </p:nvSpPr>
        <p:spPr>
          <a:xfrm>
            <a:off x="533400" y="1066800"/>
            <a:ext cx="3975100" cy="5257800"/>
          </a:xfrm>
        </p:spPr>
        <p:txBody>
          <a:bodyPr/>
          <a:lstStyle/>
          <a:p>
            <a:r>
              <a:rPr lang="en-US" altLang="en-US" sz="1800" dirty="0"/>
              <a:t>behavior</a:t>
            </a:r>
          </a:p>
          <a:p>
            <a:r>
              <a:rPr lang="en-US" altLang="en-US" sz="1800" dirty="0"/>
              <a:t>organizational behavior</a:t>
            </a:r>
          </a:p>
          <a:p>
            <a:r>
              <a:rPr lang="en-US" altLang="en-US" sz="1800" dirty="0"/>
              <a:t>employee productivity</a:t>
            </a:r>
          </a:p>
          <a:p>
            <a:r>
              <a:rPr lang="en-US" altLang="en-US" sz="1800" dirty="0"/>
              <a:t>absenteeism</a:t>
            </a:r>
          </a:p>
          <a:p>
            <a:r>
              <a:rPr lang="en-US" altLang="en-US" sz="1800" dirty="0"/>
              <a:t>turnover</a:t>
            </a:r>
          </a:p>
          <a:p>
            <a:r>
              <a:rPr lang="en-US" altLang="en-US" sz="1800" dirty="0"/>
              <a:t>organizational citizenship behavior</a:t>
            </a:r>
          </a:p>
          <a:p>
            <a:r>
              <a:rPr lang="en-US" altLang="en-US" sz="1800" dirty="0"/>
              <a:t>job satisfaction</a:t>
            </a:r>
          </a:p>
          <a:p>
            <a:r>
              <a:rPr lang="en-US" altLang="en-US" sz="1800" dirty="0"/>
              <a:t>workplace misbehavior</a:t>
            </a:r>
          </a:p>
          <a:p>
            <a:r>
              <a:rPr lang="en-US" altLang="en-US" sz="1800" dirty="0"/>
              <a:t>Attitudes</a:t>
            </a:r>
            <a:endParaRPr lang="cs-CZ" altLang="en-US" sz="1800" dirty="0"/>
          </a:p>
          <a:p>
            <a:r>
              <a:rPr lang="en-US" altLang="en-US" sz="1800" dirty="0"/>
              <a:t>self-esteem</a:t>
            </a:r>
          </a:p>
          <a:p>
            <a:r>
              <a:rPr lang="en-US" altLang="en-US" sz="1800" dirty="0"/>
              <a:t>self-monitoring</a:t>
            </a:r>
          </a:p>
          <a:p>
            <a:r>
              <a:rPr lang="en-US" altLang="en-US" sz="1800" dirty="0"/>
              <a:t>impression management</a:t>
            </a:r>
          </a:p>
          <a:p>
            <a:r>
              <a:rPr lang="en-US" altLang="en-US" sz="1800" dirty="0"/>
              <a:t>emotions</a:t>
            </a:r>
          </a:p>
          <a:p>
            <a:r>
              <a:rPr lang="en-US" altLang="en-US" sz="1800" dirty="0"/>
              <a:t>emotional intelligence (EI)</a:t>
            </a:r>
          </a:p>
          <a:p>
            <a:r>
              <a:rPr lang="en-US" altLang="en-US" sz="1800" dirty="0"/>
              <a:t>perception</a:t>
            </a:r>
          </a:p>
          <a:p>
            <a:r>
              <a:rPr lang="en-US" altLang="en-US" sz="1800" dirty="0"/>
              <a:t>attribution theory</a:t>
            </a:r>
          </a:p>
          <a:p>
            <a:r>
              <a:rPr lang="en-US" altLang="en-US" sz="1800" dirty="0"/>
              <a:t>fundamental attribution error</a:t>
            </a:r>
          </a:p>
        </p:txBody>
      </p:sp>
      <p:sp>
        <p:nvSpPr>
          <p:cNvPr id="92166" name="Rectangle 6">
            <a:extLst>
              <a:ext uri="{FF2B5EF4-FFF2-40B4-BE49-F238E27FC236}">
                <a16:creationId xmlns:a16="http://schemas.microsoft.com/office/drawing/2014/main" id="{A06CCE1A-ED58-479C-B213-FD0E05C841BF}"/>
              </a:ext>
            </a:extLst>
          </p:cNvPr>
          <p:cNvSpPr>
            <a:spLocks noGrp="1" noChangeArrowheads="1"/>
          </p:cNvSpPr>
          <p:nvPr>
            <p:ph type="body" sz="half" idx="2"/>
          </p:nvPr>
        </p:nvSpPr>
        <p:spPr>
          <a:xfrm>
            <a:off x="4660900" y="1066800"/>
            <a:ext cx="3975100" cy="5257800"/>
          </a:xfrm>
        </p:spPr>
        <p:txBody>
          <a:bodyPr/>
          <a:lstStyle/>
          <a:p>
            <a:r>
              <a:rPr lang="en-US" altLang="en-US" sz="1800" dirty="0"/>
              <a:t>job involvement</a:t>
            </a:r>
          </a:p>
          <a:p>
            <a:r>
              <a:rPr lang="en-US" altLang="en-US" sz="1800" dirty="0"/>
              <a:t>organizational commitment</a:t>
            </a:r>
          </a:p>
          <a:p>
            <a:r>
              <a:rPr lang="en-US" altLang="en-US" sz="1800" dirty="0"/>
              <a:t>perceived organizational support</a:t>
            </a:r>
          </a:p>
          <a:p>
            <a:r>
              <a:rPr lang="en-US" altLang="en-US" sz="1800" dirty="0"/>
              <a:t>cognitive dissonance</a:t>
            </a:r>
          </a:p>
          <a:p>
            <a:r>
              <a:rPr lang="en-US" altLang="en-US" sz="1800" dirty="0"/>
              <a:t>attitude surveys</a:t>
            </a:r>
          </a:p>
          <a:p>
            <a:r>
              <a:rPr lang="en-US" altLang="en-US" sz="1800" dirty="0"/>
              <a:t>personality</a:t>
            </a:r>
          </a:p>
          <a:p>
            <a:r>
              <a:rPr lang="en-US" altLang="en-US" sz="1800" dirty="0"/>
              <a:t>big-five model</a:t>
            </a:r>
          </a:p>
          <a:p>
            <a:r>
              <a:rPr lang="en-US" altLang="en-US" sz="1800" dirty="0"/>
              <a:t>locus of control</a:t>
            </a:r>
          </a:p>
          <a:p>
            <a:r>
              <a:rPr lang="en-US" altLang="en-US" sz="1800" dirty="0"/>
              <a:t>Machiavellianism</a:t>
            </a:r>
            <a:endParaRPr lang="cs-CZ" altLang="en-US" sz="1800" dirty="0"/>
          </a:p>
          <a:p>
            <a:r>
              <a:rPr lang="en-US" altLang="en-US" sz="1800" dirty="0"/>
              <a:t>human resource planning</a:t>
            </a:r>
          </a:p>
          <a:p>
            <a:r>
              <a:rPr lang="en-US" altLang="en-US" sz="1800" dirty="0"/>
              <a:t>job analysis</a:t>
            </a:r>
          </a:p>
          <a:p>
            <a:r>
              <a:rPr lang="en-US" altLang="en-US" sz="1800" dirty="0"/>
              <a:t>job description</a:t>
            </a:r>
          </a:p>
          <a:p>
            <a:r>
              <a:rPr lang="en-US" altLang="en-US" sz="1800" dirty="0"/>
              <a:t>job specification</a:t>
            </a:r>
          </a:p>
          <a:p>
            <a:r>
              <a:rPr lang="en-US" altLang="en-US" sz="1800" dirty="0"/>
              <a:t>recruitment</a:t>
            </a:r>
          </a:p>
          <a:p>
            <a:r>
              <a:rPr lang="en-US" altLang="en-US" sz="1800" dirty="0"/>
              <a:t>Decruitment</a:t>
            </a:r>
            <a:endParaRPr lang="cs-CZ" altLang="en-US" sz="1800" dirty="0"/>
          </a:p>
          <a:p>
            <a:r>
              <a:rPr lang="en-US" altLang="en-US" sz="1800" dirty="0"/>
              <a:t>stereotyping</a:t>
            </a:r>
          </a:p>
          <a:p>
            <a:r>
              <a:rPr lang="en-US" altLang="en-US" sz="1800" dirty="0"/>
              <a:t>self-serving bias</a:t>
            </a:r>
          </a:p>
          <a:p>
            <a:r>
              <a:rPr lang="en-US" altLang="en-US" sz="1800" dirty="0"/>
              <a:t>assumed similarity</a:t>
            </a:r>
          </a:p>
          <a:p>
            <a:endParaRPr lang="en-US" altLang="en-US" sz="20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2165">
                                            <p:txEl>
                                              <p:pRg st="0" end="0"/>
                                            </p:txEl>
                                          </p:spTgt>
                                        </p:tgtEl>
                                        <p:attrNameLst>
                                          <p:attrName>style.visibility</p:attrName>
                                        </p:attrNameLst>
                                      </p:cBhvr>
                                      <p:to>
                                        <p:strVal val="visible"/>
                                      </p:to>
                                    </p:set>
                                    <p:animEffect transition="in" filter="wipe(left)">
                                      <p:cBhvr>
                                        <p:cTn id="7" dur="500"/>
                                        <p:tgtEl>
                                          <p:spTgt spid="92165">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2165">
                                            <p:txEl>
                                              <p:pRg st="1" end="1"/>
                                            </p:txEl>
                                          </p:spTgt>
                                        </p:tgtEl>
                                        <p:attrNameLst>
                                          <p:attrName>style.visibility</p:attrName>
                                        </p:attrNameLst>
                                      </p:cBhvr>
                                      <p:to>
                                        <p:strVal val="visible"/>
                                      </p:to>
                                    </p:set>
                                    <p:animEffect transition="in" filter="wipe(left)">
                                      <p:cBhvr>
                                        <p:cTn id="11" dur="500"/>
                                        <p:tgtEl>
                                          <p:spTgt spid="92165">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2165">
                                            <p:txEl>
                                              <p:pRg st="2" end="2"/>
                                            </p:txEl>
                                          </p:spTgt>
                                        </p:tgtEl>
                                        <p:attrNameLst>
                                          <p:attrName>style.visibility</p:attrName>
                                        </p:attrNameLst>
                                      </p:cBhvr>
                                      <p:to>
                                        <p:strVal val="visible"/>
                                      </p:to>
                                    </p:set>
                                    <p:animEffect transition="in" filter="wipe(left)">
                                      <p:cBhvr>
                                        <p:cTn id="15" dur="500"/>
                                        <p:tgtEl>
                                          <p:spTgt spid="92165">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92165">
                                            <p:txEl>
                                              <p:pRg st="3" end="3"/>
                                            </p:txEl>
                                          </p:spTgt>
                                        </p:tgtEl>
                                        <p:attrNameLst>
                                          <p:attrName>style.visibility</p:attrName>
                                        </p:attrNameLst>
                                      </p:cBhvr>
                                      <p:to>
                                        <p:strVal val="visible"/>
                                      </p:to>
                                    </p:set>
                                    <p:animEffect transition="in" filter="wipe(left)">
                                      <p:cBhvr>
                                        <p:cTn id="19" dur="500"/>
                                        <p:tgtEl>
                                          <p:spTgt spid="92165">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92165">
                                            <p:txEl>
                                              <p:pRg st="4" end="4"/>
                                            </p:txEl>
                                          </p:spTgt>
                                        </p:tgtEl>
                                        <p:attrNameLst>
                                          <p:attrName>style.visibility</p:attrName>
                                        </p:attrNameLst>
                                      </p:cBhvr>
                                      <p:to>
                                        <p:strVal val="visible"/>
                                      </p:to>
                                    </p:set>
                                    <p:animEffect transition="in" filter="wipe(left)">
                                      <p:cBhvr>
                                        <p:cTn id="23" dur="500"/>
                                        <p:tgtEl>
                                          <p:spTgt spid="92165">
                                            <p:txEl>
                                              <p:pRg st="4" end="4"/>
                                            </p:txEl>
                                          </p:spTgt>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92165">
                                            <p:txEl>
                                              <p:pRg st="5" end="5"/>
                                            </p:txEl>
                                          </p:spTgt>
                                        </p:tgtEl>
                                        <p:attrNameLst>
                                          <p:attrName>style.visibility</p:attrName>
                                        </p:attrNameLst>
                                      </p:cBhvr>
                                      <p:to>
                                        <p:strVal val="visible"/>
                                      </p:to>
                                    </p:set>
                                    <p:animEffect transition="in" filter="wipe(left)">
                                      <p:cBhvr>
                                        <p:cTn id="27" dur="500"/>
                                        <p:tgtEl>
                                          <p:spTgt spid="92165">
                                            <p:txEl>
                                              <p:pRg st="5" end="5"/>
                                            </p:txEl>
                                          </p:spTgt>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92165">
                                            <p:txEl>
                                              <p:pRg st="6" end="6"/>
                                            </p:txEl>
                                          </p:spTgt>
                                        </p:tgtEl>
                                        <p:attrNameLst>
                                          <p:attrName>style.visibility</p:attrName>
                                        </p:attrNameLst>
                                      </p:cBhvr>
                                      <p:to>
                                        <p:strVal val="visible"/>
                                      </p:to>
                                    </p:set>
                                    <p:animEffect transition="in" filter="wipe(left)">
                                      <p:cBhvr>
                                        <p:cTn id="31" dur="500"/>
                                        <p:tgtEl>
                                          <p:spTgt spid="92165">
                                            <p:txEl>
                                              <p:pRg st="6" end="6"/>
                                            </p:txEl>
                                          </p:spTgt>
                                        </p:tgtEl>
                                      </p:cBhvr>
                                    </p:animEffect>
                                  </p:childTnLst>
                                </p:cTn>
                              </p:par>
                            </p:childTnLst>
                          </p:cTn>
                        </p:par>
                        <p:par>
                          <p:cTn id="32" fill="hold" nodeType="afterGroup">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92165">
                                            <p:txEl>
                                              <p:pRg st="7" end="7"/>
                                            </p:txEl>
                                          </p:spTgt>
                                        </p:tgtEl>
                                        <p:attrNameLst>
                                          <p:attrName>style.visibility</p:attrName>
                                        </p:attrNameLst>
                                      </p:cBhvr>
                                      <p:to>
                                        <p:strVal val="visible"/>
                                      </p:to>
                                    </p:set>
                                    <p:animEffect transition="in" filter="wipe(left)">
                                      <p:cBhvr>
                                        <p:cTn id="35" dur="500"/>
                                        <p:tgtEl>
                                          <p:spTgt spid="92165">
                                            <p:txEl>
                                              <p:pRg st="7" end="7"/>
                                            </p:txEl>
                                          </p:spTgt>
                                        </p:tgtEl>
                                      </p:cBhvr>
                                    </p:animEffect>
                                  </p:childTnLst>
                                </p:cTn>
                              </p:par>
                            </p:childTnLst>
                          </p:cTn>
                        </p:par>
                        <p:par>
                          <p:cTn id="36" fill="hold" nodeType="afterGroup">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92165">
                                            <p:txEl>
                                              <p:pRg st="8" end="8"/>
                                            </p:txEl>
                                          </p:spTgt>
                                        </p:tgtEl>
                                        <p:attrNameLst>
                                          <p:attrName>style.visibility</p:attrName>
                                        </p:attrNameLst>
                                      </p:cBhvr>
                                      <p:to>
                                        <p:strVal val="visible"/>
                                      </p:to>
                                    </p:set>
                                    <p:animEffect transition="in" filter="wipe(left)">
                                      <p:cBhvr>
                                        <p:cTn id="39" dur="500"/>
                                        <p:tgtEl>
                                          <p:spTgt spid="92165">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92165">
                                            <p:txEl>
                                              <p:pRg st="9" end="9"/>
                                            </p:txEl>
                                          </p:spTgt>
                                        </p:tgtEl>
                                        <p:attrNameLst>
                                          <p:attrName>style.visibility</p:attrName>
                                        </p:attrNameLst>
                                      </p:cBhvr>
                                      <p:to>
                                        <p:strVal val="visible"/>
                                      </p:to>
                                    </p:set>
                                    <p:animEffect transition="in" filter="wipe(left)">
                                      <p:cBhvr>
                                        <p:cTn id="44" dur="500"/>
                                        <p:tgtEl>
                                          <p:spTgt spid="92165">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92165">
                                            <p:txEl>
                                              <p:pRg st="10" end="10"/>
                                            </p:txEl>
                                          </p:spTgt>
                                        </p:tgtEl>
                                        <p:attrNameLst>
                                          <p:attrName>style.visibility</p:attrName>
                                        </p:attrNameLst>
                                      </p:cBhvr>
                                      <p:to>
                                        <p:strVal val="visible"/>
                                      </p:to>
                                    </p:set>
                                    <p:animEffect transition="in" filter="wipe(left)">
                                      <p:cBhvr>
                                        <p:cTn id="49" dur="500"/>
                                        <p:tgtEl>
                                          <p:spTgt spid="92165">
                                            <p:txEl>
                                              <p:pRg st="10" end="1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92165">
                                            <p:txEl>
                                              <p:pRg st="11" end="11"/>
                                            </p:txEl>
                                          </p:spTgt>
                                        </p:tgtEl>
                                        <p:attrNameLst>
                                          <p:attrName>style.visibility</p:attrName>
                                        </p:attrNameLst>
                                      </p:cBhvr>
                                      <p:to>
                                        <p:strVal val="visible"/>
                                      </p:to>
                                    </p:set>
                                    <p:animEffect transition="in" filter="wipe(left)">
                                      <p:cBhvr>
                                        <p:cTn id="54" dur="500"/>
                                        <p:tgtEl>
                                          <p:spTgt spid="92165">
                                            <p:txEl>
                                              <p:pRg st="11" end="1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92165">
                                            <p:txEl>
                                              <p:pRg st="12" end="12"/>
                                            </p:txEl>
                                          </p:spTgt>
                                        </p:tgtEl>
                                        <p:attrNameLst>
                                          <p:attrName>style.visibility</p:attrName>
                                        </p:attrNameLst>
                                      </p:cBhvr>
                                      <p:to>
                                        <p:strVal val="visible"/>
                                      </p:to>
                                    </p:set>
                                    <p:animEffect transition="in" filter="wipe(left)">
                                      <p:cBhvr>
                                        <p:cTn id="59" dur="500"/>
                                        <p:tgtEl>
                                          <p:spTgt spid="92165">
                                            <p:txEl>
                                              <p:pRg st="12" end="1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92165">
                                            <p:txEl>
                                              <p:pRg st="13" end="13"/>
                                            </p:txEl>
                                          </p:spTgt>
                                        </p:tgtEl>
                                        <p:attrNameLst>
                                          <p:attrName>style.visibility</p:attrName>
                                        </p:attrNameLst>
                                      </p:cBhvr>
                                      <p:to>
                                        <p:strVal val="visible"/>
                                      </p:to>
                                    </p:set>
                                    <p:animEffect transition="in" filter="wipe(left)">
                                      <p:cBhvr>
                                        <p:cTn id="64" dur="500"/>
                                        <p:tgtEl>
                                          <p:spTgt spid="92165">
                                            <p:txEl>
                                              <p:pRg st="13" end="1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92165">
                                            <p:txEl>
                                              <p:pRg st="14" end="14"/>
                                            </p:txEl>
                                          </p:spTgt>
                                        </p:tgtEl>
                                        <p:attrNameLst>
                                          <p:attrName>style.visibility</p:attrName>
                                        </p:attrNameLst>
                                      </p:cBhvr>
                                      <p:to>
                                        <p:strVal val="visible"/>
                                      </p:to>
                                    </p:set>
                                    <p:animEffect transition="in" filter="wipe(left)">
                                      <p:cBhvr>
                                        <p:cTn id="69" dur="500"/>
                                        <p:tgtEl>
                                          <p:spTgt spid="92165">
                                            <p:txEl>
                                              <p:pRg st="14" end="1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92165">
                                            <p:txEl>
                                              <p:pRg st="15" end="15"/>
                                            </p:txEl>
                                          </p:spTgt>
                                        </p:tgtEl>
                                        <p:attrNameLst>
                                          <p:attrName>style.visibility</p:attrName>
                                        </p:attrNameLst>
                                      </p:cBhvr>
                                      <p:to>
                                        <p:strVal val="visible"/>
                                      </p:to>
                                    </p:set>
                                    <p:animEffect transition="in" filter="wipe(left)">
                                      <p:cBhvr>
                                        <p:cTn id="74" dur="500"/>
                                        <p:tgtEl>
                                          <p:spTgt spid="92165">
                                            <p:txEl>
                                              <p:pRg st="15" end="15"/>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92165">
                                            <p:txEl>
                                              <p:pRg st="16" end="16"/>
                                            </p:txEl>
                                          </p:spTgt>
                                        </p:tgtEl>
                                        <p:attrNameLst>
                                          <p:attrName>style.visibility</p:attrName>
                                        </p:attrNameLst>
                                      </p:cBhvr>
                                      <p:to>
                                        <p:strVal val="visible"/>
                                      </p:to>
                                    </p:set>
                                    <p:animEffect transition="in" filter="wipe(left)">
                                      <p:cBhvr>
                                        <p:cTn id="79" dur="500"/>
                                        <p:tgtEl>
                                          <p:spTgt spid="92165">
                                            <p:txEl>
                                              <p:pRg st="16" end="16"/>
                                            </p:txEl>
                                          </p:spTgt>
                                        </p:tgtEl>
                                      </p:cBhvr>
                                    </p:animEffect>
                                  </p:childTnLst>
                                </p:cTn>
                              </p:par>
                            </p:childTnLst>
                          </p:cTn>
                        </p:par>
                        <p:par>
                          <p:cTn id="80" fill="hold" nodeType="afterGroup">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92166">
                                            <p:txEl>
                                              <p:pRg st="0" end="0"/>
                                            </p:txEl>
                                          </p:spTgt>
                                        </p:tgtEl>
                                        <p:attrNameLst>
                                          <p:attrName>style.visibility</p:attrName>
                                        </p:attrNameLst>
                                      </p:cBhvr>
                                      <p:to>
                                        <p:strVal val="visible"/>
                                      </p:to>
                                    </p:set>
                                    <p:animEffect transition="in" filter="wipe(left)">
                                      <p:cBhvr>
                                        <p:cTn id="83" dur="500"/>
                                        <p:tgtEl>
                                          <p:spTgt spid="92166">
                                            <p:txEl>
                                              <p:pRg st="0" end="0"/>
                                            </p:txEl>
                                          </p:spTgt>
                                        </p:tgtEl>
                                      </p:cBhvr>
                                    </p:animEffect>
                                  </p:childTnLst>
                                </p:cTn>
                              </p:par>
                            </p:childTnLst>
                          </p:cTn>
                        </p:par>
                        <p:par>
                          <p:cTn id="84" fill="hold" nodeType="afterGroup">
                            <p:stCondLst>
                              <p:cond delay="1000"/>
                            </p:stCondLst>
                            <p:childTnLst>
                              <p:par>
                                <p:cTn id="85" presetID="22" presetClass="entr" presetSubtype="8" fill="hold" grpId="0" nodeType="afterEffect">
                                  <p:stCondLst>
                                    <p:cond delay="0"/>
                                  </p:stCondLst>
                                  <p:childTnLst>
                                    <p:set>
                                      <p:cBhvr>
                                        <p:cTn id="86" dur="1" fill="hold">
                                          <p:stCondLst>
                                            <p:cond delay="0"/>
                                          </p:stCondLst>
                                        </p:cTn>
                                        <p:tgtEl>
                                          <p:spTgt spid="92166">
                                            <p:txEl>
                                              <p:pRg st="1" end="1"/>
                                            </p:txEl>
                                          </p:spTgt>
                                        </p:tgtEl>
                                        <p:attrNameLst>
                                          <p:attrName>style.visibility</p:attrName>
                                        </p:attrNameLst>
                                      </p:cBhvr>
                                      <p:to>
                                        <p:strVal val="visible"/>
                                      </p:to>
                                    </p:set>
                                    <p:animEffect transition="in" filter="wipe(left)">
                                      <p:cBhvr>
                                        <p:cTn id="87" dur="500"/>
                                        <p:tgtEl>
                                          <p:spTgt spid="92166">
                                            <p:txEl>
                                              <p:pRg st="1" end="1"/>
                                            </p:txEl>
                                          </p:spTgt>
                                        </p:tgtEl>
                                      </p:cBhvr>
                                    </p:animEffect>
                                  </p:childTnLst>
                                </p:cTn>
                              </p:par>
                            </p:childTnLst>
                          </p:cTn>
                        </p:par>
                        <p:par>
                          <p:cTn id="88" fill="hold" nodeType="afterGroup">
                            <p:stCondLst>
                              <p:cond delay="1500"/>
                            </p:stCondLst>
                            <p:childTnLst>
                              <p:par>
                                <p:cTn id="89" presetID="22" presetClass="entr" presetSubtype="8" fill="hold" grpId="0" nodeType="afterEffect">
                                  <p:stCondLst>
                                    <p:cond delay="0"/>
                                  </p:stCondLst>
                                  <p:childTnLst>
                                    <p:set>
                                      <p:cBhvr>
                                        <p:cTn id="90" dur="1" fill="hold">
                                          <p:stCondLst>
                                            <p:cond delay="0"/>
                                          </p:stCondLst>
                                        </p:cTn>
                                        <p:tgtEl>
                                          <p:spTgt spid="92166">
                                            <p:txEl>
                                              <p:pRg st="2" end="2"/>
                                            </p:txEl>
                                          </p:spTgt>
                                        </p:tgtEl>
                                        <p:attrNameLst>
                                          <p:attrName>style.visibility</p:attrName>
                                        </p:attrNameLst>
                                      </p:cBhvr>
                                      <p:to>
                                        <p:strVal val="visible"/>
                                      </p:to>
                                    </p:set>
                                    <p:animEffect transition="in" filter="wipe(left)">
                                      <p:cBhvr>
                                        <p:cTn id="91" dur="500"/>
                                        <p:tgtEl>
                                          <p:spTgt spid="92166">
                                            <p:txEl>
                                              <p:pRg st="2" end="2"/>
                                            </p:txEl>
                                          </p:spTgt>
                                        </p:tgtEl>
                                      </p:cBhvr>
                                    </p:animEffect>
                                  </p:childTnLst>
                                </p:cTn>
                              </p:par>
                            </p:childTnLst>
                          </p:cTn>
                        </p:par>
                        <p:par>
                          <p:cTn id="92" fill="hold" nodeType="afterGroup">
                            <p:stCondLst>
                              <p:cond delay="2000"/>
                            </p:stCondLst>
                            <p:childTnLst>
                              <p:par>
                                <p:cTn id="93" presetID="22" presetClass="entr" presetSubtype="8" fill="hold" grpId="0" nodeType="afterEffect">
                                  <p:stCondLst>
                                    <p:cond delay="0"/>
                                  </p:stCondLst>
                                  <p:childTnLst>
                                    <p:set>
                                      <p:cBhvr>
                                        <p:cTn id="94" dur="1" fill="hold">
                                          <p:stCondLst>
                                            <p:cond delay="0"/>
                                          </p:stCondLst>
                                        </p:cTn>
                                        <p:tgtEl>
                                          <p:spTgt spid="92166">
                                            <p:txEl>
                                              <p:pRg st="3" end="3"/>
                                            </p:txEl>
                                          </p:spTgt>
                                        </p:tgtEl>
                                        <p:attrNameLst>
                                          <p:attrName>style.visibility</p:attrName>
                                        </p:attrNameLst>
                                      </p:cBhvr>
                                      <p:to>
                                        <p:strVal val="visible"/>
                                      </p:to>
                                    </p:set>
                                    <p:animEffect transition="in" filter="wipe(left)">
                                      <p:cBhvr>
                                        <p:cTn id="95" dur="500"/>
                                        <p:tgtEl>
                                          <p:spTgt spid="92166">
                                            <p:txEl>
                                              <p:pRg st="3" end="3"/>
                                            </p:txEl>
                                          </p:spTgt>
                                        </p:tgtEl>
                                      </p:cBhvr>
                                    </p:animEffect>
                                  </p:childTnLst>
                                </p:cTn>
                              </p:par>
                            </p:childTnLst>
                          </p:cTn>
                        </p:par>
                        <p:par>
                          <p:cTn id="96" fill="hold" nodeType="afterGroup">
                            <p:stCondLst>
                              <p:cond delay="2500"/>
                            </p:stCondLst>
                            <p:childTnLst>
                              <p:par>
                                <p:cTn id="97" presetID="22" presetClass="entr" presetSubtype="8" fill="hold" grpId="0" nodeType="afterEffect">
                                  <p:stCondLst>
                                    <p:cond delay="0"/>
                                  </p:stCondLst>
                                  <p:childTnLst>
                                    <p:set>
                                      <p:cBhvr>
                                        <p:cTn id="98" dur="1" fill="hold">
                                          <p:stCondLst>
                                            <p:cond delay="0"/>
                                          </p:stCondLst>
                                        </p:cTn>
                                        <p:tgtEl>
                                          <p:spTgt spid="92166">
                                            <p:txEl>
                                              <p:pRg st="4" end="4"/>
                                            </p:txEl>
                                          </p:spTgt>
                                        </p:tgtEl>
                                        <p:attrNameLst>
                                          <p:attrName>style.visibility</p:attrName>
                                        </p:attrNameLst>
                                      </p:cBhvr>
                                      <p:to>
                                        <p:strVal val="visible"/>
                                      </p:to>
                                    </p:set>
                                    <p:animEffect transition="in" filter="wipe(left)">
                                      <p:cBhvr>
                                        <p:cTn id="99" dur="500"/>
                                        <p:tgtEl>
                                          <p:spTgt spid="92166">
                                            <p:txEl>
                                              <p:pRg st="4" end="4"/>
                                            </p:txEl>
                                          </p:spTgt>
                                        </p:tgtEl>
                                      </p:cBhvr>
                                    </p:animEffect>
                                  </p:childTnLst>
                                </p:cTn>
                              </p:par>
                            </p:childTnLst>
                          </p:cTn>
                        </p:par>
                        <p:par>
                          <p:cTn id="100" fill="hold" nodeType="afterGroup">
                            <p:stCondLst>
                              <p:cond delay="3000"/>
                            </p:stCondLst>
                            <p:childTnLst>
                              <p:par>
                                <p:cTn id="101" presetID="22" presetClass="entr" presetSubtype="8" fill="hold" grpId="0" nodeType="afterEffect">
                                  <p:stCondLst>
                                    <p:cond delay="0"/>
                                  </p:stCondLst>
                                  <p:childTnLst>
                                    <p:set>
                                      <p:cBhvr>
                                        <p:cTn id="102" dur="1" fill="hold">
                                          <p:stCondLst>
                                            <p:cond delay="0"/>
                                          </p:stCondLst>
                                        </p:cTn>
                                        <p:tgtEl>
                                          <p:spTgt spid="92166">
                                            <p:txEl>
                                              <p:pRg st="5" end="5"/>
                                            </p:txEl>
                                          </p:spTgt>
                                        </p:tgtEl>
                                        <p:attrNameLst>
                                          <p:attrName>style.visibility</p:attrName>
                                        </p:attrNameLst>
                                      </p:cBhvr>
                                      <p:to>
                                        <p:strVal val="visible"/>
                                      </p:to>
                                    </p:set>
                                    <p:animEffect transition="in" filter="wipe(left)">
                                      <p:cBhvr>
                                        <p:cTn id="103" dur="500"/>
                                        <p:tgtEl>
                                          <p:spTgt spid="92166">
                                            <p:txEl>
                                              <p:pRg st="5" end="5"/>
                                            </p:txEl>
                                          </p:spTgt>
                                        </p:tgtEl>
                                      </p:cBhvr>
                                    </p:animEffect>
                                  </p:childTnLst>
                                </p:cTn>
                              </p:par>
                            </p:childTnLst>
                          </p:cTn>
                        </p:par>
                        <p:par>
                          <p:cTn id="104" fill="hold" nodeType="afterGroup">
                            <p:stCondLst>
                              <p:cond delay="3500"/>
                            </p:stCondLst>
                            <p:childTnLst>
                              <p:par>
                                <p:cTn id="105" presetID="22" presetClass="entr" presetSubtype="8" fill="hold" grpId="0" nodeType="afterEffect">
                                  <p:stCondLst>
                                    <p:cond delay="0"/>
                                  </p:stCondLst>
                                  <p:childTnLst>
                                    <p:set>
                                      <p:cBhvr>
                                        <p:cTn id="106" dur="1" fill="hold">
                                          <p:stCondLst>
                                            <p:cond delay="0"/>
                                          </p:stCondLst>
                                        </p:cTn>
                                        <p:tgtEl>
                                          <p:spTgt spid="92166">
                                            <p:txEl>
                                              <p:pRg st="6" end="6"/>
                                            </p:txEl>
                                          </p:spTgt>
                                        </p:tgtEl>
                                        <p:attrNameLst>
                                          <p:attrName>style.visibility</p:attrName>
                                        </p:attrNameLst>
                                      </p:cBhvr>
                                      <p:to>
                                        <p:strVal val="visible"/>
                                      </p:to>
                                    </p:set>
                                    <p:animEffect transition="in" filter="wipe(left)">
                                      <p:cBhvr>
                                        <p:cTn id="107" dur="500"/>
                                        <p:tgtEl>
                                          <p:spTgt spid="92166">
                                            <p:txEl>
                                              <p:pRg st="6" end="6"/>
                                            </p:txEl>
                                          </p:spTgt>
                                        </p:tgtEl>
                                      </p:cBhvr>
                                    </p:animEffect>
                                  </p:childTnLst>
                                </p:cTn>
                              </p:par>
                            </p:childTnLst>
                          </p:cTn>
                        </p:par>
                        <p:par>
                          <p:cTn id="108" fill="hold" nodeType="afterGroup">
                            <p:stCondLst>
                              <p:cond delay="4000"/>
                            </p:stCondLst>
                            <p:childTnLst>
                              <p:par>
                                <p:cTn id="109" presetID="22" presetClass="entr" presetSubtype="8" fill="hold" grpId="0" nodeType="afterEffect">
                                  <p:stCondLst>
                                    <p:cond delay="0"/>
                                  </p:stCondLst>
                                  <p:childTnLst>
                                    <p:set>
                                      <p:cBhvr>
                                        <p:cTn id="110" dur="1" fill="hold">
                                          <p:stCondLst>
                                            <p:cond delay="0"/>
                                          </p:stCondLst>
                                        </p:cTn>
                                        <p:tgtEl>
                                          <p:spTgt spid="92166">
                                            <p:txEl>
                                              <p:pRg st="7" end="7"/>
                                            </p:txEl>
                                          </p:spTgt>
                                        </p:tgtEl>
                                        <p:attrNameLst>
                                          <p:attrName>style.visibility</p:attrName>
                                        </p:attrNameLst>
                                      </p:cBhvr>
                                      <p:to>
                                        <p:strVal val="visible"/>
                                      </p:to>
                                    </p:set>
                                    <p:animEffect transition="in" filter="wipe(left)">
                                      <p:cBhvr>
                                        <p:cTn id="111" dur="500"/>
                                        <p:tgtEl>
                                          <p:spTgt spid="92166">
                                            <p:txEl>
                                              <p:pRg st="7" end="7"/>
                                            </p:txEl>
                                          </p:spTgt>
                                        </p:tgtEl>
                                      </p:cBhvr>
                                    </p:animEffect>
                                  </p:childTnLst>
                                </p:cTn>
                              </p:par>
                            </p:childTnLst>
                          </p:cTn>
                        </p:par>
                        <p:par>
                          <p:cTn id="112" fill="hold" nodeType="afterGroup">
                            <p:stCondLst>
                              <p:cond delay="4500"/>
                            </p:stCondLst>
                            <p:childTnLst>
                              <p:par>
                                <p:cTn id="113" presetID="22" presetClass="entr" presetSubtype="8" fill="hold" grpId="0" nodeType="afterEffect">
                                  <p:stCondLst>
                                    <p:cond delay="0"/>
                                  </p:stCondLst>
                                  <p:childTnLst>
                                    <p:set>
                                      <p:cBhvr>
                                        <p:cTn id="114" dur="1" fill="hold">
                                          <p:stCondLst>
                                            <p:cond delay="0"/>
                                          </p:stCondLst>
                                        </p:cTn>
                                        <p:tgtEl>
                                          <p:spTgt spid="92166">
                                            <p:txEl>
                                              <p:pRg st="8" end="8"/>
                                            </p:txEl>
                                          </p:spTgt>
                                        </p:tgtEl>
                                        <p:attrNameLst>
                                          <p:attrName>style.visibility</p:attrName>
                                        </p:attrNameLst>
                                      </p:cBhvr>
                                      <p:to>
                                        <p:strVal val="visible"/>
                                      </p:to>
                                    </p:set>
                                    <p:animEffect transition="in" filter="wipe(left)">
                                      <p:cBhvr>
                                        <p:cTn id="115" dur="500"/>
                                        <p:tgtEl>
                                          <p:spTgt spid="92166">
                                            <p:txEl>
                                              <p:pRg st="8" end="8"/>
                                            </p:txEl>
                                          </p:spTgt>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92166">
                                            <p:txEl>
                                              <p:pRg st="9" end="9"/>
                                            </p:txEl>
                                          </p:spTgt>
                                        </p:tgtEl>
                                        <p:attrNameLst>
                                          <p:attrName>style.visibility</p:attrName>
                                        </p:attrNameLst>
                                      </p:cBhvr>
                                      <p:to>
                                        <p:strVal val="visible"/>
                                      </p:to>
                                    </p:set>
                                    <p:animEffect transition="in" filter="wipe(left)">
                                      <p:cBhvr>
                                        <p:cTn id="120" dur="500"/>
                                        <p:tgtEl>
                                          <p:spTgt spid="92166">
                                            <p:txEl>
                                              <p:pRg st="9" end="9"/>
                                            </p:txEl>
                                          </p:spTgt>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grpId="0" nodeType="clickEffect">
                                  <p:stCondLst>
                                    <p:cond delay="0"/>
                                  </p:stCondLst>
                                  <p:childTnLst>
                                    <p:set>
                                      <p:cBhvr>
                                        <p:cTn id="124" dur="1" fill="hold">
                                          <p:stCondLst>
                                            <p:cond delay="0"/>
                                          </p:stCondLst>
                                        </p:cTn>
                                        <p:tgtEl>
                                          <p:spTgt spid="92166">
                                            <p:txEl>
                                              <p:pRg st="10" end="10"/>
                                            </p:txEl>
                                          </p:spTgt>
                                        </p:tgtEl>
                                        <p:attrNameLst>
                                          <p:attrName>style.visibility</p:attrName>
                                        </p:attrNameLst>
                                      </p:cBhvr>
                                      <p:to>
                                        <p:strVal val="visible"/>
                                      </p:to>
                                    </p:set>
                                    <p:animEffect transition="in" filter="wipe(left)">
                                      <p:cBhvr>
                                        <p:cTn id="125" dur="500"/>
                                        <p:tgtEl>
                                          <p:spTgt spid="92166">
                                            <p:txEl>
                                              <p:pRg st="10" end="10"/>
                                            </p:txEl>
                                          </p:spTgt>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8" fill="hold" grpId="0" nodeType="clickEffect">
                                  <p:stCondLst>
                                    <p:cond delay="0"/>
                                  </p:stCondLst>
                                  <p:childTnLst>
                                    <p:set>
                                      <p:cBhvr>
                                        <p:cTn id="129" dur="1" fill="hold">
                                          <p:stCondLst>
                                            <p:cond delay="0"/>
                                          </p:stCondLst>
                                        </p:cTn>
                                        <p:tgtEl>
                                          <p:spTgt spid="92166">
                                            <p:txEl>
                                              <p:pRg st="11" end="11"/>
                                            </p:txEl>
                                          </p:spTgt>
                                        </p:tgtEl>
                                        <p:attrNameLst>
                                          <p:attrName>style.visibility</p:attrName>
                                        </p:attrNameLst>
                                      </p:cBhvr>
                                      <p:to>
                                        <p:strVal val="visible"/>
                                      </p:to>
                                    </p:set>
                                    <p:animEffect transition="in" filter="wipe(left)">
                                      <p:cBhvr>
                                        <p:cTn id="130" dur="500"/>
                                        <p:tgtEl>
                                          <p:spTgt spid="92166">
                                            <p:txEl>
                                              <p:pRg st="11" end="11"/>
                                            </p:txEl>
                                          </p:spTgt>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8" fill="hold" grpId="0" nodeType="clickEffect">
                                  <p:stCondLst>
                                    <p:cond delay="0"/>
                                  </p:stCondLst>
                                  <p:childTnLst>
                                    <p:set>
                                      <p:cBhvr>
                                        <p:cTn id="134" dur="1" fill="hold">
                                          <p:stCondLst>
                                            <p:cond delay="0"/>
                                          </p:stCondLst>
                                        </p:cTn>
                                        <p:tgtEl>
                                          <p:spTgt spid="92166">
                                            <p:txEl>
                                              <p:pRg st="12" end="12"/>
                                            </p:txEl>
                                          </p:spTgt>
                                        </p:tgtEl>
                                        <p:attrNameLst>
                                          <p:attrName>style.visibility</p:attrName>
                                        </p:attrNameLst>
                                      </p:cBhvr>
                                      <p:to>
                                        <p:strVal val="visible"/>
                                      </p:to>
                                    </p:set>
                                    <p:animEffect transition="in" filter="wipe(left)">
                                      <p:cBhvr>
                                        <p:cTn id="135" dur="500"/>
                                        <p:tgtEl>
                                          <p:spTgt spid="92166">
                                            <p:txEl>
                                              <p:pRg st="12" end="12"/>
                                            </p:txEl>
                                          </p:spTgt>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8" fill="hold" grpId="0" nodeType="clickEffect">
                                  <p:stCondLst>
                                    <p:cond delay="0"/>
                                  </p:stCondLst>
                                  <p:childTnLst>
                                    <p:set>
                                      <p:cBhvr>
                                        <p:cTn id="139" dur="1" fill="hold">
                                          <p:stCondLst>
                                            <p:cond delay="0"/>
                                          </p:stCondLst>
                                        </p:cTn>
                                        <p:tgtEl>
                                          <p:spTgt spid="92166">
                                            <p:txEl>
                                              <p:pRg st="13" end="13"/>
                                            </p:txEl>
                                          </p:spTgt>
                                        </p:tgtEl>
                                        <p:attrNameLst>
                                          <p:attrName>style.visibility</p:attrName>
                                        </p:attrNameLst>
                                      </p:cBhvr>
                                      <p:to>
                                        <p:strVal val="visible"/>
                                      </p:to>
                                    </p:set>
                                    <p:animEffect transition="in" filter="wipe(left)">
                                      <p:cBhvr>
                                        <p:cTn id="140" dur="500"/>
                                        <p:tgtEl>
                                          <p:spTgt spid="92166">
                                            <p:txEl>
                                              <p:pRg st="13" end="13"/>
                                            </p:txEl>
                                          </p:spTgt>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8" fill="hold" grpId="0" nodeType="clickEffect">
                                  <p:stCondLst>
                                    <p:cond delay="0"/>
                                  </p:stCondLst>
                                  <p:childTnLst>
                                    <p:set>
                                      <p:cBhvr>
                                        <p:cTn id="144" dur="1" fill="hold">
                                          <p:stCondLst>
                                            <p:cond delay="0"/>
                                          </p:stCondLst>
                                        </p:cTn>
                                        <p:tgtEl>
                                          <p:spTgt spid="92166">
                                            <p:txEl>
                                              <p:pRg st="14" end="14"/>
                                            </p:txEl>
                                          </p:spTgt>
                                        </p:tgtEl>
                                        <p:attrNameLst>
                                          <p:attrName>style.visibility</p:attrName>
                                        </p:attrNameLst>
                                      </p:cBhvr>
                                      <p:to>
                                        <p:strVal val="visible"/>
                                      </p:to>
                                    </p:set>
                                    <p:animEffect transition="in" filter="wipe(left)">
                                      <p:cBhvr>
                                        <p:cTn id="145" dur="500"/>
                                        <p:tgtEl>
                                          <p:spTgt spid="92166">
                                            <p:txEl>
                                              <p:pRg st="14" end="14"/>
                                            </p:txEl>
                                          </p:spTgt>
                                        </p:tgtEl>
                                      </p:cBhvr>
                                    </p:animEffect>
                                  </p:childTnLst>
                                </p:cTn>
                              </p:par>
                            </p:childTnLst>
                          </p:cTn>
                        </p:par>
                      </p:childTnLst>
                    </p:cTn>
                  </p:par>
                  <p:par>
                    <p:cTn id="146" fill="hold">
                      <p:stCondLst>
                        <p:cond delay="indefinite"/>
                      </p:stCondLst>
                      <p:childTnLst>
                        <p:par>
                          <p:cTn id="147" fill="hold">
                            <p:stCondLst>
                              <p:cond delay="0"/>
                            </p:stCondLst>
                            <p:childTnLst>
                              <p:par>
                                <p:cTn id="148" presetID="22" presetClass="entr" presetSubtype="8" fill="hold" grpId="0" nodeType="clickEffect">
                                  <p:stCondLst>
                                    <p:cond delay="0"/>
                                  </p:stCondLst>
                                  <p:childTnLst>
                                    <p:set>
                                      <p:cBhvr>
                                        <p:cTn id="149" dur="1" fill="hold">
                                          <p:stCondLst>
                                            <p:cond delay="0"/>
                                          </p:stCondLst>
                                        </p:cTn>
                                        <p:tgtEl>
                                          <p:spTgt spid="92166">
                                            <p:txEl>
                                              <p:pRg st="15" end="15"/>
                                            </p:txEl>
                                          </p:spTgt>
                                        </p:tgtEl>
                                        <p:attrNameLst>
                                          <p:attrName>style.visibility</p:attrName>
                                        </p:attrNameLst>
                                      </p:cBhvr>
                                      <p:to>
                                        <p:strVal val="visible"/>
                                      </p:to>
                                    </p:set>
                                    <p:animEffect transition="in" filter="wipe(left)">
                                      <p:cBhvr>
                                        <p:cTn id="150" dur="500"/>
                                        <p:tgtEl>
                                          <p:spTgt spid="92166">
                                            <p:txEl>
                                              <p:pRg st="15" end="15"/>
                                            </p:txEl>
                                          </p:spTgt>
                                        </p:tgtEl>
                                      </p:cBhvr>
                                    </p:animEffect>
                                  </p:childTnLst>
                                </p:cTn>
                              </p:par>
                            </p:childTnLst>
                          </p:cTn>
                        </p:par>
                      </p:childTnLst>
                    </p:cTn>
                  </p:par>
                  <p:par>
                    <p:cTn id="151" fill="hold">
                      <p:stCondLst>
                        <p:cond delay="indefinite"/>
                      </p:stCondLst>
                      <p:childTnLst>
                        <p:par>
                          <p:cTn id="152" fill="hold">
                            <p:stCondLst>
                              <p:cond delay="0"/>
                            </p:stCondLst>
                            <p:childTnLst>
                              <p:par>
                                <p:cTn id="153" presetID="22" presetClass="entr" presetSubtype="8" fill="hold" grpId="0" nodeType="clickEffect">
                                  <p:stCondLst>
                                    <p:cond delay="0"/>
                                  </p:stCondLst>
                                  <p:childTnLst>
                                    <p:set>
                                      <p:cBhvr>
                                        <p:cTn id="154" dur="1" fill="hold">
                                          <p:stCondLst>
                                            <p:cond delay="0"/>
                                          </p:stCondLst>
                                        </p:cTn>
                                        <p:tgtEl>
                                          <p:spTgt spid="92166">
                                            <p:txEl>
                                              <p:pRg st="16" end="16"/>
                                            </p:txEl>
                                          </p:spTgt>
                                        </p:tgtEl>
                                        <p:attrNameLst>
                                          <p:attrName>style.visibility</p:attrName>
                                        </p:attrNameLst>
                                      </p:cBhvr>
                                      <p:to>
                                        <p:strVal val="visible"/>
                                      </p:to>
                                    </p:set>
                                    <p:animEffect transition="in" filter="wipe(left)">
                                      <p:cBhvr>
                                        <p:cTn id="155" dur="500"/>
                                        <p:tgtEl>
                                          <p:spTgt spid="92166">
                                            <p:txEl>
                                              <p:pRg st="16" end="16"/>
                                            </p:txEl>
                                          </p:spTgt>
                                        </p:tgtEl>
                                      </p:cBhvr>
                                    </p:animEffect>
                                  </p:childTnLst>
                                </p:cTn>
                              </p:par>
                            </p:childTnLst>
                          </p:cTn>
                        </p:par>
                      </p:childTnLst>
                    </p:cTn>
                  </p:par>
                  <p:par>
                    <p:cTn id="156" fill="hold">
                      <p:stCondLst>
                        <p:cond delay="indefinite"/>
                      </p:stCondLst>
                      <p:childTnLst>
                        <p:par>
                          <p:cTn id="157" fill="hold">
                            <p:stCondLst>
                              <p:cond delay="0"/>
                            </p:stCondLst>
                            <p:childTnLst>
                              <p:par>
                                <p:cTn id="158" presetID="22" presetClass="entr" presetSubtype="8" fill="hold" grpId="0" nodeType="clickEffect">
                                  <p:stCondLst>
                                    <p:cond delay="0"/>
                                  </p:stCondLst>
                                  <p:childTnLst>
                                    <p:set>
                                      <p:cBhvr>
                                        <p:cTn id="159" dur="1" fill="hold">
                                          <p:stCondLst>
                                            <p:cond delay="0"/>
                                          </p:stCondLst>
                                        </p:cTn>
                                        <p:tgtEl>
                                          <p:spTgt spid="92166">
                                            <p:txEl>
                                              <p:pRg st="17" end="17"/>
                                            </p:txEl>
                                          </p:spTgt>
                                        </p:tgtEl>
                                        <p:attrNameLst>
                                          <p:attrName>style.visibility</p:attrName>
                                        </p:attrNameLst>
                                      </p:cBhvr>
                                      <p:to>
                                        <p:strVal val="visible"/>
                                      </p:to>
                                    </p:set>
                                    <p:animEffect transition="in" filter="wipe(left)">
                                      <p:cBhvr>
                                        <p:cTn id="160" dur="500"/>
                                        <p:tgtEl>
                                          <p:spTgt spid="92166">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5" grpId="0" build="p" autoUpdateAnimBg="0"/>
      <p:bldP spid="92166"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0" name="Rectangle 4">
            <a:extLst>
              <a:ext uri="{FF2B5EF4-FFF2-40B4-BE49-F238E27FC236}">
                <a16:creationId xmlns:a16="http://schemas.microsoft.com/office/drawing/2014/main" id="{93E8CF52-29A4-4764-8EA9-42973F5BC47D}"/>
              </a:ext>
            </a:extLst>
          </p:cNvPr>
          <p:cNvSpPr>
            <a:spLocks noGrp="1" noChangeArrowheads="1"/>
          </p:cNvSpPr>
          <p:nvPr>
            <p:ph type="title"/>
          </p:nvPr>
        </p:nvSpPr>
        <p:spPr/>
        <p:txBody>
          <a:bodyPr/>
          <a:lstStyle/>
          <a:p>
            <a:r>
              <a:rPr lang="en-US" altLang="en-US" sz="2800" dirty="0"/>
              <a:t>Importance of Human Resource Management</a:t>
            </a:r>
          </a:p>
        </p:txBody>
      </p:sp>
      <p:sp>
        <p:nvSpPr>
          <p:cNvPr id="132101" name="Rectangle 5">
            <a:extLst>
              <a:ext uri="{FF2B5EF4-FFF2-40B4-BE49-F238E27FC236}">
                <a16:creationId xmlns:a16="http://schemas.microsoft.com/office/drawing/2014/main" id="{9D575745-916E-4F8E-8663-A85886A8D6D7}"/>
              </a:ext>
            </a:extLst>
          </p:cNvPr>
          <p:cNvSpPr>
            <a:spLocks noGrp="1" noChangeArrowheads="1"/>
          </p:cNvSpPr>
          <p:nvPr>
            <p:ph idx="1"/>
          </p:nvPr>
        </p:nvSpPr>
        <p:spPr>
          <a:xfrm>
            <a:off x="533400" y="1600200"/>
            <a:ext cx="8102600" cy="4495800"/>
          </a:xfrm>
        </p:spPr>
        <p:txBody>
          <a:bodyPr/>
          <a:lstStyle/>
          <a:p>
            <a:pPr>
              <a:spcBef>
                <a:spcPts val="600"/>
              </a:spcBef>
            </a:pPr>
            <a:r>
              <a:rPr lang="en-US" altLang="en-US" dirty="0"/>
              <a:t>As a necessary part of the organizing function of management</a:t>
            </a:r>
          </a:p>
          <a:p>
            <a:pPr lvl="1"/>
            <a:r>
              <a:rPr lang="en-US" altLang="en-US" sz="1400" dirty="0"/>
              <a:t>Selecting, training, and evaluating the work force</a:t>
            </a:r>
          </a:p>
          <a:p>
            <a:pPr>
              <a:spcBef>
                <a:spcPts val="600"/>
              </a:spcBef>
            </a:pPr>
            <a:r>
              <a:rPr lang="en-US" altLang="en-US" dirty="0"/>
              <a:t>As an important strategic tool</a:t>
            </a:r>
          </a:p>
          <a:p>
            <a:pPr lvl="1">
              <a:lnSpc>
                <a:spcPct val="100000"/>
              </a:lnSpc>
            </a:pPr>
            <a:r>
              <a:rPr lang="en-US" altLang="en-US" sz="1400" dirty="0"/>
              <a:t>HRM helps establish an organization’s sustainable competitive advantage.</a:t>
            </a:r>
          </a:p>
          <a:p>
            <a:pPr>
              <a:spcBef>
                <a:spcPts val="600"/>
              </a:spcBef>
            </a:pPr>
            <a:r>
              <a:rPr lang="en-US" altLang="en-US" dirty="0"/>
              <a:t>Adds value to the firm</a:t>
            </a:r>
          </a:p>
          <a:p>
            <a:pPr lvl="1">
              <a:lnSpc>
                <a:spcPct val="100000"/>
              </a:lnSpc>
            </a:pPr>
            <a:r>
              <a:rPr lang="en-US" altLang="en-US" sz="1400" dirty="0"/>
              <a:t>High performance work practices lead to both high individual and high organizational performance.</a:t>
            </a:r>
          </a:p>
        </p:txBody>
      </p:sp>
      <p:sp>
        <p:nvSpPr>
          <p:cNvPr id="4" name="Zástupný symbol pro zápatí 3">
            <a:extLst>
              <a:ext uri="{FF2B5EF4-FFF2-40B4-BE49-F238E27FC236}">
                <a16:creationId xmlns:a16="http://schemas.microsoft.com/office/drawing/2014/main" id="{4C03FA3E-5443-4F26-8A59-8693F6871799}"/>
              </a:ext>
            </a:extLst>
          </p:cNvPr>
          <p:cNvSpPr>
            <a:spLocks noGrp="1"/>
          </p:cNvSpPr>
          <p:nvPr>
            <p:ph type="ftr" sz="quarter" idx="3"/>
          </p:nvPr>
        </p:nvSpPr>
        <p:spPr/>
        <p:txBody>
          <a:bodyPr/>
          <a:lstStyle/>
          <a:p>
            <a:endParaRPr lang="en-US" altLang="en-US" dirty="0"/>
          </a:p>
        </p:txBody>
      </p:sp>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DA9B297A-5143-403B-B607-BA2E3940FE46}"/>
              </a:ext>
            </a:extLst>
          </p:cNvPr>
          <p:cNvSpPr>
            <a:spLocks noGrp="1" noChangeArrowheads="1"/>
          </p:cNvSpPr>
          <p:nvPr>
            <p:ph type="title"/>
          </p:nvPr>
        </p:nvSpPr>
        <p:spPr/>
        <p:txBody>
          <a:bodyPr/>
          <a:lstStyle/>
          <a:p>
            <a:r>
              <a:rPr lang="en-US" altLang="en-US" dirty="0"/>
              <a:t>The HRM Process</a:t>
            </a:r>
          </a:p>
        </p:txBody>
      </p:sp>
      <p:sp>
        <p:nvSpPr>
          <p:cNvPr id="136195" name="Rectangle 3">
            <a:extLst>
              <a:ext uri="{FF2B5EF4-FFF2-40B4-BE49-F238E27FC236}">
                <a16:creationId xmlns:a16="http://schemas.microsoft.com/office/drawing/2014/main" id="{7FD7EF02-F9A6-4178-A659-ECD2ED4FBF21}"/>
              </a:ext>
            </a:extLst>
          </p:cNvPr>
          <p:cNvSpPr>
            <a:spLocks noGrp="1" noChangeArrowheads="1"/>
          </p:cNvSpPr>
          <p:nvPr>
            <p:ph idx="1"/>
          </p:nvPr>
        </p:nvSpPr>
        <p:spPr>
          <a:xfrm>
            <a:off x="539100" y="1447800"/>
            <a:ext cx="8064900" cy="4384200"/>
          </a:xfrm>
        </p:spPr>
        <p:txBody>
          <a:bodyPr/>
          <a:lstStyle/>
          <a:p>
            <a:r>
              <a:rPr lang="en-US" altLang="en-US" dirty="0"/>
              <a:t>Functions of the HRM Process</a:t>
            </a:r>
          </a:p>
          <a:p>
            <a:pPr lvl="1"/>
            <a:r>
              <a:rPr lang="en-US" altLang="en-US" dirty="0"/>
              <a:t>Ensuring that competent employees are identified and selected.</a:t>
            </a:r>
          </a:p>
          <a:p>
            <a:pPr lvl="1"/>
            <a:r>
              <a:rPr lang="en-US" altLang="en-US" dirty="0"/>
              <a:t>Providing employees with up-to-date knowledge and skills to do their jobs.</a:t>
            </a:r>
          </a:p>
          <a:p>
            <a:pPr lvl="1"/>
            <a:r>
              <a:rPr lang="en-US" altLang="en-US" dirty="0"/>
              <a:t>Ensuring that the organization retains competent and high-performing employees who are capable of high performance.</a:t>
            </a:r>
          </a:p>
        </p:txBody>
      </p:sp>
      <p:sp>
        <p:nvSpPr>
          <p:cNvPr id="4" name="Zástupný symbol pro zápatí 3">
            <a:extLst>
              <a:ext uri="{FF2B5EF4-FFF2-40B4-BE49-F238E27FC236}">
                <a16:creationId xmlns:a16="http://schemas.microsoft.com/office/drawing/2014/main" id="{A02FD6AF-7D42-4370-98D5-B04907D66324}"/>
              </a:ext>
            </a:extLst>
          </p:cNvPr>
          <p:cNvSpPr>
            <a:spLocks noGrp="1"/>
          </p:cNvSpPr>
          <p:nvPr>
            <p:ph type="ftr" sz="quarter" idx="3"/>
          </p:nvPr>
        </p:nvSpPr>
        <p:spPr/>
        <p:txBody>
          <a:bodyPr/>
          <a:lstStyle/>
          <a:p>
            <a:endParaRPr lang="en-US" altLang="en-US" dirty="0"/>
          </a:p>
        </p:txBody>
      </p:sp>
      <p:pic>
        <p:nvPicPr>
          <p:cNvPr id="2" name="Picture 6">
            <a:extLst>
              <a:ext uri="{FF2B5EF4-FFF2-40B4-BE49-F238E27FC236}">
                <a16:creationId xmlns:a16="http://schemas.microsoft.com/office/drawing/2014/main" id="{B58A4FFB-7C26-4540-94B3-C3F9B9DE5B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895600"/>
            <a:ext cx="6662738"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Rectangle 3">
            <a:extLst>
              <a:ext uri="{FF2B5EF4-FFF2-40B4-BE49-F238E27FC236}">
                <a16:creationId xmlns:a16="http://schemas.microsoft.com/office/drawing/2014/main" id="{B2F5E5A5-C744-4EEA-842D-3732E28385D5}"/>
              </a:ext>
            </a:extLst>
          </p:cNvPr>
          <p:cNvSpPr>
            <a:spLocks noGrp="1" noChangeArrowheads="1"/>
          </p:cNvSpPr>
          <p:nvPr>
            <p:ph sz="quarter" idx="24"/>
          </p:nvPr>
        </p:nvSpPr>
        <p:spPr/>
        <p:txBody>
          <a:bodyPr/>
          <a:lstStyle/>
          <a:p>
            <a:pPr>
              <a:spcBef>
                <a:spcPct val="40000"/>
              </a:spcBef>
            </a:pPr>
            <a:r>
              <a:rPr lang="en-US" altLang="en-US" dirty="0"/>
              <a:t>Human Resource (HR) Planning</a:t>
            </a:r>
          </a:p>
          <a:p>
            <a:pPr lvl="1">
              <a:spcBef>
                <a:spcPct val="40000"/>
              </a:spcBef>
            </a:pPr>
            <a:r>
              <a:rPr lang="en-US" altLang="en-US" dirty="0"/>
              <a:t>The process by which managers ensure that they have the right number and kinds of people in the right places, and at the right times, who are capable of effectively and efficiently performing their tasks.</a:t>
            </a:r>
          </a:p>
          <a:p>
            <a:pPr lvl="1">
              <a:spcBef>
                <a:spcPct val="40000"/>
              </a:spcBef>
            </a:pPr>
            <a:r>
              <a:rPr lang="en-US" altLang="en-US" dirty="0"/>
              <a:t>Helps avoid sudden talent shortages and surpluses.</a:t>
            </a:r>
          </a:p>
          <a:p>
            <a:pPr lvl="1">
              <a:spcBef>
                <a:spcPct val="40000"/>
              </a:spcBef>
            </a:pPr>
            <a:r>
              <a:rPr lang="en-US" altLang="en-US" dirty="0"/>
              <a:t>Steps in HR planning:</a:t>
            </a:r>
          </a:p>
          <a:p>
            <a:pPr lvl="2">
              <a:spcBef>
                <a:spcPct val="40000"/>
              </a:spcBef>
            </a:pPr>
            <a:r>
              <a:rPr lang="en-US" altLang="en-US" dirty="0"/>
              <a:t>Assessing current human resources</a:t>
            </a:r>
          </a:p>
          <a:p>
            <a:pPr lvl="2">
              <a:spcBef>
                <a:spcPct val="40000"/>
              </a:spcBef>
            </a:pPr>
            <a:r>
              <a:rPr lang="en-US" altLang="en-US" dirty="0"/>
              <a:t>Assessing future needs for human resources</a:t>
            </a:r>
          </a:p>
          <a:p>
            <a:pPr lvl="2">
              <a:spcBef>
                <a:spcPct val="40000"/>
              </a:spcBef>
            </a:pPr>
            <a:r>
              <a:rPr lang="en-US" altLang="en-US" dirty="0"/>
              <a:t>Developing a program to meet those future needs</a:t>
            </a:r>
          </a:p>
          <a:p>
            <a:pPr lvl="2">
              <a:spcBef>
                <a:spcPct val="40000"/>
              </a:spcBef>
            </a:pPr>
            <a:endParaRPr lang="en-US" altLang="en-US" dirty="0"/>
          </a:p>
        </p:txBody>
      </p:sp>
      <p:sp>
        <p:nvSpPr>
          <p:cNvPr id="4" name="Zástupný symbol pro zápatí 3">
            <a:extLst>
              <a:ext uri="{FF2B5EF4-FFF2-40B4-BE49-F238E27FC236}">
                <a16:creationId xmlns:a16="http://schemas.microsoft.com/office/drawing/2014/main" id="{58559437-5430-4A39-8E3D-F7FF7E6985C0}"/>
              </a:ext>
            </a:extLst>
          </p:cNvPr>
          <p:cNvSpPr>
            <a:spLocks noGrp="1"/>
          </p:cNvSpPr>
          <p:nvPr>
            <p:ph type="ftr" sz="quarter" idx="10"/>
          </p:nvPr>
        </p:nvSpPr>
        <p:spPr/>
        <p:txBody>
          <a:bodyPr/>
          <a:lstStyle/>
          <a:p>
            <a:endParaRPr lang="en-US" altLang="en-US" dirty="0"/>
          </a:p>
        </p:txBody>
      </p:sp>
      <p:sp>
        <p:nvSpPr>
          <p:cNvPr id="146434" name="Rectangle 2">
            <a:extLst>
              <a:ext uri="{FF2B5EF4-FFF2-40B4-BE49-F238E27FC236}">
                <a16:creationId xmlns:a16="http://schemas.microsoft.com/office/drawing/2014/main" id="{42E14F64-D145-44D2-A2D8-8D31EAB0D47C}"/>
              </a:ext>
            </a:extLst>
          </p:cNvPr>
          <p:cNvSpPr>
            <a:spLocks noGrp="1" noChangeArrowheads="1"/>
          </p:cNvSpPr>
          <p:nvPr>
            <p:ph type="title"/>
          </p:nvPr>
        </p:nvSpPr>
        <p:spPr/>
        <p:txBody>
          <a:bodyPr/>
          <a:lstStyle/>
          <a:p>
            <a:r>
              <a:rPr lang="cs-CZ" altLang="en-US" dirty="0" err="1"/>
              <a:t>Identifying</a:t>
            </a:r>
            <a:r>
              <a:rPr lang="cs-CZ" altLang="en-US" dirty="0"/>
              <a:t> and </a:t>
            </a:r>
            <a:r>
              <a:rPr lang="cs-CZ" altLang="en-US" dirty="0" err="1"/>
              <a:t>selecting</a:t>
            </a:r>
            <a:r>
              <a:rPr lang="cs-CZ" altLang="en-US" dirty="0"/>
              <a:t> </a:t>
            </a:r>
            <a:r>
              <a:rPr lang="cs-CZ" altLang="en-US" dirty="0" err="1"/>
              <a:t>employees</a:t>
            </a:r>
            <a:r>
              <a:rPr lang="cs-CZ" altLang="en-US" dirty="0"/>
              <a:t> (step 1)</a:t>
            </a:r>
            <a:endParaRPr lang="en-US" altLang="en-US" dirty="0"/>
          </a:p>
        </p:txBody>
      </p:sp>
      <p:sp>
        <p:nvSpPr>
          <p:cNvPr id="2" name="Zástupný text 1">
            <a:extLst>
              <a:ext uri="{FF2B5EF4-FFF2-40B4-BE49-F238E27FC236}">
                <a16:creationId xmlns:a16="http://schemas.microsoft.com/office/drawing/2014/main" id="{4058A4AA-F101-4B82-8B72-EFF450EEAD76}"/>
              </a:ext>
            </a:extLst>
          </p:cNvPr>
          <p:cNvSpPr>
            <a:spLocks noGrp="1"/>
          </p:cNvSpPr>
          <p:nvPr>
            <p:ph type="body" sz="quarter" idx="19"/>
          </p:nvPr>
        </p:nvSpPr>
        <p:spPr/>
        <p:txBody>
          <a:bodyPr/>
          <a:lstStyle/>
          <a:p>
            <a:endParaRPr lang="en-GB"/>
          </a:p>
        </p:txBody>
      </p:sp>
      <p:sp>
        <p:nvSpPr>
          <p:cNvPr id="3" name="Zástupný obsah 2">
            <a:extLst>
              <a:ext uri="{FF2B5EF4-FFF2-40B4-BE49-F238E27FC236}">
                <a16:creationId xmlns:a16="http://schemas.microsoft.com/office/drawing/2014/main" id="{31968083-EC70-426C-98FD-0922AA44C071}"/>
              </a:ext>
            </a:extLst>
          </p:cNvPr>
          <p:cNvSpPr>
            <a:spLocks noGrp="1"/>
          </p:cNvSpPr>
          <p:nvPr>
            <p:ph idx="28"/>
          </p:nvPr>
        </p:nvSpPr>
        <p:spPr/>
        <p:txBody>
          <a:bodyPr/>
          <a:lstStyle/>
          <a:p>
            <a:pPr marL="54000" lvl="1" indent="0">
              <a:lnSpc>
                <a:spcPct val="150000"/>
              </a:lnSpc>
              <a:buNone/>
            </a:pPr>
            <a:r>
              <a:rPr lang="en-US" altLang="en-US" sz="2100" dirty="0">
                <a:ea typeface="+mn-ea"/>
                <a:cs typeface="+mn-cs"/>
              </a:rPr>
              <a:t>Job Analysis</a:t>
            </a:r>
          </a:p>
          <a:p>
            <a:pPr marL="266700" lvl="2">
              <a:spcBef>
                <a:spcPct val="40000"/>
              </a:spcBef>
            </a:pPr>
            <a:r>
              <a:rPr lang="en-US" altLang="en-US" dirty="0"/>
              <a:t>An assessment that defines a job and the behaviors necessary to perform the job</a:t>
            </a:r>
          </a:p>
          <a:p>
            <a:pPr marL="266700" lvl="3">
              <a:spcBef>
                <a:spcPct val="40000"/>
              </a:spcBef>
            </a:pPr>
            <a:r>
              <a:rPr lang="en-US" altLang="en-US" dirty="0"/>
              <a:t>Knowledge, skills, and abilities (KSAs)</a:t>
            </a:r>
          </a:p>
          <a:p>
            <a:pPr marL="266700" lvl="2">
              <a:spcBef>
                <a:spcPct val="40000"/>
              </a:spcBef>
            </a:pPr>
            <a:r>
              <a:rPr lang="en-US" altLang="en-US" dirty="0"/>
              <a:t>Requires conducting interviews, engaging in direct observation, and collecting the self-reports of employees and their managers.</a:t>
            </a:r>
            <a:endParaRPr lang="cs-CZ" altLang="en-US" dirty="0"/>
          </a:p>
          <a:p>
            <a:pPr marL="54000" indent="0">
              <a:buNone/>
            </a:pPr>
            <a:r>
              <a:rPr lang="en-US" altLang="en-US" sz="2100" dirty="0"/>
              <a:t>Job Description</a:t>
            </a:r>
          </a:p>
          <a:p>
            <a:pPr marL="243000" lvl="1" indent="0">
              <a:buNone/>
            </a:pPr>
            <a:r>
              <a:rPr lang="en-US" altLang="en-US" sz="1125" dirty="0"/>
              <a:t>A written statement of what the job holder does, how it is done, and why it is done.</a:t>
            </a:r>
          </a:p>
          <a:p>
            <a:pPr marL="54000" indent="0">
              <a:buNone/>
            </a:pPr>
            <a:r>
              <a:rPr lang="en-US" altLang="en-US" sz="2100" dirty="0"/>
              <a:t>Job Specification</a:t>
            </a:r>
          </a:p>
          <a:p>
            <a:pPr marL="243000" lvl="1" indent="0">
              <a:buNone/>
            </a:pPr>
            <a:r>
              <a:rPr lang="en-US" altLang="en-US" sz="1125" dirty="0"/>
              <a:t>A written statement of the minimum qualifications that a person must possess to perform a given job successfully.</a:t>
            </a:r>
          </a:p>
          <a:p>
            <a:pPr lvl="2">
              <a:spcBef>
                <a:spcPct val="40000"/>
              </a:spcBef>
            </a:pPr>
            <a:endParaRPr lang="en-US" altLang="en-US" dirty="0"/>
          </a:p>
          <a:p>
            <a:endParaRPr lang="en-GB" dirty="0"/>
          </a:p>
        </p:txBody>
      </p:sp>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FD03EF81-C085-4941-8495-D0A5E4E1086D}"/>
              </a:ext>
            </a:extLst>
          </p:cNvPr>
          <p:cNvSpPr>
            <a:spLocks noGrp="1"/>
          </p:cNvSpPr>
          <p:nvPr>
            <p:ph type="ftr" sz="quarter" idx="10"/>
          </p:nvPr>
        </p:nvSpPr>
        <p:spPr/>
        <p:txBody>
          <a:bodyPr/>
          <a:lstStyle/>
          <a:p>
            <a:endParaRPr lang="en-US" altLang="en-US" dirty="0"/>
          </a:p>
        </p:txBody>
      </p:sp>
      <p:sp>
        <p:nvSpPr>
          <p:cNvPr id="2" name="Zástupný text 1">
            <a:extLst>
              <a:ext uri="{FF2B5EF4-FFF2-40B4-BE49-F238E27FC236}">
                <a16:creationId xmlns:a16="http://schemas.microsoft.com/office/drawing/2014/main" id="{70A21CDE-73D0-4D05-8C55-A5DCB76DC3BB}"/>
              </a:ext>
            </a:extLst>
          </p:cNvPr>
          <p:cNvSpPr>
            <a:spLocks noGrp="1"/>
          </p:cNvSpPr>
          <p:nvPr>
            <p:ph type="body" sz="quarter" idx="26"/>
          </p:nvPr>
        </p:nvSpPr>
        <p:spPr/>
        <p:txBody>
          <a:bodyPr/>
          <a:lstStyle/>
          <a:p>
            <a:endParaRPr lang="en-GB"/>
          </a:p>
        </p:txBody>
      </p:sp>
      <p:sp>
        <p:nvSpPr>
          <p:cNvPr id="156674" name="Rectangle 2">
            <a:extLst>
              <a:ext uri="{FF2B5EF4-FFF2-40B4-BE49-F238E27FC236}">
                <a16:creationId xmlns:a16="http://schemas.microsoft.com/office/drawing/2014/main" id="{47A5FAF2-13D2-43AD-8E4B-68A03EA44906}"/>
              </a:ext>
            </a:extLst>
          </p:cNvPr>
          <p:cNvSpPr>
            <a:spLocks noGrp="1" noChangeArrowheads="1"/>
          </p:cNvSpPr>
          <p:nvPr>
            <p:ph type="title"/>
          </p:nvPr>
        </p:nvSpPr>
        <p:spPr/>
        <p:txBody>
          <a:bodyPr/>
          <a:lstStyle/>
          <a:p>
            <a:r>
              <a:rPr lang="cs-CZ" altLang="en-US" dirty="0" err="1"/>
              <a:t>Identifying</a:t>
            </a:r>
            <a:r>
              <a:rPr lang="cs-CZ" altLang="en-US" dirty="0"/>
              <a:t> and </a:t>
            </a:r>
            <a:r>
              <a:rPr lang="cs-CZ" altLang="en-US" dirty="0" err="1"/>
              <a:t>selecting</a:t>
            </a:r>
            <a:r>
              <a:rPr lang="cs-CZ" altLang="en-US" dirty="0"/>
              <a:t> </a:t>
            </a:r>
            <a:r>
              <a:rPr lang="cs-CZ" altLang="en-US" dirty="0" err="1"/>
              <a:t>employees</a:t>
            </a:r>
            <a:r>
              <a:rPr lang="cs-CZ" altLang="en-US" dirty="0"/>
              <a:t> (step 2)</a:t>
            </a:r>
            <a:endParaRPr lang="en-US" altLang="en-US" dirty="0"/>
          </a:p>
        </p:txBody>
      </p:sp>
      <p:sp>
        <p:nvSpPr>
          <p:cNvPr id="3" name="Zástupný text 2">
            <a:extLst>
              <a:ext uri="{FF2B5EF4-FFF2-40B4-BE49-F238E27FC236}">
                <a16:creationId xmlns:a16="http://schemas.microsoft.com/office/drawing/2014/main" id="{CBA8568A-36DA-4D41-84AE-D82C0D8F80F6}"/>
              </a:ext>
            </a:extLst>
          </p:cNvPr>
          <p:cNvSpPr>
            <a:spLocks noGrp="1"/>
          </p:cNvSpPr>
          <p:nvPr>
            <p:ph type="body" sz="quarter" idx="27"/>
          </p:nvPr>
        </p:nvSpPr>
        <p:spPr/>
        <p:txBody>
          <a:bodyPr/>
          <a:lstStyle/>
          <a:p>
            <a:endParaRPr lang="en-GB"/>
          </a:p>
        </p:txBody>
      </p:sp>
      <p:sp>
        <p:nvSpPr>
          <p:cNvPr id="156675" name="Rectangle 3">
            <a:extLst>
              <a:ext uri="{FF2B5EF4-FFF2-40B4-BE49-F238E27FC236}">
                <a16:creationId xmlns:a16="http://schemas.microsoft.com/office/drawing/2014/main" id="{D13048C9-CA27-4D87-AC89-C5C75A001BC5}"/>
              </a:ext>
            </a:extLst>
          </p:cNvPr>
          <p:cNvSpPr>
            <a:spLocks noGrp="1" noChangeArrowheads="1"/>
          </p:cNvSpPr>
          <p:nvPr>
            <p:ph idx="1"/>
          </p:nvPr>
        </p:nvSpPr>
        <p:spPr/>
        <p:txBody>
          <a:bodyPr/>
          <a:lstStyle/>
          <a:p>
            <a:pPr marL="54000" indent="0">
              <a:buNone/>
            </a:pPr>
            <a:r>
              <a:rPr lang="en-US" altLang="en-US" dirty="0"/>
              <a:t>Recruitment</a:t>
            </a:r>
          </a:p>
          <a:p>
            <a:pPr marL="243000" lvl="1" indent="0">
              <a:buNone/>
            </a:pPr>
            <a:r>
              <a:rPr lang="en-US" altLang="en-US" dirty="0"/>
              <a:t>The process of locating, identifying, and attracting capable applicants to an organization</a:t>
            </a:r>
          </a:p>
          <a:p>
            <a:pPr marL="54000" indent="0">
              <a:buNone/>
            </a:pPr>
            <a:r>
              <a:rPr lang="en-US" altLang="en-US" dirty="0"/>
              <a:t>E-recruiting</a:t>
            </a:r>
          </a:p>
          <a:p>
            <a:pPr marL="243000" lvl="1" indent="0">
              <a:buNone/>
            </a:pPr>
            <a:r>
              <a:rPr lang="en-US" altLang="en-US" dirty="0"/>
              <a:t>Recruitment of employees through the Internet</a:t>
            </a:r>
          </a:p>
          <a:p>
            <a:pPr lvl="2"/>
            <a:r>
              <a:rPr lang="en-US" altLang="en-US" dirty="0"/>
              <a:t>Organizational web sites</a:t>
            </a:r>
          </a:p>
          <a:p>
            <a:pPr lvl="2"/>
            <a:r>
              <a:rPr lang="en-US" altLang="en-US" dirty="0"/>
              <a:t>Online recruiters</a:t>
            </a:r>
          </a:p>
          <a:p>
            <a:endParaRPr lang="cs-CZ" altLang="en-US" dirty="0"/>
          </a:p>
          <a:p>
            <a:endParaRPr lang="cs-CZ" altLang="en-US" dirty="0"/>
          </a:p>
          <a:p>
            <a:endParaRPr lang="cs-CZ" altLang="en-US" dirty="0"/>
          </a:p>
          <a:p>
            <a:endParaRPr lang="cs-CZ" altLang="en-US" dirty="0"/>
          </a:p>
        </p:txBody>
      </p:sp>
      <p:sp>
        <p:nvSpPr>
          <p:cNvPr id="6" name="Zástupný obsah 5">
            <a:extLst>
              <a:ext uri="{FF2B5EF4-FFF2-40B4-BE49-F238E27FC236}">
                <a16:creationId xmlns:a16="http://schemas.microsoft.com/office/drawing/2014/main" id="{1DBBC349-4DD9-40D7-A4CA-F760D088F2D8}"/>
              </a:ext>
            </a:extLst>
          </p:cNvPr>
          <p:cNvSpPr>
            <a:spLocks noGrp="1"/>
          </p:cNvSpPr>
          <p:nvPr>
            <p:ph idx="28"/>
          </p:nvPr>
        </p:nvSpPr>
        <p:spPr/>
        <p:txBody>
          <a:bodyPr/>
          <a:lstStyle/>
          <a:p>
            <a:pPr marL="54000" indent="0">
              <a:buNone/>
            </a:pPr>
            <a:r>
              <a:rPr lang="en-US" altLang="en-US" dirty="0"/>
              <a:t>Decruitment</a:t>
            </a:r>
          </a:p>
          <a:p>
            <a:pPr marL="243000" lvl="1" indent="0">
              <a:buNone/>
            </a:pPr>
            <a:r>
              <a:rPr lang="en-US" altLang="en-US" dirty="0"/>
              <a:t>The process of reducing a surplus of employees in the workforce of an organization</a:t>
            </a:r>
          </a:p>
          <a:p>
            <a:endParaRPr lang="en-GB" dirty="0"/>
          </a:p>
        </p:txBody>
      </p:sp>
      <p:pic>
        <p:nvPicPr>
          <p:cNvPr id="9" name="Picture 5">
            <a:extLst>
              <a:ext uri="{FF2B5EF4-FFF2-40B4-BE49-F238E27FC236}">
                <a16:creationId xmlns:a16="http://schemas.microsoft.com/office/drawing/2014/main" id="{637471BF-3E62-4510-8D6B-ADF7D0618B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2988" y="3124200"/>
            <a:ext cx="3845941" cy="1834372"/>
          </a:xfrm>
          <a:prstGeom prst="rect">
            <a:avLst/>
          </a:prstGeom>
          <a:noFill/>
          <a:ln w="12700" algn="ctr">
            <a:solidFill>
              <a:schemeClr val="tx1"/>
            </a:solidFill>
            <a:miter lim="800000"/>
            <a:headEnd/>
            <a:tailEnd/>
          </a:ln>
          <a:effectLst>
            <a:outerShdw dist="107763" dir="2700000" algn="ctr" rotWithShape="0">
              <a:srgbClr val="C0C0C0">
                <a:alpha val="50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Rectangle 3">
            <a:extLst>
              <a:ext uri="{FF2B5EF4-FFF2-40B4-BE49-F238E27FC236}">
                <a16:creationId xmlns:a16="http://schemas.microsoft.com/office/drawing/2014/main" id="{3C1A8FF7-8338-4013-9A47-18E6F83020CA}"/>
              </a:ext>
            </a:extLst>
          </p:cNvPr>
          <p:cNvSpPr>
            <a:spLocks noGrp="1" noChangeArrowheads="1"/>
          </p:cNvSpPr>
          <p:nvPr>
            <p:ph sz="quarter" idx="24"/>
          </p:nvPr>
        </p:nvSpPr>
        <p:spPr>
          <a:xfrm>
            <a:off x="539353" y="1451787"/>
            <a:ext cx="3913810" cy="4140000"/>
          </a:xfrm>
        </p:spPr>
        <p:txBody>
          <a:bodyPr/>
          <a:lstStyle/>
          <a:p>
            <a:r>
              <a:rPr lang="en-US" altLang="en-US" dirty="0"/>
              <a:t>Selection Process</a:t>
            </a:r>
          </a:p>
          <a:p>
            <a:pPr lvl="1"/>
            <a:r>
              <a:rPr lang="en-US" altLang="en-US" dirty="0"/>
              <a:t>The process of screening job applicants to ensure that the most appropriate candidates are hired.</a:t>
            </a:r>
          </a:p>
          <a:p>
            <a:endParaRPr lang="cs-CZ" altLang="en-US" dirty="0"/>
          </a:p>
          <a:p>
            <a:r>
              <a:rPr lang="en-US" altLang="en-US" dirty="0"/>
              <a:t>What is Selection?</a:t>
            </a:r>
          </a:p>
          <a:p>
            <a:pPr lvl="1"/>
            <a:r>
              <a:rPr lang="en-US" altLang="en-US" dirty="0"/>
              <a:t>An exercise in predicting which applicants, if hired, will be (or will not be) successful in performing well on the criteria the organization uses to evaluate performance.</a:t>
            </a:r>
          </a:p>
          <a:p>
            <a:pPr lvl="1"/>
            <a:r>
              <a:rPr lang="en-US" altLang="en-US" dirty="0"/>
              <a:t>Selection errors:</a:t>
            </a:r>
          </a:p>
          <a:p>
            <a:pPr lvl="2"/>
            <a:r>
              <a:rPr lang="en-US" altLang="en-US" dirty="0"/>
              <a:t>Reject errors for potentially successful applicants</a:t>
            </a:r>
          </a:p>
          <a:p>
            <a:pPr lvl="2"/>
            <a:r>
              <a:rPr lang="en-US" altLang="en-US" dirty="0"/>
              <a:t>Accept errors for ultimately poor performers</a:t>
            </a:r>
          </a:p>
        </p:txBody>
      </p:sp>
      <p:sp>
        <p:nvSpPr>
          <p:cNvPr id="4" name="Zástupný symbol pro zápatí 3">
            <a:extLst>
              <a:ext uri="{FF2B5EF4-FFF2-40B4-BE49-F238E27FC236}">
                <a16:creationId xmlns:a16="http://schemas.microsoft.com/office/drawing/2014/main" id="{B9DB0CE2-DA1F-4714-91AB-BBD02A35179B}"/>
              </a:ext>
            </a:extLst>
          </p:cNvPr>
          <p:cNvSpPr>
            <a:spLocks noGrp="1"/>
          </p:cNvSpPr>
          <p:nvPr>
            <p:ph type="ftr" sz="quarter" idx="10"/>
          </p:nvPr>
        </p:nvSpPr>
        <p:spPr/>
        <p:txBody>
          <a:bodyPr/>
          <a:lstStyle/>
          <a:p>
            <a:endParaRPr lang="en-US" altLang="en-US" dirty="0"/>
          </a:p>
        </p:txBody>
      </p:sp>
      <p:sp>
        <p:nvSpPr>
          <p:cNvPr id="160770" name="Rectangle 2">
            <a:extLst>
              <a:ext uri="{FF2B5EF4-FFF2-40B4-BE49-F238E27FC236}">
                <a16:creationId xmlns:a16="http://schemas.microsoft.com/office/drawing/2014/main" id="{C1C45B20-5FC5-406B-A00E-3070760A9B1D}"/>
              </a:ext>
            </a:extLst>
          </p:cNvPr>
          <p:cNvSpPr>
            <a:spLocks noGrp="1" noChangeArrowheads="1"/>
          </p:cNvSpPr>
          <p:nvPr>
            <p:ph type="title"/>
          </p:nvPr>
        </p:nvSpPr>
        <p:spPr/>
        <p:txBody>
          <a:bodyPr/>
          <a:lstStyle/>
          <a:p>
            <a:r>
              <a:rPr lang="cs-CZ" altLang="en-US" dirty="0" err="1"/>
              <a:t>Identifying</a:t>
            </a:r>
            <a:r>
              <a:rPr lang="cs-CZ" altLang="en-US" dirty="0"/>
              <a:t> and </a:t>
            </a:r>
            <a:r>
              <a:rPr lang="cs-CZ" altLang="en-US" dirty="0" err="1"/>
              <a:t>selecting</a:t>
            </a:r>
            <a:r>
              <a:rPr lang="cs-CZ" altLang="en-US" dirty="0"/>
              <a:t> </a:t>
            </a:r>
            <a:r>
              <a:rPr lang="cs-CZ" altLang="en-US" dirty="0" err="1"/>
              <a:t>employees</a:t>
            </a:r>
            <a:r>
              <a:rPr lang="cs-CZ" altLang="en-US" dirty="0"/>
              <a:t> (step 3)</a:t>
            </a:r>
            <a:endParaRPr lang="en-US" altLang="en-US" dirty="0"/>
          </a:p>
        </p:txBody>
      </p:sp>
      <p:sp>
        <p:nvSpPr>
          <p:cNvPr id="2" name="Zástupný text 1">
            <a:extLst>
              <a:ext uri="{FF2B5EF4-FFF2-40B4-BE49-F238E27FC236}">
                <a16:creationId xmlns:a16="http://schemas.microsoft.com/office/drawing/2014/main" id="{B01323AF-058E-46BE-843A-2C5BAFE4F535}"/>
              </a:ext>
            </a:extLst>
          </p:cNvPr>
          <p:cNvSpPr>
            <a:spLocks noGrp="1"/>
          </p:cNvSpPr>
          <p:nvPr>
            <p:ph type="body" sz="quarter" idx="19"/>
          </p:nvPr>
        </p:nvSpPr>
        <p:spPr/>
        <p:txBody>
          <a:bodyPr/>
          <a:lstStyle/>
          <a:p>
            <a:endParaRPr lang="en-GB"/>
          </a:p>
        </p:txBody>
      </p:sp>
      <p:sp>
        <p:nvSpPr>
          <p:cNvPr id="3" name="Zástupný obsah 2">
            <a:extLst>
              <a:ext uri="{FF2B5EF4-FFF2-40B4-BE49-F238E27FC236}">
                <a16:creationId xmlns:a16="http://schemas.microsoft.com/office/drawing/2014/main" id="{F929E828-D9D0-423B-96E3-876387137D7E}"/>
              </a:ext>
            </a:extLst>
          </p:cNvPr>
          <p:cNvSpPr>
            <a:spLocks noGrp="1"/>
          </p:cNvSpPr>
          <p:nvPr>
            <p:ph idx="28"/>
          </p:nvPr>
        </p:nvSpPr>
        <p:spPr>
          <a:xfrm>
            <a:off x="4688460" y="1451787"/>
            <a:ext cx="3914999" cy="4355237"/>
          </a:xfrm>
        </p:spPr>
        <p:txBody>
          <a:bodyPr/>
          <a:lstStyle/>
          <a:p>
            <a:pPr marL="54000" indent="0">
              <a:buNone/>
            </a:pPr>
            <a:r>
              <a:rPr lang="en-US" altLang="en-US" dirty="0"/>
              <a:t>Realistic Job Preview (RJP)</a:t>
            </a:r>
          </a:p>
          <a:p>
            <a:pPr marL="85725" lvl="1" indent="0">
              <a:buNone/>
            </a:pPr>
            <a:r>
              <a:rPr lang="en-US" altLang="en-US" dirty="0"/>
              <a:t>The process of relating to an applicant both the positive and the negative aspects of the job.</a:t>
            </a:r>
          </a:p>
          <a:p>
            <a:pPr marL="361950" lvl="2"/>
            <a:r>
              <a:rPr lang="en-US" altLang="en-US" dirty="0"/>
              <a:t>Encourages mismatched applicants to withdraw.</a:t>
            </a:r>
          </a:p>
          <a:p>
            <a:pPr marL="361950" lvl="2"/>
            <a:r>
              <a:rPr lang="en-US" altLang="en-US" dirty="0"/>
              <a:t>Aligns successful applicants’ expectations with actual job conditions; reducing turnover.</a:t>
            </a:r>
          </a:p>
          <a:p>
            <a:endParaRPr lang="en-GB" dirty="0"/>
          </a:p>
        </p:txBody>
      </p:sp>
      <p:pic>
        <p:nvPicPr>
          <p:cNvPr id="8" name="Picture 5">
            <a:extLst>
              <a:ext uri="{FF2B5EF4-FFF2-40B4-BE49-F238E27FC236}">
                <a16:creationId xmlns:a16="http://schemas.microsoft.com/office/drawing/2014/main" id="{A7957330-5FD9-4901-AA63-0BBEEE26CA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302" y="3284273"/>
            <a:ext cx="3844228" cy="230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F2534DA5-3A7D-4913-91BB-809ED97249C9}"/>
              </a:ext>
            </a:extLst>
          </p:cNvPr>
          <p:cNvSpPr>
            <a:spLocks noGrp="1"/>
          </p:cNvSpPr>
          <p:nvPr>
            <p:ph type="ftr" sz="quarter" idx="10"/>
          </p:nvPr>
        </p:nvSpPr>
        <p:spPr/>
        <p:txBody>
          <a:bodyPr/>
          <a:lstStyle/>
          <a:p>
            <a:endParaRPr lang="en-US" altLang="en-US" dirty="0"/>
          </a:p>
        </p:txBody>
      </p:sp>
      <p:sp>
        <p:nvSpPr>
          <p:cNvPr id="2" name="Zástupný text 1">
            <a:extLst>
              <a:ext uri="{FF2B5EF4-FFF2-40B4-BE49-F238E27FC236}">
                <a16:creationId xmlns:a16="http://schemas.microsoft.com/office/drawing/2014/main" id="{81BBA266-8E25-4B36-A3FB-2EEA207F4274}"/>
              </a:ext>
            </a:extLst>
          </p:cNvPr>
          <p:cNvSpPr>
            <a:spLocks noGrp="1"/>
          </p:cNvSpPr>
          <p:nvPr>
            <p:ph type="body" sz="quarter" idx="26"/>
          </p:nvPr>
        </p:nvSpPr>
        <p:spPr/>
        <p:txBody>
          <a:bodyPr/>
          <a:lstStyle/>
          <a:p>
            <a:r>
              <a:rPr lang="en-US" altLang="en-US" dirty="0"/>
              <a:t>Orientation</a:t>
            </a:r>
            <a:endParaRPr lang="cs-CZ" altLang="en-US" dirty="0"/>
          </a:p>
          <a:p>
            <a:endParaRPr lang="en-GB" dirty="0"/>
          </a:p>
        </p:txBody>
      </p:sp>
      <p:sp>
        <p:nvSpPr>
          <p:cNvPr id="183298" name="Rectangle 2">
            <a:extLst>
              <a:ext uri="{FF2B5EF4-FFF2-40B4-BE49-F238E27FC236}">
                <a16:creationId xmlns:a16="http://schemas.microsoft.com/office/drawing/2014/main" id="{58349E51-7B17-4C6A-98F4-BE7469979A11}"/>
              </a:ext>
            </a:extLst>
          </p:cNvPr>
          <p:cNvSpPr>
            <a:spLocks noGrp="1" noChangeArrowheads="1"/>
          </p:cNvSpPr>
          <p:nvPr>
            <p:ph type="title"/>
          </p:nvPr>
        </p:nvSpPr>
        <p:spPr/>
        <p:txBody>
          <a:bodyPr/>
          <a:lstStyle/>
          <a:p>
            <a:r>
              <a:rPr lang="cs-CZ" altLang="en-US" sz="2800" dirty="0" err="1"/>
              <a:t>Providing</a:t>
            </a:r>
            <a:r>
              <a:rPr lang="cs-CZ" altLang="en-US" sz="2800" dirty="0"/>
              <a:t> </a:t>
            </a:r>
            <a:r>
              <a:rPr lang="cs-CZ" altLang="en-US" sz="2800" dirty="0" err="1"/>
              <a:t>employees</a:t>
            </a:r>
            <a:r>
              <a:rPr lang="cs-CZ" altLang="en-US" sz="2800" dirty="0"/>
              <a:t> </a:t>
            </a:r>
            <a:r>
              <a:rPr lang="cs-CZ" altLang="en-US" sz="2800" dirty="0" err="1"/>
              <a:t>with</a:t>
            </a:r>
            <a:r>
              <a:rPr lang="cs-CZ" altLang="en-US" sz="2800" dirty="0"/>
              <a:t> </a:t>
            </a:r>
            <a:r>
              <a:rPr lang="cs-CZ" altLang="en-US" sz="2800" dirty="0" err="1"/>
              <a:t>knowledge</a:t>
            </a:r>
            <a:r>
              <a:rPr lang="cs-CZ" altLang="en-US" sz="2800" dirty="0"/>
              <a:t> and </a:t>
            </a:r>
            <a:r>
              <a:rPr lang="cs-CZ" altLang="en-US" sz="2800" dirty="0" err="1"/>
              <a:t>skills</a:t>
            </a:r>
            <a:endParaRPr lang="en-US" altLang="en-US" sz="2800" dirty="0"/>
          </a:p>
        </p:txBody>
      </p:sp>
      <p:sp>
        <p:nvSpPr>
          <p:cNvPr id="3" name="Zástupný text 2">
            <a:extLst>
              <a:ext uri="{FF2B5EF4-FFF2-40B4-BE49-F238E27FC236}">
                <a16:creationId xmlns:a16="http://schemas.microsoft.com/office/drawing/2014/main" id="{BA51520C-6948-4FF6-A07D-31EF3501BDEA}"/>
              </a:ext>
            </a:extLst>
          </p:cNvPr>
          <p:cNvSpPr>
            <a:spLocks noGrp="1"/>
          </p:cNvSpPr>
          <p:nvPr>
            <p:ph type="body" sz="quarter" idx="27"/>
          </p:nvPr>
        </p:nvSpPr>
        <p:spPr>
          <a:xfrm>
            <a:off x="4800599" y="1290515"/>
            <a:ext cx="3802860" cy="271576"/>
          </a:xfrm>
        </p:spPr>
        <p:txBody>
          <a:bodyPr/>
          <a:lstStyle/>
          <a:p>
            <a:r>
              <a:rPr lang="cs-CZ" dirty="0" err="1"/>
              <a:t>Training</a:t>
            </a:r>
            <a:endParaRPr lang="en-GB" dirty="0"/>
          </a:p>
        </p:txBody>
      </p:sp>
      <p:sp>
        <p:nvSpPr>
          <p:cNvPr id="183299" name="Rectangle 3">
            <a:extLst>
              <a:ext uri="{FF2B5EF4-FFF2-40B4-BE49-F238E27FC236}">
                <a16:creationId xmlns:a16="http://schemas.microsoft.com/office/drawing/2014/main" id="{BF61BFB7-3E06-48C7-AD2D-EF94927E07CF}"/>
              </a:ext>
            </a:extLst>
          </p:cNvPr>
          <p:cNvSpPr>
            <a:spLocks noGrp="1" noChangeArrowheads="1"/>
          </p:cNvSpPr>
          <p:nvPr>
            <p:ph idx="1"/>
          </p:nvPr>
        </p:nvSpPr>
        <p:spPr>
          <a:xfrm>
            <a:off x="540000" y="1692001"/>
            <a:ext cx="4031999" cy="4140000"/>
          </a:xfrm>
        </p:spPr>
        <p:txBody>
          <a:bodyPr/>
          <a:lstStyle/>
          <a:p>
            <a:pPr marL="54000" indent="0">
              <a:lnSpc>
                <a:spcPct val="100000"/>
              </a:lnSpc>
              <a:spcBef>
                <a:spcPct val="40000"/>
              </a:spcBef>
              <a:buNone/>
            </a:pPr>
            <a:r>
              <a:rPr lang="en-US" altLang="en-US" dirty="0"/>
              <a:t>Transitioning a new employee into the organization.</a:t>
            </a:r>
          </a:p>
          <a:p>
            <a:pPr lvl="1">
              <a:spcBef>
                <a:spcPct val="40000"/>
              </a:spcBef>
            </a:pPr>
            <a:r>
              <a:rPr lang="en-US" altLang="en-US" dirty="0"/>
              <a:t>Work-unit orientation</a:t>
            </a:r>
          </a:p>
          <a:p>
            <a:pPr lvl="2">
              <a:spcBef>
                <a:spcPct val="40000"/>
              </a:spcBef>
            </a:pPr>
            <a:r>
              <a:rPr lang="en-US" altLang="en-US" dirty="0"/>
              <a:t>Familiarizes new employee with work-unit goals</a:t>
            </a:r>
          </a:p>
          <a:p>
            <a:pPr lvl="2">
              <a:spcBef>
                <a:spcPct val="40000"/>
              </a:spcBef>
            </a:pPr>
            <a:r>
              <a:rPr lang="en-US" altLang="en-US" dirty="0"/>
              <a:t>Clarifies how his or her job contributes to unit goals</a:t>
            </a:r>
          </a:p>
          <a:p>
            <a:pPr lvl="2">
              <a:spcBef>
                <a:spcPct val="40000"/>
              </a:spcBef>
            </a:pPr>
            <a:r>
              <a:rPr lang="en-US" altLang="en-US" dirty="0"/>
              <a:t>Introduces he or she to his or her coworkers</a:t>
            </a:r>
          </a:p>
          <a:p>
            <a:pPr lvl="1">
              <a:spcBef>
                <a:spcPct val="40000"/>
              </a:spcBef>
            </a:pPr>
            <a:r>
              <a:rPr lang="en-US" altLang="en-US" dirty="0"/>
              <a:t>Organization orientation</a:t>
            </a:r>
          </a:p>
          <a:p>
            <a:pPr lvl="2">
              <a:spcBef>
                <a:spcPct val="40000"/>
              </a:spcBef>
            </a:pPr>
            <a:r>
              <a:rPr lang="en-US" altLang="en-US" dirty="0"/>
              <a:t>Informs new employee about the organization’s objectives, history, philosophy, procedures, and rules.</a:t>
            </a:r>
          </a:p>
          <a:p>
            <a:pPr lvl="2">
              <a:spcBef>
                <a:spcPct val="40000"/>
              </a:spcBef>
            </a:pPr>
            <a:r>
              <a:rPr lang="en-US" altLang="en-US" dirty="0"/>
              <a:t>Includes a tour of the entire facility</a:t>
            </a:r>
          </a:p>
        </p:txBody>
      </p:sp>
      <p:pic>
        <p:nvPicPr>
          <p:cNvPr id="8" name="Zástupný obsah 7">
            <a:extLst>
              <a:ext uri="{FF2B5EF4-FFF2-40B4-BE49-F238E27FC236}">
                <a16:creationId xmlns:a16="http://schemas.microsoft.com/office/drawing/2014/main" id="{A8074A31-AB55-4929-A004-8F578E79FDA9}"/>
              </a:ext>
            </a:extLst>
          </p:cNvPr>
          <p:cNvPicPr>
            <a:picLocks noGrp="1" noChangeAspect="1"/>
          </p:cNvPicPr>
          <p:nvPr>
            <p:ph idx="28"/>
          </p:nvPr>
        </p:nvPicPr>
        <p:blipFill>
          <a:blip r:embed="rId3"/>
          <a:stretch>
            <a:fillRect/>
          </a:stretch>
        </p:blipFill>
        <p:spPr>
          <a:xfrm>
            <a:off x="4800599" y="1749187"/>
            <a:ext cx="3802859" cy="1752600"/>
          </a:xfrm>
        </p:spPr>
      </p:pic>
      <p:sp>
        <p:nvSpPr>
          <p:cNvPr id="12" name="TextovéPole 11">
            <a:extLst>
              <a:ext uri="{FF2B5EF4-FFF2-40B4-BE49-F238E27FC236}">
                <a16:creationId xmlns:a16="http://schemas.microsoft.com/office/drawing/2014/main" id="{DE2AD1C5-76A9-4985-B6C4-F205F7D761DE}"/>
              </a:ext>
            </a:extLst>
          </p:cNvPr>
          <p:cNvSpPr txBox="1"/>
          <p:nvPr/>
        </p:nvSpPr>
        <p:spPr>
          <a:xfrm>
            <a:off x="4724400" y="3501787"/>
            <a:ext cx="4572000" cy="2585323"/>
          </a:xfrm>
          <a:prstGeom prst="rect">
            <a:avLst/>
          </a:prstGeom>
          <a:noFill/>
        </p:spPr>
        <p:txBody>
          <a:bodyPr wrap="square">
            <a:spAutoFit/>
          </a:bodyPr>
          <a:lstStyle/>
          <a:p>
            <a:r>
              <a:rPr lang="en-US" altLang="en-US" dirty="0"/>
              <a:t>Training Methods</a:t>
            </a:r>
          </a:p>
          <a:p>
            <a:pPr lvl="1"/>
            <a:r>
              <a:rPr lang="en-US" altLang="en-US" dirty="0"/>
              <a:t>On-the-job</a:t>
            </a:r>
          </a:p>
          <a:p>
            <a:pPr lvl="1"/>
            <a:r>
              <a:rPr lang="en-US" altLang="en-US" dirty="0"/>
              <a:t>Job rotation</a:t>
            </a:r>
          </a:p>
          <a:p>
            <a:pPr lvl="1"/>
            <a:r>
              <a:rPr lang="en-US" altLang="en-US" dirty="0"/>
              <a:t>Mentoring and coaching</a:t>
            </a:r>
          </a:p>
          <a:p>
            <a:pPr lvl="1"/>
            <a:r>
              <a:rPr lang="en-US" altLang="en-US" dirty="0"/>
              <a:t>Experiential exercises</a:t>
            </a:r>
          </a:p>
          <a:p>
            <a:pPr lvl="1"/>
            <a:r>
              <a:rPr lang="en-US" altLang="en-US" dirty="0"/>
              <a:t>Workbooks/manuals</a:t>
            </a:r>
          </a:p>
          <a:p>
            <a:pPr lvl="1"/>
            <a:r>
              <a:rPr lang="en-US" altLang="en-US" dirty="0"/>
              <a:t>Classroom lectures</a:t>
            </a:r>
            <a:r>
              <a:rPr lang="en-US" altLang="en-US" b="1" dirty="0"/>
              <a:t> </a:t>
            </a:r>
            <a:endParaRPr lang="cs-CZ" altLang="en-US" b="1" dirty="0"/>
          </a:p>
          <a:p>
            <a:pPr lvl="1"/>
            <a:r>
              <a:rPr lang="en-US" altLang="en-US" b="1" dirty="0"/>
              <a:t>E-learning</a:t>
            </a:r>
            <a:endParaRPr lang="en-US" altLang="en-US" sz="2400" b="1" dirty="0"/>
          </a:p>
          <a:p>
            <a:pPr lvl="1"/>
            <a:endParaRPr lang="en-GB" dirty="0"/>
          </a:p>
        </p:txBody>
      </p:sp>
    </p:spTree>
  </p:cSld>
  <p:clrMapOvr>
    <a:masterClrMapping/>
  </p:clrMapOvr>
  <p:transition>
    <p:random/>
  </p:transition>
</p:sld>
</file>

<file path=ppt/theme/theme1.xml><?xml version="1.0" encoding="utf-8"?>
<a:theme xmlns:a="http://schemas.openxmlformats.org/drawingml/2006/main" name="Prezentace_MU_CZ">
  <a:themeElements>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ooks">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ohatý">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oughnut">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ohatý">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ECON-EN.potx" id="{F7C11DC7-1B8A-49B4-9AAA-52303DEDAF7D}" vid="{B13F5AAB-AC0E-4CB5-95CC-537D369F30D3}"/>
    </a:ext>
  </a:extLst>
</a:theme>
</file>

<file path=ppt/theme/theme5.xml><?xml version="1.0" encoding="utf-8"?>
<a:theme xmlns:a="http://schemas.openxmlformats.org/drawingml/2006/main" name="Motiv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TotalTime>
  <Words>2159</Words>
  <Application>Microsoft Office PowerPoint</Application>
  <PresentationFormat>Předvádění na obrazovce (4:3)</PresentationFormat>
  <Paragraphs>356</Paragraphs>
  <Slides>30</Slides>
  <Notes>27</Notes>
  <HiddenSlides>0</HiddenSlides>
  <MMClips>0</MMClips>
  <ScaleCrop>false</ScaleCrop>
  <HeadingPairs>
    <vt:vector size="6" baseType="variant">
      <vt:variant>
        <vt:lpstr>Použitá písma</vt:lpstr>
      </vt:variant>
      <vt:variant>
        <vt:i4>5</vt:i4>
      </vt:variant>
      <vt:variant>
        <vt:lpstr>Motiv</vt:lpstr>
      </vt:variant>
      <vt:variant>
        <vt:i4>4</vt:i4>
      </vt:variant>
      <vt:variant>
        <vt:lpstr>Nadpisy snímků</vt:lpstr>
      </vt:variant>
      <vt:variant>
        <vt:i4>30</vt:i4>
      </vt:variant>
    </vt:vector>
  </HeadingPairs>
  <TitlesOfParts>
    <vt:vector size="39" baseType="lpstr">
      <vt:lpstr>Arial</vt:lpstr>
      <vt:lpstr>Calibri</vt:lpstr>
      <vt:lpstr>Tahoma</vt:lpstr>
      <vt:lpstr>Trebuchet MS</vt:lpstr>
      <vt:lpstr>Wingdings</vt:lpstr>
      <vt:lpstr>Prezentace_MU_CZ</vt:lpstr>
      <vt:lpstr>Books</vt:lpstr>
      <vt:lpstr>Doughnut</vt:lpstr>
      <vt:lpstr>Presentation_MU_EN</vt:lpstr>
      <vt:lpstr>Human Resource Management Understanding Individual Behavior</vt:lpstr>
      <vt:lpstr>Agenda for today</vt:lpstr>
      <vt:lpstr>Where are we?</vt:lpstr>
      <vt:lpstr>Importance of Human Resource Management</vt:lpstr>
      <vt:lpstr>The HRM Process</vt:lpstr>
      <vt:lpstr>Identifying and selecting employees (step 1)</vt:lpstr>
      <vt:lpstr>Identifying and selecting employees (step 2)</vt:lpstr>
      <vt:lpstr>Identifying and selecting employees (step 3)</vt:lpstr>
      <vt:lpstr>Providing employees with knowledge and skills</vt:lpstr>
      <vt:lpstr>Retaining competent and high-performing employees</vt:lpstr>
      <vt:lpstr>Current Issues in HRM</vt:lpstr>
      <vt:lpstr>Why Look at Individual Behavior?</vt:lpstr>
      <vt:lpstr>The Organization as an Iceberg</vt:lpstr>
      <vt:lpstr>Important Employee Behaviors</vt:lpstr>
      <vt:lpstr>Psychological Factors Affecting Employee Behavior</vt:lpstr>
      <vt:lpstr>Attitudes</vt:lpstr>
      <vt:lpstr>Job satisfaction (1/2)</vt:lpstr>
      <vt:lpstr>Job satisfaction (2/2)</vt:lpstr>
      <vt:lpstr>Other psychological factors</vt:lpstr>
      <vt:lpstr>Attitudes and Consistency</vt:lpstr>
      <vt:lpstr>Personality</vt:lpstr>
      <vt:lpstr>Personality insights</vt:lpstr>
      <vt:lpstr>Emotions</vt:lpstr>
      <vt:lpstr>Understanding Personality Differences</vt:lpstr>
      <vt:lpstr>Perception</vt:lpstr>
      <vt:lpstr>Perception Challenges: What Do You See?</vt:lpstr>
      <vt:lpstr>Perception errors and biases </vt:lpstr>
      <vt:lpstr>Implications for Managers</vt:lpstr>
      <vt:lpstr>Shaping Behavior</vt:lpstr>
      <vt:lpstr>Terms to Know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Resource Management Understanding Individual Behavior</dc:title>
  <dc:creator>Petr Smutný</dc:creator>
  <cp:lastModifiedBy>Smutny Petr</cp:lastModifiedBy>
  <cp:revision>1</cp:revision>
  <dcterms:created xsi:type="dcterms:W3CDTF">2020-11-10T16:09:32Z</dcterms:created>
  <dcterms:modified xsi:type="dcterms:W3CDTF">2020-11-18T08:08:17Z</dcterms:modified>
</cp:coreProperties>
</file>