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331" r:id="rId4"/>
    <p:sldId id="332" r:id="rId5"/>
    <p:sldId id="333" r:id="rId6"/>
    <p:sldId id="289" r:id="rId7"/>
    <p:sldId id="290" r:id="rId8"/>
    <p:sldId id="275" r:id="rId9"/>
    <p:sldId id="294" r:id="rId10"/>
    <p:sldId id="334" r:id="rId11"/>
    <p:sldId id="295" r:id="rId12"/>
    <p:sldId id="296" r:id="rId13"/>
    <p:sldId id="297" r:id="rId14"/>
    <p:sldId id="299" r:id="rId15"/>
    <p:sldId id="301" r:id="rId16"/>
    <p:sldId id="300" r:id="rId17"/>
    <p:sldId id="306" r:id="rId18"/>
    <p:sldId id="280" r:id="rId19"/>
    <p:sldId id="281" r:id="rId20"/>
    <p:sldId id="312" r:id="rId21"/>
    <p:sldId id="319" r:id="rId22"/>
    <p:sldId id="323" r:id="rId23"/>
    <p:sldId id="325" r:id="rId24"/>
    <p:sldId id="272" r:id="rId25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3300"/>
    <a:srgbClr val="CC0000"/>
    <a:srgbClr val="3366CC"/>
    <a:srgbClr val="336600"/>
    <a:srgbClr val="996633"/>
    <a:srgbClr val="99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5BA88-6C9E-4DF1-8ACB-A60E28B24D4F}" v="186" dt="2020-11-24T16:08:11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52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0245BA88-6C9E-4DF1-8ACB-A60E28B24D4F}"/>
    <pc:docChg chg="undo custSel addSld delSld modSld sldOrd modMainMaster modNotesMaster">
      <pc:chgData name="Petr" userId="37ffb8d4-0ab7-4539-80fa-95cb741689c5" providerId="ADAL" clId="{0245BA88-6C9E-4DF1-8ACB-A60E28B24D4F}" dt="2020-11-24T16:09:45.502" v="1273" actId="404"/>
      <pc:docMkLst>
        <pc:docMk/>
      </pc:docMkLst>
      <pc:sldChg chg="addSp delSp modSp mod modTransition modAnim">
        <pc:chgData name="Petr" userId="37ffb8d4-0ab7-4539-80fa-95cb741689c5" providerId="ADAL" clId="{0245BA88-6C9E-4DF1-8ACB-A60E28B24D4F}" dt="2020-11-24T14:19:10.721" v="194"/>
        <pc:sldMkLst>
          <pc:docMk/>
          <pc:sldMk cId="0" sldId="256"/>
        </pc:sldMkLst>
        <pc:spChg chg="add mod">
          <ac:chgData name="Petr" userId="37ffb8d4-0ab7-4539-80fa-95cb741689c5" providerId="ADAL" clId="{0245BA88-6C9E-4DF1-8ACB-A60E28B24D4F}" dt="2020-11-24T14:19:10.721" v="194"/>
          <ac:spMkLst>
            <pc:docMk/>
            <pc:sldMk cId="0" sldId="256"/>
            <ac:spMk id="3" creationId="{9A3400FC-98AD-4950-8877-844210251DF4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56"/>
            <ac:spMk id="4" creationId="{F156DF3D-ADA4-40DE-8CB3-61406E9F85C7}"/>
          </ac:spMkLst>
        </pc:spChg>
        <pc:spChg chg="mod">
          <ac:chgData name="Petr" userId="37ffb8d4-0ab7-4539-80fa-95cb741689c5" providerId="ADAL" clId="{0245BA88-6C9E-4DF1-8ACB-A60E28B24D4F}" dt="2020-11-24T14:00:20.781" v="30" actId="108"/>
          <ac:spMkLst>
            <pc:docMk/>
            <pc:sldMk cId="0" sldId="256"/>
            <ac:spMk id="2061" creationId="{736755CA-5766-430E-8D8A-DFBD019C90D0}"/>
          </ac:spMkLst>
        </pc:spChg>
        <pc:spChg chg="del mod">
          <ac:chgData name="Petr" userId="37ffb8d4-0ab7-4539-80fa-95cb741689c5" providerId="ADAL" clId="{0245BA88-6C9E-4DF1-8ACB-A60E28B24D4F}" dt="2020-11-24T13:58:55.551" v="6" actId="478"/>
          <ac:spMkLst>
            <pc:docMk/>
            <pc:sldMk cId="0" sldId="256"/>
            <ac:spMk id="2063" creationId="{8E7052B7-E3AF-4938-8F8A-4BF36D26BE56}"/>
          </ac:spMkLst>
        </pc:spChg>
      </pc:sldChg>
      <pc:sldChg chg="modSp add mod modTransition modAnim">
        <pc:chgData name="Petr" userId="37ffb8d4-0ab7-4539-80fa-95cb741689c5" providerId="ADAL" clId="{0245BA88-6C9E-4DF1-8ACB-A60E28B24D4F}" dt="2020-11-24T14:21:54.411" v="234"/>
        <pc:sldMkLst>
          <pc:docMk/>
          <pc:sldMk cId="1333537270" sldId="257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1333537270" sldId="257"/>
            <ac:spMk id="2" creationId="{5F44610B-7287-4C5E-8806-ED2FB1CC2F1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1333537270" sldId="257"/>
            <ac:spMk id="4" creationId="{DFB90D73-62E7-4844-A0B3-8D4F7C9A8AEF}"/>
          </ac:spMkLst>
        </pc:spChg>
        <pc:spChg chg="mod">
          <ac:chgData name="Petr" userId="37ffb8d4-0ab7-4539-80fa-95cb741689c5" providerId="ADAL" clId="{0245BA88-6C9E-4DF1-8ACB-A60E28B24D4F}" dt="2020-11-24T14:21:54.411" v="234"/>
          <ac:spMkLst>
            <pc:docMk/>
            <pc:sldMk cId="1333537270" sldId="257"/>
            <ac:spMk id="5" creationId="{E2B6A2BD-DF4E-4386-980C-005B0AC4A00F}"/>
          </ac:spMkLst>
        </pc:spChg>
      </pc:sldChg>
      <pc:sldChg chg="modSp del modTransition">
        <pc:chgData name="Petr" userId="37ffb8d4-0ab7-4539-80fa-95cb741689c5" providerId="ADAL" clId="{0245BA88-6C9E-4DF1-8ACB-A60E28B24D4F}" dt="2020-11-24T14:20:21.631" v="197" actId="2696"/>
        <pc:sldMkLst>
          <pc:docMk/>
          <pc:sldMk cId="0" sldId="259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59"/>
            <ac:spMk id="6" creationId="{098AAFB9-1EC7-4974-96F3-DD324612D8F8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59"/>
            <ac:spMk id="7" creationId="{CD8381C4-297F-4485-A3ED-CD7A4AC27A71}"/>
          </ac:spMkLst>
        </pc:spChg>
      </pc:sldChg>
      <pc:sldChg chg="delSp modSp mod modTransition modAnim">
        <pc:chgData name="Petr" userId="37ffb8d4-0ab7-4539-80fa-95cb741689c5" providerId="ADAL" clId="{0245BA88-6C9E-4DF1-8ACB-A60E28B24D4F}" dt="2020-11-24T15:44:48.901" v="1227" actId="478"/>
        <pc:sldMkLst>
          <pc:docMk/>
          <pc:sldMk cId="0" sldId="272"/>
        </pc:sldMkLst>
        <pc:spChg chg="del mod">
          <ac:chgData name="Petr" userId="37ffb8d4-0ab7-4539-80fa-95cb741689c5" providerId="ADAL" clId="{0245BA88-6C9E-4DF1-8ACB-A60E28B24D4F}" dt="2020-11-24T15:44:46.651" v="1226" actId="478"/>
          <ac:spMkLst>
            <pc:docMk/>
            <pc:sldMk cId="0" sldId="272"/>
            <ac:spMk id="5" creationId="{50258956-AAA2-4F77-B9D6-6FC567E8710C}"/>
          </ac:spMkLst>
        </pc:spChg>
        <pc:spChg chg="del mod">
          <ac:chgData name="Petr" userId="37ffb8d4-0ab7-4539-80fa-95cb741689c5" providerId="ADAL" clId="{0245BA88-6C9E-4DF1-8ACB-A60E28B24D4F}" dt="2020-11-24T15:44:48.901" v="1227" actId="478"/>
          <ac:spMkLst>
            <pc:docMk/>
            <pc:sldMk cId="0" sldId="272"/>
            <ac:spMk id="6" creationId="{12420BA5-5267-4C5B-991B-B5FFCB5F39F1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2"/>
            <ac:spMk id="92164" creationId="{ECC7E496-ED4C-4D02-B5E0-43B9B5A013F8}"/>
          </ac:spMkLst>
        </pc:spChg>
        <pc:spChg chg="mod">
          <ac:chgData name="Petr" userId="37ffb8d4-0ab7-4539-80fa-95cb741689c5" providerId="ADAL" clId="{0245BA88-6C9E-4DF1-8ACB-A60E28B24D4F}" dt="2020-11-24T15:42:37.492" v="1182" actId="14100"/>
          <ac:spMkLst>
            <pc:docMk/>
            <pc:sldMk cId="0" sldId="272"/>
            <ac:spMk id="92165" creationId="{6CD84A9D-E245-4966-A329-17C2D6C8E19A}"/>
          </ac:spMkLst>
        </pc:spChg>
        <pc:spChg chg="mod">
          <ac:chgData name="Petr" userId="37ffb8d4-0ab7-4539-80fa-95cb741689c5" providerId="ADAL" clId="{0245BA88-6C9E-4DF1-8ACB-A60E28B24D4F}" dt="2020-11-24T15:42:40.731" v="1183" actId="14100"/>
          <ac:spMkLst>
            <pc:docMk/>
            <pc:sldMk cId="0" sldId="272"/>
            <ac:spMk id="92166" creationId="{18BC6853-1E43-4B9D-A0D2-8E12017610EF}"/>
          </ac:spMkLst>
        </pc:spChg>
      </pc:sldChg>
      <pc:sldChg chg="modSp del modTransition">
        <pc:chgData name="Petr" userId="37ffb8d4-0ab7-4539-80fa-95cb741689c5" providerId="ADAL" clId="{0245BA88-6C9E-4DF1-8ACB-A60E28B24D4F}" dt="2020-11-24T14:42:49.230" v="476" actId="2696"/>
        <pc:sldMkLst>
          <pc:docMk/>
          <pc:sldMk cId="0" sldId="274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4"/>
            <ac:spMk id="6" creationId="{15460AB6-6C23-478B-BC68-BF6ECE14CC07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4"/>
            <ac:spMk id="7" creationId="{41EE5CDE-FC5E-481A-9FCF-BF720760B6F2}"/>
          </ac:spMkLst>
        </pc:spChg>
      </pc:sldChg>
      <pc:sldChg chg="addSp delSp modSp mod modTransition modClrScheme modAnim chgLayout">
        <pc:chgData name="Petr" userId="37ffb8d4-0ab7-4539-80fa-95cb741689c5" providerId="ADAL" clId="{0245BA88-6C9E-4DF1-8ACB-A60E28B24D4F}" dt="2020-11-24T15:43:31.131" v="1195" actId="478"/>
        <pc:sldMkLst>
          <pc:docMk/>
          <pc:sldMk cId="0" sldId="275"/>
        </pc:sldMkLst>
        <pc:spChg chg="add del mod ord">
          <ac:chgData name="Petr" userId="37ffb8d4-0ab7-4539-80fa-95cb741689c5" providerId="ADAL" clId="{0245BA88-6C9E-4DF1-8ACB-A60E28B24D4F}" dt="2020-11-24T14:55:10.730" v="564" actId="478"/>
          <ac:spMkLst>
            <pc:docMk/>
            <pc:sldMk cId="0" sldId="275"/>
            <ac:spMk id="2" creationId="{9BA0DB50-1C48-47ED-B4C0-5180E825361A}"/>
          </ac:spMkLst>
        </pc:spChg>
        <pc:spChg chg="add del mod ord">
          <ac:chgData name="Petr" userId="37ffb8d4-0ab7-4539-80fa-95cb741689c5" providerId="ADAL" clId="{0245BA88-6C9E-4DF1-8ACB-A60E28B24D4F}" dt="2020-11-24T14:58:22.809" v="571" actId="478"/>
          <ac:spMkLst>
            <pc:docMk/>
            <pc:sldMk cId="0" sldId="275"/>
            <ac:spMk id="3" creationId="{74C5A768-C0CF-4F02-9901-F9FEB61A450C}"/>
          </ac:spMkLst>
        </pc:spChg>
        <pc:spChg chg="add del mod ord">
          <ac:chgData name="Petr" userId="37ffb8d4-0ab7-4539-80fa-95cb741689c5" providerId="ADAL" clId="{0245BA88-6C9E-4DF1-8ACB-A60E28B24D4F}" dt="2020-11-24T14:55:03.720" v="563"/>
          <ac:spMkLst>
            <pc:docMk/>
            <pc:sldMk cId="0" sldId="275"/>
            <ac:spMk id="4" creationId="{850F96F1-D743-45C4-A69B-D6F96B8BD46F}"/>
          </ac:spMkLst>
        </pc:spChg>
        <pc:spChg chg="del mod ord">
          <ac:chgData name="Petr" userId="37ffb8d4-0ab7-4539-80fa-95cb741689c5" providerId="ADAL" clId="{0245BA88-6C9E-4DF1-8ACB-A60E28B24D4F}" dt="2020-11-24T15:43:29.441" v="1194" actId="478"/>
          <ac:spMkLst>
            <pc:docMk/>
            <pc:sldMk cId="0" sldId="275"/>
            <ac:spMk id="6" creationId="{F6E6E327-75F1-4940-8C79-560BBE3EBDCB}"/>
          </ac:spMkLst>
        </pc:spChg>
        <pc:spChg chg="del mod ord">
          <ac:chgData name="Petr" userId="37ffb8d4-0ab7-4539-80fa-95cb741689c5" providerId="ADAL" clId="{0245BA88-6C9E-4DF1-8ACB-A60E28B24D4F}" dt="2020-11-24T15:43:31.131" v="1195" actId="478"/>
          <ac:spMkLst>
            <pc:docMk/>
            <pc:sldMk cId="0" sldId="275"/>
            <ac:spMk id="7" creationId="{64C8D38A-DCBA-44A4-805A-FDD113E4E8AC}"/>
          </ac:spMkLst>
        </pc:spChg>
        <pc:spChg chg="mod ord">
          <ac:chgData name="Petr" userId="37ffb8d4-0ab7-4539-80fa-95cb741689c5" providerId="ADAL" clId="{0245BA88-6C9E-4DF1-8ACB-A60E28B24D4F}" dt="2020-11-24T14:54:58.080" v="561" actId="700"/>
          <ac:spMkLst>
            <pc:docMk/>
            <pc:sldMk cId="0" sldId="275"/>
            <ac:spMk id="98306" creationId="{B076867D-C2B4-447A-A766-E8252C5608FE}"/>
          </ac:spMkLst>
        </pc:spChg>
        <pc:spChg chg="del">
          <ac:chgData name="Petr" userId="37ffb8d4-0ab7-4539-80fa-95cb741689c5" providerId="ADAL" clId="{0245BA88-6C9E-4DF1-8ACB-A60E28B24D4F}" dt="2020-11-24T14:44:36.870" v="482" actId="478"/>
          <ac:spMkLst>
            <pc:docMk/>
            <pc:sldMk cId="0" sldId="275"/>
            <ac:spMk id="98307" creationId="{BF325271-48B3-4AC7-B562-6F6DA99A788B}"/>
          </ac:spMkLst>
        </pc:spChg>
        <pc:spChg chg="del">
          <ac:chgData name="Petr" userId="37ffb8d4-0ab7-4539-80fa-95cb741689c5" providerId="ADAL" clId="{0245BA88-6C9E-4DF1-8ACB-A60E28B24D4F}" dt="2020-11-24T14:44:38.180" v="483" actId="478"/>
          <ac:spMkLst>
            <pc:docMk/>
            <pc:sldMk cId="0" sldId="275"/>
            <ac:spMk id="98308" creationId="{50B6151E-3558-47C3-AC1D-58B3B8887271}"/>
          </ac:spMkLst>
        </pc:spChg>
        <pc:picChg chg="add mod">
          <ac:chgData name="Petr" userId="37ffb8d4-0ab7-4539-80fa-95cb741689c5" providerId="ADAL" clId="{0245BA88-6C9E-4DF1-8ACB-A60E28B24D4F}" dt="2020-11-24T14:58:40" v="577" actId="14100"/>
          <ac:picMkLst>
            <pc:docMk/>
            <pc:sldMk cId="0" sldId="275"/>
            <ac:picMk id="11" creationId="{3CA9EC58-53C3-4913-A5F5-0331C08C37E3}"/>
          </ac:picMkLst>
        </pc:picChg>
        <pc:picChg chg="del mod">
          <ac:chgData name="Petr" userId="37ffb8d4-0ab7-4539-80fa-95cb741689c5" providerId="ADAL" clId="{0245BA88-6C9E-4DF1-8ACB-A60E28B24D4F}" dt="2020-11-24T14:55:01.540" v="562" actId="21"/>
          <ac:picMkLst>
            <pc:docMk/>
            <pc:sldMk cId="0" sldId="275"/>
            <ac:picMk id="98309" creationId="{803F53D1-E879-487B-A609-E01E25178C11}"/>
          </ac:picMkLst>
        </pc:picChg>
      </pc:sldChg>
      <pc:sldChg chg="del">
        <pc:chgData name="Petr" userId="37ffb8d4-0ab7-4539-80fa-95cb741689c5" providerId="ADAL" clId="{0245BA88-6C9E-4DF1-8ACB-A60E28B24D4F}" dt="2020-11-24T13:51:28.121" v="0" actId="2696"/>
        <pc:sldMkLst>
          <pc:docMk/>
          <pc:sldMk cId="0" sldId="276"/>
        </pc:sldMkLst>
      </pc:sldChg>
      <pc:sldChg chg="delSp modSp del modTransition modAnim">
        <pc:chgData name="Petr" userId="37ffb8d4-0ab7-4539-80fa-95cb741689c5" providerId="ADAL" clId="{0245BA88-6C9E-4DF1-8ACB-A60E28B24D4F}" dt="2020-11-24T15:23:16.609" v="972" actId="2696"/>
        <pc:sldMkLst>
          <pc:docMk/>
          <pc:sldMk cId="0" sldId="277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7"/>
            <ac:spMk id="6" creationId="{5912B92B-0985-4274-9E86-E279D5EE4875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7"/>
            <ac:spMk id="7" creationId="{1440E8EF-E0C7-4029-8F89-42AB6A63C745}"/>
          </ac:spMkLst>
        </pc:spChg>
        <pc:picChg chg="del">
          <ac:chgData name="Petr" userId="37ffb8d4-0ab7-4539-80fa-95cb741689c5" providerId="ADAL" clId="{0245BA88-6C9E-4DF1-8ACB-A60E28B24D4F}" dt="2020-11-24T15:22:51.719" v="967" actId="21"/>
          <ac:picMkLst>
            <pc:docMk/>
            <pc:sldMk cId="0" sldId="277"/>
            <ac:picMk id="102405" creationId="{73B15017-AFB2-4A89-A67D-CE53BE87F187}"/>
          </ac:picMkLst>
        </pc:picChg>
      </pc:sldChg>
      <pc:sldChg chg="modSp del modTransition">
        <pc:chgData name="Petr" userId="37ffb8d4-0ab7-4539-80fa-95cb741689c5" providerId="ADAL" clId="{0245BA88-6C9E-4DF1-8ACB-A60E28B24D4F}" dt="2020-11-24T14:52:10.280" v="511" actId="2696"/>
        <pc:sldMkLst>
          <pc:docMk/>
          <pc:sldMk cId="0" sldId="278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8"/>
            <ac:spMk id="8" creationId="{1B72D348-A043-4EDF-A0CF-2E8A0D1F6A0D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8"/>
            <ac:spMk id="9" creationId="{81E4ED2F-B68A-40D2-AC8E-6C74F7620AA9}"/>
          </ac:spMkLst>
        </pc:spChg>
      </pc:sldChg>
      <pc:sldChg chg="modSp del modTransition">
        <pc:chgData name="Petr" userId="37ffb8d4-0ab7-4539-80fa-95cb741689c5" providerId="ADAL" clId="{0245BA88-6C9E-4DF1-8ACB-A60E28B24D4F}" dt="2020-11-24T14:52:14.690" v="512" actId="2696"/>
        <pc:sldMkLst>
          <pc:docMk/>
          <pc:sldMk cId="0" sldId="279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9"/>
            <ac:spMk id="6" creationId="{799155ED-7036-40EA-8095-C374869BB73D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79"/>
            <ac:spMk id="7" creationId="{E5E39AD6-C8D7-4FD9-9CB7-4C32E1039F96}"/>
          </ac:spMkLst>
        </pc:spChg>
      </pc:sldChg>
      <pc:sldChg chg="delSp modSp mod modTransition">
        <pc:chgData name="Petr" userId="37ffb8d4-0ab7-4539-80fa-95cb741689c5" providerId="ADAL" clId="{0245BA88-6C9E-4DF1-8ACB-A60E28B24D4F}" dt="2020-11-24T15:44:24.611" v="1215" actId="478"/>
        <pc:sldMkLst>
          <pc:docMk/>
          <pc:sldMk cId="0" sldId="280"/>
        </pc:sldMkLst>
        <pc:spChg chg="del mod">
          <ac:chgData name="Petr" userId="37ffb8d4-0ab7-4539-80fa-95cb741689c5" providerId="ADAL" clId="{0245BA88-6C9E-4DF1-8ACB-A60E28B24D4F}" dt="2020-11-24T15:44:22.331" v="1214" actId="478"/>
          <ac:spMkLst>
            <pc:docMk/>
            <pc:sldMk cId="0" sldId="280"/>
            <ac:spMk id="6" creationId="{143DAF64-85F3-4AAB-8DF6-B9567CDF6D6D}"/>
          </ac:spMkLst>
        </pc:spChg>
        <pc:spChg chg="del mod">
          <ac:chgData name="Petr" userId="37ffb8d4-0ab7-4539-80fa-95cb741689c5" providerId="ADAL" clId="{0245BA88-6C9E-4DF1-8ACB-A60E28B24D4F}" dt="2020-11-24T15:44:24.611" v="1215" actId="478"/>
          <ac:spMkLst>
            <pc:docMk/>
            <pc:sldMk cId="0" sldId="280"/>
            <ac:spMk id="7" creationId="{48631E5A-6FD5-4C07-8A38-A635B0B3087B}"/>
          </ac:spMkLst>
        </pc:spChg>
        <pc:spChg chg="mod">
          <ac:chgData name="Petr" userId="37ffb8d4-0ab7-4539-80fa-95cb741689c5" providerId="ADAL" clId="{0245BA88-6C9E-4DF1-8ACB-A60E28B24D4F}" dt="2020-11-24T15:27:49.969" v="1015" actId="108"/>
          <ac:spMkLst>
            <pc:docMk/>
            <pc:sldMk cId="0" sldId="280"/>
            <ac:spMk id="108546" creationId="{4DD2DF65-D3B7-4E0F-97B1-E5653514F6E1}"/>
          </ac:spMkLst>
        </pc:spChg>
        <pc:spChg chg="del">
          <ac:chgData name="Petr" userId="37ffb8d4-0ab7-4539-80fa-95cb741689c5" providerId="ADAL" clId="{0245BA88-6C9E-4DF1-8ACB-A60E28B24D4F}" dt="2020-11-24T15:27:34.490" v="997" actId="478"/>
          <ac:spMkLst>
            <pc:docMk/>
            <pc:sldMk cId="0" sldId="280"/>
            <ac:spMk id="108547" creationId="{99872620-3D15-452A-B1A6-D420695663A6}"/>
          </ac:spMkLst>
        </pc:spChg>
        <pc:spChg chg="del">
          <ac:chgData name="Petr" userId="37ffb8d4-0ab7-4539-80fa-95cb741689c5" providerId="ADAL" clId="{0245BA88-6C9E-4DF1-8ACB-A60E28B24D4F}" dt="2020-11-24T15:27:35.820" v="998" actId="478"/>
          <ac:spMkLst>
            <pc:docMk/>
            <pc:sldMk cId="0" sldId="280"/>
            <ac:spMk id="108548" creationId="{6DF23503-9B21-40AF-BCC9-A80B3AB02C02}"/>
          </ac:spMkLst>
        </pc:spChg>
        <pc:picChg chg="mod">
          <ac:chgData name="Petr" userId="37ffb8d4-0ab7-4539-80fa-95cb741689c5" providerId="ADAL" clId="{0245BA88-6C9E-4DF1-8ACB-A60E28B24D4F}" dt="2020-11-24T15:27:55.420" v="1016" actId="14100"/>
          <ac:picMkLst>
            <pc:docMk/>
            <pc:sldMk cId="0" sldId="280"/>
            <ac:picMk id="108549" creationId="{67791855-9611-42DE-9BED-EFB4EF60C835}"/>
          </ac:picMkLst>
        </pc:picChg>
      </pc:sldChg>
      <pc:sldChg chg="addSp delSp modSp mod modTransition modClrScheme chgLayout">
        <pc:chgData name="Petr" userId="37ffb8d4-0ab7-4539-80fa-95cb741689c5" providerId="ADAL" clId="{0245BA88-6C9E-4DF1-8ACB-A60E28B24D4F}" dt="2020-11-24T15:44:28.891" v="1217" actId="478"/>
        <pc:sldMkLst>
          <pc:docMk/>
          <pc:sldMk cId="0" sldId="281"/>
        </pc:sldMkLst>
        <pc:spChg chg="add mod ord">
          <ac:chgData name="Petr" userId="37ffb8d4-0ab7-4539-80fa-95cb741689c5" providerId="ADAL" clId="{0245BA88-6C9E-4DF1-8ACB-A60E28B24D4F}" dt="2020-11-24T15:29:27.059" v="1049" actId="179"/>
          <ac:spMkLst>
            <pc:docMk/>
            <pc:sldMk cId="0" sldId="281"/>
            <ac:spMk id="2" creationId="{505004F4-FD9C-4AC9-A0AA-A179F8E7F114}"/>
          </ac:spMkLst>
        </pc:spChg>
        <pc:spChg chg="add del mod ord">
          <ac:chgData name="Petr" userId="37ffb8d4-0ab7-4539-80fa-95cb741689c5" providerId="ADAL" clId="{0245BA88-6C9E-4DF1-8ACB-A60E28B24D4F}" dt="2020-11-24T15:28:46.139" v="1024" actId="478"/>
          <ac:spMkLst>
            <pc:docMk/>
            <pc:sldMk cId="0" sldId="281"/>
            <ac:spMk id="3" creationId="{CCB21604-A1BB-4F02-AF4B-0E6D155A8342}"/>
          </ac:spMkLst>
        </pc:spChg>
        <pc:spChg chg="add del mod ord">
          <ac:chgData name="Petr" userId="37ffb8d4-0ab7-4539-80fa-95cb741689c5" providerId="ADAL" clId="{0245BA88-6C9E-4DF1-8ACB-A60E28B24D4F}" dt="2020-11-24T15:30:01.760" v="1058" actId="478"/>
          <ac:spMkLst>
            <pc:docMk/>
            <pc:sldMk cId="0" sldId="281"/>
            <ac:spMk id="4" creationId="{0F159610-ED7C-4D7C-95C5-DDA4B6CF0E38}"/>
          </ac:spMkLst>
        </pc:spChg>
        <pc:spChg chg="add mod ord">
          <ac:chgData name="Petr" userId="37ffb8d4-0ab7-4539-80fa-95cb741689c5" providerId="ADAL" clId="{0245BA88-6C9E-4DF1-8ACB-A60E28B24D4F}" dt="2020-11-24T15:28:27.339" v="1021" actId="700"/>
          <ac:spMkLst>
            <pc:docMk/>
            <pc:sldMk cId="0" sldId="281"/>
            <ac:spMk id="5" creationId="{ED5E67D2-D210-4E5F-86A0-F748AAB2184C}"/>
          </ac:spMkLst>
        </pc:spChg>
        <pc:spChg chg="del mod ord">
          <ac:chgData name="Petr" userId="37ffb8d4-0ab7-4539-80fa-95cb741689c5" providerId="ADAL" clId="{0245BA88-6C9E-4DF1-8ACB-A60E28B24D4F}" dt="2020-11-24T15:44:27.001" v="1216" actId="478"/>
          <ac:spMkLst>
            <pc:docMk/>
            <pc:sldMk cId="0" sldId="281"/>
            <ac:spMk id="7" creationId="{D750826F-A2DB-4626-85DD-D64453473C07}"/>
          </ac:spMkLst>
        </pc:spChg>
        <pc:spChg chg="del mod ord">
          <ac:chgData name="Petr" userId="37ffb8d4-0ab7-4539-80fa-95cb741689c5" providerId="ADAL" clId="{0245BA88-6C9E-4DF1-8ACB-A60E28B24D4F}" dt="2020-11-24T15:44:28.891" v="1217" actId="478"/>
          <ac:spMkLst>
            <pc:docMk/>
            <pc:sldMk cId="0" sldId="281"/>
            <ac:spMk id="8" creationId="{7F2F9C8B-BED4-4D27-A7C7-F7AC491C310F}"/>
          </ac:spMkLst>
        </pc:spChg>
        <pc:spChg chg="mod ord">
          <ac:chgData name="Petr" userId="37ffb8d4-0ab7-4539-80fa-95cb741689c5" providerId="ADAL" clId="{0245BA88-6C9E-4DF1-8ACB-A60E28B24D4F}" dt="2020-11-24T15:29:46.670" v="1054" actId="20577"/>
          <ac:spMkLst>
            <pc:docMk/>
            <pc:sldMk cId="0" sldId="281"/>
            <ac:spMk id="110594" creationId="{66A2ABEF-67D9-449D-B5DA-639316D7CB47}"/>
          </ac:spMkLst>
        </pc:spChg>
        <pc:spChg chg="del">
          <ac:chgData name="Petr" userId="37ffb8d4-0ab7-4539-80fa-95cb741689c5" providerId="ADAL" clId="{0245BA88-6C9E-4DF1-8ACB-A60E28B24D4F}" dt="2020-11-24T15:28:47.950" v="1025" actId="478"/>
          <ac:spMkLst>
            <pc:docMk/>
            <pc:sldMk cId="0" sldId="281"/>
            <ac:spMk id="110595" creationId="{E4A1746D-300D-4FD1-81F0-D510BAB08837}"/>
          </ac:spMkLst>
        </pc:spChg>
        <pc:spChg chg="del">
          <ac:chgData name="Petr" userId="37ffb8d4-0ab7-4539-80fa-95cb741689c5" providerId="ADAL" clId="{0245BA88-6C9E-4DF1-8ACB-A60E28B24D4F}" dt="2020-11-24T15:28:49.070" v="1026" actId="478"/>
          <ac:spMkLst>
            <pc:docMk/>
            <pc:sldMk cId="0" sldId="281"/>
            <ac:spMk id="110596" creationId="{C18FF71F-2EFC-4F77-BA5A-AE4AB8E8D7EE}"/>
          </ac:spMkLst>
        </pc:spChg>
        <pc:spChg chg="del mod">
          <ac:chgData name="Petr" userId="37ffb8d4-0ab7-4539-80fa-95cb741689c5" providerId="ADAL" clId="{0245BA88-6C9E-4DF1-8ACB-A60E28B24D4F}" dt="2020-11-24T15:28:16.110" v="1018" actId="478"/>
          <ac:spMkLst>
            <pc:docMk/>
            <pc:sldMk cId="0" sldId="281"/>
            <ac:spMk id="110598" creationId="{749E737A-A06A-4851-92BA-F8F05ACEAD87}"/>
          </ac:spMkLst>
        </pc:spChg>
        <pc:picChg chg="mod">
          <ac:chgData name="Petr" userId="37ffb8d4-0ab7-4539-80fa-95cb741689c5" providerId="ADAL" clId="{0245BA88-6C9E-4DF1-8ACB-A60E28B24D4F}" dt="2020-11-24T15:30:26.160" v="1063" actId="1076"/>
          <ac:picMkLst>
            <pc:docMk/>
            <pc:sldMk cId="0" sldId="281"/>
            <ac:picMk id="110597" creationId="{5AF6D75B-474A-40EF-A050-999691B2E79B}"/>
          </ac:picMkLst>
        </pc:picChg>
      </pc:sldChg>
      <pc:sldChg chg="modSp del modTransition">
        <pc:chgData name="Petr" userId="37ffb8d4-0ab7-4539-80fa-95cb741689c5" providerId="ADAL" clId="{0245BA88-6C9E-4DF1-8ACB-A60E28B24D4F}" dt="2020-11-24T14:43:35.731" v="480" actId="2696"/>
        <pc:sldMkLst>
          <pc:docMk/>
          <pc:sldMk cId="0" sldId="282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82"/>
            <ac:spMk id="6" creationId="{D11A1EDF-4A51-4A59-AC00-86B7CDFFB941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82"/>
            <ac:spMk id="7" creationId="{38575CD6-60F0-4F9F-8123-1F9F0FF524B1}"/>
          </ac:spMkLst>
        </pc:spChg>
      </pc:sldChg>
      <pc:sldChg chg="modSp del modTransition">
        <pc:chgData name="Petr" userId="37ffb8d4-0ab7-4539-80fa-95cb741689c5" providerId="ADAL" clId="{0245BA88-6C9E-4DF1-8ACB-A60E28B24D4F}" dt="2020-11-24T14:43:17.860" v="477" actId="2696"/>
        <pc:sldMkLst>
          <pc:docMk/>
          <pc:sldMk cId="0" sldId="283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83"/>
            <ac:spMk id="6" creationId="{F3AA5648-F31C-49AB-A8F7-6158D3080C3A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83"/>
            <ac:spMk id="7" creationId="{F81309F6-D506-4FD5-A15B-6C1FCFAD73AF}"/>
          </ac:spMkLst>
        </pc:spChg>
      </pc:sldChg>
      <pc:sldChg chg="del">
        <pc:chgData name="Petr" userId="37ffb8d4-0ab7-4539-80fa-95cb741689c5" providerId="ADAL" clId="{0245BA88-6C9E-4DF1-8ACB-A60E28B24D4F}" dt="2020-11-24T13:56:23.522" v="2" actId="2696"/>
        <pc:sldMkLst>
          <pc:docMk/>
          <pc:sldMk cId="0" sldId="284"/>
        </pc:sldMkLst>
      </pc:sldChg>
      <pc:sldChg chg="modSp del">
        <pc:chgData name="Petr" userId="37ffb8d4-0ab7-4539-80fa-95cb741689c5" providerId="ADAL" clId="{0245BA88-6C9E-4DF1-8ACB-A60E28B24D4F}" dt="2020-11-24T14:03:15.398" v="159" actId="2696"/>
        <pc:sldMkLst>
          <pc:docMk/>
          <pc:sldMk cId="0" sldId="287"/>
        </pc:sldMkLst>
        <pc:spChg chg="mod">
          <ac:chgData name="Petr" userId="37ffb8d4-0ab7-4539-80fa-95cb741689c5" providerId="ADAL" clId="{0245BA88-6C9E-4DF1-8ACB-A60E28B24D4F}" dt="2020-11-24T13:58:38.041" v="3"/>
          <ac:spMkLst>
            <pc:docMk/>
            <pc:sldMk cId="0" sldId="287"/>
            <ac:spMk id="4" creationId="{2782D13B-9ADE-4BB7-ADFC-F55681C7B149}"/>
          </ac:spMkLst>
        </pc:spChg>
        <pc:spChg chg="mod">
          <ac:chgData name="Petr" userId="37ffb8d4-0ab7-4539-80fa-95cb741689c5" providerId="ADAL" clId="{0245BA88-6C9E-4DF1-8ACB-A60E28B24D4F}" dt="2020-11-24T13:58:38.041" v="3"/>
          <ac:spMkLst>
            <pc:docMk/>
            <pc:sldMk cId="0" sldId="287"/>
            <ac:spMk id="5" creationId="{27536829-6DEC-48AB-9906-8435042DCF2D}"/>
          </ac:spMkLst>
        </pc:spChg>
      </pc:sldChg>
      <pc:sldChg chg="modSp del">
        <pc:chgData name="Petr" userId="37ffb8d4-0ab7-4539-80fa-95cb741689c5" providerId="ADAL" clId="{0245BA88-6C9E-4DF1-8ACB-A60E28B24D4F}" dt="2020-11-24T14:03:19.871" v="160" actId="2696"/>
        <pc:sldMkLst>
          <pc:docMk/>
          <pc:sldMk cId="0" sldId="288"/>
        </pc:sldMkLst>
        <pc:spChg chg="mod">
          <ac:chgData name="Petr" userId="37ffb8d4-0ab7-4539-80fa-95cb741689c5" providerId="ADAL" clId="{0245BA88-6C9E-4DF1-8ACB-A60E28B24D4F}" dt="2020-11-24T13:58:38.041" v="3"/>
          <ac:spMkLst>
            <pc:docMk/>
            <pc:sldMk cId="0" sldId="288"/>
            <ac:spMk id="4" creationId="{5318169D-9A47-4415-92AE-86FA1ACF18C3}"/>
          </ac:spMkLst>
        </pc:spChg>
        <pc:spChg chg="mod">
          <ac:chgData name="Petr" userId="37ffb8d4-0ab7-4539-80fa-95cb741689c5" providerId="ADAL" clId="{0245BA88-6C9E-4DF1-8ACB-A60E28B24D4F}" dt="2020-11-24T13:58:38.041" v="3"/>
          <ac:spMkLst>
            <pc:docMk/>
            <pc:sldMk cId="0" sldId="288"/>
            <ac:spMk id="5" creationId="{92F54786-3057-4977-98A7-755E49B1AA1B}"/>
          </ac:spMkLst>
        </pc:spChg>
      </pc:sldChg>
      <pc:sldChg chg="addSp delSp modSp mod ord modTransition modClrScheme modAnim chgLayout">
        <pc:chgData name="Petr" userId="37ffb8d4-0ab7-4539-80fa-95cb741689c5" providerId="ADAL" clId="{0245BA88-6C9E-4DF1-8ACB-A60E28B24D4F}" dt="2020-11-24T15:43:20.791" v="1190" actId="478"/>
        <pc:sldMkLst>
          <pc:docMk/>
          <pc:sldMk cId="0" sldId="289"/>
        </pc:sldMkLst>
        <pc:spChg chg="add mod ord">
          <ac:chgData name="Petr" userId="37ffb8d4-0ab7-4539-80fa-95cb741689c5" providerId="ADAL" clId="{0245BA88-6C9E-4DF1-8ACB-A60E28B24D4F}" dt="2020-11-24T14:19:10.721" v="194"/>
          <ac:spMkLst>
            <pc:docMk/>
            <pc:sldMk cId="0" sldId="289"/>
            <ac:spMk id="2" creationId="{D765D994-1B18-4FDF-80FD-4FC481EE9B32}"/>
          </ac:spMkLst>
        </pc:spChg>
        <pc:spChg chg="add mod ord">
          <ac:chgData name="Petr" userId="37ffb8d4-0ab7-4539-80fa-95cb741689c5" providerId="ADAL" clId="{0245BA88-6C9E-4DF1-8ACB-A60E28B24D4F}" dt="2020-11-24T14:29:44.651" v="363" actId="120"/>
          <ac:spMkLst>
            <pc:docMk/>
            <pc:sldMk cId="0" sldId="289"/>
            <ac:spMk id="3" creationId="{0C45B7A6-F54A-4941-A857-F60FECA73363}"/>
          </ac:spMkLst>
        </pc:spChg>
        <pc:spChg chg="del mod ord">
          <ac:chgData name="Petr" userId="37ffb8d4-0ab7-4539-80fa-95cb741689c5" providerId="ADAL" clId="{0245BA88-6C9E-4DF1-8ACB-A60E28B24D4F}" dt="2020-11-24T15:43:18.731" v="1189" actId="478"/>
          <ac:spMkLst>
            <pc:docMk/>
            <pc:sldMk cId="0" sldId="289"/>
            <ac:spMk id="4" creationId="{6BED68C9-B3A8-4F78-9B08-8BD258B5D990}"/>
          </ac:spMkLst>
        </pc:spChg>
        <pc:spChg chg="del mod ord">
          <ac:chgData name="Petr" userId="37ffb8d4-0ab7-4539-80fa-95cb741689c5" providerId="ADAL" clId="{0245BA88-6C9E-4DF1-8ACB-A60E28B24D4F}" dt="2020-11-24T15:43:20.791" v="1190" actId="478"/>
          <ac:spMkLst>
            <pc:docMk/>
            <pc:sldMk cId="0" sldId="289"/>
            <ac:spMk id="5" creationId="{2EC1F136-6180-406E-BBAB-456F5675AC3D}"/>
          </ac:spMkLst>
        </pc:spChg>
        <pc:spChg chg="mod ord">
          <ac:chgData name="Petr" userId="37ffb8d4-0ab7-4539-80fa-95cb741689c5" providerId="ADAL" clId="{0245BA88-6C9E-4DF1-8ACB-A60E28B24D4F}" dt="2020-11-24T14:28:11.490" v="352" actId="20577"/>
          <ac:spMkLst>
            <pc:docMk/>
            <pc:sldMk cId="0" sldId="289"/>
            <ac:spMk id="128002" creationId="{DA4E1661-FE04-4B3D-A47D-8B2EA50AA29A}"/>
          </ac:spMkLst>
        </pc:spChg>
        <pc:spChg chg="mod ord">
          <ac:chgData name="Petr" userId="37ffb8d4-0ab7-4539-80fa-95cb741689c5" providerId="ADAL" clId="{0245BA88-6C9E-4DF1-8ACB-A60E28B24D4F}" dt="2020-11-24T14:29:30.951" v="360" actId="14100"/>
          <ac:spMkLst>
            <pc:docMk/>
            <pc:sldMk cId="0" sldId="289"/>
            <ac:spMk id="128003" creationId="{4C18A515-23BD-4784-86C1-F02C74D354E5}"/>
          </ac:spMkLst>
        </pc:spChg>
      </pc:sldChg>
      <pc:sldChg chg="addSp delSp modSp mod modTransition modAnim">
        <pc:chgData name="Petr" userId="37ffb8d4-0ab7-4539-80fa-95cb741689c5" providerId="ADAL" clId="{0245BA88-6C9E-4DF1-8ACB-A60E28B24D4F}" dt="2020-11-24T15:43:25.631" v="1192" actId="478"/>
        <pc:sldMkLst>
          <pc:docMk/>
          <pc:sldMk cId="0" sldId="290"/>
        </pc:sldMkLst>
        <pc:spChg chg="add del mod">
          <ac:chgData name="Petr" userId="37ffb8d4-0ab7-4539-80fa-95cb741689c5" providerId="ADAL" clId="{0245BA88-6C9E-4DF1-8ACB-A60E28B24D4F}" dt="2020-11-24T14:35:14.795" v="389"/>
          <ac:spMkLst>
            <pc:docMk/>
            <pc:sldMk cId="0" sldId="290"/>
            <ac:spMk id="2" creationId="{97E8EFE6-BB24-4E54-8687-CD3E690FA413}"/>
          </ac:spMkLst>
        </pc:spChg>
        <pc:spChg chg="del mod">
          <ac:chgData name="Petr" userId="37ffb8d4-0ab7-4539-80fa-95cb741689c5" providerId="ADAL" clId="{0245BA88-6C9E-4DF1-8ACB-A60E28B24D4F}" dt="2020-11-24T15:43:23.761" v="1191" actId="478"/>
          <ac:spMkLst>
            <pc:docMk/>
            <pc:sldMk cId="0" sldId="290"/>
            <ac:spMk id="5" creationId="{E94063A7-4D9F-4B78-8631-5A8A75145954}"/>
          </ac:spMkLst>
        </pc:spChg>
        <pc:spChg chg="del mod">
          <ac:chgData name="Petr" userId="37ffb8d4-0ab7-4539-80fa-95cb741689c5" providerId="ADAL" clId="{0245BA88-6C9E-4DF1-8ACB-A60E28B24D4F}" dt="2020-11-24T15:43:25.631" v="1192" actId="478"/>
          <ac:spMkLst>
            <pc:docMk/>
            <pc:sldMk cId="0" sldId="290"/>
            <ac:spMk id="6" creationId="{F7ACB327-C7B9-46DA-A8CA-582331296053}"/>
          </ac:spMkLst>
        </pc:spChg>
        <pc:spChg chg="add del mod">
          <ac:chgData name="Petr" userId="37ffb8d4-0ab7-4539-80fa-95cb741689c5" providerId="ADAL" clId="{0245BA88-6C9E-4DF1-8ACB-A60E28B24D4F}" dt="2020-11-24T14:38:41.640" v="443"/>
          <ac:spMkLst>
            <pc:docMk/>
            <pc:sldMk cId="0" sldId="290"/>
            <ac:spMk id="9" creationId="{B1573790-87B1-4A4B-B23B-EAE0F86F0947}"/>
          </ac:spMkLst>
        </pc:spChg>
        <pc:spChg chg="add del mod">
          <ac:chgData name="Petr" userId="37ffb8d4-0ab7-4539-80fa-95cb741689c5" providerId="ADAL" clId="{0245BA88-6C9E-4DF1-8ACB-A60E28B24D4F}" dt="2020-11-24T14:39:52.310" v="456"/>
          <ac:spMkLst>
            <pc:docMk/>
            <pc:sldMk cId="0" sldId="290"/>
            <ac:spMk id="15" creationId="{384CDC94-0466-4BF0-8546-194E22FC5920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90"/>
            <ac:spMk id="130050" creationId="{1490D2C1-73EC-436C-BC1B-E4D28F54261C}"/>
          </ac:spMkLst>
        </pc:spChg>
        <pc:spChg chg="mod">
          <ac:chgData name="Petr" userId="37ffb8d4-0ab7-4539-80fa-95cb741689c5" providerId="ADAL" clId="{0245BA88-6C9E-4DF1-8ACB-A60E28B24D4F}" dt="2020-11-24T14:36:41.550" v="403" actId="14100"/>
          <ac:spMkLst>
            <pc:docMk/>
            <pc:sldMk cId="0" sldId="290"/>
            <ac:spMk id="130051" creationId="{3AE21F4B-2F37-4B34-9367-EE12BE117194}"/>
          </ac:spMkLst>
        </pc:spChg>
        <pc:spChg chg="del mod">
          <ac:chgData name="Petr" userId="37ffb8d4-0ab7-4539-80fa-95cb741689c5" providerId="ADAL" clId="{0245BA88-6C9E-4DF1-8ACB-A60E28B24D4F}" dt="2020-11-24T14:32:51.160" v="379"/>
          <ac:spMkLst>
            <pc:docMk/>
            <pc:sldMk cId="0" sldId="290"/>
            <ac:spMk id="130052" creationId="{3354898A-48F0-4E6B-A7A7-1C829F4D956A}"/>
          </ac:spMkLst>
        </pc:spChg>
        <pc:graphicFrameChg chg="add del mod modGraphic">
          <ac:chgData name="Petr" userId="37ffb8d4-0ab7-4539-80fa-95cb741689c5" providerId="ADAL" clId="{0245BA88-6C9E-4DF1-8ACB-A60E28B24D4F}" dt="2020-11-24T14:35:00.220" v="388"/>
          <ac:graphicFrameMkLst>
            <pc:docMk/>
            <pc:sldMk cId="0" sldId="290"/>
            <ac:graphicFrameMk id="3" creationId="{0DBCD9A2-A069-457A-8738-C539D6E674A0}"/>
          </ac:graphicFrameMkLst>
        </pc:graphicFrameChg>
        <pc:graphicFrameChg chg="add del mod modGraphic">
          <ac:chgData name="Petr" userId="37ffb8d4-0ab7-4539-80fa-95cb741689c5" providerId="ADAL" clId="{0245BA88-6C9E-4DF1-8ACB-A60E28B24D4F}" dt="2020-11-24T14:37:41.670" v="418"/>
          <ac:graphicFrameMkLst>
            <pc:docMk/>
            <pc:sldMk cId="0" sldId="290"/>
            <ac:graphicFrameMk id="10" creationId="{984BA40F-686C-443B-BB5C-7C12000812CE}"/>
          </ac:graphicFrameMkLst>
        </pc:graphicFrameChg>
        <pc:graphicFrameChg chg="add mod modGraphic">
          <ac:chgData name="Petr" userId="37ffb8d4-0ab7-4539-80fa-95cb741689c5" providerId="ADAL" clId="{0245BA88-6C9E-4DF1-8ACB-A60E28B24D4F}" dt="2020-11-24T14:42:00.382" v="474" actId="1076"/>
          <ac:graphicFrameMkLst>
            <pc:docMk/>
            <pc:sldMk cId="0" sldId="290"/>
            <ac:graphicFrameMk id="16" creationId="{4F3BBC4F-7D11-4219-B43D-AE9A878C6164}"/>
          </ac:graphicFrameMkLst>
        </pc:graphicFrameChg>
        <pc:picChg chg="add del mod">
          <ac:chgData name="Petr" userId="37ffb8d4-0ab7-4539-80fa-95cb741689c5" providerId="ADAL" clId="{0245BA88-6C9E-4DF1-8ACB-A60E28B24D4F}" dt="2020-11-24T14:36:58.080" v="404" actId="478"/>
          <ac:picMkLst>
            <pc:docMk/>
            <pc:sldMk cId="0" sldId="290"/>
            <ac:picMk id="4" creationId="{3461325A-BC56-4288-8ED3-8274786761BA}"/>
          </ac:picMkLst>
        </pc:picChg>
        <pc:picChg chg="add del mod">
          <ac:chgData name="Petr" userId="37ffb8d4-0ab7-4539-80fa-95cb741689c5" providerId="ADAL" clId="{0245BA88-6C9E-4DF1-8ACB-A60E28B24D4F}" dt="2020-11-24T14:34:44.142" v="384" actId="478"/>
          <ac:picMkLst>
            <pc:docMk/>
            <pc:sldMk cId="0" sldId="290"/>
            <ac:picMk id="8" creationId="{49D1B19D-5AC5-4B10-8FC5-2B43ADA47687}"/>
          </ac:picMkLst>
        </pc:picChg>
        <pc:picChg chg="add del mod">
          <ac:chgData name="Petr" userId="37ffb8d4-0ab7-4539-80fa-95cb741689c5" providerId="ADAL" clId="{0245BA88-6C9E-4DF1-8ACB-A60E28B24D4F}" dt="2020-11-24T14:38:31.990" v="442"/>
          <ac:picMkLst>
            <pc:docMk/>
            <pc:sldMk cId="0" sldId="290"/>
            <ac:picMk id="11" creationId="{175EB592-F2ED-423D-BC3E-8063863CAA38}"/>
          </ac:picMkLst>
        </pc:picChg>
        <pc:picChg chg="add mod">
          <ac:chgData name="Petr" userId="37ffb8d4-0ab7-4539-80fa-95cb741689c5" providerId="ADAL" clId="{0245BA88-6C9E-4DF1-8ACB-A60E28B24D4F}" dt="2020-11-24T14:42:03.650" v="475" actId="1076"/>
          <ac:picMkLst>
            <pc:docMk/>
            <pc:sldMk cId="0" sldId="290"/>
            <ac:picMk id="12" creationId="{8B675CE3-50AE-468A-8864-C04280D2A144}"/>
          </ac:picMkLst>
        </pc:picChg>
        <pc:picChg chg="add del mod">
          <ac:chgData name="Petr" userId="37ffb8d4-0ab7-4539-80fa-95cb741689c5" providerId="ADAL" clId="{0245BA88-6C9E-4DF1-8ACB-A60E28B24D4F}" dt="2020-11-24T14:39:43.600" v="455" actId="478"/>
          <ac:picMkLst>
            <pc:docMk/>
            <pc:sldMk cId="0" sldId="290"/>
            <ac:picMk id="13" creationId="{BE42E849-5E04-4D32-82A5-A7FAF0E0E11F}"/>
          </ac:picMkLst>
        </pc:picChg>
        <pc:picChg chg="add del mod">
          <ac:chgData name="Petr" userId="37ffb8d4-0ab7-4539-80fa-95cb741689c5" providerId="ADAL" clId="{0245BA88-6C9E-4DF1-8ACB-A60E28B24D4F}" dt="2020-11-24T14:32:37.460" v="378"/>
          <ac:picMkLst>
            <pc:docMk/>
            <pc:sldMk cId="0" sldId="290"/>
            <ac:picMk id="130053" creationId="{951C2B0F-3586-4CDF-8010-848D4B40F17F}"/>
          </ac:picMkLst>
        </pc:picChg>
      </pc:sldChg>
      <pc:sldChg chg="modSp del mod modTransition">
        <pc:chgData name="Petr" userId="37ffb8d4-0ab7-4539-80fa-95cb741689c5" providerId="ADAL" clId="{0245BA88-6C9E-4DF1-8ACB-A60E28B24D4F}" dt="2020-11-24T15:20:29.919" v="946" actId="2696"/>
        <pc:sldMkLst>
          <pc:docMk/>
          <pc:sldMk cId="0" sldId="293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93"/>
            <ac:spMk id="4" creationId="{2B0F48A9-578D-4582-84BF-296C8540E681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93"/>
            <ac:spMk id="5" creationId="{4E069F88-E0F4-494A-B073-3F1C8257CDA9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293"/>
            <ac:spMk id="136194" creationId="{CB98F5DD-0FF9-436B-B59D-683F63C8E414}"/>
          </ac:spMkLst>
        </pc:spChg>
        <pc:spChg chg="mod">
          <ac:chgData name="Petr" userId="37ffb8d4-0ab7-4539-80fa-95cb741689c5" providerId="ADAL" clId="{0245BA88-6C9E-4DF1-8ACB-A60E28B24D4F}" dt="2020-11-24T14:59:36.140" v="578" actId="21"/>
          <ac:spMkLst>
            <pc:docMk/>
            <pc:sldMk cId="0" sldId="293"/>
            <ac:spMk id="136195" creationId="{132E2E51-2B3B-4085-9B7E-1A17B4201178}"/>
          </ac:spMkLst>
        </pc:spChg>
      </pc:sldChg>
      <pc:sldChg chg="addSp delSp modSp mod modTransition modClrScheme chgLayout">
        <pc:chgData name="Petr" userId="37ffb8d4-0ab7-4539-80fa-95cb741689c5" providerId="ADAL" clId="{0245BA88-6C9E-4DF1-8ACB-A60E28B24D4F}" dt="2020-11-24T15:46:27.515" v="1241" actId="20577"/>
        <pc:sldMkLst>
          <pc:docMk/>
          <pc:sldMk cId="0" sldId="294"/>
        </pc:sldMkLst>
        <pc:spChg chg="add mod ord">
          <ac:chgData name="Petr" userId="37ffb8d4-0ab7-4539-80fa-95cb741689c5" providerId="ADAL" clId="{0245BA88-6C9E-4DF1-8ACB-A60E28B24D4F}" dt="2020-11-24T15:03:41.280" v="644"/>
          <ac:spMkLst>
            <pc:docMk/>
            <pc:sldMk cId="0" sldId="294"/>
            <ac:spMk id="2" creationId="{DBF14930-4D68-4F4F-8797-09C07DE51A9B}"/>
          </ac:spMkLst>
        </pc:spChg>
        <pc:spChg chg="add mod ord">
          <ac:chgData name="Petr" userId="37ffb8d4-0ab7-4539-80fa-95cb741689c5" providerId="ADAL" clId="{0245BA88-6C9E-4DF1-8ACB-A60E28B24D4F}" dt="2020-11-24T15:03:48.310" v="647" actId="6549"/>
          <ac:spMkLst>
            <pc:docMk/>
            <pc:sldMk cId="0" sldId="294"/>
            <ac:spMk id="3" creationId="{7A120D69-BD7F-49E6-9F62-0544B2D4BA0D}"/>
          </ac:spMkLst>
        </pc:spChg>
        <pc:spChg chg="del mod ord">
          <ac:chgData name="Petr" userId="37ffb8d4-0ab7-4539-80fa-95cb741689c5" providerId="ADAL" clId="{0245BA88-6C9E-4DF1-8ACB-A60E28B24D4F}" dt="2020-11-24T15:43:34.231" v="1196" actId="478"/>
          <ac:spMkLst>
            <pc:docMk/>
            <pc:sldMk cId="0" sldId="294"/>
            <ac:spMk id="5" creationId="{AB3F4F30-7E43-463A-9B82-2F93E8711783}"/>
          </ac:spMkLst>
        </pc:spChg>
        <pc:spChg chg="del mod ord">
          <ac:chgData name="Petr" userId="37ffb8d4-0ab7-4539-80fa-95cb741689c5" providerId="ADAL" clId="{0245BA88-6C9E-4DF1-8ACB-A60E28B24D4F}" dt="2020-11-24T15:43:36.181" v="1197" actId="478"/>
          <ac:spMkLst>
            <pc:docMk/>
            <pc:sldMk cId="0" sldId="294"/>
            <ac:spMk id="6" creationId="{BAA4737D-AA4F-47F7-98C0-BCE19383981E}"/>
          </ac:spMkLst>
        </pc:spChg>
        <pc:spChg chg="mod ord">
          <ac:chgData name="Petr" userId="37ffb8d4-0ab7-4539-80fa-95cb741689c5" providerId="ADAL" clId="{0245BA88-6C9E-4DF1-8ACB-A60E28B24D4F}" dt="2020-11-24T15:46:27.515" v="1241" actId="20577"/>
          <ac:spMkLst>
            <pc:docMk/>
            <pc:sldMk cId="0" sldId="294"/>
            <ac:spMk id="138242" creationId="{811CB593-832D-4D9D-910D-4CF938781683}"/>
          </ac:spMkLst>
        </pc:spChg>
        <pc:spChg chg="mod ord">
          <ac:chgData name="Petr" userId="37ffb8d4-0ab7-4539-80fa-95cb741689c5" providerId="ADAL" clId="{0245BA88-6C9E-4DF1-8ACB-A60E28B24D4F}" dt="2020-11-24T15:03:39.359" v="643" actId="21"/>
          <ac:spMkLst>
            <pc:docMk/>
            <pc:sldMk cId="0" sldId="294"/>
            <ac:spMk id="138243" creationId="{664A78A1-90FF-4BD9-A38B-7C9D7A7ABC22}"/>
          </ac:spMkLst>
        </pc:spChg>
        <pc:spChg chg="mod ord">
          <ac:chgData name="Petr" userId="37ffb8d4-0ab7-4539-80fa-95cb741689c5" providerId="ADAL" clId="{0245BA88-6C9E-4DF1-8ACB-A60E28B24D4F}" dt="2020-11-24T15:04:10.729" v="649" actId="20577"/>
          <ac:spMkLst>
            <pc:docMk/>
            <pc:sldMk cId="0" sldId="294"/>
            <ac:spMk id="138244" creationId="{8B97A7DF-DA7A-449C-B1D1-9CAAB6D6A798}"/>
          </ac:spMkLst>
        </pc:spChg>
      </pc:sldChg>
      <pc:sldChg chg="addSp delSp modSp mod modTransition modClrScheme chgLayout">
        <pc:chgData name="Petr" userId="37ffb8d4-0ab7-4539-80fa-95cb741689c5" providerId="ADAL" clId="{0245BA88-6C9E-4DF1-8ACB-A60E28B24D4F}" dt="2020-11-24T15:43:49.321" v="1201" actId="478"/>
        <pc:sldMkLst>
          <pc:docMk/>
          <pc:sldMk cId="0" sldId="295"/>
        </pc:sldMkLst>
        <pc:spChg chg="add mod ord">
          <ac:chgData name="Petr" userId="37ffb8d4-0ab7-4539-80fa-95cb741689c5" providerId="ADAL" clId="{0245BA88-6C9E-4DF1-8ACB-A60E28B24D4F}" dt="2020-11-24T15:05:17.550" v="682" actId="20577"/>
          <ac:spMkLst>
            <pc:docMk/>
            <pc:sldMk cId="0" sldId="295"/>
            <ac:spMk id="2" creationId="{236E8B2F-510A-4944-93EB-3D385E14C5B3}"/>
          </ac:spMkLst>
        </pc:spChg>
        <pc:spChg chg="add mod ord">
          <ac:chgData name="Petr" userId="37ffb8d4-0ab7-4539-80fa-95cb741689c5" providerId="ADAL" clId="{0245BA88-6C9E-4DF1-8ACB-A60E28B24D4F}" dt="2020-11-24T15:07:11.070" v="709" actId="20577"/>
          <ac:spMkLst>
            <pc:docMk/>
            <pc:sldMk cId="0" sldId="295"/>
            <ac:spMk id="3" creationId="{62952E7E-6799-4488-BC28-B1BA3E0F42A8}"/>
          </ac:spMkLst>
        </pc:spChg>
        <pc:spChg chg="del mod ord">
          <ac:chgData name="Petr" userId="37ffb8d4-0ab7-4539-80fa-95cb741689c5" providerId="ADAL" clId="{0245BA88-6C9E-4DF1-8ACB-A60E28B24D4F}" dt="2020-11-24T15:43:47.151" v="1200" actId="478"/>
          <ac:spMkLst>
            <pc:docMk/>
            <pc:sldMk cId="0" sldId="295"/>
            <ac:spMk id="4" creationId="{13EFA67F-F259-46A7-8299-FF4E8C86DF94}"/>
          </ac:spMkLst>
        </pc:spChg>
        <pc:spChg chg="del mod ord">
          <ac:chgData name="Petr" userId="37ffb8d4-0ab7-4539-80fa-95cb741689c5" providerId="ADAL" clId="{0245BA88-6C9E-4DF1-8ACB-A60E28B24D4F}" dt="2020-11-24T15:43:49.321" v="1201" actId="478"/>
          <ac:spMkLst>
            <pc:docMk/>
            <pc:sldMk cId="0" sldId="295"/>
            <ac:spMk id="5" creationId="{AE3A493A-5592-4D11-9067-1CFBCC4BD275}"/>
          </ac:spMkLst>
        </pc:spChg>
        <pc:spChg chg="add mod ord">
          <ac:chgData name="Petr" userId="37ffb8d4-0ab7-4539-80fa-95cb741689c5" providerId="ADAL" clId="{0245BA88-6C9E-4DF1-8ACB-A60E28B24D4F}" dt="2020-11-24T15:06:09.030" v="690" actId="14100"/>
          <ac:spMkLst>
            <pc:docMk/>
            <pc:sldMk cId="0" sldId="295"/>
            <ac:spMk id="6" creationId="{8F09F473-392B-4B8E-9C5A-5249E320A91E}"/>
          </ac:spMkLst>
        </pc:spChg>
        <pc:spChg chg="mod ord">
          <ac:chgData name="Petr" userId="37ffb8d4-0ab7-4539-80fa-95cb741689c5" providerId="ADAL" clId="{0245BA88-6C9E-4DF1-8ACB-A60E28B24D4F}" dt="2020-11-24T15:05:12.374" v="669" actId="700"/>
          <ac:spMkLst>
            <pc:docMk/>
            <pc:sldMk cId="0" sldId="295"/>
            <ac:spMk id="140292" creationId="{73F75E16-BF14-434D-B70B-F44CDB8A2392}"/>
          </ac:spMkLst>
        </pc:spChg>
        <pc:spChg chg="mod ord">
          <ac:chgData name="Petr" userId="37ffb8d4-0ab7-4539-80fa-95cb741689c5" providerId="ADAL" clId="{0245BA88-6C9E-4DF1-8ACB-A60E28B24D4F}" dt="2020-11-24T15:06:53.799" v="698" actId="20577"/>
          <ac:spMkLst>
            <pc:docMk/>
            <pc:sldMk cId="0" sldId="295"/>
            <ac:spMk id="140293" creationId="{0CDB3529-4F4B-4276-889E-F78DE4287708}"/>
          </ac:spMkLst>
        </pc:spChg>
        <pc:picChg chg="add del mod">
          <ac:chgData name="Petr" userId="37ffb8d4-0ab7-4539-80fa-95cb741689c5" providerId="ADAL" clId="{0245BA88-6C9E-4DF1-8ACB-A60E28B24D4F}" dt="2020-11-24T15:05:48.830" v="687"/>
          <ac:picMkLst>
            <pc:docMk/>
            <pc:sldMk cId="0" sldId="295"/>
            <ac:picMk id="140294" creationId="{EAB44D46-C876-48C1-8401-D869E4999A1C}"/>
          </ac:picMkLst>
        </pc:picChg>
        <pc:picChg chg="add mod">
          <ac:chgData name="Petr" userId="37ffb8d4-0ab7-4539-80fa-95cb741689c5" providerId="ADAL" clId="{0245BA88-6C9E-4DF1-8ACB-A60E28B24D4F}" dt="2020-11-24T15:06:26.250" v="693" actId="1076"/>
          <ac:picMkLst>
            <pc:docMk/>
            <pc:sldMk cId="0" sldId="295"/>
            <ac:picMk id="140295" creationId="{882D4325-8A85-4678-8FC5-C3DBBE2A8759}"/>
          </ac:picMkLst>
        </pc:picChg>
      </pc:sldChg>
      <pc:sldChg chg="delSp modSp mod modTransition">
        <pc:chgData name="Petr" userId="37ffb8d4-0ab7-4539-80fa-95cb741689c5" providerId="ADAL" clId="{0245BA88-6C9E-4DF1-8ACB-A60E28B24D4F}" dt="2020-11-24T15:48:04.331" v="1244" actId="20577"/>
        <pc:sldMkLst>
          <pc:docMk/>
          <pc:sldMk cId="0" sldId="296"/>
        </pc:sldMkLst>
        <pc:spChg chg="del mod">
          <ac:chgData name="Petr" userId="37ffb8d4-0ab7-4539-80fa-95cb741689c5" providerId="ADAL" clId="{0245BA88-6C9E-4DF1-8ACB-A60E28B24D4F}" dt="2020-11-24T15:43:52.711" v="1202" actId="478"/>
          <ac:spMkLst>
            <pc:docMk/>
            <pc:sldMk cId="0" sldId="296"/>
            <ac:spMk id="4" creationId="{DFB16C0B-D390-43CA-87B1-7B7A1289CB0A}"/>
          </ac:spMkLst>
        </pc:spChg>
        <pc:spChg chg="del mod">
          <ac:chgData name="Petr" userId="37ffb8d4-0ab7-4539-80fa-95cb741689c5" providerId="ADAL" clId="{0245BA88-6C9E-4DF1-8ACB-A60E28B24D4F}" dt="2020-11-24T15:43:54.791" v="1203" actId="478"/>
          <ac:spMkLst>
            <pc:docMk/>
            <pc:sldMk cId="0" sldId="296"/>
            <ac:spMk id="5" creationId="{E434AB5D-2422-428F-A52D-442748AF8A05}"/>
          </ac:spMkLst>
        </pc:spChg>
        <pc:spChg chg="mod">
          <ac:chgData name="Petr" userId="37ffb8d4-0ab7-4539-80fa-95cb741689c5" providerId="ADAL" clId="{0245BA88-6C9E-4DF1-8ACB-A60E28B24D4F}" dt="2020-11-24T15:07:32.544" v="717" actId="20577"/>
          <ac:spMkLst>
            <pc:docMk/>
            <pc:sldMk cId="0" sldId="296"/>
            <ac:spMk id="142340" creationId="{46AB65FE-4CFC-4A60-9B40-92C5A981A1E5}"/>
          </ac:spMkLst>
        </pc:spChg>
        <pc:spChg chg="mod">
          <ac:chgData name="Petr" userId="37ffb8d4-0ab7-4539-80fa-95cb741689c5" providerId="ADAL" clId="{0245BA88-6C9E-4DF1-8ACB-A60E28B24D4F}" dt="2020-11-24T15:48:04.331" v="1244" actId="20577"/>
          <ac:spMkLst>
            <pc:docMk/>
            <pc:sldMk cId="0" sldId="296"/>
            <ac:spMk id="142341" creationId="{72D1F9D6-6E70-4864-8867-D71F7E38CC98}"/>
          </ac:spMkLst>
        </pc:spChg>
      </pc:sldChg>
      <pc:sldChg chg="delSp modSp mod modTransition">
        <pc:chgData name="Petr" userId="37ffb8d4-0ab7-4539-80fa-95cb741689c5" providerId="ADAL" clId="{0245BA88-6C9E-4DF1-8ACB-A60E28B24D4F}" dt="2020-11-24T15:48:40.181" v="1247" actId="115"/>
        <pc:sldMkLst>
          <pc:docMk/>
          <pc:sldMk cId="0" sldId="297"/>
        </pc:sldMkLst>
        <pc:spChg chg="del mod">
          <ac:chgData name="Petr" userId="37ffb8d4-0ab7-4539-80fa-95cb741689c5" providerId="ADAL" clId="{0245BA88-6C9E-4DF1-8ACB-A60E28B24D4F}" dt="2020-11-24T15:43:57.561" v="1204" actId="478"/>
          <ac:spMkLst>
            <pc:docMk/>
            <pc:sldMk cId="0" sldId="297"/>
            <ac:spMk id="4" creationId="{D25DE130-A097-4801-8306-6E21D1F4CD56}"/>
          </ac:spMkLst>
        </pc:spChg>
        <pc:spChg chg="del mod">
          <ac:chgData name="Petr" userId="37ffb8d4-0ab7-4539-80fa-95cb741689c5" providerId="ADAL" clId="{0245BA88-6C9E-4DF1-8ACB-A60E28B24D4F}" dt="2020-11-24T15:44:00.491" v="1205" actId="478"/>
          <ac:spMkLst>
            <pc:docMk/>
            <pc:sldMk cId="0" sldId="297"/>
            <ac:spMk id="5" creationId="{78392C0E-58BF-425B-B043-A497678A3730}"/>
          </ac:spMkLst>
        </pc:spChg>
        <pc:spChg chg="mod">
          <ac:chgData name="Petr" userId="37ffb8d4-0ab7-4539-80fa-95cb741689c5" providerId="ADAL" clId="{0245BA88-6C9E-4DF1-8ACB-A60E28B24D4F}" dt="2020-11-24T15:08:04.030" v="728" actId="20577"/>
          <ac:spMkLst>
            <pc:docMk/>
            <pc:sldMk cId="0" sldId="297"/>
            <ac:spMk id="144388" creationId="{E2EFD266-9C15-45E1-83FD-D41FF460036F}"/>
          </ac:spMkLst>
        </pc:spChg>
        <pc:spChg chg="mod">
          <ac:chgData name="Petr" userId="37ffb8d4-0ab7-4539-80fa-95cb741689c5" providerId="ADAL" clId="{0245BA88-6C9E-4DF1-8ACB-A60E28B24D4F}" dt="2020-11-24T15:48:40.181" v="1247" actId="115"/>
          <ac:spMkLst>
            <pc:docMk/>
            <pc:sldMk cId="0" sldId="297"/>
            <ac:spMk id="144389" creationId="{EDC7100F-99F6-4CFC-B083-BF5ECCF3A20B}"/>
          </ac:spMkLst>
        </pc:spChg>
      </pc:sldChg>
      <pc:sldChg chg="delSp modSp mod ord modTransition">
        <pc:chgData name="Petr" userId="37ffb8d4-0ab7-4539-80fa-95cb741689c5" providerId="ADAL" clId="{0245BA88-6C9E-4DF1-8ACB-A60E28B24D4F}" dt="2020-11-24T15:44:05.021" v="1207" actId="478"/>
        <pc:sldMkLst>
          <pc:docMk/>
          <pc:sldMk cId="0" sldId="299"/>
        </pc:sldMkLst>
        <pc:spChg chg="del mod">
          <ac:chgData name="Petr" userId="37ffb8d4-0ab7-4539-80fa-95cb741689c5" providerId="ADAL" clId="{0245BA88-6C9E-4DF1-8ACB-A60E28B24D4F}" dt="2020-11-24T15:44:03.041" v="1206" actId="478"/>
          <ac:spMkLst>
            <pc:docMk/>
            <pc:sldMk cId="0" sldId="299"/>
            <ac:spMk id="4" creationId="{F79E65CC-2330-49FB-8E16-E33A2F793EA5}"/>
          </ac:spMkLst>
        </pc:spChg>
        <pc:spChg chg="del mod">
          <ac:chgData name="Petr" userId="37ffb8d4-0ab7-4539-80fa-95cb741689c5" providerId="ADAL" clId="{0245BA88-6C9E-4DF1-8ACB-A60E28B24D4F}" dt="2020-11-24T15:44:05.021" v="1207" actId="478"/>
          <ac:spMkLst>
            <pc:docMk/>
            <pc:sldMk cId="0" sldId="299"/>
            <ac:spMk id="5" creationId="{48981AA3-3E68-4B7D-93AC-82E439C6EA38}"/>
          </ac:spMkLst>
        </pc:spChg>
        <pc:spChg chg="mod">
          <ac:chgData name="Petr" userId="37ffb8d4-0ab7-4539-80fa-95cb741689c5" providerId="ADAL" clId="{0245BA88-6C9E-4DF1-8ACB-A60E28B24D4F}" dt="2020-11-24T15:08:33.579" v="752" actId="20577"/>
          <ac:spMkLst>
            <pc:docMk/>
            <pc:sldMk cId="0" sldId="299"/>
            <ac:spMk id="148484" creationId="{5CC98B8A-2109-4B93-A193-3D7411ED5A8D}"/>
          </ac:spMkLst>
        </pc:spChg>
        <pc:spChg chg="mod">
          <ac:chgData name="Petr" userId="37ffb8d4-0ab7-4539-80fa-95cb741689c5" providerId="ADAL" clId="{0245BA88-6C9E-4DF1-8ACB-A60E28B24D4F}" dt="2020-11-24T15:24:19.589" v="981" actId="179"/>
          <ac:spMkLst>
            <pc:docMk/>
            <pc:sldMk cId="0" sldId="299"/>
            <ac:spMk id="148485" creationId="{ADB8C3F4-46E9-4338-9F9D-4DEE018697B9}"/>
          </ac:spMkLst>
        </pc:spChg>
      </pc:sldChg>
      <pc:sldChg chg="delSp modSp mod modTransition">
        <pc:chgData name="Petr" userId="37ffb8d4-0ab7-4539-80fa-95cb741689c5" providerId="ADAL" clId="{0245BA88-6C9E-4DF1-8ACB-A60E28B24D4F}" dt="2020-11-24T16:08:32.372" v="1264" actId="404"/>
        <pc:sldMkLst>
          <pc:docMk/>
          <pc:sldMk cId="0" sldId="300"/>
        </pc:sldMkLst>
        <pc:spChg chg="del mod">
          <ac:chgData name="Petr" userId="37ffb8d4-0ab7-4539-80fa-95cb741689c5" providerId="ADAL" clId="{0245BA88-6C9E-4DF1-8ACB-A60E28B24D4F}" dt="2020-11-24T15:44:12.341" v="1210" actId="478"/>
          <ac:spMkLst>
            <pc:docMk/>
            <pc:sldMk cId="0" sldId="300"/>
            <ac:spMk id="6" creationId="{C9F58710-836E-4371-80D5-3783454B43B5}"/>
          </ac:spMkLst>
        </pc:spChg>
        <pc:spChg chg="del mod">
          <ac:chgData name="Petr" userId="37ffb8d4-0ab7-4539-80fa-95cb741689c5" providerId="ADAL" clId="{0245BA88-6C9E-4DF1-8ACB-A60E28B24D4F}" dt="2020-11-24T15:44:14.571" v="1211" actId="478"/>
          <ac:spMkLst>
            <pc:docMk/>
            <pc:sldMk cId="0" sldId="300"/>
            <ac:spMk id="7" creationId="{8FBFFAAF-7B64-419F-94E9-FEC269AFE1B4}"/>
          </ac:spMkLst>
        </pc:spChg>
        <pc:spChg chg="mod">
          <ac:chgData name="Petr" userId="37ffb8d4-0ab7-4539-80fa-95cb741689c5" providerId="ADAL" clId="{0245BA88-6C9E-4DF1-8ACB-A60E28B24D4F}" dt="2020-11-24T15:24:47.739" v="982" actId="6549"/>
          <ac:spMkLst>
            <pc:docMk/>
            <pc:sldMk cId="0" sldId="300"/>
            <ac:spMk id="150530" creationId="{133E5126-0365-46C9-94E8-5E7D864052C7}"/>
          </ac:spMkLst>
        </pc:spChg>
        <pc:spChg chg="mod">
          <ac:chgData name="Petr" userId="37ffb8d4-0ab7-4539-80fa-95cb741689c5" providerId="ADAL" clId="{0245BA88-6C9E-4DF1-8ACB-A60E28B24D4F}" dt="2020-11-24T16:08:28.242" v="1263" actId="404"/>
          <ac:spMkLst>
            <pc:docMk/>
            <pc:sldMk cId="0" sldId="300"/>
            <ac:spMk id="150531" creationId="{2DD19F80-2993-4E99-AF0A-E55261776C69}"/>
          </ac:spMkLst>
        </pc:spChg>
        <pc:spChg chg="mod">
          <ac:chgData name="Petr" userId="37ffb8d4-0ab7-4539-80fa-95cb741689c5" providerId="ADAL" clId="{0245BA88-6C9E-4DF1-8ACB-A60E28B24D4F}" dt="2020-11-24T16:08:32.372" v="1264" actId="404"/>
          <ac:spMkLst>
            <pc:docMk/>
            <pc:sldMk cId="0" sldId="300"/>
            <ac:spMk id="150532" creationId="{DDB1757D-1294-4D42-AFA2-599E611A7852}"/>
          </ac:spMkLst>
        </pc:spChg>
        <pc:picChg chg="del">
          <ac:chgData name="Petr" userId="37ffb8d4-0ab7-4539-80fa-95cb741689c5" providerId="ADAL" clId="{0245BA88-6C9E-4DF1-8ACB-A60E28B24D4F}" dt="2020-11-24T15:04:22.780" v="650" actId="478"/>
          <ac:picMkLst>
            <pc:docMk/>
            <pc:sldMk cId="0" sldId="300"/>
            <ac:picMk id="150533" creationId="{0F6B59AC-D3C1-45B7-8E04-F370A7C38EC7}"/>
          </ac:picMkLst>
        </pc:picChg>
      </pc:sldChg>
      <pc:sldChg chg="addSp delSp modSp mod ord modTransition modAnim">
        <pc:chgData name="Petr" userId="37ffb8d4-0ab7-4539-80fa-95cb741689c5" providerId="ADAL" clId="{0245BA88-6C9E-4DF1-8ACB-A60E28B24D4F}" dt="2020-11-24T16:08:11.903" v="1261" actId="14100"/>
        <pc:sldMkLst>
          <pc:docMk/>
          <pc:sldMk cId="0" sldId="301"/>
        </pc:sldMkLst>
        <pc:spChg chg="del mod">
          <ac:chgData name="Petr" userId="37ffb8d4-0ab7-4539-80fa-95cb741689c5" providerId="ADAL" clId="{0245BA88-6C9E-4DF1-8ACB-A60E28B24D4F}" dt="2020-11-24T15:44:07.741" v="1208" actId="478"/>
          <ac:spMkLst>
            <pc:docMk/>
            <pc:sldMk cId="0" sldId="301"/>
            <ac:spMk id="5" creationId="{BC39EF15-89FD-4C5A-90D5-CA95B486D63B}"/>
          </ac:spMkLst>
        </pc:spChg>
        <pc:spChg chg="del mod">
          <ac:chgData name="Petr" userId="37ffb8d4-0ab7-4539-80fa-95cb741689c5" providerId="ADAL" clId="{0245BA88-6C9E-4DF1-8ACB-A60E28B24D4F}" dt="2020-11-24T15:44:09.901" v="1209" actId="478"/>
          <ac:spMkLst>
            <pc:docMk/>
            <pc:sldMk cId="0" sldId="301"/>
            <ac:spMk id="6" creationId="{672700F0-69FB-4C67-8B98-E8924AF126C0}"/>
          </ac:spMkLst>
        </pc:spChg>
        <pc:spChg chg="mod">
          <ac:chgData name="Petr" userId="37ffb8d4-0ab7-4539-80fa-95cb741689c5" providerId="ADAL" clId="{0245BA88-6C9E-4DF1-8ACB-A60E28B24D4F}" dt="2020-11-24T15:25:33.666" v="985" actId="6549"/>
          <ac:spMkLst>
            <pc:docMk/>
            <pc:sldMk cId="0" sldId="301"/>
            <ac:spMk id="152578" creationId="{4F6D957C-8729-4932-B177-0CBFBCB42A83}"/>
          </ac:spMkLst>
        </pc:spChg>
        <pc:spChg chg="mod">
          <ac:chgData name="Petr" userId="37ffb8d4-0ab7-4539-80fa-95cb741689c5" providerId="ADAL" clId="{0245BA88-6C9E-4DF1-8ACB-A60E28B24D4F}" dt="2020-11-24T15:49:57.352" v="1251" actId="20577"/>
          <ac:spMkLst>
            <pc:docMk/>
            <pc:sldMk cId="0" sldId="301"/>
            <ac:spMk id="152579" creationId="{9DF95B5F-AEFC-4F5C-87BA-716AE0F59738}"/>
          </ac:spMkLst>
        </pc:spChg>
        <pc:graphicFrameChg chg="add mod modGraphic">
          <ac:chgData name="Petr" userId="37ffb8d4-0ab7-4539-80fa-95cb741689c5" providerId="ADAL" clId="{0245BA88-6C9E-4DF1-8ACB-A60E28B24D4F}" dt="2020-11-24T16:08:03.172" v="1260" actId="14100"/>
          <ac:graphicFrameMkLst>
            <pc:docMk/>
            <pc:sldMk cId="0" sldId="301"/>
            <ac:graphicFrameMk id="2" creationId="{BAF18548-1354-4045-921A-76F3CB05C8C9}"/>
          </ac:graphicFrameMkLst>
        </pc:graphicFrameChg>
        <pc:picChg chg="add mod">
          <ac:chgData name="Petr" userId="37ffb8d4-0ab7-4539-80fa-95cb741689c5" providerId="ADAL" clId="{0245BA88-6C9E-4DF1-8ACB-A60E28B24D4F}" dt="2020-11-24T16:08:11.903" v="1261" actId="14100"/>
          <ac:picMkLst>
            <pc:docMk/>
            <pc:sldMk cId="0" sldId="301"/>
            <ac:picMk id="8" creationId="{71A08CAB-18C1-4B7F-A856-9AB3B3A460BD}"/>
          </ac:picMkLst>
        </pc:picChg>
        <pc:picChg chg="del">
          <ac:chgData name="Petr" userId="37ffb8d4-0ab7-4539-80fa-95cb741689c5" providerId="ADAL" clId="{0245BA88-6C9E-4DF1-8ACB-A60E28B24D4F}" dt="2020-11-24T15:20:23.790" v="945" actId="478"/>
          <ac:picMkLst>
            <pc:docMk/>
            <pc:sldMk cId="0" sldId="301"/>
            <ac:picMk id="152580" creationId="{9EB4233F-0C6A-4E2C-A5B1-56F62C37B9E8}"/>
          </ac:picMkLst>
        </pc:picChg>
        <pc:picChg chg="add del mod">
          <ac:chgData name="Petr" userId="37ffb8d4-0ab7-4539-80fa-95cb741689c5" providerId="ADAL" clId="{0245BA88-6C9E-4DF1-8ACB-A60E28B24D4F}" dt="2020-11-24T15:22:47.879" v="966" actId="478"/>
          <ac:picMkLst>
            <pc:docMk/>
            <pc:sldMk cId="0" sldId="301"/>
            <ac:picMk id="152581" creationId="{9FBE8B66-6056-4730-BDB4-AA67FD521036}"/>
          </ac:picMkLst>
        </pc:picChg>
      </pc:sldChg>
      <pc:sldChg chg="modSp del modTransition">
        <pc:chgData name="Petr" userId="37ffb8d4-0ab7-4539-80fa-95cb741689c5" providerId="ADAL" clId="{0245BA88-6C9E-4DF1-8ACB-A60E28B24D4F}" dt="2020-11-24T14:52:07.050" v="510" actId="2696"/>
        <pc:sldMkLst>
          <pc:docMk/>
          <pc:sldMk cId="0" sldId="303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3"/>
            <ac:spMk id="5" creationId="{178106C5-D206-4B00-87FC-72DF02EF854A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3"/>
            <ac:spMk id="6" creationId="{F5C1C641-3BD9-440B-9784-2C0F26D0A1C0}"/>
          </ac:spMkLst>
        </pc:spChg>
      </pc:sldChg>
      <pc:sldChg chg="addSp delSp modSp mod modTransition modClrScheme chgLayout">
        <pc:chgData name="Petr" userId="37ffb8d4-0ab7-4539-80fa-95cb741689c5" providerId="ADAL" clId="{0245BA88-6C9E-4DF1-8ACB-A60E28B24D4F}" dt="2020-11-24T16:08:50.962" v="1265" actId="404"/>
        <pc:sldMkLst>
          <pc:docMk/>
          <pc:sldMk cId="0" sldId="306"/>
        </pc:sldMkLst>
        <pc:spChg chg="add del mod ord">
          <ac:chgData name="Petr" userId="37ffb8d4-0ab7-4539-80fa-95cb741689c5" providerId="ADAL" clId="{0245BA88-6C9E-4DF1-8ACB-A60E28B24D4F}" dt="2020-11-24T15:27:07.419" v="992" actId="478"/>
          <ac:spMkLst>
            <pc:docMk/>
            <pc:sldMk cId="0" sldId="306"/>
            <ac:spMk id="2" creationId="{7241BD2B-FF32-438D-A25B-8C3521F40FE7}"/>
          </ac:spMkLst>
        </pc:spChg>
        <pc:spChg chg="add mod ord">
          <ac:chgData name="Petr" userId="37ffb8d4-0ab7-4539-80fa-95cb741689c5" providerId="ADAL" clId="{0245BA88-6C9E-4DF1-8ACB-A60E28B24D4F}" dt="2020-11-24T15:41:36.071" v="1173" actId="20577"/>
          <ac:spMkLst>
            <pc:docMk/>
            <pc:sldMk cId="0" sldId="306"/>
            <ac:spMk id="3" creationId="{4A3A9FC5-A6FD-4E8C-B1CE-A59890A5DC91}"/>
          </ac:spMkLst>
        </pc:spChg>
        <pc:spChg chg="del mod ord">
          <ac:chgData name="Petr" userId="37ffb8d4-0ab7-4539-80fa-95cb741689c5" providerId="ADAL" clId="{0245BA88-6C9E-4DF1-8ACB-A60E28B24D4F}" dt="2020-11-24T15:44:17.231" v="1212" actId="478"/>
          <ac:spMkLst>
            <pc:docMk/>
            <pc:sldMk cId="0" sldId="306"/>
            <ac:spMk id="4" creationId="{B10F87FF-49F2-4FB8-B8C6-E0937DC75550}"/>
          </ac:spMkLst>
        </pc:spChg>
        <pc:spChg chg="del mod ord">
          <ac:chgData name="Petr" userId="37ffb8d4-0ab7-4539-80fa-95cb741689c5" providerId="ADAL" clId="{0245BA88-6C9E-4DF1-8ACB-A60E28B24D4F}" dt="2020-11-24T15:44:19.571" v="1213" actId="478"/>
          <ac:spMkLst>
            <pc:docMk/>
            <pc:sldMk cId="0" sldId="306"/>
            <ac:spMk id="5" creationId="{22AB57A1-1715-4EF1-A1B3-3E047F15D32A}"/>
          </ac:spMkLst>
        </pc:spChg>
        <pc:spChg chg="mod ord">
          <ac:chgData name="Petr" userId="37ffb8d4-0ab7-4539-80fa-95cb741689c5" providerId="ADAL" clId="{0245BA88-6C9E-4DF1-8ACB-A60E28B24D4F}" dt="2020-11-24T15:27:03.729" v="991" actId="700"/>
          <ac:spMkLst>
            <pc:docMk/>
            <pc:sldMk cId="0" sldId="306"/>
            <ac:spMk id="162818" creationId="{90F33172-C40A-4C26-9713-50633B326A01}"/>
          </ac:spMkLst>
        </pc:spChg>
        <pc:spChg chg="mod ord">
          <ac:chgData name="Petr" userId="37ffb8d4-0ab7-4539-80fa-95cb741689c5" providerId="ADAL" clId="{0245BA88-6C9E-4DF1-8ACB-A60E28B24D4F}" dt="2020-11-24T16:08:50.962" v="1265" actId="404"/>
          <ac:spMkLst>
            <pc:docMk/>
            <pc:sldMk cId="0" sldId="306"/>
            <ac:spMk id="162819" creationId="{05067A7E-0BF2-49A6-9BC0-A860075441F4}"/>
          </ac:spMkLst>
        </pc:spChg>
      </pc:sldChg>
      <pc:sldChg chg="modSp del mod modTransition">
        <pc:chgData name="Petr" userId="37ffb8d4-0ab7-4539-80fa-95cb741689c5" providerId="ADAL" clId="{0245BA88-6C9E-4DF1-8ACB-A60E28B24D4F}" dt="2020-11-24T15:27:31.110" v="996" actId="2696"/>
        <pc:sldMkLst>
          <pc:docMk/>
          <pc:sldMk cId="0" sldId="307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7"/>
            <ac:spMk id="4" creationId="{1B4629C7-CA22-454D-8F20-1EDFC19C5F67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7"/>
            <ac:spMk id="5" creationId="{AAD26DAC-E677-43A9-A0E3-8E6781F5508B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7"/>
            <ac:spMk id="164868" creationId="{AA643A71-540E-4C8A-8E06-DA41681C14B3}"/>
          </ac:spMkLst>
        </pc:spChg>
        <pc:spChg chg="mod">
          <ac:chgData name="Petr" userId="37ffb8d4-0ab7-4539-80fa-95cb741689c5" providerId="ADAL" clId="{0245BA88-6C9E-4DF1-8ACB-A60E28B24D4F}" dt="2020-11-24T15:27:23.409" v="994" actId="21"/>
          <ac:spMkLst>
            <pc:docMk/>
            <pc:sldMk cId="0" sldId="307"/>
            <ac:spMk id="164869" creationId="{B99E87E1-20F8-440F-9B62-C20CC933DC3B}"/>
          </ac:spMkLst>
        </pc:spChg>
      </pc:sldChg>
      <pc:sldChg chg="modSp del mod modTransition">
        <pc:chgData name="Petr" userId="37ffb8d4-0ab7-4539-80fa-95cb741689c5" providerId="ADAL" clId="{0245BA88-6C9E-4DF1-8ACB-A60E28B24D4F}" dt="2020-11-24T15:29:34.911" v="1050" actId="2696"/>
        <pc:sldMkLst>
          <pc:docMk/>
          <pc:sldMk cId="0" sldId="308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8"/>
            <ac:spMk id="4" creationId="{03F334F6-0C58-40E2-B8B6-1AE60A954DCA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8"/>
            <ac:spMk id="5" creationId="{BC1E3F7D-AAE8-49D6-AE15-2F61F0AACA60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08"/>
            <ac:spMk id="166916" creationId="{CBB02407-5000-4B89-A5E7-BAB3A4B1E9C8}"/>
          </ac:spMkLst>
        </pc:spChg>
        <pc:spChg chg="mod">
          <ac:chgData name="Petr" userId="37ffb8d4-0ab7-4539-80fa-95cb741689c5" providerId="ADAL" clId="{0245BA88-6C9E-4DF1-8ACB-A60E28B24D4F}" dt="2020-11-24T15:29:04.579" v="1040" actId="21"/>
          <ac:spMkLst>
            <pc:docMk/>
            <pc:sldMk cId="0" sldId="308"/>
            <ac:spMk id="166917" creationId="{371C0F01-E389-4CFF-8AEF-1DC51BB5C51E}"/>
          </ac:spMkLst>
        </pc:spChg>
      </pc:sldChg>
      <pc:sldChg chg="modSp del mod modTransition">
        <pc:chgData name="Petr" userId="37ffb8d4-0ab7-4539-80fa-95cb741689c5" providerId="ADAL" clId="{0245BA88-6C9E-4DF1-8ACB-A60E28B24D4F}" dt="2020-11-24T15:30:52.590" v="1065" actId="2696"/>
        <pc:sldMkLst>
          <pc:docMk/>
          <pc:sldMk cId="0" sldId="311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1"/>
            <ac:spMk id="4" creationId="{DEAC1FE5-B188-4601-9293-8D47B5ABCA61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1"/>
            <ac:spMk id="5" creationId="{960E2A76-F7E0-439D-969F-FB29ED1B9EA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1"/>
            <ac:spMk id="173058" creationId="{A1C42B2C-0C94-43C8-A326-BCE1BFA569A3}"/>
          </ac:spMkLst>
        </pc:spChg>
        <pc:spChg chg="mod">
          <ac:chgData name="Petr" userId="37ffb8d4-0ab7-4539-80fa-95cb741689c5" providerId="ADAL" clId="{0245BA88-6C9E-4DF1-8ACB-A60E28B24D4F}" dt="2020-11-24T15:30:49.261" v="1064" actId="21"/>
          <ac:spMkLst>
            <pc:docMk/>
            <pc:sldMk cId="0" sldId="311"/>
            <ac:spMk id="173059" creationId="{142037A1-D6E5-4E13-B6E7-7CD61563D9CB}"/>
          </ac:spMkLst>
        </pc:spChg>
      </pc:sldChg>
      <pc:sldChg chg="delSp modSp mod modTransition">
        <pc:chgData name="Petr" userId="37ffb8d4-0ab7-4539-80fa-95cb741689c5" providerId="ADAL" clId="{0245BA88-6C9E-4DF1-8ACB-A60E28B24D4F}" dt="2020-11-24T15:44:32.791" v="1219" actId="478"/>
        <pc:sldMkLst>
          <pc:docMk/>
          <pc:sldMk cId="0" sldId="312"/>
        </pc:sldMkLst>
        <pc:spChg chg="del mod">
          <ac:chgData name="Petr" userId="37ffb8d4-0ab7-4539-80fa-95cb741689c5" providerId="ADAL" clId="{0245BA88-6C9E-4DF1-8ACB-A60E28B24D4F}" dt="2020-11-24T15:44:31.201" v="1218" actId="478"/>
          <ac:spMkLst>
            <pc:docMk/>
            <pc:sldMk cId="0" sldId="312"/>
            <ac:spMk id="5" creationId="{33DA70A1-0D8D-4DE6-8651-AB96665559F4}"/>
          </ac:spMkLst>
        </pc:spChg>
        <pc:spChg chg="del mod">
          <ac:chgData name="Petr" userId="37ffb8d4-0ab7-4539-80fa-95cb741689c5" providerId="ADAL" clId="{0245BA88-6C9E-4DF1-8ACB-A60E28B24D4F}" dt="2020-11-24T15:44:32.791" v="1219" actId="478"/>
          <ac:spMkLst>
            <pc:docMk/>
            <pc:sldMk cId="0" sldId="312"/>
            <ac:spMk id="6" creationId="{33CCC105-A0C6-4F45-9E30-B36AB06E6B74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2"/>
            <ac:spMk id="175106" creationId="{76ABC1FE-C7A3-4780-88FA-68322A4236D5}"/>
          </ac:spMkLst>
        </pc:spChg>
        <pc:spChg chg="mod">
          <ac:chgData name="Petr" userId="37ffb8d4-0ab7-4539-80fa-95cb741689c5" providerId="ADAL" clId="{0245BA88-6C9E-4DF1-8ACB-A60E28B24D4F}" dt="2020-11-24T15:32:49.280" v="1091" actId="6549"/>
          <ac:spMkLst>
            <pc:docMk/>
            <pc:sldMk cId="0" sldId="312"/>
            <ac:spMk id="175107" creationId="{A28F606D-DE5E-4F9E-89A4-7262E6AE6E3B}"/>
          </ac:spMkLst>
        </pc:spChg>
        <pc:picChg chg="del">
          <ac:chgData name="Petr" userId="37ffb8d4-0ab7-4539-80fa-95cb741689c5" providerId="ADAL" clId="{0245BA88-6C9E-4DF1-8ACB-A60E28B24D4F}" dt="2020-11-24T15:32:34.800" v="1086" actId="478"/>
          <ac:picMkLst>
            <pc:docMk/>
            <pc:sldMk cId="0" sldId="312"/>
            <ac:picMk id="175108" creationId="{DF8D3FDE-768D-4B11-A3DB-94FAF12D50CD}"/>
          </ac:picMkLst>
        </pc:picChg>
      </pc:sldChg>
      <pc:sldChg chg="modSp del mod modTransition">
        <pc:chgData name="Petr" userId="37ffb8d4-0ab7-4539-80fa-95cb741689c5" providerId="ADAL" clId="{0245BA88-6C9E-4DF1-8ACB-A60E28B24D4F}" dt="2020-11-24T14:43:40.490" v="481" actId="2696"/>
        <pc:sldMkLst>
          <pc:docMk/>
          <pc:sldMk cId="0" sldId="313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3"/>
            <ac:spMk id="4" creationId="{FD70815E-DFB7-4067-ADF9-6D36192067B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3"/>
            <ac:spMk id="5" creationId="{8FE2BA3C-EDD7-4571-983E-557E690E276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3"/>
            <ac:spMk id="177154" creationId="{2802D882-C712-48EC-A6CD-8FBE51C5B5F0}"/>
          </ac:spMkLst>
        </pc:spChg>
        <pc:spChg chg="mod">
          <ac:chgData name="Petr" userId="37ffb8d4-0ab7-4539-80fa-95cb741689c5" providerId="ADAL" clId="{0245BA88-6C9E-4DF1-8ACB-A60E28B24D4F}" dt="2020-11-24T14:23:35.830" v="239" actId="21"/>
          <ac:spMkLst>
            <pc:docMk/>
            <pc:sldMk cId="0" sldId="313"/>
            <ac:spMk id="177155" creationId="{8E901BEE-1BA2-41DD-A492-DB556992064D}"/>
          </ac:spMkLst>
        </pc:spChg>
      </pc:sldChg>
      <pc:sldChg chg="modSp del mod modTransition">
        <pc:chgData name="Petr" userId="37ffb8d4-0ab7-4539-80fa-95cb741689c5" providerId="ADAL" clId="{0245BA88-6C9E-4DF1-8ACB-A60E28B24D4F}" dt="2020-11-24T14:43:31.035" v="479" actId="2696"/>
        <pc:sldMkLst>
          <pc:docMk/>
          <pc:sldMk cId="0" sldId="314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4"/>
            <ac:spMk id="4" creationId="{C165D2B4-ECF9-4003-B5D4-CB0C5143CB21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4"/>
            <ac:spMk id="5" creationId="{3D75AB28-67EC-43F8-B25C-5BBDF8C6F89B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4"/>
            <ac:spMk id="179202" creationId="{79C45C13-99F1-43CA-B4B6-FD135406F6F5}"/>
          </ac:spMkLst>
        </pc:spChg>
        <pc:spChg chg="mod">
          <ac:chgData name="Petr" userId="37ffb8d4-0ab7-4539-80fa-95cb741689c5" providerId="ADAL" clId="{0245BA88-6C9E-4DF1-8ACB-A60E28B24D4F}" dt="2020-11-24T14:28:58.670" v="357" actId="21"/>
          <ac:spMkLst>
            <pc:docMk/>
            <pc:sldMk cId="0" sldId="314"/>
            <ac:spMk id="179203" creationId="{0D70419C-1D3A-4F40-8CB8-059BE4B71ED5}"/>
          </ac:spMkLst>
        </pc:spChg>
      </pc:sldChg>
      <pc:sldChg chg="modSp del mod modTransition">
        <pc:chgData name="Petr" userId="37ffb8d4-0ab7-4539-80fa-95cb741689c5" providerId="ADAL" clId="{0245BA88-6C9E-4DF1-8ACB-A60E28B24D4F}" dt="2020-11-24T14:43:26.905" v="478" actId="2696"/>
        <pc:sldMkLst>
          <pc:docMk/>
          <pc:sldMk cId="0" sldId="315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5"/>
            <ac:spMk id="4" creationId="{0D138FDE-5BA2-4430-A4B7-FBDE22D5D371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5"/>
            <ac:spMk id="5" creationId="{306CB813-BB56-4B21-9C1C-5AA3AD0EC51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15"/>
            <ac:spMk id="181250" creationId="{3EE04C59-FCF0-4BC8-B9A5-806BF4B5C85B}"/>
          </ac:spMkLst>
        </pc:spChg>
        <pc:spChg chg="mod">
          <ac:chgData name="Petr" userId="37ffb8d4-0ab7-4539-80fa-95cb741689c5" providerId="ADAL" clId="{0245BA88-6C9E-4DF1-8ACB-A60E28B24D4F}" dt="2020-11-24T14:27:43.390" v="317" actId="21"/>
          <ac:spMkLst>
            <pc:docMk/>
            <pc:sldMk cId="0" sldId="315"/>
            <ac:spMk id="181251" creationId="{7F5DC48C-867E-40E8-A274-297E8E5281ED}"/>
          </ac:spMkLst>
        </pc:spChg>
      </pc:sldChg>
      <pc:sldChg chg="delSp modSp mod modTransition modClrScheme delAnim modAnim chgLayout">
        <pc:chgData name="Petr" userId="37ffb8d4-0ab7-4539-80fa-95cb741689c5" providerId="ADAL" clId="{0245BA88-6C9E-4DF1-8ACB-A60E28B24D4F}" dt="2020-11-24T15:44:36.511" v="1221" actId="478"/>
        <pc:sldMkLst>
          <pc:docMk/>
          <pc:sldMk cId="0" sldId="319"/>
        </pc:sldMkLst>
        <pc:spChg chg="del mod ord">
          <ac:chgData name="Petr" userId="37ffb8d4-0ab7-4539-80fa-95cb741689c5" providerId="ADAL" clId="{0245BA88-6C9E-4DF1-8ACB-A60E28B24D4F}" dt="2020-11-24T15:44:34.991" v="1220" actId="478"/>
          <ac:spMkLst>
            <pc:docMk/>
            <pc:sldMk cId="0" sldId="319"/>
            <ac:spMk id="5" creationId="{D64903F1-C71B-4E07-8C50-1F547BEC3103}"/>
          </ac:spMkLst>
        </pc:spChg>
        <pc:spChg chg="del mod ord">
          <ac:chgData name="Petr" userId="37ffb8d4-0ab7-4539-80fa-95cb741689c5" providerId="ADAL" clId="{0245BA88-6C9E-4DF1-8ACB-A60E28B24D4F}" dt="2020-11-24T15:44:36.511" v="1221" actId="478"/>
          <ac:spMkLst>
            <pc:docMk/>
            <pc:sldMk cId="0" sldId="319"/>
            <ac:spMk id="6" creationId="{D3C47405-0AB2-4A05-ABC0-DACE4D2E280D}"/>
          </ac:spMkLst>
        </pc:spChg>
        <pc:spChg chg="mod ord">
          <ac:chgData name="Petr" userId="37ffb8d4-0ab7-4539-80fa-95cb741689c5" providerId="ADAL" clId="{0245BA88-6C9E-4DF1-8ACB-A60E28B24D4F}" dt="2020-11-24T15:34:26.840" v="1102" actId="20577"/>
          <ac:spMkLst>
            <pc:docMk/>
            <pc:sldMk cId="0" sldId="319"/>
            <ac:spMk id="189442" creationId="{B9D08EF7-C9C2-471B-B532-8E587EDB9556}"/>
          </ac:spMkLst>
        </pc:spChg>
        <pc:spChg chg="mod ord">
          <ac:chgData name="Petr" userId="37ffb8d4-0ab7-4539-80fa-95cb741689c5" providerId="ADAL" clId="{0245BA88-6C9E-4DF1-8ACB-A60E28B24D4F}" dt="2020-11-24T15:33:54.390" v="1100" actId="700"/>
          <ac:spMkLst>
            <pc:docMk/>
            <pc:sldMk cId="0" sldId="319"/>
            <ac:spMk id="189443" creationId="{DA8DFF74-3570-438E-82C0-B46403031B95}"/>
          </ac:spMkLst>
        </pc:spChg>
        <pc:spChg chg="del mod">
          <ac:chgData name="Petr" userId="37ffb8d4-0ab7-4539-80fa-95cb741689c5" providerId="ADAL" clId="{0245BA88-6C9E-4DF1-8ACB-A60E28B24D4F}" dt="2020-11-24T15:33:54.390" v="1100" actId="700"/>
          <ac:spMkLst>
            <pc:docMk/>
            <pc:sldMk cId="0" sldId="319"/>
            <ac:spMk id="189444" creationId="{847F2D8F-469F-411B-AD0F-50BAA1C45AD5}"/>
          </ac:spMkLst>
        </pc:spChg>
      </pc:sldChg>
      <pc:sldChg chg="modSp del mod modTransition">
        <pc:chgData name="Petr" userId="37ffb8d4-0ab7-4539-80fa-95cb741689c5" providerId="ADAL" clId="{0245BA88-6C9E-4DF1-8ACB-A60E28B24D4F}" dt="2020-11-24T15:44:55.476" v="1228" actId="2696"/>
        <pc:sldMkLst>
          <pc:docMk/>
          <pc:sldMk cId="0" sldId="320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20"/>
            <ac:spMk id="4" creationId="{B3F0B603-F473-4220-94E6-EA4A5BDC134E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20"/>
            <ac:spMk id="5" creationId="{09361DFA-6791-4AC0-A92F-7F9EF1CC7A49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20"/>
            <ac:spMk id="191490" creationId="{81F517C3-688F-4CB2-BE70-709121225BDB}"/>
          </ac:spMkLst>
        </pc:spChg>
        <pc:spChg chg="mod">
          <ac:chgData name="Petr" userId="37ffb8d4-0ab7-4539-80fa-95cb741689c5" providerId="ADAL" clId="{0245BA88-6C9E-4DF1-8ACB-A60E28B24D4F}" dt="2020-11-24T15:42:02.150" v="1174" actId="21"/>
          <ac:spMkLst>
            <pc:docMk/>
            <pc:sldMk cId="0" sldId="320"/>
            <ac:spMk id="191491" creationId="{3F3A97F6-9514-4AA5-ACAA-39600E1ED377}"/>
          </ac:spMkLst>
        </pc:spChg>
      </pc:sldChg>
      <pc:sldChg chg="modSp del">
        <pc:chgData name="Petr" userId="37ffb8d4-0ab7-4539-80fa-95cb741689c5" providerId="ADAL" clId="{0245BA88-6C9E-4DF1-8ACB-A60E28B24D4F}" dt="2020-11-24T14:03:40.071" v="161" actId="2696"/>
        <pc:sldMkLst>
          <pc:docMk/>
          <pc:sldMk cId="0" sldId="321"/>
        </pc:sldMkLst>
        <pc:spChg chg="mod">
          <ac:chgData name="Petr" userId="37ffb8d4-0ab7-4539-80fa-95cb741689c5" providerId="ADAL" clId="{0245BA88-6C9E-4DF1-8ACB-A60E28B24D4F}" dt="2020-11-24T13:58:38.041" v="3"/>
          <ac:spMkLst>
            <pc:docMk/>
            <pc:sldMk cId="0" sldId="321"/>
            <ac:spMk id="4" creationId="{04BE18B1-7144-4CFB-9E5A-890CEED96199}"/>
          </ac:spMkLst>
        </pc:spChg>
        <pc:spChg chg="mod">
          <ac:chgData name="Petr" userId="37ffb8d4-0ab7-4539-80fa-95cb741689c5" providerId="ADAL" clId="{0245BA88-6C9E-4DF1-8ACB-A60E28B24D4F}" dt="2020-11-24T13:58:38.041" v="3"/>
          <ac:spMkLst>
            <pc:docMk/>
            <pc:sldMk cId="0" sldId="321"/>
            <ac:spMk id="5" creationId="{720EDBF3-AE2B-45B8-B142-5E492AB2CC14}"/>
          </ac:spMkLst>
        </pc:spChg>
      </pc:sldChg>
      <pc:sldChg chg="modSp del modTransition">
        <pc:chgData name="Petr" userId="37ffb8d4-0ab7-4539-80fa-95cb741689c5" providerId="ADAL" clId="{0245BA88-6C9E-4DF1-8ACB-A60E28B24D4F}" dt="2020-11-24T14:24:35.680" v="248" actId="2696"/>
        <pc:sldMkLst>
          <pc:docMk/>
          <pc:sldMk cId="0" sldId="322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22"/>
            <ac:spMk id="6" creationId="{2300653A-7933-4A89-AC85-FE1749D1704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22"/>
            <ac:spMk id="7" creationId="{9B769820-359A-424D-96D0-7A637B735CE4}"/>
          </ac:spMkLst>
        </pc:spChg>
      </pc:sldChg>
      <pc:sldChg chg="delSp modSp mod modTransition">
        <pc:chgData name="Petr" userId="37ffb8d4-0ab7-4539-80fa-95cb741689c5" providerId="ADAL" clId="{0245BA88-6C9E-4DF1-8ACB-A60E28B24D4F}" dt="2020-11-24T15:44:40.331" v="1223" actId="478"/>
        <pc:sldMkLst>
          <pc:docMk/>
          <pc:sldMk cId="0" sldId="323"/>
        </pc:sldMkLst>
        <pc:spChg chg="del mod">
          <ac:chgData name="Petr" userId="37ffb8d4-0ab7-4539-80fa-95cb741689c5" providerId="ADAL" clId="{0245BA88-6C9E-4DF1-8ACB-A60E28B24D4F}" dt="2020-11-24T15:44:38.871" v="1222" actId="478"/>
          <ac:spMkLst>
            <pc:docMk/>
            <pc:sldMk cId="0" sldId="323"/>
            <ac:spMk id="5" creationId="{E6C3962D-D086-4CA1-8879-BA593D838823}"/>
          </ac:spMkLst>
        </pc:spChg>
        <pc:spChg chg="del mod">
          <ac:chgData name="Petr" userId="37ffb8d4-0ab7-4539-80fa-95cb741689c5" providerId="ADAL" clId="{0245BA88-6C9E-4DF1-8ACB-A60E28B24D4F}" dt="2020-11-24T15:44:40.331" v="1223" actId="478"/>
          <ac:spMkLst>
            <pc:docMk/>
            <pc:sldMk cId="0" sldId="323"/>
            <ac:spMk id="6" creationId="{BD44B837-336E-4F60-AB4C-752B85370784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0" sldId="323"/>
            <ac:spMk id="197634" creationId="{B3C9E466-BD45-4DFF-B000-C7D62380C211}"/>
          </ac:spMkLst>
        </pc:spChg>
        <pc:spChg chg="mod">
          <ac:chgData name="Petr" userId="37ffb8d4-0ab7-4539-80fa-95cb741689c5" providerId="ADAL" clId="{0245BA88-6C9E-4DF1-8ACB-A60E28B24D4F}" dt="2020-11-24T15:36:01.931" v="1123" actId="404"/>
          <ac:spMkLst>
            <pc:docMk/>
            <pc:sldMk cId="0" sldId="323"/>
            <ac:spMk id="197635" creationId="{FB8C3953-6847-49CD-8D9A-EBDE7D21AD24}"/>
          </ac:spMkLst>
        </pc:spChg>
        <pc:picChg chg="del">
          <ac:chgData name="Petr" userId="37ffb8d4-0ab7-4539-80fa-95cb741689c5" providerId="ADAL" clId="{0245BA88-6C9E-4DF1-8ACB-A60E28B24D4F}" dt="2020-11-24T14:53:40.081" v="559" actId="478"/>
          <ac:picMkLst>
            <pc:docMk/>
            <pc:sldMk cId="0" sldId="323"/>
            <ac:picMk id="197636" creationId="{C2457FF4-0518-47AF-B357-7BA5B99995F9}"/>
          </ac:picMkLst>
        </pc:picChg>
      </pc:sldChg>
      <pc:sldChg chg="del">
        <pc:chgData name="Petr" userId="37ffb8d4-0ab7-4539-80fa-95cb741689c5" providerId="ADAL" clId="{0245BA88-6C9E-4DF1-8ACB-A60E28B24D4F}" dt="2020-11-24T13:56:19.906" v="1" actId="2696"/>
        <pc:sldMkLst>
          <pc:docMk/>
          <pc:sldMk cId="0" sldId="324"/>
        </pc:sldMkLst>
      </pc:sldChg>
      <pc:sldChg chg="delSp modSp mod modTransition">
        <pc:chgData name="Petr" userId="37ffb8d4-0ab7-4539-80fa-95cb741689c5" providerId="ADAL" clId="{0245BA88-6C9E-4DF1-8ACB-A60E28B24D4F}" dt="2020-11-24T16:09:45.502" v="1273" actId="404"/>
        <pc:sldMkLst>
          <pc:docMk/>
          <pc:sldMk cId="0" sldId="325"/>
        </pc:sldMkLst>
        <pc:spChg chg="del mod">
          <ac:chgData name="Petr" userId="37ffb8d4-0ab7-4539-80fa-95cb741689c5" providerId="ADAL" clId="{0245BA88-6C9E-4DF1-8ACB-A60E28B24D4F}" dt="2020-11-24T15:44:42.691" v="1224" actId="478"/>
          <ac:spMkLst>
            <pc:docMk/>
            <pc:sldMk cId="0" sldId="325"/>
            <ac:spMk id="5" creationId="{CC28979C-680E-4219-AFE7-F57DE05DBA6C}"/>
          </ac:spMkLst>
        </pc:spChg>
        <pc:spChg chg="del mod">
          <ac:chgData name="Petr" userId="37ffb8d4-0ab7-4539-80fa-95cb741689c5" providerId="ADAL" clId="{0245BA88-6C9E-4DF1-8ACB-A60E28B24D4F}" dt="2020-11-24T15:44:44.581" v="1225" actId="478"/>
          <ac:spMkLst>
            <pc:docMk/>
            <pc:sldMk cId="0" sldId="325"/>
            <ac:spMk id="6" creationId="{4F4C221C-C208-4EDE-B8F0-6358F346FF4B}"/>
          </ac:spMkLst>
        </pc:spChg>
        <pc:spChg chg="mod">
          <ac:chgData name="Petr" userId="37ffb8d4-0ab7-4539-80fa-95cb741689c5" providerId="ADAL" clId="{0245BA88-6C9E-4DF1-8ACB-A60E28B24D4F}" dt="2020-11-24T14:53:29.540" v="557" actId="14100"/>
          <ac:spMkLst>
            <pc:docMk/>
            <pc:sldMk cId="0" sldId="325"/>
            <ac:spMk id="199682" creationId="{EC7AF81A-19A6-4A84-8DC8-E686DE876E2D}"/>
          </ac:spMkLst>
        </pc:spChg>
        <pc:spChg chg="mod">
          <ac:chgData name="Petr" userId="37ffb8d4-0ab7-4539-80fa-95cb741689c5" providerId="ADAL" clId="{0245BA88-6C9E-4DF1-8ACB-A60E28B24D4F}" dt="2020-11-24T16:09:45.502" v="1273" actId="404"/>
          <ac:spMkLst>
            <pc:docMk/>
            <pc:sldMk cId="0" sldId="325"/>
            <ac:spMk id="199683" creationId="{F2684D58-6CE8-4102-915C-6278EF768A40}"/>
          </ac:spMkLst>
        </pc:spChg>
        <pc:picChg chg="del">
          <ac:chgData name="Petr" userId="37ffb8d4-0ab7-4539-80fa-95cb741689c5" providerId="ADAL" clId="{0245BA88-6C9E-4DF1-8ACB-A60E28B24D4F}" dt="2020-11-24T14:53:34.845" v="558" actId="478"/>
          <ac:picMkLst>
            <pc:docMk/>
            <pc:sldMk cId="0" sldId="325"/>
            <ac:picMk id="199690" creationId="{69C86969-D127-4356-AC34-B5D75360C2ED}"/>
          </ac:picMkLst>
        </pc:picChg>
      </pc:sldChg>
      <pc:sldChg chg="modSp add mod modTransition">
        <pc:chgData name="Petr" userId="37ffb8d4-0ab7-4539-80fa-95cb741689c5" providerId="ADAL" clId="{0245BA88-6C9E-4DF1-8ACB-A60E28B24D4F}" dt="2020-11-24T14:19:10.721" v="194"/>
        <pc:sldMkLst>
          <pc:docMk/>
          <pc:sldMk cId="495572101" sldId="331"/>
        </pc:sldMkLst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495572101" sldId="331"/>
            <ac:spMk id="2" creationId="{53D47EB5-62D7-43B7-B3F7-FAA4A654CA36}"/>
          </ac:spMkLst>
        </pc:spChg>
        <pc:spChg chg="mod">
          <ac:chgData name="Petr" userId="37ffb8d4-0ab7-4539-80fa-95cb741689c5" providerId="ADAL" clId="{0245BA88-6C9E-4DF1-8ACB-A60E28B24D4F}" dt="2020-11-24T14:19:10.721" v="194"/>
          <ac:spMkLst>
            <pc:docMk/>
            <pc:sldMk cId="495572101" sldId="331"/>
            <ac:spMk id="4" creationId="{B13C671C-535F-4526-9AD3-DA228AB5CE46}"/>
          </ac:spMkLst>
        </pc:spChg>
        <pc:spChg chg="mod">
          <ac:chgData name="Petr" userId="37ffb8d4-0ab7-4539-80fa-95cb741689c5" providerId="ADAL" clId="{0245BA88-6C9E-4DF1-8ACB-A60E28B24D4F}" dt="2020-11-24T14:02:47.121" v="158" actId="1076"/>
          <ac:spMkLst>
            <pc:docMk/>
            <pc:sldMk cId="495572101" sldId="331"/>
            <ac:spMk id="7" creationId="{4320381C-3970-4042-9F02-D696DFE55478}"/>
          </ac:spMkLst>
        </pc:spChg>
      </pc:sldChg>
      <pc:sldChg chg="addSp delSp modSp new mod ord modClrScheme chgLayout">
        <pc:chgData name="Petr" userId="37ffb8d4-0ab7-4539-80fa-95cb741689c5" providerId="ADAL" clId="{0245BA88-6C9E-4DF1-8ACB-A60E28B24D4F}" dt="2020-11-24T15:45:20.751" v="1234" actId="20577"/>
        <pc:sldMkLst>
          <pc:docMk/>
          <pc:sldMk cId="2699822689" sldId="332"/>
        </pc:sldMkLst>
        <pc:spChg chg="del mod ord">
          <ac:chgData name="Petr" userId="37ffb8d4-0ab7-4539-80fa-95cb741689c5" providerId="ADAL" clId="{0245BA88-6C9E-4DF1-8ACB-A60E28B24D4F}" dt="2020-11-24T14:21:26.331" v="221" actId="700"/>
          <ac:spMkLst>
            <pc:docMk/>
            <pc:sldMk cId="2699822689" sldId="332"/>
            <ac:spMk id="2" creationId="{0521B07D-161D-49E1-97ED-11D4CDCEB840}"/>
          </ac:spMkLst>
        </pc:spChg>
        <pc:spChg chg="del mod ord">
          <ac:chgData name="Petr" userId="37ffb8d4-0ab7-4539-80fa-95cb741689c5" providerId="ADAL" clId="{0245BA88-6C9E-4DF1-8ACB-A60E28B24D4F}" dt="2020-11-24T15:43:01.531" v="1184" actId="478"/>
          <ac:spMkLst>
            <pc:docMk/>
            <pc:sldMk cId="2699822689" sldId="332"/>
            <ac:spMk id="3" creationId="{3D206A37-60B2-4091-8C40-51BDA0075D13}"/>
          </ac:spMkLst>
        </pc:spChg>
        <pc:spChg chg="del mod ord">
          <ac:chgData name="Petr" userId="37ffb8d4-0ab7-4539-80fa-95cb741689c5" providerId="ADAL" clId="{0245BA88-6C9E-4DF1-8ACB-A60E28B24D4F}" dt="2020-11-24T15:43:03.971" v="1185" actId="478"/>
          <ac:spMkLst>
            <pc:docMk/>
            <pc:sldMk cId="2699822689" sldId="332"/>
            <ac:spMk id="4" creationId="{CB11DE9D-F1EF-4E29-BC55-E80502B0A6D2}"/>
          </ac:spMkLst>
        </pc:spChg>
        <pc:spChg chg="mod ord">
          <ac:chgData name="Petr" userId="37ffb8d4-0ab7-4539-80fa-95cb741689c5" providerId="ADAL" clId="{0245BA88-6C9E-4DF1-8ACB-A60E28B24D4F}" dt="2020-11-24T15:45:20.751" v="1234" actId="20577"/>
          <ac:spMkLst>
            <pc:docMk/>
            <pc:sldMk cId="2699822689" sldId="332"/>
            <ac:spMk id="5" creationId="{9D03E4F8-91C9-417E-8D11-2572E8459BBA}"/>
          </ac:spMkLst>
        </pc:spChg>
        <pc:spChg chg="del mod ord">
          <ac:chgData name="Petr" userId="37ffb8d4-0ab7-4539-80fa-95cb741689c5" providerId="ADAL" clId="{0245BA88-6C9E-4DF1-8ACB-A60E28B24D4F}" dt="2020-11-24T14:21:26.331" v="221" actId="700"/>
          <ac:spMkLst>
            <pc:docMk/>
            <pc:sldMk cId="2699822689" sldId="332"/>
            <ac:spMk id="6" creationId="{BCE98C83-0FB5-42A3-83DF-8B187A7EB327}"/>
          </ac:spMkLst>
        </pc:spChg>
        <pc:spChg chg="del mod ord">
          <ac:chgData name="Petr" userId="37ffb8d4-0ab7-4539-80fa-95cb741689c5" providerId="ADAL" clId="{0245BA88-6C9E-4DF1-8ACB-A60E28B24D4F}" dt="2020-11-24T14:21:26.331" v="221" actId="700"/>
          <ac:spMkLst>
            <pc:docMk/>
            <pc:sldMk cId="2699822689" sldId="332"/>
            <ac:spMk id="7" creationId="{05FB503F-2FCE-4390-93CC-1AA8AF5841DA}"/>
          </ac:spMkLst>
        </pc:spChg>
        <pc:spChg chg="add mod ord">
          <ac:chgData name="Petr" userId="37ffb8d4-0ab7-4539-80fa-95cb741689c5" providerId="ADAL" clId="{0245BA88-6C9E-4DF1-8ACB-A60E28B24D4F}" dt="2020-11-24T14:46:40.080" v="505" actId="179"/>
          <ac:spMkLst>
            <pc:docMk/>
            <pc:sldMk cId="2699822689" sldId="332"/>
            <ac:spMk id="8" creationId="{BD7CD036-65FF-4C91-8037-799630AE3FA9}"/>
          </ac:spMkLst>
        </pc:spChg>
        <pc:spChg chg="add mod ord">
          <ac:chgData name="Petr" userId="37ffb8d4-0ab7-4539-80fa-95cb741689c5" providerId="ADAL" clId="{0245BA88-6C9E-4DF1-8ACB-A60E28B24D4F}" dt="2020-11-24T14:21:30.381" v="227" actId="20577"/>
          <ac:spMkLst>
            <pc:docMk/>
            <pc:sldMk cId="2699822689" sldId="332"/>
            <ac:spMk id="9" creationId="{02160451-1E87-4AE8-A500-6A238A7FE217}"/>
          </ac:spMkLst>
        </pc:spChg>
        <pc:spChg chg="add mod ord">
          <ac:chgData name="Petr" userId="37ffb8d4-0ab7-4539-80fa-95cb741689c5" providerId="ADAL" clId="{0245BA88-6C9E-4DF1-8ACB-A60E28B24D4F}" dt="2020-11-24T14:21:34.761" v="232" actId="20577"/>
          <ac:spMkLst>
            <pc:docMk/>
            <pc:sldMk cId="2699822689" sldId="332"/>
            <ac:spMk id="10" creationId="{AB752799-4282-4396-9B19-360D0D440975}"/>
          </ac:spMkLst>
        </pc:spChg>
        <pc:spChg chg="add mod ord">
          <ac:chgData name="Petr" userId="37ffb8d4-0ab7-4539-80fa-95cb741689c5" providerId="ADAL" clId="{0245BA88-6C9E-4DF1-8ACB-A60E28B24D4F}" dt="2020-11-24T14:46:53.385" v="506" actId="20577"/>
          <ac:spMkLst>
            <pc:docMk/>
            <pc:sldMk cId="2699822689" sldId="332"/>
            <ac:spMk id="11" creationId="{83F31F3B-B2DA-4F4F-A11A-8915CACDC83D}"/>
          </ac:spMkLst>
        </pc:spChg>
      </pc:sldChg>
      <pc:sldChg chg="addSp delSp modSp new mod modClrScheme chgLayout">
        <pc:chgData name="Petr" userId="37ffb8d4-0ab7-4539-80fa-95cb741689c5" providerId="ADAL" clId="{0245BA88-6C9E-4DF1-8ACB-A60E28B24D4F}" dt="2020-11-24T15:43:15.761" v="1188" actId="478"/>
        <pc:sldMkLst>
          <pc:docMk/>
          <pc:sldMk cId="2938854155" sldId="333"/>
        </pc:sldMkLst>
        <pc:spChg chg="add del mod ord">
          <ac:chgData name="Petr" userId="37ffb8d4-0ab7-4539-80fa-95cb741689c5" providerId="ADAL" clId="{0245BA88-6C9E-4DF1-8ACB-A60E28B24D4F}" dt="2020-11-24T14:28:35.080" v="355" actId="700"/>
          <ac:spMkLst>
            <pc:docMk/>
            <pc:sldMk cId="2938854155" sldId="333"/>
            <ac:spMk id="2" creationId="{F80667B4-5C49-47C3-9912-6048C70DC77A}"/>
          </ac:spMkLst>
        </pc:spChg>
        <pc:spChg chg="mod ord">
          <ac:chgData name="Petr" userId="37ffb8d4-0ab7-4539-80fa-95cb741689c5" providerId="ADAL" clId="{0245BA88-6C9E-4DF1-8ACB-A60E28B24D4F}" dt="2020-11-24T15:43:12.371" v="1187" actId="6549"/>
          <ac:spMkLst>
            <pc:docMk/>
            <pc:sldMk cId="2938854155" sldId="333"/>
            <ac:spMk id="3" creationId="{743E160A-71A6-4221-86CF-93F3BFF4BB04}"/>
          </ac:spMkLst>
        </pc:spChg>
        <pc:spChg chg="del mod ord">
          <ac:chgData name="Petr" userId="37ffb8d4-0ab7-4539-80fa-95cb741689c5" providerId="ADAL" clId="{0245BA88-6C9E-4DF1-8ACB-A60E28B24D4F}" dt="2020-11-24T15:43:15.761" v="1188" actId="478"/>
          <ac:spMkLst>
            <pc:docMk/>
            <pc:sldMk cId="2938854155" sldId="333"/>
            <ac:spMk id="4" creationId="{F2FF3EF1-F037-4745-8F4B-525EFEA25E67}"/>
          </ac:spMkLst>
        </pc:spChg>
        <pc:spChg chg="mod ord">
          <ac:chgData name="Petr" userId="37ffb8d4-0ab7-4539-80fa-95cb741689c5" providerId="ADAL" clId="{0245BA88-6C9E-4DF1-8ACB-A60E28B24D4F}" dt="2020-11-24T14:28:35.080" v="355" actId="700"/>
          <ac:spMkLst>
            <pc:docMk/>
            <pc:sldMk cId="2938854155" sldId="333"/>
            <ac:spMk id="5" creationId="{A2F05887-7856-4AF8-8FEE-CCA7E461422F}"/>
          </ac:spMkLst>
        </pc:spChg>
        <pc:spChg chg="add del">
          <ac:chgData name="Petr" userId="37ffb8d4-0ab7-4539-80fa-95cb741689c5" providerId="ADAL" clId="{0245BA88-6C9E-4DF1-8ACB-A60E28B24D4F}" dt="2020-11-24T14:28:35.080" v="355" actId="700"/>
          <ac:spMkLst>
            <pc:docMk/>
            <pc:sldMk cId="2938854155" sldId="333"/>
            <ac:spMk id="6" creationId="{CE34F30D-9326-4EFA-893A-FE70CAD05196}"/>
          </ac:spMkLst>
        </pc:spChg>
        <pc:spChg chg="add del">
          <ac:chgData name="Petr" userId="37ffb8d4-0ab7-4539-80fa-95cb741689c5" providerId="ADAL" clId="{0245BA88-6C9E-4DF1-8ACB-A60E28B24D4F}" dt="2020-11-24T14:28:35.080" v="355" actId="700"/>
          <ac:spMkLst>
            <pc:docMk/>
            <pc:sldMk cId="2938854155" sldId="333"/>
            <ac:spMk id="7" creationId="{3F307FF8-D4E6-4BF0-A79E-2E24C8C6FD87}"/>
          </ac:spMkLst>
        </pc:spChg>
        <pc:spChg chg="add mod ord">
          <ac:chgData name="Petr" userId="37ffb8d4-0ab7-4539-80fa-95cb741689c5" providerId="ADAL" clId="{0245BA88-6C9E-4DF1-8ACB-A60E28B24D4F}" dt="2020-11-24T14:28:35.080" v="355" actId="700"/>
          <ac:spMkLst>
            <pc:docMk/>
            <pc:sldMk cId="2938854155" sldId="333"/>
            <ac:spMk id="10" creationId="{A58CD374-0F41-4083-9C6D-1323C87F0648}"/>
          </ac:spMkLst>
        </pc:spChg>
        <pc:picChg chg="add del mod ord">
          <ac:chgData name="Petr" userId="37ffb8d4-0ab7-4539-80fa-95cb741689c5" providerId="ADAL" clId="{0245BA88-6C9E-4DF1-8ACB-A60E28B24D4F}" dt="2020-11-24T14:27:46.251" v="320"/>
          <ac:picMkLst>
            <pc:docMk/>
            <pc:sldMk cId="2938854155" sldId="333"/>
            <ac:picMk id="8" creationId="{78D5D97F-F2D4-454D-BB7E-F17E77D99185}"/>
          </ac:picMkLst>
        </pc:picChg>
        <pc:picChg chg="add mod">
          <ac:chgData name="Petr" userId="37ffb8d4-0ab7-4539-80fa-95cb741689c5" providerId="ADAL" clId="{0245BA88-6C9E-4DF1-8ACB-A60E28B24D4F}" dt="2020-11-24T14:28:39.220" v="356" actId="14100"/>
          <ac:picMkLst>
            <pc:docMk/>
            <pc:sldMk cId="2938854155" sldId="333"/>
            <ac:picMk id="9" creationId="{EB63CB3D-D02A-400E-B39D-3F6FFBD1361F}"/>
          </ac:picMkLst>
        </pc:picChg>
      </pc:sldChg>
      <pc:sldChg chg="addSp delSp modSp new mod modClrScheme chgLayout">
        <pc:chgData name="Petr" userId="37ffb8d4-0ab7-4539-80fa-95cb741689c5" providerId="ADAL" clId="{0245BA88-6C9E-4DF1-8ACB-A60E28B24D4F}" dt="2020-11-24T15:47:07.291" v="1243" actId="6549"/>
        <pc:sldMkLst>
          <pc:docMk/>
          <pc:sldMk cId="1075283966" sldId="334"/>
        </pc:sldMkLst>
        <pc:spChg chg="del mod ord">
          <ac:chgData name="Petr" userId="37ffb8d4-0ab7-4539-80fa-95cb741689c5" providerId="ADAL" clId="{0245BA88-6C9E-4DF1-8ACB-A60E28B24D4F}" dt="2020-11-24T15:43:42.001" v="1198" actId="478"/>
          <ac:spMkLst>
            <pc:docMk/>
            <pc:sldMk cId="1075283966" sldId="334"/>
            <ac:spMk id="2" creationId="{7C22D240-004D-4FFA-9C95-C84456895810}"/>
          </ac:spMkLst>
        </pc:spChg>
        <pc:spChg chg="del mod ord">
          <ac:chgData name="Petr" userId="37ffb8d4-0ab7-4539-80fa-95cb741689c5" providerId="ADAL" clId="{0245BA88-6C9E-4DF1-8ACB-A60E28B24D4F}" dt="2020-11-24T15:43:44.161" v="1199" actId="478"/>
          <ac:spMkLst>
            <pc:docMk/>
            <pc:sldMk cId="1075283966" sldId="334"/>
            <ac:spMk id="3" creationId="{B61FEC10-01B7-46F2-8B69-88926C3CBFA0}"/>
          </ac:spMkLst>
        </pc:spChg>
        <pc:spChg chg="del">
          <ac:chgData name="Petr" userId="37ffb8d4-0ab7-4539-80fa-95cb741689c5" providerId="ADAL" clId="{0245BA88-6C9E-4DF1-8ACB-A60E28B24D4F}" dt="2020-11-24T15:13:33.399" v="798" actId="700"/>
          <ac:spMkLst>
            <pc:docMk/>
            <pc:sldMk cId="1075283966" sldId="334"/>
            <ac:spMk id="4" creationId="{89802381-16BE-4436-A736-D48EFCC421ED}"/>
          </ac:spMkLst>
        </pc:spChg>
        <pc:spChg chg="mod ord">
          <ac:chgData name="Petr" userId="37ffb8d4-0ab7-4539-80fa-95cb741689c5" providerId="ADAL" clId="{0245BA88-6C9E-4DF1-8ACB-A60E28B24D4F}" dt="2020-11-24T15:47:07.291" v="1243" actId="6549"/>
          <ac:spMkLst>
            <pc:docMk/>
            <pc:sldMk cId="1075283966" sldId="334"/>
            <ac:spMk id="5" creationId="{CA7F55B2-35B5-488C-8349-DDF1DB93696E}"/>
          </ac:spMkLst>
        </pc:spChg>
        <pc:spChg chg="del">
          <ac:chgData name="Petr" userId="37ffb8d4-0ab7-4539-80fa-95cb741689c5" providerId="ADAL" clId="{0245BA88-6C9E-4DF1-8ACB-A60E28B24D4F}" dt="2020-11-24T15:13:33.399" v="798" actId="700"/>
          <ac:spMkLst>
            <pc:docMk/>
            <pc:sldMk cId="1075283966" sldId="334"/>
            <ac:spMk id="6" creationId="{D104862D-25A0-40D9-B333-8CA517671848}"/>
          </ac:spMkLst>
        </pc:spChg>
        <pc:spChg chg="del mod ord">
          <ac:chgData name="Petr" userId="37ffb8d4-0ab7-4539-80fa-95cb741689c5" providerId="ADAL" clId="{0245BA88-6C9E-4DF1-8ACB-A60E28B24D4F}" dt="2020-11-24T15:13:33.399" v="798" actId="700"/>
          <ac:spMkLst>
            <pc:docMk/>
            <pc:sldMk cId="1075283966" sldId="334"/>
            <ac:spMk id="7" creationId="{3566A828-033B-49FD-9DF2-7FF3D33281AD}"/>
          </ac:spMkLst>
        </pc:spChg>
        <pc:spChg chg="del">
          <ac:chgData name="Petr" userId="37ffb8d4-0ab7-4539-80fa-95cb741689c5" providerId="ADAL" clId="{0245BA88-6C9E-4DF1-8ACB-A60E28B24D4F}" dt="2020-11-24T15:13:33.399" v="798" actId="700"/>
          <ac:spMkLst>
            <pc:docMk/>
            <pc:sldMk cId="1075283966" sldId="334"/>
            <ac:spMk id="8" creationId="{69B6FECE-A4E2-41C4-A481-92127A2BAA45}"/>
          </ac:spMkLst>
        </pc:spChg>
        <pc:spChg chg="add mod ord">
          <ac:chgData name="Petr" userId="37ffb8d4-0ab7-4539-80fa-95cb741689c5" providerId="ADAL" clId="{0245BA88-6C9E-4DF1-8ACB-A60E28B24D4F}" dt="2020-11-24T15:32:24.760" v="1085" actId="20577"/>
          <ac:spMkLst>
            <pc:docMk/>
            <pc:sldMk cId="1075283966" sldId="334"/>
            <ac:spMk id="9" creationId="{CFFCF1AF-CE08-42A0-80EB-84234E5BB23F}"/>
          </ac:spMkLst>
        </pc:spChg>
      </pc:sldChg>
      <pc:sldMasterChg chg="modTransition modAnim modSldLayout">
        <pc:chgData name="Petr" userId="37ffb8d4-0ab7-4539-80fa-95cb741689c5" providerId="ADAL" clId="{0245BA88-6C9E-4DF1-8ACB-A60E28B24D4F}" dt="2020-11-24T14:18:04.241" v="193"/>
        <pc:sldMasterMkLst>
          <pc:docMk/>
          <pc:sldMasterMk cId="3675856690" sldId="2147483661"/>
        </pc:sldMasterMkLst>
        <pc:sldLayoutChg chg="modTransition">
          <pc:chgData name="Petr" userId="37ffb8d4-0ab7-4539-80fa-95cb741689c5" providerId="ADAL" clId="{0245BA88-6C9E-4DF1-8ACB-A60E28B24D4F}" dt="2020-11-24T13:58:38.041" v="3"/>
          <pc:sldLayoutMkLst>
            <pc:docMk/>
            <pc:sldMasterMk cId="3675856690" sldId="2147483661"/>
            <pc:sldLayoutMk cId="4077834818" sldId="2147483662"/>
          </pc:sldLayoutMkLst>
        </pc:sldLayoutChg>
      </pc:sldMasterChg>
      <pc:sldMasterChg chg="modTransition modSldLayout">
        <pc:chgData name="Petr" userId="37ffb8d4-0ab7-4539-80fa-95cb741689c5" providerId="ADAL" clId="{0245BA88-6C9E-4DF1-8ACB-A60E28B24D4F}" dt="2020-11-24T14:19:10.721" v="194"/>
        <pc:sldMasterMkLst>
          <pc:docMk/>
          <pc:sldMasterMk cId="3478858257" sldId="2147483679"/>
        </pc:sldMasterMkLst>
        <pc:sldLayoutChg chg="modTransition">
          <pc:chgData name="Petr" userId="37ffb8d4-0ab7-4539-80fa-95cb741689c5" providerId="ADAL" clId="{0245BA88-6C9E-4DF1-8ACB-A60E28B24D4F}" dt="2020-11-24T14:19:10.721" v="194"/>
          <pc:sldLayoutMkLst>
            <pc:docMk/>
            <pc:sldMasterMk cId="3478858257" sldId="2147483679"/>
            <pc:sldLayoutMk cId="1667583506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BA2D670-35C9-4594-970D-4B367052C8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D15D67F-550B-4E2B-970E-58CDB3A5E2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altLang="cs-CZ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6ACBF66-B059-4E56-9CFE-1940B428B97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09959FB-042B-437C-B01C-C91DDBC561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B8E6E11-0389-41B8-BD16-C3A338EDA9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536CC38F-1CDA-4C7B-80B8-E83065582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D6376BAA-733B-4C67-B464-7B7DA0EBEA3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7D81CA-A61E-4357-8D16-0A36C6472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C5932-48FB-4D75-8F70-18EC0A6682A0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E6DCF3E-FE3F-47C8-A3C6-A9E17798A5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926CD67-2ED4-4D0E-AD73-17EE987DC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A38E64-AF2C-44E6-AAFA-1F3D1A14C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8E1DD-9698-42DB-9DC9-0A6917A7E9D9}" type="slidenum">
              <a:rPr lang="en-US" altLang="cs-CZ"/>
              <a:pPr/>
              <a:t>15</a:t>
            </a:fld>
            <a:endParaRPr lang="en-US" altLang="cs-CZ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951726A3-F381-48F4-ADA9-3FB081CA14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1EFCE774-D90B-4E8D-9C04-98D68AFE5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410E13-EF60-4202-B6EB-AC3658B6F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6FE15-B929-4DAF-9EDC-E9711B5C1471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384A4AD-AD5F-4F75-A01B-73D9FA3087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34BF01B6-2F3F-44AF-8BCA-2B7D7A271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FBA8E4-5991-46C2-BCE2-DD6CA9701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E16C7-A628-4AF0-9CA2-0A7509C0E010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BC87F22F-4059-429B-B64D-249A420082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534DA489-36CB-42CF-93A2-0593D8650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641DF6-AA47-4E87-B08C-2947171A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3C438-394F-463B-B3C5-96123AE28043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591922C-A860-422C-B377-05D9EE32A7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8CA350B-79E9-4503-ACD2-4A96BB5BB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239183-E51F-4B30-93F9-A1BB561BE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495C8-A5FE-4665-8552-7D00FE75A56C}" type="slidenum">
              <a:rPr lang="en-US" altLang="cs-CZ"/>
              <a:pPr/>
              <a:t>19</a:t>
            </a:fld>
            <a:endParaRPr lang="en-US" altLang="cs-CZ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2767EB98-1B7F-42D0-B2DB-F15FBDEDB1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014CFAD-6D3E-432E-8F55-01D47BBC4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6A8CCE-C98C-4918-BAF5-F8FC2AC05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71D7B-8779-4173-BA3C-15A84BBDC0DF}" type="slidenum">
              <a:rPr lang="en-US" altLang="cs-CZ"/>
              <a:pPr/>
              <a:t>20</a:t>
            </a:fld>
            <a:endParaRPr lang="en-US" altLang="cs-CZ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F52DEA74-77CA-4606-84A0-9E71467DD8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667BD8C0-7AB3-488D-8C1A-6895B86C3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81BFB2-7B12-44C2-9FCA-5C3569540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55B75-F7A8-4A94-98FB-B2F60BEFB7C4}" type="slidenum">
              <a:rPr lang="en-US" altLang="cs-CZ"/>
              <a:pPr/>
              <a:t>21</a:t>
            </a:fld>
            <a:endParaRPr lang="en-US" altLang="cs-CZ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A0E96F68-5AC4-4F2B-BA3F-101C86428D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F4E22CDE-8544-4213-8040-029784647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50E928-378D-41DE-BDF6-6804BF1F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E2D66-BF38-4E1F-B4A5-99603C255130}" type="slidenum">
              <a:rPr lang="en-US" altLang="cs-CZ"/>
              <a:pPr/>
              <a:t>22</a:t>
            </a:fld>
            <a:endParaRPr lang="en-US" altLang="cs-CZ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794304F5-FC7D-40D4-8D12-C0C1A46531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AD61570C-24B6-4B5E-B06B-5D15B0F8F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1EF104-E8C4-4AC8-A4E4-39025C3A5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F3EF7-1C97-442B-ABD0-C7B561119CEA}" type="slidenum">
              <a:rPr lang="en-US" altLang="cs-CZ"/>
              <a:pPr/>
              <a:t>23</a:t>
            </a:fld>
            <a:endParaRPr lang="en-US" altLang="cs-CZ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D9A27FAF-53D6-4B24-8B28-B1F17EDB36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3C5B5909-F1EE-415F-BB3C-A9AC45440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8EAFDD-A8FC-4253-9D32-4D295DAA6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73BA-C5CB-4ACA-91F1-AE9E0D64CF8E}" type="slidenum">
              <a:rPr lang="en-US" altLang="cs-CZ"/>
              <a:pPr/>
              <a:t>24</a:t>
            </a:fld>
            <a:endParaRPr lang="en-US" altLang="cs-CZ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34B98D0A-F24A-42A5-AFA7-9050548746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8605D96-39D7-42CD-A3D2-8EBB2FE4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2C1CA5-3111-4F2A-98B3-46D5227BE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EBE-DE60-4BFD-8B7A-13B700C31083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CD3A4F37-D5D2-4DE2-86BC-7AABA78FAF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171DE7F-5CED-4BEB-9372-3C7D0DF19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42E52D-4FF2-4910-921C-487B914B3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818A-B9C3-4E65-AA3D-43E995769C10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ABA3F298-67F9-4CA3-9A9A-47472E868F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F954EF8-D1E5-45F7-B55F-ED3683A0C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20C56-10A9-4FA1-A157-2C0E9A5ED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53D9E-6CC3-46CC-8B75-09187CD4DC24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0BCFDAD-A28D-4059-BC2A-D1934E5186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BBE9F10-8449-4770-93E4-C9444A260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1BC7CE-45B5-40D4-AF73-70EEED492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11E70-EF4D-4087-975F-7FEBF15EAB04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F9F9771E-0452-41E2-A1B9-A998CF90A8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E82249-3B45-4FF8-906E-AC853ED1F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5EEAD6-2EC2-4CB5-964D-60868F462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B3B44-6838-4994-9F64-D04A3D6A4666}" type="slidenum">
              <a:rPr lang="en-US" altLang="cs-CZ"/>
              <a:pPr/>
              <a:t>11</a:t>
            </a:fld>
            <a:endParaRPr lang="en-US" altLang="cs-CZ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E1F2C8F4-5635-4D50-B4CA-56B7B87D7F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9562BE4-76EA-47EC-9CBE-791E2FD89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395D51-CA94-4B92-8855-7BC7D4D50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2BA32-B2D3-4F8E-9A75-DB3F7A13279D}" type="slidenum">
              <a:rPr lang="en-US" altLang="cs-CZ"/>
              <a:pPr/>
              <a:t>12</a:t>
            </a:fld>
            <a:endParaRPr lang="en-US" altLang="cs-CZ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86CDFA90-F9C1-45A4-B355-559791F368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80143971-43D5-4EBA-855F-FAB123CF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E1783F-76B8-45DE-B6D8-0F475CB1D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A1FAA-F6FA-4829-B2D7-440524857267}" type="slidenum">
              <a:rPr lang="en-US" altLang="cs-CZ"/>
              <a:pPr/>
              <a:t>13</a:t>
            </a:fld>
            <a:endParaRPr lang="en-US" altLang="cs-CZ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8724C382-1AF5-4DA7-818A-0B5CADBC80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974582C-D0CC-40EB-BE1E-993CEE314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CA5261-2F2B-4B69-965F-499836017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D7A02-FFB2-4B67-9947-924B7E5DFC2F}" type="slidenum">
              <a:rPr lang="en-US" altLang="cs-CZ"/>
              <a:pPr/>
              <a:t>14</a:t>
            </a:fld>
            <a:endParaRPr lang="en-US" altLang="cs-CZ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64C38BDA-7267-47DD-8FF8-256B943A76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A556F554-FFAE-4C1F-ACF0-389CFC16D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© 2007 Prentice Hall, Inc. </a:t>
            </a:r>
            <a:br>
              <a:rPr lang="en-US" altLang="cs-CZ"/>
            </a:br>
            <a:r>
              <a:rPr lang="en-US" altLang="cs-CZ"/>
              <a:t>All rights reserved.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3506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473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757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0977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83855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F2A76-8455-45C7-9423-FD85DDD5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9BA6BD-48A1-4FCC-84B1-6CBAB3647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4990EF-9649-4C73-BF90-AD7B4540C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A96C01AA-91F1-4685-A6A9-CA54C2A4ECB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198078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E3D60-4FA9-430C-8BBC-D02068F7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B79CB-8C63-44BC-9862-624564B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975100" cy="5029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C62031-220A-448A-A386-E9ECB142C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900" y="1066800"/>
            <a:ext cx="3975100" cy="5029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932BC-C214-4F9A-AE9A-AA97BBE54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DE293-524B-4CA9-89DF-63EBAAD41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4983CA01-8CB7-481B-97A1-1772105AE5C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0449260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7463E-F118-42A2-B34F-7F434D31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5D5E2F-712D-480C-9788-0661FB68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1FE9E2-420B-470D-A9BB-4F0A9ADBD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E9C155-C8BE-4644-9AAB-A275EC153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2E4DD20-74A1-4B3A-871F-B1EFF3EDB2D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424153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60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1151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33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84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06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6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73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695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cs-CZ"/>
              <a:t>15–</a:t>
            </a:r>
            <a:fld id="{B50C1534-4920-44B1-89C9-BB77901A60E5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4788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>
    <p:random/>
  </p:transition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F156DF3D-ADA4-40DE-8CB3-61406E9F85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36755CA-5766-430E-8D8A-DFBD019C9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877" y="3365497"/>
            <a:ext cx="8159323" cy="609600"/>
          </a:xfrm>
        </p:spPr>
        <p:txBody>
          <a:bodyPr/>
          <a:lstStyle/>
          <a:p>
            <a:r>
              <a:rPr lang="cs-CZ" altLang="cs-CZ" dirty="0" err="1"/>
              <a:t>Managing</a:t>
            </a:r>
            <a:r>
              <a:rPr lang="en-US" altLang="cs-CZ" dirty="0"/>
              <a:t> Groups and Teams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3400FC-98AD-4950-8877-844210251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Lecture</a:t>
            </a:r>
            <a:r>
              <a:rPr lang="cs-CZ" dirty="0"/>
              <a:t>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A7F55B2-35B5-488C-8349-DDF1DB93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Structure</a:t>
            </a:r>
            <a:r>
              <a:rPr lang="cs-CZ" altLang="cs-CZ" dirty="0"/>
              <a:t>: </a:t>
            </a:r>
            <a:r>
              <a:rPr lang="cs-CZ" altLang="cs-CZ" dirty="0" err="1"/>
              <a:t>Tasks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FFCF1AF-CE08-42A0-80EB-84234E5B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40000"/>
              </a:spcBef>
              <a:buNone/>
              <a:tabLst>
                <a:tab pos="457200" algn="l"/>
                <a:tab pos="914400" algn="l"/>
              </a:tabLst>
            </a:pPr>
            <a:r>
              <a:rPr lang="cs-CZ" sz="2400" dirty="0"/>
              <a:t>= </a:t>
            </a:r>
            <a:r>
              <a:rPr lang="en-US" sz="2400" dirty="0"/>
              <a:t>a piece of work to be done or undertaken</a:t>
            </a:r>
            <a:endParaRPr lang="cs-CZ" sz="24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clear</a:t>
            </a:r>
            <a:endParaRPr lang="cs-CZ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r>
              <a:rPr lang="en-US" sz="2000" dirty="0">
                <a:latin typeface="+mj-lt"/>
              </a:rPr>
              <a:t>easy to implement</a:t>
            </a:r>
            <a:endParaRPr lang="cs-CZ" sz="2000" dirty="0">
              <a:latin typeface="+mj-lt"/>
            </a:endParaRP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r>
              <a:rPr lang="en-US" sz="2000" dirty="0">
                <a:latin typeface="+mj-lt"/>
              </a:rPr>
              <a:t>Interdependent</a:t>
            </a:r>
            <a:endParaRPr lang="cs-CZ" sz="2000" dirty="0">
              <a:latin typeface="+mj-lt"/>
            </a:endParaRP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endParaRPr lang="cs-CZ" sz="2000" dirty="0">
              <a:latin typeface="+mj-lt"/>
            </a:endParaRP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r>
              <a:rPr lang="cs-CZ" sz="2000" dirty="0">
                <a:latin typeface="+mj-lt"/>
              </a:rPr>
              <a:t>=&gt; KSA </a:t>
            </a:r>
            <a:r>
              <a:rPr lang="cs-CZ" sz="2000" dirty="0" err="1">
                <a:latin typeface="+mj-lt"/>
              </a:rPr>
              <a:t>needed</a:t>
            </a:r>
            <a:r>
              <a:rPr lang="cs-CZ" sz="2000" dirty="0">
                <a:latin typeface="+mj-lt"/>
              </a:rPr>
              <a:t> </a:t>
            </a: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r>
              <a:rPr lang="cs-CZ" sz="2000" dirty="0">
                <a:latin typeface="+mj-lt"/>
              </a:rPr>
              <a:t>=&gt; team diversity (</a:t>
            </a:r>
            <a:r>
              <a:rPr lang="cs-CZ" sz="2000" dirty="0" err="1">
                <a:latin typeface="+mj-lt"/>
              </a:rPr>
              <a:t>homogenoous</a:t>
            </a:r>
            <a:r>
              <a:rPr lang="cs-CZ" sz="2000" dirty="0">
                <a:latin typeface="+mj-lt"/>
              </a:rPr>
              <a:t> vs. </a:t>
            </a:r>
            <a:r>
              <a:rPr lang="cs-CZ" sz="2000" dirty="0" err="1">
                <a:latin typeface="+mj-lt"/>
              </a:rPr>
              <a:t>heterogenous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teams</a:t>
            </a:r>
            <a:r>
              <a:rPr lang="cs-CZ" sz="2000" dirty="0">
                <a:latin typeface="+mj-lt"/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cs-CZ" dirty="0"/>
              <a:t>Highly complex and interdependent tasks require:</a:t>
            </a:r>
          </a:p>
          <a:p>
            <a:pPr lvl="1">
              <a:spcBef>
                <a:spcPct val="40000"/>
              </a:spcBef>
            </a:pPr>
            <a:r>
              <a:rPr lang="en-US" altLang="cs-CZ" dirty="0"/>
              <a:t>Effective communications</a:t>
            </a:r>
            <a:r>
              <a:rPr lang="cs-CZ" altLang="cs-CZ" dirty="0"/>
              <a:t> =&gt;</a:t>
            </a:r>
            <a:r>
              <a:rPr lang="en-US" altLang="cs-CZ" dirty="0"/>
              <a:t> discussion among group members</a:t>
            </a:r>
          </a:p>
          <a:p>
            <a:pPr lvl="1">
              <a:spcBef>
                <a:spcPct val="40000"/>
              </a:spcBef>
            </a:pPr>
            <a:r>
              <a:rPr lang="en-US" altLang="cs-CZ" dirty="0"/>
              <a:t>Controlled conflict</a:t>
            </a:r>
            <a:r>
              <a:rPr lang="cs-CZ" altLang="cs-CZ" dirty="0"/>
              <a:t> =&gt;</a:t>
            </a:r>
            <a:r>
              <a:rPr lang="en-US" altLang="cs-CZ" dirty="0"/>
              <a:t> </a:t>
            </a:r>
            <a:r>
              <a:rPr lang="cs-CZ" altLang="cs-CZ" dirty="0"/>
              <a:t>m</a:t>
            </a:r>
            <a:r>
              <a:rPr lang="en-US" altLang="cs-CZ" dirty="0"/>
              <a:t>ore interaction among group members</a:t>
            </a:r>
          </a:p>
          <a:p>
            <a:pPr marL="285750" lvl="1" indent="-285750" algn="just">
              <a:buFont typeface="Wingdings" panose="05000000000000000000" pitchFamily="2" charset="2"/>
              <a:buChar char=""/>
              <a:tabLst>
                <a:tab pos="457200" algn="l"/>
                <a:tab pos="914400" algn="l"/>
              </a:tabLst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28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36E8B2F-510A-4944-93EB-3D385E14C5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Roles</a:t>
            </a:r>
            <a:r>
              <a:rPr lang="cs-CZ" dirty="0"/>
              <a:t> </a:t>
            </a:r>
            <a:r>
              <a:rPr lang="cs-CZ" dirty="0" err="1"/>
              <a:t>defined</a:t>
            </a:r>
            <a:endParaRPr lang="cs-CZ" dirty="0"/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73F75E16-BF14-434D-B70B-F44CDB8A2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Structure</a:t>
            </a:r>
            <a:r>
              <a:rPr lang="cs-CZ" altLang="cs-CZ" dirty="0"/>
              <a:t>: </a:t>
            </a:r>
            <a:r>
              <a:rPr lang="cs-CZ" altLang="cs-CZ" dirty="0" err="1"/>
              <a:t>Roles</a:t>
            </a:r>
            <a:endParaRPr lang="en-US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952E7E-6799-4488-BC28-B1BA3E0F42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24251" y="1276198"/>
            <a:ext cx="3915000" cy="271576"/>
          </a:xfrm>
        </p:spPr>
        <p:txBody>
          <a:bodyPr/>
          <a:lstStyle/>
          <a:p>
            <a:r>
              <a:rPr lang="cs-CZ" dirty="0"/>
              <a:t>Team </a:t>
            </a:r>
            <a:r>
              <a:rPr lang="cs-CZ" dirty="0" err="1"/>
              <a:t>roles</a:t>
            </a:r>
            <a:endParaRPr lang="cs-CZ" dirty="0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0CDB3529-4F4B-4276-889E-F78DE4287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1" y="1692001"/>
            <a:ext cx="2965200" cy="4140000"/>
          </a:xfrm>
        </p:spPr>
        <p:txBody>
          <a:bodyPr/>
          <a:lstStyle/>
          <a:p>
            <a:pPr marL="0" lvl="1" indent="0">
              <a:spcBef>
                <a:spcPct val="40000"/>
              </a:spcBef>
              <a:buNone/>
            </a:pPr>
            <a:r>
              <a:rPr lang="en-US" altLang="cs-CZ" dirty="0"/>
              <a:t>The set of expected behavior patterns attributed to someone who occupies a given position in a social unit that assist the group in task accomplishment or maintaining group member satisfaction.</a:t>
            </a:r>
          </a:p>
          <a:p>
            <a:pPr marL="0" lvl="1" indent="0">
              <a:spcBef>
                <a:spcPct val="40000"/>
              </a:spcBef>
              <a:buNone/>
              <a:tabLst>
                <a:tab pos="266700" algn="l"/>
              </a:tabLst>
            </a:pPr>
            <a:endParaRPr lang="cs-CZ" altLang="cs-CZ" dirty="0"/>
          </a:p>
          <a:p>
            <a:pPr marL="0" lvl="1" indent="0">
              <a:spcBef>
                <a:spcPct val="40000"/>
              </a:spcBef>
              <a:buNone/>
              <a:tabLst>
                <a:tab pos="266700" algn="l"/>
              </a:tabLst>
            </a:pPr>
            <a:r>
              <a:rPr lang="en-US" altLang="cs-CZ" dirty="0"/>
              <a:t>Role conflict: experiencing differing role expectations</a:t>
            </a:r>
          </a:p>
          <a:p>
            <a:pPr marL="0" lvl="1" indent="0">
              <a:spcBef>
                <a:spcPct val="40000"/>
              </a:spcBef>
              <a:buNone/>
              <a:tabLst>
                <a:tab pos="266700" algn="l"/>
              </a:tabLst>
            </a:pPr>
            <a:r>
              <a:rPr lang="en-US" altLang="cs-CZ" dirty="0"/>
              <a:t>Role ambiguity: uncertainty about role expectations</a:t>
            </a:r>
          </a:p>
          <a:p>
            <a:pPr lvl="1">
              <a:spcBef>
                <a:spcPct val="40000"/>
              </a:spcBef>
            </a:pPr>
            <a:endParaRPr lang="en-US" altLang="cs-CZ" dirty="0"/>
          </a:p>
          <a:p>
            <a:pPr lvl="1">
              <a:spcBef>
                <a:spcPct val="40000"/>
              </a:spcBef>
            </a:pPr>
            <a:endParaRPr lang="en-US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09F473-392B-4B8E-9C5A-5249E320A91E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148221" y="3542883"/>
            <a:ext cx="2382431" cy="287828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0295" name="Picture 7">
            <a:extLst>
              <a:ext uri="{FF2B5EF4-FFF2-40B4-BE49-F238E27FC236}">
                <a16:creationId xmlns:a16="http://schemas.microsoft.com/office/drawing/2014/main" id="{882D4325-8A85-4678-8FC5-C3DBBE2A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1745774"/>
            <a:ext cx="536268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>
            <a:extLst>
              <a:ext uri="{FF2B5EF4-FFF2-40B4-BE49-F238E27FC236}">
                <a16:creationId xmlns:a16="http://schemas.microsoft.com/office/drawing/2014/main" id="{46AB65FE-4CFC-4A60-9B40-92C5A981A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Structure</a:t>
            </a:r>
            <a:r>
              <a:rPr lang="cs-CZ" altLang="cs-CZ" dirty="0"/>
              <a:t>: </a:t>
            </a:r>
            <a:r>
              <a:rPr lang="cs-CZ" altLang="cs-CZ" dirty="0" err="1"/>
              <a:t>Norms</a:t>
            </a:r>
            <a:endParaRPr lang="en-US" altLang="cs-CZ" dirty="0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72D1F9D6-6E70-4864-8867-D71F7E38C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cs-CZ" altLang="cs-CZ" sz="2400" dirty="0"/>
              <a:t>= a</a:t>
            </a:r>
            <a:r>
              <a:rPr lang="en-US" altLang="cs-CZ" sz="2400" dirty="0" err="1"/>
              <a:t>cceptable</a:t>
            </a:r>
            <a:r>
              <a:rPr lang="en-US" altLang="cs-CZ" sz="2400" dirty="0"/>
              <a:t> standards or expectations that are shared by the group’s members.</a:t>
            </a:r>
          </a:p>
          <a:p>
            <a:pPr>
              <a:spcBef>
                <a:spcPct val="40000"/>
              </a:spcBef>
            </a:pPr>
            <a:endParaRPr lang="cs-CZ" altLang="cs-CZ" sz="2400" dirty="0"/>
          </a:p>
          <a:p>
            <a:pPr>
              <a:spcBef>
                <a:spcPct val="40000"/>
              </a:spcBef>
            </a:pPr>
            <a:r>
              <a:rPr lang="en-US" altLang="cs-CZ" sz="2400" dirty="0"/>
              <a:t>Common types of norms</a:t>
            </a:r>
            <a:r>
              <a:rPr lang="cs-CZ" altLang="cs-CZ" sz="2400" dirty="0"/>
              <a:t>:</a:t>
            </a:r>
          </a:p>
          <a:p>
            <a:pPr marL="361950" lvl="1" indent="-361950">
              <a:lnSpc>
                <a:spcPct val="10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cs-CZ" sz="2400" dirty="0"/>
              <a:t>Effort and performance</a:t>
            </a:r>
            <a:r>
              <a:rPr lang="cs-CZ" altLang="cs-CZ" sz="2400" dirty="0"/>
              <a:t> -&gt; o</a:t>
            </a:r>
            <a:r>
              <a:rPr lang="en-US" altLang="cs-CZ" sz="2400" dirty="0" err="1"/>
              <a:t>utput</a:t>
            </a:r>
            <a:r>
              <a:rPr lang="en-US" altLang="cs-CZ" sz="2400" dirty="0"/>
              <a:t> levels, absenteeism, </a:t>
            </a:r>
            <a:r>
              <a:rPr lang="cs-CZ" altLang="cs-CZ" sz="2400" dirty="0"/>
              <a:t>	</a:t>
            </a:r>
            <a:r>
              <a:rPr lang="en-US" altLang="cs-CZ" sz="2400" dirty="0"/>
              <a:t>promptness, socializing</a:t>
            </a:r>
          </a:p>
          <a:p>
            <a:pPr marL="342900" lvl="1" indent="-342900">
              <a:lnSpc>
                <a:spcPct val="10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cs-CZ" sz="2400" dirty="0"/>
              <a:t>Dress</a:t>
            </a:r>
          </a:p>
          <a:p>
            <a:pPr marL="342900" lvl="1" indent="-342900">
              <a:lnSpc>
                <a:spcPct val="10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cs-CZ" sz="2400" dirty="0"/>
              <a:t>Loyalty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E2EFD266-9C15-45E1-83FD-D41FF4600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Structure</a:t>
            </a:r>
            <a:r>
              <a:rPr lang="cs-CZ" altLang="cs-CZ" dirty="0"/>
              <a:t>:</a:t>
            </a:r>
            <a:r>
              <a:rPr lang="en-US" altLang="cs-CZ" dirty="0"/>
              <a:t> </a:t>
            </a:r>
            <a:r>
              <a:rPr lang="cs-CZ" altLang="cs-CZ" dirty="0" err="1"/>
              <a:t>Conformity</a:t>
            </a:r>
            <a:endParaRPr lang="en-US" altLang="cs-CZ" dirty="0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EDC7100F-99F6-4CFC-B083-BF5ECCF3A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dirty="0"/>
              <a:t>Individuals conform in order to be accepted by groups.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dirty="0"/>
              <a:t>Group pressures can have an effect on an individual member’s judgment and attitudes.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dirty="0"/>
              <a:t>The effect of conformity is not as strong as it once was, although still a powerful force.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endParaRPr lang="cs-CZ" altLang="cs-CZ" sz="2000" dirty="0"/>
          </a:p>
          <a:p>
            <a:pPr lvl="1">
              <a:lnSpc>
                <a:spcPct val="100000"/>
              </a:lnSpc>
            </a:pPr>
            <a:r>
              <a:rPr lang="en-US" altLang="cs-CZ" sz="2000" u="sng" dirty="0"/>
              <a:t>Groupthink</a:t>
            </a:r>
          </a:p>
          <a:p>
            <a:pPr marL="0" lvl="2">
              <a:lnSpc>
                <a:spcPct val="100000"/>
              </a:lnSpc>
            </a:pPr>
            <a:r>
              <a:rPr lang="en-US" altLang="cs-CZ" sz="2000" dirty="0"/>
              <a:t>The extensive pressure of others in a strongly cohesive or threatened group that causes individual members to change their opinions to conform to that of the group.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>
            <a:extLst>
              <a:ext uri="{FF2B5EF4-FFF2-40B4-BE49-F238E27FC236}">
                <a16:creationId xmlns:a16="http://schemas.microsoft.com/office/drawing/2014/main" id="{5CC98B8A-2109-4B93-A193-3D7411ED5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Structure</a:t>
            </a:r>
            <a:r>
              <a:rPr lang="cs-CZ" altLang="cs-CZ" dirty="0"/>
              <a:t>: Status </a:t>
            </a:r>
            <a:r>
              <a:rPr lang="cs-CZ" altLang="cs-CZ" dirty="0" err="1"/>
              <a:t>system</a:t>
            </a:r>
            <a:endParaRPr lang="en-US" altLang="cs-CZ" dirty="0"/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ADB8C3F4-46E9-4338-9F9D-4DEE01869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cs-CZ" altLang="cs-CZ" sz="2000" dirty="0"/>
              <a:t>= t</a:t>
            </a:r>
            <a:r>
              <a:rPr lang="en-US" altLang="cs-CZ" sz="2000" dirty="0"/>
              <a:t>he formal or informal prestige grading, position, or ranking system for members of a group that serves as  recognition for individual contributions to the group and as a behavioral motivator.</a:t>
            </a:r>
          </a:p>
          <a:p>
            <a:pPr marL="0" lvl="2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dirty="0"/>
              <a:t>Formal status systems are effective when the perceived ranking of an individual and the status symbols accorded that individual are congruent</a:t>
            </a:r>
            <a:r>
              <a:rPr lang="en-US" altLang="cs-CZ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4F6D957C-8729-4932-B177-0CBFBCB42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Cohesiveness</a:t>
            </a:r>
            <a:endParaRPr lang="en-US" altLang="cs-CZ" dirty="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DF95B5F-AEFC-4F5C-87BA-716AE0F59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8150" y="1714837"/>
            <a:ext cx="8064900" cy="39600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altLang="cs-CZ" sz="2400" dirty="0"/>
              <a:t>The degree to which members are attracted to a group and share the group’s goals.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altLang="cs-CZ" sz="2400" dirty="0"/>
              <a:t>Highly cohesive groups are more effective and productive than less cohesive groups when their goals aligned with organizational goals.</a:t>
            </a:r>
            <a:endParaRPr lang="cs-CZ" altLang="cs-CZ" sz="2400" dirty="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endParaRPr lang="en-US" altLang="cs-CZ" sz="24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1A08CAB-18C1-4B7F-A856-9AB3B3A4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06" y="3579329"/>
            <a:ext cx="3427638" cy="28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AF18548-1354-4045-921A-76F3CB05C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00545"/>
              </p:ext>
            </p:extLst>
          </p:nvPr>
        </p:nvGraphicFramePr>
        <p:xfrm>
          <a:off x="520951" y="4221364"/>
          <a:ext cx="4801356" cy="1722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316">
                  <a:extLst>
                    <a:ext uri="{9D8B030D-6E8A-4147-A177-3AD203B41FA5}">
                      <a16:colId xmlns:a16="http://schemas.microsoft.com/office/drawing/2014/main" val="2648508703"/>
                    </a:ext>
                  </a:extLst>
                </a:gridCol>
                <a:gridCol w="1518438">
                  <a:extLst>
                    <a:ext uri="{9D8B030D-6E8A-4147-A177-3AD203B41FA5}">
                      <a16:colId xmlns:a16="http://schemas.microsoft.com/office/drawing/2014/main" val="287282277"/>
                    </a:ext>
                  </a:extLst>
                </a:gridCol>
                <a:gridCol w="1478602">
                  <a:extLst>
                    <a:ext uri="{9D8B030D-6E8A-4147-A177-3AD203B41FA5}">
                      <a16:colId xmlns:a16="http://schemas.microsoft.com/office/drawing/2014/main" val="4061555234"/>
                    </a:ext>
                  </a:extLst>
                </a:gridCol>
              </a:tblGrid>
              <a:tr h="3827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Factors of team cohesiveness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MORE COHESIVE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LESS COHESIVE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60460659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- member similarity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homogenous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heterogeneous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13338042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- team size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small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large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3208370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- member interaction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interdependent tasks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independent tasks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96496144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- barriers to entry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some barriers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no barriers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2671944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</a:rPr>
                        <a:t>- team success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success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failure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83121895"/>
                  </a:ext>
                </a:extLst>
              </a:tr>
              <a:tr h="3827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- external competition and challenges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high competition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challenging tasks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low competition</a:t>
                      </a:r>
                      <a:endParaRPr lang="cs-CZ" sz="1200" dirty="0">
                        <a:effectLst/>
                      </a:endParaRPr>
                    </a:p>
                    <a:p>
                      <a:pPr algn="ctr"/>
                      <a:r>
                        <a:rPr lang="en-US" sz="1200" dirty="0">
                          <a:effectLst/>
                        </a:rPr>
                        <a:t>easy tasks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055555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33E5126-0365-46C9-94E8-5E7D8640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Size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DD19F80-2993-4E99-AF0A-E55261776C6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3400" y="1524000"/>
            <a:ext cx="3975100" cy="4572000"/>
          </a:xfrm>
        </p:spPr>
        <p:txBody>
          <a:bodyPr/>
          <a:lstStyle/>
          <a:p>
            <a:r>
              <a:rPr lang="en-US" altLang="cs-CZ" sz="2400" dirty="0"/>
              <a:t>Small groups</a:t>
            </a:r>
          </a:p>
          <a:p>
            <a:pPr lvl="1">
              <a:lnSpc>
                <a:spcPct val="100000"/>
              </a:lnSpc>
            </a:pPr>
            <a:r>
              <a:rPr lang="en-US" altLang="cs-CZ" sz="1800" dirty="0"/>
              <a:t>Complete tasks faster than larger groups.</a:t>
            </a:r>
          </a:p>
          <a:p>
            <a:pPr lvl="1">
              <a:lnSpc>
                <a:spcPct val="100000"/>
              </a:lnSpc>
            </a:pPr>
            <a:r>
              <a:rPr lang="en-US" altLang="cs-CZ" sz="1800" dirty="0"/>
              <a:t>Make more effective use of facts</a:t>
            </a:r>
            <a:r>
              <a:rPr lang="en-US" altLang="cs-CZ" sz="2000" dirty="0"/>
              <a:t>.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r>
              <a:rPr lang="en-US" altLang="cs-CZ" sz="2400" dirty="0"/>
              <a:t>Large groups</a:t>
            </a:r>
          </a:p>
          <a:p>
            <a:pPr lvl="1">
              <a:lnSpc>
                <a:spcPct val="100000"/>
              </a:lnSpc>
            </a:pPr>
            <a:r>
              <a:rPr lang="en-US" altLang="cs-CZ" sz="1800" dirty="0"/>
              <a:t>Solve problems better than small groups.</a:t>
            </a:r>
          </a:p>
          <a:p>
            <a:pPr lvl="1">
              <a:lnSpc>
                <a:spcPct val="100000"/>
              </a:lnSpc>
            </a:pPr>
            <a:r>
              <a:rPr lang="en-US" altLang="cs-CZ" sz="1800" dirty="0"/>
              <a:t>Are good for getting diverse input.</a:t>
            </a:r>
          </a:p>
          <a:p>
            <a:pPr lvl="1">
              <a:lnSpc>
                <a:spcPct val="100000"/>
              </a:lnSpc>
            </a:pPr>
            <a:r>
              <a:rPr lang="en-US" altLang="cs-CZ" sz="1800" dirty="0"/>
              <a:t>Are more effective in fact-finding.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DDB1757D-1294-4D42-AFA2-599E611A785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0900" y="1524000"/>
            <a:ext cx="3975100" cy="4572000"/>
          </a:xfrm>
        </p:spPr>
        <p:txBody>
          <a:bodyPr/>
          <a:lstStyle/>
          <a:p>
            <a:r>
              <a:rPr lang="en-US" altLang="cs-CZ" sz="2400" dirty="0"/>
              <a:t>Social Loafing</a:t>
            </a:r>
          </a:p>
          <a:p>
            <a:pPr lvl="1">
              <a:lnSpc>
                <a:spcPct val="100000"/>
              </a:lnSpc>
            </a:pPr>
            <a:r>
              <a:rPr lang="en-US" altLang="cs-CZ" sz="1800" dirty="0"/>
              <a:t>The tendency for individuals to expend less effort when working collectively than when work individually.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05067A7E-0BF2-49A6-9BC0-A860075441F4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539353" y="1695075"/>
            <a:ext cx="3804047" cy="411194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cs-CZ" sz="2000" dirty="0"/>
              <a:t>Conflict</a:t>
            </a:r>
            <a:r>
              <a:rPr lang="cs-CZ" altLang="cs-CZ" sz="2000" dirty="0"/>
              <a:t> = </a:t>
            </a:r>
            <a:r>
              <a:rPr lang="cs-CZ" altLang="cs-CZ" sz="1800" dirty="0"/>
              <a:t>t</a:t>
            </a:r>
            <a:r>
              <a:rPr lang="en-US" altLang="cs-CZ" sz="1800" dirty="0"/>
              <a:t>he perceived incompatible differences in a group resulting in some form of interference with or opposition to its assigned tasks.</a:t>
            </a:r>
            <a:endParaRPr lang="cs-CZ" altLang="cs-CZ" sz="1800" dirty="0"/>
          </a:p>
          <a:p>
            <a:pPr marL="0" lvl="2">
              <a:lnSpc>
                <a:spcPct val="100000"/>
              </a:lnSpc>
              <a:spcBef>
                <a:spcPts val="1800"/>
              </a:spcBef>
            </a:pPr>
            <a:r>
              <a:rPr lang="en-US" altLang="cs-CZ" sz="1600" u="sng" dirty="0"/>
              <a:t>Traditional view</a:t>
            </a:r>
            <a:r>
              <a:rPr lang="cs-CZ" altLang="cs-CZ" sz="1600" dirty="0"/>
              <a:t> -</a:t>
            </a:r>
            <a:r>
              <a:rPr lang="en-US" altLang="cs-CZ" sz="1600" dirty="0"/>
              <a:t> conflict must be avoided.</a:t>
            </a:r>
          </a:p>
          <a:p>
            <a:pPr marL="0" lvl="2">
              <a:lnSpc>
                <a:spcPct val="100000"/>
              </a:lnSpc>
              <a:spcBef>
                <a:spcPct val="50000"/>
              </a:spcBef>
            </a:pPr>
            <a:r>
              <a:rPr lang="en-US" altLang="cs-CZ" sz="1600" u="sng" dirty="0"/>
              <a:t>Human relations view</a:t>
            </a:r>
            <a:r>
              <a:rPr lang="cs-CZ" altLang="cs-CZ" sz="1600" dirty="0"/>
              <a:t> -</a:t>
            </a:r>
            <a:r>
              <a:rPr lang="en-US" altLang="cs-CZ" sz="1600" dirty="0"/>
              <a:t> conflict is a natural and inevitable outcome in any group.</a:t>
            </a:r>
          </a:p>
          <a:p>
            <a:pPr marL="0" lvl="2">
              <a:lnSpc>
                <a:spcPct val="100000"/>
              </a:lnSpc>
              <a:spcBef>
                <a:spcPct val="50000"/>
              </a:spcBef>
            </a:pPr>
            <a:r>
              <a:rPr lang="en-US" altLang="cs-CZ" sz="1600" u="sng" dirty="0"/>
              <a:t>Interactionist view</a:t>
            </a:r>
            <a:r>
              <a:rPr lang="cs-CZ" altLang="cs-CZ" sz="1600" dirty="0"/>
              <a:t> -</a:t>
            </a:r>
            <a:r>
              <a:rPr lang="en-US" altLang="cs-CZ" sz="1600" dirty="0"/>
              <a:t> conflict can be a positive force and is absolutely necessary for effective group performance</a:t>
            </a:r>
            <a:r>
              <a:rPr lang="en-US" altLang="cs-CZ" sz="1800" dirty="0"/>
              <a:t>.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90F33172-C40A-4C26-9713-50633B32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Group Processes: Conflict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A9FC5-A6FD-4E8C-B1CE-A59890A5DC91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572000" y="1667024"/>
            <a:ext cx="4114800" cy="414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dirty="0"/>
              <a:t>Categories of Conflict</a:t>
            </a:r>
          </a:p>
          <a:p>
            <a:pPr lvl="1">
              <a:spcBef>
                <a:spcPct val="40000"/>
              </a:spcBef>
            </a:pPr>
            <a:r>
              <a:rPr lang="en-US" altLang="cs-CZ" sz="1600" b="1" dirty="0"/>
              <a:t>Functional</a:t>
            </a:r>
            <a:r>
              <a:rPr lang="en-US" altLang="cs-CZ" sz="1600" dirty="0"/>
              <a:t> conflicts are constructive.</a:t>
            </a:r>
          </a:p>
          <a:p>
            <a:pPr lvl="1">
              <a:spcBef>
                <a:spcPct val="40000"/>
              </a:spcBef>
            </a:pPr>
            <a:r>
              <a:rPr lang="en-US" altLang="cs-CZ" sz="1600" b="1" dirty="0"/>
              <a:t>Dysfunctional</a:t>
            </a:r>
            <a:r>
              <a:rPr lang="en-US" altLang="cs-CZ" sz="1600" dirty="0"/>
              <a:t> conflicts are destructive.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cs-CZ" altLang="cs-CZ" sz="20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cs-CZ" sz="2000" dirty="0"/>
              <a:t>Types of Conflict</a:t>
            </a:r>
          </a:p>
          <a:p>
            <a:pPr lvl="1">
              <a:spcBef>
                <a:spcPct val="40000"/>
              </a:spcBef>
            </a:pPr>
            <a:r>
              <a:rPr lang="en-US" altLang="cs-CZ" sz="1600" dirty="0"/>
              <a:t>Task conflict: content and goals of the work</a:t>
            </a:r>
          </a:p>
          <a:p>
            <a:pPr lvl="1">
              <a:spcBef>
                <a:spcPct val="40000"/>
              </a:spcBef>
            </a:pPr>
            <a:r>
              <a:rPr lang="en-US" altLang="cs-CZ" sz="1600" dirty="0"/>
              <a:t>Relationship conflict: interpersonal relationships</a:t>
            </a:r>
          </a:p>
          <a:p>
            <a:pPr lvl="1">
              <a:spcBef>
                <a:spcPct val="40000"/>
              </a:spcBef>
            </a:pPr>
            <a:r>
              <a:rPr lang="en-US" altLang="cs-CZ" sz="1600" dirty="0"/>
              <a:t>Process conflict: how the work gets done</a:t>
            </a:r>
            <a:endParaRPr lang="cs-CZ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DD2DF65-D3B7-4E0F-97B1-E5653514F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/>
            <a:r>
              <a:rPr lang="en-US" altLang="cs-CZ" dirty="0"/>
              <a:t>Conflict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dirty="0"/>
              <a:t>and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dirty="0"/>
              <a:t>Group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dirty="0"/>
              <a:t>Performance</a:t>
            </a:r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67791855-9611-42DE-9BED-EFB4EF60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1"/>
            <a:ext cx="6134100" cy="5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66A2ABEF-67D9-449D-B5DA-639316D7C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597025" indent="-1597025"/>
            <a:r>
              <a:rPr lang="en-US" altLang="cs-CZ" dirty="0"/>
              <a:t>Conflict</a:t>
            </a:r>
            <a:r>
              <a:rPr lang="cs-CZ" altLang="cs-CZ" dirty="0"/>
              <a:t> </a:t>
            </a:r>
            <a:r>
              <a:rPr lang="en-US" altLang="cs-CZ" dirty="0"/>
              <a:t>Management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dirty="0"/>
              <a:t>Techniques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05004F4-FD9C-4AC9-A0AA-A179F8E7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2867641" cy="4140000"/>
          </a:xfrm>
        </p:spPr>
        <p:txBody>
          <a:bodyPr/>
          <a:lstStyle/>
          <a:p>
            <a:pPr marL="0" lvl="1" indent="0">
              <a:spcBef>
                <a:spcPct val="50000"/>
              </a:spcBef>
              <a:buNone/>
            </a:pPr>
            <a:r>
              <a:rPr lang="en-US" altLang="cs-CZ" sz="2800" dirty="0"/>
              <a:t>Avoidance</a:t>
            </a:r>
          </a:p>
          <a:p>
            <a:pPr marL="0" lvl="1" indent="0">
              <a:spcBef>
                <a:spcPct val="50000"/>
              </a:spcBef>
              <a:buNone/>
            </a:pPr>
            <a:r>
              <a:rPr lang="en-US" altLang="cs-CZ" sz="2800" dirty="0"/>
              <a:t>Accommodation</a:t>
            </a:r>
          </a:p>
          <a:p>
            <a:pPr marL="0" lvl="1" indent="0">
              <a:spcBef>
                <a:spcPct val="50000"/>
              </a:spcBef>
              <a:buNone/>
            </a:pPr>
            <a:r>
              <a:rPr lang="en-US" altLang="cs-CZ" sz="2800" dirty="0"/>
              <a:t>Forcing</a:t>
            </a:r>
          </a:p>
          <a:p>
            <a:pPr marL="0" lvl="1" indent="0">
              <a:spcBef>
                <a:spcPct val="50000"/>
              </a:spcBef>
              <a:buNone/>
            </a:pPr>
            <a:r>
              <a:rPr lang="en-US" altLang="cs-CZ" sz="2800" dirty="0"/>
              <a:t>Compromise</a:t>
            </a:r>
          </a:p>
          <a:p>
            <a:pPr marL="0" lvl="1" indent="0">
              <a:spcBef>
                <a:spcPct val="50000"/>
              </a:spcBef>
              <a:buNone/>
            </a:pPr>
            <a:r>
              <a:rPr lang="en-US" altLang="cs-CZ" sz="2800" dirty="0"/>
              <a:t>Collaboration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5E67D2-D210-4E5F-86A0-F748AAB2184C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0597" name="Picture 5">
            <a:extLst>
              <a:ext uri="{FF2B5EF4-FFF2-40B4-BE49-F238E27FC236}">
                <a16:creationId xmlns:a16="http://schemas.microsoft.com/office/drawing/2014/main" id="{5AF6D75B-474A-40EF-A050-999691B2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7575"/>
            <a:ext cx="5029200" cy="44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44610B-7287-4C5E-8806-ED2FB1CC2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B90D73-62E7-4844-A0B3-8D4F7C9A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B6A2BD-DF4E-4386-980C-005B0AC4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Groups vs. Teams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Group work behaviour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Creating effective teams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Current challenges in managing teams</a:t>
            </a:r>
          </a:p>
        </p:txBody>
      </p:sp>
    </p:spTree>
    <p:extLst>
      <p:ext uri="{BB962C8B-B14F-4D97-AF65-F5344CB8AC3E}">
        <p14:creationId xmlns:p14="http://schemas.microsoft.com/office/powerpoint/2010/main" val="133353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76ABC1FE-C7A3-4780-88FA-68322A423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Advantages of Using Teams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A28F606D-DE5E-4F9E-89A4-7262E6AE6E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cs-CZ" sz="2800" dirty="0"/>
              <a:t>Teams outperform individuals.</a:t>
            </a: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cs-CZ" sz="2800" dirty="0"/>
              <a:t>Teams provide a way to better use employee talents.</a:t>
            </a: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cs-CZ" sz="2800" dirty="0"/>
              <a:t>Teams are more flexible and responsive.</a:t>
            </a: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cs-CZ" sz="2800" dirty="0"/>
              <a:t>Teams can be quickly assembled, deployed, </a:t>
            </a:r>
            <a:br>
              <a:rPr lang="en-US" altLang="cs-CZ" sz="2800" dirty="0"/>
            </a:br>
            <a:r>
              <a:rPr lang="en-US" altLang="cs-CZ" sz="2800" dirty="0"/>
              <a:t>refocused, and disbanded.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B9D08EF7-C9C2-471B-B532-8E587EDB9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Characteristics of </a:t>
            </a:r>
            <a:r>
              <a:rPr lang="cs-CZ" altLang="cs-CZ" dirty="0"/>
              <a:t>e</a:t>
            </a:r>
            <a:r>
              <a:rPr lang="en-US" altLang="cs-CZ" dirty="0" err="1"/>
              <a:t>ffective</a:t>
            </a:r>
            <a:r>
              <a:rPr lang="en-US" altLang="cs-CZ" dirty="0"/>
              <a:t> </a:t>
            </a:r>
            <a:r>
              <a:rPr lang="cs-CZ" altLang="cs-CZ" dirty="0"/>
              <a:t>t</a:t>
            </a:r>
            <a:r>
              <a:rPr lang="en-US" altLang="cs-CZ" dirty="0" err="1"/>
              <a:t>eams</a:t>
            </a:r>
            <a:endParaRPr lang="en-US" altLang="cs-CZ" dirty="0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DA8DFF74-3570-438E-82C0-B46403031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Have a clear understanding of their goals.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Have competent members with relevant technical and interpersonal skills.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Exhibit high mutual trust in the character and integrity of their  members.</a:t>
            </a:r>
            <a:endParaRPr lang="cs-CZ" alt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Are unified in their commitment to team goals.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Have good communication systems.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Possess effective negotiating skills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Have appropriate leadership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Have both internally and externally supportive environments</a:t>
            </a:r>
          </a:p>
          <a:p>
            <a:pPr>
              <a:spcBef>
                <a:spcPct val="35000"/>
              </a:spcBef>
            </a:pPr>
            <a:endParaRPr lang="en-US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B3C9E466-BD45-4DFF-B000-C7D62380C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Current Challenges in Managing Teams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FB8C3953-6847-49CD-8D9A-EBDE7D21A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r>
              <a:rPr lang="en-US" altLang="cs-CZ" sz="2800" dirty="0"/>
              <a:t>Getting employees to:</a:t>
            </a:r>
          </a:p>
          <a:p>
            <a:pPr marL="4572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cs-CZ" sz="2800" dirty="0"/>
              <a:t>Cooperate with others</a:t>
            </a:r>
          </a:p>
          <a:p>
            <a:pPr marL="457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cs-CZ" sz="2800" dirty="0"/>
              <a:t>Share information</a:t>
            </a:r>
          </a:p>
          <a:p>
            <a:pPr marL="457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cs-CZ" sz="2800" dirty="0"/>
              <a:t>Confront differences</a:t>
            </a:r>
          </a:p>
          <a:p>
            <a:pPr marL="457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cs-CZ" sz="2800" dirty="0"/>
              <a:t>Sublimate personal interest for the greater good of the team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EC7AF81A-19A6-4A84-8DC8-E686DE876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720000"/>
            <a:ext cx="8064900" cy="756000"/>
          </a:xfrm>
        </p:spPr>
        <p:txBody>
          <a:bodyPr/>
          <a:lstStyle/>
          <a:p>
            <a:r>
              <a:rPr lang="cs-CZ" altLang="cs-CZ" dirty="0" err="1"/>
              <a:t>Informal</a:t>
            </a:r>
            <a:r>
              <a:rPr lang="cs-CZ" altLang="cs-CZ" dirty="0"/>
              <a:t> </a:t>
            </a:r>
            <a:r>
              <a:rPr lang="cs-CZ" altLang="cs-CZ" dirty="0" err="1"/>
              <a:t>groups</a:t>
            </a:r>
            <a:r>
              <a:rPr lang="cs-CZ" altLang="cs-CZ" dirty="0"/>
              <a:t> and </a:t>
            </a:r>
            <a:r>
              <a:rPr lang="cs-CZ" altLang="cs-CZ" dirty="0" err="1"/>
              <a:t>teams</a:t>
            </a:r>
            <a:r>
              <a:rPr lang="cs-CZ" altLang="cs-CZ" dirty="0"/>
              <a:t> - u</a:t>
            </a:r>
            <a:r>
              <a:rPr lang="en-US" altLang="cs-CZ" dirty="0" err="1"/>
              <a:t>nderstanding</a:t>
            </a:r>
            <a:r>
              <a:rPr lang="en-US" altLang="cs-CZ" dirty="0"/>
              <a:t> </a:t>
            </a:r>
            <a:r>
              <a:rPr lang="cs-CZ" altLang="cs-CZ" dirty="0"/>
              <a:t>s</a:t>
            </a:r>
            <a:r>
              <a:rPr lang="en-US" altLang="cs-CZ" dirty="0" err="1"/>
              <a:t>ocial</a:t>
            </a:r>
            <a:r>
              <a:rPr lang="en-US" altLang="cs-CZ" dirty="0"/>
              <a:t> </a:t>
            </a:r>
            <a:r>
              <a:rPr lang="cs-CZ" altLang="cs-CZ" dirty="0"/>
              <a:t>n</a:t>
            </a:r>
            <a:r>
              <a:rPr lang="en-US" altLang="cs-CZ" dirty="0" err="1"/>
              <a:t>etworks</a:t>
            </a:r>
            <a:endParaRPr lang="en-US" altLang="cs-CZ" dirty="0"/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F2684D58-6CE8-4102-915C-6278EF768A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cs-CZ" sz="2400" dirty="0"/>
              <a:t>Social Network</a:t>
            </a:r>
            <a:r>
              <a:rPr lang="cs-CZ" altLang="cs-CZ" sz="2400" dirty="0"/>
              <a:t> = </a:t>
            </a:r>
            <a:r>
              <a:rPr lang="cs-CZ" altLang="cs-CZ" sz="2000" dirty="0"/>
              <a:t>t</a:t>
            </a:r>
            <a:r>
              <a:rPr lang="en-US" altLang="cs-CZ" sz="2000" dirty="0">
                <a:ea typeface="+mn-ea"/>
                <a:cs typeface="+mn-cs"/>
              </a:rPr>
              <a:t>he patterns of informal connections among individuals within groups</a:t>
            </a:r>
          </a:p>
          <a:p>
            <a:pPr>
              <a:lnSpc>
                <a:spcPct val="150000"/>
              </a:lnSpc>
            </a:pPr>
            <a:endParaRPr lang="cs-CZ" altLang="cs-CZ" sz="2000" dirty="0"/>
          </a:p>
          <a:p>
            <a:pPr>
              <a:lnSpc>
                <a:spcPct val="150000"/>
              </a:lnSpc>
            </a:pPr>
            <a:endParaRPr lang="cs-CZ" altLang="cs-CZ" sz="2000" dirty="0"/>
          </a:p>
          <a:p>
            <a:pPr>
              <a:lnSpc>
                <a:spcPct val="150000"/>
              </a:lnSpc>
            </a:pPr>
            <a:r>
              <a:rPr lang="en-US" altLang="cs-CZ" sz="2000" dirty="0"/>
              <a:t>The Importance of Social Networks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cs-CZ" sz="2000" dirty="0">
                <a:ea typeface="+mn-ea"/>
                <a:cs typeface="+mn-cs"/>
              </a:rPr>
              <a:t>Relationships can help or hinder team effectiveness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cs-CZ" sz="2000" dirty="0">
                <a:ea typeface="+mn-ea"/>
                <a:cs typeface="+mn-cs"/>
              </a:rPr>
              <a:t>Relationships improve team goal attainment and increase member commitment to the team.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>
            <a:extLst>
              <a:ext uri="{FF2B5EF4-FFF2-40B4-BE49-F238E27FC236}">
                <a16:creationId xmlns:a16="http://schemas.microsoft.com/office/drawing/2014/main" id="{ECC7E496-ED4C-4D02-B5E0-43B9B5A0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dirty="0"/>
              <a:t>Terms to Know</a:t>
            </a:r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6CD84A9D-E245-4966-A329-17C2D6C8E19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75100" cy="4953000"/>
          </a:xfrm>
        </p:spPr>
        <p:txBody>
          <a:bodyPr/>
          <a:lstStyle/>
          <a:p>
            <a:r>
              <a:rPr lang="en-US" altLang="cs-CZ" sz="2000" dirty="0"/>
              <a:t>group</a:t>
            </a:r>
          </a:p>
          <a:p>
            <a:r>
              <a:rPr lang="en-US" altLang="cs-CZ" sz="2000" dirty="0"/>
              <a:t>forming</a:t>
            </a:r>
          </a:p>
          <a:p>
            <a:r>
              <a:rPr lang="en-US" altLang="cs-CZ" sz="2000" dirty="0"/>
              <a:t>storming</a:t>
            </a:r>
          </a:p>
          <a:p>
            <a:r>
              <a:rPr lang="en-US" altLang="cs-CZ" sz="2000" dirty="0"/>
              <a:t>norming</a:t>
            </a:r>
          </a:p>
          <a:p>
            <a:r>
              <a:rPr lang="en-US" altLang="cs-CZ" sz="2000" dirty="0"/>
              <a:t>performing</a:t>
            </a:r>
          </a:p>
          <a:p>
            <a:r>
              <a:rPr lang="en-US" altLang="cs-CZ" sz="2000" dirty="0"/>
              <a:t>adjourning</a:t>
            </a:r>
          </a:p>
          <a:p>
            <a:r>
              <a:rPr lang="en-US" altLang="cs-CZ" sz="2000" dirty="0"/>
              <a:t>role</a:t>
            </a:r>
          </a:p>
          <a:p>
            <a:r>
              <a:rPr lang="en-US" altLang="cs-CZ" sz="2000" dirty="0"/>
              <a:t>norms</a:t>
            </a:r>
          </a:p>
          <a:p>
            <a:r>
              <a:rPr lang="en-US" altLang="cs-CZ" sz="2000" dirty="0"/>
              <a:t>groupthink</a:t>
            </a:r>
          </a:p>
          <a:p>
            <a:r>
              <a:rPr lang="en-US" altLang="cs-CZ" sz="2000" dirty="0"/>
              <a:t>status</a:t>
            </a:r>
          </a:p>
          <a:p>
            <a:r>
              <a:rPr lang="en-US" altLang="cs-CZ" sz="2000" dirty="0"/>
              <a:t>social loafing</a:t>
            </a:r>
          </a:p>
          <a:p>
            <a:r>
              <a:rPr lang="en-US" altLang="cs-CZ" sz="2000" dirty="0"/>
              <a:t>group cohesiveness</a:t>
            </a:r>
            <a:endParaRPr lang="cs-CZ" altLang="cs-CZ" sz="2000" dirty="0"/>
          </a:p>
          <a:p>
            <a:r>
              <a:rPr lang="en-US" altLang="cs-CZ" sz="2000" dirty="0"/>
              <a:t>conflict</a:t>
            </a:r>
          </a:p>
          <a:p>
            <a:r>
              <a:rPr lang="en-US" altLang="cs-CZ" sz="2000" dirty="0"/>
              <a:t>traditional view of conflict</a:t>
            </a:r>
          </a:p>
          <a:p>
            <a:endParaRPr lang="en-US" altLang="cs-CZ" sz="2400" dirty="0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18BC6853-1E43-4B9D-A0D2-8E12017610E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0900" y="1371600"/>
            <a:ext cx="3975100" cy="4953000"/>
          </a:xfrm>
        </p:spPr>
        <p:txBody>
          <a:bodyPr/>
          <a:lstStyle/>
          <a:p>
            <a:r>
              <a:rPr lang="en-US" altLang="cs-CZ" sz="2000" dirty="0"/>
              <a:t>human relations view of conflict</a:t>
            </a:r>
          </a:p>
          <a:p>
            <a:r>
              <a:rPr lang="en-US" altLang="cs-CZ" sz="2000" dirty="0"/>
              <a:t>interactionist view of conflict</a:t>
            </a:r>
          </a:p>
          <a:p>
            <a:r>
              <a:rPr lang="en-US" altLang="cs-CZ" sz="2000" dirty="0"/>
              <a:t>functional conflicts</a:t>
            </a:r>
          </a:p>
          <a:p>
            <a:r>
              <a:rPr lang="en-US" altLang="cs-CZ" sz="2000" dirty="0"/>
              <a:t>dysfunctional conflicts</a:t>
            </a:r>
          </a:p>
          <a:p>
            <a:r>
              <a:rPr lang="en-US" altLang="cs-CZ" sz="2000" dirty="0"/>
              <a:t>task conflict</a:t>
            </a:r>
          </a:p>
          <a:p>
            <a:r>
              <a:rPr lang="en-US" altLang="cs-CZ" sz="2000" dirty="0"/>
              <a:t>relationship conflict</a:t>
            </a:r>
          </a:p>
          <a:p>
            <a:r>
              <a:rPr lang="en-US" altLang="cs-CZ" sz="2000" dirty="0"/>
              <a:t>process conflict</a:t>
            </a:r>
          </a:p>
          <a:p>
            <a:r>
              <a:rPr lang="en-US" altLang="cs-CZ" sz="2000" dirty="0"/>
              <a:t>work teams</a:t>
            </a:r>
            <a:endParaRPr lang="cs-CZ" altLang="cs-CZ" sz="2000" dirty="0"/>
          </a:p>
          <a:p>
            <a:r>
              <a:rPr lang="en-US" altLang="cs-CZ" sz="2000" dirty="0"/>
              <a:t>problem-solving team</a:t>
            </a:r>
          </a:p>
          <a:p>
            <a:r>
              <a:rPr lang="en-US" altLang="cs-CZ" sz="2000" dirty="0"/>
              <a:t>self-managed work team</a:t>
            </a:r>
          </a:p>
          <a:p>
            <a:r>
              <a:rPr lang="en-US" altLang="cs-CZ" sz="2000" dirty="0"/>
              <a:t>cross-functional team</a:t>
            </a:r>
          </a:p>
          <a:p>
            <a:r>
              <a:rPr lang="en-US" altLang="cs-CZ" sz="2000" dirty="0"/>
              <a:t>virtual team</a:t>
            </a:r>
          </a:p>
          <a:p>
            <a:r>
              <a:rPr lang="en-US" altLang="cs-CZ" sz="2000" dirty="0"/>
              <a:t>social network structure</a:t>
            </a:r>
          </a:p>
          <a:p>
            <a:endParaRPr lang="en-US" alt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1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2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2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21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 autoUpdateAnimBg="0"/>
      <p:bldP spid="9216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D47EB5-62D7-43B7-B3F7-FAA4A654C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3C671C-535F-4526-9AD3-DA228AB5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6" name="Zástupný obsah 34">
            <a:extLst>
              <a:ext uri="{FF2B5EF4-FFF2-40B4-BE49-F238E27FC236}">
                <a16:creationId xmlns:a16="http://schemas.microsoft.com/office/drawing/2014/main" id="{5D1F72B2-8D29-4137-9A2E-89CF0FA49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133" y="1600199"/>
            <a:ext cx="7091467" cy="429236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4320381C-3970-4042-9F02-D696DFE55478}"/>
              </a:ext>
            </a:extLst>
          </p:cNvPr>
          <p:cNvSpPr/>
          <p:nvPr/>
        </p:nvSpPr>
        <p:spPr bwMode="auto">
          <a:xfrm>
            <a:off x="3352800" y="3048000"/>
            <a:ext cx="922712" cy="50811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955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2160451-1E87-4AE8-A500-6A238A7FE2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03E4F8-91C9-417E-8D11-2572E845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Groups</a:t>
            </a:r>
            <a:r>
              <a:rPr lang="cs-CZ" dirty="0"/>
              <a:t> vs. </a:t>
            </a:r>
            <a:r>
              <a:rPr lang="cs-CZ" dirty="0" err="1"/>
              <a:t>Teams</a:t>
            </a:r>
            <a:r>
              <a:rPr lang="cs-CZ" dirty="0"/>
              <a:t> (1/2)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752799-4282-4396-9B19-360D0D4409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D7CD036-65FF-4C91-8037-799630AE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altLang="cs-CZ" dirty="0" err="1"/>
              <a:t>Work</a:t>
            </a:r>
            <a:r>
              <a:rPr lang="cs-CZ" altLang="cs-CZ" dirty="0"/>
              <a:t> </a:t>
            </a:r>
            <a:r>
              <a:rPr lang="en-US" altLang="cs-CZ" dirty="0"/>
              <a:t>Group</a:t>
            </a:r>
          </a:p>
          <a:p>
            <a:pPr marL="0" lvl="1" indent="0">
              <a:buNone/>
            </a:pPr>
            <a:r>
              <a:rPr lang="cs-CZ" altLang="cs-CZ" dirty="0"/>
              <a:t>T</a:t>
            </a:r>
            <a:r>
              <a:rPr lang="en-US" altLang="cs-CZ" dirty="0"/>
              <a:t>wo or more </a:t>
            </a:r>
            <a:r>
              <a:rPr lang="cs-CZ" altLang="cs-CZ" dirty="0" err="1"/>
              <a:t>people</a:t>
            </a:r>
            <a:r>
              <a:rPr lang="cs-CZ" altLang="cs-CZ" dirty="0"/>
              <a:t> </a:t>
            </a:r>
            <a:r>
              <a:rPr lang="en-US" altLang="cs-CZ" dirty="0"/>
              <a:t>interacting and interdependent individuals who come together to achieve specific goals.</a:t>
            </a:r>
          </a:p>
          <a:p>
            <a:pPr marL="243000" lvl="1" indent="0">
              <a:buNone/>
            </a:pPr>
            <a:endParaRPr lang="cs-CZ" altLang="cs-CZ" dirty="0"/>
          </a:p>
          <a:p>
            <a:pPr marL="0" lvl="1" indent="0">
              <a:buNone/>
            </a:pPr>
            <a:r>
              <a:rPr lang="en-US" altLang="cs-CZ" dirty="0"/>
              <a:t>Formal groups</a:t>
            </a:r>
          </a:p>
          <a:p>
            <a:pPr marL="0" lvl="2"/>
            <a:r>
              <a:rPr lang="en-US" altLang="cs-CZ" dirty="0"/>
              <a:t>Work groups defined by the organization’s structure that have designated work assignments and tasks.</a:t>
            </a:r>
          </a:p>
          <a:p>
            <a:pPr marL="0" lvl="3"/>
            <a:r>
              <a:rPr lang="en-US" altLang="cs-CZ" dirty="0"/>
              <a:t>Appropriate behaviors are defined by and directed toward organizational goals.</a:t>
            </a:r>
          </a:p>
          <a:p>
            <a:pPr marL="243000" lvl="1" indent="0">
              <a:buNone/>
            </a:pPr>
            <a:endParaRPr lang="cs-CZ" altLang="cs-CZ" dirty="0"/>
          </a:p>
          <a:p>
            <a:pPr marL="0" lvl="1" indent="0">
              <a:buNone/>
            </a:pPr>
            <a:r>
              <a:rPr lang="en-US" altLang="cs-CZ" dirty="0"/>
              <a:t>Informal groups</a:t>
            </a:r>
          </a:p>
          <a:p>
            <a:pPr marL="0" lvl="2"/>
            <a:r>
              <a:rPr lang="en-US" altLang="cs-CZ" dirty="0"/>
              <a:t>Groups that are independently formed to meet the social needs of their members.</a:t>
            </a:r>
          </a:p>
          <a:p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3F31F3B-B2DA-4F4F-A11A-8915CACDC83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0" indent="0">
              <a:spcBef>
                <a:spcPct val="45000"/>
              </a:spcBef>
              <a:buNone/>
            </a:pPr>
            <a:r>
              <a:rPr lang="en-US" altLang="cs-CZ" dirty="0"/>
              <a:t>Work Team</a:t>
            </a:r>
          </a:p>
          <a:p>
            <a:pPr marL="0" lvl="1" indent="0">
              <a:spcBef>
                <a:spcPct val="45000"/>
              </a:spcBef>
              <a:buNone/>
            </a:pPr>
            <a:r>
              <a:rPr lang="en-US" altLang="cs-CZ" dirty="0"/>
              <a:t>A group whose members work intensely on a specific common goal using their positive synergy, individual and mutual accountability, and complementary skills.</a:t>
            </a:r>
            <a:endParaRPr lang="cs-CZ" altLang="cs-CZ" dirty="0"/>
          </a:p>
          <a:p>
            <a:pPr lvl="1">
              <a:spcBef>
                <a:spcPct val="45000"/>
              </a:spcBef>
            </a:pPr>
            <a:endParaRPr lang="cs-CZ" altLang="cs-CZ" dirty="0"/>
          </a:p>
          <a:p>
            <a:pPr lvl="1">
              <a:spcBef>
                <a:spcPct val="45000"/>
              </a:spcBef>
              <a:tabLst>
                <a:tab pos="1028700" algn="l"/>
              </a:tabLst>
            </a:pPr>
            <a:r>
              <a:rPr lang="en-US" dirty="0"/>
              <a:t>purposefulness = common objective / goal</a:t>
            </a:r>
            <a:endParaRPr lang="cs-CZ" dirty="0"/>
          </a:p>
          <a:p>
            <a:pPr lvl="1">
              <a:spcBef>
                <a:spcPct val="45000"/>
              </a:spcBef>
              <a:tabLst>
                <a:tab pos="1028700" algn="l"/>
              </a:tabLst>
            </a:pPr>
            <a:r>
              <a:rPr lang="en-US" dirty="0"/>
              <a:t>mutual accountability of members = interdependence</a:t>
            </a:r>
            <a:endParaRPr lang="cs-CZ" dirty="0"/>
          </a:p>
          <a:p>
            <a:pPr lvl="1">
              <a:spcBef>
                <a:spcPct val="45000"/>
              </a:spcBef>
              <a:tabLst>
                <a:tab pos="1028700" algn="l"/>
              </a:tabLst>
            </a:pPr>
            <a:r>
              <a:rPr lang="en-US" dirty="0"/>
              <a:t>self perception = “US” vs. “THEM”</a:t>
            </a:r>
            <a:endParaRPr lang="cs-CZ" dirty="0"/>
          </a:p>
          <a:p>
            <a:pPr algn="just"/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ct val="45000"/>
              </a:spcBef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69982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3E160A-71A6-4221-86CF-93F3BFF4B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2F05887-7856-4AF8-8FEE-CCA7E461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Groups</a:t>
            </a:r>
            <a:r>
              <a:rPr lang="cs-CZ" dirty="0"/>
              <a:t> vs. </a:t>
            </a:r>
            <a:r>
              <a:rPr lang="cs-CZ" dirty="0" err="1"/>
              <a:t>Teams</a:t>
            </a:r>
            <a:r>
              <a:rPr lang="cs-CZ" dirty="0"/>
              <a:t> (2/2)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58CD374-0F41-4083-9C6D-1323C87F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B63CB3D-D02A-400E-B39D-3F6FFBD1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7576"/>
            <a:ext cx="8167688" cy="391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5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>
            <a:extLst>
              <a:ext uri="{FF2B5EF4-FFF2-40B4-BE49-F238E27FC236}">
                <a16:creationId xmlns:a16="http://schemas.microsoft.com/office/drawing/2014/main" id="{4C18A515-23BD-4784-86C1-F02C74D354E5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539353" y="1447801"/>
            <a:ext cx="3913810" cy="414398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cs-CZ" dirty="0"/>
              <a:t>Command Groups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Groups that are determined by the organization chart and composed of individuals who report directly to a given manager.</a:t>
            </a:r>
          </a:p>
          <a:p>
            <a:pPr>
              <a:spcBef>
                <a:spcPct val="50000"/>
              </a:spcBef>
            </a:pPr>
            <a:r>
              <a:rPr lang="en-US" altLang="cs-CZ" dirty="0"/>
              <a:t>Task Groups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Groups composed of individuals brought together to complete a specific job task; their existence is often temporary because once the task is completed, the group disbands. </a:t>
            </a:r>
            <a:endParaRPr lang="cs-CZ" altLang="cs-CZ" dirty="0"/>
          </a:p>
          <a:p>
            <a:endParaRPr lang="en-US" altLang="cs-CZ" dirty="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A4E1661-FE04-4B3D-A47D-8B2EA50A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Types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groups</a:t>
            </a:r>
            <a:r>
              <a:rPr lang="cs-CZ" altLang="cs-CZ" dirty="0"/>
              <a:t> / </a:t>
            </a:r>
            <a:r>
              <a:rPr lang="cs-CZ" altLang="cs-CZ" dirty="0" err="1"/>
              <a:t>teams</a:t>
            </a:r>
            <a:endParaRPr lang="en-US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765D994-1B18-4FDF-80FD-4FC481EE9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45B7A6-F54A-4941-A857-F60FECA7336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688460" y="1371600"/>
            <a:ext cx="3914999" cy="4435424"/>
          </a:xfrm>
        </p:spPr>
        <p:txBody>
          <a:bodyPr/>
          <a:lstStyle/>
          <a:p>
            <a:pPr marL="54000" indent="0">
              <a:spcBef>
                <a:spcPct val="50000"/>
              </a:spcBef>
              <a:buNone/>
            </a:pPr>
            <a:r>
              <a:rPr lang="en-US" altLang="cs-CZ" dirty="0"/>
              <a:t>Cross-Functional Teams</a:t>
            </a:r>
          </a:p>
          <a:p>
            <a:pPr marL="243000" lvl="1" indent="0">
              <a:spcBef>
                <a:spcPct val="50000"/>
              </a:spcBef>
              <a:buNone/>
            </a:pPr>
            <a:r>
              <a:rPr lang="en-US" altLang="cs-CZ" dirty="0"/>
              <a:t>Groups that bring together the knowledge and skills of individuals from various work areas or groups whose members have been trained to do each others’ jobs.</a:t>
            </a:r>
            <a:endParaRPr lang="cs-CZ" altLang="cs-CZ" dirty="0"/>
          </a:p>
          <a:p>
            <a:pPr marL="54000" indent="0">
              <a:spcBef>
                <a:spcPct val="50000"/>
              </a:spcBef>
              <a:buNone/>
            </a:pPr>
            <a:r>
              <a:rPr lang="en-US" altLang="cs-CZ" dirty="0"/>
              <a:t>Self-Managed Teams</a:t>
            </a:r>
          </a:p>
          <a:p>
            <a:pPr marL="243000" lvl="1" indent="0">
              <a:spcBef>
                <a:spcPct val="50000"/>
              </a:spcBef>
              <a:buNone/>
            </a:pPr>
            <a:r>
              <a:rPr lang="en-US" altLang="cs-CZ" dirty="0"/>
              <a:t>Groups that are essentially independent and in addition to their own tasks, take on traditional responsibilities such as hiring, planning and scheduling, and performance evaluations.</a:t>
            </a:r>
          </a:p>
          <a:p>
            <a:pPr marL="54000" indent="0">
              <a:spcBef>
                <a:spcPct val="50000"/>
              </a:spcBef>
              <a:buNone/>
            </a:pPr>
            <a:r>
              <a:rPr lang="en-US" altLang="cs-CZ" dirty="0"/>
              <a:t>Problem-solving Teams</a:t>
            </a:r>
          </a:p>
          <a:p>
            <a:pPr marL="243000" lvl="1" indent="0">
              <a:spcBef>
                <a:spcPct val="50000"/>
              </a:spcBef>
              <a:buNone/>
            </a:pPr>
            <a:r>
              <a:rPr lang="en-US" altLang="cs-CZ" dirty="0"/>
              <a:t>Employees from the same department and functional area who are involved in efforts to improve work activities or to solve specific problems.</a:t>
            </a:r>
          </a:p>
          <a:p>
            <a:pPr marL="54000" indent="0">
              <a:spcBef>
                <a:spcPct val="50000"/>
              </a:spcBef>
              <a:buNone/>
            </a:pPr>
            <a:r>
              <a:rPr lang="en-US" altLang="cs-CZ" dirty="0"/>
              <a:t>Self-managed Work Teams</a:t>
            </a:r>
          </a:p>
          <a:p>
            <a:pPr marL="243000" lvl="1" indent="0">
              <a:spcBef>
                <a:spcPct val="50000"/>
              </a:spcBef>
              <a:buNone/>
            </a:pPr>
            <a:r>
              <a:rPr lang="en-US" altLang="cs-CZ" dirty="0"/>
              <a:t>A formal group of employees who operate without a manager and responsible for a complete work process or segment.</a:t>
            </a:r>
          </a:p>
          <a:p>
            <a:pPr lvl="1">
              <a:spcBef>
                <a:spcPct val="50000"/>
              </a:spcBef>
            </a:pPr>
            <a:endParaRPr lang="en-US" altLang="cs-CZ" dirty="0"/>
          </a:p>
          <a:p>
            <a:pPr lvl="1">
              <a:spcBef>
                <a:spcPct val="50000"/>
              </a:spcBef>
            </a:pPr>
            <a:endParaRPr lang="en-US" alt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1490D2C1-73EC-436C-BC1B-E4D28F542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Stages in Group Development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3AE21F4B-2F37-4B34-9367-EE12BE11719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3400" y="1315799"/>
            <a:ext cx="3200400" cy="4780201"/>
          </a:xfrm>
        </p:spPr>
        <p:txBody>
          <a:bodyPr/>
          <a:lstStyle/>
          <a:p>
            <a:r>
              <a:rPr lang="en-US" altLang="cs-CZ" sz="2000" dirty="0"/>
              <a:t>Forming</a:t>
            </a:r>
          </a:p>
          <a:p>
            <a:pPr lvl="1">
              <a:lnSpc>
                <a:spcPct val="100000"/>
              </a:lnSpc>
            </a:pPr>
            <a:r>
              <a:rPr lang="en-US" altLang="cs-CZ" sz="1200" dirty="0"/>
              <a:t>Members join and begin the process of defining the group’s purpose, structure, and leadership.</a:t>
            </a:r>
          </a:p>
          <a:p>
            <a:pPr>
              <a:spcBef>
                <a:spcPts val="1200"/>
              </a:spcBef>
            </a:pPr>
            <a:r>
              <a:rPr lang="en-US" altLang="cs-CZ" sz="2000" dirty="0"/>
              <a:t>Storming</a:t>
            </a:r>
          </a:p>
          <a:p>
            <a:pPr lvl="1">
              <a:lnSpc>
                <a:spcPct val="100000"/>
              </a:lnSpc>
            </a:pPr>
            <a:r>
              <a:rPr lang="en-US" altLang="cs-CZ" sz="1200" dirty="0"/>
              <a:t>Intragroup conflict occurs as individuals resist control by the group and disagree over leadership.</a:t>
            </a:r>
          </a:p>
          <a:p>
            <a:pPr>
              <a:spcBef>
                <a:spcPts val="1200"/>
              </a:spcBef>
            </a:pPr>
            <a:r>
              <a:rPr lang="en-US" altLang="cs-CZ" sz="2000" dirty="0"/>
              <a:t>Norming</a:t>
            </a:r>
          </a:p>
          <a:p>
            <a:pPr lvl="1">
              <a:lnSpc>
                <a:spcPct val="100000"/>
              </a:lnSpc>
            </a:pPr>
            <a:r>
              <a:rPr lang="en-US" altLang="cs-CZ" sz="1200" dirty="0"/>
              <a:t>Close relationships develop as the group becomes cohesive and establishes its norms for acceptable behavior.</a:t>
            </a:r>
            <a:endParaRPr lang="cs-CZ" altLang="cs-CZ" sz="1200" dirty="0"/>
          </a:p>
          <a:p>
            <a:pPr>
              <a:spcBef>
                <a:spcPts val="1200"/>
              </a:spcBef>
            </a:pPr>
            <a:r>
              <a:rPr lang="en-US" altLang="cs-CZ" sz="2000" dirty="0"/>
              <a:t>Performing</a:t>
            </a:r>
          </a:p>
          <a:p>
            <a:pPr lvl="1">
              <a:lnSpc>
                <a:spcPct val="100000"/>
              </a:lnSpc>
            </a:pPr>
            <a:r>
              <a:rPr lang="en-US" altLang="cs-CZ" sz="1200" dirty="0"/>
              <a:t>A fully functional group structure allows the group to focus on performing the task at hand.</a:t>
            </a:r>
          </a:p>
          <a:p>
            <a:pPr>
              <a:spcBef>
                <a:spcPts val="1200"/>
              </a:spcBef>
            </a:pPr>
            <a:r>
              <a:rPr lang="en-US" altLang="cs-CZ" sz="2000" dirty="0"/>
              <a:t>Adjourning</a:t>
            </a:r>
          </a:p>
          <a:p>
            <a:pPr lvl="1">
              <a:lnSpc>
                <a:spcPct val="100000"/>
              </a:lnSpc>
            </a:pPr>
            <a:r>
              <a:rPr lang="en-US" altLang="cs-CZ" sz="1200" dirty="0"/>
              <a:t>The group prepares to disband and is no longer concerned with high levels of performance.</a:t>
            </a:r>
          </a:p>
          <a:p>
            <a:pPr lvl="1"/>
            <a:endParaRPr lang="en-US" altLang="cs-CZ" sz="1800" b="1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8B675CE3-50AE-468A-8864-C04280D2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75" y="3865820"/>
            <a:ext cx="4261500" cy="242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Zástupný obsah 15">
            <a:extLst>
              <a:ext uri="{FF2B5EF4-FFF2-40B4-BE49-F238E27FC236}">
                <a16:creationId xmlns:a16="http://schemas.microsoft.com/office/drawing/2014/main" id="{4F3BBC4F-7D11-4219-B43D-AE9A878C61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6808630"/>
              </p:ext>
            </p:extLst>
          </p:nvPr>
        </p:nvGraphicFramePr>
        <p:xfrm>
          <a:off x="4167601" y="1492946"/>
          <a:ext cx="4613098" cy="2240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203">
                  <a:extLst>
                    <a:ext uri="{9D8B030D-6E8A-4147-A177-3AD203B41FA5}">
                      <a16:colId xmlns:a16="http://schemas.microsoft.com/office/drawing/2014/main" val="2598926763"/>
                    </a:ext>
                  </a:extLst>
                </a:gridCol>
                <a:gridCol w="1119669">
                  <a:extLst>
                    <a:ext uri="{9D8B030D-6E8A-4147-A177-3AD203B41FA5}">
                      <a16:colId xmlns:a16="http://schemas.microsoft.com/office/drawing/2014/main" val="472105462"/>
                    </a:ext>
                  </a:extLst>
                </a:gridCol>
                <a:gridCol w="2240226">
                  <a:extLst>
                    <a:ext uri="{9D8B030D-6E8A-4147-A177-3AD203B41FA5}">
                      <a16:colId xmlns:a16="http://schemas.microsoft.com/office/drawing/2014/main" val="2873729327"/>
                    </a:ext>
                  </a:extLst>
                </a:gridCol>
              </a:tblGrid>
              <a:tr h="196600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cs-CZ" sz="1000">
                          <a:effectLst/>
                        </a:rPr>
                        <a:t>Group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 vert="vert27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343400" algn="l"/>
                        </a:tabLst>
                      </a:pPr>
                      <a:r>
                        <a:rPr lang="cs-CZ" sz="1000">
                          <a:effectLst/>
                        </a:rPr>
                        <a:t>FORMING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343400" algn="l"/>
                        </a:tabLst>
                      </a:pPr>
                      <a:r>
                        <a:rPr lang="en-US" sz="1000">
                          <a:effectLst/>
                        </a:rPr>
                        <a:t>= the process of socialization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extLst>
                  <a:ext uri="{0D108BD9-81ED-4DB2-BD59-A6C34878D82A}">
                    <a16:rowId xmlns:a16="http://schemas.microsoft.com/office/drawing/2014/main" val="1126354259"/>
                  </a:ext>
                </a:extLst>
              </a:tr>
              <a:tr h="654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4343400" algn="l"/>
                        </a:tabLst>
                      </a:pPr>
                      <a:r>
                        <a:rPr lang="cs-CZ" sz="1000" dirty="0">
                          <a:effectLst/>
                        </a:rPr>
                        <a:t>STORMING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tc>
                  <a:txBody>
                    <a:bodyPr/>
                    <a:lstStyle/>
                    <a:p>
                      <a:pPr marL="154305" indent="-154305" algn="just">
                        <a:tabLst>
                          <a:tab pos="4343400" algn="l"/>
                        </a:tabLst>
                      </a:pPr>
                      <a:r>
                        <a:rPr lang="en-US" sz="1000">
                          <a:effectLst/>
                        </a:rPr>
                        <a:t>=	members compete for leadership and other roles in the teams</a:t>
                      </a:r>
                      <a:endParaRPr lang="cs-CZ" sz="1000">
                        <a:effectLst/>
                      </a:endParaRPr>
                    </a:p>
                    <a:p>
                      <a:pPr marL="154305" indent="-154305" algn="just">
                        <a:tabLst>
                          <a:tab pos="4343400" algn="l"/>
                        </a:tabLst>
                      </a:pPr>
                      <a:r>
                        <a:rPr lang="en-US" sz="1000">
                          <a:effectLst/>
                        </a:rPr>
                        <a:t>=	establishing norms of appropriate behavior and performance standards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extLst>
                  <a:ext uri="{0D108BD9-81ED-4DB2-BD59-A6C34878D82A}">
                    <a16:rowId xmlns:a16="http://schemas.microsoft.com/office/drawing/2014/main" val="3627504690"/>
                  </a:ext>
                </a:extLst>
              </a:tr>
              <a:tr h="62572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cs-CZ" sz="1000">
                          <a:effectLst/>
                        </a:rPr>
                        <a:t>Team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 vert="vert27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343400" algn="l"/>
                        </a:tabLst>
                      </a:pPr>
                      <a:r>
                        <a:rPr lang="cs-CZ" sz="1000">
                          <a:effectLst/>
                        </a:rPr>
                        <a:t>NORMING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tc>
                  <a:txBody>
                    <a:bodyPr/>
                    <a:lstStyle/>
                    <a:p>
                      <a:pPr marL="160020" indent="-160020">
                        <a:tabLst>
                          <a:tab pos="4343400" algn="l"/>
                        </a:tabLst>
                      </a:pPr>
                      <a:r>
                        <a:rPr lang="en-US" sz="1000">
                          <a:effectLst/>
                        </a:rPr>
                        <a:t>=	developing team cohesion</a:t>
                      </a:r>
                      <a:endParaRPr lang="cs-CZ" sz="1000">
                        <a:effectLst/>
                      </a:endParaRPr>
                    </a:p>
                    <a:p>
                      <a:pPr marL="160020" indent="-160020" algn="just">
                        <a:tabLst>
                          <a:tab pos="4343400" algn="l"/>
                        </a:tabLst>
                      </a:pPr>
                      <a:r>
                        <a:rPr lang="en-US" sz="1000">
                          <a:effectLst/>
                        </a:rPr>
                        <a:t>= 	developing common knowledge structure to regulate behavior of team members.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extLst>
                  <a:ext uri="{0D108BD9-81ED-4DB2-BD59-A6C34878D82A}">
                    <a16:rowId xmlns:a16="http://schemas.microsoft.com/office/drawing/2014/main" val="665185450"/>
                  </a:ext>
                </a:extLst>
              </a:tr>
              <a:tr h="65654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cs-CZ" sz="1000">
                          <a:effectLst/>
                        </a:rPr>
                        <a:t>Effective team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 vert="vert27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343400" algn="l"/>
                        </a:tabLst>
                      </a:pPr>
                      <a:r>
                        <a:rPr lang="cs-CZ" sz="1000">
                          <a:effectLst/>
                        </a:rPr>
                        <a:t>PERFORMING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tc>
                  <a:txBody>
                    <a:bodyPr/>
                    <a:lstStyle/>
                    <a:p>
                      <a:pPr marL="160020" indent="-160020" algn="just">
                        <a:tabLst>
                          <a:tab pos="4343400" algn="l"/>
                        </a:tabLst>
                      </a:pPr>
                      <a:r>
                        <a:rPr lang="en-US" sz="1000" dirty="0">
                          <a:effectLst/>
                        </a:rPr>
                        <a:t>=	higher task orientation as relationships are already developed.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03" marR="24703" marT="0" marB="0"/>
                </a:tc>
                <a:extLst>
                  <a:ext uri="{0D108BD9-81ED-4DB2-BD59-A6C34878D82A}">
                    <a16:rowId xmlns:a16="http://schemas.microsoft.com/office/drawing/2014/main" val="35515915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B076867D-C2B4-447A-A766-E8252C560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597025" indent="-1597025"/>
            <a:r>
              <a:rPr lang="en-US" altLang="cs-CZ" dirty="0"/>
              <a:t>Group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dirty="0"/>
              <a:t>Behavior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dirty="0"/>
              <a:t>Model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CA9EC58-53C3-4913-A5F5-0331C08C37E3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85576"/>
            <a:ext cx="7772400" cy="26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BF14930-4D68-4F4F-8797-09C07DE51A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cs-CZ" sz="1600" dirty="0"/>
              <a:t>External (Organizational) Conditions</a:t>
            </a:r>
          </a:p>
          <a:p>
            <a:endParaRPr lang="cs-CZ" dirty="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811CB593-832D-4D9D-910D-4CF938781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Factors</a:t>
            </a:r>
            <a:r>
              <a:rPr lang="en-US" altLang="cs-CZ" dirty="0"/>
              <a:t> Affecting Group Behavior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120D69-BD7F-49E6-9F62-0544B2D4BA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cs-CZ" sz="1600" dirty="0"/>
              <a:t>Internal Group Variables</a:t>
            </a:r>
          </a:p>
          <a:p>
            <a:endParaRPr lang="cs-CZ" dirty="0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664A78A1-90FF-4BD9-A38B-7C9D7A7AB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Overall strategy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Authority structures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Formal regulations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Available organizational resources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Employee selection criteria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Performance management (appraisal) system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Organizational culture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General physical layout</a:t>
            </a: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8B97A7DF-DA7A-449C-B1D1-9CAAB6D6A798}"/>
              </a:ext>
            </a:extLst>
          </p:cNvPr>
          <p:cNvSpPr>
            <a:spLocks noGrp="1" noChangeArrowheads="1"/>
          </p:cNvSpPr>
          <p:nvPr>
            <p:ph idx="28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cs-CZ" altLang="cs-CZ" sz="2000" dirty="0" err="1"/>
              <a:t>Tasks</a:t>
            </a:r>
            <a:r>
              <a:rPr lang="cs-CZ" altLang="cs-CZ" sz="2000" dirty="0"/>
              <a:t> -&gt; i</a:t>
            </a:r>
            <a:r>
              <a:rPr lang="en-US" altLang="cs-CZ" sz="2000" dirty="0" err="1"/>
              <a:t>ndividual</a:t>
            </a:r>
            <a:r>
              <a:rPr lang="en-US" altLang="cs-CZ" sz="2000" dirty="0"/>
              <a:t> competencies and traits of members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Group structure</a:t>
            </a:r>
            <a:endParaRPr lang="cs-CZ" altLang="cs-CZ" sz="2000" dirty="0"/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cs-CZ" altLang="cs-CZ" sz="1600" dirty="0" err="1"/>
              <a:t>Roles</a:t>
            </a:r>
            <a:endParaRPr lang="cs-CZ" altLang="cs-CZ" sz="1600" dirty="0"/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cs-CZ" altLang="cs-CZ" sz="1600" dirty="0" err="1"/>
              <a:t>Norms</a:t>
            </a:r>
            <a:endParaRPr lang="cs-CZ" altLang="cs-CZ" sz="1600" dirty="0"/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en-US" altLang="cs-CZ" sz="1600" dirty="0"/>
              <a:t>Cohesiveness </a:t>
            </a:r>
            <a:endParaRPr lang="cs-CZ" altLang="cs-CZ" sz="1600" dirty="0"/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cs-CZ" altLang="cs-CZ" sz="1600" dirty="0"/>
              <a:t>L</a:t>
            </a:r>
            <a:r>
              <a:rPr lang="en-US" altLang="cs-CZ" sz="1600" dirty="0" err="1"/>
              <a:t>evel</a:t>
            </a:r>
            <a:r>
              <a:rPr lang="en-US" altLang="cs-CZ" sz="1600" dirty="0"/>
              <a:t> of </a:t>
            </a:r>
            <a:r>
              <a:rPr lang="cs-CZ" altLang="cs-CZ" sz="1600" dirty="0"/>
              <a:t>(</a:t>
            </a:r>
            <a:r>
              <a:rPr lang="en-US" altLang="cs-CZ" sz="1600" dirty="0"/>
              <a:t>intragroup</a:t>
            </a:r>
            <a:r>
              <a:rPr lang="cs-CZ" altLang="cs-CZ" sz="1600" dirty="0"/>
              <a:t>)</a:t>
            </a:r>
            <a:r>
              <a:rPr lang="en-US" altLang="cs-CZ" sz="1600" dirty="0"/>
              <a:t> conflict</a:t>
            </a:r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cs-CZ" altLang="cs-CZ" sz="1600" dirty="0" err="1"/>
              <a:t>Conformity</a:t>
            </a:r>
            <a:endParaRPr lang="cs-CZ" altLang="cs-CZ" sz="1600" dirty="0"/>
          </a:p>
          <a:p>
            <a:pPr lvl="2">
              <a:lnSpc>
                <a:spcPct val="100000"/>
              </a:lnSpc>
              <a:spcBef>
                <a:spcPct val="35000"/>
              </a:spcBef>
            </a:pPr>
            <a:r>
              <a:rPr lang="cs-CZ" altLang="cs-CZ" sz="1600" dirty="0"/>
              <a:t>Status </a:t>
            </a:r>
            <a:r>
              <a:rPr lang="cs-CZ" altLang="cs-CZ" sz="1600" dirty="0" err="1"/>
              <a:t>system</a:t>
            </a:r>
            <a:endParaRPr lang="cs-CZ" altLang="cs-CZ" sz="1600" dirty="0"/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cs-CZ" sz="2000" dirty="0"/>
              <a:t>Size of the group</a:t>
            </a:r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endParaRPr lang="en-US" altLang="cs-CZ" sz="2000" dirty="0"/>
          </a:p>
          <a:p>
            <a:pPr>
              <a:spcBef>
                <a:spcPct val="35000"/>
              </a:spcBef>
            </a:pPr>
            <a:endParaRPr lang="en-US" alt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1087</TotalTime>
  <Words>1349</Words>
  <Application>Microsoft Office PowerPoint</Application>
  <PresentationFormat>Předvádění na obrazovce (4:3)</PresentationFormat>
  <Paragraphs>253</Paragraphs>
  <Slides>24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Presentation_MU_EN</vt:lpstr>
      <vt:lpstr>Managing Groups and Teams</vt:lpstr>
      <vt:lpstr>Agenda for today</vt:lpstr>
      <vt:lpstr>Where are we?</vt:lpstr>
      <vt:lpstr>Groups vs. Teams (1/2)</vt:lpstr>
      <vt:lpstr>Groups vs. Teams (2/2)</vt:lpstr>
      <vt:lpstr>Types of groups / teams</vt:lpstr>
      <vt:lpstr>Stages in Group Development</vt:lpstr>
      <vt:lpstr>Group Behavior Model</vt:lpstr>
      <vt:lpstr>Factors Affecting Group Behavior</vt:lpstr>
      <vt:lpstr>Group Structure: Tasks</vt:lpstr>
      <vt:lpstr>Group Structure: Roles</vt:lpstr>
      <vt:lpstr>Group Structure: Norms</vt:lpstr>
      <vt:lpstr>Group Structure: Conformity</vt:lpstr>
      <vt:lpstr>Group Structure: Status system</vt:lpstr>
      <vt:lpstr>Cohesiveness</vt:lpstr>
      <vt:lpstr>Group Size</vt:lpstr>
      <vt:lpstr>Group Processes: Conflict Management</vt:lpstr>
      <vt:lpstr>Conflict and Group Performance</vt:lpstr>
      <vt:lpstr>Conflict Management Techniques</vt:lpstr>
      <vt:lpstr>Advantages of Using Teams</vt:lpstr>
      <vt:lpstr>Characteristics of effective teams</vt:lpstr>
      <vt:lpstr>Current Challenges in Managing Teams</vt:lpstr>
      <vt:lpstr>Informal groups and teams - understanding social networks</vt:lpstr>
      <vt:lpstr>Terms to Know</vt:lpstr>
    </vt:vector>
  </TitlesOfParts>
  <Manager>Denise Vaughn</Manager>
  <Company>Prentice Hall,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9e.- Robbins and Coulter</dc:title>
  <dc:subject>Chapter 15</dc:subject>
  <dc:creator>Charlie Cook, University of West Alabama</dc:creator>
  <cp:lastModifiedBy>Smutny Petr</cp:lastModifiedBy>
  <cp:revision>68</cp:revision>
  <cp:lastPrinted>2020-11-24T14:49:06Z</cp:lastPrinted>
  <dcterms:created xsi:type="dcterms:W3CDTF">2003-08-08T20:04:45Z</dcterms:created>
  <dcterms:modified xsi:type="dcterms:W3CDTF">2020-11-24T16:10:01Z</dcterms:modified>
</cp:coreProperties>
</file>