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329" r:id="rId2"/>
    <p:sldId id="257" r:id="rId3"/>
    <p:sldId id="331" r:id="rId4"/>
    <p:sldId id="290" r:id="rId5"/>
    <p:sldId id="291" r:id="rId6"/>
    <p:sldId id="292" r:id="rId7"/>
    <p:sldId id="295" r:id="rId8"/>
    <p:sldId id="297" r:id="rId9"/>
    <p:sldId id="300" r:id="rId10"/>
    <p:sldId id="332" r:id="rId11"/>
    <p:sldId id="308" r:id="rId12"/>
    <p:sldId id="310" r:id="rId13"/>
    <p:sldId id="311" r:id="rId14"/>
    <p:sldId id="316" r:id="rId15"/>
    <p:sldId id="317" r:id="rId16"/>
    <p:sldId id="320" r:id="rId17"/>
    <p:sldId id="325" r:id="rId18"/>
    <p:sldId id="272" r:id="rId1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CC3300"/>
    <a:srgbClr val="CC0000"/>
    <a:srgbClr val="3366CC"/>
    <a:srgbClr val="336600"/>
    <a:srgbClr val="996633"/>
    <a:srgbClr val="9933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A3C4A9-51C4-4A0E-B1D6-32330662548D}" v="140" dt="2020-12-01T14:28:54.7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24" autoAdjust="0"/>
    <p:restoredTop sz="94660"/>
  </p:normalViewPr>
  <p:slideViewPr>
    <p:cSldViewPr>
      <p:cViewPr varScale="1">
        <p:scale>
          <a:sx n="111" d="100"/>
          <a:sy n="111" d="100"/>
        </p:scale>
        <p:origin x="97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0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 userId="37ffb8d4-0ab7-4539-80fa-95cb741689c5" providerId="ADAL" clId="{FEA3C4A9-51C4-4A0E-B1D6-32330662548D}"/>
    <pc:docChg chg="undo redo custSel addSld delSld modSld sldOrd modMainMaster modNotesMaster modShowInfo">
      <pc:chgData name="Petr" userId="37ffb8d4-0ab7-4539-80fa-95cb741689c5" providerId="ADAL" clId="{FEA3C4A9-51C4-4A0E-B1D6-32330662548D}" dt="2020-12-01T14:29:05.333" v="1048" actId="2696"/>
      <pc:docMkLst>
        <pc:docMk/>
      </pc:docMkLst>
      <pc:sldChg chg="addSp delSp modSp del mod">
        <pc:chgData name="Petr" userId="37ffb8d4-0ab7-4539-80fa-95cb741689c5" providerId="ADAL" clId="{FEA3C4A9-51C4-4A0E-B1D6-32330662548D}" dt="2020-12-01T13:00:16.068" v="16" actId="2696"/>
        <pc:sldMkLst>
          <pc:docMk/>
          <pc:sldMk cId="0" sldId="256"/>
        </pc:sldMkLst>
        <pc:spChg chg="add del mod">
          <ac:chgData name="Petr" userId="37ffb8d4-0ab7-4539-80fa-95cb741689c5" providerId="ADAL" clId="{FEA3C4A9-51C4-4A0E-B1D6-32330662548D}" dt="2020-12-01T12:59:17.648" v="2" actId="478"/>
          <ac:spMkLst>
            <pc:docMk/>
            <pc:sldMk cId="0" sldId="256"/>
            <ac:spMk id="3" creationId="{A93BC625-DE23-4DB8-96DD-C4C5413AAC3A}"/>
          </ac:spMkLst>
        </pc:spChg>
        <pc:spChg chg="mod">
          <ac:chgData name="Petr" userId="37ffb8d4-0ab7-4539-80fa-95cb741689c5" providerId="ADAL" clId="{FEA3C4A9-51C4-4A0E-B1D6-32330662548D}" dt="2020-12-01T12:59:03.778" v="0"/>
          <ac:spMkLst>
            <pc:docMk/>
            <pc:sldMk cId="0" sldId="256"/>
            <ac:spMk id="4" creationId="{6E6268B6-F639-406F-AEEB-89BD144FD43F}"/>
          </ac:spMkLst>
        </pc:spChg>
        <pc:spChg chg="mod">
          <ac:chgData name="Petr" userId="37ffb8d4-0ab7-4539-80fa-95cb741689c5" providerId="ADAL" clId="{FEA3C4A9-51C4-4A0E-B1D6-32330662548D}" dt="2020-12-01T12:59:33.927" v="14" actId="20577"/>
          <ac:spMkLst>
            <pc:docMk/>
            <pc:sldMk cId="0" sldId="256"/>
            <ac:spMk id="2061" creationId="{AF821C4E-53C2-494C-8D72-5AC72E7BD006}"/>
          </ac:spMkLst>
        </pc:spChg>
        <pc:spChg chg="del">
          <ac:chgData name="Petr" userId="37ffb8d4-0ab7-4539-80fa-95cb741689c5" providerId="ADAL" clId="{FEA3C4A9-51C4-4A0E-B1D6-32330662548D}" dt="2020-12-01T12:59:09.503" v="1" actId="478"/>
          <ac:spMkLst>
            <pc:docMk/>
            <pc:sldMk cId="0" sldId="256"/>
            <ac:spMk id="2063" creationId="{68A724C5-F70A-4911-B7E9-5E380D1AD345}"/>
          </ac:spMkLst>
        </pc:spChg>
      </pc:sldChg>
      <pc:sldChg chg="modSp add mod modAnim">
        <pc:chgData name="Petr" userId="37ffb8d4-0ab7-4539-80fa-95cb741689c5" providerId="ADAL" clId="{FEA3C4A9-51C4-4A0E-B1D6-32330662548D}" dt="2020-12-01T13:17:06.967" v="342"/>
        <pc:sldMkLst>
          <pc:docMk/>
          <pc:sldMk cId="1333537270" sldId="257"/>
        </pc:sldMkLst>
        <pc:spChg chg="mod">
          <ac:chgData name="Petr" userId="37ffb8d4-0ab7-4539-80fa-95cb741689c5" providerId="ADAL" clId="{FEA3C4A9-51C4-4A0E-B1D6-32330662548D}" dt="2020-12-01T13:02:27.412" v="297" actId="790"/>
          <ac:spMkLst>
            <pc:docMk/>
            <pc:sldMk cId="1333537270" sldId="257"/>
            <ac:spMk id="5" creationId="{E2B6A2BD-DF4E-4386-980C-005B0AC4A00F}"/>
          </ac:spMkLst>
        </pc:spChg>
      </pc:sldChg>
      <pc:sldChg chg="addSp delSp modSp del mod">
        <pc:chgData name="Petr" userId="37ffb8d4-0ab7-4539-80fa-95cb741689c5" providerId="ADAL" clId="{FEA3C4A9-51C4-4A0E-B1D6-32330662548D}" dt="2020-12-01T13:23:44.502" v="382" actId="2696"/>
        <pc:sldMkLst>
          <pc:docMk/>
          <pc:sldMk cId="0" sldId="259"/>
        </pc:sldMkLst>
        <pc:spChg chg="add del mod">
          <ac:chgData name="Petr" userId="37ffb8d4-0ab7-4539-80fa-95cb741689c5" providerId="ADAL" clId="{FEA3C4A9-51C4-4A0E-B1D6-32330662548D}" dt="2020-12-01T13:21:30.806" v="356" actId="478"/>
          <ac:spMkLst>
            <pc:docMk/>
            <pc:sldMk cId="0" sldId="259"/>
            <ac:spMk id="3" creationId="{4C96BB25-1717-45E3-A689-9D6AE79DE417}"/>
          </ac:spMkLst>
        </pc:spChg>
        <pc:spChg chg="del mod">
          <ac:chgData name="Petr" userId="37ffb8d4-0ab7-4539-80fa-95cb741689c5" providerId="ADAL" clId="{FEA3C4A9-51C4-4A0E-B1D6-32330662548D}" dt="2020-12-01T13:21:15.627" v="352" actId="478"/>
          <ac:spMkLst>
            <pc:docMk/>
            <pc:sldMk cId="0" sldId="259"/>
            <ac:spMk id="7" creationId="{CD80914E-2E39-46ED-A3F7-099BE1AB3F49}"/>
          </ac:spMkLst>
        </pc:spChg>
        <pc:spChg chg="del mod">
          <ac:chgData name="Petr" userId="37ffb8d4-0ab7-4539-80fa-95cb741689c5" providerId="ADAL" clId="{FEA3C4A9-51C4-4A0E-B1D6-32330662548D}" dt="2020-12-01T13:21:17.626" v="353" actId="478"/>
          <ac:spMkLst>
            <pc:docMk/>
            <pc:sldMk cId="0" sldId="259"/>
            <ac:spMk id="8" creationId="{854577C7-7306-4F70-A417-A186FDD688BA}"/>
          </ac:spMkLst>
        </pc:spChg>
        <pc:spChg chg="add del mod">
          <ac:chgData name="Petr" userId="37ffb8d4-0ab7-4539-80fa-95cb741689c5" providerId="ADAL" clId="{FEA3C4A9-51C4-4A0E-B1D6-32330662548D}" dt="2020-12-01T13:21:40.817" v="371" actId="20577"/>
          <ac:spMkLst>
            <pc:docMk/>
            <pc:sldMk cId="0" sldId="259"/>
            <ac:spMk id="13354" creationId="{83019E04-11D5-4E1C-BA4F-7D0B2C340A9A}"/>
          </ac:spMkLst>
        </pc:spChg>
        <pc:spChg chg="del">
          <ac:chgData name="Petr" userId="37ffb8d4-0ab7-4539-80fa-95cb741689c5" providerId="ADAL" clId="{FEA3C4A9-51C4-4A0E-B1D6-32330662548D}" dt="2020-12-01T13:21:35.697" v="357" actId="478"/>
          <ac:spMkLst>
            <pc:docMk/>
            <pc:sldMk cId="0" sldId="259"/>
            <ac:spMk id="13357" creationId="{5298E40B-E654-4811-B580-11C8A8556CE1}"/>
          </ac:spMkLst>
        </pc:spChg>
        <pc:spChg chg="del">
          <ac:chgData name="Petr" userId="37ffb8d4-0ab7-4539-80fa-95cb741689c5" providerId="ADAL" clId="{FEA3C4A9-51C4-4A0E-B1D6-32330662548D}" dt="2020-12-01T13:21:36.967" v="358" actId="478"/>
          <ac:spMkLst>
            <pc:docMk/>
            <pc:sldMk cId="0" sldId="259"/>
            <ac:spMk id="13358" creationId="{8616C030-0D8B-4804-9BD0-218D9FEF715D}"/>
          </ac:spMkLst>
        </pc:spChg>
        <pc:spChg chg="add del mod">
          <ac:chgData name="Petr" userId="37ffb8d4-0ab7-4539-80fa-95cb741689c5" providerId="ADAL" clId="{FEA3C4A9-51C4-4A0E-B1D6-32330662548D}" dt="2020-12-01T13:21:22.287" v="354" actId="1076"/>
          <ac:spMkLst>
            <pc:docMk/>
            <pc:sldMk cId="0" sldId="259"/>
            <ac:spMk id="13360" creationId="{637CE281-843B-400E-B76E-5BD3874BAE94}"/>
          </ac:spMkLst>
        </pc:spChg>
      </pc:sldChg>
      <pc:sldChg chg="addSp delSp modSp mod modClrScheme modAnim chgLayout">
        <pc:chgData name="Petr" userId="37ffb8d4-0ab7-4539-80fa-95cb741689c5" providerId="ADAL" clId="{FEA3C4A9-51C4-4A0E-B1D6-32330662548D}" dt="2020-12-01T14:28:54.763" v="1047" actId="108"/>
        <pc:sldMkLst>
          <pc:docMk/>
          <pc:sldMk cId="0" sldId="272"/>
        </pc:sldMkLst>
        <pc:spChg chg="add del mod ord">
          <ac:chgData name="Petr" userId="37ffb8d4-0ab7-4539-80fa-95cb741689c5" providerId="ADAL" clId="{FEA3C4A9-51C4-4A0E-B1D6-32330662548D}" dt="2020-12-01T14:24:38.863" v="1008" actId="700"/>
          <ac:spMkLst>
            <pc:docMk/>
            <pc:sldMk cId="0" sldId="272"/>
            <ac:spMk id="2" creationId="{4B5904E7-BF20-443A-A036-ADE6E381D79C}"/>
          </ac:spMkLst>
        </pc:spChg>
        <pc:spChg chg="add del mod ord">
          <ac:chgData name="Petr" userId="37ffb8d4-0ab7-4539-80fa-95cb741689c5" providerId="ADAL" clId="{FEA3C4A9-51C4-4A0E-B1D6-32330662548D}" dt="2020-12-01T14:24:38.863" v="1008" actId="700"/>
          <ac:spMkLst>
            <pc:docMk/>
            <pc:sldMk cId="0" sldId="272"/>
            <ac:spMk id="3" creationId="{70B88BC6-98E5-456E-9094-BE4770872FF4}"/>
          </ac:spMkLst>
        </pc:spChg>
        <pc:spChg chg="add del mod ord">
          <ac:chgData name="Petr" userId="37ffb8d4-0ab7-4539-80fa-95cb741689c5" providerId="ADAL" clId="{FEA3C4A9-51C4-4A0E-B1D6-32330662548D}" dt="2020-12-01T14:24:38.863" v="1008" actId="700"/>
          <ac:spMkLst>
            <pc:docMk/>
            <pc:sldMk cId="0" sldId="272"/>
            <ac:spMk id="4" creationId="{1132635C-6236-49D5-B45F-5997ABD54C55}"/>
          </ac:spMkLst>
        </pc:spChg>
        <pc:spChg chg="del mod ord">
          <ac:chgData name="Petr" userId="37ffb8d4-0ab7-4539-80fa-95cb741689c5" providerId="ADAL" clId="{FEA3C4A9-51C4-4A0E-B1D6-32330662548D}" dt="2020-12-01T14:28:35.113" v="1044" actId="478"/>
          <ac:spMkLst>
            <pc:docMk/>
            <pc:sldMk cId="0" sldId="272"/>
            <ac:spMk id="5" creationId="{0ADD1C72-86C4-4915-99FA-B8DD22F9318E}"/>
          </ac:spMkLst>
        </pc:spChg>
        <pc:spChg chg="del mod ord">
          <ac:chgData name="Petr" userId="37ffb8d4-0ab7-4539-80fa-95cb741689c5" providerId="ADAL" clId="{FEA3C4A9-51C4-4A0E-B1D6-32330662548D}" dt="2020-12-01T14:28:37.013" v="1045" actId="478"/>
          <ac:spMkLst>
            <pc:docMk/>
            <pc:sldMk cId="0" sldId="272"/>
            <ac:spMk id="6" creationId="{3421F4CD-1215-4817-BC37-9F2B3CF8AF77}"/>
          </ac:spMkLst>
        </pc:spChg>
        <pc:spChg chg="add del mod ord">
          <ac:chgData name="Petr" userId="37ffb8d4-0ab7-4539-80fa-95cb741689c5" providerId="ADAL" clId="{FEA3C4A9-51C4-4A0E-B1D6-32330662548D}" dt="2020-12-01T14:24:38.863" v="1008" actId="700"/>
          <ac:spMkLst>
            <pc:docMk/>
            <pc:sldMk cId="0" sldId="272"/>
            <ac:spMk id="7" creationId="{4B6A2FEE-9DA2-4B27-8DFC-899F20B839A1}"/>
          </ac:spMkLst>
        </pc:spChg>
        <pc:spChg chg="add del mod ord">
          <ac:chgData name="Petr" userId="37ffb8d4-0ab7-4539-80fa-95cb741689c5" providerId="ADAL" clId="{FEA3C4A9-51C4-4A0E-B1D6-32330662548D}" dt="2020-12-01T14:24:38.863" v="1008" actId="700"/>
          <ac:spMkLst>
            <pc:docMk/>
            <pc:sldMk cId="0" sldId="272"/>
            <ac:spMk id="8" creationId="{68388E00-B3E1-4D2D-A445-3E691E623C7A}"/>
          </ac:spMkLst>
        </pc:spChg>
        <pc:spChg chg="add del mod ord">
          <ac:chgData name="Petr" userId="37ffb8d4-0ab7-4539-80fa-95cb741689c5" providerId="ADAL" clId="{FEA3C4A9-51C4-4A0E-B1D6-32330662548D}" dt="2020-12-01T14:24:38.863" v="1008" actId="700"/>
          <ac:spMkLst>
            <pc:docMk/>
            <pc:sldMk cId="0" sldId="272"/>
            <ac:spMk id="9" creationId="{E666128E-5730-4FB5-B398-21ECB22D4F3A}"/>
          </ac:spMkLst>
        </pc:spChg>
        <pc:spChg chg="add del mod ord">
          <ac:chgData name="Petr" userId="37ffb8d4-0ab7-4539-80fa-95cb741689c5" providerId="ADAL" clId="{FEA3C4A9-51C4-4A0E-B1D6-32330662548D}" dt="2020-12-01T14:24:38.863" v="1008" actId="700"/>
          <ac:spMkLst>
            <pc:docMk/>
            <pc:sldMk cId="0" sldId="272"/>
            <ac:spMk id="10" creationId="{7E9FC324-E533-4F69-8F20-6B6FAEF20701}"/>
          </ac:spMkLst>
        </pc:spChg>
        <pc:spChg chg="add del mod ord">
          <ac:chgData name="Petr" userId="37ffb8d4-0ab7-4539-80fa-95cb741689c5" providerId="ADAL" clId="{FEA3C4A9-51C4-4A0E-B1D6-32330662548D}" dt="2020-12-01T14:28:07.923" v="1039" actId="478"/>
          <ac:spMkLst>
            <pc:docMk/>
            <pc:sldMk cId="0" sldId="272"/>
            <ac:spMk id="11" creationId="{DC82C880-2E07-4A5B-9581-46BB5B5A2C2C}"/>
          </ac:spMkLst>
        </pc:spChg>
        <pc:spChg chg="mod ord">
          <ac:chgData name="Petr" userId="37ffb8d4-0ab7-4539-80fa-95cb741689c5" providerId="ADAL" clId="{FEA3C4A9-51C4-4A0E-B1D6-32330662548D}" dt="2020-12-01T14:24:38.863" v="1008" actId="700"/>
          <ac:spMkLst>
            <pc:docMk/>
            <pc:sldMk cId="0" sldId="272"/>
            <ac:spMk id="92164" creationId="{94B674FB-C354-492A-9BBE-A9BDFFE704B0}"/>
          </ac:spMkLst>
        </pc:spChg>
        <pc:spChg chg="mod ord">
          <ac:chgData name="Petr" userId="37ffb8d4-0ab7-4539-80fa-95cb741689c5" providerId="ADAL" clId="{FEA3C4A9-51C4-4A0E-B1D6-32330662548D}" dt="2020-12-01T14:28:27.354" v="1042" actId="14100"/>
          <ac:spMkLst>
            <pc:docMk/>
            <pc:sldMk cId="0" sldId="272"/>
            <ac:spMk id="92165" creationId="{52123F98-82F4-47DC-B062-40A26CB8FFDC}"/>
          </ac:spMkLst>
        </pc:spChg>
        <pc:spChg chg="mod ord">
          <ac:chgData name="Petr" userId="37ffb8d4-0ab7-4539-80fa-95cb741689c5" providerId="ADAL" clId="{FEA3C4A9-51C4-4A0E-B1D6-32330662548D}" dt="2020-12-01T14:28:54.763" v="1047" actId="108"/>
          <ac:spMkLst>
            <pc:docMk/>
            <pc:sldMk cId="0" sldId="272"/>
            <ac:spMk id="92166" creationId="{99F20278-C4E1-4D50-8C66-C5A166280C86}"/>
          </ac:spMkLst>
        </pc:spChg>
      </pc:sldChg>
      <pc:sldChg chg="addSp delSp modSp del mod">
        <pc:chgData name="Petr" userId="37ffb8d4-0ab7-4539-80fa-95cb741689c5" providerId="ADAL" clId="{FEA3C4A9-51C4-4A0E-B1D6-32330662548D}" dt="2020-12-01T13:25:18.897" v="396" actId="2696"/>
        <pc:sldMkLst>
          <pc:docMk/>
          <pc:sldMk cId="0" sldId="274"/>
        </pc:sldMkLst>
        <pc:spChg chg="add mod">
          <ac:chgData name="Petr" userId="37ffb8d4-0ab7-4539-80fa-95cb741689c5" providerId="ADAL" clId="{FEA3C4A9-51C4-4A0E-B1D6-32330662548D}" dt="2020-12-01T13:24:26.867" v="387" actId="14100"/>
          <ac:spMkLst>
            <pc:docMk/>
            <pc:sldMk cId="0" sldId="274"/>
            <ac:spMk id="3" creationId="{06659C1C-2574-49CB-9F62-01ECBEB1ED2D}"/>
          </ac:spMkLst>
        </pc:spChg>
        <pc:spChg chg="mod">
          <ac:chgData name="Petr" userId="37ffb8d4-0ab7-4539-80fa-95cb741689c5" providerId="ADAL" clId="{FEA3C4A9-51C4-4A0E-B1D6-32330662548D}" dt="2020-12-01T12:59:03.778" v="0"/>
          <ac:spMkLst>
            <pc:docMk/>
            <pc:sldMk cId="0" sldId="274"/>
            <ac:spMk id="6" creationId="{FD58760C-8FCC-4BEC-A870-1D44AF107093}"/>
          </ac:spMkLst>
        </pc:spChg>
        <pc:spChg chg="mod">
          <ac:chgData name="Petr" userId="37ffb8d4-0ab7-4539-80fa-95cb741689c5" providerId="ADAL" clId="{FEA3C4A9-51C4-4A0E-B1D6-32330662548D}" dt="2020-12-01T12:59:03.778" v="0"/>
          <ac:spMkLst>
            <pc:docMk/>
            <pc:sldMk cId="0" sldId="274"/>
            <ac:spMk id="7" creationId="{01BB0EA4-3DF6-40DA-8781-50C0F071E66C}"/>
          </ac:spMkLst>
        </pc:spChg>
        <pc:spChg chg="del mod">
          <ac:chgData name="Petr" userId="37ffb8d4-0ab7-4539-80fa-95cb741689c5" providerId="ADAL" clId="{FEA3C4A9-51C4-4A0E-B1D6-32330662548D}" dt="2020-12-01T13:24:13.826" v="384" actId="478"/>
          <ac:spMkLst>
            <pc:docMk/>
            <pc:sldMk cId="0" sldId="274"/>
            <ac:spMk id="96258" creationId="{151C87A9-6AAC-4EB3-9EEC-DDBD657981B3}"/>
          </ac:spMkLst>
        </pc:spChg>
        <pc:spChg chg="del">
          <ac:chgData name="Petr" userId="37ffb8d4-0ab7-4539-80fa-95cb741689c5" providerId="ADAL" clId="{FEA3C4A9-51C4-4A0E-B1D6-32330662548D}" dt="2020-12-01T13:24:28.657" v="388" actId="478"/>
          <ac:spMkLst>
            <pc:docMk/>
            <pc:sldMk cId="0" sldId="274"/>
            <ac:spMk id="96259" creationId="{8E7790A4-1675-4866-941D-1D90195664E0}"/>
          </ac:spMkLst>
        </pc:spChg>
        <pc:spChg chg="del">
          <ac:chgData name="Petr" userId="37ffb8d4-0ab7-4539-80fa-95cb741689c5" providerId="ADAL" clId="{FEA3C4A9-51C4-4A0E-B1D6-32330662548D}" dt="2020-12-01T13:24:17.036" v="385" actId="478"/>
          <ac:spMkLst>
            <pc:docMk/>
            <pc:sldMk cId="0" sldId="274"/>
            <ac:spMk id="96260" creationId="{F2176F37-698A-4761-AB76-7E5D36638A0E}"/>
          </ac:spMkLst>
        </pc:spChg>
        <pc:picChg chg="del mod">
          <ac:chgData name="Petr" userId="37ffb8d4-0ab7-4539-80fa-95cb741689c5" providerId="ADAL" clId="{FEA3C4A9-51C4-4A0E-B1D6-32330662548D}" dt="2020-12-01T13:25:07.417" v="393" actId="478"/>
          <ac:picMkLst>
            <pc:docMk/>
            <pc:sldMk cId="0" sldId="274"/>
            <ac:picMk id="96262" creationId="{F8050B10-1045-435A-B033-5FB62EDD8B31}"/>
          </ac:picMkLst>
        </pc:picChg>
      </pc:sldChg>
      <pc:sldChg chg="modSp del">
        <pc:chgData name="Petr" userId="37ffb8d4-0ab7-4539-80fa-95cb741689c5" providerId="ADAL" clId="{FEA3C4A9-51C4-4A0E-B1D6-32330662548D}" dt="2020-12-01T13:38:06.856" v="546" actId="2696"/>
        <pc:sldMkLst>
          <pc:docMk/>
          <pc:sldMk cId="0" sldId="275"/>
        </pc:sldMkLst>
        <pc:spChg chg="mod">
          <ac:chgData name="Petr" userId="37ffb8d4-0ab7-4539-80fa-95cb741689c5" providerId="ADAL" clId="{FEA3C4A9-51C4-4A0E-B1D6-32330662548D}" dt="2020-12-01T12:59:03.778" v="0"/>
          <ac:spMkLst>
            <pc:docMk/>
            <pc:sldMk cId="0" sldId="275"/>
            <ac:spMk id="7" creationId="{952F198E-8D3B-410F-A9A6-AEB473AD4A51}"/>
          </ac:spMkLst>
        </pc:spChg>
        <pc:spChg chg="mod">
          <ac:chgData name="Petr" userId="37ffb8d4-0ab7-4539-80fa-95cb741689c5" providerId="ADAL" clId="{FEA3C4A9-51C4-4A0E-B1D6-32330662548D}" dt="2020-12-01T12:59:03.778" v="0"/>
          <ac:spMkLst>
            <pc:docMk/>
            <pc:sldMk cId="0" sldId="275"/>
            <ac:spMk id="8" creationId="{2DA7DD10-17F1-4422-95BA-CF09D0CFB76F}"/>
          </ac:spMkLst>
        </pc:spChg>
      </pc:sldChg>
      <pc:sldChg chg="modSp del">
        <pc:chgData name="Petr" userId="37ffb8d4-0ab7-4539-80fa-95cb741689c5" providerId="ADAL" clId="{FEA3C4A9-51C4-4A0E-B1D6-32330662548D}" dt="2020-12-01T13:45:11.895" v="619" actId="2696"/>
        <pc:sldMkLst>
          <pc:docMk/>
          <pc:sldMk cId="0" sldId="276"/>
        </pc:sldMkLst>
        <pc:spChg chg="mod">
          <ac:chgData name="Petr" userId="37ffb8d4-0ab7-4539-80fa-95cb741689c5" providerId="ADAL" clId="{FEA3C4A9-51C4-4A0E-B1D6-32330662548D}" dt="2020-12-01T12:59:03.778" v="0"/>
          <ac:spMkLst>
            <pc:docMk/>
            <pc:sldMk cId="0" sldId="276"/>
            <ac:spMk id="6" creationId="{BE5BC3BF-6336-4C61-BCFB-DF379893A125}"/>
          </ac:spMkLst>
        </pc:spChg>
        <pc:spChg chg="mod">
          <ac:chgData name="Petr" userId="37ffb8d4-0ab7-4539-80fa-95cb741689c5" providerId="ADAL" clId="{FEA3C4A9-51C4-4A0E-B1D6-32330662548D}" dt="2020-12-01T12:59:03.778" v="0"/>
          <ac:spMkLst>
            <pc:docMk/>
            <pc:sldMk cId="0" sldId="276"/>
            <ac:spMk id="7" creationId="{6185F2E1-1573-42C9-949B-A2C560FC9A97}"/>
          </ac:spMkLst>
        </pc:spChg>
      </pc:sldChg>
      <pc:sldChg chg="modSp del">
        <pc:chgData name="Petr" userId="37ffb8d4-0ab7-4539-80fa-95cb741689c5" providerId="ADAL" clId="{FEA3C4A9-51C4-4A0E-B1D6-32330662548D}" dt="2020-12-01T14:06:55.674" v="837" actId="2696"/>
        <pc:sldMkLst>
          <pc:docMk/>
          <pc:sldMk cId="0" sldId="280"/>
        </pc:sldMkLst>
        <pc:spChg chg="mod">
          <ac:chgData name="Petr" userId="37ffb8d4-0ab7-4539-80fa-95cb741689c5" providerId="ADAL" clId="{FEA3C4A9-51C4-4A0E-B1D6-32330662548D}" dt="2020-12-01T12:59:03.778" v="0"/>
          <ac:spMkLst>
            <pc:docMk/>
            <pc:sldMk cId="0" sldId="280"/>
            <ac:spMk id="6" creationId="{4C06B671-86FB-4FBA-B2F6-7CB4823B9D92}"/>
          </ac:spMkLst>
        </pc:spChg>
        <pc:spChg chg="mod">
          <ac:chgData name="Petr" userId="37ffb8d4-0ab7-4539-80fa-95cb741689c5" providerId="ADAL" clId="{FEA3C4A9-51C4-4A0E-B1D6-32330662548D}" dt="2020-12-01T12:59:03.778" v="0"/>
          <ac:spMkLst>
            <pc:docMk/>
            <pc:sldMk cId="0" sldId="280"/>
            <ac:spMk id="7" creationId="{C98EA0D1-105B-4633-96F9-4390AA629768}"/>
          </ac:spMkLst>
        </pc:spChg>
      </pc:sldChg>
      <pc:sldChg chg="delSp modSp mod">
        <pc:chgData name="Petr" userId="37ffb8d4-0ab7-4539-80fa-95cb741689c5" providerId="ADAL" clId="{FEA3C4A9-51C4-4A0E-B1D6-32330662548D}" dt="2020-12-01T13:04:51.948" v="312" actId="478"/>
        <pc:sldMkLst>
          <pc:docMk/>
          <pc:sldMk cId="0" sldId="290"/>
        </pc:sldMkLst>
        <pc:spChg chg="del mod">
          <ac:chgData name="Petr" userId="37ffb8d4-0ab7-4539-80fa-95cb741689c5" providerId="ADAL" clId="{FEA3C4A9-51C4-4A0E-B1D6-32330662548D}" dt="2020-12-01T13:04:50.652" v="311" actId="478"/>
          <ac:spMkLst>
            <pc:docMk/>
            <pc:sldMk cId="0" sldId="290"/>
            <ac:spMk id="4" creationId="{2644BA90-F5D8-45F7-8EFE-DDBEA9D50BB5}"/>
          </ac:spMkLst>
        </pc:spChg>
        <pc:spChg chg="del mod">
          <ac:chgData name="Petr" userId="37ffb8d4-0ab7-4539-80fa-95cb741689c5" providerId="ADAL" clId="{FEA3C4A9-51C4-4A0E-B1D6-32330662548D}" dt="2020-12-01T13:04:51.948" v="312" actId="478"/>
          <ac:spMkLst>
            <pc:docMk/>
            <pc:sldMk cId="0" sldId="290"/>
            <ac:spMk id="5" creationId="{BF5C6329-0925-4D6C-9D61-95A5359BB79F}"/>
          </ac:spMkLst>
        </pc:spChg>
        <pc:spChg chg="mod">
          <ac:chgData name="Petr" userId="37ffb8d4-0ab7-4539-80fa-95cb741689c5" providerId="ADAL" clId="{FEA3C4A9-51C4-4A0E-B1D6-32330662548D}" dt="2020-12-01T12:59:03.778" v="0"/>
          <ac:spMkLst>
            <pc:docMk/>
            <pc:sldMk cId="0" sldId="290"/>
            <ac:spMk id="130050" creationId="{C4FC1FFD-C4EB-48E7-88A3-956AD0B42C56}"/>
          </ac:spMkLst>
        </pc:spChg>
        <pc:spChg chg="mod">
          <ac:chgData name="Petr" userId="37ffb8d4-0ab7-4539-80fa-95cb741689c5" providerId="ADAL" clId="{FEA3C4A9-51C4-4A0E-B1D6-32330662548D}" dt="2020-12-01T13:04:40.227" v="310" actId="20577"/>
          <ac:spMkLst>
            <pc:docMk/>
            <pc:sldMk cId="0" sldId="290"/>
            <ac:spMk id="130051" creationId="{3FB82782-F4AF-42DD-9F07-86A7C471D309}"/>
          </ac:spMkLst>
        </pc:spChg>
      </pc:sldChg>
      <pc:sldChg chg="addSp delSp modSp mod modClrScheme chgLayout">
        <pc:chgData name="Petr" userId="37ffb8d4-0ab7-4539-80fa-95cb741689c5" providerId="ADAL" clId="{FEA3C4A9-51C4-4A0E-B1D6-32330662548D}" dt="2020-12-01T13:25:50.357" v="402" actId="20577"/>
        <pc:sldMkLst>
          <pc:docMk/>
          <pc:sldMk cId="0" sldId="291"/>
        </pc:sldMkLst>
        <pc:spChg chg="add mod ord">
          <ac:chgData name="Petr" userId="37ffb8d4-0ab7-4539-80fa-95cb741689c5" providerId="ADAL" clId="{FEA3C4A9-51C4-4A0E-B1D6-32330662548D}" dt="2020-12-01T13:05:37.158" v="315"/>
          <ac:spMkLst>
            <pc:docMk/>
            <pc:sldMk cId="0" sldId="291"/>
            <ac:spMk id="2" creationId="{F4A23708-5D2D-472E-A919-87A845257977}"/>
          </ac:spMkLst>
        </pc:spChg>
        <pc:spChg chg="add mod ord">
          <ac:chgData name="Petr" userId="37ffb8d4-0ab7-4539-80fa-95cb741689c5" providerId="ADAL" clId="{FEA3C4A9-51C4-4A0E-B1D6-32330662548D}" dt="2020-12-01T13:05:29.889" v="313" actId="700"/>
          <ac:spMkLst>
            <pc:docMk/>
            <pc:sldMk cId="0" sldId="291"/>
            <ac:spMk id="3" creationId="{FF1C2447-25DD-4278-9527-E9E32E0A4D4B}"/>
          </ac:spMkLst>
        </pc:spChg>
        <pc:spChg chg="del mod ord">
          <ac:chgData name="Petr" userId="37ffb8d4-0ab7-4539-80fa-95cb741689c5" providerId="ADAL" clId="{FEA3C4A9-51C4-4A0E-B1D6-32330662548D}" dt="2020-12-01T13:23:23.387" v="379" actId="478"/>
          <ac:spMkLst>
            <pc:docMk/>
            <pc:sldMk cId="0" sldId="291"/>
            <ac:spMk id="4" creationId="{1CF04A8F-D58F-4051-AF7F-9ADC0C587F21}"/>
          </ac:spMkLst>
        </pc:spChg>
        <pc:spChg chg="del mod ord">
          <ac:chgData name="Petr" userId="37ffb8d4-0ab7-4539-80fa-95cb741689c5" providerId="ADAL" clId="{FEA3C4A9-51C4-4A0E-B1D6-32330662548D}" dt="2020-12-01T13:23:26.116" v="380" actId="478"/>
          <ac:spMkLst>
            <pc:docMk/>
            <pc:sldMk cId="0" sldId="291"/>
            <ac:spMk id="5" creationId="{D12D84F3-E2B1-48F6-81F5-A0995FDB9CA3}"/>
          </ac:spMkLst>
        </pc:spChg>
        <pc:spChg chg="add mod ord">
          <ac:chgData name="Petr" userId="37ffb8d4-0ab7-4539-80fa-95cb741689c5" providerId="ADAL" clId="{FEA3C4A9-51C4-4A0E-B1D6-32330662548D}" dt="2020-12-01T13:22:47.788" v="375" actId="108"/>
          <ac:spMkLst>
            <pc:docMk/>
            <pc:sldMk cId="0" sldId="291"/>
            <ac:spMk id="6" creationId="{36D6F9F2-0132-4E37-A37F-5CDD980CD263}"/>
          </ac:spMkLst>
        </pc:spChg>
        <pc:spChg chg="mod ord">
          <ac:chgData name="Petr" userId="37ffb8d4-0ab7-4539-80fa-95cb741689c5" providerId="ADAL" clId="{FEA3C4A9-51C4-4A0E-B1D6-32330662548D}" dt="2020-12-01T13:25:50.357" v="402" actId="20577"/>
          <ac:spMkLst>
            <pc:docMk/>
            <pc:sldMk cId="0" sldId="291"/>
            <ac:spMk id="132098" creationId="{3AA4E67F-C852-4B6F-AC56-85CF5EB78D97}"/>
          </ac:spMkLst>
        </pc:spChg>
        <pc:spChg chg="mod ord">
          <ac:chgData name="Petr" userId="37ffb8d4-0ab7-4539-80fa-95cb741689c5" providerId="ADAL" clId="{FEA3C4A9-51C4-4A0E-B1D6-32330662548D}" dt="2020-12-01T13:22:40.956" v="373" actId="21"/>
          <ac:spMkLst>
            <pc:docMk/>
            <pc:sldMk cId="0" sldId="291"/>
            <ac:spMk id="132099" creationId="{A2F61B77-6F98-409B-9C19-7D203C6EE5E3}"/>
          </ac:spMkLst>
        </pc:spChg>
        <pc:picChg chg="add mod">
          <ac:chgData name="Petr" userId="37ffb8d4-0ab7-4539-80fa-95cb741689c5" providerId="ADAL" clId="{FEA3C4A9-51C4-4A0E-B1D6-32330662548D}" dt="2020-12-01T13:23:29.376" v="381" actId="14100"/>
          <ac:picMkLst>
            <pc:docMk/>
            <pc:sldMk cId="0" sldId="291"/>
            <ac:picMk id="9" creationId="{9E970CA8-BE0F-4668-A2BF-F7C15A3A9089}"/>
          </ac:picMkLst>
        </pc:picChg>
      </pc:sldChg>
      <pc:sldChg chg="addSp delSp modSp mod modClrScheme chgLayout">
        <pc:chgData name="Petr" userId="37ffb8d4-0ab7-4539-80fa-95cb741689c5" providerId="ADAL" clId="{FEA3C4A9-51C4-4A0E-B1D6-32330662548D}" dt="2020-12-01T13:37:05.556" v="535" actId="6549"/>
        <pc:sldMkLst>
          <pc:docMk/>
          <pc:sldMk cId="0" sldId="292"/>
        </pc:sldMkLst>
        <pc:spChg chg="add del mod ord">
          <ac:chgData name="Petr" userId="37ffb8d4-0ab7-4539-80fa-95cb741689c5" providerId="ADAL" clId="{FEA3C4A9-51C4-4A0E-B1D6-32330662548D}" dt="2020-12-01T13:28:01.186" v="441" actId="478"/>
          <ac:spMkLst>
            <pc:docMk/>
            <pc:sldMk cId="0" sldId="292"/>
            <ac:spMk id="2" creationId="{2C8D75FA-3C28-4520-8179-685E1026C2FF}"/>
          </ac:spMkLst>
        </pc:spChg>
        <pc:spChg chg="add mod ord">
          <ac:chgData name="Petr" userId="37ffb8d4-0ab7-4539-80fa-95cb741689c5" providerId="ADAL" clId="{FEA3C4A9-51C4-4A0E-B1D6-32330662548D}" dt="2020-12-01T13:27:12.226" v="435" actId="20577"/>
          <ac:spMkLst>
            <pc:docMk/>
            <pc:sldMk cId="0" sldId="292"/>
            <ac:spMk id="3" creationId="{12416BA7-F84E-4C64-A662-42B6080E1A26}"/>
          </ac:spMkLst>
        </pc:spChg>
        <pc:spChg chg="del mod ord">
          <ac:chgData name="Petr" userId="37ffb8d4-0ab7-4539-80fa-95cb741689c5" providerId="ADAL" clId="{FEA3C4A9-51C4-4A0E-B1D6-32330662548D}" dt="2020-12-01T13:35:36.216" v="517" actId="478"/>
          <ac:spMkLst>
            <pc:docMk/>
            <pc:sldMk cId="0" sldId="292"/>
            <ac:spMk id="4" creationId="{B1FA9FB1-F0AA-4BC1-A4E8-8B09D7DD730F}"/>
          </ac:spMkLst>
        </pc:spChg>
        <pc:spChg chg="del mod ord">
          <ac:chgData name="Petr" userId="37ffb8d4-0ab7-4539-80fa-95cb741689c5" providerId="ADAL" clId="{FEA3C4A9-51C4-4A0E-B1D6-32330662548D}" dt="2020-12-01T13:35:40.558" v="518" actId="478"/>
          <ac:spMkLst>
            <pc:docMk/>
            <pc:sldMk cId="0" sldId="292"/>
            <ac:spMk id="5" creationId="{D932C7A0-808C-4174-BAD1-A392F5F7E270}"/>
          </ac:spMkLst>
        </pc:spChg>
        <pc:spChg chg="add del mod ord">
          <ac:chgData name="Petr" userId="37ffb8d4-0ab7-4539-80fa-95cb741689c5" providerId="ADAL" clId="{FEA3C4A9-51C4-4A0E-B1D6-32330662548D}" dt="2020-12-01T13:28:17.207" v="444" actId="478"/>
          <ac:spMkLst>
            <pc:docMk/>
            <pc:sldMk cId="0" sldId="292"/>
            <ac:spMk id="6" creationId="{5777AAA9-DA04-42C9-9719-AA33B40498DB}"/>
          </ac:spMkLst>
        </pc:spChg>
        <pc:spChg chg="add del mod ord">
          <ac:chgData name="Petr" userId="37ffb8d4-0ab7-4539-80fa-95cb741689c5" providerId="ADAL" clId="{FEA3C4A9-51C4-4A0E-B1D6-32330662548D}" dt="2020-12-01T13:28:18.956" v="445" actId="478"/>
          <ac:spMkLst>
            <pc:docMk/>
            <pc:sldMk cId="0" sldId="292"/>
            <ac:spMk id="7" creationId="{2C8FFE34-8E3E-4301-8988-66FBE2956843}"/>
          </ac:spMkLst>
        </pc:spChg>
        <pc:spChg chg="add del mod ord">
          <ac:chgData name="Petr" userId="37ffb8d4-0ab7-4539-80fa-95cb741689c5" providerId="ADAL" clId="{FEA3C4A9-51C4-4A0E-B1D6-32330662548D}" dt="2020-12-01T13:27:59.826" v="440" actId="478"/>
          <ac:spMkLst>
            <pc:docMk/>
            <pc:sldMk cId="0" sldId="292"/>
            <ac:spMk id="8" creationId="{5519EB72-28FF-4E15-B402-00D0C78CF250}"/>
          </ac:spMkLst>
        </pc:spChg>
        <pc:spChg chg="add del mod ord">
          <ac:chgData name="Petr" userId="37ffb8d4-0ab7-4539-80fa-95cb741689c5" providerId="ADAL" clId="{FEA3C4A9-51C4-4A0E-B1D6-32330662548D}" dt="2020-12-01T13:28:15.562" v="443" actId="478"/>
          <ac:spMkLst>
            <pc:docMk/>
            <pc:sldMk cId="0" sldId="292"/>
            <ac:spMk id="9" creationId="{56B1EC8E-D6C5-49C3-A98E-B06ECC997E7F}"/>
          </ac:spMkLst>
        </pc:spChg>
        <pc:spChg chg="add del mod ord">
          <ac:chgData name="Petr" userId="37ffb8d4-0ab7-4539-80fa-95cb741689c5" providerId="ADAL" clId="{FEA3C4A9-51C4-4A0E-B1D6-32330662548D}" dt="2020-12-01T13:28:20.666" v="446" actId="478"/>
          <ac:spMkLst>
            <pc:docMk/>
            <pc:sldMk cId="0" sldId="292"/>
            <ac:spMk id="10" creationId="{A0459087-007E-491D-8D3F-F4EF0B12B642}"/>
          </ac:spMkLst>
        </pc:spChg>
        <pc:spChg chg="add mod ord">
          <ac:chgData name="Petr" userId="37ffb8d4-0ab7-4539-80fa-95cb741689c5" providerId="ADAL" clId="{FEA3C4A9-51C4-4A0E-B1D6-32330662548D}" dt="2020-12-01T13:34:54.831" v="513" actId="948"/>
          <ac:spMkLst>
            <pc:docMk/>
            <pc:sldMk cId="0" sldId="292"/>
            <ac:spMk id="11" creationId="{7E8D8052-B6FF-4537-A124-4930CEE7A33F}"/>
          </ac:spMkLst>
        </pc:spChg>
        <pc:spChg chg="add mod ord">
          <ac:chgData name="Petr" userId="37ffb8d4-0ab7-4539-80fa-95cb741689c5" providerId="ADAL" clId="{FEA3C4A9-51C4-4A0E-B1D6-32330662548D}" dt="2020-12-01T13:35:27.996" v="516" actId="20577"/>
          <ac:spMkLst>
            <pc:docMk/>
            <pc:sldMk cId="0" sldId="292"/>
            <ac:spMk id="12" creationId="{12704CE3-6BA1-416A-BB18-17C5AC9AEA77}"/>
          </ac:spMkLst>
        </pc:spChg>
        <pc:spChg chg="mod ord">
          <ac:chgData name="Petr" userId="37ffb8d4-0ab7-4539-80fa-95cb741689c5" providerId="ADAL" clId="{FEA3C4A9-51C4-4A0E-B1D6-32330662548D}" dt="2020-12-01T13:37:05.556" v="535" actId="6549"/>
          <ac:spMkLst>
            <pc:docMk/>
            <pc:sldMk cId="0" sldId="292"/>
            <ac:spMk id="134146" creationId="{CBCEA9FB-F266-4DB2-B62D-124210A37A22}"/>
          </ac:spMkLst>
        </pc:spChg>
        <pc:spChg chg="mod ord">
          <ac:chgData name="Petr" userId="37ffb8d4-0ab7-4539-80fa-95cb741689c5" providerId="ADAL" clId="{FEA3C4A9-51C4-4A0E-B1D6-32330662548D}" dt="2020-12-01T13:35:11.486" v="514" actId="948"/>
          <ac:spMkLst>
            <pc:docMk/>
            <pc:sldMk cId="0" sldId="292"/>
            <ac:spMk id="134147" creationId="{9E6A1578-F1AC-40A2-839F-FE01CB157B9C}"/>
          </ac:spMkLst>
        </pc:spChg>
      </pc:sldChg>
      <pc:sldChg chg="modSp del">
        <pc:chgData name="Petr" userId="37ffb8d4-0ab7-4539-80fa-95cb741689c5" providerId="ADAL" clId="{FEA3C4A9-51C4-4A0E-B1D6-32330662548D}" dt="2020-12-01T13:26:37.016" v="414" actId="2696"/>
        <pc:sldMkLst>
          <pc:docMk/>
          <pc:sldMk cId="0" sldId="293"/>
        </pc:sldMkLst>
        <pc:spChg chg="mod">
          <ac:chgData name="Petr" userId="37ffb8d4-0ab7-4539-80fa-95cb741689c5" providerId="ADAL" clId="{FEA3C4A9-51C4-4A0E-B1D6-32330662548D}" dt="2020-12-01T12:59:03.778" v="0"/>
          <ac:spMkLst>
            <pc:docMk/>
            <pc:sldMk cId="0" sldId="293"/>
            <ac:spMk id="4" creationId="{E5EC9DFE-0BAD-4BE2-95C0-D367C483D0E1}"/>
          </ac:spMkLst>
        </pc:spChg>
        <pc:spChg chg="mod">
          <ac:chgData name="Petr" userId="37ffb8d4-0ab7-4539-80fa-95cb741689c5" providerId="ADAL" clId="{FEA3C4A9-51C4-4A0E-B1D6-32330662548D}" dt="2020-12-01T12:59:03.778" v="0"/>
          <ac:spMkLst>
            <pc:docMk/>
            <pc:sldMk cId="0" sldId="293"/>
            <ac:spMk id="5" creationId="{79C4366F-DA8D-44B9-AF1F-E0ACF90F5936}"/>
          </ac:spMkLst>
        </pc:spChg>
        <pc:spChg chg="mod">
          <ac:chgData name="Petr" userId="37ffb8d4-0ab7-4539-80fa-95cb741689c5" providerId="ADAL" clId="{FEA3C4A9-51C4-4A0E-B1D6-32330662548D}" dt="2020-12-01T12:59:03.778" v="0"/>
          <ac:spMkLst>
            <pc:docMk/>
            <pc:sldMk cId="0" sldId="293"/>
            <ac:spMk id="136194" creationId="{1E73E247-FC66-4084-8246-27F8DEB25EF0}"/>
          </ac:spMkLst>
        </pc:spChg>
      </pc:sldChg>
      <pc:sldChg chg="modSp del mod">
        <pc:chgData name="Petr" userId="37ffb8d4-0ab7-4539-80fa-95cb741689c5" providerId="ADAL" clId="{FEA3C4A9-51C4-4A0E-B1D6-32330662548D}" dt="2020-12-01T13:29:03.446" v="454" actId="2696"/>
        <pc:sldMkLst>
          <pc:docMk/>
          <pc:sldMk cId="0" sldId="294"/>
        </pc:sldMkLst>
        <pc:spChg chg="mod">
          <ac:chgData name="Petr" userId="37ffb8d4-0ab7-4539-80fa-95cb741689c5" providerId="ADAL" clId="{FEA3C4A9-51C4-4A0E-B1D6-32330662548D}" dt="2020-12-01T12:59:03.778" v="0"/>
          <ac:spMkLst>
            <pc:docMk/>
            <pc:sldMk cId="0" sldId="294"/>
            <ac:spMk id="4" creationId="{0401BA82-8E84-474A-ACBE-FBA645E04A21}"/>
          </ac:spMkLst>
        </pc:spChg>
        <pc:spChg chg="mod">
          <ac:chgData name="Petr" userId="37ffb8d4-0ab7-4539-80fa-95cb741689c5" providerId="ADAL" clId="{FEA3C4A9-51C4-4A0E-B1D6-32330662548D}" dt="2020-12-01T12:59:03.778" v="0"/>
          <ac:spMkLst>
            <pc:docMk/>
            <pc:sldMk cId="0" sldId="294"/>
            <ac:spMk id="5" creationId="{68B8ABAC-591F-4782-804F-422C04F3557E}"/>
          </ac:spMkLst>
        </pc:spChg>
        <pc:spChg chg="mod">
          <ac:chgData name="Petr" userId="37ffb8d4-0ab7-4539-80fa-95cb741689c5" providerId="ADAL" clId="{FEA3C4A9-51C4-4A0E-B1D6-32330662548D}" dt="2020-12-01T12:59:03.778" v="0"/>
          <ac:spMkLst>
            <pc:docMk/>
            <pc:sldMk cId="0" sldId="294"/>
            <ac:spMk id="138242" creationId="{3387DAA8-2477-42DB-A080-CAB5C34F3030}"/>
          </ac:spMkLst>
        </pc:spChg>
        <pc:spChg chg="mod">
          <ac:chgData name="Petr" userId="37ffb8d4-0ab7-4539-80fa-95cb741689c5" providerId="ADAL" clId="{FEA3C4A9-51C4-4A0E-B1D6-32330662548D}" dt="2020-12-01T13:26:42.867" v="415" actId="21"/>
          <ac:spMkLst>
            <pc:docMk/>
            <pc:sldMk cId="0" sldId="294"/>
            <ac:spMk id="138243" creationId="{5A826A54-A0D3-4AB1-B3A8-243F837FE4F7}"/>
          </ac:spMkLst>
        </pc:spChg>
      </pc:sldChg>
      <pc:sldChg chg="addSp delSp modSp mod modClrScheme modAnim chgLayout">
        <pc:chgData name="Petr" userId="37ffb8d4-0ab7-4539-80fa-95cb741689c5" providerId="ADAL" clId="{FEA3C4A9-51C4-4A0E-B1D6-32330662548D}" dt="2020-12-01T13:39:42.856" v="578" actId="20577"/>
        <pc:sldMkLst>
          <pc:docMk/>
          <pc:sldMk cId="0" sldId="295"/>
        </pc:sldMkLst>
        <pc:spChg chg="add del mod ord">
          <ac:chgData name="Petr" userId="37ffb8d4-0ab7-4539-80fa-95cb741689c5" providerId="ADAL" clId="{FEA3C4A9-51C4-4A0E-B1D6-32330662548D}" dt="2020-12-01T13:36:12.616" v="527" actId="700"/>
          <ac:spMkLst>
            <pc:docMk/>
            <pc:sldMk cId="0" sldId="295"/>
            <ac:spMk id="2" creationId="{A3ECA488-98EB-489D-A6CC-525981B5A39A}"/>
          </ac:spMkLst>
        </pc:spChg>
        <pc:spChg chg="add mod ord">
          <ac:chgData name="Petr" userId="37ffb8d4-0ab7-4539-80fa-95cb741689c5" providerId="ADAL" clId="{FEA3C4A9-51C4-4A0E-B1D6-32330662548D}" dt="2020-12-01T13:37:17.036" v="536"/>
          <ac:spMkLst>
            <pc:docMk/>
            <pc:sldMk cId="0" sldId="295"/>
            <ac:spMk id="3" creationId="{D8BFAA7B-559A-43F3-95C9-4B820277D9C6}"/>
          </ac:spMkLst>
        </pc:spChg>
        <pc:spChg chg="del mod ord">
          <ac:chgData name="Petr" userId="37ffb8d4-0ab7-4539-80fa-95cb741689c5" providerId="ADAL" clId="{FEA3C4A9-51C4-4A0E-B1D6-32330662548D}" dt="2020-12-01T13:37:59.081" v="544" actId="478"/>
          <ac:spMkLst>
            <pc:docMk/>
            <pc:sldMk cId="0" sldId="295"/>
            <ac:spMk id="4" creationId="{B47497DF-B05F-43B4-9E2F-CB85C81E198F}"/>
          </ac:spMkLst>
        </pc:spChg>
        <pc:spChg chg="del mod ord">
          <ac:chgData name="Petr" userId="37ffb8d4-0ab7-4539-80fa-95cb741689c5" providerId="ADAL" clId="{FEA3C4A9-51C4-4A0E-B1D6-32330662548D}" dt="2020-12-01T13:38:01.230" v="545" actId="478"/>
          <ac:spMkLst>
            <pc:docMk/>
            <pc:sldMk cId="0" sldId="295"/>
            <ac:spMk id="5" creationId="{0FA8CF94-739F-4280-874A-B959D39A072B}"/>
          </ac:spMkLst>
        </pc:spChg>
        <pc:spChg chg="add del mod ord">
          <ac:chgData name="Petr" userId="37ffb8d4-0ab7-4539-80fa-95cb741689c5" providerId="ADAL" clId="{FEA3C4A9-51C4-4A0E-B1D6-32330662548D}" dt="2020-12-01T13:37:22.126" v="538" actId="478"/>
          <ac:spMkLst>
            <pc:docMk/>
            <pc:sldMk cId="0" sldId="295"/>
            <ac:spMk id="6" creationId="{5E6824D7-1755-4CF5-A43C-DEC99CF473D3}"/>
          </ac:spMkLst>
        </pc:spChg>
        <pc:spChg chg="add del mod ord">
          <ac:chgData name="Petr" userId="37ffb8d4-0ab7-4539-80fa-95cb741689c5" providerId="ADAL" clId="{FEA3C4A9-51C4-4A0E-B1D6-32330662548D}" dt="2020-12-01T13:36:23.196" v="528"/>
          <ac:spMkLst>
            <pc:docMk/>
            <pc:sldMk cId="0" sldId="295"/>
            <ac:spMk id="7" creationId="{3DB85B21-AE0E-4589-A9D5-86D2B3371234}"/>
          </ac:spMkLst>
        </pc:spChg>
        <pc:spChg chg="mod ord">
          <ac:chgData name="Petr" userId="37ffb8d4-0ab7-4539-80fa-95cb741689c5" providerId="ADAL" clId="{FEA3C4A9-51C4-4A0E-B1D6-32330662548D}" dt="2020-12-01T13:37:19.156" v="537" actId="6549"/>
          <ac:spMkLst>
            <pc:docMk/>
            <pc:sldMk cId="0" sldId="295"/>
            <ac:spMk id="140290" creationId="{58C38414-0AD4-49B2-8FF3-D6BB138F6E08}"/>
          </ac:spMkLst>
        </pc:spChg>
        <pc:spChg chg="mod ord">
          <ac:chgData name="Petr" userId="37ffb8d4-0ab7-4539-80fa-95cb741689c5" providerId="ADAL" clId="{FEA3C4A9-51C4-4A0E-B1D6-32330662548D}" dt="2020-12-01T13:39:42.856" v="578" actId="20577"/>
          <ac:spMkLst>
            <pc:docMk/>
            <pc:sldMk cId="0" sldId="295"/>
            <ac:spMk id="140291" creationId="{4E382115-6859-4604-9CC1-FAF33BD4EC95}"/>
          </ac:spMkLst>
        </pc:spChg>
        <pc:picChg chg="add mod">
          <ac:chgData name="Petr" userId="37ffb8d4-0ab7-4539-80fa-95cb741689c5" providerId="ADAL" clId="{FEA3C4A9-51C4-4A0E-B1D6-32330662548D}" dt="2020-12-01T13:37:29.786" v="540" actId="14100"/>
          <ac:picMkLst>
            <pc:docMk/>
            <pc:sldMk cId="0" sldId="295"/>
            <ac:picMk id="10" creationId="{0181CCD8-17D9-4C5A-A8F5-4650F57B4C40}"/>
          </ac:picMkLst>
        </pc:picChg>
      </pc:sldChg>
      <pc:sldChg chg="addSp delSp modSp mod modClrScheme chgLayout">
        <pc:chgData name="Petr" userId="37ffb8d4-0ab7-4539-80fa-95cb741689c5" providerId="ADAL" clId="{FEA3C4A9-51C4-4A0E-B1D6-32330662548D}" dt="2020-12-01T14:07:38.604" v="845" actId="20577"/>
        <pc:sldMkLst>
          <pc:docMk/>
          <pc:sldMk cId="0" sldId="297"/>
        </pc:sldMkLst>
        <pc:spChg chg="add del mod ord">
          <ac:chgData name="Petr" userId="37ffb8d4-0ab7-4539-80fa-95cb741689c5" providerId="ADAL" clId="{FEA3C4A9-51C4-4A0E-B1D6-32330662548D}" dt="2020-12-01T13:42:46.355" v="598"/>
          <ac:spMkLst>
            <pc:docMk/>
            <pc:sldMk cId="0" sldId="297"/>
            <ac:spMk id="2" creationId="{97798F7B-004B-41C9-AEF9-3FE1A91803A3}"/>
          </ac:spMkLst>
        </pc:spChg>
        <pc:spChg chg="del mod ord">
          <ac:chgData name="Petr" userId="37ffb8d4-0ab7-4539-80fa-95cb741689c5" providerId="ADAL" clId="{FEA3C4A9-51C4-4A0E-B1D6-32330662548D}" dt="2020-12-01T13:44:12.345" v="614" actId="478"/>
          <ac:spMkLst>
            <pc:docMk/>
            <pc:sldMk cId="0" sldId="297"/>
            <ac:spMk id="4" creationId="{EDE4D58F-14EF-4014-B6EF-A89967E69C55}"/>
          </ac:spMkLst>
        </pc:spChg>
        <pc:spChg chg="del mod ord">
          <ac:chgData name="Petr" userId="37ffb8d4-0ab7-4539-80fa-95cb741689c5" providerId="ADAL" clId="{FEA3C4A9-51C4-4A0E-B1D6-32330662548D}" dt="2020-12-01T13:44:15.226" v="615" actId="478"/>
          <ac:spMkLst>
            <pc:docMk/>
            <pc:sldMk cId="0" sldId="297"/>
            <ac:spMk id="5" creationId="{C2F20D73-46E9-4CA2-B284-1AA035D62880}"/>
          </ac:spMkLst>
        </pc:spChg>
        <pc:spChg chg="mod ord">
          <ac:chgData name="Petr" userId="37ffb8d4-0ab7-4539-80fa-95cb741689c5" providerId="ADAL" clId="{FEA3C4A9-51C4-4A0E-B1D6-32330662548D}" dt="2020-12-01T14:07:38.604" v="845" actId="20577"/>
          <ac:spMkLst>
            <pc:docMk/>
            <pc:sldMk cId="0" sldId="297"/>
            <ac:spMk id="144386" creationId="{A4222AC8-373B-4537-915A-DF7C35CDA9F0}"/>
          </ac:spMkLst>
        </pc:spChg>
        <pc:spChg chg="mod ord">
          <ac:chgData name="Petr" userId="37ffb8d4-0ab7-4539-80fa-95cb741689c5" providerId="ADAL" clId="{FEA3C4A9-51C4-4A0E-B1D6-32330662548D}" dt="2020-12-01T13:46:02.323" v="629" actId="20577"/>
          <ac:spMkLst>
            <pc:docMk/>
            <pc:sldMk cId="0" sldId="297"/>
            <ac:spMk id="144387" creationId="{D4DF0861-445D-41C3-935E-093F698031D0}"/>
          </ac:spMkLst>
        </pc:spChg>
      </pc:sldChg>
      <pc:sldChg chg="modSp del">
        <pc:chgData name="Petr" userId="37ffb8d4-0ab7-4539-80fa-95cb741689c5" providerId="ADAL" clId="{FEA3C4A9-51C4-4A0E-B1D6-32330662548D}" dt="2020-12-01T13:45:17.252" v="620" actId="2696"/>
        <pc:sldMkLst>
          <pc:docMk/>
          <pc:sldMk cId="0" sldId="298"/>
        </pc:sldMkLst>
        <pc:spChg chg="mod">
          <ac:chgData name="Petr" userId="37ffb8d4-0ab7-4539-80fa-95cb741689c5" providerId="ADAL" clId="{FEA3C4A9-51C4-4A0E-B1D6-32330662548D}" dt="2020-12-01T12:59:03.778" v="0"/>
          <ac:spMkLst>
            <pc:docMk/>
            <pc:sldMk cId="0" sldId="298"/>
            <ac:spMk id="4" creationId="{270FA0E5-5834-48B2-99CA-F44E647F86B1}"/>
          </ac:spMkLst>
        </pc:spChg>
        <pc:spChg chg="mod">
          <ac:chgData name="Petr" userId="37ffb8d4-0ab7-4539-80fa-95cb741689c5" providerId="ADAL" clId="{FEA3C4A9-51C4-4A0E-B1D6-32330662548D}" dt="2020-12-01T12:59:03.778" v="0"/>
          <ac:spMkLst>
            <pc:docMk/>
            <pc:sldMk cId="0" sldId="298"/>
            <ac:spMk id="5" creationId="{9E9A0317-DA2D-433F-80E5-0AB4D3400DB9}"/>
          </ac:spMkLst>
        </pc:spChg>
        <pc:spChg chg="mod">
          <ac:chgData name="Petr" userId="37ffb8d4-0ab7-4539-80fa-95cb741689c5" providerId="ADAL" clId="{FEA3C4A9-51C4-4A0E-B1D6-32330662548D}" dt="2020-12-01T12:59:03.778" v="0"/>
          <ac:spMkLst>
            <pc:docMk/>
            <pc:sldMk cId="0" sldId="298"/>
            <ac:spMk id="146434" creationId="{1F05C3B3-3035-4885-90F4-00C2FFC5D472}"/>
          </ac:spMkLst>
        </pc:spChg>
        <pc:spChg chg="mod">
          <ac:chgData name="Petr" userId="37ffb8d4-0ab7-4539-80fa-95cb741689c5" providerId="ADAL" clId="{FEA3C4A9-51C4-4A0E-B1D6-32330662548D}" dt="2020-12-01T12:59:03.778" v="0"/>
          <ac:spMkLst>
            <pc:docMk/>
            <pc:sldMk cId="0" sldId="298"/>
            <ac:spMk id="146435" creationId="{4DAA6C4A-A4EA-4BEE-96AC-8FCD1C430B31}"/>
          </ac:spMkLst>
        </pc:spChg>
      </pc:sldChg>
      <pc:sldChg chg="addSp delSp modSp mod modClrScheme chgLayout">
        <pc:chgData name="Petr" userId="37ffb8d4-0ab7-4539-80fa-95cb741689c5" providerId="ADAL" clId="{FEA3C4A9-51C4-4A0E-B1D6-32330662548D}" dt="2020-12-01T14:07:35.264" v="844" actId="20577"/>
        <pc:sldMkLst>
          <pc:docMk/>
          <pc:sldMk cId="0" sldId="300"/>
        </pc:sldMkLst>
        <pc:spChg chg="add mod ord">
          <ac:chgData name="Petr" userId="37ffb8d4-0ab7-4539-80fa-95cb741689c5" providerId="ADAL" clId="{FEA3C4A9-51C4-4A0E-B1D6-32330662548D}" dt="2020-12-01T13:52:29.465" v="762" actId="20577"/>
          <ac:spMkLst>
            <pc:docMk/>
            <pc:sldMk cId="0" sldId="300"/>
            <ac:spMk id="2" creationId="{C648CBE0-B12A-45BE-81A5-FC4EFE7CADA9}"/>
          </ac:spMkLst>
        </pc:spChg>
        <pc:spChg chg="del mod ord">
          <ac:chgData name="Petr" userId="37ffb8d4-0ab7-4539-80fa-95cb741689c5" providerId="ADAL" clId="{FEA3C4A9-51C4-4A0E-B1D6-32330662548D}" dt="2020-12-01T13:51:13.720" v="745" actId="478"/>
          <ac:spMkLst>
            <pc:docMk/>
            <pc:sldMk cId="0" sldId="300"/>
            <ac:spMk id="4" creationId="{1E9B5F57-5343-4105-893A-154ACFA6CD8E}"/>
          </ac:spMkLst>
        </pc:spChg>
        <pc:spChg chg="del mod ord">
          <ac:chgData name="Petr" userId="37ffb8d4-0ab7-4539-80fa-95cb741689c5" providerId="ADAL" clId="{FEA3C4A9-51C4-4A0E-B1D6-32330662548D}" dt="2020-12-01T13:51:16.231" v="746" actId="478"/>
          <ac:spMkLst>
            <pc:docMk/>
            <pc:sldMk cId="0" sldId="300"/>
            <ac:spMk id="5" creationId="{4711057A-2EB8-4EFD-BB74-6F3F4174DB1A}"/>
          </ac:spMkLst>
        </pc:spChg>
        <pc:spChg chg="add mod">
          <ac:chgData name="Petr" userId="37ffb8d4-0ab7-4539-80fa-95cb741689c5" providerId="ADAL" clId="{FEA3C4A9-51C4-4A0E-B1D6-32330662548D}" dt="2020-12-01T13:51:08.545" v="744" actId="948"/>
          <ac:spMkLst>
            <pc:docMk/>
            <pc:sldMk cId="0" sldId="300"/>
            <ac:spMk id="7" creationId="{3540D9E4-630B-419B-A71A-437043400789}"/>
          </ac:spMkLst>
        </pc:spChg>
        <pc:spChg chg="mod ord">
          <ac:chgData name="Petr" userId="37ffb8d4-0ab7-4539-80fa-95cb741689c5" providerId="ADAL" clId="{FEA3C4A9-51C4-4A0E-B1D6-32330662548D}" dt="2020-12-01T14:07:35.264" v="844" actId="20577"/>
          <ac:spMkLst>
            <pc:docMk/>
            <pc:sldMk cId="0" sldId="300"/>
            <ac:spMk id="150530" creationId="{86ABE1B6-636D-4A69-A068-3935E7534FEA}"/>
          </ac:spMkLst>
        </pc:spChg>
        <pc:spChg chg="mod ord">
          <ac:chgData name="Petr" userId="37ffb8d4-0ab7-4539-80fa-95cb741689c5" providerId="ADAL" clId="{FEA3C4A9-51C4-4A0E-B1D6-32330662548D}" dt="2020-12-01T14:04:18.114" v="819" actId="113"/>
          <ac:spMkLst>
            <pc:docMk/>
            <pc:sldMk cId="0" sldId="300"/>
            <ac:spMk id="150531" creationId="{1A59FD01-C7F7-4B75-BBF1-D7D29D01DFD3}"/>
          </ac:spMkLst>
        </pc:spChg>
      </pc:sldChg>
      <pc:sldChg chg="modSp del mod">
        <pc:chgData name="Petr" userId="37ffb8d4-0ab7-4539-80fa-95cb741689c5" providerId="ADAL" clId="{FEA3C4A9-51C4-4A0E-B1D6-32330662548D}" dt="2020-12-01T13:51:37.215" v="749" actId="2696"/>
        <pc:sldMkLst>
          <pc:docMk/>
          <pc:sldMk cId="0" sldId="301"/>
        </pc:sldMkLst>
        <pc:spChg chg="mod">
          <ac:chgData name="Petr" userId="37ffb8d4-0ab7-4539-80fa-95cb741689c5" providerId="ADAL" clId="{FEA3C4A9-51C4-4A0E-B1D6-32330662548D}" dt="2020-12-01T12:59:03.778" v="0"/>
          <ac:spMkLst>
            <pc:docMk/>
            <pc:sldMk cId="0" sldId="301"/>
            <ac:spMk id="4" creationId="{1BC6B78C-0357-44B9-A7F6-6A0B9ECC35CA}"/>
          </ac:spMkLst>
        </pc:spChg>
        <pc:spChg chg="mod">
          <ac:chgData name="Petr" userId="37ffb8d4-0ab7-4539-80fa-95cb741689c5" providerId="ADAL" clId="{FEA3C4A9-51C4-4A0E-B1D6-32330662548D}" dt="2020-12-01T12:59:03.778" v="0"/>
          <ac:spMkLst>
            <pc:docMk/>
            <pc:sldMk cId="0" sldId="301"/>
            <ac:spMk id="5" creationId="{A9805F71-2375-4B3B-86A7-A9DD145975EC}"/>
          </ac:spMkLst>
        </pc:spChg>
        <pc:spChg chg="mod">
          <ac:chgData name="Petr" userId="37ffb8d4-0ab7-4539-80fa-95cb741689c5" providerId="ADAL" clId="{FEA3C4A9-51C4-4A0E-B1D6-32330662548D}" dt="2020-12-01T12:59:03.778" v="0"/>
          <ac:spMkLst>
            <pc:docMk/>
            <pc:sldMk cId="0" sldId="301"/>
            <ac:spMk id="152578" creationId="{72D07D98-A2C6-47A6-91E2-FD2CA57FB93B}"/>
          </ac:spMkLst>
        </pc:spChg>
        <pc:spChg chg="mod">
          <ac:chgData name="Petr" userId="37ffb8d4-0ab7-4539-80fa-95cb741689c5" providerId="ADAL" clId="{FEA3C4A9-51C4-4A0E-B1D6-32330662548D}" dt="2020-12-01T13:49:33.226" v="727" actId="14100"/>
          <ac:spMkLst>
            <pc:docMk/>
            <pc:sldMk cId="0" sldId="301"/>
            <ac:spMk id="152579" creationId="{F71C31FA-8685-4095-8D37-E08B2DAFE943}"/>
          </ac:spMkLst>
        </pc:spChg>
      </pc:sldChg>
      <pc:sldChg chg="modSp del mod">
        <pc:chgData name="Petr" userId="37ffb8d4-0ab7-4539-80fa-95cb741689c5" providerId="ADAL" clId="{FEA3C4A9-51C4-4A0E-B1D6-32330662548D}" dt="2020-12-01T13:51:39.945" v="750" actId="2696"/>
        <pc:sldMkLst>
          <pc:docMk/>
          <pc:sldMk cId="0" sldId="302"/>
        </pc:sldMkLst>
        <pc:spChg chg="mod">
          <ac:chgData name="Petr" userId="37ffb8d4-0ab7-4539-80fa-95cb741689c5" providerId="ADAL" clId="{FEA3C4A9-51C4-4A0E-B1D6-32330662548D}" dt="2020-12-01T12:59:03.778" v="0"/>
          <ac:spMkLst>
            <pc:docMk/>
            <pc:sldMk cId="0" sldId="302"/>
            <ac:spMk id="4" creationId="{FD486A6E-880E-447A-B741-93636E6452C3}"/>
          </ac:spMkLst>
        </pc:spChg>
        <pc:spChg chg="mod">
          <ac:chgData name="Petr" userId="37ffb8d4-0ab7-4539-80fa-95cb741689c5" providerId="ADAL" clId="{FEA3C4A9-51C4-4A0E-B1D6-32330662548D}" dt="2020-12-01T12:59:03.778" v="0"/>
          <ac:spMkLst>
            <pc:docMk/>
            <pc:sldMk cId="0" sldId="302"/>
            <ac:spMk id="5" creationId="{981F996F-B064-4C50-B10B-5E9A2797EB9D}"/>
          </ac:spMkLst>
        </pc:spChg>
        <pc:spChg chg="mod">
          <ac:chgData name="Petr" userId="37ffb8d4-0ab7-4539-80fa-95cb741689c5" providerId="ADAL" clId="{FEA3C4A9-51C4-4A0E-B1D6-32330662548D}" dt="2020-12-01T12:59:03.778" v="0"/>
          <ac:spMkLst>
            <pc:docMk/>
            <pc:sldMk cId="0" sldId="302"/>
            <ac:spMk id="154626" creationId="{C3A138F2-67EF-48F1-8134-8280AD37F785}"/>
          </ac:spMkLst>
        </pc:spChg>
        <pc:spChg chg="mod">
          <ac:chgData name="Petr" userId="37ffb8d4-0ab7-4539-80fa-95cb741689c5" providerId="ADAL" clId="{FEA3C4A9-51C4-4A0E-B1D6-32330662548D}" dt="2020-12-01T13:47:48.465" v="717" actId="21"/>
          <ac:spMkLst>
            <pc:docMk/>
            <pc:sldMk cId="0" sldId="302"/>
            <ac:spMk id="154627" creationId="{492C4A21-F588-4000-8C8A-2F2F683637E5}"/>
          </ac:spMkLst>
        </pc:spChg>
      </pc:sldChg>
      <pc:sldChg chg="addSp delSp modSp mod modClrScheme modAnim chgLayout">
        <pc:chgData name="Petr" userId="37ffb8d4-0ab7-4539-80fa-95cb741689c5" providerId="ADAL" clId="{FEA3C4A9-51C4-4A0E-B1D6-32330662548D}" dt="2020-12-01T14:07:28.584" v="842" actId="20577"/>
        <pc:sldMkLst>
          <pc:docMk/>
          <pc:sldMk cId="0" sldId="308"/>
        </pc:sldMkLst>
        <pc:spChg chg="add mod ord">
          <ac:chgData name="Petr" userId="37ffb8d4-0ab7-4539-80fa-95cb741689c5" providerId="ADAL" clId="{FEA3C4A9-51C4-4A0E-B1D6-32330662548D}" dt="2020-12-01T14:05:08.929" v="822"/>
          <ac:spMkLst>
            <pc:docMk/>
            <pc:sldMk cId="0" sldId="308"/>
            <ac:spMk id="2" creationId="{5BC8D02F-F784-4815-85F1-A37BDA5062A2}"/>
          </ac:spMkLst>
        </pc:spChg>
        <pc:spChg chg="add mod ord">
          <ac:chgData name="Petr" userId="37ffb8d4-0ab7-4539-80fa-95cb741689c5" providerId="ADAL" clId="{FEA3C4A9-51C4-4A0E-B1D6-32330662548D}" dt="2020-12-01T14:05:01.245" v="820" actId="700"/>
          <ac:spMkLst>
            <pc:docMk/>
            <pc:sldMk cId="0" sldId="308"/>
            <ac:spMk id="3" creationId="{06273140-73B0-42B9-BDBB-4506939944E9}"/>
          </ac:spMkLst>
        </pc:spChg>
        <pc:spChg chg="del mod ord">
          <ac:chgData name="Petr" userId="37ffb8d4-0ab7-4539-80fa-95cb741689c5" providerId="ADAL" clId="{FEA3C4A9-51C4-4A0E-B1D6-32330662548D}" dt="2020-12-01T14:07:01.369" v="838" actId="478"/>
          <ac:spMkLst>
            <pc:docMk/>
            <pc:sldMk cId="0" sldId="308"/>
            <ac:spMk id="4" creationId="{85E0CF15-1C71-4AAA-808F-7A12FABD1E3A}"/>
          </ac:spMkLst>
        </pc:spChg>
        <pc:spChg chg="del mod ord">
          <ac:chgData name="Petr" userId="37ffb8d4-0ab7-4539-80fa-95cb741689c5" providerId="ADAL" clId="{FEA3C4A9-51C4-4A0E-B1D6-32330662548D}" dt="2020-12-01T14:07:03.494" v="839" actId="478"/>
          <ac:spMkLst>
            <pc:docMk/>
            <pc:sldMk cId="0" sldId="308"/>
            <ac:spMk id="5" creationId="{375EA419-ADF0-4CF5-86C9-640439A6DE03}"/>
          </ac:spMkLst>
        </pc:spChg>
        <pc:spChg chg="add del mod ord">
          <ac:chgData name="Petr" userId="37ffb8d4-0ab7-4539-80fa-95cb741689c5" providerId="ADAL" clId="{FEA3C4A9-51C4-4A0E-B1D6-32330662548D}" dt="2020-12-01T14:05:19.705" v="823"/>
          <ac:spMkLst>
            <pc:docMk/>
            <pc:sldMk cId="0" sldId="308"/>
            <ac:spMk id="6" creationId="{B7E68FE8-40FD-4631-AAF7-EB602B4FEA6E}"/>
          </ac:spMkLst>
        </pc:spChg>
        <pc:spChg chg="mod ord">
          <ac:chgData name="Petr" userId="37ffb8d4-0ab7-4539-80fa-95cb741689c5" providerId="ADAL" clId="{FEA3C4A9-51C4-4A0E-B1D6-32330662548D}" dt="2020-12-01T14:07:28.584" v="842" actId="20577"/>
          <ac:spMkLst>
            <pc:docMk/>
            <pc:sldMk cId="0" sldId="308"/>
            <ac:spMk id="166914" creationId="{C7937581-5AD3-4297-BAE9-8074E4DAEB79}"/>
          </ac:spMkLst>
        </pc:spChg>
        <pc:spChg chg="mod ord">
          <ac:chgData name="Petr" userId="37ffb8d4-0ab7-4539-80fa-95cb741689c5" providerId="ADAL" clId="{FEA3C4A9-51C4-4A0E-B1D6-32330662548D}" dt="2020-12-01T14:06:20.975" v="836" actId="20577"/>
          <ac:spMkLst>
            <pc:docMk/>
            <pc:sldMk cId="0" sldId="308"/>
            <ac:spMk id="166915" creationId="{2347D764-1AD3-4A2C-93F5-F49FF7F790C7}"/>
          </ac:spMkLst>
        </pc:spChg>
        <pc:picChg chg="add mod">
          <ac:chgData name="Petr" userId="37ffb8d4-0ab7-4539-80fa-95cb741689c5" providerId="ADAL" clId="{FEA3C4A9-51C4-4A0E-B1D6-32330662548D}" dt="2020-12-01T14:05:38.875" v="828" actId="14100"/>
          <ac:picMkLst>
            <pc:docMk/>
            <pc:sldMk cId="0" sldId="308"/>
            <ac:picMk id="9" creationId="{66902D47-0AC0-4D8D-8F14-C8802204903E}"/>
          </ac:picMkLst>
        </pc:picChg>
      </pc:sldChg>
      <pc:sldChg chg="addSp delSp modSp mod modClrScheme chgLayout">
        <pc:chgData name="Petr" userId="37ffb8d4-0ab7-4539-80fa-95cb741689c5" providerId="ADAL" clId="{FEA3C4A9-51C4-4A0E-B1D6-32330662548D}" dt="2020-12-01T14:12:13.574" v="891"/>
        <pc:sldMkLst>
          <pc:docMk/>
          <pc:sldMk cId="0" sldId="310"/>
        </pc:sldMkLst>
        <pc:spChg chg="add mod ord">
          <ac:chgData name="Petr" userId="37ffb8d4-0ab7-4539-80fa-95cb741689c5" providerId="ADAL" clId="{FEA3C4A9-51C4-4A0E-B1D6-32330662548D}" dt="2020-12-01T14:12:07.824" v="889"/>
          <ac:spMkLst>
            <pc:docMk/>
            <pc:sldMk cId="0" sldId="310"/>
            <ac:spMk id="2" creationId="{988E8987-EF1C-482F-9078-DE9BFA5BD48D}"/>
          </ac:spMkLst>
        </pc:spChg>
        <pc:spChg chg="add mod ord">
          <ac:chgData name="Petr" userId="37ffb8d4-0ab7-4539-80fa-95cb741689c5" providerId="ADAL" clId="{FEA3C4A9-51C4-4A0E-B1D6-32330662548D}" dt="2020-12-01T14:12:13.574" v="891"/>
          <ac:spMkLst>
            <pc:docMk/>
            <pc:sldMk cId="0" sldId="310"/>
            <ac:spMk id="3" creationId="{57540871-2DD9-4188-92DC-7DFAC418593B}"/>
          </ac:spMkLst>
        </pc:spChg>
        <pc:spChg chg="del mod ord">
          <ac:chgData name="Petr" userId="37ffb8d4-0ab7-4539-80fa-95cb741689c5" providerId="ADAL" clId="{FEA3C4A9-51C4-4A0E-B1D6-32330662548D}" dt="2020-12-01T14:08:35.484" v="851" actId="478"/>
          <ac:spMkLst>
            <pc:docMk/>
            <pc:sldMk cId="0" sldId="310"/>
            <ac:spMk id="4" creationId="{9106F2DD-8D46-485C-B29E-E576CE902551}"/>
          </ac:spMkLst>
        </pc:spChg>
        <pc:spChg chg="del mod ord">
          <ac:chgData name="Petr" userId="37ffb8d4-0ab7-4539-80fa-95cb741689c5" providerId="ADAL" clId="{FEA3C4A9-51C4-4A0E-B1D6-32330662548D}" dt="2020-12-01T14:08:38.204" v="852" actId="478"/>
          <ac:spMkLst>
            <pc:docMk/>
            <pc:sldMk cId="0" sldId="310"/>
            <ac:spMk id="5" creationId="{807515AE-F6CB-44D5-BA69-8A450CE86C40}"/>
          </ac:spMkLst>
        </pc:spChg>
        <pc:spChg chg="add mod ord">
          <ac:chgData name="Petr" userId="37ffb8d4-0ab7-4539-80fa-95cb741689c5" providerId="ADAL" clId="{FEA3C4A9-51C4-4A0E-B1D6-32330662548D}" dt="2020-12-01T14:12:11.265" v="890" actId="21"/>
          <ac:spMkLst>
            <pc:docMk/>
            <pc:sldMk cId="0" sldId="310"/>
            <ac:spMk id="6" creationId="{8A3F4E8B-B331-4F5C-9B2D-D1D585329CC8}"/>
          </ac:spMkLst>
        </pc:spChg>
        <pc:spChg chg="mod ord">
          <ac:chgData name="Petr" userId="37ffb8d4-0ab7-4539-80fa-95cb741689c5" providerId="ADAL" clId="{FEA3C4A9-51C4-4A0E-B1D6-32330662548D}" dt="2020-12-01T14:09:10.057" v="858" actId="20577"/>
          <ac:spMkLst>
            <pc:docMk/>
            <pc:sldMk cId="0" sldId="310"/>
            <ac:spMk id="171010" creationId="{37780BEA-C423-4000-9269-9DA41B043A3C}"/>
          </ac:spMkLst>
        </pc:spChg>
        <pc:spChg chg="mod ord">
          <ac:chgData name="Petr" userId="37ffb8d4-0ab7-4539-80fa-95cb741689c5" providerId="ADAL" clId="{FEA3C4A9-51C4-4A0E-B1D6-32330662548D}" dt="2020-12-01T14:12:05.564" v="888" actId="21"/>
          <ac:spMkLst>
            <pc:docMk/>
            <pc:sldMk cId="0" sldId="310"/>
            <ac:spMk id="171011" creationId="{96560DCF-2EDE-42D2-B034-565CC9585FC2}"/>
          </ac:spMkLst>
        </pc:spChg>
      </pc:sldChg>
      <pc:sldChg chg="addSp modSp mod modClrScheme chgLayout">
        <pc:chgData name="Petr" userId="37ffb8d4-0ab7-4539-80fa-95cb741689c5" providerId="ADAL" clId="{FEA3C4A9-51C4-4A0E-B1D6-32330662548D}" dt="2020-12-01T14:11:59.254" v="887"/>
        <pc:sldMkLst>
          <pc:docMk/>
          <pc:sldMk cId="0" sldId="311"/>
        </pc:sldMkLst>
        <pc:spChg chg="add mod ord">
          <ac:chgData name="Petr" userId="37ffb8d4-0ab7-4539-80fa-95cb741689c5" providerId="ADAL" clId="{FEA3C4A9-51C4-4A0E-B1D6-32330662548D}" dt="2020-12-01T14:11:59.254" v="887"/>
          <ac:spMkLst>
            <pc:docMk/>
            <pc:sldMk cId="0" sldId="311"/>
            <ac:spMk id="2" creationId="{4B6DC6B6-1283-4627-B0B9-36F1428889E2}"/>
          </ac:spMkLst>
        </pc:spChg>
        <pc:spChg chg="add mod ord">
          <ac:chgData name="Petr" userId="37ffb8d4-0ab7-4539-80fa-95cb741689c5" providerId="ADAL" clId="{FEA3C4A9-51C4-4A0E-B1D6-32330662548D}" dt="2020-12-01T14:11:53.494" v="885"/>
          <ac:spMkLst>
            <pc:docMk/>
            <pc:sldMk cId="0" sldId="311"/>
            <ac:spMk id="3" creationId="{95840AD4-DB93-4D04-8197-85C8652FCF7C}"/>
          </ac:spMkLst>
        </pc:spChg>
        <pc:spChg chg="mod ord">
          <ac:chgData name="Petr" userId="37ffb8d4-0ab7-4539-80fa-95cb741689c5" providerId="ADAL" clId="{FEA3C4A9-51C4-4A0E-B1D6-32330662548D}" dt="2020-12-01T14:09:27.434" v="859" actId="700"/>
          <ac:spMkLst>
            <pc:docMk/>
            <pc:sldMk cId="0" sldId="311"/>
            <ac:spMk id="4" creationId="{427E9630-46A8-4DF6-BD72-AB47C556D8EA}"/>
          </ac:spMkLst>
        </pc:spChg>
        <pc:spChg chg="mod ord">
          <ac:chgData name="Petr" userId="37ffb8d4-0ab7-4539-80fa-95cb741689c5" providerId="ADAL" clId="{FEA3C4A9-51C4-4A0E-B1D6-32330662548D}" dt="2020-12-01T14:09:27.434" v="859" actId="700"/>
          <ac:spMkLst>
            <pc:docMk/>
            <pc:sldMk cId="0" sldId="311"/>
            <ac:spMk id="5" creationId="{1184E3D4-5CC2-4255-B134-5B60441E2C8A}"/>
          </ac:spMkLst>
        </pc:spChg>
        <pc:spChg chg="add mod ord">
          <ac:chgData name="Petr" userId="37ffb8d4-0ab7-4539-80fa-95cb741689c5" providerId="ADAL" clId="{FEA3C4A9-51C4-4A0E-B1D6-32330662548D}" dt="2020-12-01T14:11:51.164" v="884" actId="21"/>
          <ac:spMkLst>
            <pc:docMk/>
            <pc:sldMk cId="0" sldId="311"/>
            <ac:spMk id="6" creationId="{24EB13C3-1FCE-4681-A055-B240F066F412}"/>
          </ac:spMkLst>
        </pc:spChg>
        <pc:spChg chg="mod ord">
          <ac:chgData name="Petr" userId="37ffb8d4-0ab7-4539-80fa-95cb741689c5" providerId="ADAL" clId="{FEA3C4A9-51C4-4A0E-B1D6-32330662548D}" dt="2020-12-01T14:09:43.314" v="861" actId="20577"/>
          <ac:spMkLst>
            <pc:docMk/>
            <pc:sldMk cId="0" sldId="311"/>
            <ac:spMk id="173060" creationId="{ADC5941F-6C43-4E6F-9EBF-C9353D1C1A64}"/>
          </ac:spMkLst>
        </pc:spChg>
        <pc:spChg chg="mod ord">
          <ac:chgData name="Petr" userId="37ffb8d4-0ab7-4539-80fa-95cb741689c5" providerId="ADAL" clId="{FEA3C4A9-51C4-4A0E-B1D6-32330662548D}" dt="2020-12-01T14:11:56.364" v="886" actId="21"/>
          <ac:spMkLst>
            <pc:docMk/>
            <pc:sldMk cId="0" sldId="311"/>
            <ac:spMk id="173061" creationId="{D6645A5F-964E-4D54-8EFE-14B4BED68466}"/>
          </ac:spMkLst>
        </pc:spChg>
      </pc:sldChg>
      <pc:sldChg chg="modSp del mod">
        <pc:chgData name="Petr" userId="37ffb8d4-0ab7-4539-80fa-95cb741689c5" providerId="ADAL" clId="{FEA3C4A9-51C4-4A0E-B1D6-32330662548D}" dt="2020-12-01T14:12:24.874" v="892" actId="2696"/>
        <pc:sldMkLst>
          <pc:docMk/>
          <pc:sldMk cId="0" sldId="312"/>
        </pc:sldMkLst>
        <pc:spChg chg="mod">
          <ac:chgData name="Petr" userId="37ffb8d4-0ab7-4539-80fa-95cb741689c5" providerId="ADAL" clId="{FEA3C4A9-51C4-4A0E-B1D6-32330662548D}" dt="2020-12-01T12:59:03.778" v="0"/>
          <ac:spMkLst>
            <pc:docMk/>
            <pc:sldMk cId="0" sldId="312"/>
            <ac:spMk id="4" creationId="{49B0EB7A-6AE5-4448-91CC-43D0563C6136}"/>
          </ac:spMkLst>
        </pc:spChg>
        <pc:spChg chg="mod">
          <ac:chgData name="Petr" userId="37ffb8d4-0ab7-4539-80fa-95cb741689c5" providerId="ADAL" clId="{FEA3C4A9-51C4-4A0E-B1D6-32330662548D}" dt="2020-12-01T12:59:03.778" v="0"/>
          <ac:spMkLst>
            <pc:docMk/>
            <pc:sldMk cId="0" sldId="312"/>
            <ac:spMk id="5" creationId="{EA9DC42F-BDD4-4FD2-B83D-88DD816FDEF1}"/>
          </ac:spMkLst>
        </pc:spChg>
        <pc:spChg chg="mod">
          <ac:chgData name="Petr" userId="37ffb8d4-0ab7-4539-80fa-95cb741689c5" providerId="ADAL" clId="{FEA3C4A9-51C4-4A0E-B1D6-32330662548D}" dt="2020-12-01T12:59:03.778" v="0"/>
          <ac:spMkLst>
            <pc:docMk/>
            <pc:sldMk cId="0" sldId="312"/>
            <ac:spMk id="175108" creationId="{AF783FC4-61FA-4CE6-A059-5DA2FDAB71F2}"/>
          </ac:spMkLst>
        </pc:spChg>
        <pc:spChg chg="mod">
          <ac:chgData name="Petr" userId="37ffb8d4-0ab7-4539-80fa-95cb741689c5" providerId="ADAL" clId="{FEA3C4A9-51C4-4A0E-B1D6-32330662548D}" dt="2020-12-01T14:10:05.214" v="863" actId="21"/>
          <ac:spMkLst>
            <pc:docMk/>
            <pc:sldMk cId="0" sldId="312"/>
            <ac:spMk id="175109" creationId="{7359E113-FA25-4B7C-B4F5-F4941769149C}"/>
          </ac:spMkLst>
        </pc:spChg>
      </pc:sldChg>
      <pc:sldChg chg="addSp delSp modSp mod modClrScheme chgLayout">
        <pc:chgData name="Petr" userId="37ffb8d4-0ab7-4539-80fa-95cb741689c5" providerId="ADAL" clId="{FEA3C4A9-51C4-4A0E-B1D6-32330662548D}" dt="2020-12-01T14:16:24.314" v="925" actId="700"/>
        <pc:sldMkLst>
          <pc:docMk/>
          <pc:sldMk cId="0" sldId="316"/>
        </pc:sldMkLst>
        <pc:spChg chg="add mod ord">
          <ac:chgData name="Petr" userId="37ffb8d4-0ab7-4539-80fa-95cb741689c5" providerId="ADAL" clId="{FEA3C4A9-51C4-4A0E-B1D6-32330662548D}" dt="2020-12-01T14:16:24.314" v="925" actId="700"/>
          <ac:spMkLst>
            <pc:docMk/>
            <pc:sldMk cId="0" sldId="316"/>
            <ac:spMk id="2" creationId="{CC5D47F1-D508-438C-A74D-33E381E5EFEE}"/>
          </ac:spMkLst>
        </pc:spChg>
        <pc:spChg chg="del mod ord">
          <ac:chgData name="Petr" userId="37ffb8d4-0ab7-4539-80fa-95cb741689c5" providerId="ADAL" clId="{FEA3C4A9-51C4-4A0E-B1D6-32330662548D}" dt="2020-12-01T14:15:53.994" v="923" actId="478"/>
          <ac:spMkLst>
            <pc:docMk/>
            <pc:sldMk cId="0" sldId="316"/>
            <ac:spMk id="5" creationId="{245004E9-F7A4-4CF5-A7BE-8DF49A4AF227}"/>
          </ac:spMkLst>
        </pc:spChg>
        <pc:spChg chg="del mod ord">
          <ac:chgData name="Petr" userId="37ffb8d4-0ab7-4539-80fa-95cb741689c5" providerId="ADAL" clId="{FEA3C4A9-51C4-4A0E-B1D6-32330662548D}" dt="2020-12-01T14:15:56.239" v="924" actId="478"/>
          <ac:spMkLst>
            <pc:docMk/>
            <pc:sldMk cId="0" sldId="316"/>
            <ac:spMk id="6" creationId="{983C35E8-7E98-48CB-B7C8-3FD6B77B9A1C}"/>
          </ac:spMkLst>
        </pc:spChg>
        <pc:spChg chg="mod ord">
          <ac:chgData name="Petr" userId="37ffb8d4-0ab7-4539-80fa-95cb741689c5" providerId="ADAL" clId="{FEA3C4A9-51C4-4A0E-B1D6-32330662548D}" dt="2020-12-01T14:16:24.314" v="925" actId="700"/>
          <ac:spMkLst>
            <pc:docMk/>
            <pc:sldMk cId="0" sldId="316"/>
            <ac:spMk id="183298" creationId="{14922C35-4F97-4622-94FC-CFA51A2148CF}"/>
          </ac:spMkLst>
        </pc:spChg>
        <pc:spChg chg="mod ord">
          <ac:chgData name="Petr" userId="37ffb8d4-0ab7-4539-80fa-95cb741689c5" providerId="ADAL" clId="{FEA3C4A9-51C4-4A0E-B1D6-32330662548D}" dt="2020-12-01T14:16:24.314" v="925" actId="700"/>
          <ac:spMkLst>
            <pc:docMk/>
            <pc:sldMk cId="0" sldId="316"/>
            <ac:spMk id="183299" creationId="{753E36F3-F8D2-42D1-BF51-2370FB73E8D1}"/>
          </ac:spMkLst>
        </pc:spChg>
        <pc:spChg chg="del mod">
          <ac:chgData name="Petr" userId="37ffb8d4-0ab7-4539-80fa-95cb741689c5" providerId="ADAL" clId="{FEA3C4A9-51C4-4A0E-B1D6-32330662548D}" dt="2020-12-01T14:14:16.494" v="905" actId="700"/>
          <ac:spMkLst>
            <pc:docMk/>
            <pc:sldMk cId="0" sldId="316"/>
            <ac:spMk id="183300" creationId="{96B1C429-71EA-4D20-B830-AEE8565D65A8}"/>
          </ac:spMkLst>
        </pc:spChg>
      </pc:sldChg>
      <pc:sldChg chg="addSp delSp modSp mod modClrScheme chgLayout">
        <pc:chgData name="Petr" userId="37ffb8d4-0ab7-4539-80fa-95cb741689c5" providerId="ADAL" clId="{FEA3C4A9-51C4-4A0E-B1D6-32330662548D}" dt="2020-12-01T14:19:58.213" v="971" actId="478"/>
        <pc:sldMkLst>
          <pc:docMk/>
          <pc:sldMk cId="0" sldId="317"/>
        </pc:sldMkLst>
        <pc:spChg chg="add mod ord">
          <ac:chgData name="Petr" userId="37ffb8d4-0ab7-4539-80fa-95cb741689c5" providerId="ADAL" clId="{FEA3C4A9-51C4-4A0E-B1D6-32330662548D}" dt="2020-12-01T14:16:36.164" v="928"/>
          <ac:spMkLst>
            <pc:docMk/>
            <pc:sldMk cId="0" sldId="317"/>
            <ac:spMk id="2" creationId="{E8E7ED60-3273-4D4E-B9CF-41303583C2BD}"/>
          </ac:spMkLst>
        </pc:spChg>
        <pc:spChg chg="del mod ord">
          <ac:chgData name="Petr" userId="37ffb8d4-0ab7-4539-80fa-95cb741689c5" providerId="ADAL" clId="{FEA3C4A9-51C4-4A0E-B1D6-32330662548D}" dt="2020-12-01T14:19:56.243" v="970" actId="478"/>
          <ac:spMkLst>
            <pc:docMk/>
            <pc:sldMk cId="0" sldId="317"/>
            <ac:spMk id="4" creationId="{1CE4E161-8E06-4E9F-A8E4-0D6D7E271575}"/>
          </ac:spMkLst>
        </pc:spChg>
        <pc:spChg chg="del mod ord">
          <ac:chgData name="Petr" userId="37ffb8d4-0ab7-4539-80fa-95cb741689c5" providerId="ADAL" clId="{FEA3C4A9-51C4-4A0E-B1D6-32330662548D}" dt="2020-12-01T14:19:58.213" v="971" actId="478"/>
          <ac:spMkLst>
            <pc:docMk/>
            <pc:sldMk cId="0" sldId="317"/>
            <ac:spMk id="5" creationId="{72042752-50E0-472C-80CA-20E4C606123D}"/>
          </ac:spMkLst>
        </pc:spChg>
        <pc:spChg chg="mod ord">
          <ac:chgData name="Petr" userId="37ffb8d4-0ab7-4539-80fa-95cb741689c5" providerId="ADAL" clId="{FEA3C4A9-51C4-4A0E-B1D6-32330662548D}" dt="2020-12-01T14:16:50.084" v="930" actId="20577"/>
          <ac:spMkLst>
            <pc:docMk/>
            <pc:sldMk cId="0" sldId="317"/>
            <ac:spMk id="185346" creationId="{9D0B4D03-5A64-43C1-BB83-C996FDDFB79B}"/>
          </ac:spMkLst>
        </pc:spChg>
        <pc:spChg chg="mod ord">
          <ac:chgData name="Petr" userId="37ffb8d4-0ab7-4539-80fa-95cb741689c5" providerId="ADAL" clId="{FEA3C4A9-51C4-4A0E-B1D6-32330662548D}" dt="2020-12-01T14:19:36.964" v="969" actId="20577"/>
          <ac:spMkLst>
            <pc:docMk/>
            <pc:sldMk cId="0" sldId="317"/>
            <ac:spMk id="185347" creationId="{669463C5-5105-4CCE-B814-474E6C845A3F}"/>
          </ac:spMkLst>
        </pc:spChg>
      </pc:sldChg>
      <pc:sldChg chg="addSp delSp modSp mod modClrScheme chgLayout">
        <pc:chgData name="Petr" userId="37ffb8d4-0ab7-4539-80fa-95cb741689c5" providerId="ADAL" clId="{FEA3C4A9-51C4-4A0E-B1D6-32330662548D}" dt="2020-12-01T14:22:00.888" v="988" actId="478"/>
        <pc:sldMkLst>
          <pc:docMk/>
          <pc:sldMk cId="0" sldId="320"/>
        </pc:sldMkLst>
        <pc:spChg chg="add mod ord">
          <ac:chgData name="Petr" userId="37ffb8d4-0ab7-4539-80fa-95cb741689c5" providerId="ADAL" clId="{FEA3C4A9-51C4-4A0E-B1D6-32330662548D}" dt="2020-12-01T14:20:35.314" v="974"/>
          <ac:spMkLst>
            <pc:docMk/>
            <pc:sldMk cId="0" sldId="320"/>
            <ac:spMk id="2" creationId="{F6F51A80-AD3E-4EB3-8D7E-1BFB2831347B}"/>
          </ac:spMkLst>
        </pc:spChg>
        <pc:spChg chg="del mod ord">
          <ac:chgData name="Petr" userId="37ffb8d4-0ab7-4539-80fa-95cb741689c5" providerId="ADAL" clId="{FEA3C4A9-51C4-4A0E-B1D6-32330662548D}" dt="2020-12-01T14:21:58.263" v="987" actId="478"/>
          <ac:spMkLst>
            <pc:docMk/>
            <pc:sldMk cId="0" sldId="320"/>
            <ac:spMk id="4" creationId="{AE237A13-E8F8-47C7-A9E7-B38713C942F4}"/>
          </ac:spMkLst>
        </pc:spChg>
        <pc:spChg chg="del mod ord">
          <ac:chgData name="Petr" userId="37ffb8d4-0ab7-4539-80fa-95cb741689c5" providerId="ADAL" clId="{FEA3C4A9-51C4-4A0E-B1D6-32330662548D}" dt="2020-12-01T14:22:00.888" v="988" actId="478"/>
          <ac:spMkLst>
            <pc:docMk/>
            <pc:sldMk cId="0" sldId="320"/>
            <ac:spMk id="5" creationId="{769FA332-8E81-41E6-9864-1532C2E49A26}"/>
          </ac:spMkLst>
        </pc:spChg>
        <pc:spChg chg="mod ord">
          <ac:chgData name="Petr" userId="37ffb8d4-0ab7-4539-80fa-95cb741689c5" providerId="ADAL" clId="{FEA3C4A9-51C4-4A0E-B1D6-32330662548D}" dt="2020-12-01T14:21:06.993" v="978" actId="20577"/>
          <ac:spMkLst>
            <pc:docMk/>
            <pc:sldMk cId="0" sldId="320"/>
            <ac:spMk id="191490" creationId="{80DD8847-5D8C-4CC6-B358-A22755076086}"/>
          </ac:spMkLst>
        </pc:spChg>
        <pc:spChg chg="mod ord">
          <ac:chgData name="Petr" userId="37ffb8d4-0ab7-4539-80fa-95cb741689c5" providerId="ADAL" clId="{FEA3C4A9-51C4-4A0E-B1D6-32330662548D}" dt="2020-12-01T14:21:40.714" v="986" actId="179"/>
          <ac:spMkLst>
            <pc:docMk/>
            <pc:sldMk cId="0" sldId="320"/>
            <ac:spMk id="191491" creationId="{36C4001F-94AB-47D0-9DB9-F23A1623D6D9}"/>
          </ac:spMkLst>
        </pc:spChg>
      </pc:sldChg>
      <pc:sldChg chg="delSp modSp mod">
        <pc:chgData name="Petr" userId="37ffb8d4-0ab7-4539-80fa-95cb741689c5" providerId="ADAL" clId="{FEA3C4A9-51C4-4A0E-B1D6-32330662548D}" dt="2020-12-01T14:23:04.513" v="998" actId="948"/>
        <pc:sldMkLst>
          <pc:docMk/>
          <pc:sldMk cId="0" sldId="325"/>
        </pc:sldMkLst>
        <pc:spChg chg="del mod">
          <ac:chgData name="Petr" userId="37ffb8d4-0ab7-4539-80fa-95cb741689c5" providerId="ADAL" clId="{FEA3C4A9-51C4-4A0E-B1D6-32330662548D}" dt="2020-12-01T14:22:47.863" v="996" actId="478"/>
          <ac:spMkLst>
            <pc:docMk/>
            <pc:sldMk cId="0" sldId="325"/>
            <ac:spMk id="4" creationId="{9258F628-A37E-494E-B086-642246CDE84C}"/>
          </ac:spMkLst>
        </pc:spChg>
        <pc:spChg chg="del mod">
          <ac:chgData name="Petr" userId="37ffb8d4-0ab7-4539-80fa-95cb741689c5" providerId="ADAL" clId="{FEA3C4A9-51C4-4A0E-B1D6-32330662548D}" dt="2020-12-01T14:22:50.276" v="997" actId="478"/>
          <ac:spMkLst>
            <pc:docMk/>
            <pc:sldMk cId="0" sldId="325"/>
            <ac:spMk id="5" creationId="{5181BB66-EA47-4EC3-AC45-6B6F249F5BF3}"/>
          </ac:spMkLst>
        </pc:spChg>
        <pc:spChg chg="mod">
          <ac:chgData name="Petr" userId="37ffb8d4-0ab7-4539-80fa-95cb741689c5" providerId="ADAL" clId="{FEA3C4A9-51C4-4A0E-B1D6-32330662548D}" dt="2020-12-01T12:59:03.778" v="0"/>
          <ac:spMkLst>
            <pc:docMk/>
            <pc:sldMk cId="0" sldId="325"/>
            <ac:spMk id="201730" creationId="{7518A2CC-BCCF-44B4-8D23-4290A74D212F}"/>
          </ac:spMkLst>
        </pc:spChg>
        <pc:spChg chg="mod">
          <ac:chgData name="Petr" userId="37ffb8d4-0ab7-4539-80fa-95cb741689c5" providerId="ADAL" clId="{FEA3C4A9-51C4-4A0E-B1D6-32330662548D}" dt="2020-12-01T14:23:04.513" v="998" actId="948"/>
          <ac:spMkLst>
            <pc:docMk/>
            <pc:sldMk cId="0" sldId="325"/>
            <ac:spMk id="201731" creationId="{174DB999-498A-4F70-BB50-4877437C53B4}"/>
          </ac:spMkLst>
        </pc:spChg>
      </pc:sldChg>
      <pc:sldChg chg="modSp del">
        <pc:chgData name="Petr" userId="37ffb8d4-0ab7-4539-80fa-95cb741689c5" providerId="ADAL" clId="{FEA3C4A9-51C4-4A0E-B1D6-32330662548D}" dt="2020-12-01T14:29:05.333" v="1048" actId="2696"/>
        <pc:sldMkLst>
          <pc:docMk/>
          <pc:sldMk cId="0" sldId="326"/>
        </pc:sldMkLst>
        <pc:spChg chg="mod">
          <ac:chgData name="Petr" userId="37ffb8d4-0ab7-4539-80fa-95cb741689c5" providerId="ADAL" clId="{FEA3C4A9-51C4-4A0E-B1D6-32330662548D}" dt="2020-12-01T12:59:03.778" v="0"/>
          <ac:spMkLst>
            <pc:docMk/>
            <pc:sldMk cId="0" sldId="326"/>
            <ac:spMk id="4" creationId="{1C2D90F7-1535-42E7-BA3B-B3591CE8157A}"/>
          </ac:spMkLst>
        </pc:spChg>
        <pc:spChg chg="mod">
          <ac:chgData name="Petr" userId="37ffb8d4-0ab7-4539-80fa-95cb741689c5" providerId="ADAL" clId="{FEA3C4A9-51C4-4A0E-B1D6-32330662548D}" dt="2020-12-01T12:59:03.778" v="0"/>
          <ac:spMkLst>
            <pc:docMk/>
            <pc:sldMk cId="0" sldId="326"/>
            <ac:spMk id="5" creationId="{A5C1611A-BA77-4FE2-B01E-8C83DCF7F2E4}"/>
          </ac:spMkLst>
        </pc:spChg>
        <pc:spChg chg="mod">
          <ac:chgData name="Petr" userId="37ffb8d4-0ab7-4539-80fa-95cb741689c5" providerId="ADAL" clId="{FEA3C4A9-51C4-4A0E-B1D6-32330662548D}" dt="2020-12-01T12:59:03.778" v="0"/>
          <ac:spMkLst>
            <pc:docMk/>
            <pc:sldMk cId="0" sldId="326"/>
            <ac:spMk id="203778" creationId="{9C632B75-E4B6-43F1-9983-028E86CFFB44}"/>
          </ac:spMkLst>
        </pc:spChg>
      </pc:sldChg>
      <pc:sldChg chg="modSp del">
        <pc:chgData name="Petr" userId="37ffb8d4-0ab7-4539-80fa-95cb741689c5" providerId="ADAL" clId="{FEA3C4A9-51C4-4A0E-B1D6-32330662548D}" dt="2020-12-01T13:25:10.382" v="394" actId="2696"/>
        <pc:sldMkLst>
          <pc:docMk/>
          <pc:sldMk cId="0" sldId="328"/>
        </pc:sldMkLst>
        <pc:spChg chg="mod">
          <ac:chgData name="Petr" userId="37ffb8d4-0ab7-4539-80fa-95cb741689c5" providerId="ADAL" clId="{FEA3C4A9-51C4-4A0E-B1D6-32330662548D}" dt="2020-12-01T12:59:03.778" v="0"/>
          <ac:spMkLst>
            <pc:docMk/>
            <pc:sldMk cId="0" sldId="328"/>
            <ac:spMk id="6" creationId="{9144762F-0E71-4D68-9022-6784A516A635}"/>
          </ac:spMkLst>
        </pc:spChg>
        <pc:spChg chg="mod">
          <ac:chgData name="Petr" userId="37ffb8d4-0ab7-4539-80fa-95cb741689c5" providerId="ADAL" clId="{FEA3C4A9-51C4-4A0E-B1D6-32330662548D}" dt="2020-12-01T12:59:03.778" v="0"/>
          <ac:spMkLst>
            <pc:docMk/>
            <pc:sldMk cId="0" sldId="328"/>
            <ac:spMk id="7" creationId="{49D300D4-C8B6-4742-8DAE-C9106B409911}"/>
          </ac:spMkLst>
        </pc:spChg>
      </pc:sldChg>
      <pc:sldChg chg="modSp add mod modAnim">
        <pc:chgData name="Petr" userId="37ffb8d4-0ab7-4539-80fa-95cb741689c5" providerId="ADAL" clId="{FEA3C4A9-51C4-4A0E-B1D6-32330662548D}" dt="2020-12-01T13:12:24.968" v="340"/>
        <pc:sldMkLst>
          <pc:docMk/>
          <pc:sldMk cId="0" sldId="329"/>
        </pc:sldMkLst>
        <pc:spChg chg="mod">
          <ac:chgData name="Petr" userId="37ffb8d4-0ab7-4539-80fa-95cb741689c5" providerId="ADAL" clId="{FEA3C4A9-51C4-4A0E-B1D6-32330662548D}" dt="2020-12-01T13:00:24.298" v="24" actId="20577"/>
          <ac:spMkLst>
            <pc:docMk/>
            <pc:sldMk cId="0" sldId="329"/>
            <ac:spMk id="3" creationId="{9A3400FC-98AD-4950-8877-844210251DF4}"/>
          </ac:spMkLst>
        </pc:spChg>
        <pc:spChg chg="mod">
          <ac:chgData name="Petr" userId="37ffb8d4-0ab7-4539-80fa-95cb741689c5" providerId="ADAL" clId="{FEA3C4A9-51C4-4A0E-B1D6-32330662548D}" dt="2020-12-01T13:00:21.018" v="23" actId="20577"/>
          <ac:spMkLst>
            <pc:docMk/>
            <pc:sldMk cId="0" sldId="329"/>
            <ac:spMk id="2061" creationId="{736755CA-5766-430E-8D8A-DFBD019C90D0}"/>
          </ac:spMkLst>
        </pc:spChg>
      </pc:sldChg>
      <pc:sldChg chg="add">
        <pc:chgData name="Petr" userId="37ffb8d4-0ab7-4539-80fa-95cb741689c5" providerId="ADAL" clId="{FEA3C4A9-51C4-4A0E-B1D6-32330662548D}" dt="2020-12-01T13:00:13.338" v="15"/>
        <pc:sldMkLst>
          <pc:docMk/>
          <pc:sldMk cId="495572101" sldId="331"/>
        </pc:sldMkLst>
      </pc:sldChg>
      <pc:sldChg chg="addSp delSp modSp new mod ord modClrScheme chgLayout">
        <pc:chgData name="Petr" userId="37ffb8d4-0ab7-4539-80fa-95cb741689c5" providerId="ADAL" clId="{FEA3C4A9-51C4-4A0E-B1D6-32330662548D}" dt="2020-12-01T14:07:31.954" v="843" actId="20577"/>
        <pc:sldMkLst>
          <pc:docMk/>
          <pc:sldMk cId="2390691565" sldId="332"/>
        </pc:sldMkLst>
        <pc:spChg chg="mod ord">
          <ac:chgData name="Petr" userId="37ffb8d4-0ab7-4539-80fa-95cb741689c5" providerId="ADAL" clId="{FEA3C4A9-51C4-4A0E-B1D6-32330662548D}" dt="2020-12-01T14:07:31.954" v="843" actId="20577"/>
          <ac:spMkLst>
            <pc:docMk/>
            <pc:sldMk cId="2390691565" sldId="332"/>
            <ac:spMk id="2" creationId="{A6A29B26-6ACC-4883-AE34-227C6FABF638}"/>
          </ac:spMkLst>
        </pc:spChg>
        <pc:spChg chg="del mod ord">
          <ac:chgData name="Petr" userId="37ffb8d4-0ab7-4539-80fa-95cb741689c5" providerId="ADAL" clId="{FEA3C4A9-51C4-4A0E-B1D6-32330662548D}" dt="2020-12-01T13:52:11.735" v="756" actId="700"/>
          <ac:spMkLst>
            <pc:docMk/>
            <pc:sldMk cId="2390691565" sldId="332"/>
            <ac:spMk id="3" creationId="{BC7D94B5-4E12-4EF0-92E0-43CEEDC022E9}"/>
          </ac:spMkLst>
        </pc:spChg>
        <pc:spChg chg="del mod ord">
          <ac:chgData name="Petr" userId="37ffb8d4-0ab7-4539-80fa-95cb741689c5" providerId="ADAL" clId="{FEA3C4A9-51C4-4A0E-B1D6-32330662548D}" dt="2020-12-01T13:55:14.785" v="770" actId="478"/>
          <ac:spMkLst>
            <pc:docMk/>
            <pc:sldMk cId="2390691565" sldId="332"/>
            <ac:spMk id="4" creationId="{3DF37F74-2189-4D6F-A4FD-B789C5F5661C}"/>
          </ac:spMkLst>
        </pc:spChg>
        <pc:spChg chg="del mod ord">
          <ac:chgData name="Petr" userId="37ffb8d4-0ab7-4539-80fa-95cb741689c5" providerId="ADAL" clId="{FEA3C4A9-51C4-4A0E-B1D6-32330662548D}" dt="2020-12-01T13:55:17.765" v="772" actId="478"/>
          <ac:spMkLst>
            <pc:docMk/>
            <pc:sldMk cId="2390691565" sldId="332"/>
            <ac:spMk id="5" creationId="{65488A1F-2A58-41EA-BBA5-80B5AF89185E}"/>
          </ac:spMkLst>
        </pc:spChg>
        <pc:spChg chg="add del mod ord">
          <ac:chgData name="Petr" userId="37ffb8d4-0ab7-4539-80fa-95cb741689c5" providerId="ADAL" clId="{FEA3C4A9-51C4-4A0E-B1D6-32330662548D}" dt="2020-12-01T13:54:24.185" v="765"/>
          <ac:spMkLst>
            <pc:docMk/>
            <pc:sldMk cId="2390691565" sldId="332"/>
            <ac:spMk id="6" creationId="{B5236660-68FA-4EEF-9954-1F14475F3C4A}"/>
          </ac:spMkLst>
        </pc:spChg>
        <pc:spChg chg="add mod ord">
          <ac:chgData name="Petr" userId="37ffb8d4-0ab7-4539-80fa-95cb741689c5" providerId="ADAL" clId="{FEA3C4A9-51C4-4A0E-B1D6-32330662548D}" dt="2020-12-01T13:59:37.565" v="790" actId="1076"/>
          <ac:spMkLst>
            <pc:docMk/>
            <pc:sldMk cId="2390691565" sldId="332"/>
            <ac:spMk id="7" creationId="{5063C273-25B7-48B8-B3A4-2F71A9E14132}"/>
          </ac:spMkLst>
        </pc:spChg>
        <pc:spChg chg="add del mod ord">
          <ac:chgData name="Petr" userId="37ffb8d4-0ab7-4539-80fa-95cb741689c5" providerId="ADAL" clId="{FEA3C4A9-51C4-4A0E-B1D6-32330662548D}" dt="2020-12-01T13:58:04.665" v="774"/>
          <ac:spMkLst>
            <pc:docMk/>
            <pc:sldMk cId="2390691565" sldId="332"/>
            <ac:spMk id="10" creationId="{B318E9E5-308A-46B5-9E2E-5B1F1BF8F51E}"/>
          </ac:spMkLst>
        </pc:spChg>
        <pc:spChg chg="add del mod">
          <ac:chgData name="Petr" userId="37ffb8d4-0ab7-4539-80fa-95cb741689c5" providerId="ADAL" clId="{FEA3C4A9-51C4-4A0E-B1D6-32330662548D}" dt="2020-12-01T13:58:36.475" v="776"/>
          <ac:spMkLst>
            <pc:docMk/>
            <pc:sldMk cId="2390691565" sldId="332"/>
            <ac:spMk id="14" creationId="{8D9A7964-3CAE-40D2-AD6C-B19A4FA5457E}"/>
          </ac:spMkLst>
        </pc:spChg>
        <pc:spChg chg="add del">
          <ac:chgData name="Petr" userId="37ffb8d4-0ab7-4539-80fa-95cb741689c5" providerId="ADAL" clId="{FEA3C4A9-51C4-4A0E-B1D6-32330662548D}" dt="2020-12-01T14:00:49.165" v="796" actId="11529"/>
          <ac:spMkLst>
            <pc:docMk/>
            <pc:sldMk cId="2390691565" sldId="332"/>
            <ac:spMk id="17" creationId="{6162BD78-C275-4731-8245-5414B6070F60}"/>
          </ac:spMkLst>
        </pc:spChg>
        <pc:spChg chg="add del mod">
          <ac:chgData name="Petr" userId="37ffb8d4-0ab7-4539-80fa-95cb741689c5" providerId="ADAL" clId="{FEA3C4A9-51C4-4A0E-B1D6-32330662548D}" dt="2020-12-01T14:03:26.665" v="817" actId="692"/>
          <ac:spMkLst>
            <pc:docMk/>
            <pc:sldMk cId="2390691565" sldId="332"/>
            <ac:spMk id="18" creationId="{3E6B10CA-746D-4367-BEBE-38630899E2D3}"/>
          </ac:spMkLst>
        </pc:spChg>
        <pc:picChg chg="add mod ord">
          <ac:chgData name="Petr" userId="37ffb8d4-0ab7-4539-80fa-95cb741689c5" providerId="ADAL" clId="{FEA3C4A9-51C4-4A0E-B1D6-32330662548D}" dt="2020-12-01T13:59:07.915" v="784" actId="1076"/>
          <ac:picMkLst>
            <pc:docMk/>
            <pc:sldMk cId="2390691565" sldId="332"/>
            <ac:picMk id="9" creationId="{9B873BE4-74A0-46E5-8E42-77AAF312BAB0}"/>
          </ac:picMkLst>
        </pc:picChg>
        <pc:picChg chg="add del mod">
          <ac:chgData name="Petr" userId="37ffb8d4-0ab7-4539-80fa-95cb741689c5" providerId="ADAL" clId="{FEA3C4A9-51C4-4A0E-B1D6-32330662548D}" dt="2020-12-01T13:58:07.905" v="775" actId="478"/>
          <ac:picMkLst>
            <pc:docMk/>
            <pc:sldMk cId="2390691565" sldId="332"/>
            <ac:picMk id="12" creationId="{1B042254-D12F-4680-86FB-C3356905D7D0}"/>
          </ac:picMkLst>
        </pc:picChg>
        <pc:picChg chg="add mod">
          <ac:chgData name="Petr" userId="37ffb8d4-0ab7-4539-80fa-95cb741689c5" providerId="ADAL" clId="{FEA3C4A9-51C4-4A0E-B1D6-32330662548D}" dt="2020-12-01T13:59:46.575" v="791" actId="1076"/>
          <ac:picMkLst>
            <pc:docMk/>
            <pc:sldMk cId="2390691565" sldId="332"/>
            <ac:picMk id="15" creationId="{924D755D-3B56-435F-9E5B-D0E8D8872F1C}"/>
          </ac:picMkLst>
        </pc:picChg>
        <pc:picChg chg="add mod">
          <ac:chgData name="Petr" userId="37ffb8d4-0ab7-4539-80fa-95cb741689c5" providerId="ADAL" clId="{FEA3C4A9-51C4-4A0E-B1D6-32330662548D}" dt="2020-12-01T14:00:14.365" v="794" actId="1076"/>
          <ac:picMkLst>
            <pc:docMk/>
            <pc:sldMk cId="2390691565" sldId="332"/>
            <ac:picMk id="16" creationId="{922E6A1F-4B3D-4BB5-ABD5-CFD4575D8918}"/>
          </ac:picMkLst>
        </pc:picChg>
      </pc:sldChg>
      <pc:sldMasterChg chg="modTransition modAnim delSldLayout modSldLayout">
        <pc:chgData name="Petr" userId="37ffb8d4-0ab7-4539-80fa-95cb741689c5" providerId="ADAL" clId="{FEA3C4A9-51C4-4A0E-B1D6-32330662548D}" dt="2020-12-01T14:06:55.674" v="837" actId="2696"/>
        <pc:sldMasterMkLst>
          <pc:docMk/>
          <pc:sldMasterMk cId="4143008903" sldId="2147483661"/>
        </pc:sldMasterMkLst>
        <pc:sldLayoutChg chg="modTransition">
          <pc:chgData name="Petr" userId="37ffb8d4-0ab7-4539-80fa-95cb741689c5" providerId="ADAL" clId="{FEA3C4A9-51C4-4A0E-B1D6-32330662548D}" dt="2020-12-01T12:59:03.778" v="0"/>
          <pc:sldLayoutMkLst>
            <pc:docMk/>
            <pc:sldMasterMk cId="4143008903" sldId="2147483661"/>
            <pc:sldLayoutMk cId="1234534694" sldId="2147483662"/>
          </pc:sldLayoutMkLst>
        </pc:sldLayoutChg>
        <pc:sldLayoutChg chg="del">
          <pc:chgData name="Petr" userId="37ffb8d4-0ab7-4539-80fa-95cb741689c5" providerId="ADAL" clId="{FEA3C4A9-51C4-4A0E-B1D6-32330662548D}" dt="2020-12-01T14:06:55.674" v="837" actId="2696"/>
          <pc:sldLayoutMkLst>
            <pc:docMk/>
            <pc:sldMasterMk cId="4143008903" sldId="2147483661"/>
            <pc:sldLayoutMk cId="20380058" sldId="214748367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95DFBAF-5E12-4020-8189-3AFDD3FA782B}"/>
              </a:ext>
            </a:extLst>
          </p:cNvPr>
          <p:cNvSpPr>
            <a:spLocks noGrp="1" noChangeArrowheads="1"/>
          </p:cNvSpPr>
          <p:nvPr>
            <p:ph type="hdr" sz="quarter"/>
          </p:nvPr>
        </p:nvSpPr>
        <p:spPr bwMode="auto">
          <a:xfrm>
            <a:off x="1"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lvl1pPr>
              <a:defRPr/>
            </a:lvl1pPr>
          </a:lstStyle>
          <a:p>
            <a:endParaRPr lang="en-US" altLang="cs-CZ"/>
          </a:p>
        </p:txBody>
      </p:sp>
      <p:sp>
        <p:nvSpPr>
          <p:cNvPr id="9219" name="Rectangle 3">
            <a:extLst>
              <a:ext uri="{FF2B5EF4-FFF2-40B4-BE49-F238E27FC236}">
                <a16:creationId xmlns:a16="http://schemas.microsoft.com/office/drawing/2014/main" id="{7002DBF6-5F9A-4559-A1C3-7D75C69E0E2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lvl1pPr algn="r">
              <a:defRPr/>
            </a:lvl1pPr>
          </a:lstStyle>
          <a:p>
            <a:endParaRPr lang="en-US" altLang="cs-CZ"/>
          </a:p>
        </p:txBody>
      </p:sp>
      <p:sp>
        <p:nvSpPr>
          <p:cNvPr id="9220" name="Rectangle 4">
            <a:extLst>
              <a:ext uri="{FF2B5EF4-FFF2-40B4-BE49-F238E27FC236}">
                <a16:creationId xmlns:a16="http://schemas.microsoft.com/office/drawing/2014/main" id="{E0408D1D-3480-4B34-B87D-9A9E1E8E447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68C142D6-BD2E-45E7-9A8D-425B3C365674}"/>
              </a:ext>
            </a:extLst>
          </p:cNvPr>
          <p:cNvSpPr>
            <a:spLocks noGrp="1" noChangeArrowheads="1"/>
          </p:cNvSpPr>
          <p:nvPr>
            <p:ph type="body" sz="quarter" idx="3"/>
          </p:nvPr>
        </p:nvSpPr>
        <p:spPr bwMode="auto">
          <a:xfrm>
            <a:off x="685800" y="4343401"/>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9222" name="Rectangle 6">
            <a:extLst>
              <a:ext uri="{FF2B5EF4-FFF2-40B4-BE49-F238E27FC236}">
                <a16:creationId xmlns:a16="http://schemas.microsoft.com/office/drawing/2014/main" id="{97129356-5EF3-4333-8EEA-58B573C56C62}"/>
              </a:ext>
            </a:extLst>
          </p:cNvPr>
          <p:cNvSpPr>
            <a:spLocks noGrp="1" noChangeArrowheads="1"/>
          </p:cNvSpPr>
          <p:nvPr>
            <p:ph type="ftr" sz="quarter" idx="4"/>
          </p:nvPr>
        </p:nvSpPr>
        <p:spPr bwMode="auto">
          <a:xfrm>
            <a:off x="1"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b" anchorCtr="0" compatLnSpc="1">
            <a:prstTxWarp prst="textNoShape">
              <a:avLst/>
            </a:prstTxWarp>
          </a:bodyPr>
          <a:lstStyle>
            <a:lvl1pPr>
              <a:defRPr/>
            </a:lvl1pPr>
          </a:lstStyle>
          <a:p>
            <a:endParaRPr lang="en-US" altLang="cs-CZ"/>
          </a:p>
        </p:txBody>
      </p:sp>
      <p:sp>
        <p:nvSpPr>
          <p:cNvPr id="9223" name="Rectangle 7">
            <a:extLst>
              <a:ext uri="{FF2B5EF4-FFF2-40B4-BE49-F238E27FC236}">
                <a16:creationId xmlns:a16="http://schemas.microsoft.com/office/drawing/2014/main" id="{ED1F0B51-5C89-4C90-9105-5B10641F132B}"/>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b" anchorCtr="0" compatLnSpc="1">
            <a:prstTxWarp prst="textNoShape">
              <a:avLst/>
            </a:prstTxWarp>
          </a:bodyPr>
          <a:lstStyle>
            <a:lvl1pPr algn="r">
              <a:defRPr/>
            </a:lvl1pPr>
          </a:lstStyle>
          <a:p>
            <a:fld id="{FF54E91C-77BF-4894-B747-6634D4CE9339}" type="slidenum">
              <a:rPr lang="en-US" altLang="cs-CZ"/>
              <a:pPr/>
              <a:t>‹#›</a:t>
            </a:fld>
            <a:endParaRPr lang="en-US" alt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7D81CA-A61E-4357-8D16-0A36C6472C9B}"/>
              </a:ext>
            </a:extLst>
          </p:cNvPr>
          <p:cNvSpPr>
            <a:spLocks noGrp="1" noChangeArrowheads="1"/>
          </p:cNvSpPr>
          <p:nvPr>
            <p:ph type="sldNum" sz="quarter" idx="5"/>
          </p:nvPr>
        </p:nvSpPr>
        <p:spPr>
          <a:ln/>
        </p:spPr>
        <p:txBody>
          <a:bodyPr/>
          <a:lstStyle/>
          <a:p>
            <a:fld id="{ABEC5932-48FB-4D75-8F70-18EC0A6682A0}" type="slidenum">
              <a:rPr lang="en-US" altLang="cs-CZ"/>
              <a:pPr/>
              <a:t>1</a:t>
            </a:fld>
            <a:endParaRPr lang="en-US" altLang="cs-CZ"/>
          </a:p>
        </p:txBody>
      </p:sp>
      <p:sp>
        <p:nvSpPr>
          <p:cNvPr id="62466" name="Rectangle 2">
            <a:extLst>
              <a:ext uri="{FF2B5EF4-FFF2-40B4-BE49-F238E27FC236}">
                <a16:creationId xmlns:a16="http://schemas.microsoft.com/office/drawing/2014/main" id="{4E6DCF3E-FE3F-47C8-A3C6-A9E17798A57B}"/>
              </a:ext>
            </a:extLst>
          </p:cNvPr>
          <p:cNvSpPr>
            <a:spLocks noGrp="1" noRot="1" noChangeAspect="1" noChangeArrowheads="1" noTextEdit="1"/>
          </p:cNvSpPr>
          <p:nvPr>
            <p:ph type="sldImg"/>
          </p:nvPr>
        </p:nvSpPr>
        <p:spPr>
          <a:ln/>
        </p:spPr>
      </p:sp>
      <p:sp>
        <p:nvSpPr>
          <p:cNvPr id="62467" name="Rectangle 3">
            <a:extLst>
              <a:ext uri="{FF2B5EF4-FFF2-40B4-BE49-F238E27FC236}">
                <a16:creationId xmlns:a16="http://schemas.microsoft.com/office/drawing/2014/main" id="{5926CD67-2ED4-4D0E-AD73-17EE987DC6E1}"/>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3731D4F-CF37-4C1E-B36F-DC37A8F253D2}"/>
              </a:ext>
            </a:extLst>
          </p:cNvPr>
          <p:cNvSpPr>
            <a:spLocks noGrp="1" noChangeArrowheads="1"/>
          </p:cNvSpPr>
          <p:nvPr>
            <p:ph type="sldNum" sz="quarter" idx="5"/>
          </p:nvPr>
        </p:nvSpPr>
        <p:spPr>
          <a:ln/>
        </p:spPr>
        <p:txBody>
          <a:bodyPr/>
          <a:lstStyle/>
          <a:p>
            <a:fld id="{6E358335-8554-4C61-A359-553D68D85FA7}" type="slidenum">
              <a:rPr lang="en-US" altLang="cs-CZ"/>
              <a:pPr/>
              <a:t>13</a:t>
            </a:fld>
            <a:endParaRPr lang="en-US" altLang="cs-CZ"/>
          </a:p>
        </p:txBody>
      </p:sp>
      <p:sp>
        <p:nvSpPr>
          <p:cNvPr id="174082" name="Rectangle 2">
            <a:extLst>
              <a:ext uri="{FF2B5EF4-FFF2-40B4-BE49-F238E27FC236}">
                <a16:creationId xmlns:a16="http://schemas.microsoft.com/office/drawing/2014/main" id="{C39D7A93-958A-4A52-992A-1144D4957848}"/>
              </a:ext>
            </a:extLst>
          </p:cNvPr>
          <p:cNvSpPr>
            <a:spLocks noGrp="1" noRot="1" noChangeAspect="1" noChangeArrowheads="1" noTextEdit="1"/>
          </p:cNvSpPr>
          <p:nvPr>
            <p:ph type="sldImg"/>
          </p:nvPr>
        </p:nvSpPr>
        <p:spPr>
          <a:ln/>
        </p:spPr>
      </p:sp>
      <p:sp>
        <p:nvSpPr>
          <p:cNvPr id="174083" name="Rectangle 3">
            <a:extLst>
              <a:ext uri="{FF2B5EF4-FFF2-40B4-BE49-F238E27FC236}">
                <a16:creationId xmlns:a16="http://schemas.microsoft.com/office/drawing/2014/main" id="{BA9EF3AD-80F7-4160-93F8-201335B1D638}"/>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15CF559-8983-41CF-932F-0769CAF77FE5}"/>
              </a:ext>
            </a:extLst>
          </p:cNvPr>
          <p:cNvSpPr>
            <a:spLocks noGrp="1" noChangeArrowheads="1"/>
          </p:cNvSpPr>
          <p:nvPr>
            <p:ph type="sldNum" sz="quarter" idx="5"/>
          </p:nvPr>
        </p:nvSpPr>
        <p:spPr>
          <a:ln/>
        </p:spPr>
        <p:txBody>
          <a:bodyPr/>
          <a:lstStyle/>
          <a:p>
            <a:fld id="{8B4C358A-493C-4B57-8F36-1AC114AA89BB}" type="slidenum">
              <a:rPr lang="en-US" altLang="cs-CZ"/>
              <a:pPr/>
              <a:t>14</a:t>
            </a:fld>
            <a:endParaRPr lang="en-US" altLang="cs-CZ"/>
          </a:p>
        </p:txBody>
      </p:sp>
      <p:sp>
        <p:nvSpPr>
          <p:cNvPr id="184322" name="Rectangle 2">
            <a:extLst>
              <a:ext uri="{FF2B5EF4-FFF2-40B4-BE49-F238E27FC236}">
                <a16:creationId xmlns:a16="http://schemas.microsoft.com/office/drawing/2014/main" id="{326021B7-1CBB-45BD-85D5-FDC52ECCBEC4}"/>
              </a:ext>
            </a:extLst>
          </p:cNvPr>
          <p:cNvSpPr>
            <a:spLocks noGrp="1" noRot="1" noChangeAspect="1" noChangeArrowheads="1" noTextEdit="1"/>
          </p:cNvSpPr>
          <p:nvPr>
            <p:ph type="sldImg"/>
          </p:nvPr>
        </p:nvSpPr>
        <p:spPr>
          <a:ln/>
        </p:spPr>
      </p:sp>
      <p:sp>
        <p:nvSpPr>
          <p:cNvPr id="184323" name="Rectangle 3">
            <a:extLst>
              <a:ext uri="{FF2B5EF4-FFF2-40B4-BE49-F238E27FC236}">
                <a16:creationId xmlns:a16="http://schemas.microsoft.com/office/drawing/2014/main" id="{120D0F0F-B322-4FB1-9AC7-188A51BC4C31}"/>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932AFF9-06D5-4FA9-99B9-AE98502CE706}"/>
              </a:ext>
            </a:extLst>
          </p:cNvPr>
          <p:cNvSpPr>
            <a:spLocks noGrp="1" noChangeArrowheads="1"/>
          </p:cNvSpPr>
          <p:nvPr>
            <p:ph type="sldNum" sz="quarter" idx="5"/>
          </p:nvPr>
        </p:nvSpPr>
        <p:spPr>
          <a:ln/>
        </p:spPr>
        <p:txBody>
          <a:bodyPr/>
          <a:lstStyle/>
          <a:p>
            <a:fld id="{98C6925D-5B52-4891-A8FC-3B77AD72C959}" type="slidenum">
              <a:rPr lang="en-US" altLang="cs-CZ"/>
              <a:pPr/>
              <a:t>15</a:t>
            </a:fld>
            <a:endParaRPr lang="en-US" altLang="cs-CZ"/>
          </a:p>
        </p:txBody>
      </p:sp>
      <p:sp>
        <p:nvSpPr>
          <p:cNvPr id="186370" name="Rectangle 2">
            <a:extLst>
              <a:ext uri="{FF2B5EF4-FFF2-40B4-BE49-F238E27FC236}">
                <a16:creationId xmlns:a16="http://schemas.microsoft.com/office/drawing/2014/main" id="{C707321F-FC65-41A5-AE81-76EC3B496EB9}"/>
              </a:ext>
            </a:extLst>
          </p:cNvPr>
          <p:cNvSpPr>
            <a:spLocks noGrp="1" noRot="1" noChangeAspect="1" noChangeArrowheads="1" noTextEdit="1"/>
          </p:cNvSpPr>
          <p:nvPr>
            <p:ph type="sldImg"/>
          </p:nvPr>
        </p:nvSpPr>
        <p:spPr>
          <a:ln/>
        </p:spPr>
      </p:sp>
      <p:sp>
        <p:nvSpPr>
          <p:cNvPr id="186371" name="Rectangle 3">
            <a:extLst>
              <a:ext uri="{FF2B5EF4-FFF2-40B4-BE49-F238E27FC236}">
                <a16:creationId xmlns:a16="http://schemas.microsoft.com/office/drawing/2014/main" id="{F886107A-D1C2-49EC-AFE6-4059A580EED1}"/>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605211-BBB2-4998-8A95-906CC8F18932}"/>
              </a:ext>
            </a:extLst>
          </p:cNvPr>
          <p:cNvSpPr>
            <a:spLocks noGrp="1" noChangeArrowheads="1"/>
          </p:cNvSpPr>
          <p:nvPr>
            <p:ph type="sldNum" sz="quarter" idx="5"/>
          </p:nvPr>
        </p:nvSpPr>
        <p:spPr>
          <a:ln/>
        </p:spPr>
        <p:txBody>
          <a:bodyPr/>
          <a:lstStyle/>
          <a:p>
            <a:fld id="{29CCACD9-D26D-4A11-BAE0-F5A3C75A93E0}" type="slidenum">
              <a:rPr lang="en-US" altLang="cs-CZ"/>
              <a:pPr/>
              <a:t>16</a:t>
            </a:fld>
            <a:endParaRPr lang="en-US" altLang="cs-CZ"/>
          </a:p>
        </p:txBody>
      </p:sp>
      <p:sp>
        <p:nvSpPr>
          <p:cNvPr id="192514" name="Rectangle 2">
            <a:extLst>
              <a:ext uri="{FF2B5EF4-FFF2-40B4-BE49-F238E27FC236}">
                <a16:creationId xmlns:a16="http://schemas.microsoft.com/office/drawing/2014/main" id="{E208E0DC-E53A-470B-9879-6C0A0869DF7A}"/>
              </a:ext>
            </a:extLst>
          </p:cNvPr>
          <p:cNvSpPr>
            <a:spLocks noGrp="1" noRot="1" noChangeAspect="1" noChangeArrowheads="1" noTextEdit="1"/>
          </p:cNvSpPr>
          <p:nvPr>
            <p:ph type="sldImg"/>
          </p:nvPr>
        </p:nvSpPr>
        <p:spPr>
          <a:ln/>
        </p:spPr>
      </p:sp>
      <p:sp>
        <p:nvSpPr>
          <p:cNvPr id="192515" name="Rectangle 3">
            <a:extLst>
              <a:ext uri="{FF2B5EF4-FFF2-40B4-BE49-F238E27FC236}">
                <a16:creationId xmlns:a16="http://schemas.microsoft.com/office/drawing/2014/main" id="{204FBAA9-0FAA-42B0-A6D5-3AC9408C7154}"/>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F224B15-4573-49A1-B583-29B7BDE146B7}"/>
              </a:ext>
            </a:extLst>
          </p:cNvPr>
          <p:cNvSpPr>
            <a:spLocks noGrp="1" noChangeArrowheads="1"/>
          </p:cNvSpPr>
          <p:nvPr>
            <p:ph type="sldNum" sz="quarter" idx="5"/>
          </p:nvPr>
        </p:nvSpPr>
        <p:spPr>
          <a:ln/>
        </p:spPr>
        <p:txBody>
          <a:bodyPr/>
          <a:lstStyle/>
          <a:p>
            <a:fld id="{211616E1-B13F-4E4A-9398-E729E2ECBBD5}" type="slidenum">
              <a:rPr lang="en-US" altLang="cs-CZ"/>
              <a:pPr/>
              <a:t>17</a:t>
            </a:fld>
            <a:endParaRPr lang="en-US" altLang="cs-CZ"/>
          </a:p>
        </p:txBody>
      </p:sp>
      <p:sp>
        <p:nvSpPr>
          <p:cNvPr id="202754" name="Rectangle 2">
            <a:extLst>
              <a:ext uri="{FF2B5EF4-FFF2-40B4-BE49-F238E27FC236}">
                <a16:creationId xmlns:a16="http://schemas.microsoft.com/office/drawing/2014/main" id="{5C72D92F-6E8A-4E85-B398-A11D670C978F}"/>
              </a:ext>
            </a:extLst>
          </p:cNvPr>
          <p:cNvSpPr>
            <a:spLocks noGrp="1" noRot="1" noChangeAspect="1" noChangeArrowheads="1" noTextEdit="1"/>
          </p:cNvSpPr>
          <p:nvPr>
            <p:ph type="sldImg"/>
          </p:nvPr>
        </p:nvSpPr>
        <p:spPr>
          <a:ln/>
        </p:spPr>
      </p:sp>
      <p:sp>
        <p:nvSpPr>
          <p:cNvPr id="202755" name="Rectangle 3">
            <a:extLst>
              <a:ext uri="{FF2B5EF4-FFF2-40B4-BE49-F238E27FC236}">
                <a16:creationId xmlns:a16="http://schemas.microsoft.com/office/drawing/2014/main" id="{66910922-B2D5-4001-B437-053185F69910}"/>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2FB019A-8F55-4ABB-BC61-F386B1CD99CB}"/>
              </a:ext>
            </a:extLst>
          </p:cNvPr>
          <p:cNvSpPr>
            <a:spLocks noGrp="1" noChangeArrowheads="1"/>
          </p:cNvSpPr>
          <p:nvPr>
            <p:ph type="sldNum" sz="quarter" idx="5"/>
          </p:nvPr>
        </p:nvSpPr>
        <p:spPr>
          <a:ln/>
        </p:spPr>
        <p:txBody>
          <a:bodyPr/>
          <a:lstStyle/>
          <a:p>
            <a:fld id="{41297D46-1E62-4361-8134-589923C901CB}" type="slidenum">
              <a:rPr lang="en-US" altLang="cs-CZ"/>
              <a:pPr/>
              <a:t>18</a:t>
            </a:fld>
            <a:endParaRPr lang="en-US" altLang="cs-CZ"/>
          </a:p>
        </p:txBody>
      </p:sp>
      <p:sp>
        <p:nvSpPr>
          <p:cNvPr id="94210" name="Rectangle 2">
            <a:extLst>
              <a:ext uri="{FF2B5EF4-FFF2-40B4-BE49-F238E27FC236}">
                <a16:creationId xmlns:a16="http://schemas.microsoft.com/office/drawing/2014/main" id="{D0B38E63-5D9C-4FDE-B24E-CC51E5D6B47E}"/>
              </a:ext>
            </a:extLst>
          </p:cNvPr>
          <p:cNvSpPr>
            <a:spLocks noGrp="1" noRot="1" noChangeAspect="1" noChangeArrowheads="1" noTextEdit="1"/>
          </p:cNvSpPr>
          <p:nvPr>
            <p:ph type="sldImg"/>
          </p:nvPr>
        </p:nvSpPr>
        <p:spPr>
          <a:ln/>
        </p:spPr>
      </p:sp>
      <p:sp>
        <p:nvSpPr>
          <p:cNvPr id="94211" name="Rectangle 3">
            <a:extLst>
              <a:ext uri="{FF2B5EF4-FFF2-40B4-BE49-F238E27FC236}">
                <a16:creationId xmlns:a16="http://schemas.microsoft.com/office/drawing/2014/main" id="{808D41D7-E1C6-4D47-9A6C-C75150499662}"/>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D03B512-F3BF-4B7D-B59B-0386027FF561}"/>
              </a:ext>
            </a:extLst>
          </p:cNvPr>
          <p:cNvSpPr>
            <a:spLocks noGrp="1" noChangeArrowheads="1"/>
          </p:cNvSpPr>
          <p:nvPr>
            <p:ph type="sldNum" sz="quarter" idx="5"/>
          </p:nvPr>
        </p:nvSpPr>
        <p:spPr>
          <a:ln/>
        </p:spPr>
        <p:txBody>
          <a:bodyPr/>
          <a:lstStyle/>
          <a:p>
            <a:fld id="{E76207BF-3647-4BD2-B324-CE8E7E25C3B2}" type="slidenum">
              <a:rPr lang="en-US" altLang="cs-CZ"/>
              <a:pPr/>
              <a:t>4</a:t>
            </a:fld>
            <a:endParaRPr lang="en-US" altLang="cs-CZ"/>
          </a:p>
        </p:txBody>
      </p:sp>
      <p:sp>
        <p:nvSpPr>
          <p:cNvPr id="131074" name="Rectangle 2">
            <a:extLst>
              <a:ext uri="{FF2B5EF4-FFF2-40B4-BE49-F238E27FC236}">
                <a16:creationId xmlns:a16="http://schemas.microsoft.com/office/drawing/2014/main" id="{574F16DA-6696-4A1C-B3F5-2795AADD82B1}"/>
              </a:ext>
            </a:extLst>
          </p:cNvPr>
          <p:cNvSpPr>
            <a:spLocks noGrp="1" noRot="1" noChangeAspect="1" noChangeArrowheads="1" noTextEdit="1"/>
          </p:cNvSpPr>
          <p:nvPr>
            <p:ph type="sldImg"/>
          </p:nvPr>
        </p:nvSpPr>
        <p:spPr>
          <a:ln/>
        </p:spPr>
      </p:sp>
      <p:sp>
        <p:nvSpPr>
          <p:cNvPr id="131075" name="Rectangle 3">
            <a:extLst>
              <a:ext uri="{FF2B5EF4-FFF2-40B4-BE49-F238E27FC236}">
                <a16:creationId xmlns:a16="http://schemas.microsoft.com/office/drawing/2014/main" id="{0C30D160-4BD8-4D7A-BA94-71142D0F0445}"/>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56F2AB9-8995-4AD7-B0C7-2739E7EC03A9}"/>
              </a:ext>
            </a:extLst>
          </p:cNvPr>
          <p:cNvSpPr>
            <a:spLocks noGrp="1" noChangeArrowheads="1"/>
          </p:cNvSpPr>
          <p:nvPr>
            <p:ph type="sldNum" sz="quarter" idx="5"/>
          </p:nvPr>
        </p:nvSpPr>
        <p:spPr>
          <a:ln/>
        </p:spPr>
        <p:txBody>
          <a:bodyPr/>
          <a:lstStyle/>
          <a:p>
            <a:fld id="{FDE6B478-3058-4754-A8A3-20F6029A4A3A}" type="slidenum">
              <a:rPr lang="en-US" altLang="cs-CZ"/>
              <a:pPr/>
              <a:t>5</a:t>
            </a:fld>
            <a:endParaRPr lang="en-US" altLang="cs-CZ"/>
          </a:p>
        </p:txBody>
      </p:sp>
      <p:sp>
        <p:nvSpPr>
          <p:cNvPr id="133122" name="Rectangle 2">
            <a:extLst>
              <a:ext uri="{FF2B5EF4-FFF2-40B4-BE49-F238E27FC236}">
                <a16:creationId xmlns:a16="http://schemas.microsoft.com/office/drawing/2014/main" id="{23F64BF2-2512-4B24-9F80-EF4C9E3E6B2B}"/>
              </a:ext>
            </a:extLst>
          </p:cNvPr>
          <p:cNvSpPr>
            <a:spLocks noGrp="1" noRot="1" noChangeAspect="1" noChangeArrowheads="1" noTextEdit="1"/>
          </p:cNvSpPr>
          <p:nvPr>
            <p:ph type="sldImg"/>
          </p:nvPr>
        </p:nvSpPr>
        <p:spPr>
          <a:ln/>
        </p:spPr>
      </p:sp>
      <p:sp>
        <p:nvSpPr>
          <p:cNvPr id="133123" name="Rectangle 3">
            <a:extLst>
              <a:ext uri="{FF2B5EF4-FFF2-40B4-BE49-F238E27FC236}">
                <a16:creationId xmlns:a16="http://schemas.microsoft.com/office/drawing/2014/main" id="{7E0938B1-6324-446E-88A3-F6822D5AB42B}"/>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34B534-0C93-437C-962F-14C790022D58}"/>
              </a:ext>
            </a:extLst>
          </p:cNvPr>
          <p:cNvSpPr>
            <a:spLocks noGrp="1" noChangeArrowheads="1"/>
          </p:cNvSpPr>
          <p:nvPr>
            <p:ph type="sldNum" sz="quarter" idx="5"/>
          </p:nvPr>
        </p:nvSpPr>
        <p:spPr>
          <a:ln/>
        </p:spPr>
        <p:txBody>
          <a:bodyPr/>
          <a:lstStyle/>
          <a:p>
            <a:fld id="{C927F0C4-B817-49AD-90CB-CBC598370300}" type="slidenum">
              <a:rPr lang="en-US" altLang="cs-CZ"/>
              <a:pPr/>
              <a:t>6</a:t>
            </a:fld>
            <a:endParaRPr lang="en-US" altLang="cs-CZ"/>
          </a:p>
        </p:txBody>
      </p:sp>
      <p:sp>
        <p:nvSpPr>
          <p:cNvPr id="135170" name="Rectangle 2">
            <a:extLst>
              <a:ext uri="{FF2B5EF4-FFF2-40B4-BE49-F238E27FC236}">
                <a16:creationId xmlns:a16="http://schemas.microsoft.com/office/drawing/2014/main" id="{9322D30F-0440-49A4-B860-E27026B39926}"/>
              </a:ext>
            </a:extLst>
          </p:cNvPr>
          <p:cNvSpPr>
            <a:spLocks noGrp="1" noRot="1" noChangeAspect="1" noChangeArrowheads="1" noTextEdit="1"/>
          </p:cNvSpPr>
          <p:nvPr>
            <p:ph type="sldImg"/>
          </p:nvPr>
        </p:nvSpPr>
        <p:spPr>
          <a:ln/>
        </p:spPr>
      </p:sp>
      <p:sp>
        <p:nvSpPr>
          <p:cNvPr id="135171" name="Rectangle 3">
            <a:extLst>
              <a:ext uri="{FF2B5EF4-FFF2-40B4-BE49-F238E27FC236}">
                <a16:creationId xmlns:a16="http://schemas.microsoft.com/office/drawing/2014/main" id="{2C97CFE7-6056-4C49-9BE5-735ABC6115B3}"/>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AD09195-0FD4-450F-B1F8-0278FC4E0584}"/>
              </a:ext>
            </a:extLst>
          </p:cNvPr>
          <p:cNvSpPr>
            <a:spLocks noGrp="1" noChangeArrowheads="1"/>
          </p:cNvSpPr>
          <p:nvPr>
            <p:ph type="sldNum" sz="quarter" idx="5"/>
          </p:nvPr>
        </p:nvSpPr>
        <p:spPr>
          <a:ln/>
        </p:spPr>
        <p:txBody>
          <a:bodyPr/>
          <a:lstStyle/>
          <a:p>
            <a:fld id="{67D78D55-FA2B-425E-928D-5C04B859F1A7}" type="slidenum">
              <a:rPr lang="en-US" altLang="cs-CZ"/>
              <a:pPr/>
              <a:t>7</a:t>
            </a:fld>
            <a:endParaRPr lang="en-US" altLang="cs-CZ"/>
          </a:p>
        </p:txBody>
      </p:sp>
      <p:sp>
        <p:nvSpPr>
          <p:cNvPr id="141314" name="Rectangle 2">
            <a:extLst>
              <a:ext uri="{FF2B5EF4-FFF2-40B4-BE49-F238E27FC236}">
                <a16:creationId xmlns:a16="http://schemas.microsoft.com/office/drawing/2014/main" id="{FB691EE2-CC7B-422C-AF73-139C95E73C30}"/>
              </a:ext>
            </a:extLst>
          </p:cNvPr>
          <p:cNvSpPr>
            <a:spLocks noGrp="1" noRot="1" noChangeAspect="1" noChangeArrowheads="1" noTextEdit="1"/>
          </p:cNvSpPr>
          <p:nvPr>
            <p:ph type="sldImg"/>
          </p:nvPr>
        </p:nvSpPr>
        <p:spPr>
          <a:ln/>
        </p:spPr>
      </p:sp>
      <p:sp>
        <p:nvSpPr>
          <p:cNvPr id="141315" name="Rectangle 3">
            <a:extLst>
              <a:ext uri="{FF2B5EF4-FFF2-40B4-BE49-F238E27FC236}">
                <a16:creationId xmlns:a16="http://schemas.microsoft.com/office/drawing/2014/main" id="{0E4D3D0F-6674-400A-9EC0-8358F340BBC4}"/>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6239C33-A16C-42D6-B63D-6375441FAF98}"/>
              </a:ext>
            </a:extLst>
          </p:cNvPr>
          <p:cNvSpPr>
            <a:spLocks noGrp="1" noChangeArrowheads="1"/>
          </p:cNvSpPr>
          <p:nvPr>
            <p:ph type="sldNum" sz="quarter" idx="5"/>
          </p:nvPr>
        </p:nvSpPr>
        <p:spPr>
          <a:ln/>
        </p:spPr>
        <p:txBody>
          <a:bodyPr/>
          <a:lstStyle/>
          <a:p>
            <a:fld id="{148D869D-5D1E-4441-A7AB-3101216DA1B9}" type="slidenum">
              <a:rPr lang="en-US" altLang="cs-CZ"/>
              <a:pPr/>
              <a:t>8</a:t>
            </a:fld>
            <a:endParaRPr lang="en-US" altLang="cs-CZ"/>
          </a:p>
        </p:txBody>
      </p:sp>
      <p:sp>
        <p:nvSpPr>
          <p:cNvPr id="145410" name="Rectangle 2">
            <a:extLst>
              <a:ext uri="{FF2B5EF4-FFF2-40B4-BE49-F238E27FC236}">
                <a16:creationId xmlns:a16="http://schemas.microsoft.com/office/drawing/2014/main" id="{84A6B408-FB98-42B2-B4C8-411AB0E243D3}"/>
              </a:ext>
            </a:extLst>
          </p:cNvPr>
          <p:cNvSpPr>
            <a:spLocks noGrp="1" noRot="1" noChangeAspect="1" noChangeArrowheads="1" noTextEdit="1"/>
          </p:cNvSpPr>
          <p:nvPr>
            <p:ph type="sldImg"/>
          </p:nvPr>
        </p:nvSpPr>
        <p:spPr>
          <a:ln/>
        </p:spPr>
      </p:sp>
      <p:sp>
        <p:nvSpPr>
          <p:cNvPr id="145411" name="Rectangle 3">
            <a:extLst>
              <a:ext uri="{FF2B5EF4-FFF2-40B4-BE49-F238E27FC236}">
                <a16:creationId xmlns:a16="http://schemas.microsoft.com/office/drawing/2014/main" id="{C9E334DD-0310-4677-B255-1BA4CC30D9B8}"/>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C64DBE4-6A5A-49BC-A7DF-F3E8C10D9ADB}"/>
              </a:ext>
            </a:extLst>
          </p:cNvPr>
          <p:cNvSpPr>
            <a:spLocks noGrp="1" noChangeArrowheads="1"/>
          </p:cNvSpPr>
          <p:nvPr>
            <p:ph type="sldNum" sz="quarter" idx="5"/>
          </p:nvPr>
        </p:nvSpPr>
        <p:spPr>
          <a:ln/>
        </p:spPr>
        <p:txBody>
          <a:bodyPr/>
          <a:lstStyle/>
          <a:p>
            <a:fld id="{92F74333-29AA-4289-8528-E9ACA966B79E}" type="slidenum">
              <a:rPr lang="en-US" altLang="cs-CZ"/>
              <a:pPr/>
              <a:t>9</a:t>
            </a:fld>
            <a:endParaRPr lang="en-US" altLang="cs-CZ"/>
          </a:p>
        </p:txBody>
      </p:sp>
      <p:sp>
        <p:nvSpPr>
          <p:cNvPr id="151554" name="Rectangle 2">
            <a:extLst>
              <a:ext uri="{FF2B5EF4-FFF2-40B4-BE49-F238E27FC236}">
                <a16:creationId xmlns:a16="http://schemas.microsoft.com/office/drawing/2014/main" id="{A2B6A5A8-BF25-42B5-A76D-537A1FE313D4}"/>
              </a:ext>
            </a:extLst>
          </p:cNvPr>
          <p:cNvSpPr>
            <a:spLocks noGrp="1" noRot="1" noChangeAspect="1" noChangeArrowheads="1" noTextEdit="1"/>
          </p:cNvSpPr>
          <p:nvPr>
            <p:ph type="sldImg"/>
          </p:nvPr>
        </p:nvSpPr>
        <p:spPr>
          <a:ln/>
        </p:spPr>
      </p:sp>
      <p:sp>
        <p:nvSpPr>
          <p:cNvPr id="151555" name="Rectangle 3">
            <a:extLst>
              <a:ext uri="{FF2B5EF4-FFF2-40B4-BE49-F238E27FC236}">
                <a16:creationId xmlns:a16="http://schemas.microsoft.com/office/drawing/2014/main" id="{021CB842-F3E0-48AD-A1A2-7305E69E1ABC}"/>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DDD77DC-2C2C-4393-8786-E0C32D03E569}"/>
              </a:ext>
            </a:extLst>
          </p:cNvPr>
          <p:cNvSpPr>
            <a:spLocks noGrp="1" noChangeArrowheads="1"/>
          </p:cNvSpPr>
          <p:nvPr>
            <p:ph type="sldNum" sz="quarter" idx="5"/>
          </p:nvPr>
        </p:nvSpPr>
        <p:spPr>
          <a:ln/>
        </p:spPr>
        <p:txBody>
          <a:bodyPr/>
          <a:lstStyle/>
          <a:p>
            <a:fld id="{1FDEA9A5-D155-4455-BE22-740130126BD3}" type="slidenum">
              <a:rPr lang="en-US" altLang="cs-CZ"/>
              <a:pPr/>
              <a:t>11</a:t>
            </a:fld>
            <a:endParaRPr lang="en-US" altLang="cs-CZ"/>
          </a:p>
        </p:txBody>
      </p:sp>
      <p:sp>
        <p:nvSpPr>
          <p:cNvPr id="167938" name="Rectangle 2">
            <a:extLst>
              <a:ext uri="{FF2B5EF4-FFF2-40B4-BE49-F238E27FC236}">
                <a16:creationId xmlns:a16="http://schemas.microsoft.com/office/drawing/2014/main" id="{988F5501-E217-46FE-90A3-994F62FBAD99}"/>
              </a:ext>
            </a:extLst>
          </p:cNvPr>
          <p:cNvSpPr>
            <a:spLocks noGrp="1" noRot="1" noChangeAspect="1" noChangeArrowheads="1" noTextEdit="1"/>
          </p:cNvSpPr>
          <p:nvPr>
            <p:ph type="sldImg"/>
          </p:nvPr>
        </p:nvSpPr>
        <p:spPr>
          <a:ln/>
        </p:spPr>
      </p:sp>
      <p:sp>
        <p:nvSpPr>
          <p:cNvPr id="167939" name="Rectangle 3">
            <a:extLst>
              <a:ext uri="{FF2B5EF4-FFF2-40B4-BE49-F238E27FC236}">
                <a16:creationId xmlns:a16="http://schemas.microsoft.com/office/drawing/2014/main" id="{6A51F2FF-4F54-47CB-BC61-0EB1D7F347BF}"/>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4F51468-1FEC-4010-9AC9-3DA7E669606E}"/>
              </a:ext>
            </a:extLst>
          </p:cNvPr>
          <p:cNvSpPr>
            <a:spLocks noGrp="1" noChangeArrowheads="1"/>
          </p:cNvSpPr>
          <p:nvPr>
            <p:ph type="sldNum" sz="quarter" idx="5"/>
          </p:nvPr>
        </p:nvSpPr>
        <p:spPr>
          <a:ln/>
        </p:spPr>
        <p:txBody>
          <a:bodyPr/>
          <a:lstStyle/>
          <a:p>
            <a:fld id="{E4F0B84E-EDDD-46C1-813C-AF879DBF0F5F}" type="slidenum">
              <a:rPr lang="en-US" altLang="cs-CZ"/>
              <a:pPr/>
              <a:t>12</a:t>
            </a:fld>
            <a:endParaRPr lang="en-US" altLang="cs-CZ"/>
          </a:p>
        </p:txBody>
      </p:sp>
      <p:sp>
        <p:nvSpPr>
          <p:cNvPr id="172034" name="Rectangle 2">
            <a:extLst>
              <a:ext uri="{FF2B5EF4-FFF2-40B4-BE49-F238E27FC236}">
                <a16:creationId xmlns:a16="http://schemas.microsoft.com/office/drawing/2014/main" id="{616AD552-EF83-4E9F-941D-481C3B316423}"/>
              </a:ext>
            </a:extLst>
          </p:cNvPr>
          <p:cNvSpPr>
            <a:spLocks noGrp="1" noRot="1" noChangeAspect="1" noChangeArrowheads="1" noTextEdit="1"/>
          </p:cNvSpPr>
          <p:nvPr>
            <p:ph type="sldImg"/>
          </p:nvPr>
        </p:nvSpPr>
        <p:spPr>
          <a:ln/>
        </p:spPr>
      </p:sp>
      <p:sp>
        <p:nvSpPr>
          <p:cNvPr id="172035" name="Rectangle 3">
            <a:extLst>
              <a:ext uri="{FF2B5EF4-FFF2-40B4-BE49-F238E27FC236}">
                <a16:creationId xmlns:a16="http://schemas.microsoft.com/office/drawing/2014/main" id="{9D6E39F5-DED0-4FC7-A658-7FD97F33F61E}"/>
              </a:ext>
            </a:extLst>
          </p:cNvPr>
          <p:cNvSpPr>
            <a:spLocks noGrp="1" noChangeArrowheads="1"/>
          </p:cNvSpPr>
          <p:nvPr>
            <p:ph type="body" idx="1"/>
          </p:nvPr>
        </p:nvSpPr>
        <p:spPr/>
        <p:txBody>
          <a:bodyP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altLang="cs-CZ"/>
              <a:t>© 2007 Prentice Hall, Inc. </a:t>
            </a:r>
            <a:br>
              <a:rPr lang="en-US" altLang="cs-CZ"/>
            </a:br>
            <a:r>
              <a:rPr lang="en-US" altLang="cs-CZ"/>
              <a:t>All rights reserved.</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414000"/>
            <a:ext cx="1148718" cy="1036098"/>
          </a:xfrm>
          <a:prstGeom prst="rect">
            <a:avLst/>
          </a:prstGeom>
        </p:spPr>
      </p:pic>
    </p:spTree>
    <p:extLst>
      <p:ext uri="{BB962C8B-B14F-4D97-AF65-F5344CB8AC3E}">
        <p14:creationId xmlns:p14="http://schemas.microsoft.com/office/powerpoint/2010/main" val="1234534694"/>
      </p:ext>
    </p:extLst>
  </p:cSld>
  <p:clrMapOvr>
    <a:masterClrMapping/>
  </p:clrMapOvr>
  <p:transition>
    <p:random/>
  </p:transition>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nSpc>
                <a:spcPts val="825"/>
              </a:lnSpc>
              <a:defRPr sz="675"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nSpc>
                <a:spcPts val="825"/>
              </a:lnSpc>
              <a:defRPr sz="675"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264132403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pic>
        <p:nvPicPr>
          <p:cNvPr id="5" name="Obrázek 4">
            <a:extLst>
              <a:ext uri="{FF2B5EF4-FFF2-40B4-BE49-F238E27FC236}">
                <a16:creationId xmlns:a16="http://schemas.microsoft.com/office/drawing/2014/main" id="{A17F7BCE-DD2D-4B15-B525-A4DDC38CFB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257386998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6228000"/>
            <a:ext cx="5940000" cy="252000"/>
          </a:xfrm>
        </p:spPr>
        <p:txBody>
          <a:bodyPr/>
          <a:lstStyle>
            <a:lvl1pPr>
              <a:defRPr>
                <a:solidFill>
                  <a:schemeClr val="bg1"/>
                </a:solidFill>
              </a:defRPr>
            </a:lvl1pPr>
          </a:lstStyle>
          <a:p>
            <a:r>
              <a:rPr lang="en-US" altLang="cs-CZ"/>
              <a:t>© 2007 Prentice Hall, Inc. All rights reserved. </a:t>
            </a:r>
          </a:p>
        </p:txBody>
      </p:sp>
      <p:sp>
        <p:nvSpPr>
          <p:cNvPr id="5" name="Zástupný symbol pro číslo snímku 2"/>
          <p:cNvSpPr>
            <a:spLocks noGrp="1"/>
          </p:cNvSpPr>
          <p:nvPr>
            <p:ph type="sldNum" sz="quarter" idx="11"/>
          </p:nvPr>
        </p:nvSpPr>
        <p:spPr>
          <a:xfrm>
            <a:off x="310500" y="6228000"/>
            <a:ext cx="189000" cy="252000"/>
          </a:xfrm>
        </p:spPr>
        <p:txBody>
          <a:bodyPr/>
          <a:lstStyle>
            <a:lvl1pPr>
              <a:defRPr>
                <a:solidFill>
                  <a:schemeClr val="bg1"/>
                </a:solidFill>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8069" y="6050486"/>
            <a:ext cx="662558" cy="597601"/>
          </a:xfrm>
          <a:prstGeom prst="rect">
            <a:avLst/>
          </a:prstGeom>
        </p:spPr>
      </p:pic>
    </p:spTree>
    <p:extLst>
      <p:ext uri="{BB962C8B-B14F-4D97-AF65-F5344CB8AC3E}">
        <p14:creationId xmlns:p14="http://schemas.microsoft.com/office/powerpoint/2010/main" val="327219861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7352" y="2019300"/>
            <a:ext cx="3149915" cy="2841099"/>
          </a:xfrm>
          <a:prstGeom prst="rect">
            <a:avLst/>
          </a:prstGeom>
        </p:spPr>
      </p:pic>
      <p:sp>
        <p:nvSpPr>
          <p:cNvPr id="3" name="Zástupný symbol pro zápatí 1"/>
          <p:cNvSpPr>
            <a:spLocks noGrp="1"/>
          </p:cNvSpPr>
          <p:nvPr>
            <p:ph type="ftr" sz="quarter" idx="10"/>
          </p:nvPr>
        </p:nvSpPr>
        <p:spPr>
          <a:xfrm>
            <a:off x="540000" y="6228000"/>
            <a:ext cx="5940000" cy="252000"/>
          </a:xfrm>
        </p:spPr>
        <p:txBody>
          <a:bodyPr/>
          <a:lstStyle>
            <a:lvl1pPr>
              <a:defRPr>
                <a:solidFill>
                  <a:srgbClr val="B9006E"/>
                </a:solidFill>
              </a:defRPr>
            </a:lvl1pPr>
          </a:lstStyle>
          <a:p>
            <a:r>
              <a:rPr lang="en-US" altLang="cs-CZ"/>
              <a:t>© 2007 Prentice Hall, Inc. All rights reserved. </a:t>
            </a:r>
          </a:p>
        </p:txBody>
      </p:sp>
      <p:sp>
        <p:nvSpPr>
          <p:cNvPr id="4" name="Zástupný symbol pro číslo snímku 2"/>
          <p:cNvSpPr>
            <a:spLocks noGrp="1"/>
          </p:cNvSpPr>
          <p:nvPr>
            <p:ph type="sldNum" sz="quarter" idx="11"/>
          </p:nvPr>
        </p:nvSpPr>
        <p:spPr>
          <a:xfrm>
            <a:off x="310500" y="6228000"/>
            <a:ext cx="189000" cy="252000"/>
          </a:xfrm>
        </p:spPr>
        <p:txBody>
          <a:bodyPr/>
          <a:lstStyle>
            <a:lvl1pPr>
              <a:defRPr>
                <a:solidFill>
                  <a:srgbClr val="B9006E"/>
                </a:solidFill>
              </a:defRPr>
            </a:lvl1pPr>
          </a:lstStyle>
          <a:p>
            <a:r>
              <a:rPr lang="en-US" altLang="cs-CZ"/>
              <a:t>17–</a:t>
            </a:r>
            <a:fld id="{930EC0E8-BF58-4260-B745-C541EB63A1E9}" type="slidenum">
              <a:rPr lang="en-US" altLang="cs-CZ" smtClean="0">
                <a:cs typeface="+mn-cs"/>
              </a:rPr>
              <a:pPr/>
              <a:t>‹#›</a:t>
            </a:fld>
            <a:endParaRPr lang="en-US" altLang="cs-CZ">
              <a:cs typeface="+mn-cs"/>
            </a:endParaRPr>
          </a:p>
        </p:txBody>
      </p:sp>
    </p:spTree>
    <p:extLst>
      <p:ext uri="{BB962C8B-B14F-4D97-AF65-F5344CB8AC3E}">
        <p14:creationId xmlns:p14="http://schemas.microsoft.com/office/powerpoint/2010/main" val="304028520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021" y="2285079"/>
            <a:ext cx="6667566"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540000" y="6228000"/>
            <a:ext cx="5940000" cy="252000"/>
          </a:xfrm>
        </p:spPr>
        <p:txBody>
          <a:bodyPr/>
          <a:lstStyle>
            <a:lvl1pPr>
              <a:defRPr>
                <a:solidFill>
                  <a:srgbClr val="0000DC"/>
                </a:solidFill>
              </a:defRPr>
            </a:lvl1pPr>
          </a:lstStyle>
          <a:p>
            <a:r>
              <a:rPr lang="en-US" altLang="cs-CZ"/>
              <a:t>© 2007 Prentice Hall, Inc. All rights reserved. </a:t>
            </a:r>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310500" y="6228000"/>
            <a:ext cx="189000" cy="252000"/>
          </a:xfrm>
        </p:spPr>
        <p:txBody>
          <a:bodyPr/>
          <a:lstStyle>
            <a:lvl1pPr>
              <a:defRPr>
                <a:solidFill>
                  <a:srgbClr val="0000DC"/>
                </a:solidFill>
              </a:defRPr>
            </a:lvl1pPr>
          </a:lstStyle>
          <a:p>
            <a:r>
              <a:rPr lang="en-US" altLang="cs-CZ"/>
              <a:t>17–</a:t>
            </a:r>
            <a:fld id="{930EC0E8-BF58-4260-B745-C541EB63A1E9}" type="slidenum">
              <a:rPr lang="en-US" altLang="cs-CZ" smtClean="0">
                <a:cs typeface="+mn-cs"/>
              </a:rPr>
              <a:pPr/>
              <a:t>‹#›</a:t>
            </a:fld>
            <a:endParaRPr lang="en-US" altLang="cs-CZ">
              <a:cs typeface="+mn-cs"/>
            </a:endParaRPr>
          </a:p>
        </p:txBody>
      </p:sp>
    </p:spTree>
    <p:extLst>
      <p:ext uri="{BB962C8B-B14F-4D97-AF65-F5344CB8AC3E}">
        <p14:creationId xmlns:p14="http://schemas.microsoft.com/office/powerpoint/2010/main" val="2693405094"/>
      </p:ext>
    </p:extLst>
  </p:cSld>
  <p:clrMapOvr>
    <a:overrideClrMapping bg1="dk1" tx1="lt1" bg2="dk2" tx2="lt2" accent1="accent1" accent2="accent2" accent3="accent3" accent4="accent4" accent5="accent5" accent6="accent6" hlink="hlink" folHlink="folHlink"/>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8592DB-47C4-49D9-9368-6CBB18104E4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8A38E12-26A0-4899-80B9-0B735F0EB786}"/>
              </a:ext>
            </a:extLst>
          </p:cNvPr>
          <p:cNvSpPr>
            <a:spLocks noGrp="1"/>
          </p:cNvSpPr>
          <p:nvPr>
            <p:ph sz="half" idx="1"/>
          </p:nvPr>
        </p:nvSpPr>
        <p:spPr>
          <a:xfrm>
            <a:off x="533400" y="1066800"/>
            <a:ext cx="3975100" cy="5029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FEA97A3-16D3-475A-A213-B97B1B2507D9}"/>
              </a:ext>
            </a:extLst>
          </p:cNvPr>
          <p:cNvSpPr>
            <a:spLocks noGrp="1"/>
          </p:cNvSpPr>
          <p:nvPr>
            <p:ph sz="half" idx="2"/>
          </p:nvPr>
        </p:nvSpPr>
        <p:spPr>
          <a:xfrm>
            <a:off x="4660900" y="1066800"/>
            <a:ext cx="3975100" cy="5029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2C73FC1A-9D87-46E8-B0AA-D7D3A32AC372}"/>
              </a:ext>
            </a:extLst>
          </p:cNvPr>
          <p:cNvSpPr>
            <a:spLocks noGrp="1"/>
          </p:cNvSpPr>
          <p:nvPr>
            <p:ph type="ftr" sz="quarter" idx="10"/>
          </p:nvPr>
        </p:nvSpPr>
        <p:spPr/>
        <p:txBody>
          <a:bodyPr/>
          <a:lstStyle>
            <a:lvl1pPr>
              <a:defRPr/>
            </a:lvl1pPr>
          </a:lstStyle>
          <a:p>
            <a:r>
              <a:rPr lang="en-US" altLang="cs-CZ"/>
              <a:t>© 2007 Prentice Hall, Inc. All rights reserved. </a:t>
            </a:r>
          </a:p>
        </p:txBody>
      </p:sp>
      <p:sp>
        <p:nvSpPr>
          <p:cNvPr id="6" name="Zástupný symbol pro číslo snímku 5">
            <a:extLst>
              <a:ext uri="{FF2B5EF4-FFF2-40B4-BE49-F238E27FC236}">
                <a16:creationId xmlns:a16="http://schemas.microsoft.com/office/drawing/2014/main" id="{CA6E4D50-0E50-4533-A8E2-E6C7276BDB2D}"/>
              </a:ext>
            </a:extLst>
          </p:cNvPr>
          <p:cNvSpPr>
            <a:spLocks noGrp="1"/>
          </p:cNvSpPr>
          <p:nvPr>
            <p:ph type="sldNum" sz="quarter" idx="11"/>
          </p:nvPr>
        </p:nvSpPr>
        <p:spPr/>
        <p:txBody>
          <a:bodyPr/>
          <a:lstStyle>
            <a:lvl1pPr>
              <a:defRPr/>
            </a:lvl1pPr>
          </a:lstStyle>
          <a:p>
            <a:r>
              <a:rPr lang="en-US" altLang="cs-CZ"/>
              <a:t>17–</a:t>
            </a:r>
            <a:fld id="{F330AD10-82C9-4523-9534-62E164805BDC}" type="slidenum">
              <a:rPr lang="en-US" altLang="cs-CZ"/>
              <a:pPr/>
              <a:t>‹#›</a:t>
            </a:fld>
            <a:endParaRPr lang="en-US" altLang="cs-CZ"/>
          </a:p>
        </p:txBody>
      </p:sp>
    </p:spTree>
    <p:extLst>
      <p:ext uri="{BB962C8B-B14F-4D97-AF65-F5344CB8AC3E}">
        <p14:creationId xmlns:p14="http://schemas.microsoft.com/office/powerpoint/2010/main" val="4034477879"/>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48E02-9265-430E-AD83-4106212D69B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A0B7D3D-F423-4DEB-9DFF-8F11E14EA32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5B282BAB-24C3-41BD-ABC8-891CC0A98C05}"/>
              </a:ext>
            </a:extLst>
          </p:cNvPr>
          <p:cNvSpPr>
            <a:spLocks noGrp="1"/>
          </p:cNvSpPr>
          <p:nvPr>
            <p:ph type="ftr" sz="quarter" idx="10"/>
          </p:nvPr>
        </p:nvSpPr>
        <p:spPr/>
        <p:txBody>
          <a:bodyPr/>
          <a:lstStyle>
            <a:lvl1pPr>
              <a:defRPr/>
            </a:lvl1pPr>
          </a:lstStyle>
          <a:p>
            <a:r>
              <a:rPr lang="en-US" altLang="cs-CZ"/>
              <a:t>© 2007 Prentice Hall, Inc. All rights reserved. </a:t>
            </a:r>
          </a:p>
        </p:txBody>
      </p:sp>
      <p:sp>
        <p:nvSpPr>
          <p:cNvPr id="5" name="Zástupný symbol pro číslo snímku 4">
            <a:extLst>
              <a:ext uri="{FF2B5EF4-FFF2-40B4-BE49-F238E27FC236}">
                <a16:creationId xmlns:a16="http://schemas.microsoft.com/office/drawing/2014/main" id="{A5453F44-7497-41D6-9FB8-A785D4DB2E9D}"/>
              </a:ext>
            </a:extLst>
          </p:cNvPr>
          <p:cNvSpPr>
            <a:spLocks noGrp="1"/>
          </p:cNvSpPr>
          <p:nvPr>
            <p:ph type="sldNum" sz="quarter" idx="11"/>
          </p:nvPr>
        </p:nvSpPr>
        <p:spPr/>
        <p:txBody>
          <a:bodyPr/>
          <a:lstStyle>
            <a:lvl1pPr>
              <a:defRPr/>
            </a:lvl1pPr>
          </a:lstStyle>
          <a:p>
            <a:r>
              <a:rPr lang="en-US" altLang="cs-CZ"/>
              <a:t>17–</a:t>
            </a:r>
            <a:fld id="{B79139A4-7D63-44C4-B819-945DF577D673}" type="slidenum">
              <a:rPr lang="en-US" altLang="cs-CZ"/>
              <a:pPr/>
              <a:t>‹#›</a:t>
            </a:fld>
            <a:endParaRPr lang="en-US" altLang="cs-CZ"/>
          </a:p>
        </p:txBody>
      </p:sp>
    </p:spTree>
    <p:extLst>
      <p:ext uri="{BB962C8B-B14F-4D97-AF65-F5344CB8AC3E}">
        <p14:creationId xmlns:p14="http://schemas.microsoft.com/office/powerpoint/2010/main" val="3435118381"/>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US" altLang="cs-CZ"/>
              <a:t>© 2007 Prentice Hall, Inc. All rights reserved. </a:t>
            </a:r>
          </a:p>
        </p:txBody>
      </p:sp>
      <p:sp>
        <p:nvSpPr>
          <p:cNvPr id="5" name="Zástupný symbol pro číslo snímku 4"/>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598368358"/>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altLang="cs-CZ"/>
              <a:t>© 2007 Prentice Hall, Inc. All rights reserved. </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414000"/>
            <a:ext cx="1140587" cy="1028764"/>
          </a:xfrm>
          <a:prstGeom prst="rect">
            <a:avLst/>
          </a:prstGeom>
        </p:spPr>
      </p:pic>
    </p:spTree>
    <p:extLst>
      <p:ext uri="{BB962C8B-B14F-4D97-AF65-F5344CB8AC3E}">
        <p14:creationId xmlns:p14="http://schemas.microsoft.com/office/powerpoint/2010/main" val="3714434373"/>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900"/>
            </a:lvl1pPr>
          </a:lstStyle>
          <a:p>
            <a:r>
              <a:rPr lang="en-US" altLang="cs-CZ"/>
              <a:t>© 2007 Prentice Hall, Inc. All rights reserved. </a:t>
            </a:r>
          </a:p>
        </p:txBody>
      </p:sp>
      <p:sp>
        <p:nvSpPr>
          <p:cNvPr id="5" name="Zástupný symbol pro číslo snímku 4"/>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189871905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540000" y="169200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4688460" y="169027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643273509"/>
      </p:ext>
    </p:extLst>
  </p:cSld>
  <p:clrMapOvr>
    <a:masterClrMapping/>
  </p:clrMapOvr>
  <p:hf hdr="0" dt="0"/>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1695075"/>
            <a:ext cx="3913810"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5599670"/>
            <a:ext cx="3913809" cy="216000"/>
          </a:xfrm>
        </p:spPr>
        <p:txBody>
          <a:bodyPr anchor="ctr"/>
          <a:lstStyle>
            <a:lvl1pPr>
              <a:lnSpc>
                <a:spcPts val="825"/>
              </a:lnSpc>
              <a:defRPr sz="750" b="0" i="0"/>
            </a:lvl1pPr>
          </a:lstStyle>
          <a:p>
            <a:pPr lvl="0"/>
            <a:r>
              <a:rPr lang="en-GB" noProof="0" dirty="0"/>
              <a:t>Click here to insert text.</a:t>
            </a:r>
          </a:p>
        </p:txBody>
      </p:sp>
      <p:sp>
        <p:nvSpPr>
          <p:cNvPr id="12" name="Zástupný symbol pro obsah 2"/>
          <p:cNvSpPr>
            <a:spLocks noGrp="1"/>
          </p:cNvSpPr>
          <p:nvPr>
            <p:ph idx="28" hasCustomPrompt="1"/>
          </p:nvPr>
        </p:nvSpPr>
        <p:spPr>
          <a:xfrm>
            <a:off x="4688460" y="1667024"/>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134669733"/>
      </p:ext>
    </p:extLst>
  </p:cSld>
  <p:clrMapOvr>
    <a:masterClrMapping/>
  </p:clrMapOvr>
  <p:hf hdr="0" dt="0"/>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161054440"/>
      </p:ext>
    </p:extLst>
  </p:cSld>
  <p:clrMapOvr>
    <a:masterClrMapping/>
  </p:clrMapOvr>
  <p:hf hd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14" name="Zástupný symbol pro obsah 2"/>
          <p:cNvSpPr>
            <a:spLocks noGrp="1"/>
          </p:cNvSpPr>
          <p:nvPr>
            <p:ph idx="1" hasCustomPrompt="1"/>
          </p:nvPr>
        </p:nvSpPr>
        <p:spPr>
          <a:xfrm>
            <a:off x="4704160" y="692150"/>
            <a:ext cx="390074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692151"/>
            <a:ext cx="3913810"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5599670"/>
            <a:ext cx="3913809" cy="216000"/>
          </a:xfrm>
        </p:spPr>
        <p:txBody>
          <a:bodyPr anchor="ctr"/>
          <a:lstStyle>
            <a:lvl1pPr>
              <a:lnSpc>
                <a:spcPts val="825"/>
              </a:lnSpc>
              <a:defRPr sz="75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278761195"/>
      </p:ext>
    </p:extLst>
  </p:cSld>
  <p:clrMapOvr>
    <a:masterClrMapping/>
  </p:clrMapOvr>
  <p:hf hdr="0" dt="0"/>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10" name="Zástupný symbol pro obsah 2"/>
          <p:cNvSpPr>
            <a:spLocks noGrp="1"/>
          </p:cNvSpPr>
          <p:nvPr>
            <p:ph idx="1" hasCustomPrompt="1"/>
          </p:nvPr>
        </p:nvSpPr>
        <p:spPr>
          <a:xfrm>
            <a:off x="540000" y="692150"/>
            <a:ext cx="806490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646787750"/>
      </p:ext>
    </p:extLst>
  </p:cSld>
  <p:clrMapOvr>
    <a:masterClrMapping/>
  </p:clrMapOvr>
  <p:hf hdr="0" dt="0"/>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US" altLang="cs-CZ"/>
              <a:t>© 2007 Prentice Hall, Inc. All rights reserved. </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r>
              <a:rPr lang="en-US" altLang="cs-CZ"/>
              <a:t>17–</a:t>
            </a:r>
            <a:fld id="{930EC0E8-BF58-4260-B745-C541EB63A1E9}" type="slidenum">
              <a:rPr lang="en-US" altLang="cs-CZ" smtClean="0">
                <a:cs typeface="+mn-cs"/>
              </a:rPr>
              <a:pPr/>
              <a:t>‹#›</a:t>
            </a:fld>
            <a:endParaRPr lang="en-US" altLang="cs-CZ">
              <a:cs typeface="+mn-cs"/>
            </a:endParaRPr>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lvl="0"/>
            <a:r>
              <a:rPr lang="en-GB" noProof="0" dirty="0"/>
              <a:t>Click here insert text.</a:t>
            </a:r>
          </a:p>
        </p:txBody>
      </p:sp>
    </p:spTree>
    <p:extLst>
      <p:ext uri="{BB962C8B-B14F-4D97-AF65-F5344CB8AC3E}">
        <p14:creationId xmlns:p14="http://schemas.microsoft.com/office/powerpoint/2010/main" val="41430089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ransition>
    <p:random/>
  </p:transition>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
            <a:extLst>
              <a:ext uri="{FF2B5EF4-FFF2-40B4-BE49-F238E27FC236}">
                <a16:creationId xmlns:a16="http://schemas.microsoft.com/office/drawing/2014/main" id="{F156DF3D-ADA4-40DE-8CB3-61406E9F85C7}"/>
              </a:ext>
            </a:extLst>
          </p:cNvPr>
          <p:cNvSpPr>
            <a:spLocks noGrp="1" noChangeArrowheads="1"/>
          </p:cNvSpPr>
          <p:nvPr>
            <p:ph type="ftr" sz="quarter" idx="10"/>
          </p:nvPr>
        </p:nvSpPr>
        <p:spPr/>
        <p:txBody>
          <a:bodyPr/>
          <a:lstStyle/>
          <a:p>
            <a:endParaRPr lang="en-US" altLang="cs-CZ" dirty="0"/>
          </a:p>
        </p:txBody>
      </p:sp>
      <p:sp>
        <p:nvSpPr>
          <p:cNvPr id="2061" name="Rectangle 13">
            <a:extLst>
              <a:ext uri="{FF2B5EF4-FFF2-40B4-BE49-F238E27FC236}">
                <a16:creationId xmlns:a16="http://schemas.microsoft.com/office/drawing/2014/main" id="{736755CA-5766-430E-8D8A-DFBD019C90D0}"/>
              </a:ext>
            </a:extLst>
          </p:cNvPr>
          <p:cNvSpPr>
            <a:spLocks noGrp="1" noChangeArrowheads="1"/>
          </p:cNvSpPr>
          <p:nvPr>
            <p:ph type="title"/>
          </p:nvPr>
        </p:nvSpPr>
        <p:spPr>
          <a:xfrm>
            <a:off x="298877" y="3365497"/>
            <a:ext cx="8159323" cy="609600"/>
          </a:xfrm>
        </p:spPr>
        <p:txBody>
          <a:bodyPr/>
          <a:lstStyle/>
          <a:p>
            <a:r>
              <a:rPr lang="cs-CZ" altLang="cs-CZ" dirty="0" err="1"/>
              <a:t>Leading</a:t>
            </a:r>
            <a:endParaRPr lang="en-US" altLang="cs-CZ" dirty="0"/>
          </a:p>
        </p:txBody>
      </p:sp>
      <p:sp>
        <p:nvSpPr>
          <p:cNvPr id="3" name="Podnadpis 2">
            <a:extLst>
              <a:ext uri="{FF2B5EF4-FFF2-40B4-BE49-F238E27FC236}">
                <a16:creationId xmlns:a16="http://schemas.microsoft.com/office/drawing/2014/main" id="{9A3400FC-98AD-4950-8877-844210251DF4}"/>
              </a:ext>
            </a:extLst>
          </p:cNvPr>
          <p:cNvSpPr>
            <a:spLocks noGrp="1"/>
          </p:cNvSpPr>
          <p:nvPr>
            <p:ph type="subTitle" idx="1"/>
          </p:nvPr>
        </p:nvSpPr>
        <p:spPr/>
        <p:txBody>
          <a:bodyPr/>
          <a:lstStyle/>
          <a:p>
            <a:r>
              <a:rPr lang="cs-CZ" dirty="0" err="1"/>
              <a:t>Lecture</a:t>
            </a:r>
            <a:r>
              <a:rPr lang="cs-CZ" dirty="0"/>
              <a:t> 8</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Zástupný obsah 8">
            <a:extLst>
              <a:ext uri="{FF2B5EF4-FFF2-40B4-BE49-F238E27FC236}">
                <a16:creationId xmlns:a16="http://schemas.microsoft.com/office/drawing/2014/main" id="{9B873BE4-74A0-46E5-8E42-77AAF312BAB0}"/>
              </a:ext>
            </a:extLst>
          </p:cNvPr>
          <p:cNvPicPr>
            <a:picLocks noGrp="1" noChangeAspect="1"/>
          </p:cNvPicPr>
          <p:nvPr>
            <p:ph sz="quarter" idx="24"/>
          </p:nvPr>
        </p:nvPicPr>
        <p:blipFill>
          <a:blip r:embed="rId2">
            <a:extLst>
              <a:ext uri="{28A0092B-C50C-407E-A947-70E740481C1C}">
                <a14:useLocalDpi xmlns:a14="http://schemas.microsoft.com/office/drawing/2010/main" val="0"/>
              </a:ext>
            </a:extLst>
          </a:blip>
          <a:stretch>
            <a:fillRect/>
          </a:stretch>
        </p:blipFill>
        <p:spPr>
          <a:xfrm>
            <a:off x="5181600" y="1600200"/>
            <a:ext cx="3171825" cy="4396038"/>
          </a:xfrm>
        </p:spPr>
      </p:pic>
      <p:sp>
        <p:nvSpPr>
          <p:cNvPr id="2" name="Nadpis 1">
            <a:extLst>
              <a:ext uri="{FF2B5EF4-FFF2-40B4-BE49-F238E27FC236}">
                <a16:creationId xmlns:a16="http://schemas.microsoft.com/office/drawing/2014/main" id="{A6A29B26-6ACC-4883-AE34-227C6FABF638}"/>
              </a:ext>
            </a:extLst>
          </p:cNvPr>
          <p:cNvSpPr>
            <a:spLocks noGrp="1"/>
          </p:cNvSpPr>
          <p:nvPr>
            <p:ph type="title"/>
          </p:nvPr>
        </p:nvSpPr>
        <p:spPr/>
        <p:txBody>
          <a:bodyPr/>
          <a:lstStyle/>
          <a:p>
            <a:r>
              <a:rPr lang="en-US" altLang="cs-CZ" dirty="0"/>
              <a:t>Contingency Theories of Leadership</a:t>
            </a:r>
            <a:r>
              <a:rPr lang="cs-CZ" altLang="cs-CZ" dirty="0"/>
              <a:t> (3/4)</a:t>
            </a:r>
            <a:endParaRPr lang="cs-CZ" dirty="0"/>
          </a:p>
        </p:txBody>
      </p:sp>
      <p:sp>
        <p:nvSpPr>
          <p:cNvPr id="7" name="Zástupný text 6">
            <a:extLst>
              <a:ext uri="{FF2B5EF4-FFF2-40B4-BE49-F238E27FC236}">
                <a16:creationId xmlns:a16="http://schemas.microsoft.com/office/drawing/2014/main" id="{5063C273-25B7-48B8-B3A4-2F71A9E14132}"/>
              </a:ext>
            </a:extLst>
          </p:cNvPr>
          <p:cNvSpPr>
            <a:spLocks noGrp="1"/>
          </p:cNvSpPr>
          <p:nvPr>
            <p:ph type="body" sz="quarter" idx="19"/>
          </p:nvPr>
        </p:nvSpPr>
        <p:spPr>
          <a:xfrm>
            <a:off x="540000" y="1277888"/>
            <a:ext cx="6470400" cy="216000"/>
          </a:xfrm>
        </p:spPr>
        <p:txBody>
          <a:bodyPr/>
          <a:lstStyle/>
          <a:p>
            <a:pPr>
              <a:lnSpc>
                <a:spcPts val="1725"/>
              </a:lnSpc>
            </a:pPr>
            <a:r>
              <a:rPr lang="en-US" altLang="cs-CZ" sz="1500" dirty="0">
                <a:solidFill>
                  <a:schemeClr val="tx2"/>
                </a:solidFill>
              </a:rPr>
              <a:t>Situational Leadership Theory (SLT)</a:t>
            </a:r>
            <a:r>
              <a:rPr lang="cs-CZ" altLang="cs-CZ" sz="1500" dirty="0">
                <a:solidFill>
                  <a:schemeClr val="tx2"/>
                </a:solidFill>
              </a:rPr>
              <a:t> - </a:t>
            </a:r>
            <a:r>
              <a:rPr lang="en-US" altLang="cs-CZ" sz="1500" dirty="0">
                <a:solidFill>
                  <a:schemeClr val="tx2"/>
                </a:solidFill>
              </a:rPr>
              <a:t>Hersey and Blanchard’s </a:t>
            </a:r>
            <a:r>
              <a:rPr lang="cs-CZ" altLang="cs-CZ" sz="1500" dirty="0">
                <a:solidFill>
                  <a:schemeClr val="tx2"/>
                </a:solidFill>
              </a:rPr>
              <a:t>Model (2/2)</a:t>
            </a:r>
            <a:endParaRPr lang="en-US" altLang="cs-CZ" sz="1500" dirty="0">
              <a:solidFill>
                <a:schemeClr val="tx2"/>
              </a:solidFill>
            </a:endParaRPr>
          </a:p>
          <a:p>
            <a:endParaRPr lang="cs-CZ" dirty="0"/>
          </a:p>
        </p:txBody>
      </p:sp>
      <p:pic>
        <p:nvPicPr>
          <p:cNvPr id="15" name="Zástupný obsah 14">
            <a:extLst>
              <a:ext uri="{FF2B5EF4-FFF2-40B4-BE49-F238E27FC236}">
                <a16:creationId xmlns:a16="http://schemas.microsoft.com/office/drawing/2014/main" id="{924D755D-3B56-435F-9E5B-D0E8D8872F1C}"/>
              </a:ext>
            </a:extLst>
          </p:cNvPr>
          <p:cNvPicPr>
            <a:picLocks noGrp="1" noChangeAspect="1"/>
          </p:cNvPicPr>
          <p:nvPr>
            <p:ph idx="28"/>
          </p:nvPr>
        </p:nvPicPr>
        <p:blipFill>
          <a:blip r:embed="rId3"/>
          <a:stretch>
            <a:fillRect/>
          </a:stretch>
        </p:blipFill>
        <p:spPr>
          <a:xfrm>
            <a:off x="540000" y="1600200"/>
            <a:ext cx="3916362" cy="2953680"/>
          </a:xfrm>
          <a:prstGeom prst="rect">
            <a:avLst/>
          </a:prstGeom>
        </p:spPr>
      </p:pic>
      <p:pic>
        <p:nvPicPr>
          <p:cNvPr id="16" name="Obrázek 15">
            <a:extLst>
              <a:ext uri="{FF2B5EF4-FFF2-40B4-BE49-F238E27FC236}">
                <a16:creationId xmlns:a16="http://schemas.microsoft.com/office/drawing/2014/main" id="{922E6A1F-4B3D-4BB5-ABD5-CFD4575D8918}"/>
              </a:ext>
            </a:extLst>
          </p:cNvPr>
          <p:cNvPicPr>
            <a:picLocks noChangeAspect="1"/>
          </p:cNvPicPr>
          <p:nvPr/>
        </p:nvPicPr>
        <p:blipFill>
          <a:blip r:embed="rId4"/>
          <a:stretch>
            <a:fillRect/>
          </a:stretch>
        </p:blipFill>
        <p:spPr>
          <a:xfrm>
            <a:off x="545751" y="4660192"/>
            <a:ext cx="3916362" cy="1419155"/>
          </a:xfrm>
          <a:prstGeom prst="rect">
            <a:avLst/>
          </a:prstGeom>
        </p:spPr>
      </p:pic>
      <p:sp>
        <p:nvSpPr>
          <p:cNvPr id="18" name="Volný tvar: obrazec 17">
            <a:extLst>
              <a:ext uri="{FF2B5EF4-FFF2-40B4-BE49-F238E27FC236}">
                <a16:creationId xmlns:a16="http://schemas.microsoft.com/office/drawing/2014/main" id="{3E6B10CA-746D-4367-BEBE-38630899E2D3}"/>
              </a:ext>
            </a:extLst>
          </p:cNvPr>
          <p:cNvSpPr/>
          <p:nvPr/>
        </p:nvSpPr>
        <p:spPr bwMode="auto">
          <a:xfrm>
            <a:off x="802257" y="1820173"/>
            <a:ext cx="3424686" cy="2277374"/>
          </a:xfrm>
          <a:custGeom>
            <a:avLst/>
            <a:gdLst>
              <a:gd name="connsiteX0" fmla="*/ 3424686 w 3424686"/>
              <a:gd name="connsiteY0" fmla="*/ 2268748 h 2277374"/>
              <a:gd name="connsiteX1" fmla="*/ 1716656 w 3424686"/>
              <a:gd name="connsiteY1" fmla="*/ 1 h 2277374"/>
              <a:gd name="connsiteX2" fmla="*/ 0 w 3424686"/>
              <a:gd name="connsiteY2" fmla="*/ 2277374 h 2277374"/>
            </a:gdLst>
            <a:ahLst/>
            <a:cxnLst>
              <a:cxn ang="0">
                <a:pos x="connsiteX0" y="connsiteY0"/>
              </a:cxn>
              <a:cxn ang="0">
                <a:pos x="connsiteX1" y="connsiteY1"/>
              </a:cxn>
              <a:cxn ang="0">
                <a:pos x="connsiteX2" y="connsiteY2"/>
              </a:cxn>
            </a:cxnLst>
            <a:rect l="l" t="t" r="r" b="b"/>
            <a:pathLst>
              <a:path w="3424686" h="2277374">
                <a:moveTo>
                  <a:pt x="3424686" y="2268748"/>
                </a:moveTo>
                <a:cubicBezTo>
                  <a:pt x="2856061" y="1133655"/>
                  <a:pt x="2287437" y="-1437"/>
                  <a:pt x="1716656" y="1"/>
                </a:cubicBezTo>
                <a:cubicBezTo>
                  <a:pt x="1145875" y="1439"/>
                  <a:pt x="264543" y="1876246"/>
                  <a:pt x="0" y="2277374"/>
                </a:cubicBezTo>
              </a:path>
            </a:pathLst>
          </a:custGeom>
          <a:noFill/>
          <a:ln w="34925" cap="flat" cmpd="sng" algn="ctr">
            <a:solidFill>
              <a:schemeClr val="accent1"/>
            </a:solidFill>
            <a:prstDash val="solid"/>
            <a:miter lim="800000"/>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390691565"/>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5BC8D02F-F784-4815-85F1-A37BDA5062A2}"/>
              </a:ext>
            </a:extLst>
          </p:cNvPr>
          <p:cNvSpPr>
            <a:spLocks noGrp="1"/>
          </p:cNvSpPr>
          <p:nvPr>
            <p:ph type="body" sz="quarter" idx="26"/>
          </p:nvPr>
        </p:nvSpPr>
        <p:spPr/>
        <p:txBody>
          <a:bodyPr/>
          <a:lstStyle/>
          <a:p>
            <a:r>
              <a:rPr lang="en-US" altLang="cs-CZ" dirty="0">
                <a:cs typeface="Arial" panose="020B0604020202020204" pitchFamily="34" charset="0"/>
              </a:rPr>
              <a:t>Path-Goal Model</a:t>
            </a:r>
          </a:p>
          <a:p>
            <a:endParaRPr lang="cs-CZ" dirty="0"/>
          </a:p>
        </p:txBody>
      </p:sp>
      <p:sp>
        <p:nvSpPr>
          <p:cNvPr id="166914" name="Rectangle 2">
            <a:extLst>
              <a:ext uri="{FF2B5EF4-FFF2-40B4-BE49-F238E27FC236}">
                <a16:creationId xmlns:a16="http://schemas.microsoft.com/office/drawing/2014/main" id="{C7937581-5AD3-4297-BAE9-8074E4DAEB79}"/>
              </a:ext>
            </a:extLst>
          </p:cNvPr>
          <p:cNvSpPr>
            <a:spLocks noGrp="1" noChangeArrowheads="1"/>
          </p:cNvSpPr>
          <p:nvPr>
            <p:ph type="title"/>
          </p:nvPr>
        </p:nvSpPr>
        <p:spPr/>
        <p:txBody>
          <a:bodyPr/>
          <a:lstStyle/>
          <a:p>
            <a:r>
              <a:rPr lang="en-US" altLang="cs-CZ" dirty="0"/>
              <a:t>Contingency Theories of Leadership</a:t>
            </a:r>
            <a:r>
              <a:rPr lang="cs-CZ" altLang="cs-CZ" dirty="0"/>
              <a:t> (4/4)</a:t>
            </a:r>
            <a:endParaRPr lang="en-US" altLang="cs-CZ" dirty="0"/>
          </a:p>
        </p:txBody>
      </p:sp>
      <p:sp>
        <p:nvSpPr>
          <p:cNvPr id="3" name="Zástupný text 2">
            <a:extLst>
              <a:ext uri="{FF2B5EF4-FFF2-40B4-BE49-F238E27FC236}">
                <a16:creationId xmlns:a16="http://schemas.microsoft.com/office/drawing/2014/main" id="{06273140-73B0-42B9-BDBB-4506939944E9}"/>
              </a:ext>
            </a:extLst>
          </p:cNvPr>
          <p:cNvSpPr>
            <a:spLocks noGrp="1"/>
          </p:cNvSpPr>
          <p:nvPr>
            <p:ph type="body" sz="quarter" idx="27"/>
          </p:nvPr>
        </p:nvSpPr>
        <p:spPr/>
        <p:txBody>
          <a:bodyPr/>
          <a:lstStyle/>
          <a:p>
            <a:endParaRPr lang="cs-CZ"/>
          </a:p>
        </p:txBody>
      </p:sp>
      <p:sp>
        <p:nvSpPr>
          <p:cNvPr id="166915" name="Rectangle 3">
            <a:extLst>
              <a:ext uri="{FF2B5EF4-FFF2-40B4-BE49-F238E27FC236}">
                <a16:creationId xmlns:a16="http://schemas.microsoft.com/office/drawing/2014/main" id="{2347D764-1AD3-4A2C-93F5-F49FF7F790C7}"/>
              </a:ext>
            </a:extLst>
          </p:cNvPr>
          <p:cNvSpPr>
            <a:spLocks noGrp="1" noChangeArrowheads="1"/>
          </p:cNvSpPr>
          <p:nvPr>
            <p:ph idx="1"/>
          </p:nvPr>
        </p:nvSpPr>
        <p:spPr>
          <a:xfrm>
            <a:off x="540001" y="1692001"/>
            <a:ext cx="3270000" cy="4140000"/>
          </a:xfrm>
        </p:spPr>
        <p:txBody>
          <a:bodyPr/>
          <a:lstStyle/>
          <a:p>
            <a:pPr marL="180975" lvl="1" indent="-134938">
              <a:spcBef>
                <a:spcPct val="40000"/>
              </a:spcBef>
            </a:pPr>
            <a:r>
              <a:rPr lang="en-US" altLang="cs-CZ" dirty="0">
                <a:cs typeface="Arial" panose="020B0604020202020204" pitchFamily="34" charset="0"/>
              </a:rPr>
              <a:t>the leader’s job is to assist his</a:t>
            </a:r>
            <a:r>
              <a:rPr lang="cs-CZ" altLang="cs-CZ" dirty="0">
                <a:cs typeface="Arial" panose="020B0604020202020204" pitchFamily="34" charset="0"/>
              </a:rPr>
              <a:t>/</a:t>
            </a:r>
            <a:r>
              <a:rPr lang="en-US" altLang="cs-CZ" dirty="0">
                <a:cs typeface="Arial" panose="020B0604020202020204" pitchFamily="34" charset="0"/>
              </a:rPr>
              <a:t>her followers in attaining their goals and to provide direction or support to ensure their goals are compatible with organizational goals.</a:t>
            </a:r>
          </a:p>
          <a:p>
            <a:pPr marL="180975" lvl="1" indent="-134938">
              <a:spcBef>
                <a:spcPct val="40000"/>
              </a:spcBef>
            </a:pPr>
            <a:r>
              <a:rPr lang="en-US" altLang="cs-CZ" dirty="0">
                <a:cs typeface="Arial" panose="020B0604020202020204" pitchFamily="34" charset="0"/>
              </a:rPr>
              <a:t>Leaders assume different leadership styles at different times depending on the situation:</a:t>
            </a:r>
          </a:p>
          <a:p>
            <a:pPr marL="180975" lvl="2">
              <a:spcBef>
                <a:spcPct val="40000"/>
              </a:spcBef>
            </a:pPr>
            <a:r>
              <a:rPr lang="en-US" altLang="cs-CZ" sz="1400" dirty="0">
                <a:cs typeface="Arial" panose="020B0604020202020204" pitchFamily="34" charset="0"/>
              </a:rPr>
              <a:t>Directive leader</a:t>
            </a:r>
          </a:p>
          <a:p>
            <a:pPr marL="180975" lvl="2">
              <a:spcBef>
                <a:spcPct val="40000"/>
              </a:spcBef>
            </a:pPr>
            <a:r>
              <a:rPr lang="en-US" altLang="cs-CZ" sz="1400" dirty="0">
                <a:cs typeface="Arial" panose="020B0604020202020204" pitchFamily="34" charset="0"/>
              </a:rPr>
              <a:t>Supportive leader</a:t>
            </a:r>
          </a:p>
          <a:p>
            <a:pPr marL="180975" lvl="2">
              <a:spcBef>
                <a:spcPct val="40000"/>
              </a:spcBef>
            </a:pPr>
            <a:r>
              <a:rPr lang="en-US" altLang="cs-CZ" sz="1400" dirty="0">
                <a:cs typeface="Arial" panose="020B0604020202020204" pitchFamily="34" charset="0"/>
              </a:rPr>
              <a:t>Participative leader</a:t>
            </a:r>
          </a:p>
          <a:p>
            <a:pPr marL="180975" lvl="2">
              <a:spcBef>
                <a:spcPct val="40000"/>
              </a:spcBef>
            </a:pPr>
            <a:r>
              <a:rPr lang="en-US" altLang="cs-CZ" sz="1400" dirty="0">
                <a:cs typeface="Arial" panose="020B0604020202020204" pitchFamily="34" charset="0"/>
              </a:rPr>
              <a:t>Achievement oriented leader</a:t>
            </a:r>
          </a:p>
        </p:txBody>
      </p:sp>
      <p:pic>
        <p:nvPicPr>
          <p:cNvPr id="9" name="Picture 5">
            <a:extLst>
              <a:ext uri="{FF2B5EF4-FFF2-40B4-BE49-F238E27FC236}">
                <a16:creationId xmlns:a16="http://schemas.microsoft.com/office/drawing/2014/main" id="{66902D47-0AC0-4D8D-8F14-C8802204903E}"/>
              </a:ext>
            </a:extLst>
          </p:cNvPr>
          <p:cNvPicPr>
            <a:picLocks noGrp="1" noChangeAspect="1" noChangeArrowheads="1"/>
          </p:cNvPicPr>
          <p:nvPr>
            <p:ph idx="28"/>
          </p:nvPr>
        </p:nvPicPr>
        <p:blipFill>
          <a:blip r:embed="rId3">
            <a:extLst>
              <a:ext uri="{28A0092B-C50C-407E-A947-70E740481C1C}">
                <a14:useLocalDpi xmlns:a14="http://schemas.microsoft.com/office/drawing/2010/main" val="0"/>
              </a:ext>
            </a:extLst>
          </a:blip>
          <a:srcRect/>
          <a:stretch>
            <a:fillRect/>
          </a:stretch>
        </p:blipFill>
        <p:spPr bwMode="auto">
          <a:xfrm>
            <a:off x="4191000" y="1958090"/>
            <a:ext cx="4572000" cy="3223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988E8987-EF1C-482F-9078-DE9BFA5BD48D}"/>
              </a:ext>
            </a:extLst>
          </p:cNvPr>
          <p:cNvSpPr>
            <a:spLocks noGrp="1"/>
          </p:cNvSpPr>
          <p:nvPr>
            <p:ph type="body" sz="quarter" idx="26"/>
          </p:nvPr>
        </p:nvSpPr>
        <p:spPr/>
        <p:txBody>
          <a:bodyPr/>
          <a:lstStyle/>
          <a:p>
            <a:r>
              <a:rPr lang="en-US" altLang="cs-CZ" dirty="0"/>
              <a:t>Transactional Leadership</a:t>
            </a:r>
          </a:p>
          <a:p>
            <a:endParaRPr lang="cs-CZ" dirty="0"/>
          </a:p>
        </p:txBody>
      </p:sp>
      <p:sp>
        <p:nvSpPr>
          <p:cNvPr id="171010" name="Rectangle 2">
            <a:extLst>
              <a:ext uri="{FF2B5EF4-FFF2-40B4-BE49-F238E27FC236}">
                <a16:creationId xmlns:a16="http://schemas.microsoft.com/office/drawing/2014/main" id="{37780BEA-C423-4000-9269-9DA41B043A3C}"/>
              </a:ext>
            </a:extLst>
          </p:cNvPr>
          <p:cNvSpPr>
            <a:spLocks noGrp="1" noChangeArrowheads="1"/>
          </p:cNvSpPr>
          <p:nvPr>
            <p:ph type="title"/>
          </p:nvPr>
        </p:nvSpPr>
        <p:spPr/>
        <p:txBody>
          <a:bodyPr/>
          <a:lstStyle/>
          <a:p>
            <a:r>
              <a:rPr lang="en-US" altLang="cs-CZ" dirty="0"/>
              <a:t>Contemporary Views on Leadership</a:t>
            </a:r>
            <a:r>
              <a:rPr lang="cs-CZ" altLang="cs-CZ" dirty="0"/>
              <a:t> (1/2)</a:t>
            </a:r>
            <a:endParaRPr lang="en-US" altLang="cs-CZ" dirty="0"/>
          </a:p>
        </p:txBody>
      </p:sp>
      <p:sp>
        <p:nvSpPr>
          <p:cNvPr id="3" name="Zástupný text 2">
            <a:extLst>
              <a:ext uri="{FF2B5EF4-FFF2-40B4-BE49-F238E27FC236}">
                <a16:creationId xmlns:a16="http://schemas.microsoft.com/office/drawing/2014/main" id="{57540871-2DD9-4188-92DC-7DFAC418593B}"/>
              </a:ext>
            </a:extLst>
          </p:cNvPr>
          <p:cNvSpPr>
            <a:spLocks noGrp="1"/>
          </p:cNvSpPr>
          <p:nvPr>
            <p:ph type="body" sz="quarter" idx="27"/>
          </p:nvPr>
        </p:nvSpPr>
        <p:spPr/>
        <p:txBody>
          <a:bodyPr/>
          <a:lstStyle/>
          <a:p>
            <a:r>
              <a:rPr lang="en-US" altLang="cs-CZ" dirty="0"/>
              <a:t>Transformational Leadership</a:t>
            </a:r>
          </a:p>
          <a:p>
            <a:endParaRPr lang="cs-CZ" dirty="0"/>
          </a:p>
        </p:txBody>
      </p:sp>
      <p:sp>
        <p:nvSpPr>
          <p:cNvPr id="171011" name="Rectangle 3">
            <a:extLst>
              <a:ext uri="{FF2B5EF4-FFF2-40B4-BE49-F238E27FC236}">
                <a16:creationId xmlns:a16="http://schemas.microsoft.com/office/drawing/2014/main" id="{96560DCF-2EDE-42D2-B034-565CC9585FC2}"/>
              </a:ext>
            </a:extLst>
          </p:cNvPr>
          <p:cNvSpPr>
            <a:spLocks noGrp="1" noChangeArrowheads="1"/>
          </p:cNvSpPr>
          <p:nvPr>
            <p:ph idx="1"/>
          </p:nvPr>
        </p:nvSpPr>
        <p:spPr/>
        <p:txBody>
          <a:bodyPr/>
          <a:lstStyle/>
          <a:p>
            <a:pPr lvl="1">
              <a:spcBef>
                <a:spcPct val="35000"/>
              </a:spcBef>
            </a:pPr>
            <a:r>
              <a:rPr lang="en-US" altLang="cs-CZ" dirty="0"/>
              <a:t>Leaders who guide or motivate their followers in the direction of established goals by clarifying role and task requirements.</a:t>
            </a:r>
          </a:p>
        </p:txBody>
      </p:sp>
      <p:sp>
        <p:nvSpPr>
          <p:cNvPr id="6" name="Zástupný obsah 5">
            <a:extLst>
              <a:ext uri="{FF2B5EF4-FFF2-40B4-BE49-F238E27FC236}">
                <a16:creationId xmlns:a16="http://schemas.microsoft.com/office/drawing/2014/main" id="{8A3F4E8B-B331-4F5C-9B2D-D1D585329CC8}"/>
              </a:ext>
            </a:extLst>
          </p:cNvPr>
          <p:cNvSpPr>
            <a:spLocks noGrp="1"/>
          </p:cNvSpPr>
          <p:nvPr>
            <p:ph idx="28"/>
          </p:nvPr>
        </p:nvSpPr>
        <p:spPr/>
        <p:txBody>
          <a:bodyPr/>
          <a:lstStyle/>
          <a:p>
            <a:pPr lvl="1">
              <a:spcBef>
                <a:spcPct val="35000"/>
              </a:spcBef>
            </a:pPr>
            <a:r>
              <a:rPr lang="en-US" altLang="cs-CZ" dirty="0"/>
              <a:t>Leaders who inspire followers to transcend their own self-interests for the good of the organization by clarifying role and task requirements.</a:t>
            </a:r>
          </a:p>
          <a:p>
            <a:pPr lvl="1">
              <a:spcBef>
                <a:spcPct val="35000"/>
              </a:spcBef>
            </a:pPr>
            <a:r>
              <a:rPr lang="en-US" altLang="cs-CZ" dirty="0"/>
              <a:t>Leaders who also are capable of having a profound and extraordinary effect on their followers.</a:t>
            </a:r>
          </a:p>
          <a:p>
            <a:endParaRPr lang="cs-CZ" dirty="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427E9630-46A8-4DF6-BD72-AB47C556D8EA}"/>
              </a:ext>
            </a:extLst>
          </p:cNvPr>
          <p:cNvSpPr>
            <a:spLocks noGrp="1"/>
          </p:cNvSpPr>
          <p:nvPr>
            <p:ph type="ftr" sz="quarter" idx="10"/>
          </p:nvPr>
        </p:nvSpPr>
        <p:spPr/>
        <p:txBody>
          <a:bodyPr/>
          <a:lstStyle/>
          <a:p>
            <a:r>
              <a:rPr lang="en-US" altLang="cs-CZ"/>
              <a:t>© 2007 Prentice Hall, Inc. All rights reserved. </a:t>
            </a:r>
          </a:p>
        </p:txBody>
      </p:sp>
      <p:sp>
        <p:nvSpPr>
          <p:cNvPr id="5" name="Zástupný symbol pro číslo snímku 4">
            <a:extLst>
              <a:ext uri="{FF2B5EF4-FFF2-40B4-BE49-F238E27FC236}">
                <a16:creationId xmlns:a16="http://schemas.microsoft.com/office/drawing/2014/main" id="{1184E3D4-5CC2-4255-B134-5B60441E2C8A}"/>
              </a:ext>
            </a:extLst>
          </p:cNvPr>
          <p:cNvSpPr>
            <a:spLocks noGrp="1"/>
          </p:cNvSpPr>
          <p:nvPr>
            <p:ph type="sldNum" sz="quarter" idx="11"/>
          </p:nvPr>
        </p:nvSpPr>
        <p:spPr/>
        <p:txBody>
          <a:bodyPr/>
          <a:lstStyle/>
          <a:p>
            <a:r>
              <a:rPr lang="en-US" altLang="cs-CZ"/>
              <a:t>17–</a:t>
            </a:r>
            <a:fld id="{40F2EB61-AD9E-4AB4-A135-BDB5422B0F6E}" type="slidenum">
              <a:rPr lang="en-US" altLang="cs-CZ"/>
              <a:pPr/>
              <a:t>13</a:t>
            </a:fld>
            <a:endParaRPr lang="en-US" altLang="cs-CZ"/>
          </a:p>
        </p:txBody>
      </p:sp>
      <p:sp>
        <p:nvSpPr>
          <p:cNvPr id="2" name="Zástupný text 1">
            <a:extLst>
              <a:ext uri="{FF2B5EF4-FFF2-40B4-BE49-F238E27FC236}">
                <a16:creationId xmlns:a16="http://schemas.microsoft.com/office/drawing/2014/main" id="{4B6DC6B6-1283-4627-B0B9-36F1428889E2}"/>
              </a:ext>
            </a:extLst>
          </p:cNvPr>
          <p:cNvSpPr>
            <a:spLocks noGrp="1"/>
          </p:cNvSpPr>
          <p:nvPr>
            <p:ph type="body" sz="quarter" idx="26"/>
          </p:nvPr>
        </p:nvSpPr>
        <p:spPr/>
        <p:txBody>
          <a:bodyPr/>
          <a:lstStyle/>
          <a:p>
            <a:r>
              <a:rPr lang="en-US" altLang="cs-CZ" dirty="0"/>
              <a:t>Charismatic Leadership</a:t>
            </a:r>
          </a:p>
          <a:p>
            <a:endParaRPr lang="cs-CZ" dirty="0"/>
          </a:p>
        </p:txBody>
      </p:sp>
      <p:sp>
        <p:nvSpPr>
          <p:cNvPr id="173060" name="Rectangle 4">
            <a:extLst>
              <a:ext uri="{FF2B5EF4-FFF2-40B4-BE49-F238E27FC236}">
                <a16:creationId xmlns:a16="http://schemas.microsoft.com/office/drawing/2014/main" id="{ADC5941F-6C43-4E6F-9EBF-C9353D1C1A64}"/>
              </a:ext>
            </a:extLst>
          </p:cNvPr>
          <p:cNvSpPr>
            <a:spLocks noGrp="1" noChangeArrowheads="1"/>
          </p:cNvSpPr>
          <p:nvPr>
            <p:ph type="title"/>
          </p:nvPr>
        </p:nvSpPr>
        <p:spPr/>
        <p:txBody>
          <a:bodyPr/>
          <a:lstStyle/>
          <a:p>
            <a:r>
              <a:rPr lang="en-US" altLang="cs-CZ" dirty="0"/>
              <a:t>Contemporary Views on Leadership</a:t>
            </a:r>
            <a:r>
              <a:rPr lang="cs-CZ" altLang="cs-CZ" dirty="0"/>
              <a:t> (2/2)</a:t>
            </a:r>
            <a:endParaRPr lang="en-US" altLang="cs-CZ" dirty="0"/>
          </a:p>
        </p:txBody>
      </p:sp>
      <p:sp>
        <p:nvSpPr>
          <p:cNvPr id="3" name="Zástupný text 2">
            <a:extLst>
              <a:ext uri="{FF2B5EF4-FFF2-40B4-BE49-F238E27FC236}">
                <a16:creationId xmlns:a16="http://schemas.microsoft.com/office/drawing/2014/main" id="{95840AD4-DB93-4D04-8197-85C8652FCF7C}"/>
              </a:ext>
            </a:extLst>
          </p:cNvPr>
          <p:cNvSpPr>
            <a:spLocks noGrp="1"/>
          </p:cNvSpPr>
          <p:nvPr>
            <p:ph type="body" sz="quarter" idx="27"/>
          </p:nvPr>
        </p:nvSpPr>
        <p:spPr/>
        <p:txBody>
          <a:bodyPr/>
          <a:lstStyle/>
          <a:p>
            <a:r>
              <a:rPr lang="en-US" altLang="cs-CZ" dirty="0"/>
              <a:t>Visionary Leadership</a:t>
            </a:r>
          </a:p>
          <a:p>
            <a:endParaRPr lang="cs-CZ" dirty="0"/>
          </a:p>
        </p:txBody>
      </p:sp>
      <p:sp>
        <p:nvSpPr>
          <p:cNvPr id="173061" name="Rectangle 5">
            <a:extLst>
              <a:ext uri="{FF2B5EF4-FFF2-40B4-BE49-F238E27FC236}">
                <a16:creationId xmlns:a16="http://schemas.microsoft.com/office/drawing/2014/main" id="{D6645A5F-964E-4D54-8EFE-14B4BED68466}"/>
              </a:ext>
            </a:extLst>
          </p:cNvPr>
          <p:cNvSpPr>
            <a:spLocks noGrp="1" noChangeArrowheads="1"/>
          </p:cNvSpPr>
          <p:nvPr>
            <p:ph idx="1"/>
          </p:nvPr>
        </p:nvSpPr>
        <p:spPr/>
        <p:txBody>
          <a:bodyPr/>
          <a:lstStyle/>
          <a:p>
            <a:pPr marL="85725" lvl="1" indent="0">
              <a:spcBef>
                <a:spcPct val="30000"/>
              </a:spcBef>
              <a:buNone/>
              <a:tabLst>
                <a:tab pos="85725" algn="l"/>
              </a:tabLst>
            </a:pPr>
            <a:r>
              <a:rPr lang="en-US" altLang="cs-CZ" dirty="0"/>
              <a:t>An enthusiastic, self-confident leader whose personality and actions influence people to behave in certain ways.</a:t>
            </a:r>
          </a:p>
          <a:p>
            <a:pPr marL="85725" lvl="1" indent="0">
              <a:spcBef>
                <a:spcPct val="30000"/>
              </a:spcBef>
              <a:buNone/>
            </a:pPr>
            <a:endParaRPr lang="cs-CZ" altLang="cs-CZ" dirty="0"/>
          </a:p>
          <a:p>
            <a:pPr marL="85725" lvl="1" indent="0">
              <a:spcBef>
                <a:spcPct val="30000"/>
              </a:spcBef>
              <a:buNone/>
            </a:pPr>
            <a:r>
              <a:rPr lang="cs-CZ" altLang="cs-CZ" dirty="0"/>
              <a:t>C</a:t>
            </a:r>
            <a:r>
              <a:rPr lang="en-US" altLang="cs-CZ" dirty="0" err="1"/>
              <a:t>haracteristics</a:t>
            </a:r>
            <a:r>
              <a:rPr lang="en-US" altLang="cs-CZ" dirty="0"/>
              <a:t> of charismatic leaders:</a:t>
            </a:r>
          </a:p>
          <a:p>
            <a:pPr marL="85725" lvl="2">
              <a:spcBef>
                <a:spcPct val="30000"/>
              </a:spcBef>
            </a:pPr>
            <a:r>
              <a:rPr lang="en-US" altLang="cs-CZ" sz="1400" dirty="0"/>
              <a:t>Have a vision.</a:t>
            </a:r>
          </a:p>
          <a:p>
            <a:pPr marL="85725" lvl="2">
              <a:spcBef>
                <a:spcPct val="30000"/>
              </a:spcBef>
            </a:pPr>
            <a:r>
              <a:rPr lang="en-US" altLang="cs-CZ" sz="1400" dirty="0"/>
              <a:t>Are able to articulate the vision.</a:t>
            </a:r>
          </a:p>
          <a:p>
            <a:pPr marL="85725" lvl="2">
              <a:spcBef>
                <a:spcPct val="30000"/>
              </a:spcBef>
            </a:pPr>
            <a:r>
              <a:rPr lang="en-US" altLang="cs-CZ" sz="1400" dirty="0"/>
              <a:t>Are willing to take risks to achieve the vision.</a:t>
            </a:r>
          </a:p>
          <a:p>
            <a:pPr marL="85725" lvl="2">
              <a:spcBef>
                <a:spcPct val="30000"/>
              </a:spcBef>
            </a:pPr>
            <a:r>
              <a:rPr lang="en-US" altLang="cs-CZ" sz="1400" dirty="0"/>
              <a:t>Are sensitive to the environment and follower needs.</a:t>
            </a:r>
          </a:p>
          <a:p>
            <a:pPr marL="85725" lvl="2">
              <a:spcBef>
                <a:spcPct val="30000"/>
              </a:spcBef>
            </a:pPr>
            <a:r>
              <a:rPr lang="en-US" altLang="cs-CZ" sz="1400" dirty="0"/>
              <a:t>Exhibit behaviors that are out of the ordinary.</a:t>
            </a:r>
          </a:p>
        </p:txBody>
      </p:sp>
      <p:sp>
        <p:nvSpPr>
          <p:cNvPr id="6" name="Zástupný obsah 5">
            <a:extLst>
              <a:ext uri="{FF2B5EF4-FFF2-40B4-BE49-F238E27FC236}">
                <a16:creationId xmlns:a16="http://schemas.microsoft.com/office/drawing/2014/main" id="{24EB13C3-1FCE-4681-A055-B240F066F412}"/>
              </a:ext>
            </a:extLst>
          </p:cNvPr>
          <p:cNvSpPr>
            <a:spLocks noGrp="1"/>
          </p:cNvSpPr>
          <p:nvPr>
            <p:ph idx="28"/>
          </p:nvPr>
        </p:nvSpPr>
        <p:spPr/>
        <p:txBody>
          <a:bodyPr/>
          <a:lstStyle/>
          <a:p>
            <a:pPr marL="85725" lvl="1" indent="0">
              <a:spcBef>
                <a:spcPct val="40000"/>
              </a:spcBef>
              <a:buNone/>
            </a:pPr>
            <a:r>
              <a:rPr lang="en-US" altLang="cs-CZ" dirty="0"/>
              <a:t>A leader who creates and articulates a realistic, credible, and attractive vision of the future that improves upon the present situation.</a:t>
            </a:r>
          </a:p>
          <a:p>
            <a:pPr marL="54000" indent="0">
              <a:spcBef>
                <a:spcPct val="40000"/>
              </a:spcBef>
              <a:buNone/>
            </a:pPr>
            <a:r>
              <a:rPr lang="en-US" altLang="cs-CZ" sz="1600" dirty="0"/>
              <a:t>Visionary leaders have ability to:</a:t>
            </a:r>
          </a:p>
          <a:p>
            <a:pPr lvl="1">
              <a:spcBef>
                <a:spcPct val="40000"/>
              </a:spcBef>
            </a:pPr>
            <a:r>
              <a:rPr lang="en-US" altLang="cs-CZ" dirty="0"/>
              <a:t>Explain the vision to others.</a:t>
            </a:r>
          </a:p>
          <a:p>
            <a:pPr lvl="1">
              <a:spcBef>
                <a:spcPct val="40000"/>
              </a:spcBef>
            </a:pPr>
            <a:r>
              <a:rPr lang="en-US" altLang="cs-CZ" dirty="0"/>
              <a:t>Express the vision not just verbally but through behavior.</a:t>
            </a:r>
          </a:p>
          <a:p>
            <a:pPr lvl="1">
              <a:spcBef>
                <a:spcPct val="40000"/>
              </a:spcBef>
            </a:pPr>
            <a:r>
              <a:rPr lang="en-US" altLang="cs-CZ" dirty="0"/>
              <a:t>Extend or apply the vision to different leadership contexts.</a:t>
            </a:r>
          </a:p>
          <a:p>
            <a:endParaRPr lang="cs-CZ" dirty="0"/>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a:extLst>
              <a:ext uri="{FF2B5EF4-FFF2-40B4-BE49-F238E27FC236}">
                <a16:creationId xmlns:a16="http://schemas.microsoft.com/office/drawing/2014/main" id="{753E36F3-F8D2-42D1-BF51-2370FB73E8D1}"/>
              </a:ext>
            </a:extLst>
          </p:cNvPr>
          <p:cNvSpPr>
            <a:spLocks noGrp="1" noChangeArrowheads="1"/>
          </p:cNvSpPr>
          <p:nvPr>
            <p:ph idx="1"/>
          </p:nvPr>
        </p:nvSpPr>
        <p:spPr/>
        <p:txBody>
          <a:bodyPr/>
          <a:lstStyle/>
          <a:p>
            <a:pPr lvl="1">
              <a:spcBef>
                <a:spcPts val="1200"/>
              </a:spcBef>
            </a:pPr>
            <a:r>
              <a:rPr lang="en-US" altLang="cs-CZ" sz="2000" dirty="0"/>
              <a:t>Legitimate power</a:t>
            </a:r>
          </a:p>
          <a:p>
            <a:pPr lvl="2">
              <a:lnSpc>
                <a:spcPct val="100000"/>
              </a:lnSpc>
            </a:pPr>
            <a:r>
              <a:rPr lang="en-US" altLang="cs-CZ" sz="2000" dirty="0"/>
              <a:t>The power a leader has as a result of his or her position.</a:t>
            </a:r>
          </a:p>
          <a:p>
            <a:pPr lvl="1">
              <a:spcBef>
                <a:spcPts val="1200"/>
              </a:spcBef>
            </a:pPr>
            <a:r>
              <a:rPr lang="en-US" altLang="cs-CZ" sz="2000" dirty="0"/>
              <a:t>Coercive power</a:t>
            </a:r>
          </a:p>
          <a:p>
            <a:pPr lvl="2">
              <a:lnSpc>
                <a:spcPct val="100000"/>
              </a:lnSpc>
            </a:pPr>
            <a:r>
              <a:rPr lang="en-US" altLang="cs-CZ" sz="2000" dirty="0"/>
              <a:t>The power a leader has to punish or control.</a:t>
            </a:r>
          </a:p>
          <a:p>
            <a:pPr lvl="1">
              <a:spcBef>
                <a:spcPts val="1200"/>
              </a:spcBef>
            </a:pPr>
            <a:r>
              <a:rPr lang="en-US" altLang="cs-CZ" sz="2000" dirty="0"/>
              <a:t>Reward power</a:t>
            </a:r>
          </a:p>
          <a:p>
            <a:pPr lvl="2">
              <a:lnSpc>
                <a:spcPct val="100000"/>
              </a:lnSpc>
            </a:pPr>
            <a:r>
              <a:rPr lang="en-US" altLang="cs-CZ" sz="2000" dirty="0"/>
              <a:t>The power to give positive benefits or rewards.</a:t>
            </a:r>
            <a:endParaRPr lang="cs-CZ" altLang="cs-CZ" sz="2000" dirty="0"/>
          </a:p>
          <a:p>
            <a:pPr lvl="1">
              <a:spcBef>
                <a:spcPts val="1200"/>
              </a:spcBef>
            </a:pPr>
            <a:r>
              <a:rPr lang="en-US" altLang="cs-CZ" sz="2000" dirty="0"/>
              <a:t>Expert power</a:t>
            </a:r>
          </a:p>
          <a:p>
            <a:pPr lvl="2">
              <a:lnSpc>
                <a:spcPct val="100000"/>
              </a:lnSpc>
            </a:pPr>
            <a:r>
              <a:rPr lang="en-US" altLang="cs-CZ" sz="2000" dirty="0"/>
              <a:t>The influence a leader can exert as a result of his or her expertise, skills, or knowledge.</a:t>
            </a:r>
          </a:p>
          <a:p>
            <a:pPr lvl="1">
              <a:spcBef>
                <a:spcPts val="1200"/>
              </a:spcBef>
            </a:pPr>
            <a:r>
              <a:rPr lang="en-US" altLang="cs-CZ" sz="2000" dirty="0"/>
              <a:t>Referent power</a:t>
            </a:r>
          </a:p>
          <a:p>
            <a:pPr lvl="2">
              <a:lnSpc>
                <a:spcPct val="100000"/>
              </a:lnSpc>
            </a:pPr>
            <a:r>
              <a:rPr lang="en-US" altLang="cs-CZ" sz="2000" dirty="0"/>
              <a:t>The power of a leader that arise because of a person’s desirable resources or admired personal traits.</a:t>
            </a:r>
          </a:p>
          <a:p>
            <a:pPr lvl="2">
              <a:lnSpc>
                <a:spcPct val="100000"/>
              </a:lnSpc>
            </a:pPr>
            <a:endParaRPr lang="en-US" altLang="cs-CZ" sz="2000" dirty="0"/>
          </a:p>
        </p:txBody>
      </p:sp>
      <p:sp>
        <p:nvSpPr>
          <p:cNvPr id="2" name="Zástupný text 1">
            <a:extLst>
              <a:ext uri="{FF2B5EF4-FFF2-40B4-BE49-F238E27FC236}">
                <a16:creationId xmlns:a16="http://schemas.microsoft.com/office/drawing/2014/main" id="{CC5D47F1-D508-438C-A74D-33E381E5EFEE}"/>
              </a:ext>
            </a:extLst>
          </p:cNvPr>
          <p:cNvSpPr>
            <a:spLocks noGrp="1"/>
          </p:cNvSpPr>
          <p:nvPr>
            <p:ph type="body" sz="quarter" idx="13"/>
          </p:nvPr>
        </p:nvSpPr>
        <p:spPr/>
        <p:txBody>
          <a:bodyPr/>
          <a:lstStyle/>
          <a:p>
            <a:r>
              <a:rPr lang="en-US" altLang="cs-CZ" sz="1600" dirty="0"/>
              <a:t>Managing Power</a:t>
            </a:r>
          </a:p>
          <a:p>
            <a:endParaRPr lang="cs-CZ" dirty="0"/>
          </a:p>
        </p:txBody>
      </p:sp>
      <p:sp>
        <p:nvSpPr>
          <p:cNvPr id="183298" name="Rectangle 2">
            <a:extLst>
              <a:ext uri="{FF2B5EF4-FFF2-40B4-BE49-F238E27FC236}">
                <a16:creationId xmlns:a16="http://schemas.microsoft.com/office/drawing/2014/main" id="{14922C35-4F97-4622-94FC-CFA51A2148CF}"/>
              </a:ext>
            </a:extLst>
          </p:cNvPr>
          <p:cNvSpPr>
            <a:spLocks noGrp="1" noChangeArrowheads="1"/>
          </p:cNvSpPr>
          <p:nvPr>
            <p:ph type="title"/>
          </p:nvPr>
        </p:nvSpPr>
        <p:spPr/>
        <p:txBody>
          <a:bodyPr/>
          <a:lstStyle/>
          <a:p>
            <a:r>
              <a:rPr lang="en-US" altLang="cs-CZ" dirty="0"/>
              <a:t>Leadership Issues in the 21</a:t>
            </a:r>
            <a:r>
              <a:rPr lang="en-US" altLang="cs-CZ" baseline="30000" dirty="0"/>
              <a:t>st</a:t>
            </a:r>
            <a:r>
              <a:rPr lang="en-US" altLang="cs-CZ" dirty="0"/>
              <a:t> Century</a:t>
            </a:r>
            <a:r>
              <a:rPr lang="cs-CZ" altLang="cs-CZ" dirty="0"/>
              <a:t> (1/3)</a:t>
            </a:r>
            <a:endParaRPr lang="en-US" altLang="cs-CZ" dirty="0"/>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a:extLst>
              <a:ext uri="{FF2B5EF4-FFF2-40B4-BE49-F238E27FC236}">
                <a16:creationId xmlns:a16="http://schemas.microsoft.com/office/drawing/2014/main" id="{669463C5-5105-4CCE-B814-474E6C845A3F}"/>
              </a:ext>
            </a:extLst>
          </p:cNvPr>
          <p:cNvSpPr>
            <a:spLocks noGrp="1" noChangeArrowheads="1"/>
          </p:cNvSpPr>
          <p:nvPr>
            <p:ph idx="1"/>
          </p:nvPr>
        </p:nvSpPr>
        <p:spPr/>
        <p:txBody>
          <a:bodyPr/>
          <a:lstStyle/>
          <a:p>
            <a:pPr marL="0" indent="0">
              <a:lnSpc>
                <a:spcPct val="100000"/>
              </a:lnSpc>
              <a:buNone/>
            </a:pPr>
            <a:r>
              <a:rPr lang="en-US" altLang="cs-CZ" u="sng" dirty="0"/>
              <a:t>Credibility (of a Leader)</a:t>
            </a:r>
          </a:p>
          <a:p>
            <a:pPr marL="0" lvl="1" indent="0">
              <a:buNone/>
            </a:pPr>
            <a:r>
              <a:rPr lang="en-US" altLang="cs-CZ" sz="1800" dirty="0"/>
              <a:t>The assessment of a leader’s honesty, competence, and ability to inspire by his or her followers</a:t>
            </a:r>
            <a:r>
              <a:rPr lang="cs-CZ" altLang="cs-CZ" sz="1800" dirty="0"/>
              <a:t>.</a:t>
            </a:r>
          </a:p>
          <a:p>
            <a:pPr marL="0" lvl="1" indent="0">
              <a:buNone/>
            </a:pPr>
            <a:endParaRPr lang="cs-CZ" altLang="cs-CZ" dirty="0"/>
          </a:p>
          <a:p>
            <a:pPr marL="0" indent="0">
              <a:lnSpc>
                <a:spcPct val="100000"/>
              </a:lnSpc>
              <a:buNone/>
            </a:pPr>
            <a:r>
              <a:rPr lang="en-US" altLang="cs-CZ" dirty="0"/>
              <a:t>Trust</a:t>
            </a:r>
          </a:p>
          <a:p>
            <a:pPr marL="0" lvl="1" indent="0">
              <a:buNone/>
            </a:pPr>
            <a:r>
              <a:rPr lang="en-US" altLang="cs-CZ" sz="1800" dirty="0"/>
              <a:t>Is the belief of followers and others in the integrity, character, and ability of a leader.</a:t>
            </a:r>
            <a:endParaRPr lang="cs-CZ" altLang="cs-CZ" sz="1800" dirty="0"/>
          </a:p>
          <a:p>
            <a:pPr marL="0" lvl="1" indent="0">
              <a:buNone/>
            </a:pPr>
            <a:endParaRPr lang="en-US" altLang="cs-CZ" sz="1800" dirty="0"/>
          </a:p>
          <a:p>
            <a:pPr marL="0" lvl="2">
              <a:lnSpc>
                <a:spcPct val="100000"/>
              </a:lnSpc>
            </a:pPr>
            <a:r>
              <a:rPr lang="en-US" altLang="cs-CZ" sz="1800" dirty="0"/>
              <a:t>Dimensions of trust: integrity</a:t>
            </a:r>
            <a:r>
              <a:rPr lang="cs-CZ" altLang="cs-CZ" sz="1800" dirty="0"/>
              <a:t>,</a:t>
            </a:r>
            <a:r>
              <a:rPr lang="en-US" altLang="cs-CZ" sz="1800" dirty="0"/>
              <a:t> competence, consistency, loyalty, and openness.</a:t>
            </a:r>
          </a:p>
          <a:p>
            <a:pPr marL="0" lvl="1" indent="0">
              <a:buNone/>
            </a:pPr>
            <a:endParaRPr lang="cs-CZ" altLang="cs-CZ" dirty="0"/>
          </a:p>
          <a:p>
            <a:pPr marL="0" lvl="1" indent="0">
              <a:buNone/>
            </a:pPr>
            <a:endParaRPr lang="cs-CZ" altLang="cs-CZ" sz="1800" dirty="0"/>
          </a:p>
          <a:p>
            <a:pPr marL="0" lvl="1" indent="0">
              <a:buNone/>
            </a:pPr>
            <a:endParaRPr lang="cs-CZ" altLang="cs-CZ" sz="1800" dirty="0"/>
          </a:p>
          <a:p>
            <a:pPr marL="0" lvl="1" indent="0">
              <a:buNone/>
            </a:pPr>
            <a:r>
              <a:rPr lang="cs-CZ" altLang="cs-CZ" sz="1800" dirty="0" err="1"/>
              <a:t>Found</a:t>
            </a:r>
            <a:r>
              <a:rPr lang="cs-CZ" altLang="cs-CZ" sz="1800" dirty="0"/>
              <a:t> to </a:t>
            </a:r>
            <a:r>
              <a:rPr lang="cs-CZ" altLang="cs-CZ" sz="1800" dirty="0" err="1"/>
              <a:t>be</a:t>
            </a:r>
            <a:r>
              <a:rPr lang="en-US" altLang="cs-CZ" sz="1800" dirty="0"/>
              <a:t> related to increases in job performance, organizational citizenship behaviors, job satisfaction, and organization commitment.</a:t>
            </a:r>
          </a:p>
        </p:txBody>
      </p:sp>
      <p:sp>
        <p:nvSpPr>
          <p:cNvPr id="2" name="Zástupný text 1">
            <a:extLst>
              <a:ext uri="{FF2B5EF4-FFF2-40B4-BE49-F238E27FC236}">
                <a16:creationId xmlns:a16="http://schemas.microsoft.com/office/drawing/2014/main" id="{E8E7ED60-3273-4D4E-B9CF-41303583C2BD}"/>
              </a:ext>
            </a:extLst>
          </p:cNvPr>
          <p:cNvSpPr>
            <a:spLocks noGrp="1"/>
          </p:cNvSpPr>
          <p:nvPr>
            <p:ph type="body" sz="quarter" idx="13"/>
          </p:nvPr>
        </p:nvSpPr>
        <p:spPr/>
        <p:txBody>
          <a:bodyPr/>
          <a:lstStyle/>
          <a:p>
            <a:r>
              <a:rPr lang="en-US" altLang="cs-CZ" dirty="0"/>
              <a:t>Developing Credibility and Trust</a:t>
            </a:r>
            <a:endParaRPr lang="cs-CZ" dirty="0"/>
          </a:p>
        </p:txBody>
      </p:sp>
      <p:sp>
        <p:nvSpPr>
          <p:cNvPr id="185346" name="Rectangle 2">
            <a:extLst>
              <a:ext uri="{FF2B5EF4-FFF2-40B4-BE49-F238E27FC236}">
                <a16:creationId xmlns:a16="http://schemas.microsoft.com/office/drawing/2014/main" id="{9D0B4D03-5A64-43C1-BB83-C996FDDFB79B}"/>
              </a:ext>
            </a:extLst>
          </p:cNvPr>
          <p:cNvSpPr>
            <a:spLocks noGrp="1" noChangeArrowheads="1"/>
          </p:cNvSpPr>
          <p:nvPr>
            <p:ph type="title"/>
          </p:nvPr>
        </p:nvSpPr>
        <p:spPr/>
        <p:txBody>
          <a:bodyPr/>
          <a:lstStyle/>
          <a:p>
            <a:r>
              <a:rPr lang="en-US" altLang="cs-CZ" dirty="0"/>
              <a:t>Leadership Issues in the 21</a:t>
            </a:r>
            <a:r>
              <a:rPr lang="en-US" altLang="cs-CZ" baseline="30000" dirty="0"/>
              <a:t>st</a:t>
            </a:r>
            <a:r>
              <a:rPr lang="en-US" altLang="cs-CZ" dirty="0"/>
              <a:t> Century</a:t>
            </a:r>
            <a:r>
              <a:rPr lang="cs-CZ" altLang="cs-CZ" dirty="0"/>
              <a:t> (2/3)</a:t>
            </a:r>
            <a:endParaRPr lang="en-US" altLang="cs-CZ" dirty="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1" name="Rectangle 3">
            <a:extLst>
              <a:ext uri="{FF2B5EF4-FFF2-40B4-BE49-F238E27FC236}">
                <a16:creationId xmlns:a16="http://schemas.microsoft.com/office/drawing/2014/main" id="{36C4001F-94AB-47D0-9DB9-F23A1623D6D9}"/>
              </a:ext>
            </a:extLst>
          </p:cNvPr>
          <p:cNvSpPr>
            <a:spLocks noGrp="1" noChangeArrowheads="1"/>
          </p:cNvSpPr>
          <p:nvPr>
            <p:ph idx="1"/>
          </p:nvPr>
        </p:nvSpPr>
        <p:spPr/>
        <p:txBody>
          <a:bodyPr/>
          <a:lstStyle/>
          <a:p>
            <a:pPr marL="54000" indent="0">
              <a:spcBef>
                <a:spcPct val="40000"/>
              </a:spcBef>
              <a:buNone/>
            </a:pPr>
            <a:r>
              <a:rPr lang="en-US" altLang="cs-CZ" dirty="0"/>
              <a:t>Empowerment</a:t>
            </a:r>
          </a:p>
          <a:p>
            <a:pPr marL="0" lvl="1" indent="0">
              <a:spcBef>
                <a:spcPct val="40000"/>
              </a:spcBef>
              <a:buNone/>
            </a:pPr>
            <a:r>
              <a:rPr lang="en-US" altLang="cs-CZ" dirty="0"/>
              <a:t>Involves increasing the decision-making discretion of workers such that teams can make key operating decisions in develop budgets, scheduling workloads, controlling inventories, and solving quality problems.</a:t>
            </a:r>
          </a:p>
          <a:p>
            <a:pPr marL="243000" lvl="1" indent="0">
              <a:spcBef>
                <a:spcPct val="40000"/>
              </a:spcBef>
              <a:buNone/>
            </a:pPr>
            <a:endParaRPr lang="cs-CZ" altLang="cs-CZ" dirty="0"/>
          </a:p>
          <a:p>
            <a:pPr marL="0" lvl="1" indent="0">
              <a:spcBef>
                <a:spcPct val="40000"/>
              </a:spcBef>
              <a:buNone/>
            </a:pPr>
            <a:r>
              <a:rPr lang="en-US" altLang="cs-CZ" dirty="0"/>
              <a:t>Why empower employees?</a:t>
            </a:r>
          </a:p>
          <a:p>
            <a:pPr marL="0" lvl="2">
              <a:spcBef>
                <a:spcPct val="40000"/>
              </a:spcBef>
            </a:pPr>
            <a:r>
              <a:rPr lang="en-US" altLang="cs-CZ" sz="1400" dirty="0"/>
              <a:t>Quicker responses problems and faster decisions.</a:t>
            </a:r>
          </a:p>
          <a:p>
            <a:pPr marL="0" lvl="2">
              <a:spcBef>
                <a:spcPct val="40000"/>
              </a:spcBef>
            </a:pPr>
            <a:r>
              <a:rPr lang="en-US" altLang="cs-CZ" sz="1400" dirty="0"/>
              <a:t>Addresses the problem of increased spans of control in relieving managers to work on other problems.</a:t>
            </a:r>
          </a:p>
        </p:txBody>
      </p:sp>
      <p:sp>
        <p:nvSpPr>
          <p:cNvPr id="2" name="Zástupný text 1">
            <a:extLst>
              <a:ext uri="{FF2B5EF4-FFF2-40B4-BE49-F238E27FC236}">
                <a16:creationId xmlns:a16="http://schemas.microsoft.com/office/drawing/2014/main" id="{F6F51A80-AD3E-4EB3-8D7E-1BFB2831347B}"/>
              </a:ext>
            </a:extLst>
          </p:cNvPr>
          <p:cNvSpPr>
            <a:spLocks noGrp="1"/>
          </p:cNvSpPr>
          <p:nvPr>
            <p:ph type="body" sz="quarter" idx="13"/>
          </p:nvPr>
        </p:nvSpPr>
        <p:spPr/>
        <p:txBody>
          <a:bodyPr/>
          <a:lstStyle/>
          <a:p>
            <a:r>
              <a:rPr lang="en-US" altLang="cs-CZ" dirty="0"/>
              <a:t>Empowering Employees</a:t>
            </a:r>
            <a:endParaRPr lang="cs-CZ" dirty="0"/>
          </a:p>
        </p:txBody>
      </p:sp>
      <p:sp>
        <p:nvSpPr>
          <p:cNvPr id="191490" name="Rectangle 2">
            <a:extLst>
              <a:ext uri="{FF2B5EF4-FFF2-40B4-BE49-F238E27FC236}">
                <a16:creationId xmlns:a16="http://schemas.microsoft.com/office/drawing/2014/main" id="{80DD8847-5D8C-4CC6-B358-A22755076086}"/>
              </a:ext>
            </a:extLst>
          </p:cNvPr>
          <p:cNvSpPr>
            <a:spLocks noGrp="1" noChangeArrowheads="1"/>
          </p:cNvSpPr>
          <p:nvPr>
            <p:ph type="title"/>
          </p:nvPr>
        </p:nvSpPr>
        <p:spPr/>
        <p:txBody>
          <a:bodyPr/>
          <a:lstStyle/>
          <a:p>
            <a:r>
              <a:rPr lang="en-US" altLang="cs-CZ" dirty="0"/>
              <a:t>Leadership Issues in the 21</a:t>
            </a:r>
            <a:r>
              <a:rPr lang="en-US" altLang="cs-CZ" baseline="30000" dirty="0"/>
              <a:t>st</a:t>
            </a:r>
            <a:r>
              <a:rPr lang="en-US" altLang="cs-CZ" dirty="0"/>
              <a:t> Century</a:t>
            </a:r>
            <a:r>
              <a:rPr lang="cs-CZ" altLang="cs-CZ" dirty="0"/>
              <a:t> (3/3)</a:t>
            </a:r>
            <a:endParaRPr lang="en-US" altLang="cs-CZ" dirty="0"/>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7518A2CC-BCCF-44B4-8D23-4290A74D212F}"/>
              </a:ext>
            </a:extLst>
          </p:cNvPr>
          <p:cNvSpPr>
            <a:spLocks noGrp="1" noChangeArrowheads="1"/>
          </p:cNvSpPr>
          <p:nvPr>
            <p:ph type="title"/>
          </p:nvPr>
        </p:nvSpPr>
        <p:spPr/>
        <p:txBody>
          <a:bodyPr/>
          <a:lstStyle/>
          <a:p>
            <a:r>
              <a:rPr lang="en-US" altLang="cs-CZ"/>
              <a:t>Leadership Can Be Irrelevant!</a:t>
            </a:r>
          </a:p>
        </p:txBody>
      </p:sp>
      <p:sp>
        <p:nvSpPr>
          <p:cNvPr id="201731" name="Rectangle 3">
            <a:extLst>
              <a:ext uri="{FF2B5EF4-FFF2-40B4-BE49-F238E27FC236}">
                <a16:creationId xmlns:a16="http://schemas.microsoft.com/office/drawing/2014/main" id="{174DB999-498A-4F70-BB50-4877437C53B4}"/>
              </a:ext>
            </a:extLst>
          </p:cNvPr>
          <p:cNvSpPr>
            <a:spLocks noGrp="1" noChangeArrowheads="1"/>
          </p:cNvSpPr>
          <p:nvPr>
            <p:ph idx="1"/>
          </p:nvPr>
        </p:nvSpPr>
        <p:spPr/>
        <p:txBody>
          <a:bodyPr/>
          <a:lstStyle/>
          <a:p>
            <a:r>
              <a:rPr lang="en-US" altLang="cs-CZ" dirty="0"/>
              <a:t>Substitutes for Leadership</a:t>
            </a:r>
          </a:p>
          <a:p>
            <a:pPr lvl="1">
              <a:lnSpc>
                <a:spcPct val="100000"/>
              </a:lnSpc>
              <a:spcBef>
                <a:spcPts val="1200"/>
              </a:spcBef>
            </a:pPr>
            <a:r>
              <a:rPr lang="en-US" altLang="cs-CZ" sz="1800" dirty="0"/>
              <a:t>Follower characteristics</a:t>
            </a:r>
          </a:p>
          <a:p>
            <a:pPr lvl="2">
              <a:lnSpc>
                <a:spcPct val="100000"/>
              </a:lnSpc>
            </a:pPr>
            <a:r>
              <a:rPr lang="en-US" altLang="cs-CZ" sz="1800" dirty="0"/>
              <a:t>Experience, training, professional orientation, or the need for independence</a:t>
            </a:r>
          </a:p>
          <a:p>
            <a:pPr lvl="1">
              <a:lnSpc>
                <a:spcPct val="100000"/>
              </a:lnSpc>
            </a:pPr>
            <a:endParaRPr lang="cs-CZ" altLang="cs-CZ" sz="1800" dirty="0"/>
          </a:p>
          <a:p>
            <a:pPr lvl="1">
              <a:lnSpc>
                <a:spcPct val="100000"/>
              </a:lnSpc>
            </a:pPr>
            <a:r>
              <a:rPr lang="en-US" altLang="cs-CZ" sz="1800" dirty="0"/>
              <a:t>Job characteristics</a:t>
            </a:r>
          </a:p>
          <a:p>
            <a:pPr lvl="2">
              <a:lnSpc>
                <a:spcPct val="100000"/>
              </a:lnSpc>
            </a:pPr>
            <a:r>
              <a:rPr lang="en-US" altLang="cs-CZ" sz="1800" dirty="0"/>
              <a:t>Routine, unambiguous, and satisfying jobs</a:t>
            </a:r>
          </a:p>
          <a:p>
            <a:pPr lvl="1">
              <a:lnSpc>
                <a:spcPct val="100000"/>
              </a:lnSpc>
            </a:pPr>
            <a:endParaRPr lang="cs-CZ" altLang="cs-CZ" sz="1800" dirty="0"/>
          </a:p>
          <a:p>
            <a:pPr lvl="1">
              <a:lnSpc>
                <a:spcPct val="100000"/>
              </a:lnSpc>
            </a:pPr>
            <a:r>
              <a:rPr lang="en-US" altLang="cs-CZ" sz="1800" dirty="0"/>
              <a:t>Organization characteristics</a:t>
            </a:r>
          </a:p>
          <a:p>
            <a:pPr lvl="2">
              <a:lnSpc>
                <a:spcPct val="100000"/>
              </a:lnSpc>
            </a:pPr>
            <a:r>
              <a:rPr lang="en-US" altLang="cs-CZ" sz="1800" dirty="0"/>
              <a:t>Explicit formalized goals, rigid rules and procedures, or cohesive work groups</a:t>
            </a:r>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5" name="Rectangle 5">
            <a:extLst>
              <a:ext uri="{FF2B5EF4-FFF2-40B4-BE49-F238E27FC236}">
                <a16:creationId xmlns:a16="http://schemas.microsoft.com/office/drawing/2014/main" id="{52123F98-82F4-47DC-B062-40A26CB8FFDC}"/>
              </a:ext>
            </a:extLst>
          </p:cNvPr>
          <p:cNvSpPr>
            <a:spLocks noGrp="1" noChangeArrowheads="1"/>
          </p:cNvSpPr>
          <p:nvPr>
            <p:ph sz="quarter" idx="24"/>
          </p:nvPr>
        </p:nvSpPr>
        <p:spPr>
          <a:xfrm>
            <a:off x="539353" y="1695075"/>
            <a:ext cx="3913810" cy="4324725"/>
          </a:xfrm>
        </p:spPr>
        <p:txBody>
          <a:bodyPr/>
          <a:lstStyle/>
          <a:p>
            <a:r>
              <a:rPr lang="en-US" altLang="cs-CZ" sz="2000" dirty="0"/>
              <a:t>leader</a:t>
            </a:r>
          </a:p>
          <a:p>
            <a:r>
              <a:rPr lang="en-US" altLang="cs-CZ" sz="2000" dirty="0"/>
              <a:t>leadership</a:t>
            </a:r>
          </a:p>
          <a:p>
            <a:r>
              <a:rPr lang="en-US" altLang="cs-CZ" sz="2000" dirty="0"/>
              <a:t>behavioral theories</a:t>
            </a:r>
          </a:p>
          <a:p>
            <a:r>
              <a:rPr lang="en-US" altLang="cs-CZ" sz="2000" dirty="0"/>
              <a:t>autocratic style</a:t>
            </a:r>
          </a:p>
          <a:p>
            <a:r>
              <a:rPr lang="en-US" altLang="cs-CZ" sz="2000" dirty="0"/>
              <a:t>democratic style</a:t>
            </a:r>
          </a:p>
          <a:p>
            <a:r>
              <a:rPr lang="en-US" altLang="cs-CZ" sz="2000" dirty="0"/>
              <a:t>laissez-faire style</a:t>
            </a:r>
          </a:p>
          <a:p>
            <a:r>
              <a:rPr lang="en-US" altLang="cs-CZ" sz="2000" dirty="0"/>
              <a:t>high-high leader</a:t>
            </a:r>
          </a:p>
          <a:p>
            <a:r>
              <a:rPr lang="en-US" altLang="cs-CZ" sz="2000" dirty="0"/>
              <a:t>managerial grid</a:t>
            </a:r>
          </a:p>
          <a:p>
            <a:r>
              <a:rPr lang="en-US" altLang="cs-CZ" sz="2000" dirty="0"/>
              <a:t>leader-member relations</a:t>
            </a:r>
          </a:p>
          <a:p>
            <a:r>
              <a:rPr lang="en-US" altLang="cs-CZ" sz="2000" dirty="0"/>
              <a:t>task structure</a:t>
            </a:r>
          </a:p>
          <a:p>
            <a:r>
              <a:rPr lang="en-US" altLang="cs-CZ" sz="2000" dirty="0"/>
              <a:t>position power</a:t>
            </a:r>
          </a:p>
          <a:p>
            <a:r>
              <a:rPr lang="cs-CZ" altLang="cs-CZ" sz="2000" dirty="0" err="1"/>
              <a:t>pa</a:t>
            </a:r>
            <a:r>
              <a:rPr lang="en-US" altLang="cs-CZ" sz="2000" dirty="0" err="1"/>
              <a:t>th</a:t>
            </a:r>
            <a:r>
              <a:rPr lang="en-US" altLang="cs-CZ" sz="2000" dirty="0"/>
              <a:t>-goal theory</a:t>
            </a:r>
          </a:p>
          <a:p>
            <a:r>
              <a:rPr lang="en-US" altLang="cs-CZ" sz="2000" dirty="0"/>
              <a:t>transactional leaders</a:t>
            </a:r>
          </a:p>
          <a:p>
            <a:r>
              <a:rPr lang="en-US" altLang="cs-CZ" sz="2000" dirty="0"/>
              <a:t>Fiedler contingency model</a:t>
            </a:r>
          </a:p>
        </p:txBody>
      </p:sp>
      <p:sp>
        <p:nvSpPr>
          <p:cNvPr id="92164" name="Rectangle 4">
            <a:extLst>
              <a:ext uri="{FF2B5EF4-FFF2-40B4-BE49-F238E27FC236}">
                <a16:creationId xmlns:a16="http://schemas.microsoft.com/office/drawing/2014/main" id="{94B674FB-C354-492A-9BBE-A9BDFFE704B0}"/>
              </a:ext>
            </a:extLst>
          </p:cNvPr>
          <p:cNvSpPr>
            <a:spLocks noGrp="1" noChangeArrowheads="1"/>
          </p:cNvSpPr>
          <p:nvPr>
            <p:ph type="title"/>
          </p:nvPr>
        </p:nvSpPr>
        <p:spPr/>
        <p:txBody>
          <a:bodyPr/>
          <a:lstStyle/>
          <a:p>
            <a:pPr algn="ctr"/>
            <a:r>
              <a:rPr lang="en-US" altLang="cs-CZ"/>
              <a:t>Terms to Know</a:t>
            </a:r>
          </a:p>
        </p:txBody>
      </p:sp>
      <p:sp>
        <p:nvSpPr>
          <p:cNvPr id="92166" name="Rectangle 6">
            <a:extLst>
              <a:ext uri="{FF2B5EF4-FFF2-40B4-BE49-F238E27FC236}">
                <a16:creationId xmlns:a16="http://schemas.microsoft.com/office/drawing/2014/main" id="{99F20278-C4E1-4D50-8C66-C5A166280C86}"/>
              </a:ext>
            </a:extLst>
          </p:cNvPr>
          <p:cNvSpPr>
            <a:spLocks noGrp="1" noChangeArrowheads="1"/>
          </p:cNvSpPr>
          <p:nvPr>
            <p:ph idx="28"/>
          </p:nvPr>
        </p:nvSpPr>
        <p:spPr>
          <a:xfrm>
            <a:off x="4688460" y="1667023"/>
            <a:ext cx="3914999" cy="4324725"/>
          </a:xfrm>
        </p:spPr>
        <p:txBody>
          <a:bodyPr/>
          <a:lstStyle/>
          <a:p>
            <a:pPr marL="0" indent="0">
              <a:lnSpc>
                <a:spcPct val="100000"/>
              </a:lnSpc>
              <a:buNone/>
            </a:pPr>
            <a:r>
              <a:rPr lang="en-US" altLang="cs-CZ" sz="2000" dirty="0"/>
              <a:t>transformational leaders</a:t>
            </a:r>
          </a:p>
          <a:p>
            <a:pPr marL="0" indent="0">
              <a:lnSpc>
                <a:spcPct val="100000"/>
              </a:lnSpc>
              <a:buNone/>
            </a:pPr>
            <a:r>
              <a:rPr lang="en-US" altLang="cs-CZ" sz="2000" dirty="0"/>
              <a:t>charismatic leader</a:t>
            </a:r>
          </a:p>
          <a:p>
            <a:pPr marL="0" indent="0">
              <a:lnSpc>
                <a:spcPct val="100000"/>
              </a:lnSpc>
              <a:buNone/>
            </a:pPr>
            <a:r>
              <a:rPr lang="en-US" altLang="cs-CZ" sz="2000" dirty="0"/>
              <a:t>visionary leadership</a:t>
            </a:r>
          </a:p>
          <a:p>
            <a:pPr marL="0" indent="0">
              <a:lnSpc>
                <a:spcPct val="100000"/>
              </a:lnSpc>
              <a:buNone/>
            </a:pPr>
            <a:r>
              <a:rPr lang="en-US" altLang="cs-CZ" sz="2000" dirty="0"/>
              <a:t>legitimate power</a:t>
            </a:r>
          </a:p>
          <a:p>
            <a:pPr marL="0" indent="0">
              <a:lnSpc>
                <a:spcPct val="100000"/>
              </a:lnSpc>
              <a:buNone/>
            </a:pPr>
            <a:r>
              <a:rPr lang="en-US" altLang="cs-CZ" sz="2000" dirty="0"/>
              <a:t>coercive power</a:t>
            </a:r>
          </a:p>
          <a:p>
            <a:pPr marL="0" indent="0">
              <a:lnSpc>
                <a:spcPct val="100000"/>
              </a:lnSpc>
              <a:buNone/>
            </a:pPr>
            <a:r>
              <a:rPr lang="en-US" altLang="cs-CZ" sz="2000" dirty="0"/>
              <a:t>reward power</a:t>
            </a:r>
          </a:p>
          <a:p>
            <a:pPr marL="0" indent="0">
              <a:lnSpc>
                <a:spcPct val="100000"/>
              </a:lnSpc>
              <a:buNone/>
            </a:pPr>
            <a:r>
              <a:rPr lang="en-US" altLang="cs-CZ" sz="2000" dirty="0"/>
              <a:t>expert power</a:t>
            </a:r>
          </a:p>
          <a:p>
            <a:pPr marL="0" indent="0">
              <a:lnSpc>
                <a:spcPct val="100000"/>
              </a:lnSpc>
              <a:buNone/>
            </a:pPr>
            <a:r>
              <a:rPr lang="en-US" altLang="cs-CZ" sz="2000" dirty="0"/>
              <a:t>referent power</a:t>
            </a:r>
          </a:p>
          <a:p>
            <a:pPr marL="0" indent="0">
              <a:lnSpc>
                <a:spcPct val="100000"/>
              </a:lnSpc>
              <a:buNone/>
            </a:pPr>
            <a:r>
              <a:rPr lang="en-US" altLang="cs-CZ" sz="2000" dirty="0"/>
              <a:t>credibility</a:t>
            </a:r>
          </a:p>
          <a:p>
            <a:pPr marL="0" indent="0">
              <a:lnSpc>
                <a:spcPct val="100000"/>
              </a:lnSpc>
              <a:buNone/>
            </a:pPr>
            <a:r>
              <a:rPr lang="en-US" altLang="cs-CZ" sz="2000" dirty="0"/>
              <a:t>trust</a:t>
            </a:r>
          </a:p>
          <a:p>
            <a:pPr marL="0" indent="0">
              <a:lnSpc>
                <a:spcPct val="100000"/>
              </a:lnSpc>
              <a:buNone/>
            </a:pPr>
            <a:r>
              <a:rPr lang="en-US" altLang="cs-CZ" sz="2000" dirty="0"/>
              <a:t>empowerment</a:t>
            </a:r>
          </a:p>
          <a:p>
            <a:pPr marL="0" indent="0">
              <a:lnSpc>
                <a:spcPct val="100000"/>
              </a:lnSpc>
              <a:buNone/>
            </a:pPr>
            <a:r>
              <a:rPr lang="en-US" altLang="cs-CZ" sz="2000" dirty="0"/>
              <a:t>situational leadership theory readiness</a:t>
            </a:r>
          </a:p>
          <a:p>
            <a:pPr marL="0" indent="0">
              <a:lnSpc>
                <a:spcPct val="100000"/>
              </a:lnSpc>
              <a:buNone/>
            </a:pPr>
            <a:r>
              <a:rPr lang="en-US" altLang="cs-CZ" sz="2000" dirty="0"/>
              <a:t>leader participation model</a:t>
            </a:r>
            <a:endParaRPr lang="cs-CZ" altLang="cs-CZ" sz="2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65">
                                            <p:txEl>
                                              <p:pRg st="0" end="0"/>
                                            </p:txEl>
                                          </p:spTgt>
                                        </p:tgtEl>
                                        <p:attrNameLst>
                                          <p:attrName>style.visibility</p:attrName>
                                        </p:attrNameLst>
                                      </p:cBhvr>
                                      <p:to>
                                        <p:strVal val="visible"/>
                                      </p:to>
                                    </p:set>
                                    <p:animEffect transition="in" filter="wipe(left)">
                                      <p:cBhvr>
                                        <p:cTn id="7" dur="500"/>
                                        <p:tgtEl>
                                          <p:spTgt spid="92165">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5">
                                            <p:txEl>
                                              <p:pRg st="1" end="1"/>
                                            </p:txEl>
                                          </p:spTgt>
                                        </p:tgtEl>
                                        <p:attrNameLst>
                                          <p:attrName>style.visibility</p:attrName>
                                        </p:attrNameLst>
                                      </p:cBhvr>
                                      <p:to>
                                        <p:strVal val="visible"/>
                                      </p:to>
                                    </p:set>
                                    <p:animEffect transition="in" filter="wipe(left)">
                                      <p:cBhvr>
                                        <p:cTn id="11" dur="500"/>
                                        <p:tgtEl>
                                          <p:spTgt spid="92165">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2165">
                                            <p:txEl>
                                              <p:pRg st="2" end="2"/>
                                            </p:txEl>
                                          </p:spTgt>
                                        </p:tgtEl>
                                        <p:attrNameLst>
                                          <p:attrName>style.visibility</p:attrName>
                                        </p:attrNameLst>
                                      </p:cBhvr>
                                      <p:to>
                                        <p:strVal val="visible"/>
                                      </p:to>
                                    </p:set>
                                    <p:animEffect transition="in" filter="wipe(left)">
                                      <p:cBhvr>
                                        <p:cTn id="15" dur="500"/>
                                        <p:tgtEl>
                                          <p:spTgt spid="92165">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2165">
                                            <p:txEl>
                                              <p:pRg st="3" end="3"/>
                                            </p:txEl>
                                          </p:spTgt>
                                        </p:tgtEl>
                                        <p:attrNameLst>
                                          <p:attrName>style.visibility</p:attrName>
                                        </p:attrNameLst>
                                      </p:cBhvr>
                                      <p:to>
                                        <p:strVal val="visible"/>
                                      </p:to>
                                    </p:set>
                                    <p:animEffect transition="in" filter="wipe(left)">
                                      <p:cBhvr>
                                        <p:cTn id="19" dur="500"/>
                                        <p:tgtEl>
                                          <p:spTgt spid="92165">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2165">
                                            <p:txEl>
                                              <p:pRg st="4" end="4"/>
                                            </p:txEl>
                                          </p:spTgt>
                                        </p:tgtEl>
                                        <p:attrNameLst>
                                          <p:attrName>style.visibility</p:attrName>
                                        </p:attrNameLst>
                                      </p:cBhvr>
                                      <p:to>
                                        <p:strVal val="visible"/>
                                      </p:to>
                                    </p:set>
                                    <p:animEffect transition="in" filter="wipe(left)">
                                      <p:cBhvr>
                                        <p:cTn id="23" dur="500"/>
                                        <p:tgtEl>
                                          <p:spTgt spid="92165">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92165">
                                            <p:txEl>
                                              <p:pRg st="5" end="5"/>
                                            </p:txEl>
                                          </p:spTgt>
                                        </p:tgtEl>
                                        <p:attrNameLst>
                                          <p:attrName>style.visibility</p:attrName>
                                        </p:attrNameLst>
                                      </p:cBhvr>
                                      <p:to>
                                        <p:strVal val="visible"/>
                                      </p:to>
                                    </p:set>
                                    <p:animEffect transition="in" filter="wipe(left)">
                                      <p:cBhvr>
                                        <p:cTn id="27" dur="500"/>
                                        <p:tgtEl>
                                          <p:spTgt spid="92165">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92165">
                                            <p:txEl>
                                              <p:pRg st="6" end="6"/>
                                            </p:txEl>
                                          </p:spTgt>
                                        </p:tgtEl>
                                        <p:attrNameLst>
                                          <p:attrName>style.visibility</p:attrName>
                                        </p:attrNameLst>
                                      </p:cBhvr>
                                      <p:to>
                                        <p:strVal val="visible"/>
                                      </p:to>
                                    </p:set>
                                    <p:animEffect transition="in" filter="wipe(left)">
                                      <p:cBhvr>
                                        <p:cTn id="31" dur="500"/>
                                        <p:tgtEl>
                                          <p:spTgt spid="92165">
                                            <p:txEl>
                                              <p:pRg st="6" end="6"/>
                                            </p:txEl>
                                          </p:spTgt>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92165">
                                            <p:txEl>
                                              <p:pRg st="7" end="7"/>
                                            </p:txEl>
                                          </p:spTgt>
                                        </p:tgtEl>
                                        <p:attrNameLst>
                                          <p:attrName>style.visibility</p:attrName>
                                        </p:attrNameLst>
                                      </p:cBhvr>
                                      <p:to>
                                        <p:strVal val="visible"/>
                                      </p:to>
                                    </p:set>
                                    <p:animEffect transition="in" filter="wipe(left)">
                                      <p:cBhvr>
                                        <p:cTn id="35" dur="500"/>
                                        <p:tgtEl>
                                          <p:spTgt spid="92165">
                                            <p:txEl>
                                              <p:pRg st="7" end="7"/>
                                            </p:txEl>
                                          </p:spTgt>
                                        </p:tgtEl>
                                      </p:cBhvr>
                                    </p:animEffect>
                                  </p:childTnLst>
                                </p:cTn>
                              </p:par>
                            </p:childTnLst>
                          </p:cTn>
                        </p:par>
                        <p:par>
                          <p:cTn id="36" fill="hold" nodeType="afterGroup">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92165">
                                            <p:txEl>
                                              <p:pRg st="8" end="8"/>
                                            </p:txEl>
                                          </p:spTgt>
                                        </p:tgtEl>
                                        <p:attrNameLst>
                                          <p:attrName>style.visibility</p:attrName>
                                        </p:attrNameLst>
                                      </p:cBhvr>
                                      <p:to>
                                        <p:strVal val="visible"/>
                                      </p:to>
                                    </p:set>
                                    <p:animEffect transition="in" filter="wipe(left)">
                                      <p:cBhvr>
                                        <p:cTn id="39" dur="500"/>
                                        <p:tgtEl>
                                          <p:spTgt spid="92165">
                                            <p:txEl>
                                              <p:pRg st="8" end="8"/>
                                            </p:tx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92165">
                                            <p:txEl>
                                              <p:pRg st="9" end="9"/>
                                            </p:txEl>
                                          </p:spTgt>
                                        </p:tgtEl>
                                        <p:attrNameLst>
                                          <p:attrName>style.visibility</p:attrName>
                                        </p:attrNameLst>
                                      </p:cBhvr>
                                      <p:to>
                                        <p:strVal val="visible"/>
                                      </p:to>
                                    </p:set>
                                    <p:animEffect transition="in" filter="wipe(left)">
                                      <p:cBhvr>
                                        <p:cTn id="43" dur="500"/>
                                        <p:tgtEl>
                                          <p:spTgt spid="92165">
                                            <p:txEl>
                                              <p:pRg st="9" end="9"/>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92165">
                                            <p:txEl>
                                              <p:pRg st="10" end="10"/>
                                            </p:txEl>
                                          </p:spTgt>
                                        </p:tgtEl>
                                        <p:attrNameLst>
                                          <p:attrName>style.visibility</p:attrName>
                                        </p:attrNameLst>
                                      </p:cBhvr>
                                      <p:to>
                                        <p:strVal val="visible"/>
                                      </p:to>
                                    </p:set>
                                    <p:animEffect transition="in" filter="wipe(left)">
                                      <p:cBhvr>
                                        <p:cTn id="47" dur="500"/>
                                        <p:tgtEl>
                                          <p:spTgt spid="92165">
                                            <p:txEl>
                                              <p:pRg st="10" end="10"/>
                                            </p:txEl>
                                          </p:spTgt>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92165">
                                            <p:txEl>
                                              <p:pRg st="11" end="11"/>
                                            </p:txEl>
                                          </p:spTgt>
                                        </p:tgtEl>
                                        <p:attrNameLst>
                                          <p:attrName>style.visibility</p:attrName>
                                        </p:attrNameLst>
                                      </p:cBhvr>
                                      <p:to>
                                        <p:strVal val="visible"/>
                                      </p:to>
                                    </p:set>
                                    <p:animEffect transition="in" filter="wipe(left)">
                                      <p:cBhvr>
                                        <p:cTn id="51" dur="500"/>
                                        <p:tgtEl>
                                          <p:spTgt spid="92165">
                                            <p:txEl>
                                              <p:pRg st="11" end="11"/>
                                            </p:txEl>
                                          </p:spTgt>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92165">
                                            <p:txEl>
                                              <p:pRg st="12" end="12"/>
                                            </p:txEl>
                                          </p:spTgt>
                                        </p:tgtEl>
                                        <p:attrNameLst>
                                          <p:attrName>style.visibility</p:attrName>
                                        </p:attrNameLst>
                                      </p:cBhvr>
                                      <p:to>
                                        <p:strVal val="visible"/>
                                      </p:to>
                                    </p:set>
                                    <p:animEffect transition="in" filter="wipe(left)">
                                      <p:cBhvr>
                                        <p:cTn id="55" dur="500"/>
                                        <p:tgtEl>
                                          <p:spTgt spid="92165">
                                            <p:txEl>
                                              <p:pRg st="12" end="12"/>
                                            </p:txEl>
                                          </p:spTgt>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92165">
                                            <p:txEl>
                                              <p:pRg st="13" end="13"/>
                                            </p:txEl>
                                          </p:spTgt>
                                        </p:tgtEl>
                                        <p:attrNameLst>
                                          <p:attrName>style.visibility</p:attrName>
                                        </p:attrNameLst>
                                      </p:cBhvr>
                                      <p:to>
                                        <p:strVal val="visible"/>
                                      </p:to>
                                    </p:set>
                                    <p:animEffect transition="in" filter="wipe(left)">
                                      <p:cBhvr>
                                        <p:cTn id="59" dur="500"/>
                                        <p:tgtEl>
                                          <p:spTgt spid="92165">
                                            <p:txEl>
                                              <p:pRg st="13" end="13"/>
                                            </p:txEl>
                                          </p:spTgt>
                                        </p:tgtEl>
                                      </p:cBhvr>
                                    </p:animEffect>
                                  </p:childTnLst>
                                </p:cTn>
                              </p:par>
                            </p:childTnLst>
                          </p:cTn>
                        </p:par>
                        <p:par>
                          <p:cTn id="60" fill="hold" nodeType="afterGroup">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92166">
                                            <p:txEl>
                                              <p:pRg st="0" end="0"/>
                                            </p:txEl>
                                          </p:spTgt>
                                        </p:tgtEl>
                                        <p:attrNameLst>
                                          <p:attrName>style.visibility</p:attrName>
                                        </p:attrNameLst>
                                      </p:cBhvr>
                                      <p:to>
                                        <p:strVal val="visible"/>
                                      </p:to>
                                    </p:set>
                                    <p:animEffect transition="in" filter="wipe(left)">
                                      <p:cBhvr>
                                        <p:cTn id="63" dur="500"/>
                                        <p:tgtEl>
                                          <p:spTgt spid="92166">
                                            <p:txEl>
                                              <p:pRg st="0" end="0"/>
                                            </p:txEl>
                                          </p:spTgt>
                                        </p:tgtEl>
                                      </p:cBhvr>
                                    </p:animEffect>
                                  </p:childTnLst>
                                </p:cTn>
                              </p:par>
                            </p:childTnLst>
                          </p:cTn>
                        </p:par>
                        <p:par>
                          <p:cTn id="64" fill="hold">
                            <p:stCondLst>
                              <p:cond delay="7500"/>
                            </p:stCondLst>
                            <p:childTnLst>
                              <p:par>
                                <p:cTn id="65" presetID="22" presetClass="entr" presetSubtype="8" fill="hold" grpId="0" nodeType="afterEffect">
                                  <p:stCondLst>
                                    <p:cond delay="0"/>
                                  </p:stCondLst>
                                  <p:childTnLst>
                                    <p:set>
                                      <p:cBhvr>
                                        <p:cTn id="66" dur="1" fill="hold">
                                          <p:stCondLst>
                                            <p:cond delay="0"/>
                                          </p:stCondLst>
                                        </p:cTn>
                                        <p:tgtEl>
                                          <p:spTgt spid="92166">
                                            <p:txEl>
                                              <p:pRg st="1" end="1"/>
                                            </p:txEl>
                                          </p:spTgt>
                                        </p:tgtEl>
                                        <p:attrNameLst>
                                          <p:attrName>style.visibility</p:attrName>
                                        </p:attrNameLst>
                                      </p:cBhvr>
                                      <p:to>
                                        <p:strVal val="visible"/>
                                      </p:to>
                                    </p:set>
                                    <p:animEffect transition="in" filter="wipe(left)">
                                      <p:cBhvr>
                                        <p:cTn id="67" dur="500"/>
                                        <p:tgtEl>
                                          <p:spTgt spid="92166">
                                            <p:txEl>
                                              <p:pRg st="1" end="1"/>
                                            </p:txEl>
                                          </p:spTgt>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92166">
                                            <p:txEl>
                                              <p:pRg st="2" end="2"/>
                                            </p:txEl>
                                          </p:spTgt>
                                        </p:tgtEl>
                                        <p:attrNameLst>
                                          <p:attrName>style.visibility</p:attrName>
                                        </p:attrNameLst>
                                      </p:cBhvr>
                                      <p:to>
                                        <p:strVal val="visible"/>
                                      </p:to>
                                    </p:set>
                                    <p:animEffect transition="in" filter="wipe(left)">
                                      <p:cBhvr>
                                        <p:cTn id="71" dur="500"/>
                                        <p:tgtEl>
                                          <p:spTgt spid="92166">
                                            <p:txEl>
                                              <p:pRg st="2" end="2"/>
                                            </p:txEl>
                                          </p:spTgt>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92166">
                                            <p:txEl>
                                              <p:pRg st="3" end="3"/>
                                            </p:txEl>
                                          </p:spTgt>
                                        </p:tgtEl>
                                        <p:attrNameLst>
                                          <p:attrName>style.visibility</p:attrName>
                                        </p:attrNameLst>
                                      </p:cBhvr>
                                      <p:to>
                                        <p:strVal val="visible"/>
                                      </p:to>
                                    </p:set>
                                    <p:animEffect transition="in" filter="wipe(left)">
                                      <p:cBhvr>
                                        <p:cTn id="75" dur="500"/>
                                        <p:tgtEl>
                                          <p:spTgt spid="92166">
                                            <p:txEl>
                                              <p:pRg st="3" end="3"/>
                                            </p:txEl>
                                          </p:spTgt>
                                        </p:tgtEl>
                                      </p:cBhvr>
                                    </p:animEffect>
                                  </p:childTnLst>
                                </p:cTn>
                              </p:par>
                            </p:childTnLst>
                          </p:cTn>
                        </p:par>
                        <p:par>
                          <p:cTn id="76" fill="hold">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92166">
                                            <p:txEl>
                                              <p:pRg st="4" end="4"/>
                                            </p:txEl>
                                          </p:spTgt>
                                        </p:tgtEl>
                                        <p:attrNameLst>
                                          <p:attrName>style.visibility</p:attrName>
                                        </p:attrNameLst>
                                      </p:cBhvr>
                                      <p:to>
                                        <p:strVal val="visible"/>
                                      </p:to>
                                    </p:set>
                                    <p:animEffect transition="in" filter="wipe(left)">
                                      <p:cBhvr>
                                        <p:cTn id="79" dur="500"/>
                                        <p:tgtEl>
                                          <p:spTgt spid="92166">
                                            <p:txEl>
                                              <p:pRg st="4" end="4"/>
                                            </p:txEl>
                                          </p:spTgt>
                                        </p:tgtEl>
                                      </p:cBhvr>
                                    </p:animEffect>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92166">
                                            <p:txEl>
                                              <p:pRg st="5" end="5"/>
                                            </p:txEl>
                                          </p:spTgt>
                                        </p:tgtEl>
                                        <p:attrNameLst>
                                          <p:attrName>style.visibility</p:attrName>
                                        </p:attrNameLst>
                                      </p:cBhvr>
                                      <p:to>
                                        <p:strVal val="visible"/>
                                      </p:to>
                                    </p:set>
                                    <p:animEffect transition="in" filter="wipe(left)">
                                      <p:cBhvr>
                                        <p:cTn id="83" dur="500"/>
                                        <p:tgtEl>
                                          <p:spTgt spid="92166">
                                            <p:txEl>
                                              <p:pRg st="5" end="5"/>
                                            </p:txEl>
                                          </p:spTgt>
                                        </p:tgtEl>
                                      </p:cBhvr>
                                    </p:animEffect>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92166">
                                            <p:txEl>
                                              <p:pRg st="6" end="6"/>
                                            </p:txEl>
                                          </p:spTgt>
                                        </p:tgtEl>
                                        <p:attrNameLst>
                                          <p:attrName>style.visibility</p:attrName>
                                        </p:attrNameLst>
                                      </p:cBhvr>
                                      <p:to>
                                        <p:strVal val="visible"/>
                                      </p:to>
                                    </p:set>
                                    <p:animEffect transition="in" filter="wipe(left)">
                                      <p:cBhvr>
                                        <p:cTn id="87" dur="500"/>
                                        <p:tgtEl>
                                          <p:spTgt spid="92166">
                                            <p:txEl>
                                              <p:pRg st="6" end="6"/>
                                            </p:txEl>
                                          </p:spTgt>
                                        </p:tgtEl>
                                      </p:cBhvr>
                                    </p:animEffect>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92166">
                                            <p:txEl>
                                              <p:pRg st="7" end="7"/>
                                            </p:txEl>
                                          </p:spTgt>
                                        </p:tgtEl>
                                        <p:attrNameLst>
                                          <p:attrName>style.visibility</p:attrName>
                                        </p:attrNameLst>
                                      </p:cBhvr>
                                      <p:to>
                                        <p:strVal val="visible"/>
                                      </p:to>
                                    </p:set>
                                    <p:animEffect transition="in" filter="wipe(left)">
                                      <p:cBhvr>
                                        <p:cTn id="91" dur="500"/>
                                        <p:tgtEl>
                                          <p:spTgt spid="92166">
                                            <p:txEl>
                                              <p:pRg st="7" end="7"/>
                                            </p:txEl>
                                          </p:spTgt>
                                        </p:tgtEl>
                                      </p:cBhvr>
                                    </p:animEffect>
                                  </p:childTnLst>
                                </p:cTn>
                              </p:par>
                            </p:childTnLst>
                          </p:cTn>
                        </p:par>
                        <p:par>
                          <p:cTn id="92" fill="hold">
                            <p:stCondLst>
                              <p:cond delay="11000"/>
                            </p:stCondLst>
                            <p:childTnLst>
                              <p:par>
                                <p:cTn id="93" presetID="22" presetClass="entr" presetSubtype="8" fill="hold" grpId="0" nodeType="afterEffect">
                                  <p:stCondLst>
                                    <p:cond delay="0"/>
                                  </p:stCondLst>
                                  <p:childTnLst>
                                    <p:set>
                                      <p:cBhvr>
                                        <p:cTn id="94" dur="1" fill="hold">
                                          <p:stCondLst>
                                            <p:cond delay="0"/>
                                          </p:stCondLst>
                                        </p:cTn>
                                        <p:tgtEl>
                                          <p:spTgt spid="92166">
                                            <p:txEl>
                                              <p:pRg st="8" end="8"/>
                                            </p:txEl>
                                          </p:spTgt>
                                        </p:tgtEl>
                                        <p:attrNameLst>
                                          <p:attrName>style.visibility</p:attrName>
                                        </p:attrNameLst>
                                      </p:cBhvr>
                                      <p:to>
                                        <p:strVal val="visible"/>
                                      </p:to>
                                    </p:set>
                                    <p:animEffect transition="in" filter="wipe(left)">
                                      <p:cBhvr>
                                        <p:cTn id="95" dur="500"/>
                                        <p:tgtEl>
                                          <p:spTgt spid="92166">
                                            <p:txEl>
                                              <p:pRg st="8" end="8"/>
                                            </p:txEl>
                                          </p:spTgt>
                                        </p:tgtEl>
                                      </p:cBhvr>
                                    </p:animEffect>
                                  </p:childTnLst>
                                </p:cTn>
                              </p:par>
                            </p:childTnLst>
                          </p:cTn>
                        </p:par>
                        <p:par>
                          <p:cTn id="96" fill="hold">
                            <p:stCondLst>
                              <p:cond delay="11500"/>
                            </p:stCondLst>
                            <p:childTnLst>
                              <p:par>
                                <p:cTn id="97" presetID="22" presetClass="entr" presetSubtype="8" fill="hold" grpId="0" nodeType="afterEffect">
                                  <p:stCondLst>
                                    <p:cond delay="0"/>
                                  </p:stCondLst>
                                  <p:childTnLst>
                                    <p:set>
                                      <p:cBhvr>
                                        <p:cTn id="98" dur="1" fill="hold">
                                          <p:stCondLst>
                                            <p:cond delay="0"/>
                                          </p:stCondLst>
                                        </p:cTn>
                                        <p:tgtEl>
                                          <p:spTgt spid="92166">
                                            <p:txEl>
                                              <p:pRg st="9" end="9"/>
                                            </p:txEl>
                                          </p:spTgt>
                                        </p:tgtEl>
                                        <p:attrNameLst>
                                          <p:attrName>style.visibility</p:attrName>
                                        </p:attrNameLst>
                                      </p:cBhvr>
                                      <p:to>
                                        <p:strVal val="visible"/>
                                      </p:to>
                                    </p:set>
                                    <p:animEffect transition="in" filter="wipe(left)">
                                      <p:cBhvr>
                                        <p:cTn id="99" dur="500"/>
                                        <p:tgtEl>
                                          <p:spTgt spid="92166">
                                            <p:txEl>
                                              <p:pRg st="9" end="9"/>
                                            </p:txEl>
                                          </p:spTgt>
                                        </p:tgtEl>
                                      </p:cBhvr>
                                    </p:animEffect>
                                  </p:childTnLst>
                                </p:cTn>
                              </p:par>
                            </p:childTnLst>
                          </p:cTn>
                        </p:par>
                        <p:par>
                          <p:cTn id="100" fill="hold">
                            <p:stCondLst>
                              <p:cond delay="12000"/>
                            </p:stCondLst>
                            <p:childTnLst>
                              <p:par>
                                <p:cTn id="101" presetID="22" presetClass="entr" presetSubtype="8" fill="hold" grpId="0" nodeType="afterEffect">
                                  <p:stCondLst>
                                    <p:cond delay="0"/>
                                  </p:stCondLst>
                                  <p:childTnLst>
                                    <p:set>
                                      <p:cBhvr>
                                        <p:cTn id="102" dur="1" fill="hold">
                                          <p:stCondLst>
                                            <p:cond delay="0"/>
                                          </p:stCondLst>
                                        </p:cTn>
                                        <p:tgtEl>
                                          <p:spTgt spid="92166">
                                            <p:txEl>
                                              <p:pRg st="10" end="10"/>
                                            </p:txEl>
                                          </p:spTgt>
                                        </p:tgtEl>
                                        <p:attrNameLst>
                                          <p:attrName>style.visibility</p:attrName>
                                        </p:attrNameLst>
                                      </p:cBhvr>
                                      <p:to>
                                        <p:strVal val="visible"/>
                                      </p:to>
                                    </p:set>
                                    <p:animEffect transition="in" filter="wipe(left)">
                                      <p:cBhvr>
                                        <p:cTn id="103" dur="500"/>
                                        <p:tgtEl>
                                          <p:spTgt spid="92166">
                                            <p:txEl>
                                              <p:pRg st="10" end="10"/>
                                            </p:txEl>
                                          </p:spTgt>
                                        </p:tgtEl>
                                      </p:cBhvr>
                                    </p:animEffect>
                                  </p:childTnLst>
                                </p:cTn>
                              </p:par>
                            </p:childTnLst>
                          </p:cTn>
                        </p:par>
                        <p:par>
                          <p:cTn id="104" fill="hold" nodeType="afterGroup">
                            <p:stCondLst>
                              <p:cond delay="12500"/>
                            </p:stCondLst>
                            <p:childTnLst>
                              <p:par>
                                <p:cTn id="105" presetID="22" presetClass="entr" presetSubtype="8" fill="hold" grpId="0" nodeType="afterEffect">
                                  <p:stCondLst>
                                    <p:cond delay="0"/>
                                  </p:stCondLst>
                                  <p:childTnLst>
                                    <p:set>
                                      <p:cBhvr>
                                        <p:cTn id="106" dur="1" fill="hold">
                                          <p:stCondLst>
                                            <p:cond delay="0"/>
                                          </p:stCondLst>
                                        </p:cTn>
                                        <p:tgtEl>
                                          <p:spTgt spid="92166">
                                            <p:txEl>
                                              <p:pRg st="11" end="11"/>
                                            </p:txEl>
                                          </p:spTgt>
                                        </p:tgtEl>
                                        <p:attrNameLst>
                                          <p:attrName>style.visibility</p:attrName>
                                        </p:attrNameLst>
                                      </p:cBhvr>
                                      <p:to>
                                        <p:strVal val="visible"/>
                                      </p:to>
                                    </p:set>
                                    <p:animEffect transition="in" filter="wipe(left)">
                                      <p:cBhvr>
                                        <p:cTn id="107" dur="500"/>
                                        <p:tgtEl>
                                          <p:spTgt spid="92166">
                                            <p:txEl>
                                              <p:pRg st="11" end="11"/>
                                            </p:txEl>
                                          </p:spTgt>
                                        </p:tgtEl>
                                      </p:cBhvr>
                                    </p:animEffect>
                                  </p:childTnLst>
                                </p:cTn>
                              </p:par>
                            </p:childTnLst>
                          </p:cTn>
                        </p:par>
                        <p:par>
                          <p:cTn id="108" fill="hold" nodeType="afterGroup">
                            <p:stCondLst>
                              <p:cond delay="13000"/>
                            </p:stCondLst>
                            <p:childTnLst>
                              <p:par>
                                <p:cTn id="109" presetID="22" presetClass="entr" presetSubtype="8" fill="hold" grpId="0" nodeType="afterEffect">
                                  <p:stCondLst>
                                    <p:cond delay="0"/>
                                  </p:stCondLst>
                                  <p:childTnLst>
                                    <p:set>
                                      <p:cBhvr>
                                        <p:cTn id="110" dur="1" fill="hold">
                                          <p:stCondLst>
                                            <p:cond delay="0"/>
                                          </p:stCondLst>
                                        </p:cTn>
                                        <p:tgtEl>
                                          <p:spTgt spid="92166">
                                            <p:txEl>
                                              <p:pRg st="12" end="12"/>
                                            </p:txEl>
                                          </p:spTgt>
                                        </p:tgtEl>
                                        <p:attrNameLst>
                                          <p:attrName>style.visibility</p:attrName>
                                        </p:attrNameLst>
                                      </p:cBhvr>
                                      <p:to>
                                        <p:strVal val="visible"/>
                                      </p:to>
                                    </p:set>
                                    <p:animEffect transition="in" filter="wipe(left)">
                                      <p:cBhvr>
                                        <p:cTn id="111" dur="500"/>
                                        <p:tgtEl>
                                          <p:spTgt spid="9216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build="p" autoUpdateAnimBg="0"/>
      <p:bldP spid="9216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44610B-7287-4C5E-8806-ED2FB1CC2F16}"/>
              </a:ext>
            </a:extLst>
          </p:cNvPr>
          <p:cNvSpPr>
            <a:spLocks noGrp="1"/>
          </p:cNvSpPr>
          <p:nvPr>
            <p:ph type="ftr" sz="quarter" idx="10"/>
          </p:nvPr>
        </p:nvSpPr>
        <p:spPr/>
        <p:txBody>
          <a:bodyPr/>
          <a:lstStyle/>
          <a:p>
            <a:endParaRPr lang="en-GB" noProof="0" dirty="0"/>
          </a:p>
        </p:txBody>
      </p:sp>
      <p:sp>
        <p:nvSpPr>
          <p:cNvPr id="4" name="Nadpis 3">
            <a:extLst>
              <a:ext uri="{FF2B5EF4-FFF2-40B4-BE49-F238E27FC236}">
                <a16:creationId xmlns:a16="http://schemas.microsoft.com/office/drawing/2014/main" id="{DFB90D73-62E7-4844-A0B3-8D4F7C9A8AEF}"/>
              </a:ext>
            </a:extLst>
          </p:cNvPr>
          <p:cNvSpPr>
            <a:spLocks noGrp="1"/>
          </p:cNvSpPr>
          <p:nvPr>
            <p:ph type="title"/>
          </p:nvPr>
        </p:nvSpPr>
        <p:spPr/>
        <p:txBody>
          <a:bodyPr/>
          <a:lstStyle/>
          <a:p>
            <a:r>
              <a:rPr lang="en-GB" dirty="0"/>
              <a:t>Agenda for today</a:t>
            </a:r>
          </a:p>
        </p:txBody>
      </p:sp>
      <p:sp>
        <p:nvSpPr>
          <p:cNvPr id="5" name="Zástupný obsah 4">
            <a:extLst>
              <a:ext uri="{FF2B5EF4-FFF2-40B4-BE49-F238E27FC236}">
                <a16:creationId xmlns:a16="http://schemas.microsoft.com/office/drawing/2014/main" id="{E2B6A2BD-DF4E-4386-980C-005B0AC4A00F}"/>
              </a:ext>
            </a:extLst>
          </p:cNvPr>
          <p:cNvSpPr>
            <a:spLocks noGrp="1"/>
          </p:cNvSpPr>
          <p:nvPr>
            <p:ph idx="1"/>
          </p:nvPr>
        </p:nvSpPr>
        <p:spPr>
          <a:xfrm>
            <a:off x="540000" y="1447800"/>
            <a:ext cx="8064900" cy="4139998"/>
          </a:xfrm>
        </p:spPr>
        <p:txBody>
          <a:bodyPr/>
          <a:lstStyle/>
          <a:p>
            <a:pPr>
              <a:buFont typeface="Wingdings" panose="05000000000000000000" pitchFamily="2" charset="2"/>
              <a:buChar char="§"/>
            </a:pPr>
            <a:r>
              <a:rPr lang="en-GB" dirty="0"/>
              <a:t>Leadership defined</a:t>
            </a:r>
          </a:p>
          <a:p>
            <a:pPr>
              <a:buFont typeface="Wingdings" panose="05000000000000000000" pitchFamily="2" charset="2"/>
              <a:buChar char="§"/>
            </a:pPr>
            <a:r>
              <a:rPr lang="en-GB" dirty="0"/>
              <a:t>Early leadership theories</a:t>
            </a:r>
          </a:p>
          <a:p>
            <a:pPr lvl="1">
              <a:buFont typeface="Wingdings" panose="05000000000000000000" pitchFamily="2" charset="2"/>
              <a:buChar char="§"/>
            </a:pPr>
            <a:r>
              <a:rPr lang="en-GB" dirty="0"/>
              <a:t>Trait theories</a:t>
            </a:r>
          </a:p>
          <a:p>
            <a:pPr lvl="1">
              <a:buFont typeface="Wingdings" panose="05000000000000000000" pitchFamily="2" charset="2"/>
              <a:buChar char="§"/>
            </a:pPr>
            <a:r>
              <a:rPr lang="en-GB" dirty="0" err="1"/>
              <a:t>Behavioral</a:t>
            </a:r>
            <a:r>
              <a:rPr lang="en-GB" dirty="0"/>
              <a:t> theories</a:t>
            </a:r>
          </a:p>
          <a:p>
            <a:pPr>
              <a:buFont typeface="Wingdings" panose="05000000000000000000" pitchFamily="2" charset="2"/>
              <a:buChar char="§"/>
            </a:pPr>
            <a:r>
              <a:rPr lang="en-GB" dirty="0"/>
              <a:t>Contingency theories</a:t>
            </a:r>
          </a:p>
          <a:p>
            <a:pPr lvl="1">
              <a:buFont typeface="Wingdings" panose="05000000000000000000" pitchFamily="2" charset="2"/>
              <a:buChar char="§"/>
            </a:pPr>
            <a:r>
              <a:rPr lang="en-GB" dirty="0"/>
              <a:t>Fiedler model</a:t>
            </a:r>
          </a:p>
          <a:p>
            <a:pPr lvl="1">
              <a:buFont typeface="Wingdings" panose="05000000000000000000" pitchFamily="2" charset="2"/>
              <a:buChar char="§"/>
            </a:pPr>
            <a:r>
              <a:rPr lang="en-GB" dirty="0"/>
              <a:t>Situational leadership</a:t>
            </a:r>
          </a:p>
          <a:p>
            <a:pPr lvl="1">
              <a:buFont typeface="Wingdings" panose="05000000000000000000" pitchFamily="2" charset="2"/>
              <a:buChar char="§"/>
            </a:pPr>
            <a:r>
              <a:rPr lang="en-GB" dirty="0"/>
              <a:t>Path-goal theory</a:t>
            </a:r>
          </a:p>
          <a:p>
            <a:pPr>
              <a:buFont typeface="Wingdings" panose="05000000000000000000" pitchFamily="2" charset="2"/>
              <a:buChar char="§"/>
            </a:pPr>
            <a:r>
              <a:rPr lang="en-GB" dirty="0"/>
              <a:t>Contemporary views of leadership</a:t>
            </a:r>
          </a:p>
          <a:p>
            <a:pPr>
              <a:buFont typeface="Wingdings" panose="05000000000000000000" pitchFamily="2" charset="2"/>
              <a:buChar char="§"/>
            </a:pPr>
            <a:r>
              <a:rPr lang="en-GB" dirty="0"/>
              <a:t>Leadership issues</a:t>
            </a:r>
          </a:p>
          <a:p>
            <a:pPr lvl="1">
              <a:buFont typeface="Wingdings" panose="05000000000000000000" pitchFamily="2" charset="2"/>
              <a:buChar char="§"/>
            </a:pPr>
            <a:r>
              <a:rPr lang="en-GB" dirty="0"/>
              <a:t>Managing power</a:t>
            </a:r>
          </a:p>
          <a:p>
            <a:pPr lvl="1">
              <a:buFont typeface="Wingdings" panose="05000000000000000000" pitchFamily="2" charset="2"/>
              <a:buChar char="§"/>
            </a:pPr>
            <a:r>
              <a:rPr lang="en-GB" dirty="0"/>
              <a:t>Developing trust</a:t>
            </a:r>
          </a:p>
          <a:p>
            <a:pPr lvl="1">
              <a:buFont typeface="Wingdings" panose="05000000000000000000" pitchFamily="2" charset="2"/>
              <a:buChar char="§"/>
            </a:pPr>
            <a:r>
              <a:rPr lang="en-GB" dirty="0"/>
              <a:t>Empowering employees</a:t>
            </a:r>
          </a:p>
        </p:txBody>
      </p:sp>
    </p:spTree>
    <p:extLst>
      <p:ext uri="{BB962C8B-B14F-4D97-AF65-F5344CB8AC3E}">
        <p14:creationId xmlns:p14="http://schemas.microsoft.com/office/powerpoint/2010/main" val="1333537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3D47EB5-62D7-43B7-B3F7-FAA4A654CA36}"/>
              </a:ext>
            </a:extLst>
          </p:cNvPr>
          <p:cNvSpPr>
            <a:spLocks noGrp="1"/>
          </p:cNvSpPr>
          <p:nvPr>
            <p:ph type="ftr" sz="quarter" idx="10"/>
          </p:nvPr>
        </p:nvSpPr>
        <p:spPr/>
        <p:txBody>
          <a:bodyPr/>
          <a:lstStyle/>
          <a:p>
            <a:endParaRPr lang="en-GB" noProof="0" dirty="0"/>
          </a:p>
        </p:txBody>
      </p:sp>
      <p:sp>
        <p:nvSpPr>
          <p:cNvPr id="4" name="Nadpis 3">
            <a:extLst>
              <a:ext uri="{FF2B5EF4-FFF2-40B4-BE49-F238E27FC236}">
                <a16:creationId xmlns:a16="http://schemas.microsoft.com/office/drawing/2014/main" id="{B13C671C-535F-4526-9AD3-DA228AB5CE46}"/>
              </a:ext>
            </a:extLst>
          </p:cNvPr>
          <p:cNvSpPr>
            <a:spLocks noGrp="1"/>
          </p:cNvSpPr>
          <p:nvPr>
            <p:ph type="title"/>
          </p:nvPr>
        </p:nvSpPr>
        <p:spPr/>
        <p:txBody>
          <a:bodyPr/>
          <a:lstStyle/>
          <a:p>
            <a:r>
              <a:rPr lang="en-GB" dirty="0"/>
              <a:t>Where are we?</a:t>
            </a:r>
          </a:p>
        </p:txBody>
      </p:sp>
      <p:pic>
        <p:nvPicPr>
          <p:cNvPr id="6" name="Zástupný obsah 34">
            <a:extLst>
              <a:ext uri="{FF2B5EF4-FFF2-40B4-BE49-F238E27FC236}">
                <a16:creationId xmlns:a16="http://schemas.microsoft.com/office/drawing/2014/main" id="{5D1F72B2-8D29-4137-9A2E-89CF0FA49494}"/>
              </a:ext>
            </a:extLst>
          </p:cNvPr>
          <p:cNvPicPr>
            <a:picLocks noGrp="1" noChangeAspect="1"/>
          </p:cNvPicPr>
          <p:nvPr>
            <p:ph idx="1"/>
          </p:nvPr>
        </p:nvPicPr>
        <p:blipFill>
          <a:blip r:embed="rId2"/>
          <a:stretch>
            <a:fillRect/>
          </a:stretch>
        </p:blipFill>
        <p:spPr>
          <a:xfrm>
            <a:off x="1138133" y="1600199"/>
            <a:ext cx="7091467" cy="4292363"/>
          </a:xfrm>
          <a:prstGeom prst="rect">
            <a:avLst/>
          </a:prstGeom>
        </p:spPr>
      </p:pic>
      <p:sp>
        <p:nvSpPr>
          <p:cNvPr id="7" name="Ovál 6">
            <a:extLst>
              <a:ext uri="{FF2B5EF4-FFF2-40B4-BE49-F238E27FC236}">
                <a16:creationId xmlns:a16="http://schemas.microsoft.com/office/drawing/2014/main" id="{4320381C-3970-4042-9F02-D696DFE55478}"/>
              </a:ext>
            </a:extLst>
          </p:cNvPr>
          <p:cNvSpPr/>
          <p:nvPr/>
        </p:nvSpPr>
        <p:spPr bwMode="auto">
          <a:xfrm>
            <a:off x="3352800" y="3048000"/>
            <a:ext cx="922712" cy="508115"/>
          </a:xfrm>
          <a:prstGeom prst="ellipse">
            <a:avLst/>
          </a:prstGeom>
          <a:noFill/>
          <a:ln w="28575" cap="flat" cmpd="sng" algn="ctr">
            <a:solidFill>
              <a:schemeClr val="accent1"/>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sz="1800"/>
          </a:p>
        </p:txBody>
      </p:sp>
    </p:spTree>
    <p:extLst>
      <p:ext uri="{BB962C8B-B14F-4D97-AF65-F5344CB8AC3E}">
        <p14:creationId xmlns:p14="http://schemas.microsoft.com/office/powerpoint/2010/main" val="49557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C4FC1FFD-C4EB-48E7-88A3-956AD0B42C56}"/>
              </a:ext>
            </a:extLst>
          </p:cNvPr>
          <p:cNvSpPr>
            <a:spLocks noGrp="1" noChangeArrowheads="1"/>
          </p:cNvSpPr>
          <p:nvPr>
            <p:ph type="title"/>
          </p:nvPr>
        </p:nvSpPr>
        <p:spPr/>
        <p:txBody>
          <a:bodyPr/>
          <a:lstStyle/>
          <a:p>
            <a:r>
              <a:rPr lang="en-US" altLang="cs-CZ"/>
              <a:t>Leaders and Leadership</a:t>
            </a:r>
          </a:p>
        </p:txBody>
      </p:sp>
      <p:sp>
        <p:nvSpPr>
          <p:cNvPr id="130051" name="Rectangle 3">
            <a:extLst>
              <a:ext uri="{FF2B5EF4-FFF2-40B4-BE49-F238E27FC236}">
                <a16:creationId xmlns:a16="http://schemas.microsoft.com/office/drawing/2014/main" id="{3FB82782-F4AF-42DD-9F07-86A7C471D309}"/>
              </a:ext>
            </a:extLst>
          </p:cNvPr>
          <p:cNvSpPr>
            <a:spLocks noGrp="1" noChangeArrowheads="1"/>
          </p:cNvSpPr>
          <p:nvPr>
            <p:ph sz="half" idx="1"/>
          </p:nvPr>
        </p:nvSpPr>
        <p:spPr>
          <a:xfrm>
            <a:off x="540000" y="1447800"/>
            <a:ext cx="7467600" cy="3709988"/>
          </a:xfrm>
        </p:spPr>
        <p:txBody>
          <a:bodyPr/>
          <a:lstStyle/>
          <a:p>
            <a:pPr algn="just">
              <a:spcBef>
                <a:spcPct val="45000"/>
              </a:spcBef>
            </a:pPr>
            <a:r>
              <a:rPr lang="en-US" altLang="cs-CZ" sz="2000" dirty="0"/>
              <a:t>Leader </a:t>
            </a:r>
            <a:r>
              <a:rPr lang="cs-CZ" altLang="cs-CZ" sz="2000" dirty="0"/>
              <a:t>=</a:t>
            </a:r>
            <a:r>
              <a:rPr lang="en-US" altLang="cs-CZ" sz="2000" dirty="0"/>
              <a:t> </a:t>
            </a:r>
            <a:r>
              <a:rPr lang="cs-CZ" altLang="cs-CZ" sz="2000" dirty="0"/>
              <a:t>s</a:t>
            </a:r>
            <a:r>
              <a:rPr lang="en-US" altLang="cs-CZ" sz="2000" dirty="0" err="1"/>
              <a:t>omeone</a:t>
            </a:r>
            <a:r>
              <a:rPr lang="en-US" altLang="cs-CZ" sz="2000" dirty="0"/>
              <a:t> who can influence others and who has managerial authority</a:t>
            </a:r>
          </a:p>
          <a:p>
            <a:pPr algn="just">
              <a:spcBef>
                <a:spcPct val="45000"/>
              </a:spcBef>
            </a:pPr>
            <a:r>
              <a:rPr lang="en-US" altLang="cs-CZ" sz="2000" dirty="0"/>
              <a:t>Leadership </a:t>
            </a:r>
            <a:r>
              <a:rPr lang="cs-CZ" altLang="cs-CZ" sz="2000" dirty="0"/>
              <a:t>=</a:t>
            </a:r>
            <a:r>
              <a:rPr lang="en-US" altLang="cs-CZ" sz="2000" dirty="0"/>
              <a:t> </a:t>
            </a:r>
            <a:r>
              <a:rPr lang="cs-CZ" altLang="cs-CZ" sz="2000" dirty="0"/>
              <a:t>w</a:t>
            </a:r>
            <a:r>
              <a:rPr lang="en-US" altLang="cs-CZ" sz="2000" dirty="0"/>
              <a:t>hat leaders do; the process of influencing a group to achieve goals</a:t>
            </a:r>
          </a:p>
          <a:p>
            <a:pPr algn="just">
              <a:spcBef>
                <a:spcPct val="45000"/>
              </a:spcBef>
            </a:pPr>
            <a:r>
              <a:rPr lang="en-US" altLang="cs-CZ" sz="2000" dirty="0"/>
              <a:t>Ideally, all managers </a:t>
            </a:r>
            <a:r>
              <a:rPr lang="en-US" altLang="cs-CZ" sz="2000" b="1" i="1" dirty="0"/>
              <a:t>should </a:t>
            </a:r>
            <a:r>
              <a:rPr lang="en-US" altLang="cs-CZ" sz="2000" i="1" dirty="0"/>
              <a:t>be</a:t>
            </a:r>
            <a:r>
              <a:rPr lang="en-US" altLang="cs-CZ" sz="2000" dirty="0"/>
              <a:t> leaders</a:t>
            </a:r>
          </a:p>
          <a:p>
            <a:pPr algn="just">
              <a:spcBef>
                <a:spcPct val="45000"/>
              </a:spcBef>
            </a:pPr>
            <a:r>
              <a:rPr lang="en-US" altLang="cs-CZ" sz="2000" dirty="0"/>
              <a:t>Although groups may have informal leaders who emerge, those are not the leaders we’re studying</a:t>
            </a:r>
          </a:p>
          <a:p>
            <a:pPr algn="just">
              <a:spcBef>
                <a:spcPct val="45000"/>
              </a:spcBef>
              <a:buFontTx/>
              <a:buNone/>
            </a:pPr>
            <a:endParaRPr lang="en-US" altLang="cs-CZ" sz="2000" i="1" dirty="0"/>
          </a:p>
          <a:p>
            <a:pPr algn="just">
              <a:spcBef>
                <a:spcPct val="45000"/>
              </a:spcBef>
              <a:buFontTx/>
              <a:buNone/>
            </a:pPr>
            <a:r>
              <a:rPr lang="en-US" altLang="cs-CZ" sz="2000" i="1" dirty="0"/>
              <a:t>Leadership research has tried to answer:</a:t>
            </a:r>
            <a:r>
              <a:rPr lang="en-US" altLang="cs-CZ" sz="2000" b="1" i="1" dirty="0"/>
              <a:t> What is an effective leader?</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F4A23708-5D2D-472E-A919-87A845257977}"/>
              </a:ext>
            </a:extLst>
          </p:cNvPr>
          <p:cNvSpPr>
            <a:spLocks noGrp="1"/>
          </p:cNvSpPr>
          <p:nvPr>
            <p:ph type="body" sz="quarter" idx="26"/>
          </p:nvPr>
        </p:nvSpPr>
        <p:spPr/>
        <p:txBody>
          <a:bodyPr/>
          <a:lstStyle/>
          <a:p>
            <a:r>
              <a:rPr lang="en-US" altLang="cs-CZ" dirty="0"/>
              <a:t>Trait Theories (1920s-30s)</a:t>
            </a:r>
          </a:p>
          <a:p>
            <a:endParaRPr lang="cs-CZ" dirty="0"/>
          </a:p>
        </p:txBody>
      </p:sp>
      <p:sp>
        <p:nvSpPr>
          <p:cNvPr id="132098" name="Rectangle 2">
            <a:extLst>
              <a:ext uri="{FF2B5EF4-FFF2-40B4-BE49-F238E27FC236}">
                <a16:creationId xmlns:a16="http://schemas.microsoft.com/office/drawing/2014/main" id="{3AA4E67F-C852-4B6F-AC56-85CF5EB78D97}"/>
              </a:ext>
            </a:extLst>
          </p:cNvPr>
          <p:cNvSpPr>
            <a:spLocks noGrp="1" noChangeArrowheads="1"/>
          </p:cNvSpPr>
          <p:nvPr>
            <p:ph type="title"/>
          </p:nvPr>
        </p:nvSpPr>
        <p:spPr/>
        <p:txBody>
          <a:bodyPr/>
          <a:lstStyle/>
          <a:p>
            <a:r>
              <a:rPr lang="en-US" altLang="cs-CZ" dirty="0"/>
              <a:t>Early Leadership Theories</a:t>
            </a:r>
            <a:r>
              <a:rPr lang="cs-CZ" altLang="cs-CZ" dirty="0"/>
              <a:t> (1/3)</a:t>
            </a:r>
            <a:endParaRPr lang="en-US" altLang="cs-CZ" dirty="0"/>
          </a:p>
        </p:txBody>
      </p:sp>
      <p:sp>
        <p:nvSpPr>
          <p:cNvPr id="3" name="Zástupný text 2">
            <a:extLst>
              <a:ext uri="{FF2B5EF4-FFF2-40B4-BE49-F238E27FC236}">
                <a16:creationId xmlns:a16="http://schemas.microsoft.com/office/drawing/2014/main" id="{FF1C2447-25DD-4278-9527-E9E32E0A4D4B}"/>
              </a:ext>
            </a:extLst>
          </p:cNvPr>
          <p:cNvSpPr>
            <a:spLocks noGrp="1"/>
          </p:cNvSpPr>
          <p:nvPr>
            <p:ph type="body" sz="quarter" idx="27"/>
          </p:nvPr>
        </p:nvSpPr>
        <p:spPr/>
        <p:txBody>
          <a:bodyPr/>
          <a:lstStyle/>
          <a:p>
            <a:endParaRPr lang="cs-CZ"/>
          </a:p>
        </p:txBody>
      </p:sp>
      <p:sp>
        <p:nvSpPr>
          <p:cNvPr id="132099" name="Rectangle 3">
            <a:extLst>
              <a:ext uri="{FF2B5EF4-FFF2-40B4-BE49-F238E27FC236}">
                <a16:creationId xmlns:a16="http://schemas.microsoft.com/office/drawing/2014/main" id="{A2F61B77-6F98-409B-9C19-7D203C6EE5E3}"/>
              </a:ext>
            </a:extLst>
          </p:cNvPr>
          <p:cNvSpPr>
            <a:spLocks noGrp="1" noChangeArrowheads="1"/>
          </p:cNvSpPr>
          <p:nvPr>
            <p:ph idx="1"/>
          </p:nvPr>
        </p:nvSpPr>
        <p:spPr/>
        <p:txBody>
          <a:bodyPr/>
          <a:lstStyle/>
          <a:p>
            <a:pPr lvl="1">
              <a:spcBef>
                <a:spcPct val="50000"/>
              </a:spcBef>
            </a:pPr>
            <a:r>
              <a:rPr lang="en-US" altLang="cs-CZ" dirty="0"/>
              <a:t>Research focused on identifying </a:t>
            </a:r>
            <a:r>
              <a:rPr lang="en-US" altLang="cs-CZ" b="1" dirty="0"/>
              <a:t>personal characteristics</a:t>
            </a:r>
            <a:r>
              <a:rPr lang="en-US" altLang="cs-CZ" dirty="0"/>
              <a:t> that differentiated leaders from non</a:t>
            </a:r>
            <a:r>
              <a:rPr lang="cs-CZ" altLang="cs-CZ" dirty="0"/>
              <a:t>-</a:t>
            </a:r>
            <a:r>
              <a:rPr lang="en-US" altLang="cs-CZ" dirty="0"/>
              <a:t>leaders was unsuccessful. </a:t>
            </a:r>
          </a:p>
        </p:txBody>
      </p:sp>
      <p:sp>
        <p:nvSpPr>
          <p:cNvPr id="6" name="Zástupný obsah 5">
            <a:extLst>
              <a:ext uri="{FF2B5EF4-FFF2-40B4-BE49-F238E27FC236}">
                <a16:creationId xmlns:a16="http://schemas.microsoft.com/office/drawing/2014/main" id="{36D6F9F2-0132-4E37-A37F-5CDD980CD263}"/>
              </a:ext>
            </a:extLst>
          </p:cNvPr>
          <p:cNvSpPr>
            <a:spLocks noGrp="1"/>
          </p:cNvSpPr>
          <p:nvPr>
            <p:ph idx="28"/>
          </p:nvPr>
        </p:nvSpPr>
        <p:spPr/>
        <p:txBody>
          <a:bodyPr/>
          <a:lstStyle/>
          <a:p>
            <a:pPr>
              <a:lnSpc>
                <a:spcPct val="100000"/>
              </a:lnSpc>
            </a:pPr>
            <a:r>
              <a:rPr lang="en-US" altLang="cs-CZ" sz="1500" dirty="0"/>
              <a:t>Later research on the leadership process identified seven traits associated with successful leadership:</a:t>
            </a:r>
          </a:p>
          <a:p>
            <a:endParaRPr lang="cs-CZ" dirty="0"/>
          </a:p>
        </p:txBody>
      </p:sp>
      <p:pic>
        <p:nvPicPr>
          <p:cNvPr id="9" name="Picture 47">
            <a:extLst>
              <a:ext uri="{FF2B5EF4-FFF2-40B4-BE49-F238E27FC236}">
                <a16:creationId xmlns:a16="http://schemas.microsoft.com/office/drawing/2014/main" id="{9E970CA8-BE0F-4668-A2BF-F7C15A3A90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709487"/>
            <a:ext cx="6324600" cy="3767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a:extLst>
              <a:ext uri="{FF2B5EF4-FFF2-40B4-BE49-F238E27FC236}">
                <a16:creationId xmlns:a16="http://schemas.microsoft.com/office/drawing/2014/main" id="{9E6A1578-F1AC-40A2-839F-FE01CB157B9C}"/>
              </a:ext>
            </a:extLst>
          </p:cNvPr>
          <p:cNvSpPr>
            <a:spLocks noGrp="1" noChangeArrowheads="1"/>
          </p:cNvSpPr>
          <p:nvPr>
            <p:ph sz="quarter" idx="22"/>
          </p:nvPr>
        </p:nvSpPr>
        <p:spPr>
          <a:xfrm>
            <a:off x="3330000" y="1692003"/>
            <a:ext cx="2660399" cy="4251597"/>
          </a:xfrm>
        </p:spPr>
        <p:txBody>
          <a:bodyPr/>
          <a:lstStyle/>
          <a:p>
            <a:pPr lvl="1">
              <a:lnSpc>
                <a:spcPct val="100000"/>
              </a:lnSpc>
            </a:pPr>
            <a:r>
              <a:rPr lang="en-US" altLang="cs-CZ" b="1" u="sng" dirty="0"/>
              <a:t>Ohio State Studies</a:t>
            </a:r>
          </a:p>
          <a:p>
            <a:pPr marL="0" lvl="2">
              <a:lnSpc>
                <a:spcPct val="100000"/>
              </a:lnSpc>
            </a:pPr>
            <a:endParaRPr lang="cs-CZ" altLang="cs-CZ" dirty="0"/>
          </a:p>
          <a:p>
            <a:pPr marL="0" lvl="2">
              <a:lnSpc>
                <a:spcPct val="100000"/>
              </a:lnSpc>
            </a:pPr>
            <a:r>
              <a:rPr lang="en-US" altLang="cs-CZ" u="sng" dirty="0"/>
              <a:t>Identified </a:t>
            </a:r>
            <a:r>
              <a:rPr lang="cs-CZ" altLang="cs-CZ" u="sng" dirty="0"/>
              <a:t>2</a:t>
            </a:r>
            <a:r>
              <a:rPr lang="en-US" altLang="cs-CZ" u="sng" dirty="0"/>
              <a:t> dimensions of leader behavior</a:t>
            </a:r>
          </a:p>
          <a:p>
            <a:pPr marL="0" lvl="3">
              <a:lnSpc>
                <a:spcPct val="100000"/>
              </a:lnSpc>
            </a:pPr>
            <a:r>
              <a:rPr lang="en-US" altLang="cs-CZ" b="1" dirty="0"/>
              <a:t>Initiating structure:</a:t>
            </a:r>
            <a:r>
              <a:rPr lang="en-US" altLang="cs-CZ" dirty="0"/>
              <a:t> the role of the leader in defining his or her role and the roles of group members</a:t>
            </a:r>
          </a:p>
          <a:p>
            <a:pPr marL="0" lvl="3">
              <a:lnSpc>
                <a:spcPct val="100000"/>
              </a:lnSpc>
            </a:pPr>
            <a:r>
              <a:rPr lang="en-US" altLang="cs-CZ" b="1" dirty="0"/>
              <a:t>Consideration:</a:t>
            </a:r>
            <a:r>
              <a:rPr lang="en-US" altLang="cs-CZ" dirty="0"/>
              <a:t> the leader’s mutual trust and respect for group members’ ideas and feelings.</a:t>
            </a:r>
          </a:p>
          <a:p>
            <a:pPr marL="0" lvl="2">
              <a:lnSpc>
                <a:spcPct val="100000"/>
              </a:lnSpc>
            </a:pPr>
            <a:endParaRPr lang="cs-CZ" altLang="cs-CZ" dirty="0"/>
          </a:p>
          <a:p>
            <a:pPr marL="0" lvl="2">
              <a:lnSpc>
                <a:spcPct val="100000"/>
              </a:lnSpc>
            </a:pPr>
            <a:r>
              <a:rPr lang="en-US" altLang="cs-CZ" u="sng" dirty="0"/>
              <a:t>Research findings: mixed results</a:t>
            </a:r>
          </a:p>
          <a:p>
            <a:pPr marL="0" lvl="3">
              <a:lnSpc>
                <a:spcPct val="100000"/>
              </a:lnSpc>
            </a:pPr>
            <a:r>
              <a:rPr lang="en-US" altLang="cs-CZ" dirty="0"/>
              <a:t>High-high leaders generally, but not always, achieved high group task performance and satisfaction.</a:t>
            </a:r>
          </a:p>
          <a:p>
            <a:pPr marL="0" lvl="3">
              <a:lnSpc>
                <a:spcPct val="100000"/>
              </a:lnSpc>
            </a:pPr>
            <a:r>
              <a:rPr lang="en-US" altLang="cs-CZ" dirty="0"/>
              <a:t>Evidence indicated that situational factors appeared to strongly influence leadership effectiveness.</a:t>
            </a:r>
          </a:p>
          <a:p>
            <a:pPr lvl="3">
              <a:lnSpc>
                <a:spcPct val="100000"/>
              </a:lnSpc>
            </a:pPr>
            <a:endParaRPr lang="en-US" altLang="cs-CZ" dirty="0"/>
          </a:p>
        </p:txBody>
      </p:sp>
      <p:sp>
        <p:nvSpPr>
          <p:cNvPr id="11" name="Zástupný obsah 10">
            <a:extLst>
              <a:ext uri="{FF2B5EF4-FFF2-40B4-BE49-F238E27FC236}">
                <a16:creationId xmlns:a16="http://schemas.microsoft.com/office/drawing/2014/main" id="{7E8D8052-B6FF-4537-A124-4930CEE7A33F}"/>
              </a:ext>
            </a:extLst>
          </p:cNvPr>
          <p:cNvSpPr>
            <a:spLocks noGrp="1"/>
          </p:cNvSpPr>
          <p:nvPr>
            <p:ph sz="quarter" idx="23"/>
          </p:nvPr>
        </p:nvSpPr>
        <p:spPr>
          <a:xfrm>
            <a:off x="540000" y="1692003"/>
            <a:ext cx="2660400" cy="4251597"/>
          </a:xfrm>
        </p:spPr>
        <p:txBody>
          <a:bodyPr/>
          <a:lstStyle/>
          <a:p>
            <a:pPr lvl="1">
              <a:lnSpc>
                <a:spcPct val="100000"/>
              </a:lnSpc>
            </a:pPr>
            <a:r>
              <a:rPr lang="en-US" altLang="cs-CZ" b="1" u="sng" dirty="0"/>
              <a:t>University of Iowa Studies (Kurt Lewin)</a:t>
            </a:r>
          </a:p>
          <a:p>
            <a:pPr marL="0" lvl="2">
              <a:lnSpc>
                <a:spcPct val="100000"/>
              </a:lnSpc>
            </a:pPr>
            <a:endParaRPr lang="cs-CZ" altLang="cs-CZ" dirty="0"/>
          </a:p>
          <a:p>
            <a:pPr marL="0" lvl="2">
              <a:lnSpc>
                <a:spcPct val="100000"/>
              </a:lnSpc>
            </a:pPr>
            <a:r>
              <a:rPr lang="en-US" altLang="cs-CZ" u="sng" dirty="0"/>
              <a:t>Identified </a:t>
            </a:r>
            <a:r>
              <a:rPr lang="cs-CZ" altLang="cs-CZ" u="sng" dirty="0"/>
              <a:t>3</a:t>
            </a:r>
            <a:r>
              <a:rPr lang="en-US" altLang="cs-CZ" u="sng" dirty="0"/>
              <a:t> leadership styles:</a:t>
            </a:r>
          </a:p>
          <a:p>
            <a:pPr marL="0" lvl="3">
              <a:lnSpc>
                <a:spcPct val="100000"/>
              </a:lnSpc>
            </a:pPr>
            <a:r>
              <a:rPr lang="en-US" altLang="cs-CZ" b="1" dirty="0"/>
              <a:t>Autocratic style:</a:t>
            </a:r>
            <a:r>
              <a:rPr lang="en-US" altLang="cs-CZ" dirty="0"/>
              <a:t> centralized authority, low participation</a:t>
            </a:r>
          </a:p>
          <a:p>
            <a:pPr marL="0" lvl="3">
              <a:lnSpc>
                <a:spcPct val="100000"/>
              </a:lnSpc>
            </a:pPr>
            <a:r>
              <a:rPr lang="en-US" altLang="cs-CZ" b="1" dirty="0"/>
              <a:t>Democratic style:</a:t>
            </a:r>
            <a:r>
              <a:rPr lang="en-US" altLang="cs-CZ" dirty="0"/>
              <a:t> involvement, high participation, feedback</a:t>
            </a:r>
          </a:p>
          <a:p>
            <a:pPr marL="0" lvl="3">
              <a:lnSpc>
                <a:spcPct val="100000"/>
              </a:lnSpc>
            </a:pPr>
            <a:r>
              <a:rPr lang="en-US" altLang="cs-CZ" b="1" dirty="0"/>
              <a:t>Laissez faire style:</a:t>
            </a:r>
            <a:r>
              <a:rPr lang="en-US" altLang="cs-CZ" dirty="0"/>
              <a:t> hands-off management</a:t>
            </a:r>
          </a:p>
          <a:p>
            <a:pPr marL="0" lvl="2">
              <a:lnSpc>
                <a:spcPct val="100000"/>
              </a:lnSpc>
            </a:pPr>
            <a:endParaRPr lang="cs-CZ" altLang="cs-CZ" dirty="0"/>
          </a:p>
          <a:p>
            <a:pPr marL="0" lvl="2">
              <a:lnSpc>
                <a:spcPct val="100000"/>
              </a:lnSpc>
            </a:pPr>
            <a:r>
              <a:rPr lang="en-US" altLang="cs-CZ" u="sng" dirty="0"/>
              <a:t>Research findings: mixed results</a:t>
            </a:r>
          </a:p>
          <a:p>
            <a:pPr marL="0" lvl="3">
              <a:lnSpc>
                <a:spcPct val="100000"/>
              </a:lnSpc>
            </a:pPr>
            <a:r>
              <a:rPr lang="en-US" altLang="cs-CZ" dirty="0"/>
              <a:t>No specific style was consistently better for producing better performance</a:t>
            </a:r>
          </a:p>
          <a:p>
            <a:pPr marL="0" lvl="3">
              <a:lnSpc>
                <a:spcPct val="100000"/>
              </a:lnSpc>
            </a:pPr>
            <a:r>
              <a:rPr lang="en-US" altLang="cs-CZ" dirty="0"/>
              <a:t>Employees were more satisfied under a democratic leader than an autocratic leader.</a:t>
            </a:r>
            <a:endParaRPr lang="cs-CZ" altLang="cs-CZ" dirty="0"/>
          </a:p>
          <a:p>
            <a:endParaRPr lang="cs-CZ" dirty="0"/>
          </a:p>
        </p:txBody>
      </p:sp>
      <p:sp>
        <p:nvSpPr>
          <p:cNvPr id="12" name="Zástupný obsah 11">
            <a:extLst>
              <a:ext uri="{FF2B5EF4-FFF2-40B4-BE49-F238E27FC236}">
                <a16:creationId xmlns:a16="http://schemas.microsoft.com/office/drawing/2014/main" id="{12704CE3-6BA1-416A-BB18-17C5AC9AEA77}"/>
              </a:ext>
            </a:extLst>
          </p:cNvPr>
          <p:cNvSpPr>
            <a:spLocks noGrp="1"/>
          </p:cNvSpPr>
          <p:nvPr>
            <p:ph sz="quarter" idx="24"/>
          </p:nvPr>
        </p:nvSpPr>
        <p:spPr>
          <a:xfrm>
            <a:off x="6120000" y="1692003"/>
            <a:ext cx="2719200" cy="4251597"/>
          </a:xfrm>
        </p:spPr>
        <p:txBody>
          <a:bodyPr/>
          <a:lstStyle/>
          <a:p>
            <a:pPr lvl="1">
              <a:lnSpc>
                <a:spcPct val="100000"/>
              </a:lnSpc>
            </a:pPr>
            <a:r>
              <a:rPr lang="en-US" altLang="cs-CZ" b="1" u="sng" dirty="0"/>
              <a:t>University of Michigan Studies</a:t>
            </a:r>
          </a:p>
          <a:p>
            <a:pPr marL="0" lvl="2">
              <a:lnSpc>
                <a:spcPct val="100000"/>
              </a:lnSpc>
            </a:pPr>
            <a:endParaRPr lang="cs-CZ" altLang="cs-CZ" dirty="0"/>
          </a:p>
          <a:p>
            <a:pPr marL="0" lvl="2">
              <a:lnSpc>
                <a:spcPct val="100000"/>
              </a:lnSpc>
            </a:pPr>
            <a:r>
              <a:rPr lang="en-US" altLang="cs-CZ" u="sng" dirty="0"/>
              <a:t>Identified </a:t>
            </a:r>
            <a:r>
              <a:rPr lang="cs-CZ" altLang="cs-CZ" u="sng" dirty="0"/>
              <a:t>2</a:t>
            </a:r>
            <a:r>
              <a:rPr lang="en-US" altLang="cs-CZ" u="sng" dirty="0"/>
              <a:t> dimensions of leader behavior</a:t>
            </a:r>
          </a:p>
          <a:p>
            <a:pPr marL="0" lvl="3">
              <a:lnSpc>
                <a:spcPct val="100000"/>
              </a:lnSpc>
            </a:pPr>
            <a:r>
              <a:rPr lang="en-US" altLang="cs-CZ" b="1" dirty="0"/>
              <a:t>Employee oriented:</a:t>
            </a:r>
            <a:r>
              <a:rPr lang="en-US" altLang="cs-CZ" dirty="0"/>
              <a:t> emphasizing personal relationships</a:t>
            </a:r>
          </a:p>
          <a:p>
            <a:pPr marL="0" lvl="3">
              <a:lnSpc>
                <a:spcPct val="100000"/>
              </a:lnSpc>
            </a:pPr>
            <a:r>
              <a:rPr lang="en-US" altLang="cs-CZ" b="1" dirty="0"/>
              <a:t>Production oriented:</a:t>
            </a:r>
            <a:r>
              <a:rPr lang="en-US" altLang="cs-CZ" dirty="0"/>
              <a:t> emphasizing task accomplishment</a:t>
            </a:r>
          </a:p>
          <a:p>
            <a:pPr marL="0" lvl="2">
              <a:lnSpc>
                <a:spcPct val="100000"/>
              </a:lnSpc>
            </a:pPr>
            <a:endParaRPr lang="cs-CZ" altLang="cs-CZ" dirty="0"/>
          </a:p>
          <a:p>
            <a:pPr marL="0" lvl="2">
              <a:lnSpc>
                <a:spcPct val="100000"/>
              </a:lnSpc>
            </a:pPr>
            <a:endParaRPr lang="cs-CZ" altLang="cs-CZ" dirty="0"/>
          </a:p>
          <a:p>
            <a:pPr marL="0" lvl="2">
              <a:lnSpc>
                <a:spcPct val="100000"/>
              </a:lnSpc>
            </a:pPr>
            <a:endParaRPr lang="cs-CZ" altLang="cs-CZ" u="sng" dirty="0"/>
          </a:p>
          <a:p>
            <a:pPr marL="0" lvl="2">
              <a:lnSpc>
                <a:spcPct val="100000"/>
              </a:lnSpc>
            </a:pPr>
            <a:r>
              <a:rPr lang="en-US" altLang="cs-CZ" u="sng" dirty="0"/>
              <a:t>Research findings: </a:t>
            </a:r>
          </a:p>
          <a:p>
            <a:pPr marL="0" lvl="3">
              <a:lnSpc>
                <a:spcPct val="100000"/>
              </a:lnSpc>
            </a:pPr>
            <a:r>
              <a:rPr lang="en-US" altLang="cs-CZ" dirty="0"/>
              <a:t>Leaders who are employee oriented are strongly associated with high group productivity and high job satisfaction.</a:t>
            </a:r>
          </a:p>
          <a:p>
            <a:endParaRPr lang="cs-CZ" dirty="0"/>
          </a:p>
        </p:txBody>
      </p:sp>
      <p:sp>
        <p:nvSpPr>
          <p:cNvPr id="3" name="Zástupný text 2">
            <a:extLst>
              <a:ext uri="{FF2B5EF4-FFF2-40B4-BE49-F238E27FC236}">
                <a16:creationId xmlns:a16="http://schemas.microsoft.com/office/drawing/2014/main" id="{12416BA7-F84E-4C64-A662-42B6080E1A26}"/>
              </a:ext>
            </a:extLst>
          </p:cNvPr>
          <p:cNvSpPr>
            <a:spLocks noGrp="1"/>
          </p:cNvSpPr>
          <p:nvPr>
            <p:ph type="body" sz="quarter" idx="13"/>
          </p:nvPr>
        </p:nvSpPr>
        <p:spPr/>
        <p:txBody>
          <a:bodyPr/>
          <a:lstStyle/>
          <a:p>
            <a:r>
              <a:rPr lang="cs-CZ" dirty="0" err="1"/>
              <a:t>Behavioral</a:t>
            </a:r>
            <a:r>
              <a:rPr lang="cs-CZ" dirty="0"/>
              <a:t> </a:t>
            </a:r>
            <a:r>
              <a:rPr lang="cs-CZ" dirty="0" err="1"/>
              <a:t>Theories</a:t>
            </a:r>
            <a:endParaRPr lang="cs-CZ" dirty="0"/>
          </a:p>
        </p:txBody>
      </p:sp>
      <p:sp>
        <p:nvSpPr>
          <p:cNvPr id="134146" name="Rectangle 2">
            <a:extLst>
              <a:ext uri="{FF2B5EF4-FFF2-40B4-BE49-F238E27FC236}">
                <a16:creationId xmlns:a16="http://schemas.microsoft.com/office/drawing/2014/main" id="{CBCEA9FB-F266-4DB2-B62D-124210A37A22}"/>
              </a:ext>
            </a:extLst>
          </p:cNvPr>
          <p:cNvSpPr>
            <a:spLocks noGrp="1" noChangeArrowheads="1"/>
          </p:cNvSpPr>
          <p:nvPr>
            <p:ph type="title"/>
          </p:nvPr>
        </p:nvSpPr>
        <p:spPr/>
        <p:txBody>
          <a:bodyPr/>
          <a:lstStyle/>
          <a:p>
            <a:r>
              <a:rPr lang="en-US" altLang="cs-CZ" dirty="0"/>
              <a:t>Early Leadership Theories</a:t>
            </a:r>
            <a:r>
              <a:rPr lang="cs-CZ" altLang="cs-CZ" dirty="0"/>
              <a:t> (2/3)</a:t>
            </a:r>
            <a:endParaRPr lang="en-US" altLang="cs-CZ" dirty="0"/>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text 2">
            <a:extLst>
              <a:ext uri="{FF2B5EF4-FFF2-40B4-BE49-F238E27FC236}">
                <a16:creationId xmlns:a16="http://schemas.microsoft.com/office/drawing/2014/main" id="{D8BFAA7B-559A-43F3-95C9-4B820277D9C6}"/>
              </a:ext>
            </a:extLst>
          </p:cNvPr>
          <p:cNvSpPr>
            <a:spLocks noGrp="1"/>
          </p:cNvSpPr>
          <p:nvPr>
            <p:ph type="body" sz="quarter" idx="26"/>
          </p:nvPr>
        </p:nvSpPr>
        <p:spPr/>
        <p:txBody>
          <a:bodyPr/>
          <a:lstStyle/>
          <a:p>
            <a:r>
              <a:rPr lang="cs-CZ" dirty="0" err="1"/>
              <a:t>Behavioral</a:t>
            </a:r>
            <a:r>
              <a:rPr lang="cs-CZ" dirty="0"/>
              <a:t> </a:t>
            </a:r>
            <a:r>
              <a:rPr lang="cs-CZ" dirty="0" err="1"/>
              <a:t>Theories</a:t>
            </a:r>
            <a:endParaRPr lang="cs-CZ" dirty="0"/>
          </a:p>
          <a:p>
            <a:endParaRPr lang="cs-CZ" dirty="0"/>
          </a:p>
        </p:txBody>
      </p:sp>
      <p:sp>
        <p:nvSpPr>
          <p:cNvPr id="140290" name="Rectangle 2">
            <a:extLst>
              <a:ext uri="{FF2B5EF4-FFF2-40B4-BE49-F238E27FC236}">
                <a16:creationId xmlns:a16="http://schemas.microsoft.com/office/drawing/2014/main" id="{58C38414-0AD4-49B2-8FF3-D6BB138F6E08}"/>
              </a:ext>
            </a:extLst>
          </p:cNvPr>
          <p:cNvSpPr>
            <a:spLocks noGrp="1" noChangeArrowheads="1"/>
          </p:cNvSpPr>
          <p:nvPr>
            <p:ph type="title"/>
          </p:nvPr>
        </p:nvSpPr>
        <p:spPr/>
        <p:txBody>
          <a:bodyPr/>
          <a:lstStyle/>
          <a:p>
            <a:r>
              <a:rPr lang="en-US" altLang="cs-CZ" dirty="0"/>
              <a:t>Early Leadership Theories</a:t>
            </a:r>
            <a:r>
              <a:rPr lang="cs-CZ" altLang="cs-CZ" dirty="0"/>
              <a:t> (3/3)</a:t>
            </a:r>
            <a:endParaRPr lang="en-US" altLang="cs-CZ" dirty="0"/>
          </a:p>
        </p:txBody>
      </p:sp>
      <p:sp>
        <p:nvSpPr>
          <p:cNvPr id="140291" name="Rectangle 3">
            <a:extLst>
              <a:ext uri="{FF2B5EF4-FFF2-40B4-BE49-F238E27FC236}">
                <a16:creationId xmlns:a16="http://schemas.microsoft.com/office/drawing/2014/main" id="{4E382115-6859-4604-9CC1-FAF33BD4EC95}"/>
              </a:ext>
            </a:extLst>
          </p:cNvPr>
          <p:cNvSpPr>
            <a:spLocks noGrp="1" noChangeArrowheads="1"/>
          </p:cNvSpPr>
          <p:nvPr>
            <p:ph idx="1"/>
          </p:nvPr>
        </p:nvSpPr>
        <p:spPr>
          <a:xfrm>
            <a:off x="540001" y="1692001"/>
            <a:ext cx="3346200" cy="4140000"/>
          </a:xfrm>
        </p:spPr>
        <p:txBody>
          <a:bodyPr/>
          <a:lstStyle/>
          <a:p>
            <a:pPr marL="54000" indent="0">
              <a:spcBef>
                <a:spcPct val="30000"/>
              </a:spcBef>
              <a:buNone/>
            </a:pPr>
            <a:r>
              <a:rPr lang="en-US" altLang="cs-CZ" u="sng" dirty="0"/>
              <a:t>Managerial Grid</a:t>
            </a:r>
          </a:p>
          <a:p>
            <a:pPr marL="180975" lvl="1" indent="-134938">
              <a:spcBef>
                <a:spcPct val="30000"/>
              </a:spcBef>
            </a:pPr>
            <a:r>
              <a:rPr lang="en-US" altLang="cs-CZ" dirty="0"/>
              <a:t>Appraises leadership styles using two dimensions:</a:t>
            </a:r>
          </a:p>
          <a:p>
            <a:pPr marL="180975" lvl="2">
              <a:spcBef>
                <a:spcPct val="30000"/>
              </a:spcBef>
            </a:pPr>
            <a:r>
              <a:rPr lang="en-US" altLang="cs-CZ" sz="1200" dirty="0"/>
              <a:t>Concern for people</a:t>
            </a:r>
          </a:p>
          <a:p>
            <a:pPr marL="180975" lvl="2">
              <a:spcBef>
                <a:spcPct val="30000"/>
              </a:spcBef>
            </a:pPr>
            <a:r>
              <a:rPr lang="en-US" altLang="cs-CZ" sz="1200" dirty="0"/>
              <a:t>Concern for production</a:t>
            </a:r>
          </a:p>
          <a:p>
            <a:pPr marL="180975" lvl="1" indent="-134938">
              <a:spcBef>
                <a:spcPct val="30000"/>
              </a:spcBef>
            </a:pPr>
            <a:endParaRPr lang="cs-CZ" altLang="cs-CZ" dirty="0"/>
          </a:p>
          <a:p>
            <a:pPr marL="180975" lvl="1" indent="-134938">
              <a:spcBef>
                <a:spcPct val="30000"/>
              </a:spcBef>
            </a:pPr>
            <a:r>
              <a:rPr lang="en-US" altLang="cs-CZ" dirty="0"/>
              <a:t>Places managerial styles in five categories:</a:t>
            </a:r>
          </a:p>
          <a:p>
            <a:pPr marL="180975" lvl="2">
              <a:spcBef>
                <a:spcPct val="30000"/>
              </a:spcBef>
            </a:pPr>
            <a:r>
              <a:rPr lang="cs-CZ" altLang="cs-CZ" sz="1200" dirty="0"/>
              <a:t>1,1 </a:t>
            </a:r>
            <a:r>
              <a:rPr lang="en-US" altLang="cs-CZ" sz="1200" dirty="0"/>
              <a:t>Impoverished management</a:t>
            </a:r>
          </a:p>
          <a:p>
            <a:pPr marL="180975" lvl="2">
              <a:spcBef>
                <a:spcPct val="30000"/>
              </a:spcBef>
            </a:pPr>
            <a:r>
              <a:rPr lang="cs-CZ" altLang="cs-CZ" sz="1200" dirty="0"/>
              <a:t>9,1 </a:t>
            </a:r>
            <a:r>
              <a:rPr lang="en-US" altLang="cs-CZ" sz="1200" dirty="0"/>
              <a:t>Task management</a:t>
            </a:r>
          </a:p>
          <a:p>
            <a:pPr marL="180975" lvl="2">
              <a:spcBef>
                <a:spcPct val="30000"/>
              </a:spcBef>
            </a:pPr>
            <a:r>
              <a:rPr lang="cs-CZ" altLang="cs-CZ" sz="1200" dirty="0"/>
              <a:t>5,5 </a:t>
            </a:r>
            <a:r>
              <a:rPr lang="en-US" altLang="cs-CZ" sz="1200" dirty="0"/>
              <a:t>Middle-of-the-road management</a:t>
            </a:r>
          </a:p>
          <a:p>
            <a:pPr marL="180975" lvl="2">
              <a:spcBef>
                <a:spcPct val="30000"/>
              </a:spcBef>
            </a:pPr>
            <a:r>
              <a:rPr lang="cs-CZ" altLang="cs-CZ" sz="1200" dirty="0"/>
              <a:t>1,9 </a:t>
            </a:r>
            <a:r>
              <a:rPr lang="en-US" altLang="cs-CZ" sz="1200" dirty="0"/>
              <a:t>Country club management</a:t>
            </a:r>
          </a:p>
          <a:p>
            <a:pPr marL="180975" lvl="2">
              <a:spcBef>
                <a:spcPct val="30000"/>
              </a:spcBef>
            </a:pPr>
            <a:r>
              <a:rPr lang="cs-CZ" altLang="cs-CZ" sz="1200" dirty="0"/>
              <a:t>9,9 </a:t>
            </a:r>
            <a:r>
              <a:rPr lang="en-US" altLang="cs-CZ" sz="1200" dirty="0"/>
              <a:t>Team management</a:t>
            </a:r>
          </a:p>
        </p:txBody>
      </p:sp>
      <p:pic>
        <p:nvPicPr>
          <p:cNvPr id="10" name="Picture 5">
            <a:extLst>
              <a:ext uri="{FF2B5EF4-FFF2-40B4-BE49-F238E27FC236}">
                <a16:creationId xmlns:a16="http://schemas.microsoft.com/office/drawing/2014/main" id="{0181CCD8-17D9-4C5A-A8F5-4650F57B4C40}"/>
              </a:ext>
            </a:extLst>
          </p:cNvPr>
          <p:cNvPicPr>
            <a:picLocks noGrp="1" noChangeAspect="1" noChangeArrowheads="1"/>
          </p:cNvPicPr>
          <p:nvPr>
            <p:ph idx="28"/>
          </p:nvPr>
        </p:nvPicPr>
        <p:blipFill>
          <a:blip r:embed="rId3">
            <a:extLst>
              <a:ext uri="{28A0092B-C50C-407E-A947-70E740481C1C}">
                <a14:useLocalDpi xmlns:a14="http://schemas.microsoft.com/office/drawing/2010/main" val="0"/>
              </a:ext>
            </a:extLst>
          </a:blip>
          <a:srcRect/>
          <a:stretch>
            <a:fillRect/>
          </a:stretch>
        </p:blipFill>
        <p:spPr bwMode="auto">
          <a:xfrm>
            <a:off x="4191000" y="1371600"/>
            <a:ext cx="4571999" cy="4557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a:extLst>
              <a:ext uri="{FF2B5EF4-FFF2-40B4-BE49-F238E27FC236}">
                <a16:creationId xmlns:a16="http://schemas.microsoft.com/office/drawing/2014/main" id="{D4DF0861-445D-41C3-935E-093F698031D0}"/>
              </a:ext>
            </a:extLst>
          </p:cNvPr>
          <p:cNvSpPr>
            <a:spLocks noGrp="1" noChangeArrowheads="1"/>
          </p:cNvSpPr>
          <p:nvPr>
            <p:ph idx="1"/>
          </p:nvPr>
        </p:nvSpPr>
        <p:spPr>
          <a:xfrm>
            <a:off x="540000" y="1692002"/>
            <a:ext cx="8064900" cy="4251598"/>
          </a:xfrm>
        </p:spPr>
        <p:txBody>
          <a:bodyPr/>
          <a:lstStyle/>
          <a:p>
            <a:pPr lvl="1">
              <a:spcBef>
                <a:spcPct val="35000"/>
              </a:spcBef>
            </a:pPr>
            <a:r>
              <a:rPr lang="en-US" altLang="cs-CZ" dirty="0"/>
              <a:t>Proposes that effective group performance depends upon the proper match between the leader’s style of interacting with followers and the degree to which the situation allows the leader to control and influence.</a:t>
            </a:r>
          </a:p>
          <a:p>
            <a:pPr lvl="1">
              <a:spcBef>
                <a:spcPct val="35000"/>
              </a:spcBef>
            </a:pPr>
            <a:endParaRPr lang="cs-CZ" altLang="cs-CZ" dirty="0"/>
          </a:p>
          <a:p>
            <a:pPr lvl="1">
              <a:spcBef>
                <a:spcPct val="35000"/>
              </a:spcBef>
            </a:pPr>
            <a:r>
              <a:rPr lang="en-US" altLang="cs-CZ" dirty="0"/>
              <a:t>Assumptions:</a:t>
            </a:r>
          </a:p>
          <a:p>
            <a:pPr marL="361950" lvl="2">
              <a:spcBef>
                <a:spcPct val="35000"/>
              </a:spcBef>
            </a:pPr>
            <a:r>
              <a:rPr lang="en-US" altLang="cs-CZ" dirty="0"/>
              <a:t>A certain leadership style should be most effective in different types of situations.</a:t>
            </a:r>
          </a:p>
          <a:p>
            <a:pPr marL="361950" lvl="2">
              <a:spcBef>
                <a:spcPct val="35000"/>
              </a:spcBef>
            </a:pPr>
            <a:r>
              <a:rPr lang="en-US" altLang="cs-CZ" dirty="0"/>
              <a:t>Leaders do not readily change leadership styles</a:t>
            </a:r>
            <a:r>
              <a:rPr lang="cs-CZ" altLang="cs-CZ" dirty="0"/>
              <a:t> =&gt; </a:t>
            </a:r>
            <a:r>
              <a:rPr lang="en-US" altLang="cs-CZ" dirty="0"/>
              <a:t>Matching the leader to the situation or changing the situation to make it favorable to the leader is required.</a:t>
            </a:r>
            <a:endParaRPr lang="cs-CZ" altLang="cs-CZ" dirty="0"/>
          </a:p>
          <a:p>
            <a:pPr marL="361950" lvl="2">
              <a:spcBef>
                <a:spcPct val="35000"/>
              </a:spcBef>
            </a:pPr>
            <a:endParaRPr lang="cs-CZ" altLang="cs-CZ" dirty="0"/>
          </a:p>
          <a:p>
            <a:pPr lvl="1">
              <a:spcBef>
                <a:spcPct val="30000"/>
              </a:spcBef>
            </a:pPr>
            <a:r>
              <a:rPr lang="en-US" altLang="cs-CZ" dirty="0"/>
              <a:t>Least-preferred co-worker (LPC) questionnaire</a:t>
            </a:r>
          </a:p>
          <a:p>
            <a:pPr marL="361950" lvl="2">
              <a:spcBef>
                <a:spcPct val="30000"/>
              </a:spcBef>
            </a:pPr>
            <a:r>
              <a:rPr lang="en-US" altLang="cs-CZ" dirty="0"/>
              <a:t>Determines leadership style by measuring responses to 18 pairs of contrasting adjectives.</a:t>
            </a:r>
          </a:p>
          <a:p>
            <a:pPr marL="534988" lvl="3">
              <a:spcBef>
                <a:spcPct val="30000"/>
              </a:spcBef>
            </a:pPr>
            <a:r>
              <a:rPr lang="en-US" altLang="cs-CZ" sz="1400" dirty="0"/>
              <a:t>High score: a relationship-oriented leadership style</a:t>
            </a:r>
          </a:p>
          <a:p>
            <a:pPr marL="534988" lvl="3">
              <a:spcBef>
                <a:spcPct val="30000"/>
              </a:spcBef>
            </a:pPr>
            <a:r>
              <a:rPr lang="en-US" altLang="cs-CZ" sz="1400" dirty="0"/>
              <a:t>Low score: a task-oriented leadership style</a:t>
            </a:r>
          </a:p>
          <a:p>
            <a:pPr lvl="1">
              <a:spcBef>
                <a:spcPct val="30000"/>
              </a:spcBef>
            </a:pPr>
            <a:endParaRPr lang="cs-CZ" altLang="cs-CZ" dirty="0"/>
          </a:p>
          <a:p>
            <a:pPr lvl="1">
              <a:spcBef>
                <a:spcPct val="30000"/>
              </a:spcBef>
            </a:pPr>
            <a:r>
              <a:rPr lang="en-US" altLang="cs-CZ" dirty="0"/>
              <a:t>Situational factors in matching leader to the situation:</a:t>
            </a:r>
          </a:p>
          <a:p>
            <a:pPr lvl="2">
              <a:spcBef>
                <a:spcPct val="30000"/>
              </a:spcBef>
            </a:pPr>
            <a:r>
              <a:rPr lang="en-US" altLang="cs-CZ" dirty="0"/>
              <a:t>Leader-member relations</a:t>
            </a:r>
          </a:p>
          <a:p>
            <a:pPr lvl="2">
              <a:spcBef>
                <a:spcPct val="30000"/>
              </a:spcBef>
            </a:pPr>
            <a:r>
              <a:rPr lang="en-US" altLang="cs-CZ" dirty="0"/>
              <a:t>Task structure</a:t>
            </a:r>
          </a:p>
          <a:p>
            <a:pPr lvl="2">
              <a:spcBef>
                <a:spcPct val="30000"/>
              </a:spcBef>
            </a:pPr>
            <a:r>
              <a:rPr lang="en-US" altLang="cs-CZ" dirty="0"/>
              <a:t>Position power</a:t>
            </a:r>
          </a:p>
        </p:txBody>
      </p:sp>
      <p:sp>
        <p:nvSpPr>
          <p:cNvPr id="2" name="Zástupný text 1">
            <a:extLst>
              <a:ext uri="{FF2B5EF4-FFF2-40B4-BE49-F238E27FC236}">
                <a16:creationId xmlns:a16="http://schemas.microsoft.com/office/drawing/2014/main" id="{97798F7B-004B-41C9-AEF9-3FE1A91803A3}"/>
              </a:ext>
            </a:extLst>
          </p:cNvPr>
          <p:cNvSpPr>
            <a:spLocks noGrp="1"/>
          </p:cNvSpPr>
          <p:nvPr>
            <p:ph type="body" sz="quarter" idx="13"/>
          </p:nvPr>
        </p:nvSpPr>
        <p:spPr/>
        <p:txBody>
          <a:bodyPr/>
          <a:lstStyle/>
          <a:p>
            <a:r>
              <a:rPr lang="en-US" altLang="cs-CZ" dirty="0"/>
              <a:t>The Fiedler Model</a:t>
            </a:r>
            <a:endParaRPr lang="cs-CZ" dirty="0"/>
          </a:p>
        </p:txBody>
      </p:sp>
      <p:sp>
        <p:nvSpPr>
          <p:cNvPr id="144386" name="Rectangle 2">
            <a:extLst>
              <a:ext uri="{FF2B5EF4-FFF2-40B4-BE49-F238E27FC236}">
                <a16:creationId xmlns:a16="http://schemas.microsoft.com/office/drawing/2014/main" id="{A4222AC8-373B-4537-915A-DF7C35CDA9F0}"/>
              </a:ext>
            </a:extLst>
          </p:cNvPr>
          <p:cNvSpPr>
            <a:spLocks noGrp="1" noChangeArrowheads="1"/>
          </p:cNvSpPr>
          <p:nvPr>
            <p:ph type="title"/>
          </p:nvPr>
        </p:nvSpPr>
        <p:spPr/>
        <p:txBody>
          <a:bodyPr/>
          <a:lstStyle/>
          <a:p>
            <a:r>
              <a:rPr lang="en-US" altLang="cs-CZ" dirty="0"/>
              <a:t>Contingency Theories of Leadership</a:t>
            </a:r>
            <a:r>
              <a:rPr lang="cs-CZ" altLang="cs-CZ" dirty="0"/>
              <a:t> (1/4)</a:t>
            </a:r>
            <a:endParaRPr lang="en-US" altLang="cs-CZ" dirty="0"/>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a:extLst>
              <a:ext uri="{FF2B5EF4-FFF2-40B4-BE49-F238E27FC236}">
                <a16:creationId xmlns:a16="http://schemas.microsoft.com/office/drawing/2014/main" id="{1A59FD01-C7F7-4B75-BBF1-D7D29D01DFD3}"/>
              </a:ext>
            </a:extLst>
          </p:cNvPr>
          <p:cNvSpPr>
            <a:spLocks noGrp="1" noChangeArrowheads="1"/>
          </p:cNvSpPr>
          <p:nvPr>
            <p:ph idx="1"/>
          </p:nvPr>
        </p:nvSpPr>
        <p:spPr/>
        <p:txBody>
          <a:bodyPr/>
          <a:lstStyle/>
          <a:p>
            <a:pPr lvl="1">
              <a:spcBef>
                <a:spcPct val="35000"/>
              </a:spcBef>
            </a:pPr>
            <a:r>
              <a:rPr lang="cs-CZ" altLang="cs-CZ" dirty="0" err="1"/>
              <a:t>Follower</a:t>
            </a:r>
            <a:r>
              <a:rPr lang="cs-CZ" altLang="cs-CZ" dirty="0"/>
              <a:t> </a:t>
            </a:r>
            <a:r>
              <a:rPr lang="cs-CZ" altLang="cs-CZ" dirty="0" err="1"/>
              <a:t>directed</a:t>
            </a:r>
            <a:r>
              <a:rPr lang="cs-CZ" altLang="cs-CZ" dirty="0"/>
              <a:t> </a:t>
            </a:r>
            <a:r>
              <a:rPr lang="cs-CZ" altLang="cs-CZ" dirty="0" err="1"/>
              <a:t>approach</a:t>
            </a:r>
            <a:r>
              <a:rPr lang="cs-CZ" altLang="cs-CZ" dirty="0"/>
              <a:t>: </a:t>
            </a:r>
            <a:r>
              <a:rPr lang="cs-CZ" altLang="cs-CZ" dirty="0" err="1"/>
              <a:t>without</a:t>
            </a:r>
            <a:r>
              <a:rPr lang="cs-CZ" altLang="cs-CZ" dirty="0"/>
              <a:t> </a:t>
            </a:r>
            <a:r>
              <a:rPr lang="cs-CZ" altLang="cs-CZ" dirty="0" err="1"/>
              <a:t>following</a:t>
            </a:r>
            <a:r>
              <a:rPr lang="cs-CZ" altLang="cs-CZ" dirty="0"/>
              <a:t>, </a:t>
            </a:r>
            <a:r>
              <a:rPr lang="cs-CZ" altLang="cs-CZ" dirty="0" err="1"/>
              <a:t>there</a:t>
            </a:r>
            <a:r>
              <a:rPr lang="cs-CZ" altLang="cs-CZ" dirty="0"/>
              <a:t> </a:t>
            </a:r>
            <a:r>
              <a:rPr lang="cs-CZ" altLang="cs-CZ" dirty="0" err="1"/>
              <a:t>is</a:t>
            </a:r>
            <a:r>
              <a:rPr lang="cs-CZ" altLang="cs-CZ" dirty="0"/>
              <a:t> no </a:t>
            </a:r>
            <a:r>
              <a:rPr lang="cs-CZ" altLang="cs-CZ" dirty="0" err="1"/>
              <a:t>leading</a:t>
            </a:r>
            <a:r>
              <a:rPr lang="cs-CZ" altLang="cs-CZ" dirty="0"/>
              <a:t>…</a:t>
            </a:r>
          </a:p>
          <a:p>
            <a:pPr lvl="1">
              <a:spcBef>
                <a:spcPct val="35000"/>
              </a:spcBef>
            </a:pPr>
            <a:r>
              <a:rPr lang="en-US" altLang="cs-CZ" dirty="0"/>
              <a:t>Argues that successful leadership is achieved by selecting the right leadership style which is contingent on the level of the followers’ readiness.</a:t>
            </a:r>
          </a:p>
          <a:p>
            <a:pPr lvl="2">
              <a:spcBef>
                <a:spcPct val="35000"/>
              </a:spcBef>
            </a:pPr>
            <a:r>
              <a:rPr lang="en-US" altLang="cs-CZ" b="1" dirty="0"/>
              <a:t>Acceptance:</a:t>
            </a:r>
            <a:r>
              <a:rPr lang="en-US" altLang="cs-CZ" dirty="0"/>
              <a:t> leadership effectiveness depends on whether followers accept or reject a leader.</a:t>
            </a:r>
          </a:p>
          <a:p>
            <a:pPr lvl="2">
              <a:spcBef>
                <a:spcPct val="35000"/>
              </a:spcBef>
            </a:pPr>
            <a:r>
              <a:rPr lang="en-US" altLang="cs-CZ" b="1" dirty="0"/>
              <a:t>Readiness:</a:t>
            </a:r>
            <a:r>
              <a:rPr lang="en-US" altLang="cs-CZ" dirty="0"/>
              <a:t> the extent to which followers have the ability and willingness to accomplish a specific task.</a:t>
            </a:r>
          </a:p>
          <a:p>
            <a:pPr lvl="1">
              <a:spcBef>
                <a:spcPct val="50000"/>
              </a:spcBef>
            </a:pPr>
            <a:r>
              <a:rPr lang="en-US" altLang="cs-CZ" dirty="0"/>
              <a:t>Posits four stages follower readiness:</a:t>
            </a:r>
          </a:p>
          <a:p>
            <a:pPr lvl="2">
              <a:spcBef>
                <a:spcPct val="50000"/>
              </a:spcBef>
            </a:pPr>
            <a:r>
              <a:rPr lang="en-US" altLang="cs-CZ" b="1" dirty="0"/>
              <a:t>R1:</a:t>
            </a:r>
            <a:r>
              <a:rPr lang="en-US" altLang="cs-CZ" dirty="0"/>
              <a:t> followers are unable and unwilling</a:t>
            </a:r>
          </a:p>
          <a:p>
            <a:pPr lvl="2">
              <a:spcBef>
                <a:spcPct val="50000"/>
              </a:spcBef>
            </a:pPr>
            <a:r>
              <a:rPr lang="en-US" altLang="cs-CZ" b="1" dirty="0"/>
              <a:t>R2:</a:t>
            </a:r>
            <a:r>
              <a:rPr lang="en-US" altLang="cs-CZ" dirty="0"/>
              <a:t> followers are unable but willing</a:t>
            </a:r>
          </a:p>
          <a:p>
            <a:pPr lvl="2">
              <a:spcBef>
                <a:spcPct val="50000"/>
              </a:spcBef>
            </a:pPr>
            <a:r>
              <a:rPr lang="en-US" altLang="cs-CZ" b="1" dirty="0"/>
              <a:t>R3:</a:t>
            </a:r>
            <a:r>
              <a:rPr lang="en-US" altLang="cs-CZ" dirty="0"/>
              <a:t> followers are able but unwilling</a:t>
            </a:r>
          </a:p>
          <a:p>
            <a:pPr lvl="2">
              <a:spcBef>
                <a:spcPct val="50000"/>
              </a:spcBef>
            </a:pPr>
            <a:r>
              <a:rPr lang="en-US" altLang="cs-CZ" b="1" dirty="0"/>
              <a:t>R4:</a:t>
            </a:r>
            <a:r>
              <a:rPr lang="en-US" altLang="cs-CZ" dirty="0"/>
              <a:t> followers are able and willing</a:t>
            </a:r>
          </a:p>
          <a:p>
            <a:pPr lvl="1">
              <a:spcBef>
                <a:spcPct val="35000"/>
              </a:spcBef>
            </a:pPr>
            <a:endParaRPr lang="cs-CZ" altLang="cs-CZ" dirty="0"/>
          </a:p>
          <a:p>
            <a:pPr lvl="1">
              <a:spcBef>
                <a:spcPct val="35000"/>
              </a:spcBef>
            </a:pPr>
            <a:endParaRPr lang="cs-CZ" altLang="cs-CZ" dirty="0"/>
          </a:p>
          <a:p>
            <a:pPr lvl="1">
              <a:spcBef>
                <a:spcPct val="35000"/>
              </a:spcBef>
            </a:pPr>
            <a:endParaRPr lang="cs-CZ" altLang="cs-CZ" dirty="0"/>
          </a:p>
          <a:p>
            <a:pPr lvl="1">
              <a:spcBef>
                <a:spcPct val="35000"/>
              </a:spcBef>
            </a:pPr>
            <a:r>
              <a:rPr lang="en-US" altLang="cs-CZ" dirty="0"/>
              <a:t>Leaders must relinquish control over and contact with followers as they become more competent.</a:t>
            </a:r>
            <a:endParaRPr lang="cs-CZ" altLang="cs-CZ" dirty="0"/>
          </a:p>
          <a:p>
            <a:pPr lvl="1">
              <a:spcBef>
                <a:spcPct val="35000"/>
              </a:spcBef>
            </a:pPr>
            <a:endParaRPr lang="en-US" altLang="cs-CZ" dirty="0"/>
          </a:p>
        </p:txBody>
      </p:sp>
      <p:sp>
        <p:nvSpPr>
          <p:cNvPr id="2" name="Zástupný text 1">
            <a:extLst>
              <a:ext uri="{FF2B5EF4-FFF2-40B4-BE49-F238E27FC236}">
                <a16:creationId xmlns:a16="http://schemas.microsoft.com/office/drawing/2014/main" id="{C648CBE0-B12A-45BE-81A5-FC4EFE7CADA9}"/>
              </a:ext>
            </a:extLst>
          </p:cNvPr>
          <p:cNvSpPr>
            <a:spLocks noGrp="1"/>
          </p:cNvSpPr>
          <p:nvPr>
            <p:ph type="body" sz="quarter" idx="13"/>
          </p:nvPr>
        </p:nvSpPr>
        <p:spPr/>
        <p:txBody>
          <a:bodyPr/>
          <a:lstStyle/>
          <a:p>
            <a:r>
              <a:rPr lang="en-US" altLang="cs-CZ" dirty="0"/>
              <a:t>Situational Leadership Theory (SLT)</a:t>
            </a:r>
            <a:r>
              <a:rPr lang="cs-CZ" altLang="cs-CZ" dirty="0"/>
              <a:t> - </a:t>
            </a:r>
            <a:r>
              <a:rPr lang="en-US" altLang="cs-CZ" dirty="0"/>
              <a:t>Hersey and Blanchard’s </a:t>
            </a:r>
            <a:r>
              <a:rPr lang="cs-CZ" altLang="cs-CZ" dirty="0"/>
              <a:t>Model (1/2)</a:t>
            </a:r>
            <a:endParaRPr lang="en-US" altLang="cs-CZ" dirty="0"/>
          </a:p>
          <a:p>
            <a:endParaRPr lang="cs-CZ" dirty="0"/>
          </a:p>
        </p:txBody>
      </p:sp>
      <p:sp>
        <p:nvSpPr>
          <p:cNvPr id="150530" name="Rectangle 2">
            <a:extLst>
              <a:ext uri="{FF2B5EF4-FFF2-40B4-BE49-F238E27FC236}">
                <a16:creationId xmlns:a16="http://schemas.microsoft.com/office/drawing/2014/main" id="{86ABE1B6-636D-4A69-A068-3935E7534FEA}"/>
              </a:ext>
            </a:extLst>
          </p:cNvPr>
          <p:cNvSpPr>
            <a:spLocks noGrp="1" noChangeArrowheads="1"/>
          </p:cNvSpPr>
          <p:nvPr>
            <p:ph type="title"/>
          </p:nvPr>
        </p:nvSpPr>
        <p:spPr/>
        <p:txBody>
          <a:bodyPr/>
          <a:lstStyle/>
          <a:p>
            <a:r>
              <a:rPr lang="en-US" altLang="cs-CZ" dirty="0"/>
              <a:t>Contingency Theories of Leadership</a:t>
            </a:r>
            <a:r>
              <a:rPr lang="cs-CZ" altLang="cs-CZ" dirty="0"/>
              <a:t> (2/4)</a:t>
            </a:r>
            <a:endParaRPr lang="en-US" altLang="cs-CZ" dirty="0"/>
          </a:p>
        </p:txBody>
      </p:sp>
      <p:sp>
        <p:nvSpPr>
          <p:cNvPr id="7" name="Rectangle 3">
            <a:extLst>
              <a:ext uri="{FF2B5EF4-FFF2-40B4-BE49-F238E27FC236}">
                <a16:creationId xmlns:a16="http://schemas.microsoft.com/office/drawing/2014/main" id="{3540D9E4-630B-419B-A71A-437043400789}"/>
              </a:ext>
            </a:extLst>
          </p:cNvPr>
          <p:cNvSpPr txBox="1">
            <a:spLocks noChangeArrowheads="1"/>
          </p:cNvSpPr>
          <p:nvPr/>
        </p:nvSpPr>
        <p:spPr>
          <a:xfrm>
            <a:off x="4343400" y="3046081"/>
            <a:ext cx="4343400" cy="2014200"/>
          </a:xfrm>
          <a:prstGeom prst="rect">
            <a:avLst/>
          </a:prstGeom>
        </p:spPr>
        <p:txBody>
          <a:bodyPr vert="horz" lIns="0" tIns="0" rIns="0" bIns="0" rtlCol="0">
            <a:noAutofit/>
          </a:bodyPr>
          <a:lstStyle>
            <a:lvl1pPr marL="189000" indent="-135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100" b="0">
                <a:solidFill>
                  <a:schemeClr val="tx1"/>
                </a:solidFill>
                <a:latin typeface="+mn-lt"/>
                <a:ea typeface="+mn-ea"/>
                <a:cs typeface="+mn-cs"/>
              </a:defRPr>
            </a:lvl1pPr>
            <a:lvl2pPr marL="378000" indent="-135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1500"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lvl="1">
              <a:spcBef>
                <a:spcPct val="50000"/>
              </a:spcBef>
            </a:pPr>
            <a:r>
              <a:rPr lang="en-US" altLang="cs-CZ" kern="0" dirty="0"/>
              <a:t>Creates four specific leadership styles </a:t>
            </a:r>
            <a:r>
              <a:rPr lang="cs-CZ" altLang="cs-CZ" sz="1200" kern="0" dirty="0"/>
              <a:t>(</a:t>
            </a:r>
            <a:r>
              <a:rPr lang="en-US" altLang="cs-CZ" sz="1200" kern="0" dirty="0"/>
              <a:t>incorporating Fiedler’s two leadership dimensions</a:t>
            </a:r>
            <a:r>
              <a:rPr lang="cs-CZ" altLang="cs-CZ" sz="1200" kern="0" dirty="0"/>
              <a:t>)</a:t>
            </a:r>
            <a:r>
              <a:rPr lang="en-US" altLang="cs-CZ" kern="0" dirty="0"/>
              <a:t>:</a:t>
            </a:r>
          </a:p>
          <a:p>
            <a:pPr marL="361950" lvl="2">
              <a:spcBef>
                <a:spcPts val="1200"/>
              </a:spcBef>
            </a:pPr>
            <a:r>
              <a:rPr lang="en-US" altLang="cs-CZ" b="1" kern="0" dirty="0"/>
              <a:t>Telling:</a:t>
            </a:r>
            <a:r>
              <a:rPr lang="en-US" altLang="cs-CZ" kern="0" dirty="0"/>
              <a:t> high task-low relationship leadership</a:t>
            </a:r>
          </a:p>
          <a:p>
            <a:pPr marL="361950" lvl="2">
              <a:spcBef>
                <a:spcPct val="50000"/>
              </a:spcBef>
            </a:pPr>
            <a:r>
              <a:rPr lang="en-US" altLang="cs-CZ" b="1" kern="0" dirty="0"/>
              <a:t>Selling:</a:t>
            </a:r>
            <a:r>
              <a:rPr lang="en-US" altLang="cs-CZ" kern="0" dirty="0"/>
              <a:t> high task-high relationship leadership</a:t>
            </a:r>
          </a:p>
          <a:p>
            <a:pPr marL="361950" lvl="2">
              <a:spcBef>
                <a:spcPct val="50000"/>
              </a:spcBef>
            </a:pPr>
            <a:r>
              <a:rPr lang="en-US" altLang="cs-CZ" b="1" kern="0" dirty="0"/>
              <a:t>Participating:</a:t>
            </a:r>
            <a:r>
              <a:rPr lang="en-US" altLang="cs-CZ" kern="0" dirty="0"/>
              <a:t> low task-high relationship leadership</a:t>
            </a:r>
          </a:p>
          <a:p>
            <a:pPr marL="361950" lvl="2">
              <a:spcBef>
                <a:spcPct val="50000"/>
              </a:spcBef>
            </a:pPr>
            <a:r>
              <a:rPr lang="en-US" altLang="cs-CZ" b="1" kern="0" dirty="0"/>
              <a:t>Delegating:</a:t>
            </a:r>
            <a:r>
              <a:rPr lang="en-US" altLang="cs-CZ" kern="0" dirty="0"/>
              <a:t> low task-low relationship leadership</a:t>
            </a:r>
          </a:p>
        </p:txBody>
      </p:sp>
    </p:spTree>
  </p:cSld>
  <p:clrMapOvr>
    <a:masterClrMapping/>
  </p:clrMapOvr>
  <p:transition>
    <p:random/>
  </p:transition>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Prezentace-ECON-EN</Template>
  <TotalTime>1133</TotalTime>
  <Words>1362</Words>
  <Application>Microsoft Office PowerPoint</Application>
  <PresentationFormat>Předvádění na obrazovce (4:3)</PresentationFormat>
  <Paragraphs>229</Paragraphs>
  <Slides>18</Slides>
  <Notes>15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Tahoma</vt:lpstr>
      <vt:lpstr>Wingdings</vt:lpstr>
      <vt:lpstr>Presentation_MU_EN</vt:lpstr>
      <vt:lpstr>Leading</vt:lpstr>
      <vt:lpstr>Agenda for today</vt:lpstr>
      <vt:lpstr>Where are we?</vt:lpstr>
      <vt:lpstr>Leaders and Leadership</vt:lpstr>
      <vt:lpstr>Early Leadership Theories (1/3)</vt:lpstr>
      <vt:lpstr>Early Leadership Theories (2/3)</vt:lpstr>
      <vt:lpstr>Early Leadership Theories (3/3)</vt:lpstr>
      <vt:lpstr>Contingency Theories of Leadership (1/4)</vt:lpstr>
      <vt:lpstr>Contingency Theories of Leadership (2/4)</vt:lpstr>
      <vt:lpstr>Contingency Theories of Leadership (3/4)</vt:lpstr>
      <vt:lpstr>Contingency Theories of Leadership (4/4)</vt:lpstr>
      <vt:lpstr>Contemporary Views on Leadership (1/2)</vt:lpstr>
      <vt:lpstr>Contemporary Views on Leadership (2/2)</vt:lpstr>
      <vt:lpstr>Leadership Issues in the 21st Century (1/3)</vt:lpstr>
      <vt:lpstr>Leadership Issues in the 21st Century (2/3)</vt:lpstr>
      <vt:lpstr>Leadership Issues in the 21st Century (3/3)</vt:lpstr>
      <vt:lpstr>Leadership Can Be Irrelevant!</vt:lpstr>
      <vt:lpstr>Terms to Know</vt:lpstr>
    </vt:vector>
  </TitlesOfParts>
  <Manager>Denise Vaughn</Manager>
  <Company>Prentice Hall,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9e.- Robbins and Coulter</dc:title>
  <dc:subject>Chapter 17</dc:subject>
  <dc:creator>Charlie Cook, University of West Alabama</dc:creator>
  <cp:lastModifiedBy>Smutny Petr</cp:lastModifiedBy>
  <cp:revision>74</cp:revision>
  <cp:lastPrinted>2020-12-01T13:08:09Z</cp:lastPrinted>
  <dcterms:created xsi:type="dcterms:W3CDTF">2003-08-08T20:04:45Z</dcterms:created>
  <dcterms:modified xsi:type="dcterms:W3CDTF">2020-12-01T14:29:06Z</dcterms:modified>
</cp:coreProperties>
</file>