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85" r:id="rId3"/>
    <p:sldMasterId id="2147483695" r:id="rId4"/>
  </p:sldMasterIdLst>
  <p:notesMasterIdLst>
    <p:notesMasterId r:id="rId23"/>
  </p:notesMasterIdLst>
  <p:sldIdLst>
    <p:sldId id="330" r:id="rId5"/>
    <p:sldId id="257" r:id="rId6"/>
    <p:sldId id="331" r:id="rId7"/>
    <p:sldId id="290" r:id="rId8"/>
    <p:sldId id="293" r:id="rId9"/>
    <p:sldId id="296" r:id="rId10"/>
    <p:sldId id="295" r:id="rId11"/>
    <p:sldId id="300" r:id="rId12"/>
    <p:sldId id="302" r:id="rId13"/>
    <p:sldId id="305" r:id="rId14"/>
    <p:sldId id="310" r:id="rId15"/>
    <p:sldId id="314" r:id="rId16"/>
    <p:sldId id="304" r:id="rId17"/>
    <p:sldId id="283" r:id="rId18"/>
    <p:sldId id="318" r:id="rId19"/>
    <p:sldId id="321" r:id="rId20"/>
    <p:sldId id="323" r:id="rId21"/>
    <p:sldId id="27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3300"/>
    <a:srgbClr val="CC0000"/>
    <a:srgbClr val="3366CC"/>
    <a:srgbClr val="336600"/>
    <a:srgbClr val="996633"/>
    <a:srgbClr val="99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94E3B-CD85-42A2-9AB3-915AADC24A37}" v="115" dt="2020-12-01T15:45:56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6" autoAdjust="0"/>
    <p:restoredTop sz="94660"/>
  </p:normalViewPr>
  <p:slideViewPr>
    <p:cSldViewPr>
      <p:cViewPr varScale="1">
        <p:scale>
          <a:sx n="111" d="100"/>
          <a:sy n="111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37ffb8d4-0ab7-4539-80fa-95cb741689c5" providerId="ADAL" clId="{06994E3B-CD85-42A2-9AB3-915AADC24A37}"/>
    <pc:docChg chg="undo custSel mod addSld delSld modSld sldOrd modMainMaster">
      <pc:chgData name="Petr" userId="37ffb8d4-0ab7-4539-80fa-95cb741689c5" providerId="ADAL" clId="{06994E3B-CD85-42A2-9AB3-915AADC24A37}" dt="2020-12-01T15:48:42.219" v="1271" actId="20577"/>
      <pc:docMkLst>
        <pc:docMk/>
      </pc:docMkLst>
      <pc:sldChg chg="addSp delSp modSp del mod modTransition modClrScheme chgLayout">
        <pc:chgData name="Petr" userId="37ffb8d4-0ab7-4539-80fa-95cb741689c5" providerId="ADAL" clId="{06994E3B-CD85-42A2-9AB3-915AADC24A37}" dt="2020-12-01T14:32:04.853" v="5" actId="2696"/>
        <pc:sldMkLst>
          <pc:docMk/>
          <pc:sldMk cId="0" sldId="256"/>
        </pc:sldMkLst>
        <pc:spChg chg="mod ord">
          <ac:chgData name="Petr" userId="37ffb8d4-0ab7-4539-80fa-95cb741689c5" providerId="ADAL" clId="{06994E3B-CD85-42A2-9AB3-915AADC24A37}" dt="2020-12-01T14:31:33.984" v="4" actId="26606"/>
          <ac:spMkLst>
            <pc:docMk/>
            <pc:sldMk cId="0" sldId="256"/>
            <ac:spMk id="4" creationId="{19D58C07-6264-4540-8C09-CD9F82B87E06}"/>
          </ac:spMkLst>
        </pc:spChg>
        <pc:spChg chg="add del mod">
          <ac:chgData name="Petr" userId="37ffb8d4-0ab7-4539-80fa-95cb741689c5" providerId="ADAL" clId="{06994E3B-CD85-42A2-9AB3-915AADC24A37}" dt="2020-12-01T14:31:33.963" v="3" actId="26606"/>
          <ac:spMkLst>
            <pc:docMk/>
            <pc:sldMk cId="0" sldId="256"/>
            <ac:spMk id="84" creationId="{C20FE33C-D67F-4607-852E-0FC53BBA9A80}"/>
          </ac:spMkLst>
        </pc:spChg>
        <pc:spChg chg="mod">
          <ac:chgData name="Petr" userId="37ffb8d4-0ab7-4539-80fa-95cb741689c5" providerId="ADAL" clId="{06994E3B-CD85-42A2-9AB3-915AADC24A37}" dt="2020-12-01T14:31:33.984" v="4" actId="26606"/>
          <ac:spMkLst>
            <pc:docMk/>
            <pc:sldMk cId="0" sldId="256"/>
            <ac:spMk id="2061" creationId="{F3A9E66B-7C5C-41B8-A8EF-9C47B8C38184}"/>
          </ac:spMkLst>
        </pc:spChg>
        <pc:spChg chg="mod">
          <ac:chgData name="Petr" userId="37ffb8d4-0ab7-4539-80fa-95cb741689c5" providerId="ADAL" clId="{06994E3B-CD85-42A2-9AB3-915AADC24A37}" dt="2020-12-01T14:31:33.984" v="4" actId="26606"/>
          <ac:spMkLst>
            <pc:docMk/>
            <pc:sldMk cId="0" sldId="256"/>
            <ac:spMk id="2063" creationId="{423916A0-3CE7-466F-A55E-46184D6116DF}"/>
          </ac:spMkLst>
        </pc:spChg>
        <pc:spChg chg="add mod">
          <ac:chgData name="Petr" userId="37ffb8d4-0ab7-4539-80fa-95cb741689c5" providerId="ADAL" clId="{06994E3B-CD85-42A2-9AB3-915AADC24A37}" dt="2020-12-01T14:31:33.984" v="4" actId="26606"/>
          <ac:spMkLst>
            <pc:docMk/>
            <pc:sldMk cId="0" sldId="256"/>
            <ac:spMk id="2065" creationId="{EE3655C6-43B1-43E6-BD66-4B3F226F267C}"/>
          </ac:spMkLst>
        </pc:spChg>
      </pc:sldChg>
      <pc:sldChg chg="modSp add mod">
        <pc:chgData name="Petr" userId="37ffb8d4-0ab7-4539-80fa-95cb741689c5" providerId="ADAL" clId="{06994E3B-CD85-42A2-9AB3-915AADC24A37}" dt="2020-12-01T15:35:36.750" v="1100" actId="108"/>
        <pc:sldMkLst>
          <pc:docMk/>
          <pc:sldMk cId="1333537270" sldId="257"/>
        </pc:sldMkLst>
        <pc:spChg chg="mod">
          <ac:chgData name="Petr" userId="37ffb8d4-0ab7-4539-80fa-95cb741689c5" providerId="ADAL" clId="{06994E3B-CD85-42A2-9AB3-915AADC24A37}" dt="2020-12-01T15:35:36.750" v="1100" actId="108"/>
          <ac:spMkLst>
            <pc:docMk/>
            <pc:sldMk cId="1333537270" sldId="257"/>
            <ac:spMk id="5" creationId="{E2B6A2BD-DF4E-4386-980C-005B0AC4A00F}"/>
          </ac:spMkLst>
        </pc:spChg>
      </pc:sldChg>
      <pc:sldChg chg="addSp delSp modSp mod modClrScheme modAnim chgLayout">
        <pc:chgData name="Petr" userId="37ffb8d4-0ab7-4539-80fa-95cb741689c5" providerId="ADAL" clId="{06994E3B-CD85-42A2-9AB3-915AADC24A37}" dt="2020-12-01T15:40:01.524" v="1146" actId="478"/>
        <pc:sldMkLst>
          <pc:docMk/>
          <pc:sldMk cId="0" sldId="272"/>
        </pc:sldMkLst>
        <pc:spChg chg="add del mod ord">
          <ac:chgData name="Petr" userId="37ffb8d4-0ab7-4539-80fa-95cb741689c5" providerId="ADAL" clId="{06994E3B-CD85-42A2-9AB3-915AADC24A37}" dt="2020-12-01T15:37:19.669" v="1111" actId="478"/>
          <ac:spMkLst>
            <pc:docMk/>
            <pc:sldMk cId="0" sldId="272"/>
            <ac:spMk id="2" creationId="{9DB19282-E565-4176-A1A7-56135D7396E9}"/>
          </ac:spMkLst>
        </pc:spChg>
        <pc:spChg chg="add mod ord">
          <ac:chgData name="Petr" userId="37ffb8d4-0ab7-4539-80fa-95cb741689c5" providerId="ADAL" clId="{06994E3B-CD85-42A2-9AB3-915AADC24A37}" dt="2020-12-01T15:36:27.809" v="1106" actId="700"/>
          <ac:spMkLst>
            <pc:docMk/>
            <pc:sldMk cId="0" sldId="272"/>
            <ac:spMk id="3" creationId="{D920DCA9-8CF6-406C-8F4C-1F946E47EDD1}"/>
          </ac:spMkLst>
        </pc:spChg>
        <pc:spChg chg="add del mod ord">
          <ac:chgData name="Petr" userId="37ffb8d4-0ab7-4539-80fa-95cb741689c5" providerId="ADAL" clId="{06994E3B-CD85-42A2-9AB3-915AADC24A37}" dt="2020-12-01T15:37:31.340" v="1113" actId="478"/>
          <ac:spMkLst>
            <pc:docMk/>
            <pc:sldMk cId="0" sldId="272"/>
            <ac:spMk id="4" creationId="{9E45D936-69DB-4369-ACF3-4BE1D6C51341}"/>
          </ac:spMkLst>
        </pc:spChg>
        <pc:spChg chg="del mod ord">
          <ac:chgData name="Petr" userId="37ffb8d4-0ab7-4539-80fa-95cb741689c5" providerId="ADAL" clId="{06994E3B-CD85-42A2-9AB3-915AADC24A37}" dt="2020-12-01T15:39:59.809" v="1145" actId="478"/>
          <ac:spMkLst>
            <pc:docMk/>
            <pc:sldMk cId="0" sldId="272"/>
            <ac:spMk id="5" creationId="{2BCA4934-1D1E-472E-8D2F-851EB96A636B}"/>
          </ac:spMkLst>
        </pc:spChg>
        <pc:spChg chg="del mod ord">
          <ac:chgData name="Petr" userId="37ffb8d4-0ab7-4539-80fa-95cb741689c5" providerId="ADAL" clId="{06994E3B-CD85-42A2-9AB3-915AADC24A37}" dt="2020-12-01T15:40:01.524" v="1146" actId="478"/>
          <ac:spMkLst>
            <pc:docMk/>
            <pc:sldMk cId="0" sldId="272"/>
            <ac:spMk id="6" creationId="{82CA46D5-E68B-4558-A01B-D3655EB44F74}"/>
          </ac:spMkLst>
        </pc:spChg>
        <pc:spChg chg="add del mod ord">
          <ac:chgData name="Petr" userId="37ffb8d4-0ab7-4539-80fa-95cb741689c5" providerId="ADAL" clId="{06994E3B-CD85-42A2-9AB3-915AADC24A37}" dt="2020-12-01T15:37:32.970" v="1114" actId="478"/>
          <ac:spMkLst>
            <pc:docMk/>
            <pc:sldMk cId="0" sldId="272"/>
            <ac:spMk id="7" creationId="{D7B499D8-88D4-464C-92B5-C5E2FBB86911}"/>
          </ac:spMkLst>
        </pc:spChg>
        <pc:spChg chg="add del mod ord">
          <ac:chgData name="Petr" userId="37ffb8d4-0ab7-4539-80fa-95cb741689c5" providerId="ADAL" clId="{06994E3B-CD85-42A2-9AB3-915AADC24A37}" dt="2020-12-01T15:37:43.669" v="1118" actId="478"/>
          <ac:spMkLst>
            <pc:docMk/>
            <pc:sldMk cId="0" sldId="272"/>
            <ac:spMk id="8" creationId="{25378CBF-DC95-44AD-97A4-31089C9C3A8B}"/>
          </ac:spMkLst>
        </pc:spChg>
        <pc:spChg chg="add del mod ord">
          <ac:chgData name="Petr" userId="37ffb8d4-0ab7-4539-80fa-95cb741689c5" providerId="ADAL" clId="{06994E3B-CD85-42A2-9AB3-915AADC24A37}" dt="2020-12-01T15:37:37.329" v="1116" actId="478"/>
          <ac:spMkLst>
            <pc:docMk/>
            <pc:sldMk cId="0" sldId="272"/>
            <ac:spMk id="9" creationId="{E8EFB0B2-91E2-4C39-9199-C90B17DBBEEB}"/>
          </ac:spMkLst>
        </pc:spChg>
        <pc:spChg chg="add del mod ord">
          <ac:chgData name="Petr" userId="37ffb8d4-0ab7-4539-80fa-95cb741689c5" providerId="ADAL" clId="{06994E3B-CD85-42A2-9AB3-915AADC24A37}" dt="2020-12-01T15:37:35.367" v="1115" actId="478"/>
          <ac:spMkLst>
            <pc:docMk/>
            <pc:sldMk cId="0" sldId="272"/>
            <ac:spMk id="10" creationId="{8122124E-A438-4D1E-BD7C-4EC184ABCBE2}"/>
          </ac:spMkLst>
        </pc:spChg>
        <pc:spChg chg="add mod ord">
          <ac:chgData name="Petr" userId="37ffb8d4-0ab7-4539-80fa-95cb741689c5" providerId="ADAL" clId="{06994E3B-CD85-42A2-9AB3-915AADC24A37}" dt="2020-12-01T15:39:52.939" v="1144" actId="6549"/>
          <ac:spMkLst>
            <pc:docMk/>
            <pc:sldMk cId="0" sldId="272"/>
            <ac:spMk id="11" creationId="{C5448EAB-CE41-45CB-AD92-0F975947B0D2}"/>
          </ac:spMkLst>
        </pc:spChg>
        <pc:spChg chg="mod ord">
          <ac:chgData name="Petr" userId="37ffb8d4-0ab7-4539-80fa-95cb741689c5" providerId="ADAL" clId="{06994E3B-CD85-42A2-9AB3-915AADC24A37}" dt="2020-12-01T15:36:27.809" v="1106" actId="700"/>
          <ac:spMkLst>
            <pc:docMk/>
            <pc:sldMk cId="0" sldId="272"/>
            <ac:spMk id="92164" creationId="{939348E7-6CCE-44FB-B6B0-7FD68D2D3539}"/>
          </ac:spMkLst>
        </pc:spChg>
        <pc:spChg chg="mod ord">
          <ac:chgData name="Petr" userId="37ffb8d4-0ab7-4539-80fa-95cb741689c5" providerId="ADAL" clId="{06994E3B-CD85-42A2-9AB3-915AADC24A37}" dt="2020-12-01T15:39:40.799" v="1143" actId="6549"/>
          <ac:spMkLst>
            <pc:docMk/>
            <pc:sldMk cId="0" sldId="272"/>
            <ac:spMk id="92165" creationId="{BA30DA80-E1E8-4684-8025-7FA4BEBBFBDC}"/>
          </ac:spMkLst>
        </pc:spChg>
        <pc:spChg chg="mod ord">
          <ac:chgData name="Petr" userId="37ffb8d4-0ab7-4539-80fa-95cb741689c5" providerId="ADAL" clId="{06994E3B-CD85-42A2-9AB3-915AADC24A37}" dt="2020-12-01T15:39:18.569" v="1137" actId="21"/>
          <ac:spMkLst>
            <pc:docMk/>
            <pc:sldMk cId="0" sldId="272"/>
            <ac:spMk id="92166" creationId="{7B3DDA66-D4D8-4004-839E-2DE9503C7F14}"/>
          </ac:spMkLst>
        </pc:spChg>
      </pc:sldChg>
      <pc:sldChg chg="delSp modSp del modAnim">
        <pc:chgData name="Petr" userId="37ffb8d4-0ab7-4539-80fa-95cb741689c5" providerId="ADAL" clId="{06994E3B-CD85-42A2-9AB3-915AADC24A37}" dt="2020-12-01T14:48:12.142" v="497" actId="2696"/>
        <pc:sldMkLst>
          <pc:docMk/>
          <pc:sldMk cId="0" sldId="274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4"/>
            <ac:spMk id="6" creationId="{68D35F75-A9BE-4DE3-88F0-ABB613A21A05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4"/>
            <ac:spMk id="7" creationId="{4C4AAFF2-115E-4B16-AA9F-E0C3C87B7E14}"/>
          </ac:spMkLst>
        </pc:spChg>
        <pc:picChg chg="del">
          <ac:chgData name="Petr" userId="37ffb8d4-0ab7-4539-80fa-95cb741689c5" providerId="ADAL" clId="{06994E3B-CD85-42A2-9AB3-915AADC24A37}" dt="2020-12-01T14:45:56.753" v="481" actId="21"/>
          <ac:picMkLst>
            <pc:docMk/>
            <pc:sldMk cId="0" sldId="274"/>
            <ac:picMk id="96261" creationId="{E2B1A8F9-BC3F-4924-983F-364FA780073D}"/>
          </ac:picMkLst>
        </pc:picChg>
      </pc:sldChg>
      <pc:sldChg chg="delSp modSp del modAnim">
        <pc:chgData name="Petr" userId="37ffb8d4-0ab7-4539-80fa-95cb741689c5" providerId="ADAL" clId="{06994E3B-CD85-42A2-9AB3-915AADC24A37}" dt="2020-12-01T14:52:17.092" v="535" actId="2696"/>
        <pc:sldMkLst>
          <pc:docMk/>
          <pc:sldMk cId="0" sldId="275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5"/>
            <ac:spMk id="6" creationId="{2D78C76D-4047-4D8B-8214-E3D3BA9B30CA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5"/>
            <ac:spMk id="7" creationId="{74176BB2-BC82-45AB-A06A-F14BFDDB1259}"/>
          </ac:spMkLst>
        </pc:spChg>
        <pc:picChg chg="del">
          <ac:chgData name="Petr" userId="37ffb8d4-0ab7-4539-80fa-95cb741689c5" providerId="ADAL" clId="{06994E3B-CD85-42A2-9AB3-915AADC24A37}" dt="2020-12-01T14:51:32.472" v="525" actId="21"/>
          <ac:picMkLst>
            <pc:docMk/>
            <pc:sldMk cId="0" sldId="275"/>
            <ac:picMk id="98309" creationId="{825261F5-BA57-4848-81EE-FF6CE2768A96}"/>
          </ac:picMkLst>
        </pc:picChg>
      </pc:sldChg>
      <pc:sldChg chg="modSp del">
        <pc:chgData name="Petr" userId="37ffb8d4-0ab7-4539-80fa-95cb741689c5" providerId="ADAL" clId="{06994E3B-CD85-42A2-9AB3-915AADC24A37}" dt="2020-12-01T14:52:20.362" v="536" actId="2696"/>
        <pc:sldMkLst>
          <pc:docMk/>
          <pc:sldMk cId="0" sldId="276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6"/>
            <ac:spMk id="6" creationId="{8AA2F2B9-A432-4D7C-9AFD-5A7458AAFF33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6"/>
            <ac:spMk id="7" creationId="{3E69C172-0190-4624-97B8-E26CA2522AF8}"/>
          </ac:spMkLst>
        </pc:spChg>
      </pc:sldChg>
      <pc:sldChg chg="modSp del">
        <pc:chgData name="Petr" userId="37ffb8d4-0ab7-4539-80fa-95cb741689c5" providerId="ADAL" clId="{06994E3B-CD85-42A2-9AB3-915AADC24A37}" dt="2020-12-01T14:54:26.110" v="554" actId="2696"/>
        <pc:sldMkLst>
          <pc:docMk/>
          <pc:sldMk cId="0" sldId="277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7"/>
            <ac:spMk id="6" creationId="{E32ABA0A-F4D4-4DE6-939F-4115A15C1A63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7"/>
            <ac:spMk id="7" creationId="{30A314D3-E936-4CF9-8DB7-CD65143EEC56}"/>
          </ac:spMkLst>
        </pc:spChg>
      </pc:sldChg>
      <pc:sldChg chg="delSp modSp del modAnim">
        <pc:chgData name="Petr" userId="37ffb8d4-0ab7-4539-80fa-95cb741689c5" providerId="ADAL" clId="{06994E3B-CD85-42A2-9AB3-915AADC24A37}" dt="2020-12-01T15:01:33.301" v="640" actId="2696"/>
        <pc:sldMkLst>
          <pc:docMk/>
          <pc:sldMk cId="0" sldId="278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8"/>
            <ac:spMk id="6" creationId="{B908F067-27BE-4308-AE98-2CC3E26E0987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8"/>
            <ac:spMk id="7" creationId="{8FFE16C6-0877-4172-871A-19BB93735515}"/>
          </ac:spMkLst>
        </pc:spChg>
        <pc:picChg chg="del">
          <ac:chgData name="Petr" userId="37ffb8d4-0ab7-4539-80fa-95cb741689c5" providerId="ADAL" clId="{06994E3B-CD85-42A2-9AB3-915AADC24A37}" dt="2020-12-01T14:59:20.792" v="617" actId="21"/>
          <ac:picMkLst>
            <pc:docMk/>
            <pc:sldMk cId="0" sldId="278"/>
            <ac:picMk id="104453" creationId="{8B31D7E0-CC06-4176-88D3-A23DDC5A5CAB}"/>
          </ac:picMkLst>
        </pc:picChg>
      </pc:sldChg>
      <pc:sldChg chg="addSp delSp modSp del modAnim">
        <pc:chgData name="Petr" userId="37ffb8d4-0ab7-4539-80fa-95cb741689c5" providerId="ADAL" clId="{06994E3B-CD85-42A2-9AB3-915AADC24A37}" dt="2020-12-01T15:07:08.061" v="698" actId="2696"/>
        <pc:sldMkLst>
          <pc:docMk/>
          <pc:sldMk cId="0" sldId="279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9"/>
            <ac:spMk id="7" creationId="{AAFE6B20-FD08-45A5-A3B1-784A27F80141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79"/>
            <ac:spMk id="8" creationId="{EDAA7212-E49F-4E9E-98F0-560A61882583}"/>
          </ac:spMkLst>
        </pc:spChg>
        <pc:picChg chg="add del">
          <ac:chgData name="Petr" userId="37ffb8d4-0ab7-4539-80fa-95cb741689c5" providerId="ADAL" clId="{06994E3B-CD85-42A2-9AB3-915AADC24A37}" dt="2020-12-01T15:03:46.516" v="656" actId="21"/>
          <ac:picMkLst>
            <pc:docMk/>
            <pc:sldMk cId="0" sldId="279"/>
            <ac:picMk id="106501" creationId="{A69447C8-5B32-48C4-B21B-E6ECBC391A66}"/>
          </ac:picMkLst>
        </pc:picChg>
      </pc:sldChg>
      <pc:sldChg chg="delSp modSp del modAnim">
        <pc:chgData name="Petr" userId="37ffb8d4-0ab7-4539-80fa-95cb741689c5" providerId="ADAL" clId="{06994E3B-CD85-42A2-9AB3-915AADC24A37}" dt="2020-12-01T15:07:15.552" v="699" actId="2696"/>
        <pc:sldMkLst>
          <pc:docMk/>
          <pc:sldMk cId="0" sldId="280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0"/>
            <ac:spMk id="7" creationId="{841744B1-75AC-4067-9862-19A7D60FA470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0"/>
            <ac:spMk id="8" creationId="{CB24A942-23F3-4C66-88E1-EE2F899A45CD}"/>
          </ac:spMkLst>
        </pc:spChg>
        <pc:picChg chg="del">
          <ac:chgData name="Petr" userId="37ffb8d4-0ab7-4539-80fa-95cb741689c5" providerId="ADAL" clId="{06994E3B-CD85-42A2-9AB3-915AADC24A37}" dt="2020-12-01T15:06:46.141" v="693" actId="21"/>
          <ac:picMkLst>
            <pc:docMk/>
            <pc:sldMk cId="0" sldId="280"/>
            <ac:picMk id="108549" creationId="{0EB60BCE-CE78-4626-AB20-E90E2E367D56}"/>
          </ac:picMkLst>
        </pc:picChg>
      </pc:sldChg>
      <pc:sldChg chg="modSp del">
        <pc:chgData name="Petr" userId="37ffb8d4-0ab7-4539-80fa-95cb741689c5" providerId="ADAL" clId="{06994E3B-CD85-42A2-9AB3-915AADC24A37}" dt="2020-12-01T15:22:23.360" v="827" actId="2696"/>
        <pc:sldMkLst>
          <pc:docMk/>
          <pc:sldMk cId="0" sldId="281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1"/>
            <ac:spMk id="6" creationId="{7CFF22AA-0070-4337-B2B8-2F73BE68BC44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1"/>
            <ac:spMk id="7" creationId="{C6EA01E9-ACF8-4B1C-8258-F994AB2B3D33}"/>
          </ac:spMkLst>
        </pc:spChg>
      </pc:sldChg>
      <pc:sldChg chg="modSp del">
        <pc:chgData name="Petr" userId="37ffb8d4-0ab7-4539-80fa-95cb741689c5" providerId="ADAL" clId="{06994E3B-CD85-42A2-9AB3-915AADC24A37}" dt="2020-12-01T15:26:02.230" v="863" actId="2696"/>
        <pc:sldMkLst>
          <pc:docMk/>
          <pc:sldMk cId="0" sldId="282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2"/>
            <ac:spMk id="6" creationId="{48FE9DEE-48E2-4974-8E6D-3586BF2D8C7E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2"/>
            <ac:spMk id="7" creationId="{6CFA0A27-CFCB-4C9C-B707-06EE404D25D7}"/>
          </ac:spMkLst>
        </pc:spChg>
      </pc:sldChg>
      <pc:sldChg chg="addSp delSp modSp mod modClrScheme chgLayout">
        <pc:chgData name="Petr" userId="37ffb8d4-0ab7-4539-80fa-95cb741689c5" providerId="ADAL" clId="{06994E3B-CD85-42A2-9AB3-915AADC24A37}" dt="2020-12-01T15:34:47.483" v="1068" actId="20577"/>
        <pc:sldMkLst>
          <pc:docMk/>
          <pc:sldMk cId="0" sldId="283"/>
        </pc:sldMkLst>
        <pc:spChg chg="add mod ord">
          <ac:chgData name="Petr" userId="37ffb8d4-0ab7-4539-80fa-95cb741689c5" providerId="ADAL" clId="{06994E3B-CD85-42A2-9AB3-915AADC24A37}" dt="2020-12-01T15:31:33.420" v="900" actId="700"/>
          <ac:spMkLst>
            <pc:docMk/>
            <pc:sldMk cId="0" sldId="283"/>
            <ac:spMk id="2" creationId="{18557451-E61B-4224-98A8-5E1CCC70924B}"/>
          </ac:spMkLst>
        </pc:spChg>
        <pc:spChg chg="add mod ord">
          <ac:chgData name="Petr" userId="37ffb8d4-0ab7-4539-80fa-95cb741689c5" providerId="ADAL" clId="{06994E3B-CD85-42A2-9AB3-915AADC24A37}" dt="2020-12-01T15:34:25.350" v="990" actId="5793"/>
          <ac:spMkLst>
            <pc:docMk/>
            <pc:sldMk cId="0" sldId="283"/>
            <ac:spMk id="3" creationId="{A70179E3-8265-49CA-B416-D246BC9D067C}"/>
          </ac:spMkLst>
        </pc:spChg>
        <pc:spChg chg="add mod ord">
          <ac:chgData name="Petr" userId="37ffb8d4-0ab7-4539-80fa-95cb741689c5" providerId="ADAL" clId="{06994E3B-CD85-42A2-9AB3-915AADC24A37}" dt="2020-12-01T15:34:47.483" v="1068" actId="20577"/>
          <ac:spMkLst>
            <pc:docMk/>
            <pc:sldMk cId="0" sldId="283"/>
            <ac:spMk id="4" creationId="{FA76021D-EB9D-42AB-A21E-1DDA1C6CA269}"/>
          </ac:spMkLst>
        </pc:spChg>
        <pc:spChg chg="add mod ord">
          <ac:chgData name="Petr" userId="37ffb8d4-0ab7-4539-80fa-95cb741689c5" providerId="ADAL" clId="{06994E3B-CD85-42A2-9AB3-915AADC24A37}" dt="2020-12-01T15:34:08.470" v="986" actId="20577"/>
          <ac:spMkLst>
            <pc:docMk/>
            <pc:sldMk cId="0" sldId="283"/>
            <ac:spMk id="5" creationId="{222A79DB-76D8-4330-B97B-EFF687C131D9}"/>
          </ac:spMkLst>
        </pc:spChg>
        <pc:spChg chg="del mod">
          <ac:chgData name="Petr" userId="37ffb8d4-0ab7-4539-80fa-95cb741689c5" providerId="ADAL" clId="{06994E3B-CD85-42A2-9AB3-915AADC24A37}" dt="2020-12-01T15:30:58.130" v="896" actId="478"/>
          <ac:spMkLst>
            <pc:docMk/>
            <pc:sldMk cId="0" sldId="283"/>
            <ac:spMk id="6" creationId="{AB9C0E07-C737-4A5A-B33E-98DDEDFAC19D}"/>
          </ac:spMkLst>
        </pc:spChg>
        <pc:spChg chg="del mod">
          <ac:chgData name="Petr" userId="37ffb8d4-0ab7-4539-80fa-95cb741689c5" providerId="ADAL" clId="{06994E3B-CD85-42A2-9AB3-915AADC24A37}" dt="2020-12-01T15:30:59.457" v="897" actId="478"/>
          <ac:spMkLst>
            <pc:docMk/>
            <pc:sldMk cId="0" sldId="283"/>
            <ac:spMk id="7" creationId="{9E874C55-A706-489B-855E-447237046E04}"/>
          </ac:spMkLst>
        </pc:spChg>
        <pc:spChg chg="mod ord">
          <ac:chgData name="Petr" userId="37ffb8d4-0ab7-4539-80fa-95cb741689c5" providerId="ADAL" clId="{06994E3B-CD85-42A2-9AB3-915AADC24A37}" dt="2020-12-01T15:32:27.400" v="915" actId="108"/>
          <ac:spMkLst>
            <pc:docMk/>
            <pc:sldMk cId="0" sldId="283"/>
            <ac:spMk id="115714" creationId="{9648022E-8995-415C-A786-6E5A7E946902}"/>
          </ac:spMkLst>
        </pc:spChg>
        <pc:spChg chg="del">
          <ac:chgData name="Petr" userId="37ffb8d4-0ab7-4539-80fa-95cb741689c5" providerId="ADAL" clId="{06994E3B-CD85-42A2-9AB3-915AADC24A37}" dt="2020-12-01T15:29:53.720" v="876" actId="478"/>
          <ac:spMkLst>
            <pc:docMk/>
            <pc:sldMk cId="0" sldId="283"/>
            <ac:spMk id="115715" creationId="{5928C9C1-A945-4E2B-B12C-1B971A020601}"/>
          </ac:spMkLst>
        </pc:spChg>
        <pc:spChg chg="del">
          <ac:chgData name="Petr" userId="37ffb8d4-0ab7-4539-80fa-95cb741689c5" providerId="ADAL" clId="{06994E3B-CD85-42A2-9AB3-915AADC24A37}" dt="2020-12-01T15:29:54.950" v="877" actId="478"/>
          <ac:spMkLst>
            <pc:docMk/>
            <pc:sldMk cId="0" sldId="283"/>
            <ac:spMk id="115716" creationId="{204840BC-191E-4B31-8DDE-4EBF216CA7C6}"/>
          </ac:spMkLst>
        </pc:spChg>
        <pc:picChg chg="mod">
          <ac:chgData name="Petr" userId="37ffb8d4-0ab7-4539-80fa-95cb741689c5" providerId="ADAL" clId="{06994E3B-CD85-42A2-9AB3-915AADC24A37}" dt="2020-12-01T15:31:43.470" v="902" actId="14100"/>
          <ac:picMkLst>
            <pc:docMk/>
            <pc:sldMk cId="0" sldId="283"/>
            <ac:picMk id="115717" creationId="{5C057387-C7C8-4C85-938F-C81749CCFE63}"/>
          </ac:picMkLst>
        </pc:picChg>
      </pc:sldChg>
      <pc:sldChg chg="modSp del">
        <pc:chgData name="Petr" userId="37ffb8d4-0ab7-4539-80fa-95cb741689c5" providerId="ADAL" clId="{06994E3B-CD85-42A2-9AB3-915AADC24A37}" dt="2020-12-01T15:40:16.086" v="1149" actId="2696"/>
        <pc:sldMkLst>
          <pc:docMk/>
          <pc:sldMk cId="0" sldId="284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4"/>
            <ac:spMk id="7" creationId="{50726AC1-C6B4-4F28-9B20-7B716D70CF4D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4"/>
            <ac:spMk id="8" creationId="{E93511E0-EFA9-437E-85F5-DD06E46B6AA6}"/>
          </ac:spMkLst>
        </pc:spChg>
      </pc:sldChg>
      <pc:sldChg chg="modSp del">
        <pc:chgData name="Petr" userId="37ffb8d4-0ab7-4539-80fa-95cb741689c5" providerId="ADAL" clId="{06994E3B-CD85-42A2-9AB3-915AADC24A37}" dt="2020-12-01T14:32:04.853" v="5" actId="2696"/>
        <pc:sldMkLst>
          <pc:docMk/>
          <pc:sldMk cId="0" sldId="287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7"/>
            <ac:spMk id="4" creationId="{226E6550-3E40-4654-8DC4-5D607942FEC0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7"/>
            <ac:spMk id="5" creationId="{5F4234B0-71FB-498F-BB9D-935972831ECD}"/>
          </ac:spMkLst>
        </pc:spChg>
      </pc:sldChg>
      <pc:sldChg chg="modSp del">
        <pc:chgData name="Petr" userId="37ffb8d4-0ab7-4539-80fa-95cb741689c5" providerId="ADAL" clId="{06994E3B-CD85-42A2-9AB3-915AADC24A37}" dt="2020-12-01T14:32:04.853" v="5" actId="2696"/>
        <pc:sldMkLst>
          <pc:docMk/>
          <pc:sldMk cId="0" sldId="288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8"/>
            <ac:spMk id="4" creationId="{3FD24C84-1E00-4A7D-B9B0-0BCF1659A420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8"/>
            <ac:spMk id="5" creationId="{CBEC472D-2F2B-48C8-9D80-70BA99B38702}"/>
          </ac:spMkLst>
        </pc:spChg>
      </pc:sldChg>
      <pc:sldChg chg="modSp del">
        <pc:chgData name="Petr" userId="37ffb8d4-0ab7-4539-80fa-95cb741689c5" providerId="ADAL" clId="{06994E3B-CD85-42A2-9AB3-915AADC24A37}" dt="2020-12-01T14:32:04.853" v="5" actId="2696"/>
        <pc:sldMkLst>
          <pc:docMk/>
          <pc:sldMk cId="0" sldId="289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9"/>
            <ac:spMk id="4" creationId="{6537E168-DA83-44A6-9925-0BD156044359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89"/>
            <ac:spMk id="5" creationId="{5E882773-61AC-4069-A507-D91E3FF3006C}"/>
          </ac:spMkLst>
        </pc:spChg>
      </pc:sldChg>
      <pc:sldChg chg="delSp modSp mod ord">
        <pc:chgData name="Petr" userId="37ffb8d4-0ab7-4539-80fa-95cb741689c5" providerId="ADAL" clId="{06994E3B-CD85-42A2-9AB3-915AADC24A37}" dt="2020-12-01T14:42:02.473" v="474" actId="14100"/>
        <pc:sldMkLst>
          <pc:docMk/>
          <pc:sldMk cId="0" sldId="290"/>
        </pc:sldMkLst>
        <pc:spChg chg="del mod">
          <ac:chgData name="Petr" userId="37ffb8d4-0ab7-4539-80fa-95cb741689c5" providerId="ADAL" clId="{06994E3B-CD85-42A2-9AB3-915AADC24A37}" dt="2020-12-01T14:38:55.512" v="297" actId="478"/>
          <ac:spMkLst>
            <pc:docMk/>
            <pc:sldMk cId="0" sldId="290"/>
            <ac:spMk id="4" creationId="{8618D378-C0C3-463D-AC9C-230ACAF85034}"/>
          </ac:spMkLst>
        </pc:spChg>
        <pc:spChg chg="del mod">
          <ac:chgData name="Petr" userId="37ffb8d4-0ab7-4539-80fa-95cb741689c5" providerId="ADAL" clId="{06994E3B-CD85-42A2-9AB3-915AADC24A37}" dt="2020-12-01T14:38:57.643" v="298" actId="478"/>
          <ac:spMkLst>
            <pc:docMk/>
            <pc:sldMk cId="0" sldId="290"/>
            <ac:spMk id="5" creationId="{DFD25F9F-D2AE-4A53-A04F-BC4628D0A539}"/>
          </ac:spMkLst>
        </pc:spChg>
        <pc:spChg chg="mod">
          <ac:chgData name="Petr" userId="37ffb8d4-0ab7-4539-80fa-95cb741689c5" providerId="ADAL" clId="{06994E3B-CD85-42A2-9AB3-915AADC24A37}" dt="2020-12-01T14:39:54.772" v="310" actId="20577"/>
          <ac:spMkLst>
            <pc:docMk/>
            <pc:sldMk cId="0" sldId="290"/>
            <ac:spMk id="130050" creationId="{88317F29-76F1-48E1-8A05-F9EF95E395D5}"/>
          </ac:spMkLst>
        </pc:spChg>
        <pc:spChg chg="mod">
          <ac:chgData name="Petr" userId="37ffb8d4-0ab7-4539-80fa-95cb741689c5" providerId="ADAL" clId="{06994E3B-CD85-42A2-9AB3-915AADC24A37}" dt="2020-12-01T14:42:02.473" v="474" actId="14100"/>
          <ac:spMkLst>
            <pc:docMk/>
            <pc:sldMk cId="0" sldId="290"/>
            <ac:spMk id="130051" creationId="{5304E92E-DAA6-4347-B0EA-2A35539FAD6A}"/>
          </ac:spMkLst>
        </pc:spChg>
      </pc:sldChg>
      <pc:sldChg chg="delSp modSp del">
        <pc:chgData name="Petr" userId="37ffb8d4-0ab7-4539-80fa-95cb741689c5" providerId="ADAL" clId="{06994E3B-CD85-42A2-9AB3-915AADC24A37}" dt="2020-12-01T14:45:29.683" v="477" actId="2696"/>
        <pc:sldMkLst>
          <pc:docMk/>
          <pc:sldMk cId="0" sldId="292"/>
        </pc:sldMkLst>
        <pc:spChg chg="del mod">
          <ac:chgData name="Petr" userId="37ffb8d4-0ab7-4539-80fa-95cb741689c5" providerId="ADAL" clId="{06994E3B-CD85-42A2-9AB3-915AADC24A37}" dt="2020-12-01T14:45:19.152" v="475" actId="478"/>
          <ac:spMkLst>
            <pc:docMk/>
            <pc:sldMk cId="0" sldId="292"/>
            <ac:spMk id="4" creationId="{AEAD5EBC-B8C0-4C71-8A5C-CBE8C9FC9054}"/>
          </ac:spMkLst>
        </pc:spChg>
        <pc:spChg chg="del mod">
          <ac:chgData name="Petr" userId="37ffb8d4-0ab7-4539-80fa-95cb741689c5" providerId="ADAL" clId="{06994E3B-CD85-42A2-9AB3-915AADC24A37}" dt="2020-12-01T14:45:21.772" v="476" actId="478"/>
          <ac:spMkLst>
            <pc:docMk/>
            <pc:sldMk cId="0" sldId="292"/>
            <ac:spMk id="5" creationId="{EE078ADF-CA8E-4EBA-BE33-69404F01A0B5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92"/>
            <ac:spMk id="134146" creationId="{AD222346-9CB1-4681-A9FB-0294B437140F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92"/>
            <ac:spMk id="134147" creationId="{0D6CB5F1-7F15-41E8-8B23-0A9C2BD0943C}"/>
          </ac:spMkLst>
        </pc:spChg>
      </pc:sldChg>
      <pc:sldChg chg="addSp delSp modSp mod modClrScheme modAnim chgLayout">
        <pc:chgData name="Petr" userId="37ffb8d4-0ab7-4539-80fa-95cb741689c5" providerId="ADAL" clId="{06994E3B-CD85-42A2-9AB3-915AADC24A37}" dt="2020-12-01T14:49:44.452" v="513" actId="20577"/>
        <pc:sldMkLst>
          <pc:docMk/>
          <pc:sldMk cId="0" sldId="293"/>
        </pc:sldMkLst>
        <pc:spChg chg="add mod ord">
          <ac:chgData name="Petr" userId="37ffb8d4-0ab7-4539-80fa-95cb741689c5" providerId="ADAL" clId="{06994E3B-CD85-42A2-9AB3-915AADC24A37}" dt="2020-12-01T14:45:50.142" v="480"/>
          <ac:spMkLst>
            <pc:docMk/>
            <pc:sldMk cId="0" sldId="293"/>
            <ac:spMk id="2" creationId="{F447D577-3D6F-4C26-9450-DC06785AFAAE}"/>
          </ac:spMkLst>
        </pc:spChg>
        <pc:spChg chg="add mod ord">
          <ac:chgData name="Petr" userId="37ffb8d4-0ab7-4539-80fa-95cb741689c5" providerId="ADAL" clId="{06994E3B-CD85-42A2-9AB3-915AADC24A37}" dt="2020-12-01T14:45:38.122" v="478" actId="700"/>
          <ac:spMkLst>
            <pc:docMk/>
            <pc:sldMk cId="0" sldId="293"/>
            <ac:spMk id="3" creationId="{C9BA7589-EE51-4446-A167-D5E4E4FB9A81}"/>
          </ac:spMkLst>
        </pc:spChg>
        <pc:spChg chg="del mod ord">
          <ac:chgData name="Petr" userId="37ffb8d4-0ab7-4539-80fa-95cb741689c5" providerId="ADAL" clId="{06994E3B-CD85-42A2-9AB3-915AADC24A37}" dt="2020-12-01T14:47:49.162" v="495" actId="478"/>
          <ac:spMkLst>
            <pc:docMk/>
            <pc:sldMk cId="0" sldId="293"/>
            <ac:spMk id="4" creationId="{F7C89251-01A1-4990-8116-3516AFC3A57D}"/>
          </ac:spMkLst>
        </pc:spChg>
        <pc:spChg chg="del mod ord">
          <ac:chgData name="Petr" userId="37ffb8d4-0ab7-4539-80fa-95cb741689c5" providerId="ADAL" clId="{06994E3B-CD85-42A2-9AB3-915AADC24A37}" dt="2020-12-01T14:47:51.412" v="496" actId="478"/>
          <ac:spMkLst>
            <pc:docMk/>
            <pc:sldMk cId="0" sldId="293"/>
            <ac:spMk id="5" creationId="{61D14506-26BE-47B7-8027-846CD2FFFF3A}"/>
          </ac:spMkLst>
        </pc:spChg>
        <pc:spChg chg="add del mod ord">
          <ac:chgData name="Petr" userId="37ffb8d4-0ab7-4539-80fa-95cb741689c5" providerId="ADAL" clId="{06994E3B-CD85-42A2-9AB3-915AADC24A37}" dt="2020-12-01T14:46:03.642" v="482"/>
          <ac:spMkLst>
            <pc:docMk/>
            <pc:sldMk cId="0" sldId="293"/>
            <ac:spMk id="6" creationId="{7C295470-5874-401B-8104-E1D30B3BFF91}"/>
          </ac:spMkLst>
        </pc:spChg>
        <pc:spChg chg="mod ord">
          <ac:chgData name="Petr" userId="37ffb8d4-0ab7-4539-80fa-95cb741689c5" providerId="ADAL" clId="{06994E3B-CD85-42A2-9AB3-915AADC24A37}" dt="2020-12-01T14:49:44.452" v="513" actId="20577"/>
          <ac:spMkLst>
            <pc:docMk/>
            <pc:sldMk cId="0" sldId="293"/>
            <ac:spMk id="136194" creationId="{4A3485E8-9B7E-4F2E-869C-049CE7E533D2}"/>
          </ac:spMkLst>
        </pc:spChg>
        <pc:spChg chg="mod ord">
          <ac:chgData name="Petr" userId="37ffb8d4-0ab7-4539-80fa-95cb741689c5" providerId="ADAL" clId="{06994E3B-CD85-42A2-9AB3-915AADC24A37}" dt="2020-12-01T14:47:38.942" v="494" actId="6549"/>
          <ac:spMkLst>
            <pc:docMk/>
            <pc:sldMk cId="0" sldId="293"/>
            <ac:spMk id="136195" creationId="{EFAD5F2D-2E01-4C16-B02C-F6A68E9B3481}"/>
          </ac:spMkLst>
        </pc:spChg>
        <pc:picChg chg="add mod">
          <ac:chgData name="Petr" userId="37ffb8d4-0ab7-4539-80fa-95cb741689c5" providerId="ADAL" clId="{06994E3B-CD85-42A2-9AB3-915AADC24A37}" dt="2020-12-01T14:46:10.532" v="484" actId="14100"/>
          <ac:picMkLst>
            <pc:docMk/>
            <pc:sldMk cId="0" sldId="293"/>
            <ac:picMk id="9" creationId="{A1AB3169-DFFE-4B99-AA13-8CF571A086AB}"/>
          </ac:picMkLst>
        </pc:picChg>
      </pc:sldChg>
      <pc:sldChg chg="addSp delSp modSp mod modClrScheme chgLayout">
        <pc:chgData name="Petr" userId="37ffb8d4-0ab7-4539-80fa-95cb741689c5" providerId="ADAL" clId="{06994E3B-CD85-42A2-9AB3-915AADC24A37}" dt="2020-12-01T14:53:57.712" v="553" actId="478"/>
        <pc:sldMkLst>
          <pc:docMk/>
          <pc:sldMk cId="0" sldId="295"/>
        </pc:sldMkLst>
        <pc:spChg chg="add mod ord">
          <ac:chgData name="Petr" userId="37ffb8d4-0ab7-4539-80fa-95cb741689c5" providerId="ADAL" clId="{06994E3B-CD85-42A2-9AB3-915AADC24A37}" dt="2020-12-01T14:52:39.362" v="540"/>
          <ac:spMkLst>
            <pc:docMk/>
            <pc:sldMk cId="0" sldId="295"/>
            <ac:spMk id="2" creationId="{AC528AA9-A405-4F5C-B108-9CDE32EE06A0}"/>
          </ac:spMkLst>
        </pc:spChg>
        <pc:spChg chg="del mod ord">
          <ac:chgData name="Petr" userId="37ffb8d4-0ab7-4539-80fa-95cb741689c5" providerId="ADAL" clId="{06994E3B-CD85-42A2-9AB3-915AADC24A37}" dt="2020-12-01T14:53:55.542" v="552" actId="478"/>
          <ac:spMkLst>
            <pc:docMk/>
            <pc:sldMk cId="0" sldId="295"/>
            <ac:spMk id="4" creationId="{85EE23EA-FAA4-4AEF-98C8-23F28BC02B9C}"/>
          </ac:spMkLst>
        </pc:spChg>
        <pc:spChg chg="del mod ord">
          <ac:chgData name="Petr" userId="37ffb8d4-0ab7-4539-80fa-95cb741689c5" providerId="ADAL" clId="{06994E3B-CD85-42A2-9AB3-915AADC24A37}" dt="2020-12-01T14:53:57.712" v="553" actId="478"/>
          <ac:spMkLst>
            <pc:docMk/>
            <pc:sldMk cId="0" sldId="295"/>
            <ac:spMk id="5" creationId="{87572484-A31D-48FB-AD72-B8D03D54E9D2}"/>
          </ac:spMkLst>
        </pc:spChg>
        <pc:spChg chg="mod ord">
          <ac:chgData name="Petr" userId="37ffb8d4-0ab7-4539-80fa-95cb741689c5" providerId="ADAL" clId="{06994E3B-CD85-42A2-9AB3-915AADC24A37}" dt="2020-12-01T14:52:32.617" v="538" actId="700"/>
          <ac:spMkLst>
            <pc:docMk/>
            <pc:sldMk cId="0" sldId="295"/>
            <ac:spMk id="140290" creationId="{A76FAC71-E67E-4D5A-A06D-108D07149C2A}"/>
          </ac:spMkLst>
        </pc:spChg>
        <pc:spChg chg="mod ord">
          <ac:chgData name="Petr" userId="37ffb8d4-0ab7-4539-80fa-95cb741689c5" providerId="ADAL" clId="{06994E3B-CD85-42A2-9AB3-915AADC24A37}" dt="2020-12-01T14:53:38.232" v="551" actId="179"/>
          <ac:spMkLst>
            <pc:docMk/>
            <pc:sldMk cId="0" sldId="295"/>
            <ac:spMk id="140291" creationId="{0E84E536-AA51-402A-95EF-825BCDC09299}"/>
          </ac:spMkLst>
        </pc:spChg>
      </pc:sldChg>
      <pc:sldChg chg="addSp delSp modSp mod ord modClrScheme modAnim chgLayout">
        <pc:chgData name="Petr" userId="37ffb8d4-0ab7-4539-80fa-95cb741689c5" providerId="ADAL" clId="{06994E3B-CD85-42A2-9AB3-915AADC24A37}" dt="2020-12-01T14:52:10.062" v="534" actId="478"/>
        <pc:sldMkLst>
          <pc:docMk/>
          <pc:sldMk cId="0" sldId="296"/>
        </pc:sldMkLst>
        <pc:spChg chg="add mod ord">
          <ac:chgData name="Petr" userId="37ffb8d4-0ab7-4539-80fa-95cb741689c5" providerId="ADAL" clId="{06994E3B-CD85-42A2-9AB3-915AADC24A37}" dt="2020-12-01T14:50:28.522" v="515"/>
          <ac:spMkLst>
            <pc:docMk/>
            <pc:sldMk cId="0" sldId="296"/>
            <ac:spMk id="2" creationId="{45019248-55BC-489A-9957-2007AE8ED8BF}"/>
          </ac:spMkLst>
        </pc:spChg>
        <pc:spChg chg="add mod ord">
          <ac:chgData name="Petr" userId="37ffb8d4-0ab7-4539-80fa-95cb741689c5" providerId="ADAL" clId="{06994E3B-CD85-42A2-9AB3-915AADC24A37}" dt="2020-12-01T14:50:22.122" v="514" actId="700"/>
          <ac:spMkLst>
            <pc:docMk/>
            <pc:sldMk cId="0" sldId="296"/>
            <ac:spMk id="3" creationId="{68B3089E-D8BE-4948-A2B7-A82BCD9E80A2}"/>
          </ac:spMkLst>
        </pc:spChg>
        <pc:spChg chg="del mod ord">
          <ac:chgData name="Petr" userId="37ffb8d4-0ab7-4539-80fa-95cb741689c5" providerId="ADAL" clId="{06994E3B-CD85-42A2-9AB3-915AADC24A37}" dt="2020-12-01T14:52:07.441" v="533" actId="478"/>
          <ac:spMkLst>
            <pc:docMk/>
            <pc:sldMk cId="0" sldId="296"/>
            <ac:spMk id="4" creationId="{E1FA94A2-B3BD-4BAA-BC91-1F91A4790508}"/>
          </ac:spMkLst>
        </pc:spChg>
        <pc:spChg chg="del mod ord">
          <ac:chgData name="Petr" userId="37ffb8d4-0ab7-4539-80fa-95cb741689c5" providerId="ADAL" clId="{06994E3B-CD85-42A2-9AB3-915AADC24A37}" dt="2020-12-01T14:52:10.062" v="534" actId="478"/>
          <ac:spMkLst>
            <pc:docMk/>
            <pc:sldMk cId="0" sldId="296"/>
            <ac:spMk id="5" creationId="{A0AD575E-C2B7-4F62-A672-D16EB1F17030}"/>
          </ac:spMkLst>
        </pc:spChg>
        <pc:spChg chg="add del mod ord">
          <ac:chgData name="Petr" userId="37ffb8d4-0ab7-4539-80fa-95cb741689c5" providerId="ADAL" clId="{06994E3B-CD85-42A2-9AB3-915AADC24A37}" dt="2020-12-01T14:51:36.392" v="526"/>
          <ac:spMkLst>
            <pc:docMk/>
            <pc:sldMk cId="0" sldId="296"/>
            <ac:spMk id="6" creationId="{8BD1214F-3BCF-441F-B9DE-7F4841281D6F}"/>
          </ac:spMkLst>
        </pc:spChg>
        <pc:spChg chg="mod ord">
          <ac:chgData name="Petr" userId="37ffb8d4-0ab7-4539-80fa-95cb741689c5" providerId="ADAL" clId="{06994E3B-CD85-42A2-9AB3-915AADC24A37}" dt="2020-12-01T14:50:22.122" v="514" actId="700"/>
          <ac:spMkLst>
            <pc:docMk/>
            <pc:sldMk cId="0" sldId="296"/>
            <ac:spMk id="142338" creationId="{99F08521-5D7E-4AF6-9CA7-C6A0B03FD09C}"/>
          </ac:spMkLst>
        </pc:spChg>
        <pc:spChg chg="mod ord">
          <ac:chgData name="Petr" userId="37ffb8d4-0ab7-4539-80fa-95cb741689c5" providerId="ADAL" clId="{06994E3B-CD85-42A2-9AB3-915AADC24A37}" dt="2020-12-01T14:51:05.362" v="520" actId="179"/>
          <ac:spMkLst>
            <pc:docMk/>
            <pc:sldMk cId="0" sldId="296"/>
            <ac:spMk id="142339" creationId="{DA90D2FD-A9FD-4AC2-8711-3C9A0B33B8EC}"/>
          </ac:spMkLst>
        </pc:spChg>
        <pc:picChg chg="add mod">
          <ac:chgData name="Petr" userId="37ffb8d4-0ab7-4539-80fa-95cb741689c5" providerId="ADAL" clId="{06994E3B-CD85-42A2-9AB3-915AADC24A37}" dt="2020-12-01T14:51:27.922" v="524" actId="1076"/>
          <ac:picMkLst>
            <pc:docMk/>
            <pc:sldMk cId="0" sldId="296"/>
            <ac:picMk id="9" creationId="{F4714A9C-37CE-41FA-8CF4-270E1E3FEF2C}"/>
          </ac:picMkLst>
        </pc:picChg>
        <pc:picChg chg="add mod">
          <ac:chgData name="Petr" userId="37ffb8d4-0ab7-4539-80fa-95cb741689c5" providerId="ADAL" clId="{06994E3B-CD85-42A2-9AB3-915AADC24A37}" dt="2020-12-01T14:51:51.942" v="529" actId="1076"/>
          <ac:picMkLst>
            <pc:docMk/>
            <pc:sldMk cId="0" sldId="296"/>
            <ac:picMk id="10" creationId="{FA1103F3-A274-4BC3-BC76-EDFE0FEDCFA7}"/>
          </ac:picMkLst>
        </pc:picChg>
      </pc:sldChg>
      <pc:sldChg chg="modSp del">
        <pc:chgData name="Petr" userId="37ffb8d4-0ab7-4539-80fa-95cb741689c5" providerId="ADAL" clId="{06994E3B-CD85-42A2-9AB3-915AADC24A37}" dt="2020-12-01T14:52:25.842" v="537" actId="2696"/>
        <pc:sldMkLst>
          <pc:docMk/>
          <pc:sldMk cId="0" sldId="299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99"/>
            <ac:spMk id="4" creationId="{FAD495C5-1D1B-4ADB-A66B-9339141D23C7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99"/>
            <ac:spMk id="5" creationId="{D317CBC7-9949-4AA7-9CE0-51E03F1F853C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299"/>
            <ac:spMk id="148484" creationId="{76F270C5-0E60-47BB-89E0-B4BEE5A1152B}"/>
          </ac:spMkLst>
        </pc:spChg>
      </pc:sldChg>
      <pc:sldChg chg="addSp modSp mod modClrScheme chgLayout">
        <pc:chgData name="Petr" userId="37ffb8d4-0ab7-4539-80fa-95cb741689c5" providerId="ADAL" clId="{06994E3B-CD85-42A2-9AB3-915AADC24A37}" dt="2020-12-01T15:23:17.160" v="837" actId="20577"/>
        <pc:sldMkLst>
          <pc:docMk/>
          <pc:sldMk cId="0" sldId="300"/>
        </pc:sldMkLst>
        <pc:spChg chg="add mod ord">
          <ac:chgData name="Petr" userId="37ffb8d4-0ab7-4539-80fa-95cb741689c5" providerId="ADAL" clId="{06994E3B-CD85-42A2-9AB3-915AADC24A37}" dt="2020-12-01T14:55:11.502" v="571"/>
          <ac:spMkLst>
            <pc:docMk/>
            <pc:sldMk cId="0" sldId="300"/>
            <ac:spMk id="2" creationId="{8861DF2D-B55A-40BD-B9FA-258DD9FB4A8E}"/>
          </ac:spMkLst>
        </pc:spChg>
        <pc:spChg chg="mod ord">
          <ac:chgData name="Petr" userId="37ffb8d4-0ab7-4539-80fa-95cb741689c5" providerId="ADAL" clId="{06994E3B-CD85-42A2-9AB3-915AADC24A37}" dt="2020-12-01T14:54:57.802" v="567" actId="700"/>
          <ac:spMkLst>
            <pc:docMk/>
            <pc:sldMk cId="0" sldId="300"/>
            <ac:spMk id="4" creationId="{00349DEA-4BCB-4788-B48F-1DEBCD4764CB}"/>
          </ac:spMkLst>
        </pc:spChg>
        <pc:spChg chg="mod ord">
          <ac:chgData name="Petr" userId="37ffb8d4-0ab7-4539-80fa-95cb741689c5" providerId="ADAL" clId="{06994E3B-CD85-42A2-9AB3-915AADC24A37}" dt="2020-12-01T14:54:57.802" v="567" actId="700"/>
          <ac:spMkLst>
            <pc:docMk/>
            <pc:sldMk cId="0" sldId="300"/>
            <ac:spMk id="5" creationId="{E91D0DCE-8153-4A4C-8A14-14A53412A32B}"/>
          </ac:spMkLst>
        </pc:spChg>
        <pc:spChg chg="mod ord">
          <ac:chgData name="Petr" userId="37ffb8d4-0ab7-4539-80fa-95cb741689c5" providerId="ADAL" clId="{06994E3B-CD85-42A2-9AB3-915AADC24A37}" dt="2020-12-01T15:23:17.160" v="837" actId="20577"/>
          <ac:spMkLst>
            <pc:docMk/>
            <pc:sldMk cId="0" sldId="300"/>
            <ac:spMk id="150530" creationId="{D9727B9E-2A67-440D-84A3-542B57321D54}"/>
          </ac:spMkLst>
        </pc:spChg>
        <pc:spChg chg="mod ord">
          <ac:chgData name="Petr" userId="37ffb8d4-0ab7-4539-80fa-95cb741689c5" providerId="ADAL" clId="{06994E3B-CD85-42A2-9AB3-915AADC24A37}" dt="2020-12-01T14:56:14.501" v="594" actId="403"/>
          <ac:spMkLst>
            <pc:docMk/>
            <pc:sldMk cId="0" sldId="300"/>
            <ac:spMk id="150531" creationId="{16F643D7-79D9-44FC-9B94-C4C624B3504B}"/>
          </ac:spMkLst>
        </pc:spChg>
      </pc:sldChg>
      <pc:sldChg chg="addSp delSp modSp mod modClrScheme modAnim chgLayout">
        <pc:chgData name="Petr" userId="37ffb8d4-0ab7-4539-80fa-95cb741689c5" providerId="ADAL" clId="{06994E3B-CD85-42A2-9AB3-915AADC24A37}" dt="2020-12-01T15:23:15.570" v="836" actId="20577"/>
        <pc:sldMkLst>
          <pc:docMk/>
          <pc:sldMk cId="0" sldId="302"/>
        </pc:sldMkLst>
        <pc:spChg chg="add mod ord">
          <ac:chgData name="Petr" userId="37ffb8d4-0ab7-4539-80fa-95cb741689c5" providerId="ADAL" clId="{06994E3B-CD85-42A2-9AB3-915AADC24A37}" dt="2020-12-01T15:05:20.091" v="680" actId="700"/>
          <ac:spMkLst>
            <pc:docMk/>
            <pc:sldMk cId="0" sldId="302"/>
            <ac:spMk id="2" creationId="{D58B74D6-0250-461A-A124-1DB01D57B4D7}"/>
          </ac:spMkLst>
        </pc:spChg>
        <pc:spChg chg="add del mod ord">
          <ac:chgData name="Petr" userId="37ffb8d4-0ab7-4539-80fa-95cb741689c5" providerId="ADAL" clId="{06994E3B-CD85-42A2-9AB3-915AADC24A37}" dt="2020-12-01T15:01:02.041" v="634" actId="700"/>
          <ac:spMkLst>
            <pc:docMk/>
            <pc:sldMk cId="0" sldId="302"/>
            <ac:spMk id="3" creationId="{9871964D-F1A6-47CA-ADC0-A38F51464D1A}"/>
          </ac:spMkLst>
        </pc:spChg>
        <pc:spChg chg="del mod ord">
          <ac:chgData name="Petr" userId="37ffb8d4-0ab7-4539-80fa-95cb741689c5" providerId="ADAL" clId="{06994E3B-CD85-42A2-9AB3-915AADC24A37}" dt="2020-12-01T14:59:36.082" v="621" actId="478"/>
          <ac:spMkLst>
            <pc:docMk/>
            <pc:sldMk cId="0" sldId="302"/>
            <ac:spMk id="4" creationId="{1EA251CB-A78E-405D-92DC-FDD29E6F819E}"/>
          </ac:spMkLst>
        </pc:spChg>
        <pc:spChg chg="del mod ord">
          <ac:chgData name="Petr" userId="37ffb8d4-0ab7-4539-80fa-95cb741689c5" providerId="ADAL" clId="{06994E3B-CD85-42A2-9AB3-915AADC24A37}" dt="2020-12-01T14:59:37.726" v="622" actId="478"/>
          <ac:spMkLst>
            <pc:docMk/>
            <pc:sldMk cId="0" sldId="302"/>
            <ac:spMk id="5" creationId="{59E643A7-2117-4939-BE32-6A785F59BA7D}"/>
          </ac:spMkLst>
        </pc:spChg>
        <pc:spChg chg="add del mod ord">
          <ac:chgData name="Petr" userId="37ffb8d4-0ab7-4539-80fa-95cb741689c5" providerId="ADAL" clId="{06994E3B-CD85-42A2-9AB3-915AADC24A37}" dt="2020-12-01T14:59:23.421" v="618"/>
          <ac:spMkLst>
            <pc:docMk/>
            <pc:sldMk cId="0" sldId="302"/>
            <ac:spMk id="6" creationId="{93ED28CC-D84A-4C85-BCA5-C9D6EF976219}"/>
          </ac:spMkLst>
        </pc:spChg>
        <pc:spChg chg="mod ord">
          <ac:chgData name="Petr" userId="37ffb8d4-0ab7-4539-80fa-95cb741689c5" providerId="ADAL" clId="{06994E3B-CD85-42A2-9AB3-915AADC24A37}" dt="2020-12-01T15:23:15.570" v="836" actId="20577"/>
          <ac:spMkLst>
            <pc:docMk/>
            <pc:sldMk cId="0" sldId="302"/>
            <ac:spMk id="154626" creationId="{3A0DF3FE-16F4-4B27-8B9E-5EDB4C58A323}"/>
          </ac:spMkLst>
        </pc:spChg>
        <pc:spChg chg="mod ord">
          <ac:chgData name="Petr" userId="37ffb8d4-0ab7-4539-80fa-95cb741689c5" providerId="ADAL" clId="{06994E3B-CD85-42A2-9AB3-915AADC24A37}" dt="2020-12-01T15:05:20.091" v="680" actId="700"/>
          <ac:spMkLst>
            <pc:docMk/>
            <pc:sldMk cId="0" sldId="302"/>
            <ac:spMk id="154627" creationId="{4FC1CA51-7A66-460C-9D88-3BD4C2F92EFE}"/>
          </ac:spMkLst>
        </pc:spChg>
        <pc:picChg chg="add mod ord">
          <ac:chgData name="Petr" userId="37ffb8d4-0ab7-4539-80fa-95cb741689c5" providerId="ADAL" clId="{06994E3B-CD85-42A2-9AB3-915AADC24A37}" dt="2020-12-01T15:05:20.091" v="680" actId="700"/>
          <ac:picMkLst>
            <pc:docMk/>
            <pc:sldMk cId="0" sldId="302"/>
            <ac:picMk id="9" creationId="{AA8B789F-996C-4621-82B5-60E518268A86}"/>
          </ac:picMkLst>
        </pc:picChg>
      </pc:sldChg>
      <pc:sldChg chg="addSp delSp modSp mod ord modClrScheme chgLayout">
        <pc:chgData name="Petr" userId="37ffb8d4-0ab7-4539-80fa-95cb741689c5" providerId="ADAL" clId="{06994E3B-CD85-42A2-9AB3-915AADC24A37}" dt="2020-12-01T15:28:38.450" v="875" actId="478"/>
        <pc:sldMkLst>
          <pc:docMk/>
          <pc:sldMk cId="0" sldId="304"/>
        </pc:sldMkLst>
        <pc:spChg chg="add mod ord">
          <ac:chgData name="Petr" userId="37ffb8d4-0ab7-4539-80fa-95cb741689c5" providerId="ADAL" clId="{06994E3B-CD85-42A2-9AB3-915AADC24A37}" dt="2020-12-01T15:26:17.490" v="865" actId="700"/>
          <ac:spMkLst>
            <pc:docMk/>
            <pc:sldMk cId="0" sldId="304"/>
            <ac:spMk id="2" creationId="{207B23A4-57F4-45E3-B91B-7E395C512133}"/>
          </ac:spMkLst>
        </pc:spChg>
        <pc:spChg chg="add del mod ord">
          <ac:chgData name="Petr" userId="37ffb8d4-0ab7-4539-80fa-95cb741689c5" providerId="ADAL" clId="{06994E3B-CD85-42A2-9AB3-915AADC24A37}" dt="2020-12-01T15:26:17.490" v="865" actId="700"/>
          <ac:spMkLst>
            <pc:docMk/>
            <pc:sldMk cId="0" sldId="304"/>
            <ac:spMk id="3" creationId="{AD7D6139-D834-433C-9055-E7776DCB9A8F}"/>
          </ac:spMkLst>
        </pc:spChg>
        <pc:spChg chg="del mod ord">
          <ac:chgData name="Petr" userId="37ffb8d4-0ab7-4539-80fa-95cb741689c5" providerId="ADAL" clId="{06994E3B-CD85-42A2-9AB3-915AADC24A37}" dt="2020-12-01T15:28:36.240" v="874" actId="478"/>
          <ac:spMkLst>
            <pc:docMk/>
            <pc:sldMk cId="0" sldId="304"/>
            <ac:spMk id="4" creationId="{E8C0CD2D-B92A-4B30-B95B-099537008B99}"/>
          </ac:spMkLst>
        </pc:spChg>
        <pc:spChg chg="del mod ord">
          <ac:chgData name="Petr" userId="37ffb8d4-0ab7-4539-80fa-95cb741689c5" providerId="ADAL" clId="{06994E3B-CD85-42A2-9AB3-915AADC24A37}" dt="2020-12-01T15:28:38.450" v="875" actId="478"/>
          <ac:spMkLst>
            <pc:docMk/>
            <pc:sldMk cId="0" sldId="304"/>
            <ac:spMk id="5" creationId="{422FEA58-E30F-4E21-BD53-AF265E61F990}"/>
          </ac:spMkLst>
        </pc:spChg>
        <pc:spChg chg="add del mod ord">
          <ac:chgData name="Petr" userId="37ffb8d4-0ab7-4539-80fa-95cb741689c5" providerId="ADAL" clId="{06994E3B-CD85-42A2-9AB3-915AADC24A37}" dt="2020-12-01T15:26:17.490" v="865" actId="700"/>
          <ac:spMkLst>
            <pc:docMk/>
            <pc:sldMk cId="0" sldId="304"/>
            <ac:spMk id="6" creationId="{0F51FF7E-0226-4E28-9EFA-CD1E38F40BD6}"/>
          </ac:spMkLst>
        </pc:spChg>
        <pc:spChg chg="mod ord">
          <ac:chgData name="Petr" userId="37ffb8d4-0ab7-4539-80fa-95cb741689c5" providerId="ADAL" clId="{06994E3B-CD85-42A2-9AB3-915AADC24A37}" dt="2020-12-01T15:26:17.490" v="865" actId="700"/>
          <ac:spMkLst>
            <pc:docMk/>
            <pc:sldMk cId="0" sldId="304"/>
            <ac:spMk id="158722" creationId="{7B3E5FBC-50C7-4F1A-867B-2B80AA2B3879}"/>
          </ac:spMkLst>
        </pc:spChg>
        <pc:spChg chg="mod ord">
          <ac:chgData name="Petr" userId="37ffb8d4-0ab7-4539-80fa-95cb741689c5" providerId="ADAL" clId="{06994E3B-CD85-42A2-9AB3-915AADC24A37}" dt="2020-12-01T15:26:56.870" v="869" actId="108"/>
          <ac:spMkLst>
            <pc:docMk/>
            <pc:sldMk cId="0" sldId="304"/>
            <ac:spMk id="158723" creationId="{0F24387B-4CE5-4236-8691-3F1E53E4813A}"/>
          </ac:spMkLst>
        </pc:spChg>
        <pc:picChg chg="add mod">
          <ac:chgData name="Petr" userId="37ffb8d4-0ab7-4539-80fa-95cb741689c5" providerId="ADAL" clId="{06994E3B-CD85-42A2-9AB3-915AADC24A37}" dt="2020-12-01T15:28:21.620" v="873" actId="962"/>
          <ac:picMkLst>
            <pc:docMk/>
            <pc:sldMk cId="0" sldId="304"/>
            <ac:picMk id="8" creationId="{14822E43-0338-4799-9B1C-0B35C0F6CC1E}"/>
          </ac:picMkLst>
        </pc:picChg>
      </pc:sldChg>
      <pc:sldChg chg="addSp delSp modSp add del mod modClrScheme modAnim chgLayout">
        <pc:chgData name="Petr" userId="37ffb8d4-0ab7-4539-80fa-95cb741689c5" providerId="ADAL" clId="{06994E3B-CD85-42A2-9AB3-915AADC24A37}" dt="2020-12-01T15:23:13.870" v="835" actId="20577"/>
        <pc:sldMkLst>
          <pc:docMk/>
          <pc:sldMk cId="0" sldId="305"/>
        </pc:sldMkLst>
        <pc:spChg chg="add mod ord">
          <ac:chgData name="Petr" userId="37ffb8d4-0ab7-4539-80fa-95cb741689c5" providerId="ADAL" clId="{06994E3B-CD85-42A2-9AB3-915AADC24A37}" dt="2020-12-01T15:09:05.081" v="711" actId="700"/>
          <ac:spMkLst>
            <pc:docMk/>
            <pc:sldMk cId="0" sldId="305"/>
            <ac:spMk id="2" creationId="{B2F63EAF-FFD3-405F-86EC-32F8C8519A43}"/>
          </ac:spMkLst>
        </pc:spChg>
        <pc:spChg chg="add del mod ord">
          <ac:chgData name="Petr" userId="37ffb8d4-0ab7-4539-80fa-95cb741689c5" providerId="ADAL" clId="{06994E3B-CD85-42A2-9AB3-915AADC24A37}" dt="2020-12-01T15:09:05.081" v="711" actId="700"/>
          <ac:spMkLst>
            <pc:docMk/>
            <pc:sldMk cId="0" sldId="305"/>
            <ac:spMk id="3" creationId="{3B0C306A-8617-4682-AB39-BD27FA97031B}"/>
          </ac:spMkLst>
        </pc:spChg>
        <pc:spChg chg="del mod ord">
          <ac:chgData name="Petr" userId="37ffb8d4-0ab7-4539-80fa-95cb741689c5" providerId="ADAL" clId="{06994E3B-CD85-42A2-9AB3-915AADC24A37}" dt="2020-12-01T15:13:17.321" v="758" actId="478"/>
          <ac:spMkLst>
            <pc:docMk/>
            <pc:sldMk cId="0" sldId="305"/>
            <ac:spMk id="4" creationId="{984D8883-63F0-4139-BEBD-896E2CBC87F9}"/>
          </ac:spMkLst>
        </pc:spChg>
        <pc:spChg chg="del mod ord">
          <ac:chgData name="Petr" userId="37ffb8d4-0ab7-4539-80fa-95cb741689c5" providerId="ADAL" clId="{06994E3B-CD85-42A2-9AB3-915AADC24A37}" dt="2020-12-01T15:13:19.472" v="759" actId="478"/>
          <ac:spMkLst>
            <pc:docMk/>
            <pc:sldMk cId="0" sldId="305"/>
            <ac:spMk id="5" creationId="{117D8CC5-1E6B-4735-B5C7-072BFE862ED0}"/>
          </ac:spMkLst>
        </pc:spChg>
        <pc:spChg chg="add del mod ord">
          <ac:chgData name="Petr" userId="37ffb8d4-0ab7-4539-80fa-95cb741689c5" providerId="ADAL" clId="{06994E3B-CD85-42A2-9AB3-915AADC24A37}" dt="2020-12-01T15:06:29.671" v="690"/>
          <ac:spMkLst>
            <pc:docMk/>
            <pc:sldMk cId="0" sldId="305"/>
            <ac:spMk id="6" creationId="{00B38182-A0D7-47E6-993E-BADEC1844D5F}"/>
          </ac:spMkLst>
        </pc:spChg>
        <pc:spChg chg="add del mod ord">
          <ac:chgData name="Petr" userId="37ffb8d4-0ab7-4539-80fa-95cb741689c5" providerId="ADAL" clId="{06994E3B-CD85-42A2-9AB3-915AADC24A37}" dt="2020-12-01T15:11:30.342" v="743" actId="478"/>
          <ac:spMkLst>
            <pc:docMk/>
            <pc:sldMk cId="0" sldId="305"/>
            <ac:spMk id="7" creationId="{4BDF11C2-7192-48B1-82C5-389358F6A735}"/>
          </ac:spMkLst>
        </pc:spChg>
        <pc:spChg chg="add mod">
          <ac:chgData name="Petr" userId="37ffb8d4-0ab7-4539-80fa-95cb741689c5" providerId="ADAL" clId="{06994E3B-CD85-42A2-9AB3-915AADC24A37}" dt="2020-12-01T15:12:38.481" v="754" actId="1076"/>
          <ac:spMkLst>
            <pc:docMk/>
            <pc:sldMk cId="0" sldId="305"/>
            <ac:spMk id="13" creationId="{487F85EA-E472-4FA1-A8DE-1F62C03FD609}"/>
          </ac:spMkLst>
        </pc:spChg>
        <pc:spChg chg="add mod">
          <ac:chgData name="Petr" userId="37ffb8d4-0ab7-4539-80fa-95cb741689c5" providerId="ADAL" clId="{06994E3B-CD85-42A2-9AB3-915AADC24A37}" dt="2020-12-01T15:13:03.781" v="757" actId="113"/>
          <ac:spMkLst>
            <pc:docMk/>
            <pc:sldMk cId="0" sldId="305"/>
            <ac:spMk id="15" creationId="{BC13DD56-EC4B-479A-AD84-E0BE0908B2AB}"/>
          </ac:spMkLst>
        </pc:spChg>
        <pc:spChg chg="mod ord">
          <ac:chgData name="Petr" userId="37ffb8d4-0ab7-4539-80fa-95cb741689c5" providerId="ADAL" clId="{06994E3B-CD85-42A2-9AB3-915AADC24A37}" dt="2020-12-01T15:23:13.870" v="835" actId="20577"/>
          <ac:spMkLst>
            <pc:docMk/>
            <pc:sldMk cId="0" sldId="305"/>
            <ac:spMk id="160770" creationId="{3DDE322B-3794-43E9-AF4E-A1AA3BDEDD37}"/>
          </ac:spMkLst>
        </pc:spChg>
        <pc:spChg chg="mod ord">
          <ac:chgData name="Petr" userId="37ffb8d4-0ab7-4539-80fa-95cb741689c5" providerId="ADAL" clId="{06994E3B-CD85-42A2-9AB3-915AADC24A37}" dt="2020-12-01T15:09:36.791" v="719" actId="403"/>
          <ac:spMkLst>
            <pc:docMk/>
            <pc:sldMk cId="0" sldId="305"/>
            <ac:spMk id="160771" creationId="{1D8256EB-53EA-4507-B221-C5858B17E075}"/>
          </ac:spMkLst>
        </pc:spChg>
        <pc:picChg chg="add mod ord">
          <ac:chgData name="Petr" userId="37ffb8d4-0ab7-4539-80fa-95cb741689c5" providerId="ADAL" clId="{06994E3B-CD85-42A2-9AB3-915AADC24A37}" dt="2020-12-01T15:09:24.906" v="716" actId="1076"/>
          <ac:picMkLst>
            <pc:docMk/>
            <pc:sldMk cId="0" sldId="305"/>
            <ac:picMk id="9" creationId="{5CD85B0F-7979-449E-91BA-6C8357E41535}"/>
          </ac:picMkLst>
        </pc:picChg>
        <pc:picChg chg="add mod">
          <ac:chgData name="Petr" userId="37ffb8d4-0ab7-4539-80fa-95cb741689c5" providerId="ADAL" clId="{06994E3B-CD85-42A2-9AB3-915AADC24A37}" dt="2020-12-01T15:12:43.060" v="755" actId="1076"/>
          <ac:picMkLst>
            <pc:docMk/>
            <pc:sldMk cId="0" sldId="305"/>
            <ac:picMk id="10" creationId="{49196F67-DA07-491D-BE0B-C2AA8A6B9CD6}"/>
          </ac:picMkLst>
        </pc:picChg>
      </pc:sldChg>
      <pc:sldChg chg="modSp del">
        <pc:chgData name="Petr" userId="37ffb8d4-0ab7-4539-80fa-95cb741689c5" providerId="ADAL" clId="{06994E3B-CD85-42A2-9AB3-915AADC24A37}" dt="2020-12-01T15:07:04.691" v="697" actId="2696"/>
        <pc:sldMkLst>
          <pc:docMk/>
          <pc:sldMk cId="0" sldId="306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06"/>
            <ac:spMk id="4" creationId="{73EC0BE8-CF6F-4D0C-A899-197A3F8E1FB1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06"/>
            <ac:spMk id="5" creationId="{801B2F48-C2B2-4337-BA0A-63C9D17981B3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06"/>
            <ac:spMk id="162818" creationId="{A2EA40F3-266E-4EAE-AF8F-31F1DD845E6D}"/>
          </ac:spMkLst>
        </pc:spChg>
      </pc:sldChg>
      <pc:sldChg chg="modSp del">
        <pc:chgData name="Petr" userId="37ffb8d4-0ab7-4539-80fa-95cb741689c5" providerId="ADAL" clId="{06994E3B-CD85-42A2-9AB3-915AADC24A37}" dt="2020-12-01T15:13:43.574" v="760" actId="2696"/>
        <pc:sldMkLst>
          <pc:docMk/>
          <pc:sldMk cId="0" sldId="309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09"/>
            <ac:spMk id="4" creationId="{6D861E80-A635-434D-86F7-E1E85874BD9F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09"/>
            <ac:spMk id="5" creationId="{516970C7-446D-4357-89DC-7D36E2BBE778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09"/>
            <ac:spMk id="168962" creationId="{436D5736-B20E-4BB2-B8A8-755367D7CAC1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09"/>
            <ac:spMk id="168963" creationId="{654AAADF-C6EB-4F4C-A06E-919C73C2179F}"/>
          </ac:spMkLst>
        </pc:spChg>
      </pc:sldChg>
      <pc:sldChg chg="addSp delSp modSp mod modClrScheme modAnim chgLayout">
        <pc:chgData name="Petr" userId="37ffb8d4-0ab7-4539-80fa-95cb741689c5" providerId="ADAL" clId="{06994E3B-CD85-42A2-9AB3-915AADC24A37}" dt="2020-12-01T15:23:11.620" v="834" actId="20577"/>
        <pc:sldMkLst>
          <pc:docMk/>
          <pc:sldMk cId="0" sldId="310"/>
        </pc:sldMkLst>
        <pc:spChg chg="add mod ord">
          <ac:chgData name="Petr" userId="37ffb8d4-0ab7-4539-80fa-95cb741689c5" providerId="ADAL" clId="{06994E3B-CD85-42A2-9AB3-915AADC24A37}" dt="2020-12-01T15:14:01.891" v="763"/>
          <ac:spMkLst>
            <pc:docMk/>
            <pc:sldMk cId="0" sldId="310"/>
            <ac:spMk id="2" creationId="{2BBF13EA-9F24-4936-B214-E02F5E623DB7}"/>
          </ac:spMkLst>
        </pc:spChg>
        <pc:spChg chg="add del mod ord">
          <ac:chgData name="Petr" userId="37ffb8d4-0ab7-4539-80fa-95cb741689c5" providerId="ADAL" clId="{06994E3B-CD85-42A2-9AB3-915AADC24A37}" dt="2020-12-01T15:19:57.731" v="807" actId="478"/>
          <ac:spMkLst>
            <pc:docMk/>
            <pc:sldMk cId="0" sldId="310"/>
            <ac:spMk id="3" creationId="{558FC328-5A2D-4961-AB8D-66D2BB69F03C}"/>
          </ac:spMkLst>
        </pc:spChg>
        <pc:spChg chg="del mod ord">
          <ac:chgData name="Petr" userId="37ffb8d4-0ab7-4539-80fa-95cb741689c5" providerId="ADAL" clId="{06994E3B-CD85-42A2-9AB3-915AADC24A37}" dt="2020-12-01T15:16:18.220" v="779" actId="478"/>
          <ac:spMkLst>
            <pc:docMk/>
            <pc:sldMk cId="0" sldId="310"/>
            <ac:spMk id="4" creationId="{BE6E2047-DF96-423D-97B4-848D0FF17635}"/>
          </ac:spMkLst>
        </pc:spChg>
        <pc:spChg chg="del mod ord">
          <ac:chgData name="Petr" userId="37ffb8d4-0ab7-4539-80fa-95cb741689c5" providerId="ADAL" clId="{06994E3B-CD85-42A2-9AB3-915AADC24A37}" dt="2020-12-01T15:16:20.371" v="780" actId="478"/>
          <ac:spMkLst>
            <pc:docMk/>
            <pc:sldMk cId="0" sldId="310"/>
            <ac:spMk id="5" creationId="{82D7BCB1-CB98-445A-8DAE-E87F5D93E559}"/>
          </ac:spMkLst>
        </pc:spChg>
        <pc:spChg chg="add del mod ord">
          <ac:chgData name="Petr" userId="37ffb8d4-0ab7-4539-80fa-95cb741689c5" providerId="ADAL" clId="{06994E3B-CD85-42A2-9AB3-915AADC24A37}" dt="2020-12-01T15:14:36.901" v="766"/>
          <ac:spMkLst>
            <pc:docMk/>
            <pc:sldMk cId="0" sldId="310"/>
            <ac:spMk id="6" creationId="{0D5A8FAF-C020-412A-B213-667AF0788A08}"/>
          </ac:spMkLst>
        </pc:spChg>
        <pc:spChg chg="add mod">
          <ac:chgData name="Petr" userId="37ffb8d4-0ab7-4539-80fa-95cb741689c5" providerId="ADAL" clId="{06994E3B-CD85-42A2-9AB3-915AADC24A37}" dt="2020-12-01T15:22:09.120" v="825" actId="948"/>
          <ac:spMkLst>
            <pc:docMk/>
            <pc:sldMk cId="0" sldId="310"/>
            <ac:spMk id="11" creationId="{14F1B393-40D6-4DDB-8D5B-C08846C055A2}"/>
          </ac:spMkLst>
        </pc:spChg>
        <pc:spChg chg="mod ord">
          <ac:chgData name="Petr" userId="37ffb8d4-0ab7-4539-80fa-95cb741689c5" providerId="ADAL" clId="{06994E3B-CD85-42A2-9AB3-915AADC24A37}" dt="2020-12-01T15:23:11.620" v="834" actId="20577"/>
          <ac:spMkLst>
            <pc:docMk/>
            <pc:sldMk cId="0" sldId="310"/>
            <ac:spMk id="171010" creationId="{D2E705B4-F647-40FD-B3D5-4F67755306E3}"/>
          </ac:spMkLst>
        </pc:spChg>
        <pc:spChg chg="mod ord">
          <ac:chgData name="Petr" userId="37ffb8d4-0ab7-4539-80fa-95cb741689c5" providerId="ADAL" clId="{06994E3B-CD85-42A2-9AB3-915AADC24A37}" dt="2020-12-01T15:15:56.971" v="775" actId="12"/>
          <ac:spMkLst>
            <pc:docMk/>
            <pc:sldMk cId="0" sldId="310"/>
            <ac:spMk id="171011" creationId="{D6B96373-DC5A-468F-92DE-98FC6AE8C7C2}"/>
          </ac:spMkLst>
        </pc:spChg>
        <pc:picChg chg="add mod">
          <ac:chgData name="Petr" userId="37ffb8d4-0ab7-4539-80fa-95cb741689c5" providerId="ADAL" clId="{06994E3B-CD85-42A2-9AB3-915AADC24A37}" dt="2020-12-01T15:16:23.491" v="781" actId="14100"/>
          <ac:picMkLst>
            <pc:docMk/>
            <pc:sldMk cId="0" sldId="310"/>
            <ac:picMk id="9" creationId="{DFFDDA10-832F-4B22-83A7-F413F02F4C9D}"/>
          </ac:picMkLst>
        </pc:picChg>
      </pc:sldChg>
      <pc:sldChg chg="modSp del mod">
        <pc:chgData name="Petr" userId="37ffb8d4-0ab7-4539-80fa-95cb741689c5" providerId="ADAL" clId="{06994E3B-CD85-42A2-9AB3-915AADC24A37}" dt="2020-12-01T15:22:19.990" v="826" actId="2696"/>
        <pc:sldMkLst>
          <pc:docMk/>
          <pc:sldMk cId="0" sldId="311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1"/>
            <ac:spMk id="4" creationId="{DC145913-1BDD-451A-931F-F110BDA245DC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1"/>
            <ac:spMk id="5" creationId="{AC5A06B4-910B-4363-85E7-1DEC7394AA4D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1"/>
            <ac:spMk id="173058" creationId="{947121C2-5DCF-4222-8B23-F72A34FBA763}"/>
          </ac:spMkLst>
        </pc:spChg>
        <pc:spChg chg="mod">
          <ac:chgData name="Petr" userId="37ffb8d4-0ab7-4539-80fa-95cb741689c5" providerId="ADAL" clId="{06994E3B-CD85-42A2-9AB3-915AADC24A37}" dt="2020-12-01T15:16:34.901" v="782" actId="21"/>
          <ac:spMkLst>
            <pc:docMk/>
            <pc:sldMk cId="0" sldId="311"/>
            <ac:spMk id="173059" creationId="{92759B7A-755B-491E-B064-9E8A5935ED7F}"/>
          </ac:spMkLst>
        </pc:spChg>
      </pc:sldChg>
      <pc:sldChg chg="modSp del">
        <pc:chgData name="Petr" userId="37ffb8d4-0ab7-4539-80fa-95cb741689c5" providerId="ADAL" clId="{06994E3B-CD85-42A2-9AB3-915AADC24A37}" dt="2020-12-01T15:22:27.490" v="828" actId="2696"/>
        <pc:sldMkLst>
          <pc:docMk/>
          <pc:sldMk cId="0" sldId="313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3"/>
            <ac:spMk id="4" creationId="{95514468-B634-4181-B8F4-223CCA294C75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3"/>
            <ac:spMk id="5" creationId="{A4F69EB6-1FA7-43D0-AF89-69EB057A83E8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3"/>
            <ac:spMk id="177154" creationId="{09571BAB-CA06-41A2-8051-C3B27F50BE17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3"/>
            <ac:spMk id="177155" creationId="{6C0EDCBE-7184-43E4-AA6F-B8BC360C1245}"/>
          </ac:spMkLst>
        </pc:spChg>
      </pc:sldChg>
      <pc:sldChg chg="addSp delSp modSp mod modClrScheme modAnim chgLayout">
        <pc:chgData name="Petr" userId="37ffb8d4-0ab7-4539-80fa-95cb741689c5" providerId="ADAL" clId="{06994E3B-CD85-42A2-9AB3-915AADC24A37}" dt="2020-12-01T15:25:51.540" v="862" actId="14100"/>
        <pc:sldMkLst>
          <pc:docMk/>
          <pc:sldMk cId="0" sldId="314"/>
        </pc:sldMkLst>
        <pc:spChg chg="add mod ord">
          <ac:chgData name="Petr" userId="37ffb8d4-0ab7-4539-80fa-95cb741689c5" providerId="ADAL" clId="{06994E3B-CD85-42A2-9AB3-915AADC24A37}" dt="2020-12-01T15:23:38.430" v="841"/>
          <ac:spMkLst>
            <pc:docMk/>
            <pc:sldMk cId="0" sldId="314"/>
            <ac:spMk id="2" creationId="{7937B84E-30C6-4A39-B07C-F76E9B49E6C2}"/>
          </ac:spMkLst>
        </pc:spChg>
        <pc:spChg chg="del mod ord">
          <ac:chgData name="Petr" userId="37ffb8d4-0ab7-4539-80fa-95cb741689c5" providerId="ADAL" clId="{06994E3B-CD85-42A2-9AB3-915AADC24A37}" dt="2020-12-01T15:25:34.780" v="859" actId="478"/>
          <ac:spMkLst>
            <pc:docMk/>
            <pc:sldMk cId="0" sldId="314"/>
            <ac:spMk id="4" creationId="{6776AE54-DDF6-4603-BDAC-FE40FDA4EDD9}"/>
          </ac:spMkLst>
        </pc:spChg>
        <pc:spChg chg="del mod ord">
          <ac:chgData name="Petr" userId="37ffb8d4-0ab7-4539-80fa-95cb741689c5" providerId="ADAL" clId="{06994E3B-CD85-42A2-9AB3-915AADC24A37}" dt="2020-12-01T15:25:36.042" v="860" actId="478"/>
          <ac:spMkLst>
            <pc:docMk/>
            <pc:sldMk cId="0" sldId="314"/>
            <ac:spMk id="5" creationId="{656D367C-8779-40BF-91B4-5D233DBAE704}"/>
          </ac:spMkLst>
        </pc:spChg>
        <pc:spChg chg="mod ord">
          <ac:chgData name="Petr" userId="37ffb8d4-0ab7-4539-80fa-95cb741689c5" providerId="ADAL" clId="{06994E3B-CD85-42A2-9AB3-915AADC24A37}" dt="2020-12-01T15:23:08.290" v="833" actId="20577"/>
          <ac:spMkLst>
            <pc:docMk/>
            <pc:sldMk cId="0" sldId="314"/>
            <ac:spMk id="179202" creationId="{B090E39A-4C3B-4C7A-8996-127A97A8EFFA}"/>
          </ac:spMkLst>
        </pc:spChg>
        <pc:spChg chg="mod ord">
          <ac:chgData name="Petr" userId="37ffb8d4-0ab7-4539-80fa-95cb741689c5" providerId="ADAL" clId="{06994E3B-CD85-42A2-9AB3-915AADC24A37}" dt="2020-12-01T15:25:51.540" v="862" actId="14100"/>
          <ac:spMkLst>
            <pc:docMk/>
            <pc:sldMk cId="0" sldId="314"/>
            <ac:spMk id="179203" creationId="{B9363631-6EC1-4F52-9217-A6C2AD3D08F4}"/>
          </ac:spMkLst>
        </pc:spChg>
        <pc:picChg chg="add mod">
          <ac:chgData name="Petr" userId="37ffb8d4-0ab7-4539-80fa-95cb741689c5" providerId="ADAL" clId="{06994E3B-CD85-42A2-9AB3-915AADC24A37}" dt="2020-12-01T15:25:46.681" v="861" actId="1076"/>
          <ac:picMkLst>
            <pc:docMk/>
            <pc:sldMk cId="0" sldId="314"/>
            <ac:picMk id="7" creationId="{85A6F7B2-3833-410C-B269-8106FE824CD4}"/>
          </ac:picMkLst>
        </pc:picChg>
      </pc:sldChg>
      <pc:sldChg chg="modSp del">
        <pc:chgData name="Petr" userId="37ffb8d4-0ab7-4539-80fa-95cb741689c5" providerId="ADAL" clId="{06994E3B-CD85-42A2-9AB3-915AADC24A37}" dt="2020-12-01T15:26:05.190" v="864" actId="2696"/>
        <pc:sldMkLst>
          <pc:docMk/>
          <pc:sldMk cId="0" sldId="316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6"/>
            <ac:spMk id="4" creationId="{A7F68054-F97C-4D94-B0FF-93B4147DA797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6"/>
            <ac:spMk id="5" creationId="{209AC7AA-CCED-4AE1-9504-2ADB380CC4F2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6"/>
            <ac:spMk id="183300" creationId="{FA0DE656-FC5A-401E-B31D-124247ADA974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6"/>
            <ac:spMk id="183301" creationId="{52A3DB0A-025B-4CD5-8164-CE4B71211E83}"/>
          </ac:spMkLst>
        </pc:spChg>
      </pc:sldChg>
      <pc:sldChg chg="addSp delSp modSp mod modClrScheme chgLayout">
        <pc:chgData name="Petr" userId="37ffb8d4-0ab7-4539-80fa-95cb741689c5" providerId="ADAL" clId="{06994E3B-CD85-42A2-9AB3-915AADC24A37}" dt="2020-12-01T15:45:19.079" v="1249" actId="21"/>
        <pc:sldMkLst>
          <pc:docMk/>
          <pc:sldMk cId="0" sldId="318"/>
        </pc:sldMkLst>
        <pc:spChg chg="add mod ord">
          <ac:chgData name="Petr" userId="37ffb8d4-0ab7-4539-80fa-95cb741689c5" providerId="ADAL" clId="{06994E3B-CD85-42A2-9AB3-915AADC24A37}" dt="2020-12-01T15:40:56.319" v="1153"/>
          <ac:spMkLst>
            <pc:docMk/>
            <pc:sldMk cId="0" sldId="318"/>
            <ac:spMk id="2" creationId="{45904DF1-A15D-4BA4-9B36-7541527276B5}"/>
          </ac:spMkLst>
        </pc:spChg>
        <pc:spChg chg="add mod ord">
          <ac:chgData name="Petr" userId="37ffb8d4-0ab7-4539-80fa-95cb741689c5" providerId="ADAL" clId="{06994E3B-CD85-42A2-9AB3-915AADC24A37}" dt="2020-12-01T15:41:48.389" v="1183" actId="20577"/>
          <ac:spMkLst>
            <pc:docMk/>
            <pc:sldMk cId="0" sldId="318"/>
            <ac:spMk id="3" creationId="{5E8A75B9-37DF-40A9-AF9C-050CED471DB0}"/>
          </ac:spMkLst>
        </pc:spChg>
        <pc:spChg chg="del mod ord">
          <ac:chgData name="Petr" userId="37ffb8d4-0ab7-4539-80fa-95cb741689c5" providerId="ADAL" clId="{06994E3B-CD85-42A2-9AB3-915AADC24A37}" dt="2020-12-01T15:44:17.779" v="1233" actId="478"/>
          <ac:spMkLst>
            <pc:docMk/>
            <pc:sldMk cId="0" sldId="318"/>
            <ac:spMk id="4" creationId="{E7E1A7BA-6939-48B2-A18F-A4CD642B098C}"/>
          </ac:spMkLst>
        </pc:spChg>
        <pc:spChg chg="del mod ord">
          <ac:chgData name="Petr" userId="37ffb8d4-0ab7-4539-80fa-95cb741689c5" providerId="ADAL" clId="{06994E3B-CD85-42A2-9AB3-915AADC24A37}" dt="2020-12-01T15:44:19.929" v="1234" actId="478"/>
          <ac:spMkLst>
            <pc:docMk/>
            <pc:sldMk cId="0" sldId="318"/>
            <ac:spMk id="5" creationId="{59746E54-D178-4C44-B8B4-4264D54E97CE}"/>
          </ac:spMkLst>
        </pc:spChg>
        <pc:spChg chg="add mod ord">
          <ac:chgData name="Petr" userId="37ffb8d4-0ab7-4539-80fa-95cb741689c5" providerId="ADAL" clId="{06994E3B-CD85-42A2-9AB3-915AADC24A37}" dt="2020-12-01T15:42:19.979" v="1187"/>
          <ac:spMkLst>
            <pc:docMk/>
            <pc:sldMk cId="0" sldId="318"/>
            <ac:spMk id="6" creationId="{FDC63768-FDB0-45DB-912D-BF46BA0D68F3}"/>
          </ac:spMkLst>
        </pc:spChg>
        <pc:spChg chg="mod ord">
          <ac:chgData name="Petr" userId="37ffb8d4-0ab7-4539-80fa-95cb741689c5" providerId="ADAL" clId="{06994E3B-CD85-42A2-9AB3-915AADC24A37}" dt="2020-12-01T15:45:19.079" v="1249" actId="21"/>
          <ac:spMkLst>
            <pc:docMk/>
            <pc:sldMk cId="0" sldId="318"/>
            <ac:spMk id="187394" creationId="{B2B54707-6BC9-4904-BDD4-FB09886E90B6}"/>
          </ac:spMkLst>
        </pc:spChg>
        <pc:spChg chg="mod ord">
          <ac:chgData name="Petr" userId="37ffb8d4-0ab7-4539-80fa-95cb741689c5" providerId="ADAL" clId="{06994E3B-CD85-42A2-9AB3-915AADC24A37}" dt="2020-12-01T15:40:54.439" v="1152" actId="21"/>
          <ac:spMkLst>
            <pc:docMk/>
            <pc:sldMk cId="0" sldId="318"/>
            <ac:spMk id="187395" creationId="{0558414C-E480-4245-BE79-7A26F75481DD}"/>
          </ac:spMkLst>
        </pc:spChg>
      </pc:sldChg>
      <pc:sldChg chg="modSp del mod">
        <pc:chgData name="Petr" userId="37ffb8d4-0ab7-4539-80fa-95cb741689c5" providerId="ADAL" clId="{06994E3B-CD85-42A2-9AB3-915AADC24A37}" dt="2020-12-01T15:42:27.779" v="1188" actId="2696"/>
        <pc:sldMkLst>
          <pc:docMk/>
          <pc:sldMk cId="0" sldId="319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9"/>
            <ac:spMk id="4" creationId="{0340AAA6-9C16-442A-AAFB-05C200B676B9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9"/>
            <ac:spMk id="5" creationId="{29A26022-085A-4111-BFE9-07F7836F845B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19"/>
            <ac:spMk id="189442" creationId="{5024373E-5AEA-443A-A7A1-6F1DDC41FA26}"/>
          </ac:spMkLst>
        </pc:spChg>
        <pc:spChg chg="mod">
          <ac:chgData name="Petr" userId="37ffb8d4-0ab7-4539-80fa-95cb741689c5" providerId="ADAL" clId="{06994E3B-CD85-42A2-9AB3-915AADC24A37}" dt="2020-12-01T15:42:05.809" v="1184" actId="21"/>
          <ac:spMkLst>
            <pc:docMk/>
            <pc:sldMk cId="0" sldId="319"/>
            <ac:spMk id="189443" creationId="{C37FC29E-A103-41BD-9420-FBF461658D78}"/>
          </ac:spMkLst>
        </pc:spChg>
      </pc:sldChg>
      <pc:sldChg chg="modSp del mod">
        <pc:chgData name="Petr" userId="37ffb8d4-0ab7-4539-80fa-95cb741689c5" providerId="ADAL" clId="{06994E3B-CD85-42A2-9AB3-915AADC24A37}" dt="2020-12-01T15:42:29.874" v="1189" actId="2696"/>
        <pc:sldMkLst>
          <pc:docMk/>
          <pc:sldMk cId="0" sldId="320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0"/>
            <ac:spMk id="4" creationId="{512B52D3-196B-40B0-A080-7269800BE730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0"/>
            <ac:spMk id="5" creationId="{1AA8D05A-0D0A-4E6A-BD6C-F3B02BE44B7C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0"/>
            <ac:spMk id="191490" creationId="{7C9B3814-A148-4FF9-848E-E5C6CD34DC2D}"/>
          </ac:spMkLst>
        </pc:spChg>
        <pc:spChg chg="mod">
          <ac:chgData name="Petr" userId="37ffb8d4-0ab7-4539-80fa-95cb741689c5" providerId="ADAL" clId="{06994E3B-CD85-42A2-9AB3-915AADC24A37}" dt="2020-12-01T15:42:16.849" v="1186" actId="21"/>
          <ac:spMkLst>
            <pc:docMk/>
            <pc:sldMk cId="0" sldId="320"/>
            <ac:spMk id="191491" creationId="{4B4E5497-1FFF-40E8-9AD9-3BE7646FD976}"/>
          </ac:spMkLst>
        </pc:spChg>
      </pc:sldChg>
      <pc:sldChg chg="addSp modSp mod modClrScheme chgLayout">
        <pc:chgData name="Petr" userId="37ffb8d4-0ab7-4539-80fa-95cb741689c5" providerId="ADAL" clId="{06994E3B-CD85-42A2-9AB3-915AADC24A37}" dt="2020-12-01T15:45:27.809" v="1251" actId="20577"/>
        <pc:sldMkLst>
          <pc:docMk/>
          <pc:sldMk cId="0" sldId="321"/>
        </pc:sldMkLst>
        <pc:spChg chg="add mod ord">
          <ac:chgData name="Petr" userId="37ffb8d4-0ab7-4539-80fa-95cb741689c5" providerId="ADAL" clId="{06994E3B-CD85-42A2-9AB3-915AADC24A37}" dt="2020-12-01T15:43:15.329" v="1227" actId="20577"/>
          <ac:spMkLst>
            <pc:docMk/>
            <pc:sldMk cId="0" sldId="321"/>
            <ac:spMk id="2" creationId="{9DB0645A-ACDD-46CF-A381-7EC10045128B}"/>
          </ac:spMkLst>
        </pc:spChg>
        <pc:spChg chg="add mod ord">
          <ac:chgData name="Petr" userId="37ffb8d4-0ab7-4539-80fa-95cb741689c5" providerId="ADAL" clId="{06994E3B-CD85-42A2-9AB3-915AADC24A37}" dt="2020-12-01T15:43:05.699" v="1190" actId="700"/>
          <ac:spMkLst>
            <pc:docMk/>
            <pc:sldMk cId="0" sldId="321"/>
            <ac:spMk id="3" creationId="{E3844416-93A7-4C0B-B2A1-6E5F038781E3}"/>
          </ac:spMkLst>
        </pc:spChg>
        <pc:spChg chg="mod ord">
          <ac:chgData name="Petr" userId="37ffb8d4-0ab7-4539-80fa-95cb741689c5" providerId="ADAL" clId="{06994E3B-CD85-42A2-9AB3-915AADC24A37}" dt="2020-12-01T15:43:05.699" v="1190" actId="700"/>
          <ac:spMkLst>
            <pc:docMk/>
            <pc:sldMk cId="0" sldId="321"/>
            <ac:spMk id="4" creationId="{C7B42129-C01F-4985-827A-7E62BC90E02E}"/>
          </ac:spMkLst>
        </pc:spChg>
        <pc:spChg chg="mod ord">
          <ac:chgData name="Petr" userId="37ffb8d4-0ab7-4539-80fa-95cb741689c5" providerId="ADAL" clId="{06994E3B-CD85-42A2-9AB3-915AADC24A37}" dt="2020-12-01T15:43:05.699" v="1190" actId="700"/>
          <ac:spMkLst>
            <pc:docMk/>
            <pc:sldMk cId="0" sldId="321"/>
            <ac:spMk id="5" creationId="{3EB53E89-5845-4CC2-9E3B-06917941FBDB}"/>
          </ac:spMkLst>
        </pc:spChg>
        <pc:spChg chg="add mod ord">
          <ac:chgData name="Petr" userId="37ffb8d4-0ab7-4539-80fa-95cb741689c5" providerId="ADAL" clId="{06994E3B-CD85-42A2-9AB3-915AADC24A37}" dt="2020-12-01T15:43:43.249" v="1232" actId="6549"/>
          <ac:spMkLst>
            <pc:docMk/>
            <pc:sldMk cId="0" sldId="321"/>
            <ac:spMk id="6" creationId="{6749F378-92D5-42C9-82B8-0A6CB45C703B}"/>
          </ac:spMkLst>
        </pc:spChg>
        <pc:spChg chg="mod ord">
          <ac:chgData name="Petr" userId="37ffb8d4-0ab7-4539-80fa-95cb741689c5" providerId="ADAL" clId="{06994E3B-CD85-42A2-9AB3-915AADC24A37}" dt="2020-12-01T15:45:27.809" v="1251" actId="20577"/>
          <ac:spMkLst>
            <pc:docMk/>
            <pc:sldMk cId="0" sldId="321"/>
            <ac:spMk id="193538" creationId="{05439329-4F75-44FE-9780-7BD6868E15DA}"/>
          </ac:spMkLst>
        </pc:spChg>
        <pc:spChg chg="mod ord">
          <ac:chgData name="Petr" userId="37ffb8d4-0ab7-4539-80fa-95cb741689c5" providerId="ADAL" clId="{06994E3B-CD85-42A2-9AB3-915AADC24A37}" dt="2020-12-01T15:43:21.809" v="1228" actId="6549"/>
          <ac:spMkLst>
            <pc:docMk/>
            <pc:sldMk cId="0" sldId="321"/>
            <ac:spMk id="193539" creationId="{60EE7C99-40EF-4941-B70A-EC7B5AAAF559}"/>
          </ac:spMkLst>
        </pc:spChg>
      </pc:sldChg>
      <pc:sldChg chg="modSp del mod">
        <pc:chgData name="Petr" userId="37ffb8d4-0ab7-4539-80fa-95cb741689c5" providerId="ADAL" clId="{06994E3B-CD85-42A2-9AB3-915AADC24A37}" dt="2020-12-01T15:44:27.339" v="1235" actId="2696"/>
        <pc:sldMkLst>
          <pc:docMk/>
          <pc:sldMk cId="0" sldId="322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2"/>
            <ac:spMk id="4" creationId="{3B19D9DE-C5D6-49F9-8883-D243BA2980DD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2"/>
            <ac:spMk id="5" creationId="{9779E28B-73F7-4A14-9D85-D2E031DA33C9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2"/>
            <ac:spMk id="195586" creationId="{531476B0-D485-4E3D-844C-E22A6A9D7483}"/>
          </ac:spMkLst>
        </pc:spChg>
        <pc:spChg chg="mod">
          <ac:chgData name="Petr" userId="37ffb8d4-0ab7-4539-80fa-95cb741689c5" providerId="ADAL" clId="{06994E3B-CD85-42A2-9AB3-915AADC24A37}" dt="2020-12-01T15:43:30.339" v="1229" actId="21"/>
          <ac:spMkLst>
            <pc:docMk/>
            <pc:sldMk cId="0" sldId="322"/>
            <ac:spMk id="195587" creationId="{1C094CD5-D006-4ED3-B4D9-9DA93EC264B2}"/>
          </ac:spMkLst>
        </pc:spChg>
      </pc:sldChg>
      <pc:sldChg chg="addSp delSp modSp mod modClrScheme chgLayout">
        <pc:chgData name="Petr" userId="37ffb8d4-0ab7-4539-80fa-95cb741689c5" providerId="ADAL" clId="{06994E3B-CD85-42A2-9AB3-915AADC24A37}" dt="2020-12-01T15:48:42.219" v="1271" actId="20577"/>
        <pc:sldMkLst>
          <pc:docMk/>
          <pc:sldMk cId="0" sldId="323"/>
        </pc:sldMkLst>
        <pc:spChg chg="add mod ord">
          <ac:chgData name="Petr" userId="37ffb8d4-0ab7-4539-80fa-95cb741689c5" providerId="ADAL" clId="{06994E3B-CD85-42A2-9AB3-915AADC24A37}" dt="2020-12-01T15:44:51.109" v="1239"/>
          <ac:spMkLst>
            <pc:docMk/>
            <pc:sldMk cId="0" sldId="323"/>
            <ac:spMk id="2" creationId="{7C96E2D4-3CCE-483B-BA2E-F5737BE5D4EB}"/>
          </ac:spMkLst>
        </pc:spChg>
        <pc:spChg chg="del mod ord">
          <ac:chgData name="Petr" userId="37ffb8d4-0ab7-4539-80fa-95cb741689c5" providerId="ADAL" clId="{06994E3B-CD85-42A2-9AB3-915AADC24A37}" dt="2020-12-01T15:45:53.909" v="1256" actId="478"/>
          <ac:spMkLst>
            <pc:docMk/>
            <pc:sldMk cId="0" sldId="323"/>
            <ac:spMk id="4" creationId="{84A60041-E105-4FD4-A2DC-E904036F671E}"/>
          </ac:spMkLst>
        </pc:spChg>
        <pc:spChg chg="del mod ord">
          <ac:chgData name="Petr" userId="37ffb8d4-0ab7-4539-80fa-95cb741689c5" providerId="ADAL" clId="{06994E3B-CD85-42A2-9AB3-915AADC24A37}" dt="2020-12-01T15:45:56.579" v="1257" actId="478"/>
          <ac:spMkLst>
            <pc:docMk/>
            <pc:sldMk cId="0" sldId="323"/>
            <ac:spMk id="5" creationId="{F349BA90-D38E-478E-9F6D-1C93379C1396}"/>
          </ac:spMkLst>
        </pc:spChg>
        <pc:spChg chg="mod ord">
          <ac:chgData name="Petr" userId="37ffb8d4-0ab7-4539-80fa-95cb741689c5" providerId="ADAL" clId="{06994E3B-CD85-42A2-9AB3-915AADC24A37}" dt="2020-12-01T15:45:40.249" v="1255" actId="20577"/>
          <ac:spMkLst>
            <pc:docMk/>
            <pc:sldMk cId="0" sldId="323"/>
            <ac:spMk id="197634" creationId="{5C83FEC2-8618-4559-9D08-43CB24D76C42}"/>
          </ac:spMkLst>
        </pc:spChg>
        <pc:spChg chg="mod ord">
          <ac:chgData name="Petr" userId="37ffb8d4-0ab7-4539-80fa-95cb741689c5" providerId="ADAL" clId="{06994E3B-CD85-42A2-9AB3-915AADC24A37}" dt="2020-12-01T15:48:42.219" v="1271" actId="20577"/>
          <ac:spMkLst>
            <pc:docMk/>
            <pc:sldMk cId="0" sldId="323"/>
            <ac:spMk id="197635" creationId="{CB090CE5-5329-4627-9F8A-289969678B12}"/>
          </ac:spMkLst>
        </pc:spChg>
      </pc:sldChg>
      <pc:sldChg chg="modSp del">
        <pc:chgData name="Petr" userId="37ffb8d4-0ab7-4539-80fa-95cb741689c5" providerId="ADAL" clId="{06994E3B-CD85-42A2-9AB3-915AADC24A37}" dt="2020-12-01T15:40:21.159" v="1150" actId="2696"/>
        <pc:sldMkLst>
          <pc:docMk/>
          <pc:sldMk cId="0" sldId="324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4"/>
            <ac:spMk id="4" creationId="{EBC3BA2B-44BA-4677-B2FE-F22F13BFA2C7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4"/>
            <ac:spMk id="5" creationId="{5D0628FE-07B8-4A62-BDD2-216FE827BDAD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4"/>
            <ac:spMk id="199682" creationId="{13145B6F-FE0D-4F30-A92A-36604D10DF32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4"/>
            <ac:spMk id="199683" creationId="{7619FE96-FFD8-4016-A493-BE6D12114853}"/>
          </ac:spMkLst>
        </pc:spChg>
      </pc:sldChg>
      <pc:sldChg chg="modSp del">
        <pc:chgData name="Petr" userId="37ffb8d4-0ab7-4539-80fa-95cb741689c5" providerId="ADAL" clId="{06994E3B-CD85-42A2-9AB3-915AADC24A37}" dt="2020-12-01T15:36:02.400" v="1101" actId="2696"/>
        <pc:sldMkLst>
          <pc:docMk/>
          <pc:sldMk cId="0" sldId="327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7"/>
            <ac:spMk id="5" creationId="{14FFE025-F22B-4E52-BCFD-ECDAC80FEDB3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7"/>
            <ac:spMk id="6" creationId="{C60DD0A9-4B72-432A-B52C-59A2BD19473B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7"/>
            <ac:spMk id="205831" creationId="{F216402F-4077-4DA8-9D11-445FE7DD1EF6}"/>
          </ac:spMkLst>
        </pc:spChg>
      </pc:sldChg>
      <pc:sldChg chg="modSp del">
        <pc:chgData name="Petr" userId="37ffb8d4-0ab7-4539-80fa-95cb741689c5" providerId="ADAL" clId="{06994E3B-CD85-42A2-9AB3-915AADC24A37}" dt="2020-12-01T15:40:06.940" v="1147" actId="2696"/>
        <pc:sldMkLst>
          <pc:docMk/>
          <pc:sldMk cId="0" sldId="328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8"/>
            <ac:spMk id="5" creationId="{7E26DC60-1D13-4C7B-9FD3-2FFB860E4819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8"/>
            <ac:spMk id="6" creationId="{2D4172B1-A576-474E-9ABB-7AF811F0A93E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8"/>
            <ac:spMk id="207874" creationId="{41D45A42-A89B-45A9-A38C-7B60ECE84F95}"/>
          </ac:spMkLst>
        </pc:spChg>
      </pc:sldChg>
      <pc:sldChg chg="modSp del">
        <pc:chgData name="Petr" userId="37ffb8d4-0ab7-4539-80fa-95cb741689c5" providerId="ADAL" clId="{06994E3B-CD85-42A2-9AB3-915AADC24A37}" dt="2020-12-01T15:40:12.740" v="1148" actId="2696"/>
        <pc:sldMkLst>
          <pc:docMk/>
          <pc:sldMk cId="0" sldId="329"/>
        </pc:sldMkLst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9"/>
            <ac:spMk id="7" creationId="{97DB32BD-CEE1-4DEA-9838-409155BCCE6D}"/>
          </ac:spMkLst>
        </pc:spChg>
        <pc:spChg chg="mod">
          <ac:chgData name="Petr" userId="37ffb8d4-0ab7-4539-80fa-95cb741689c5" providerId="ADAL" clId="{06994E3B-CD85-42A2-9AB3-915AADC24A37}" dt="2020-12-01T14:31:24.223" v="1"/>
          <ac:spMkLst>
            <pc:docMk/>
            <pc:sldMk cId="0" sldId="329"/>
            <ac:spMk id="8" creationId="{F3188C20-C184-4DCF-AADF-5F7834E85342}"/>
          </ac:spMkLst>
        </pc:spChg>
      </pc:sldChg>
      <pc:sldChg chg="modSp add mod">
        <pc:chgData name="Petr" userId="37ffb8d4-0ab7-4539-80fa-95cb741689c5" providerId="ADAL" clId="{06994E3B-CD85-42A2-9AB3-915AADC24A37}" dt="2020-12-01T14:35:11.847" v="30" actId="20577"/>
        <pc:sldMkLst>
          <pc:docMk/>
          <pc:sldMk cId="0" sldId="330"/>
        </pc:sldMkLst>
        <pc:spChg chg="mod">
          <ac:chgData name="Petr" userId="37ffb8d4-0ab7-4539-80fa-95cb741689c5" providerId="ADAL" clId="{06994E3B-CD85-42A2-9AB3-915AADC24A37}" dt="2020-12-01T14:35:11.847" v="30" actId="20577"/>
          <ac:spMkLst>
            <pc:docMk/>
            <pc:sldMk cId="0" sldId="330"/>
            <ac:spMk id="3" creationId="{9A3400FC-98AD-4950-8877-844210251DF4}"/>
          </ac:spMkLst>
        </pc:spChg>
        <pc:spChg chg="mod">
          <ac:chgData name="Petr" userId="37ffb8d4-0ab7-4539-80fa-95cb741689c5" providerId="ADAL" clId="{06994E3B-CD85-42A2-9AB3-915AADC24A37}" dt="2020-12-01T14:35:07.513" v="29" actId="20577"/>
          <ac:spMkLst>
            <pc:docMk/>
            <pc:sldMk cId="0" sldId="330"/>
            <ac:spMk id="2061" creationId="{736755CA-5766-430E-8D8A-DFBD019C90D0}"/>
          </ac:spMkLst>
        </pc:spChg>
      </pc:sldChg>
      <pc:sldChg chg="add">
        <pc:chgData name="Petr" userId="37ffb8d4-0ab7-4539-80fa-95cb741689c5" providerId="ADAL" clId="{06994E3B-CD85-42A2-9AB3-915AADC24A37}" dt="2020-12-01T14:34:53.632" v="7"/>
        <pc:sldMkLst>
          <pc:docMk/>
          <pc:sldMk cId="495572101" sldId="331"/>
        </pc:sldMkLst>
      </pc:sldChg>
      <pc:sldChg chg="add del">
        <pc:chgData name="Petr" userId="37ffb8d4-0ab7-4539-80fa-95cb741689c5" providerId="ADAL" clId="{06994E3B-CD85-42A2-9AB3-915AADC24A37}" dt="2020-12-01T15:06:38.691" v="692" actId="2696"/>
        <pc:sldMkLst>
          <pc:docMk/>
          <pc:sldMk cId="3069651141" sldId="332"/>
        </pc:sldMkLst>
      </pc:sldChg>
      <pc:sldMasterChg chg="modTransition modAnim modSldLayout">
        <pc:chgData name="Petr" userId="37ffb8d4-0ab7-4539-80fa-95cb741689c5" providerId="ADAL" clId="{06994E3B-CD85-42A2-9AB3-915AADC24A37}" dt="2020-12-01T14:31:08.493" v="0"/>
        <pc:sldMasterMkLst>
          <pc:docMk/>
          <pc:sldMasterMk cId="2469897834" sldId="2147483661"/>
        </pc:sldMasterMkLst>
        <pc:sldLayoutChg chg="modTransition">
          <pc:chgData name="Petr" userId="37ffb8d4-0ab7-4539-80fa-95cb741689c5" providerId="ADAL" clId="{06994E3B-CD85-42A2-9AB3-915AADC24A37}" dt="2020-12-01T14:31:08.493" v="0"/>
          <pc:sldLayoutMkLst>
            <pc:docMk/>
            <pc:sldMasterMk cId="2469897834" sldId="2147483661"/>
            <pc:sldLayoutMk cId="2565635482" sldId="2147483663"/>
          </pc:sldLayoutMkLst>
        </pc:sldLayoutChg>
        <pc:sldLayoutChg chg="modTransition">
          <pc:chgData name="Petr" userId="37ffb8d4-0ab7-4539-80fa-95cb741689c5" providerId="ADAL" clId="{06994E3B-CD85-42A2-9AB3-915AADC24A37}" dt="2020-12-01T14:31:08.493" v="0"/>
          <pc:sldLayoutMkLst>
            <pc:docMk/>
            <pc:sldMasterMk cId="2469897834" sldId="2147483661"/>
            <pc:sldLayoutMk cId="2415547083" sldId="2147483665"/>
          </pc:sldLayoutMkLst>
        </pc:sldLayoutChg>
        <pc:sldLayoutChg chg="modTransition">
          <pc:chgData name="Petr" userId="37ffb8d4-0ab7-4539-80fa-95cb741689c5" providerId="ADAL" clId="{06994E3B-CD85-42A2-9AB3-915AADC24A37}" dt="2020-12-01T14:31:08.493" v="0"/>
          <pc:sldLayoutMkLst>
            <pc:docMk/>
            <pc:sldMasterMk cId="2469897834" sldId="2147483661"/>
            <pc:sldLayoutMk cId="825846588" sldId="2147483666"/>
          </pc:sldLayoutMkLst>
        </pc:sldLayoutChg>
        <pc:sldLayoutChg chg="modTransition">
          <pc:chgData name="Petr" userId="37ffb8d4-0ab7-4539-80fa-95cb741689c5" providerId="ADAL" clId="{06994E3B-CD85-42A2-9AB3-915AADC24A37}" dt="2020-12-01T14:31:08.493" v="0"/>
          <pc:sldLayoutMkLst>
            <pc:docMk/>
            <pc:sldMasterMk cId="2469897834" sldId="2147483661"/>
            <pc:sldLayoutMk cId="892233960" sldId="2147483668"/>
          </pc:sldLayoutMkLst>
        </pc:sldLayoutChg>
        <pc:sldLayoutChg chg="modTransition">
          <pc:chgData name="Petr" userId="37ffb8d4-0ab7-4539-80fa-95cb741689c5" providerId="ADAL" clId="{06994E3B-CD85-42A2-9AB3-915AADC24A37}" dt="2020-12-01T14:31:08.493" v="0"/>
          <pc:sldLayoutMkLst>
            <pc:docMk/>
            <pc:sldMasterMk cId="2469897834" sldId="2147483661"/>
            <pc:sldLayoutMk cId="3164886874" sldId="2147483669"/>
          </pc:sldLayoutMkLst>
        </pc:sldLayoutChg>
        <pc:sldLayoutChg chg="modTransition">
          <pc:chgData name="Petr" userId="37ffb8d4-0ab7-4539-80fa-95cb741689c5" providerId="ADAL" clId="{06994E3B-CD85-42A2-9AB3-915AADC24A37}" dt="2020-12-01T14:31:08.493" v="0"/>
          <pc:sldLayoutMkLst>
            <pc:docMk/>
            <pc:sldMasterMk cId="2469897834" sldId="2147483661"/>
            <pc:sldLayoutMk cId="623105148" sldId="2147483670"/>
          </pc:sldLayoutMkLst>
        </pc:sldLayoutChg>
        <pc:sldLayoutChg chg="modTransition">
          <pc:chgData name="Petr" userId="37ffb8d4-0ab7-4539-80fa-95cb741689c5" providerId="ADAL" clId="{06994E3B-CD85-42A2-9AB3-915AADC24A37}" dt="2020-12-01T14:31:08.493" v="0"/>
          <pc:sldLayoutMkLst>
            <pc:docMk/>
            <pc:sldMasterMk cId="2469897834" sldId="2147483661"/>
            <pc:sldLayoutMk cId="104793944" sldId="2147483671"/>
          </pc:sldLayoutMkLst>
        </pc:sldLayoutChg>
        <pc:sldLayoutChg chg="modTransition">
          <pc:chgData name="Petr" userId="37ffb8d4-0ab7-4539-80fa-95cb741689c5" providerId="ADAL" clId="{06994E3B-CD85-42A2-9AB3-915AADC24A37}" dt="2020-12-01T14:31:08.493" v="0"/>
          <pc:sldLayoutMkLst>
            <pc:docMk/>
            <pc:sldMasterMk cId="2469897834" sldId="2147483661"/>
            <pc:sldLayoutMk cId="1617301978" sldId="2147483672"/>
          </pc:sldLayoutMkLst>
        </pc:sldLayoutChg>
      </pc:sldMasterChg>
      <pc:sldMasterChg chg="modTransition modAnim delSldLayout modSldLayout">
        <pc:chgData name="Petr" userId="37ffb8d4-0ab7-4539-80fa-95cb741689c5" providerId="ADAL" clId="{06994E3B-CD85-42A2-9AB3-915AADC24A37}" dt="2020-12-01T15:40:16.086" v="1149" actId="2696"/>
        <pc:sldMasterMkLst>
          <pc:docMk/>
          <pc:sldMasterMk cId="2697701275" sldId="2147483695"/>
        </pc:sldMasterMkLst>
        <pc:sldLayoutChg chg="delSp">
          <pc:chgData name="Petr" userId="37ffb8d4-0ab7-4539-80fa-95cb741689c5" providerId="ADAL" clId="{06994E3B-CD85-42A2-9AB3-915AADC24A37}" dt="2020-12-01T14:31:24.223" v="1"/>
          <pc:sldLayoutMkLst>
            <pc:docMk/>
            <pc:sldMasterMk cId="2697701275" sldId="2147483695"/>
            <pc:sldLayoutMk cId="2312235398" sldId="2147483711"/>
          </pc:sldLayoutMkLst>
          <pc:cxnChg chg="del">
            <ac:chgData name="Petr" userId="37ffb8d4-0ab7-4539-80fa-95cb741689c5" providerId="ADAL" clId="{06994E3B-CD85-42A2-9AB3-915AADC24A37}" dt="2020-12-01T14:31:24.223" v="1"/>
            <ac:cxnSpMkLst>
              <pc:docMk/>
              <pc:sldMasterMk cId="2697701275" sldId="2147483695"/>
              <pc:sldLayoutMk cId="2312235398" sldId="2147483711"/>
              <ac:cxnSpMk id="7" creationId="{00000000-0000-0000-0000-000000000000}"/>
            </ac:cxnSpMkLst>
          </pc:cxnChg>
        </pc:sldLayoutChg>
        <pc:sldLayoutChg chg="del">
          <pc:chgData name="Petr" userId="37ffb8d4-0ab7-4539-80fa-95cb741689c5" providerId="ADAL" clId="{06994E3B-CD85-42A2-9AB3-915AADC24A37}" dt="2020-12-01T15:40:16.086" v="1149" actId="2696"/>
          <pc:sldLayoutMkLst>
            <pc:docMk/>
            <pc:sldMasterMk cId="2697701275" sldId="2147483695"/>
            <pc:sldLayoutMk cId="2775650566" sldId="2147483712"/>
          </pc:sldLayoutMkLst>
        </pc:sldLayoutChg>
        <pc:sldLayoutChg chg="delSp del">
          <pc:chgData name="Petr" userId="37ffb8d4-0ab7-4539-80fa-95cb741689c5" providerId="ADAL" clId="{06994E3B-CD85-42A2-9AB3-915AADC24A37}" dt="2020-12-01T15:40:06.940" v="1147" actId="2696"/>
          <pc:sldLayoutMkLst>
            <pc:docMk/>
            <pc:sldMasterMk cId="2697701275" sldId="2147483695"/>
            <pc:sldLayoutMk cId="38844506" sldId="2147483713"/>
          </pc:sldLayoutMkLst>
          <pc:cxnChg chg="del">
            <ac:chgData name="Petr" userId="37ffb8d4-0ab7-4539-80fa-95cb741689c5" providerId="ADAL" clId="{06994E3B-CD85-42A2-9AB3-915AADC24A37}" dt="2020-12-01T14:31:24.223" v="1"/>
            <ac:cxnSpMkLst>
              <pc:docMk/>
              <pc:sldMasterMk cId="2697701275" sldId="2147483695"/>
              <pc:sldLayoutMk cId="38844506" sldId="2147483713"/>
              <ac:cxnSpMk id="8" creationId="{00000000-0000-0000-0000-0000000000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DABA015-12C3-4734-967F-58722BD4AC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1B0FA38-06FA-4E52-B5C0-F6F78E982B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 altLang="cs-CZ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5F30B20-72A4-4885-A129-F03F330FE8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A6CC772-7E9B-4333-BA06-4A215112E7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849EA5A4-8084-45CF-A467-90C4C1D49E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4ACD9DF4-9FDF-4CC4-8E0C-38094CDAB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2BBD95DB-F4FE-4D06-A75C-8039DD2EBDD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7D81CA-A61E-4357-8D16-0A36C6472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C5932-48FB-4D75-8F70-18EC0A6682A0}" type="slidenum">
              <a:rPr lang="en-US" altLang="cs-CZ"/>
              <a:pPr/>
              <a:t>1</a:t>
            </a:fld>
            <a:endParaRPr lang="en-US" altLang="cs-CZ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4E6DCF3E-FE3F-47C8-A3C6-A9E17798A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926CD67-2ED4-4D0E-AD73-17EE987DC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CE990D-D082-4AA5-A6DD-1C1FD0806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B5ED2-C35C-432D-8225-0E8457030372}" type="slidenum">
              <a:rPr lang="en-US" altLang="cs-CZ"/>
              <a:pPr/>
              <a:t>12</a:t>
            </a:fld>
            <a:endParaRPr lang="en-US" altLang="cs-CZ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A44BA38B-7776-46B0-B781-0158B3B16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50878E64-0D67-4AD5-B5FD-60A3A238D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708C8C-A833-452C-994D-A7C30BD95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8B922-E8B8-471D-8186-B32F7F24BBA2}" type="slidenum">
              <a:rPr lang="en-US" altLang="cs-CZ"/>
              <a:pPr/>
              <a:t>13</a:t>
            </a:fld>
            <a:endParaRPr lang="en-US" altLang="cs-CZ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5E8C75E1-FF29-46A2-9DC5-2CE027D08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B4DE8539-333A-4E9D-B24E-830789CE1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BD4D4E-1BFC-4600-AD40-A3DF6AB94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E083D-F745-4292-85BB-C50BAF6A4105}" type="slidenum">
              <a:rPr lang="en-US" altLang="cs-CZ"/>
              <a:pPr/>
              <a:t>14</a:t>
            </a:fld>
            <a:endParaRPr lang="en-US" altLang="cs-CZ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16386EAB-689D-4D84-9844-C93293776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EAADC12A-C816-40A8-9942-73C20D551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33CF2A-A8EF-4103-87A4-BD3D1EAC1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95D75-039E-4AF9-8063-557DF98A198B}" type="slidenum">
              <a:rPr lang="en-US" altLang="cs-CZ"/>
              <a:pPr/>
              <a:t>15</a:t>
            </a:fld>
            <a:endParaRPr lang="en-US" altLang="cs-CZ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FBD00A2A-BBB9-40D7-8A7B-25CCBD47F3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D33FD834-98D1-46F4-A76B-1A9E9D942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0E20BF-3C45-400C-B3CA-96F608009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DDF9D-2326-4C2A-893F-002F950577BF}" type="slidenum">
              <a:rPr lang="en-US" altLang="cs-CZ"/>
              <a:pPr/>
              <a:t>16</a:t>
            </a:fld>
            <a:endParaRPr lang="en-US" altLang="cs-CZ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0FBB8846-B1D7-4A15-9C83-829E082D2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86322178-CE64-437A-AFA4-31D11C40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AE72E3-0BF5-46E1-B346-FCEF1E325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46A97-77D4-4DBD-9AF8-DC5B9B213AB7}" type="slidenum">
              <a:rPr lang="en-US" altLang="cs-CZ"/>
              <a:pPr/>
              <a:t>17</a:t>
            </a:fld>
            <a:endParaRPr lang="en-US" altLang="cs-CZ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7369D6B4-00C8-45DB-8473-5303FD4D4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8AC270C2-4A6A-4A8B-AD9B-1D24B681B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B3F1AD-DCA3-4507-ABEF-8E898AC21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495C1-AD89-4A5E-B48F-65CC00F89B6D}" type="slidenum">
              <a:rPr lang="en-US" altLang="cs-CZ"/>
              <a:pPr/>
              <a:t>18</a:t>
            </a:fld>
            <a:endParaRPr lang="en-US" altLang="cs-CZ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645F9D2C-FF3D-4BEB-A6EF-D0EC8A2DD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96A74F-A511-49A7-B14A-E1DDAFDED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5FC770-4D89-4090-9726-A7C54E837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745D9-3363-4410-9736-C0EED906F5E3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6DBD9C86-3FAB-4482-AB27-F22B29651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57885DB1-8D31-4FB8-A302-F1840055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7D3EC1-D6A3-4DB1-8EA5-15EDE65E4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6551-BB88-40CE-8E7D-987E9E4DBE7E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74FB731-5FE7-4A6F-BE4C-210D93D52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67BB0025-DA31-4A9B-930E-74B2DECA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230832-CA62-4A49-806C-EAC98D9EB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4E991-FEE6-4806-9E9B-56C27AE23AEF}" type="slidenum">
              <a:rPr lang="en-US" altLang="cs-CZ"/>
              <a:pPr/>
              <a:t>6</a:t>
            </a:fld>
            <a:endParaRPr lang="en-US" altLang="cs-CZ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2CA6FB29-9FDB-4672-A29A-3F5341F410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789D52A-4D4B-48CA-B7B9-BB9BF7DDE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D2A588-3552-4CF4-B0E4-34B5AFB4E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D4B59-7FFF-4A24-BF2E-8E5B1342BCC1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1328ADE2-7771-40D8-8850-3C6510011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954D8EA-87DD-48F3-97EB-B686313DB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82A533-B0A5-43ED-B2F6-4A39DD894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CF555-6C72-4F26-A522-2B84ACC23186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F6DAF3C4-1C8A-4B19-ADAD-227B43CCD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742D2F2A-497F-457C-826A-F6F5927CF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B5CF2C-80DF-4718-BAE9-A96A85C9B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AC721-0A0B-46D7-B916-885CD5DEF106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92ECB254-02DA-4A86-9CD7-4F553051B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8D07CAF3-722F-4BD7-B6F0-4D32C3493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C76A00-8502-49F4-A718-6D1842C2F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C6EB4-16B4-44E3-8A5C-E5FD7F91C4C0}" type="slidenum">
              <a:rPr lang="en-US" altLang="cs-CZ"/>
              <a:pPr/>
              <a:t>10</a:t>
            </a:fld>
            <a:endParaRPr lang="en-US" altLang="cs-CZ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3EAD1371-42AE-4790-96C8-6E274BAFC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D07755A-48E3-4288-A0C4-1DB92C65A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D56C4F-17CA-4328-8B35-0BBDD16E4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FA830-8704-4CB9-881A-C558D41590FC}" type="slidenum">
              <a:rPr lang="en-US" altLang="cs-CZ"/>
              <a:pPr/>
              <a:t>11</a:t>
            </a:fld>
            <a:endParaRPr lang="en-US" altLang="cs-CZ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C8A717B5-72FC-42F4-AD29-B08D7CAF9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7046E9D-472B-49B5-A06C-697602661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2473767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2D7F21E6-4659-4211-A877-FC148437CFE1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0479394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D2C9D6D8-C129-45C8-80FE-E6612ECCF702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1730197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1944216"/>
          </a:xfrm>
        </p:spPr>
        <p:txBody>
          <a:bodyPr lIns="0" tIns="0" rIns="0" bIns="0" anchor="t" anchorCtr="0">
            <a:normAutofit/>
          </a:bodyPr>
          <a:lstStyle>
            <a:lvl1pPr algn="r">
              <a:defRPr sz="6000" b="1">
                <a:solidFill>
                  <a:srgbClr val="00AFD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2492896"/>
            <a:ext cx="4248472" cy="108012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30306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8973A-0B29-42AD-9D19-CC411532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E9154C-BECF-4BA0-B32B-1FA1AA8BE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591928-2582-4DD0-BEEB-AA41BDF3AC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385973F6-F0D6-4D16-815E-1229EE85CEA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2756828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1944216"/>
          </a:xfrm>
        </p:spPr>
        <p:txBody>
          <a:bodyPr lIns="0" tIns="0" rIns="0" bIns="0" anchor="t" anchorCtr="0">
            <a:normAutofit/>
          </a:bodyPr>
          <a:lstStyle>
            <a:lvl1pPr algn="r">
              <a:defRPr sz="6000" b="1">
                <a:solidFill>
                  <a:srgbClr val="00AFD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2492896"/>
            <a:ext cx="4248472" cy="108012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3423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6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06901"/>
            <a:ext cx="8171185" cy="11823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2852936"/>
            <a:ext cx="81711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7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4172272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323528" y="6376243"/>
            <a:ext cx="288032" cy="365125"/>
          </a:xfrm>
        </p:spPr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29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1738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08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096DF901-6125-4796-A485-F59ED7DA20F8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35482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1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800600"/>
            <a:ext cx="8496944" cy="284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23528" y="260648"/>
            <a:ext cx="8496944" cy="44669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085184"/>
            <a:ext cx="8496944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758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děkov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1484784"/>
            <a:ext cx="5688632" cy="1944216"/>
          </a:xfrm>
        </p:spPr>
        <p:txBody>
          <a:bodyPr lIns="0" tIns="0" rIns="0" bIns="0" anchor="t" anchorCtr="0">
            <a:normAutofit/>
          </a:bodyPr>
          <a:lstStyle>
            <a:lvl1pPr algn="r">
              <a:defRPr sz="3600" b="1" cap="all" baseline="0">
                <a:solidFill>
                  <a:srgbClr val="00AFD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332656"/>
            <a:ext cx="5688632" cy="108012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67161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1944216"/>
          </a:xfrm>
        </p:spPr>
        <p:txBody>
          <a:bodyPr lIns="0" tIns="0" rIns="0" bIns="0" anchor="t" anchorCtr="0">
            <a:normAutofit/>
          </a:bodyPr>
          <a:lstStyle>
            <a:lvl1pPr algn="r">
              <a:defRPr sz="6000" b="1">
                <a:solidFill>
                  <a:srgbClr val="D3D7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2492896"/>
            <a:ext cx="4248472" cy="108012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91049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D3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62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06901"/>
            <a:ext cx="8171185" cy="11823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2852936"/>
            <a:ext cx="81711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D3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7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4172272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323528" y="6376243"/>
            <a:ext cx="288032" cy="365125"/>
          </a:xfrm>
        </p:spPr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D3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83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1738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D3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63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D3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D3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48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618847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800600"/>
            <a:ext cx="8496944" cy="284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23528" y="260648"/>
            <a:ext cx="8496944" cy="44669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085184"/>
            <a:ext cx="8496944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AA6C7-A307-453E-B616-97F12B56F7A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D3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553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děkov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1484784"/>
            <a:ext cx="5688632" cy="1944216"/>
          </a:xfrm>
        </p:spPr>
        <p:txBody>
          <a:bodyPr lIns="0" tIns="0" rIns="0" bIns="0" anchor="t" anchorCtr="0">
            <a:normAutofit/>
          </a:bodyPr>
          <a:lstStyle>
            <a:lvl1pPr algn="r">
              <a:defRPr sz="3600" b="1" cap="all" baseline="0">
                <a:solidFill>
                  <a:srgbClr val="D3D7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332656"/>
            <a:ext cx="5688632" cy="108012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65745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1402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878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527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69587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3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383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8348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11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30EF6210-20E8-44E4-A76D-5C9F49F73BE5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47083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99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7868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30961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0280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94248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6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1944216"/>
          </a:xfrm>
        </p:spPr>
        <p:txBody>
          <a:bodyPr lIns="0" tIns="0" rIns="0" bIns="0" anchor="t" anchorCtr="0">
            <a:normAutofit/>
          </a:bodyPr>
          <a:lstStyle>
            <a:lvl1pPr algn="r">
              <a:defRPr sz="6000" b="1">
                <a:solidFill>
                  <a:srgbClr val="00AFD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2492896"/>
            <a:ext cx="4248472" cy="108012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26581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096DF901-6125-4796-A485-F59ED7DA20F8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31223539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62D522E1-5273-4B2E-A2C2-A0C5F1AA9DDD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4658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06416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6A75EA7B-728B-47F4-B6F3-899E28BBA09B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3396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325B1FAF-85F4-4A94-B251-4E42060CA5A6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6488687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16–</a:t>
            </a:r>
            <a:fld id="{6D7C7A14-BE14-4DF2-9B61-B375729E143D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6450793"/>
            <a:ext cx="0" cy="216024"/>
          </a:xfrm>
          <a:prstGeom prst="line">
            <a:avLst/>
          </a:prstGeom>
          <a:ln w="38100">
            <a:solidFill>
              <a:srgbClr val="00A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10514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698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uiExpand="1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600201"/>
            <a:ext cx="8363272" cy="3989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55576" y="6376243"/>
            <a:ext cx="48245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AFD3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23528" y="6376243"/>
            <a:ext cx="28803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00AFD3"/>
                </a:solidFill>
              </a:defRPr>
            </a:lvl1pPr>
          </a:lstStyle>
          <a:p>
            <a:fld id="{2C4AA6C7-A307-453E-B616-97F12B56F7A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05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FD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600201"/>
            <a:ext cx="8363272" cy="3989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55576" y="6376243"/>
            <a:ext cx="48245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D3D700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23528" y="6376243"/>
            <a:ext cx="28803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D3D700"/>
                </a:solidFill>
              </a:defRPr>
            </a:lvl1pPr>
          </a:lstStyle>
          <a:p>
            <a:fld id="{2C4AA6C7-A307-453E-B616-97F12B56F7A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34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D3D7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cs-CZ"/>
              <a:t>16–</a:t>
            </a:r>
            <a:fld id="{940D8B48-CA08-46C5-B9B0-F33CC471109E}" type="slidenum">
              <a:rPr lang="en-US" altLang="cs-CZ" smtClean="0">
                <a:cs typeface="+mn-cs"/>
              </a:rPr>
              <a:pPr/>
              <a:t>‹#›</a:t>
            </a:fld>
            <a:endParaRPr lang="en-US" altLang="cs-CZ"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269770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>
    <p:random/>
  </p:transition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F156DF3D-ADA4-40DE-8CB3-61406E9F85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36755CA-5766-430E-8D8A-DFBD019C9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877" y="3365497"/>
            <a:ext cx="8159323" cy="609600"/>
          </a:xfrm>
        </p:spPr>
        <p:txBody>
          <a:bodyPr/>
          <a:lstStyle/>
          <a:p>
            <a:r>
              <a:rPr lang="cs-CZ" altLang="cs-CZ" dirty="0" err="1"/>
              <a:t>Motivating</a:t>
            </a:r>
            <a:r>
              <a:rPr lang="cs-CZ" altLang="cs-CZ" dirty="0"/>
              <a:t> </a:t>
            </a:r>
            <a:r>
              <a:rPr lang="cs-CZ" altLang="cs-CZ" dirty="0" err="1"/>
              <a:t>employees</a:t>
            </a:r>
            <a:endParaRPr lang="en-US" alt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3400FC-98AD-4950-8877-844210251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Lecture</a:t>
            </a:r>
            <a:r>
              <a:rPr lang="cs-CZ" dirty="0"/>
              <a:t>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2F63EAF-FFD3-405F-86EC-32F8C8519A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cs-CZ" dirty="0"/>
              <a:t>Job Design</a:t>
            </a:r>
            <a:r>
              <a:rPr lang="cs-CZ" altLang="cs-CZ" dirty="0"/>
              <a:t> Model</a:t>
            </a:r>
            <a:endParaRPr lang="en-US" altLang="cs-CZ" dirty="0"/>
          </a:p>
          <a:p>
            <a:endParaRPr lang="cs-CZ" dirty="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3DDE322B-3794-43E9-AF4E-A1AA3BDED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Contemporary theories (</a:t>
            </a:r>
            <a:r>
              <a:rPr lang="cs-CZ" dirty="0"/>
              <a:t>3</a:t>
            </a:r>
            <a:r>
              <a:rPr lang="en-GB" dirty="0"/>
              <a:t>/</a:t>
            </a:r>
            <a:r>
              <a:rPr lang="cs-CZ" dirty="0"/>
              <a:t>6</a:t>
            </a:r>
            <a:r>
              <a:rPr lang="en-GB" dirty="0"/>
              <a:t>)</a:t>
            </a:r>
            <a:endParaRPr lang="en-US" altLang="cs-CZ" dirty="0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1D8256EB-53EA-4507-B221-C5858B17E0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80975" lvl="1" indent="-134938"/>
            <a:r>
              <a:rPr lang="en-US" altLang="cs-CZ" dirty="0"/>
              <a:t>The way into which tasks can be combined to form complete  jobs.</a:t>
            </a:r>
          </a:p>
          <a:p>
            <a:pPr marL="180975" lvl="1" indent="-134938"/>
            <a:endParaRPr lang="cs-CZ" altLang="cs-CZ" dirty="0"/>
          </a:p>
          <a:p>
            <a:pPr marL="180975" lvl="1" indent="-134938"/>
            <a:r>
              <a:rPr lang="en-US" altLang="cs-CZ" dirty="0"/>
              <a:t>Factors influencing job design: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200" dirty="0"/>
              <a:t>Changing organizational environment/structure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200" dirty="0"/>
              <a:t>The organization’s technology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200" dirty="0"/>
              <a:t>Employees’ skill, abilities, and preferences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CD85B0F-7979-449E-91BA-6C8357E41535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37" y="3429000"/>
            <a:ext cx="3916362" cy="19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49196F67-DA07-491D-BE0B-C2AA8A6B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29258"/>
            <a:ext cx="4033044" cy="17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87F85EA-E472-4FA1-A8DE-1F62C03FD609}"/>
              </a:ext>
            </a:extLst>
          </p:cNvPr>
          <p:cNvSpPr txBox="1"/>
          <p:nvPr/>
        </p:nvSpPr>
        <p:spPr>
          <a:xfrm>
            <a:off x="4692053" y="5140737"/>
            <a:ext cx="44569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34938"/>
            <a:r>
              <a:rPr lang="en-US" altLang="cs-CZ" sz="1100" dirty="0"/>
              <a:t>Job enlargement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100" dirty="0"/>
              <a:t>Increasing the job’s scope (number and frequency of tasks)</a:t>
            </a:r>
          </a:p>
          <a:p>
            <a:pPr marL="180975" lvl="1" indent="-134938"/>
            <a:r>
              <a:rPr lang="en-US" altLang="cs-CZ" sz="1100" dirty="0"/>
              <a:t>Job enrichment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100" dirty="0"/>
              <a:t>Increasing responsibility and autonomy (depth) in a job.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C13DD56-EC4B-479A-AD84-E0BE0908B2AB}"/>
              </a:ext>
            </a:extLst>
          </p:cNvPr>
          <p:cNvSpPr txBox="1"/>
          <p:nvPr/>
        </p:nvSpPr>
        <p:spPr>
          <a:xfrm>
            <a:off x="4687020" y="1280921"/>
            <a:ext cx="39740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lvl="1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cs-CZ" sz="1200" dirty="0"/>
              <a:t>Combine tasks (</a:t>
            </a:r>
            <a:r>
              <a:rPr lang="en-US" altLang="cs-CZ" sz="1200" b="1" dirty="0"/>
              <a:t>job enlargement</a:t>
            </a:r>
            <a:r>
              <a:rPr lang="en-US" altLang="cs-CZ" sz="1200" dirty="0"/>
              <a:t>) to create more meaningful work.</a:t>
            </a:r>
          </a:p>
          <a:p>
            <a:pPr marL="257175" lvl="1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cs-CZ" sz="1200" dirty="0"/>
              <a:t>Create natural work units to make employees’ work important and whole.</a:t>
            </a:r>
          </a:p>
          <a:p>
            <a:pPr marL="257175" lvl="1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cs-CZ" sz="1200" dirty="0"/>
              <a:t>Establish external and internal client relationships to provide feedback.</a:t>
            </a:r>
          </a:p>
          <a:p>
            <a:pPr marL="257175" lvl="1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cs-CZ" sz="1200" dirty="0"/>
              <a:t>Expand jobs vertically (</a:t>
            </a:r>
            <a:r>
              <a:rPr lang="en-US" altLang="cs-CZ" sz="1200" b="1" dirty="0"/>
              <a:t>job enrichment</a:t>
            </a:r>
            <a:r>
              <a:rPr lang="en-US" altLang="cs-CZ" sz="1200" dirty="0"/>
              <a:t>) by giving employees more autonomy.</a:t>
            </a:r>
          </a:p>
          <a:p>
            <a:pPr marL="257175" lvl="1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cs-CZ" sz="1200" dirty="0"/>
              <a:t>Open feedback channels to let employees know how well they are doing.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BBF13EA-9F24-4936-B214-E02F5E623D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cs-CZ" dirty="0"/>
              <a:t>Equity Theory</a:t>
            </a:r>
          </a:p>
          <a:p>
            <a:endParaRPr lang="cs-CZ" dirty="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D2E705B4-F647-40FD-B3D5-4F6775530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Contemporary theories (</a:t>
            </a:r>
            <a:r>
              <a:rPr lang="cs-CZ" dirty="0"/>
              <a:t>4</a:t>
            </a:r>
            <a:r>
              <a:rPr lang="en-GB" dirty="0"/>
              <a:t>/</a:t>
            </a:r>
            <a:r>
              <a:rPr lang="cs-CZ" dirty="0"/>
              <a:t>6</a:t>
            </a:r>
            <a:r>
              <a:rPr lang="en-GB" dirty="0"/>
              <a:t>)</a:t>
            </a:r>
            <a:endParaRPr lang="en-US" altLang="cs-CZ" dirty="0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D6B96373-DC5A-468F-92DE-98FC6AE8C7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ct val="35000"/>
              </a:spcBef>
              <a:buNone/>
            </a:pPr>
            <a:r>
              <a:rPr lang="en-US" altLang="cs-CZ" sz="1400" dirty="0"/>
              <a:t>Proposes that employees perceive what they get from a job situation (outcomes) in relation to what they put in (inputs) and then compare their inputs-outcomes ratio with the inputs-outcomes ratios of relevant others.</a:t>
            </a:r>
          </a:p>
          <a:p>
            <a:pPr marL="171450" lvl="2" indent="-171450">
              <a:spcBef>
                <a:spcPct val="35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cs-CZ" dirty="0"/>
              <a:t>If the ratios are perceived as equal then a state of equity (fairness) exists.</a:t>
            </a:r>
          </a:p>
          <a:p>
            <a:pPr marL="171450" lvl="2" indent="-171450">
              <a:spcBef>
                <a:spcPct val="35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cs-CZ" dirty="0"/>
              <a:t>If the ratios are perceived as unequal, inequity exists and the person feels under- or over-rewarded.</a:t>
            </a:r>
          </a:p>
          <a:p>
            <a:pPr marL="171450" lvl="2" indent="-171450">
              <a:spcBef>
                <a:spcPct val="35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cs-CZ" dirty="0"/>
              <a:t>When inequities occur, employees will attempt to do something to rebalance the ratios (seek justice).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FFDDA10-832F-4B22-83A7-F413F02F4C9D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8" y="4125001"/>
            <a:ext cx="3894871" cy="227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F1B393-40D6-4DDB-8D5B-C08846C055A2}"/>
              </a:ext>
            </a:extLst>
          </p:cNvPr>
          <p:cNvSpPr txBox="1"/>
          <p:nvPr/>
        </p:nvSpPr>
        <p:spPr>
          <a:xfrm>
            <a:off x="4722963" y="1296001"/>
            <a:ext cx="3914999" cy="5615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ct val="35000"/>
              </a:spcBef>
              <a:tabLst>
                <a:tab pos="534988" algn="l"/>
              </a:tabLst>
            </a:pPr>
            <a:r>
              <a:rPr lang="en-US" altLang="cs-CZ" sz="1400" dirty="0"/>
              <a:t>Employee</a:t>
            </a:r>
            <a:r>
              <a:rPr lang="cs-CZ" altLang="cs-CZ" sz="1400" dirty="0"/>
              <a:t>s</a:t>
            </a:r>
            <a:r>
              <a:rPr lang="en-US" altLang="cs-CZ" sz="1400" dirty="0"/>
              <a:t> </a:t>
            </a:r>
            <a:r>
              <a:rPr lang="en-US" altLang="cs-CZ" sz="1400" dirty="0" err="1"/>
              <a:t>respon</a:t>
            </a:r>
            <a:r>
              <a:rPr lang="cs-CZ" altLang="cs-CZ" sz="1400" dirty="0"/>
              <a:t>d</a:t>
            </a:r>
            <a:r>
              <a:rPr lang="en-US" altLang="cs-CZ" sz="1400" dirty="0"/>
              <a:t> to perceived inequities: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altLang="cs-CZ" sz="1400" dirty="0"/>
              <a:t>Distort own or others’ ratios.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altLang="cs-CZ" sz="1400" dirty="0"/>
              <a:t>Induce others to change their own inputs or outcomes.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altLang="cs-CZ" sz="1400" dirty="0"/>
              <a:t>Change own inputs (increase or decrease efforts) or outcomes (seek greater rewards).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altLang="cs-CZ" sz="1400" dirty="0"/>
              <a:t>Choose a different comparison (referent) other (person, systems, or self).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altLang="cs-CZ" sz="1400" dirty="0"/>
              <a:t>Quit their job.</a:t>
            </a:r>
          </a:p>
          <a:p>
            <a:pPr marL="0" lvl="1">
              <a:spcBef>
                <a:spcPts val="600"/>
              </a:spcBef>
            </a:pPr>
            <a:r>
              <a:rPr lang="en-US" altLang="cs-CZ" sz="1400" dirty="0"/>
              <a:t>Employees are concerned with both the absolute and relative nature of organizational rewards.</a:t>
            </a:r>
            <a:r>
              <a:rPr lang="en-US" altLang="cs-CZ" dirty="0"/>
              <a:t> </a:t>
            </a:r>
            <a:endParaRPr lang="cs-CZ" altLang="cs-CZ" dirty="0"/>
          </a:p>
          <a:p>
            <a:pPr marL="0" lvl="1">
              <a:spcBef>
                <a:spcPct val="40000"/>
              </a:spcBef>
            </a:pPr>
            <a:r>
              <a:rPr lang="en-US" altLang="cs-CZ" sz="1400" dirty="0"/>
              <a:t>Distributive justice</a:t>
            </a:r>
            <a:r>
              <a:rPr lang="cs-CZ" altLang="cs-CZ" sz="1400" dirty="0"/>
              <a:t> =t</a:t>
            </a:r>
            <a:r>
              <a:rPr lang="en-US" altLang="cs-CZ" sz="1400" dirty="0"/>
              <a:t>he perceived fairness of the amount and allocation of rewards among individuals (i.e., who received what).</a:t>
            </a:r>
          </a:p>
          <a:p>
            <a:pPr marL="266700" lvl="3">
              <a:spcBef>
                <a:spcPct val="40000"/>
              </a:spcBef>
            </a:pPr>
            <a:r>
              <a:rPr lang="en-US" altLang="cs-CZ" sz="1400" dirty="0"/>
              <a:t>Influences an employee’s satisfaction.</a:t>
            </a:r>
          </a:p>
          <a:p>
            <a:pPr marL="0" lvl="1">
              <a:spcBef>
                <a:spcPct val="40000"/>
              </a:spcBef>
            </a:pPr>
            <a:r>
              <a:rPr lang="en-US" altLang="cs-CZ" sz="1400" dirty="0"/>
              <a:t>Procedural justice</a:t>
            </a:r>
            <a:r>
              <a:rPr lang="cs-CZ" altLang="cs-CZ" sz="1400" dirty="0"/>
              <a:t> = t</a:t>
            </a:r>
            <a:r>
              <a:rPr lang="en-US" altLang="cs-CZ" sz="1400" dirty="0"/>
              <a:t>he perceived fairness of the process use to determine the distribution of rewards (i.e., how who received what).</a:t>
            </a:r>
          </a:p>
          <a:p>
            <a:pPr marL="266700" lvl="3">
              <a:spcBef>
                <a:spcPct val="40000"/>
              </a:spcBef>
            </a:pPr>
            <a:r>
              <a:rPr lang="en-US" altLang="cs-CZ" sz="1400" dirty="0"/>
              <a:t>Affects an employee’s organizational commitment.</a:t>
            </a:r>
          </a:p>
          <a:p>
            <a:pPr lvl="1">
              <a:spcBef>
                <a:spcPct val="35000"/>
              </a:spcBef>
              <a:tabLst>
                <a:tab pos="449263" algn="l"/>
              </a:tabLst>
            </a:pPr>
            <a:endParaRPr lang="en-US" altLang="cs-CZ" sz="1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>
            <a:extLst>
              <a:ext uri="{FF2B5EF4-FFF2-40B4-BE49-F238E27FC236}">
                <a16:creationId xmlns:a16="http://schemas.microsoft.com/office/drawing/2014/main" id="{B9363631-6EC1-4F52-9217-A6C2AD3D0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1692002"/>
            <a:ext cx="8375400" cy="4139998"/>
          </a:xfrm>
        </p:spPr>
        <p:txBody>
          <a:bodyPr/>
          <a:lstStyle/>
          <a:p>
            <a:pPr marL="180975" lvl="1" indent="-134938">
              <a:spcBef>
                <a:spcPct val="40000"/>
              </a:spcBef>
            </a:pPr>
            <a:r>
              <a:rPr lang="en-US" altLang="cs-CZ" dirty="0"/>
              <a:t>States that an individual tends to act in a certain way based on the expectation that the act will be followed by a given outcome and on the attractiveness of that outcome to the individual.</a:t>
            </a:r>
          </a:p>
          <a:p>
            <a:pPr marL="180975" lvl="1" indent="-134938">
              <a:spcBef>
                <a:spcPct val="40000"/>
              </a:spcBef>
            </a:pPr>
            <a:r>
              <a:rPr lang="en-US" altLang="cs-CZ" dirty="0"/>
              <a:t>Key to the theory is understanding and managing employee goals and the linkages among and between effort, performance and rewards.</a:t>
            </a:r>
          </a:p>
          <a:p>
            <a:pPr marL="180975" lvl="2">
              <a:spcBef>
                <a:spcPct val="40000"/>
              </a:spcBef>
            </a:pPr>
            <a:r>
              <a:rPr lang="en-US" altLang="cs-CZ" b="1" dirty="0"/>
              <a:t>Effort:</a:t>
            </a:r>
            <a:r>
              <a:rPr lang="en-US" altLang="cs-CZ" dirty="0"/>
              <a:t> employee abilities and training/development</a:t>
            </a:r>
          </a:p>
          <a:p>
            <a:pPr marL="180975" lvl="2">
              <a:spcBef>
                <a:spcPct val="40000"/>
              </a:spcBef>
            </a:pPr>
            <a:r>
              <a:rPr lang="en-US" altLang="cs-CZ" b="1" dirty="0"/>
              <a:t>Performance:</a:t>
            </a:r>
            <a:r>
              <a:rPr lang="en-US" altLang="cs-CZ" dirty="0"/>
              <a:t> valid appraisal systems</a:t>
            </a:r>
          </a:p>
          <a:p>
            <a:pPr marL="180975" lvl="2">
              <a:spcBef>
                <a:spcPct val="40000"/>
              </a:spcBef>
            </a:pPr>
            <a:r>
              <a:rPr lang="en-US" altLang="cs-CZ" b="1" dirty="0"/>
              <a:t>Rewards (goals):</a:t>
            </a:r>
            <a:r>
              <a:rPr lang="en-US" altLang="cs-CZ" dirty="0"/>
              <a:t> understanding employee needs</a:t>
            </a:r>
            <a:endParaRPr lang="cs-CZ" altLang="cs-CZ" dirty="0"/>
          </a:p>
          <a:p>
            <a:pPr marL="180975" lvl="2">
              <a:spcBef>
                <a:spcPct val="40000"/>
              </a:spcBef>
            </a:pPr>
            <a:endParaRPr lang="cs-CZ" altLang="cs-CZ" dirty="0"/>
          </a:p>
          <a:p>
            <a:pPr marL="180975" lvl="2">
              <a:spcBef>
                <a:spcPct val="40000"/>
              </a:spcBef>
            </a:pPr>
            <a:endParaRPr lang="cs-CZ" altLang="cs-CZ" dirty="0"/>
          </a:p>
          <a:p>
            <a:r>
              <a:rPr lang="en-US" altLang="cs-CZ" sz="1800" dirty="0"/>
              <a:t>Expectancy Relationships</a:t>
            </a:r>
          </a:p>
          <a:p>
            <a:pPr lvl="1"/>
            <a:r>
              <a:rPr lang="en-US" altLang="cs-CZ" dirty="0"/>
              <a:t>Expectancy (effort-performance linkage)</a:t>
            </a:r>
          </a:p>
          <a:p>
            <a:pPr lvl="2"/>
            <a:r>
              <a:rPr lang="en-US" altLang="cs-CZ" dirty="0"/>
              <a:t>The perceived probability that an individual’s effort will result in a certain level of performance.</a:t>
            </a:r>
          </a:p>
          <a:p>
            <a:pPr lvl="1"/>
            <a:r>
              <a:rPr lang="en-US" altLang="cs-CZ" dirty="0"/>
              <a:t>Instrumentality</a:t>
            </a:r>
          </a:p>
          <a:p>
            <a:pPr lvl="2"/>
            <a:r>
              <a:rPr lang="en-US" altLang="cs-CZ" dirty="0"/>
              <a:t>The perception that a particular level of performance will result in the attaining a desired outcome (reward).</a:t>
            </a:r>
          </a:p>
          <a:p>
            <a:pPr lvl="1"/>
            <a:r>
              <a:rPr lang="en-US" altLang="cs-CZ" dirty="0"/>
              <a:t>Valence</a:t>
            </a:r>
          </a:p>
          <a:p>
            <a:pPr lvl="2"/>
            <a:r>
              <a:rPr lang="en-US" altLang="cs-CZ" dirty="0"/>
              <a:t>The attractiveness/importance of the performance reward (outcome) to the individual.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937B84E-30C6-4A39-B07C-F76E9B49E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cs-CZ" dirty="0"/>
              <a:t>Expectancy Theory (Vroom)</a:t>
            </a:r>
          </a:p>
          <a:p>
            <a:endParaRPr lang="cs-CZ" dirty="0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090E39A-4C3B-4C7A-8996-127A97A8E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Contemporary theories (</a:t>
            </a:r>
            <a:r>
              <a:rPr lang="cs-CZ" dirty="0"/>
              <a:t>5</a:t>
            </a:r>
            <a:r>
              <a:rPr lang="en-GB" dirty="0"/>
              <a:t>/</a:t>
            </a:r>
            <a:r>
              <a:rPr lang="cs-CZ" dirty="0"/>
              <a:t>6</a:t>
            </a:r>
            <a:r>
              <a:rPr lang="en-GB" dirty="0"/>
              <a:t>)</a:t>
            </a:r>
            <a:endParaRPr lang="en-US" altLang="cs-CZ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5A6F7B2-3833-410C-B269-8106FE82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800600" cy="143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0F24387B-4CE5-4236-8691-3F1E53E481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40000"/>
              </a:spcBef>
            </a:pPr>
            <a:r>
              <a:rPr lang="en-US" altLang="cs-CZ" dirty="0"/>
              <a:t>Assumes that a desired behavior is a function of its consequences, is externally caused, and if reinforced, is likely to be repeated.</a:t>
            </a:r>
          </a:p>
          <a:p>
            <a:pPr lvl="1">
              <a:spcBef>
                <a:spcPct val="40000"/>
              </a:spcBef>
            </a:pPr>
            <a:r>
              <a:rPr lang="en-US" altLang="cs-CZ" dirty="0"/>
              <a:t>Positive reinforcement is preferred for its long-term effects on performance</a:t>
            </a:r>
          </a:p>
          <a:p>
            <a:pPr lvl="1">
              <a:spcBef>
                <a:spcPct val="40000"/>
              </a:spcBef>
            </a:pPr>
            <a:r>
              <a:rPr lang="en-US" altLang="cs-CZ" dirty="0"/>
              <a:t>Ignoring undesired behavior is better than punishment which may create additional dysfunctional behaviors.</a:t>
            </a:r>
          </a:p>
          <a:p>
            <a:pPr lvl="1">
              <a:spcBef>
                <a:spcPct val="40000"/>
              </a:spcBef>
            </a:pPr>
            <a:endParaRPr lang="en-US" altLang="cs-CZ" dirty="0"/>
          </a:p>
          <a:p>
            <a:pPr lvl="1">
              <a:spcBef>
                <a:spcPct val="40000"/>
              </a:spcBef>
            </a:pPr>
            <a:endParaRPr lang="en-US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07B23A4-57F4-45E3-B91B-7E395C512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cs-CZ" dirty="0"/>
              <a:t>Reinforcement Theory</a:t>
            </a:r>
          </a:p>
          <a:p>
            <a:endParaRPr lang="cs-CZ" dirty="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7B3E5FBC-50C7-4F1A-867B-2B80AA2B3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Contemporary theories (</a:t>
            </a:r>
            <a:r>
              <a:rPr lang="cs-CZ" dirty="0"/>
              <a:t>6</a:t>
            </a:r>
            <a:r>
              <a:rPr lang="en-GB" dirty="0"/>
              <a:t>/</a:t>
            </a:r>
            <a:r>
              <a:rPr lang="cs-CZ" dirty="0"/>
              <a:t>6</a:t>
            </a:r>
            <a:r>
              <a:rPr lang="en-GB" dirty="0"/>
              <a:t>)</a:t>
            </a:r>
            <a:endParaRPr lang="en-US" altLang="cs-CZ" dirty="0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4822E43-0338-4799-9B1C-0B35C0F6C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89143"/>
            <a:ext cx="4123809" cy="274285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0179E3-8265-49CA-B416-D246BC9D06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Many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 are </a:t>
            </a:r>
            <a:r>
              <a:rPr lang="cs-CZ" dirty="0" err="1"/>
              <a:t>complementary</a:t>
            </a:r>
            <a:r>
              <a:rPr lang="cs-CZ" dirty="0"/>
              <a:t>…</a:t>
            </a: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9648022E-8995-415C-A786-6E5A7E946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97025" algn="l"/>
              </a:tabLst>
            </a:pPr>
            <a:r>
              <a:rPr lang="en-US" altLang="cs-CZ" sz="2400" dirty="0"/>
              <a:t>Integrating</a:t>
            </a:r>
            <a:r>
              <a:rPr lang="en-US" altLang="cs-CZ" sz="1400" dirty="0">
                <a:solidFill>
                  <a:schemeClr val="tx1"/>
                </a:solidFill>
              </a:rPr>
              <a:t> </a:t>
            </a:r>
            <a:r>
              <a:rPr lang="en-US" altLang="cs-CZ" sz="2400" dirty="0"/>
              <a:t>Contemporary</a:t>
            </a:r>
            <a:r>
              <a:rPr lang="en-US" altLang="cs-CZ" sz="1400" dirty="0">
                <a:solidFill>
                  <a:schemeClr val="tx1"/>
                </a:solidFill>
              </a:rPr>
              <a:t> </a:t>
            </a:r>
            <a:r>
              <a:rPr lang="en-US" altLang="cs-CZ" sz="2400" dirty="0"/>
              <a:t>Theories</a:t>
            </a:r>
            <a:r>
              <a:rPr lang="cs-CZ" altLang="cs-CZ" sz="1400" dirty="0">
                <a:solidFill>
                  <a:schemeClr val="tx1"/>
                </a:solidFill>
              </a:rPr>
              <a:t> </a:t>
            </a:r>
            <a:r>
              <a:rPr lang="cs-CZ" altLang="cs-CZ" sz="2400" dirty="0"/>
              <a:t>(o</a:t>
            </a:r>
            <a:r>
              <a:rPr lang="en-US" altLang="cs-CZ" sz="2400" dirty="0"/>
              <a:t>f</a:t>
            </a:r>
            <a:r>
              <a:rPr lang="en-US" altLang="cs-CZ" sz="1400" dirty="0">
                <a:solidFill>
                  <a:schemeClr val="tx1"/>
                </a:solidFill>
              </a:rPr>
              <a:t> </a:t>
            </a:r>
            <a:r>
              <a:rPr lang="en-US" altLang="cs-CZ" sz="2400" dirty="0"/>
              <a:t>Motivation</a:t>
            </a:r>
            <a:r>
              <a:rPr lang="cs-CZ" altLang="cs-CZ" sz="2400" dirty="0"/>
              <a:t>)</a:t>
            </a:r>
            <a:endParaRPr lang="en-US" altLang="cs-CZ" sz="2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76021D-EB9D-42AB-A21E-1DDA1C6CA2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….and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offer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advice</a:t>
            </a:r>
            <a:r>
              <a:rPr lang="cs-CZ" dirty="0"/>
              <a:t>!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8557451-E61B-4224-98A8-5E1CCC709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2A79DB-76D8-4330-B97B-EFF687C131D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Use goals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Ensure that goals are perceived as attainable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Individualize rewards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Link rewards to performance</a:t>
            </a:r>
            <a:endParaRPr lang="cs-CZ" alt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Check the system for equity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Use recognition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Show care and concern for employees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sz="2000" dirty="0"/>
              <a:t>Don’t ignore money</a:t>
            </a:r>
          </a:p>
        </p:txBody>
      </p:sp>
      <p:pic>
        <p:nvPicPr>
          <p:cNvPr id="115717" name="Picture 5">
            <a:extLst>
              <a:ext uri="{FF2B5EF4-FFF2-40B4-BE49-F238E27FC236}">
                <a16:creationId xmlns:a16="http://schemas.microsoft.com/office/drawing/2014/main" id="{5C057387-C7C8-4C85-938F-C81749CCF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997799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5904DF1-A15D-4BA4-9B36-7541527276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cs-CZ" dirty="0"/>
              <a:t>Cross-Cultural Challenges</a:t>
            </a:r>
          </a:p>
          <a:p>
            <a:endParaRPr lang="cs-CZ" dirty="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B2B54707-6BC9-4904-BDD4-FB09886E9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Current Issues in Motivation</a:t>
            </a:r>
            <a:r>
              <a:rPr lang="cs-CZ" altLang="cs-CZ" dirty="0"/>
              <a:t> (1/3)</a:t>
            </a:r>
            <a:endParaRPr lang="en-US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A75B9-37DF-40A9-AF9C-050CED471D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Motivating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flexibility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558414C-E480-4245-BE79-7A26F75481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cs-CZ" dirty="0"/>
              <a:t>Motivational programs are most applicable in cultures where </a:t>
            </a:r>
            <a:r>
              <a:rPr lang="en-US" altLang="cs-CZ" b="1" i="1" dirty="0"/>
              <a:t>individualism</a:t>
            </a:r>
            <a:r>
              <a:rPr lang="en-US" altLang="cs-CZ" dirty="0"/>
              <a:t> and </a:t>
            </a:r>
            <a:r>
              <a:rPr lang="en-US" altLang="cs-CZ" b="1" i="1" dirty="0"/>
              <a:t>quality of life</a:t>
            </a:r>
            <a:r>
              <a:rPr lang="en-US" altLang="cs-CZ" dirty="0"/>
              <a:t> are cultural characteristics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US" altLang="cs-CZ" dirty="0"/>
              <a:t>Uncertainty avoidance of some cultures inverts Maslow’s needs hierarchy.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US" altLang="cs-CZ" dirty="0"/>
              <a:t>The need for achievement (</a:t>
            </a:r>
            <a:r>
              <a:rPr lang="en-US" altLang="cs-CZ" dirty="0" err="1"/>
              <a:t>nAch</a:t>
            </a:r>
            <a:r>
              <a:rPr lang="en-US" altLang="cs-CZ" dirty="0"/>
              <a:t>) is lacking in other cultures.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US" altLang="cs-CZ" dirty="0"/>
              <a:t>Collectivist cultures view rewards as “entitlements” to be distributed based on individual needs, not individual performance.</a:t>
            </a:r>
          </a:p>
          <a:p>
            <a:pPr lvl="1">
              <a:lnSpc>
                <a:spcPct val="90000"/>
              </a:lnSpc>
            </a:pPr>
            <a:r>
              <a:rPr lang="en-US" altLang="cs-CZ" dirty="0"/>
              <a:t>Cross-Cultural Consistencies</a:t>
            </a:r>
          </a:p>
          <a:p>
            <a:pPr lvl="2">
              <a:lnSpc>
                <a:spcPct val="90000"/>
              </a:lnSpc>
            </a:pPr>
            <a:r>
              <a:rPr lang="en-US" altLang="cs-CZ" dirty="0"/>
              <a:t>Interesting work is widely desired, as is growth, achievement, and responsibility.</a:t>
            </a:r>
          </a:p>
          <a:p>
            <a:pPr lvl="2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C63768-FDB0-45DB-912D-BF46BA0D68F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1"/>
            <a:r>
              <a:rPr lang="en-US" altLang="cs-CZ" dirty="0"/>
              <a:t>Motivating a diverse workforce through flexibility:</a:t>
            </a:r>
          </a:p>
          <a:p>
            <a:pPr lvl="2">
              <a:spcBef>
                <a:spcPct val="50000"/>
              </a:spcBef>
            </a:pPr>
            <a:r>
              <a:rPr lang="en-US" altLang="cs-CZ" dirty="0"/>
              <a:t>Men desire more autonomy than do women.</a:t>
            </a:r>
          </a:p>
          <a:p>
            <a:pPr lvl="2">
              <a:spcBef>
                <a:spcPct val="50000"/>
              </a:spcBef>
            </a:pPr>
            <a:r>
              <a:rPr lang="en-US" altLang="cs-CZ" dirty="0"/>
              <a:t>Women desire learning opportunities, flexible work schedules, and good interpersonal relations.</a:t>
            </a:r>
          </a:p>
          <a:p>
            <a:pPr>
              <a:spcBef>
                <a:spcPct val="30000"/>
              </a:spcBef>
            </a:pPr>
            <a:r>
              <a:rPr lang="en-US" altLang="cs-CZ" dirty="0"/>
              <a:t>Flexible Work/Job schedules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Compressed work week</a:t>
            </a:r>
          </a:p>
          <a:p>
            <a:pPr lvl="2">
              <a:spcBef>
                <a:spcPct val="30000"/>
              </a:spcBef>
            </a:pPr>
            <a:r>
              <a:rPr lang="en-US" altLang="cs-CZ" dirty="0"/>
              <a:t>Longer daily hours, but fewer days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Flexible work hours (flextime)</a:t>
            </a:r>
          </a:p>
          <a:p>
            <a:pPr lvl="2">
              <a:spcBef>
                <a:spcPct val="30000"/>
              </a:spcBef>
            </a:pPr>
            <a:r>
              <a:rPr lang="en-US" altLang="cs-CZ" dirty="0"/>
              <a:t>Specific weekly hours with varying arrival, departure, lunch and break times around certain core hours during which all employees must be present.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Job Sharing</a:t>
            </a:r>
          </a:p>
          <a:p>
            <a:pPr lvl="2">
              <a:spcBef>
                <a:spcPct val="30000"/>
              </a:spcBef>
            </a:pPr>
            <a:r>
              <a:rPr lang="en-US" altLang="cs-CZ" dirty="0"/>
              <a:t>Two or more people split a full-time job.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Telecommuting</a:t>
            </a:r>
          </a:p>
          <a:p>
            <a:pPr lvl="2">
              <a:spcBef>
                <a:spcPct val="30000"/>
              </a:spcBef>
            </a:pPr>
            <a:r>
              <a:rPr lang="en-US" altLang="cs-CZ" dirty="0"/>
              <a:t>Employees work from home using computer links.</a:t>
            </a:r>
            <a:endParaRPr lang="cs-CZ" dirty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B42129-C01F-4985-827A-7E62BC90E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B53E89-5845-4CC2-9E3B-06917941FB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cs-CZ"/>
              <a:t>16–</a:t>
            </a:r>
            <a:fld id="{E6B7C67D-EFD1-4143-8F94-9DD3D2CECE04}" type="slidenum">
              <a:rPr lang="en-US" altLang="cs-CZ"/>
              <a:pPr/>
              <a:t>16</a:t>
            </a:fld>
            <a:endParaRPr lang="en-US" alt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DB0645A-ACDD-46CF-A381-7EC10045128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Motivating</a:t>
            </a:r>
            <a:r>
              <a:rPr lang="cs-CZ" dirty="0"/>
              <a:t> </a:t>
            </a:r>
            <a:r>
              <a:rPr lang="cs-CZ" dirty="0" err="1"/>
              <a:t>unique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employees</a:t>
            </a:r>
            <a:endParaRPr lang="cs-CZ" dirty="0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05439329-4F75-44FE-9780-7BD6868E1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Current Issues in Motivation </a:t>
            </a:r>
            <a:r>
              <a:rPr lang="cs-CZ" altLang="cs-CZ" dirty="0"/>
              <a:t>(2/3)</a:t>
            </a:r>
            <a:endParaRPr lang="en-US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844416-93A7-4C0B-B2A1-6E5F038781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60EE7C99-40EF-4941-B70A-EC7B5AAAF5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altLang="cs-CZ" dirty="0"/>
              <a:t>Professionals</a:t>
            </a:r>
          </a:p>
          <a:p>
            <a:pPr lvl="1">
              <a:spcBef>
                <a:spcPct val="40000"/>
              </a:spcBef>
            </a:pPr>
            <a:r>
              <a:rPr lang="en-US" altLang="cs-CZ" dirty="0"/>
              <a:t>Characteristics of professionals</a:t>
            </a:r>
          </a:p>
          <a:p>
            <a:pPr lvl="2">
              <a:spcBef>
                <a:spcPct val="40000"/>
              </a:spcBef>
            </a:pPr>
            <a:r>
              <a:rPr lang="en-US" altLang="cs-CZ" dirty="0"/>
              <a:t>Strong and long-term commitment to their field of expertise.</a:t>
            </a:r>
          </a:p>
          <a:p>
            <a:pPr lvl="2">
              <a:spcBef>
                <a:spcPct val="40000"/>
              </a:spcBef>
            </a:pPr>
            <a:r>
              <a:rPr lang="en-US" altLang="cs-CZ" dirty="0"/>
              <a:t>Loyalty is to their profession, not to the employer.</a:t>
            </a:r>
          </a:p>
          <a:p>
            <a:pPr lvl="2">
              <a:spcBef>
                <a:spcPct val="40000"/>
              </a:spcBef>
            </a:pPr>
            <a:r>
              <a:rPr lang="en-US" altLang="cs-CZ" dirty="0"/>
              <a:t>Have the need to regularly update their knowledge.</a:t>
            </a:r>
          </a:p>
          <a:p>
            <a:pPr lvl="2">
              <a:spcBef>
                <a:spcPct val="40000"/>
              </a:spcBef>
            </a:pPr>
            <a:r>
              <a:rPr lang="en-US" altLang="cs-CZ" dirty="0"/>
              <a:t>Don’t define their workweek as 8:00 am to 5:00 pm.</a:t>
            </a:r>
          </a:p>
          <a:p>
            <a:pPr lvl="1">
              <a:spcBef>
                <a:spcPct val="40000"/>
              </a:spcBef>
            </a:pPr>
            <a:r>
              <a:rPr lang="en-US" altLang="cs-CZ" dirty="0"/>
              <a:t>Motivators for professionals</a:t>
            </a:r>
          </a:p>
          <a:p>
            <a:pPr lvl="2">
              <a:spcBef>
                <a:spcPct val="40000"/>
              </a:spcBef>
            </a:pPr>
            <a:r>
              <a:rPr lang="en-US" altLang="cs-CZ" dirty="0"/>
              <a:t>Job challenge</a:t>
            </a:r>
          </a:p>
          <a:p>
            <a:pPr lvl="2">
              <a:spcBef>
                <a:spcPct val="40000"/>
              </a:spcBef>
            </a:pPr>
            <a:r>
              <a:rPr lang="en-US" altLang="cs-CZ" dirty="0"/>
              <a:t>Organizational support of their work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49F378-92D5-42C9-82B8-0A6CB45C703B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cs-CZ" dirty="0"/>
              <a:t>Contingent Workers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Opportunity to become a permanent employee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Opportunity for training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Equity in compensation and benefits</a:t>
            </a:r>
          </a:p>
          <a:p>
            <a:pPr>
              <a:spcBef>
                <a:spcPct val="30000"/>
              </a:spcBef>
            </a:pPr>
            <a:r>
              <a:rPr lang="en-US" altLang="cs-CZ" dirty="0"/>
              <a:t>Low-Skilled, Minimum-Wage Employees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Employee recognition programs</a:t>
            </a:r>
          </a:p>
          <a:p>
            <a:pPr lvl="1">
              <a:spcBef>
                <a:spcPct val="30000"/>
              </a:spcBef>
            </a:pPr>
            <a:r>
              <a:rPr lang="en-US" altLang="cs-CZ" dirty="0"/>
              <a:t>Provision of sincere praise</a:t>
            </a:r>
            <a:endParaRPr lang="cs-CZ" dirty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>
            <a:extLst>
              <a:ext uri="{FF2B5EF4-FFF2-40B4-BE49-F238E27FC236}">
                <a16:creationId xmlns:a16="http://schemas.microsoft.com/office/drawing/2014/main" id="{CB090CE5-5329-4627-9F8A-289969678B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lvl="1" indent="-200025">
              <a:spcBef>
                <a:spcPts val="1200"/>
              </a:spcBef>
            </a:pPr>
            <a:r>
              <a:rPr lang="en-US" altLang="cs-CZ" sz="1600" dirty="0"/>
              <a:t>Open-book management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400" dirty="0"/>
              <a:t>Involving employees in workplace decision by opening up the financial statements of the employer.</a:t>
            </a:r>
          </a:p>
          <a:p>
            <a:pPr marL="285750" lvl="1" indent="-200025">
              <a:spcBef>
                <a:spcPts val="1200"/>
              </a:spcBef>
            </a:pPr>
            <a:r>
              <a:rPr lang="en-US" altLang="cs-CZ" sz="1600" dirty="0"/>
              <a:t>Employee recognition programs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400" dirty="0"/>
              <a:t>Giving personal attention and expressing interest, approval, and appreciation for a job well done.</a:t>
            </a:r>
          </a:p>
          <a:p>
            <a:pPr marL="285750" lvl="1" indent="-200025">
              <a:spcBef>
                <a:spcPts val="1200"/>
              </a:spcBef>
            </a:pPr>
            <a:r>
              <a:rPr lang="en-US" altLang="cs-CZ" sz="1600" dirty="0"/>
              <a:t>Pay-for-performance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400" dirty="0"/>
              <a:t>Variable compensation plans that reward employees on the basis of their performance:</a:t>
            </a:r>
            <a:r>
              <a:rPr lang="cs-CZ" altLang="cs-CZ" sz="1400" dirty="0"/>
              <a:t> </a:t>
            </a:r>
            <a:r>
              <a:rPr lang="en-US" altLang="cs-CZ" sz="1400" dirty="0"/>
              <a:t>Piece rates, wage incentives, profit-sharing, and lump-sum bonuses</a:t>
            </a:r>
            <a:endParaRPr lang="cs-CZ" altLang="cs-CZ" sz="1400" dirty="0"/>
          </a:p>
          <a:p>
            <a:pPr marL="285750" lvl="1" indent="-200025">
              <a:spcBef>
                <a:spcPts val="1200"/>
              </a:spcBef>
            </a:pPr>
            <a:r>
              <a:rPr lang="en-US" altLang="cs-CZ" sz="1600" dirty="0"/>
              <a:t>Stock option programs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400" dirty="0"/>
              <a:t>Using financial instruments (in lieu of monetary compensation) that give employees the right to purchase shares of company stock at a set (option) price.</a:t>
            </a:r>
          </a:p>
          <a:p>
            <a:pPr marL="266700" lvl="2">
              <a:lnSpc>
                <a:spcPct val="100000"/>
              </a:lnSpc>
            </a:pPr>
            <a:r>
              <a:rPr lang="en-US" altLang="cs-CZ" sz="1400" dirty="0"/>
              <a:t>Options have value if the stock price rises above the option price; they become worthless if the stock price falls below the option price.</a:t>
            </a:r>
          </a:p>
          <a:p>
            <a:pPr lvl="3">
              <a:spcBef>
                <a:spcPct val="25000"/>
              </a:spcBef>
            </a:pPr>
            <a:endParaRPr lang="cs-CZ" altLang="cs-CZ" dirty="0"/>
          </a:p>
          <a:p>
            <a:pPr lvl="3">
              <a:spcBef>
                <a:spcPct val="25000"/>
              </a:spcBef>
            </a:pPr>
            <a:endParaRPr lang="en-US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96E2D4-3CCE-483B-BA2E-F5737BE5D4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cs-CZ" dirty="0"/>
              <a:t>Designing Appropriate Rewards Programs</a:t>
            </a:r>
          </a:p>
          <a:p>
            <a:endParaRPr lang="cs-CZ" dirty="0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5C83FEC2-8618-4559-9D08-43CB24D76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Current Issues in Motivation </a:t>
            </a:r>
            <a:r>
              <a:rPr lang="cs-CZ" altLang="cs-CZ" dirty="0"/>
              <a:t>(3/3)</a:t>
            </a:r>
            <a:endParaRPr lang="en-US" altLang="cs-CZ" dirty="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>
            <a:extLst>
              <a:ext uri="{FF2B5EF4-FFF2-40B4-BE49-F238E27FC236}">
                <a16:creationId xmlns:a16="http://schemas.microsoft.com/office/drawing/2014/main" id="{BA30DA80-E1E8-4684-8025-7FA4BEBBFBDC}"/>
              </a:ext>
            </a:extLst>
          </p:cNvPr>
          <p:cNvSpPr>
            <a:spLocks noGrp="1" noChangeArrowheads="1"/>
          </p:cNvSpPr>
          <p:nvPr>
            <p:ph sz="quarter" idx="22"/>
          </p:nvPr>
        </p:nvSpPr>
        <p:spPr>
          <a:xfrm>
            <a:off x="3330000" y="1692003"/>
            <a:ext cx="2613602" cy="2230711"/>
          </a:xfrm>
        </p:spPr>
        <p:txBody>
          <a:bodyPr/>
          <a:lstStyle/>
          <a:p>
            <a:r>
              <a:rPr lang="en-US" altLang="cs-CZ" sz="1600" dirty="0"/>
              <a:t>motivation</a:t>
            </a:r>
          </a:p>
          <a:p>
            <a:r>
              <a:rPr lang="en-US" altLang="cs-CZ" sz="1600" dirty="0"/>
              <a:t>hierarchy of needs theory</a:t>
            </a:r>
          </a:p>
          <a:p>
            <a:r>
              <a:rPr lang="en-US" altLang="cs-CZ" sz="1600" dirty="0"/>
              <a:t>physiological needs</a:t>
            </a:r>
          </a:p>
          <a:p>
            <a:r>
              <a:rPr lang="en-US" altLang="cs-CZ" sz="1600" dirty="0"/>
              <a:t>safety needs</a:t>
            </a:r>
          </a:p>
          <a:p>
            <a:r>
              <a:rPr lang="en-US" altLang="cs-CZ" sz="1600" dirty="0"/>
              <a:t>social needs</a:t>
            </a:r>
          </a:p>
          <a:p>
            <a:r>
              <a:rPr lang="en-US" altLang="cs-CZ" sz="1600" dirty="0"/>
              <a:t>esteem needs</a:t>
            </a:r>
          </a:p>
          <a:p>
            <a:r>
              <a:rPr lang="en-US" altLang="cs-CZ" sz="1600" dirty="0"/>
              <a:t>self-actualization needs</a:t>
            </a:r>
          </a:p>
          <a:p>
            <a:r>
              <a:rPr lang="en-US" altLang="cs-CZ" sz="1600" dirty="0"/>
              <a:t>Theory X</a:t>
            </a:r>
          </a:p>
          <a:p>
            <a:r>
              <a:rPr lang="en-US" altLang="cs-CZ" sz="1600" dirty="0"/>
              <a:t>Theory Y</a:t>
            </a:r>
          </a:p>
          <a:p>
            <a:r>
              <a:rPr lang="en-US" altLang="cs-CZ" sz="1600" dirty="0"/>
              <a:t>motivation-hygiene theory</a:t>
            </a:r>
          </a:p>
          <a:p>
            <a:r>
              <a:rPr lang="en-US" altLang="cs-CZ" sz="1600" dirty="0"/>
              <a:t>hygiene factors</a:t>
            </a:r>
          </a:p>
          <a:p>
            <a:r>
              <a:rPr lang="cs-CZ" altLang="cs-CZ" sz="1600" dirty="0"/>
              <a:t>m</a:t>
            </a:r>
            <a:r>
              <a:rPr lang="en-US" altLang="cs-CZ" sz="1600" dirty="0" err="1"/>
              <a:t>otivators</a:t>
            </a:r>
            <a:endParaRPr lang="cs-CZ" altLang="cs-CZ" sz="1600" dirty="0"/>
          </a:p>
          <a:p>
            <a:r>
              <a:rPr lang="en-US" altLang="cs-CZ" sz="1400" dirty="0"/>
              <a:t>employee recognition programs</a:t>
            </a:r>
          </a:p>
          <a:p>
            <a:endParaRPr lang="en-US" altLang="cs-CZ" sz="1600" dirty="0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7B3DDA66-D4D8-4004-839E-2DE9503C7F14}"/>
              </a:ext>
            </a:extLst>
          </p:cNvPr>
          <p:cNvSpPr>
            <a:spLocks noGrp="1" noChangeArrowheads="1"/>
          </p:cNvSpPr>
          <p:nvPr>
            <p:ph sz="quarter" idx="23"/>
          </p:nvPr>
        </p:nvSpPr>
        <p:spPr>
          <a:xfrm>
            <a:off x="539999" y="1692003"/>
            <a:ext cx="2613601" cy="4149997"/>
          </a:xfrm>
        </p:spPr>
        <p:txBody>
          <a:bodyPr/>
          <a:lstStyle/>
          <a:p>
            <a:r>
              <a:rPr lang="en-US" altLang="cs-CZ" sz="1600" dirty="0"/>
              <a:t>three-needs theory</a:t>
            </a:r>
          </a:p>
          <a:p>
            <a:r>
              <a:rPr lang="en-US" altLang="cs-CZ" sz="1600" dirty="0"/>
              <a:t>need for achievement (</a:t>
            </a:r>
            <a:r>
              <a:rPr lang="en-US" altLang="cs-CZ" sz="1600" dirty="0" err="1"/>
              <a:t>nAch</a:t>
            </a:r>
            <a:r>
              <a:rPr lang="en-US" altLang="cs-CZ" sz="1600" dirty="0"/>
              <a:t>)</a:t>
            </a:r>
          </a:p>
          <a:p>
            <a:r>
              <a:rPr lang="en-US" altLang="cs-CZ" sz="1600" dirty="0"/>
              <a:t>need for power (</a:t>
            </a:r>
            <a:r>
              <a:rPr lang="en-US" altLang="cs-CZ" sz="1600" dirty="0" err="1"/>
              <a:t>nPow</a:t>
            </a:r>
            <a:r>
              <a:rPr lang="en-US" altLang="cs-CZ" sz="1600" dirty="0"/>
              <a:t>)</a:t>
            </a:r>
          </a:p>
          <a:p>
            <a:r>
              <a:rPr lang="en-US" altLang="cs-CZ" sz="1600" dirty="0"/>
              <a:t>need for affiliation (</a:t>
            </a:r>
            <a:r>
              <a:rPr lang="en-US" altLang="cs-CZ" sz="1600" dirty="0" err="1"/>
              <a:t>nAff</a:t>
            </a:r>
            <a:r>
              <a:rPr lang="en-US" altLang="cs-CZ" sz="1600" dirty="0"/>
              <a:t>)</a:t>
            </a:r>
          </a:p>
          <a:p>
            <a:r>
              <a:rPr lang="en-US" altLang="cs-CZ" sz="1600" dirty="0"/>
              <a:t>goal-setting theory</a:t>
            </a:r>
          </a:p>
          <a:p>
            <a:r>
              <a:rPr lang="en-US" altLang="cs-CZ" sz="1600" dirty="0"/>
              <a:t>self-efficacy</a:t>
            </a:r>
          </a:p>
          <a:p>
            <a:r>
              <a:rPr lang="en-US" altLang="cs-CZ" sz="1600" dirty="0"/>
              <a:t>reinforcement theory</a:t>
            </a:r>
          </a:p>
          <a:p>
            <a:r>
              <a:rPr lang="en-US" altLang="cs-CZ" sz="1600" dirty="0"/>
              <a:t>reinforcers</a:t>
            </a:r>
          </a:p>
          <a:p>
            <a:r>
              <a:rPr lang="en-US" altLang="cs-CZ" sz="1600" dirty="0"/>
              <a:t>job design</a:t>
            </a:r>
          </a:p>
          <a:p>
            <a:r>
              <a:rPr lang="en-US" altLang="cs-CZ" sz="1600" dirty="0"/>
              <a:t>job scope</a:t>
            </a:r>
          </a:p>
          <a:p>
            <a:r>
              <a:rPr lang="en-US" altLang="cs-CZ" sz="1600" dirty="0"/>
              <a:t>job enlargement</a:t>
            </a:r>
            <a:endParaRPr lang="cs-CZ" altLang="cs-CZ" sz="1600" dirty="0"/>
          </a:p>
          <a:p>
            <a:r>
              <a:rPr lang="en-US" altLang="cs-CZ" sz="1600" dirty="0"/>
              <a:t>procedural justice</a:t>
            </a:r>
          </a:p>
          <a:p>
            <a:r>
              <a:rPr lang="en-US" altLang="cs-CZ" sz="1600" dirty="0"/>
              <a:t>expectancy theory</a:t>
            </a:r>
          </a:p>
          <a:p>
            <a:r>
              <a:rPr lang="en-US" altLang="cs-CZ" sz="1600" dirty="0"/>
              <a:t>compressed workweek</a:t>
            </a:r>
          </a:p>
          <a:p>
            <a:endParaRPr lang="en-US" altLang="cs-CZ" sz="1600" dirty="0"/>
          </a:p>
          <a:p>
            <a:endParaRPr lang="en-US" altLang="cs-CZ" sz="1600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5448EAB-CE41-45CB-AD92-0F975947B0D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0" y="1692003"/>
            <a:ext cx="2613601" cy="2230711"/>
          </a:xfrm>
        </p:spPr>
        <p:txBody>
          <a:bodyPr/>
          <a:lstStyle/>
          <a:p>
            <a:r>
              <a:rPr lang="en-US" altLang="cs-CZ" sz="1600" dirty="0"/>
              <a:t>job enrichment</a:t>
            </a:r>
          </a:p>
          <a:p>
            <a:r>
              <a:rPr lang="en-US" altLang="cs-CZ" sz="1600" dirty="0"/>
              <a:t>job depth</a:t>
            </a:r>
          </a:p>
          <a:p>
            <a:r>
              <a:rPr lang="en-US" altLang="cs-CZ" sz="1600" dirty="0"/>
              <a:t>job characteristics model skill variety</a:t>
            </a:r>
          </a:p>
          <a:p>
            <a:r>
              <a:rPr lang="en-US" altLang="cs-CZ" sz="1600" dirty="0"/>
              <a:t>task identity</a:t>
            </a:r>
          </a:p>
          <a:p>
            <a:r>
              <a:rPr lang="en-US" altLang="cs-CZ" sz="1600" dirty="0"/>
              <a:t>task significance</a:t>
            </a:r>
          </a:p>
          <a:p>
            <a:r>
              <a:rPr lang="en-US" altLang="cs-CZ" sz="1600" dirty="0"/>
              <a:t>autonomy</a:t>
            </a:r>
          </a:p>
          <a:p>
            <a:r>
              <a:rPr lang="en-US" altLang="cs-CZ" sz="1600" dirty="0"/>
              <a:t>feedback</a:t>
            </a:r>
          </a:p>
          <a:p>
            <a:r>
              <a:rPr lang="en-US" altLang="cs-CZ" sz="1600" dirty="0"/>
              <a:t>equity theory</a:t>
            </a:r>
          </a:p>
          <a:p>
            <a:r>
              <a:rPr lang="en-US" altLang="cs-CZ" sz="1600" dirty="0"/>
              <a:t>referents</a:t>
            </a:r>
          </a:p>
          <a:p>
            <a:r>
              <a:rPr lang="en-US" altLang="cs-CZ" sz="1600" dirty="0"/>
              <a:t>distributive justice</a:t>
            </a:r>
            <a:endParaRPr lang="cs-CZ" altLang="cs-CZ" sz="1600" dirty="0"/>
          </a:p>
          <a:p>
            <a:r>
              <a:rPr lang="en-US" altLang="cs-CZ" sz="1600" dirty="0"/>
              <a:t>flexible work hours (flextime)</a:t>
            </a:r>
          </a:p>
          <a:p>
            <a:r>
              <a:rPr lang="en-US" altLang="cs-CZ" sz="1600" dirty="0"/>
              <a:t>job sharing</a:t>
            </a:r>
          </a:p>
          <a:p>
            <a:endParaRPr lang="cs-CZ" altLang="cs-CZ" sz="1600" dirty="0"/>
          </a:p>
          <a:p>
            <a:endParaRPr lang="en-US" altLang="cs-CZ" sz="1600" dirty="0"/>
          </a:p>
          <a:p>
            <a:endParaRPr lang="en-US" altLang="cs-CZ" sz="1600" dirty="0"/>
          </a:p>
          <a:p>
            <a:endParaRPr lang="en-US" altLang="cs-CZ" sz="1600" dirty="0"/>
          </a:p>
          <a:p>
            <a:endParaRPr lang="cs-CZ" sz="1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20DCA9-8CF6-406C-8F4C-1F946E47ED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939348E7-6CCE-44FB-B6B0-7FD68D2D3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/>
              <a:t>Terms to Know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2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21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21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 autoUpdateAnimBg="0"/>
      <p:bldP spid="9216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44610B-7287-4C5E-8806-ED2FB1CC2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B90D73-62E7-4844-A0B3-8D4F7C9A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for today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B6A2BD-DF4E-4386-980C-005B0AC4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7800"/>
            <a:ext cx="80649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Motivation defined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Early theories of 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Maslow‘s hierarchy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McGregor‘s theory X/Y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Herzberg‘s 2-factor theory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McClelland‘s 3 needs theory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Contemporary theories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Goal setting theory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Reinforcement theory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Job design theory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Equity theory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Expectancy theory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Integrating theories of 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Current issues in motivation</a:t>
            </a:r>
          </a:p>
        </p:txBody>
      </p:sp>
    </p:spTree>
    <p:extLst>
      <p:ext uri="{BB962C8B-B14F-4D97-AF65-F5344CB8AC3E}">
        <p14:creationId xmlns:p14="http://schemas.microsoft.com/office/powerpoint/2010/main" val="133353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D47EB5-62D7-43B7-B3F7-FAA4A654C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3C671C-535F-4526-9AD3-DA228AB5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6" name="Zástupný obsah 34">
            <a:extLst>
              <a:ext uri="{FF2B5EF4-FFF2-40B4-BE49-F238E27FC236}">
                <a16:creationId xmlns:a16="http://schemas.microsoft.com/office/drawing/2014/main" id="{5D1F72B2-8D29-4137-9A2E-89CF0FA49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133" y="1600199"/>
            <a:ext cx="7091467" cy="429236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4320381C-3970-4042-9F02-D696DFE55478}"/>
              </a:ext>
            </a:extLst>
          </p:cNvPr>
          <p:cNvSpPr/>
          <p:nvPr/>
        </p:nvSpPr>
        <p:spPr bwMode="auto">
          <a:xfrm>
            <a:off x="3352800" y="3048000"/>
            <a:ext cx="922712" cy="50811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9557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8317F29-76F1-48E1-8A05-F9EF95E39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What </a:t>
            </a:r>
            <a:r>
              <a:rPr lang="cs-CZ" altLang="cs-CZ" dirty="0"/>
              <a:t>i</a:t>
            </a:r>
            <a:r>
              <a:rPr lang="en-US" altLang="cs-CZ" dirty="0"/>
              <a:t>s </a:t>
            </a:r>
            <a:r>
              <a:rPr lang="cs-CZ" altLang="cs-CZ" dirty="0"/>
              <a:t>m</a:t>
            </a:r>
            <a:r>
              <a:rPr lang="en-US" altLang="cs-CZ" dirty="0" err="1"/>
              <a:t>otivation</a:t>
            </a:r>
            <a:r>
              <a:rPr lang="en-US" altLang="cs-CZ" dirty="0"/>
              <a:t>?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304E92E-DAA6-4347-B0EA-2A35539FA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1524000"/>
            <a:ext cx="8064900" cy="4495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cs-CZ" sz="2800" dirty="0"/>
              <a:t>Motivation</a:t>
            </a:r>
          </a:p>
          <a:p>
            <a:pPr marL="457200" lvl="1" inden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cs-CZ" altLang="cs-CZ" sz="1600" dirty="0"/>
              <a:t>= </a:t>
            </a:r>
            <a:r>
              <a:rPr lang="cs-CZ" altLang="cs-CZ" sz="1600" dirty="0" err="1"/>
              <a:t>willingness</a:t>
            </a:r>
            <a:r>
              <a:rPr lang="cs-CZ" altLang="cs-CZ" sz="1600" dirty="0"/>
              <a:t> to </a:t>
            </a:r>
            <a:r>
              <a:rPr lang="cs-CZ" altLang="cs-CZ" sz="1600" dirty="0" err="1"/>
              <a:t>exert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high</a:t>
            </a:r>
            <a:r>
              <a:rPr lang="cs-CZ" altLang="cs-CZ" sz="1600" dirty="0"/>
              <a:t> </a:t>
            </a:r>
            <a:r>
              <a:rPr lang="cs-CZ" altLang="cs-CZ" sz="1600" dirty="0" err="1"/>
              <a:t>levels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effort</a:t>
            </a:r>
            <a:r>
              <a:rPr lang="cs-CZ" altLang="cs-CZ" sz="1600" dirty="0"/>
              <a:t> to </a:t>
            </a:r>
            <a:r>
              <a:rPr lang="cs-CZ" altLang="cs-CZ" sz="1600" dirty="0" err="1"/>
              <a:t>reach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organizatonal</a:t>
            </a:r>
            <a:r>
              <a:rPr lang="cs-CZ" altLang="cs-CZ" sz="1600" dirty="0"/>
              <a:t>) </a:t>
            </a:r>
            <a:r>
              <a:rPr lang="cs-CZ" altLang="cs-CZ" sz="1600" dirty="0" err="1"/>
              <a:t>goals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conditioned</a:t>
            </a:r>
            <a:r>
              <a:rPr lang="cs-CZ" altLang="cs-CZ" sz="1600" dirty="0"/>
              <a:t> by </a:t>
            </a:r>
            <a:r>
              <a:rPr lang="cs-CZ" altLang="cs-CZ" sz="1600" dirty="0" err="1"/>
              <a:t>the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effort‘s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ability</a:t>
            </a:r>
            <a:r>
              <a:rPr lang="cs-CZ" altLang="cs-CZ" sz="1600" dirty="0"/>
              <a:t> to </a:t>
            </a:r>
            <a:r>
              <a:rPr lang="cs-CZ" altLang="cs-CZ" sz="1600" dirty="0" err="1"/>
              <a:t>satisfy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some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individual</a:t>
            </a:r>
            <a:r>
              <a:rPr lang="cs-CZ" altLang="cs-CZ" sz="1600" dirty="0"/>
              <a:t>) </a:t>
            </a:r>
            <a:r>
              <a:rPr lang="cs-CZ" altLang="cs-CZ" sz="1600" dirty="0" err="1"/>
              <a:t>need</a:t>
            </a:r>
            <a:r>
              <a:rPr lang="cs-CZ" altLang="cs-CZ" sz="1600" dirty="0"/>
              <a:t>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endParaRPr lang="cs-CZ" altLang="cs-CZ" sz="1600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cs-CZ" sz="1600" dirty="0"/>
              <a:t>Is the result of an interaction between the person and a situation</a:t>
            </a:r>
            <a:r>
              <a:rPr lang="cs-CZ" altLang="cs-CZ" sz="1600" dirty="0"/>
              <a:t> =&gt; </a:t>
            </a:r>
            <a:r>
              <a:rPr lang="en-US" altLang="cs-CZ" sz="1600" dirty="0"/>
              <a:t>it </a:t>
            </a:r>
            <a:r>
              <a:rPr lang="en-US" altLang="cs-CZ" sz="1600" b="1" dirty="0"/>
              <a:t>is not</a:t>
            </a:r>
            <a:r>
              <a:rPr lang="en-US" altLang="cs-CZ" sz="1600" dirty="0"/>
              <a:t> a personal trait.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cs-CZ" sz="1600" dirty="0"/>
              <a:t>Is the process by which a person’s efforts are energized, directed, and sustained towards attaining a goal.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cs-CZ" altLang="cs-CZ" sz="1600" b="1" dirty="0"/>
              <a:t>Intensity</a:t>
            </a:r>
            <a:r>
              <a:rPr lang="en-US" altLang="cs-CZ" sz="1600" b="1" dirty="0"/>
              <a:t>:</a:t>
            </a:r>
            <a:r>
              <a:rPr lang="en-US" altLang="cs-CZ" sz="1600" dirty="0"/>
              <a:t> a measure of intensity or drive.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altLang="cs-CZ" sz="1600" b="1" dirty="0"/>
              <a:t>Direction:</a:t>
            </a:r>
            <a:r>
              <a:rPr lang="en-US" altLang="cs-CZ" sz="1600" dirty="0"/>
              <a:t> toward organizational goals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altLang="cs-CZ" sz="1600" b="1" dirty="0"/>
              <a:t>Persistence:</a:t>
            </a:r>
            <a:r>
              <a:rPr lang="en-US" altLang="cs-CZ" sz="1600" dirty="0"/>
              <a:t> exerting effort to achieve goals.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cs-CZ" sz="1600" dirty="0"/>
              <a:t>Motivation works best when individual needs are compatible with organizational goals.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447D577-3D6F-4C26-9450-DC06785AFA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cs-CZ" dirty="0"/>
              <a:t>Maslow’s Hierarchy of Needs Theory</a:t>
            </a:r>
          </a:p>
          <a:p>
            <a:endParaRPr lang="cs-CZ" dirty="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4A3485E8-9B7E-4F2E-869C-049CE7E53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Early Theories of Motivation</a:t>
            </a:r>
            <a:r>
              <a:rPr lang="cs-CZ" altLang="cs-CZ" dirty="0"/>
              <a:t> (1/3)</a:t>
            </a:r>
            <a:endParaRPr lang="en-US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BA7589-EE51-4446-A167-D5E4E4FB9A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EFAD5F2D-2E01-4C16-B02C-F6A68E9B34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cs-CZ" dirty="0"/>
              <a:t>Needs were categorized as five levels of lower- to higher-order needs.</a:t>
            </a:r>
            <a:endParaRPr lang="cs-CZ" altLang="cs-CZ" dirty="0"/>
          </a:p>
          <a:p>
            <a:pPr lvl="2"/>
            <a:r>
              <a:rPr lang="en-US" altLang="cs-CZ" dirty="0"/>
              <a:t>Lower-order (external): physiological, safety</a:t>
            </a:r>
          </a:p>
          <a:p>
            <a:pPr lvl="2"/>
            <a:r>
              <a:rPr lang="en-US" altLang="cs-CZ" dirty="0"/>
              <a:t>Higher-order (internal): social, esteem, self-actualization</a:t>
            </a:r>
          </a:p>
          <a:p>
            <a:pPr lvl="1">
              <a:spcBef>
                <a:spcPts val="1200"/>
              </a:spcBef>
            </a:pPr>
            <a:r>
              <a:rPr lang="en-US" altLang="cs-CZ" dirty="0"/>
              <a:t>Individuals must satisfy lower-order needs before they can satisfy higher order needs.</a:t>
            </a:r>
          </a:p>
          <a:p>
            <a:pPr lvl="1">
              <a:spcBef>
                <a:spcPts val="1200"/>
              </a:spcBef>
            </a:pPr>
            <a:r>
              <a:rPr lang="en-US" altLang="cs-CZ" dirty="0"/>
              <a:t>Satisfied needs will no longer motivate.</a:t>
            </a:r>
          </a:p>
          <a:p>
            <a:pPr lvl="1">
              <a:spcBef>
                <a:spcPts val="1200"/>
              </a:spcBef>
            </a:pPr>
            <a:r>
              <a:rPr lang="en-US" altLang="cs-CZ" dirty="0"/>
              <a:t>Motivating a person depends on knowing at what level that person is on the hierarchy.</a:t>
            </a:r>
          </a:p>
          <a:p>
            <a:pPr lvl="1"/>
            <a:endParaRPr lang="cs-CZ" altLang="cs-CZ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A1AB3169-DFFE-4B99-AA13-8CF571A086AB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290515"/>
            <a:ext cx="3916362" cy="454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5019248-55BC-489A-9957-2007AE8ED8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cs-CZ" dirty="0"/>
              <a:t>Herzberg’s Motivation-Hygiene Theory</a:t>
            </a:r>
          </a:p>
          <a:p>
            <a:endParaRPr lang="cs-CZ" dirty="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99F08521-5D7E-4AF6-9CA7-C6A0B03FD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Early Theories of Motivation</a:t>
            </a:r>
            <a:r>
              <a:rPr lang="cs-CZ" altLang="cs-CZ" dirty="0"/>
              <a:t> (2/3)</a:t>
            </a:r>
            <a:endParaRPr lang="en-US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B3089E-D8BE-4948-A2B7-A82BCD9E80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A90D2FD-A9FD-4AC2-8711-3C9A0B33B8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6700" lvl="1" indent="-180975">
              <a:spcBef>
                <a:spcPct val="40000"/>
              </a:spcBef>
            </a:pPr>
            <a:r>
              <a:rPr lang="en-US" altLang="cs-CZ" dirty="0"/>
              <a:t>Job satisfaction and job dissatisfaction are created by different factors.</a:t>
            </a:r>
          </a:p>
          <a:p>
            <a:pPr marL="266700" lvl="2">
              <a:spcBef>
                <a:spcPct val="40000"/>
              </a:spcBef>
            </a:pPr>
            <a:r>
              <a:rPr lang="en-US" altLang="cs-CZ" b="1" dirty="0"/>
              <a:t>Hygiene factors:</a:t>
            </a:r>
            <a:r>
              <a:rPr lang="en-US" altLang="cs-CZ" dirty="0"/>
              <a:t> extrinsic (environmental) factors that create job dissatisfaction.</a:t>
            </a:r>
          </a:p>
          <a:p>
            <a:pPr marL="266700" lvl="2">
              <a:spcBef>
                <a:spcPct val="40000"/>
              </a:spcBef>
            </a:pPr>
            <a:r>
              <a:rPr lang="en-US" altLang="cs-CZ" b="1" dirty="0"/>
              <a:t>Motivators:</a:t>
            </a:r>
            <a:r>
              <a:rPr lang="en-US" altLang="cs-CZ" dirty="0"/>
              <a:t> intrinsic (psychological) factors that create job satisfaction.</a:t>
            </a:r>
          </a:p>
          <a:p>
            <a:pPr marL="266700" lvl="1" indent="-180975">
              <a:spcBef>
                <a:spcPct val="40000"/>
              </a:spcBef>
            </a:pPr>
            <a:r>
              <a:rPr lang="en-US" altLang="cs-CZ" dirty="0"/>
              <a:t>Attempted to explain why job satisfaction does not result in increased performance.</a:t>
            </a:r>
          </a:p>
          <a:p>
            <a:pPr marL="266700" lvl="2">
              <a:spcBef>
                <a:spcPct val="40000"/>
              </a:spcBef>
            </a:pPr>
            <a:r>
              <a:rPr lang="en-US" altLang="cs-CZ" dirty="0"/>
              <a:t>The opposite of satisfaction is not dissatisfaction, but rather no satisfaction.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4714A9C-37CE-41FA-8CF4-270E1E3F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9" y="4204657"/>
            <a:ext cx="36576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A1103F3-A274-4BC3-BC76-EDFE0FEDCFA7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59" y="1692001"/>
            <a:ext cx="4227512" cy="28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>
            <a:extLst>
              <a:ext uri="{FF2B5EF4-FFF2-40B4-BE49-F238E27FC236}">
                <a16:creationId xmlns:a16="http://schemas.microsoft.com/office/drawing/2014/main" id="{0E84E536-AA51-402A-95EF-825BCDC092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cs-CZ" sz="2400" dirty="0"/>
              <a:t>Theory X</a:t>
            </a:r>
          </a:p>
          <a:p>
            <a:pPr marL="0" lvl="2">
              <a:lnSpc>
                <a:spcPct val="100000"/>
              </a:lnSpc>
            </a:pPr>
            <a:r>
              <a:rPr lang="en-US" altLang="cs-CZ" sz="1800" dirty="0"/>
              <a:t>Assumes that workers have little ambition, dislike work, avoid responsibility, and require close supervision.</a:t>
            </a:r>
          </a:p>
          <a:p>
            <a:pPr marL="0" lvl="1" indent="0">
              <a:buNone/>
            </a:pPr>
            <a:r>
              <a:rPr lang="en-US" altLang="cs-CZ" sz="2400" dirty="0"/>
              <a:t>Theory Y</a:t>
            </a:r>
          </a:p>
          <a:p>
            <a:pPr marL="0" lvl="2">
              <a:lnSpc>
                <a:spcPct val="100000"/>
              </a:lnSpc>
            </a:pPr>
            <a:r>
              <a:rPr lang="en-US" altLang="cs-CZ" sz="1800" dirty="0"/>
              <a:t>Assumes that workers can exercise self-direction, desire responsibility, and like to work.</a:t>
            </a:r>
          </a:p>
          <a:p>
            <a:pPr marL="0" lvl="1" indent="0">
              <a:buNone/>
            </a:pPr>
            <a:endParaRPr lang="cs-CZ" altLang="cs-CZ" sz="2400" dirty="0"/>
          </a:p>
          <a:p>
            <a:pPr marL="0" lvl="1" indent="0">
              <a:buNone/>
            </a:pPr>
            <a:r>
              <a:rPr lang="en-US" altLang="cs-CZ" sz="2400" dirty="0"/>
              <a:t>Assumption:</a:t>
            </a:r>
          </a:p>
          <a:p>
            <a:pPr marL="0" lvl="2">
              <a:lnSpc>
                <a:spcPct val="100000"/>
              </a:lnSpc>
            </a:pPr>
            <a:r>
              <a:rPr lang="en-US" altLang="cs-CZ" sz="1800" dirty="0"/>
              <a:t>Motivation is maximized by participative decision making, interesting jobs, and good group relations.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C528AA9-A405-4F5C-B108-9CDE32EE0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cs-CZ" dirty="0"/>
              <a:t>McGregor’s Theory X and Theory Y</a:t>
            </a:r>
          </a:p>
          <a:p>
            <a:endParaRPr lang="cs-CZ" dirty="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A76FAC71-E67E-4D5A-A06D-108D07149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Early Theories of Motivation</a:t>
            </a:r>
            <a:r>
              <a:rPr lang="cs-CZ" altLang="cs-CZ" dirty="0"/>
              <a:t> (3/3)</a:t>
            </a:r>
            <a:endParaRPr lang="en-US" altLang="cs-CZ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16F643D7-79D9-44FC-9B94-C4C624B35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ct val="40000"/>
              </a:spcBef>
              <a:buNone/>
            </a:pPr>
            <a:r>
              <a:rPr lang="en-US" altLang="cs-CZ" sz="1800" dirty="0"/>
              <a:t>There are three major acquired needs that are major motives in work.</a:t>
            </a:r>
          </a:p>
          <a:p>
            <a:pPr marL="0" lvl="2">
              <a:lnSpc>
                <a:spcPct val="100000"/>
              </a:lnSpc>
              <a:spcBef>
                <a:spcPct val="40000"/>
              </a:spcBef>
            </a:pPr>
            <a:endParaRPr lang="cs-CZ" altLang="cs-CZ" sz="2000" b="1" dirty="0"/>
          </a:p>
          <a:p>
            <a:pPr marL="0" lvl="2">
              <a:lnSpc>
                <a:spcPct val="100000"/>
              </a:lnSpc>
              <a:spcBef>
                <a:spcPct val="40000"/>
              </a:spcBef>
            </a:pPr>
            <a:r>
              <a:rPr lang="en-US" altLang="cs-CZ" sz="2000" b="1" dirty="0"/>
              <a:t>Need for achievement (</a:t>
            </a:r>
            <a:r>
              <a:rPr lang="en-US" altLang="cs-CZ" sz="2000" b="1" dirty="0" err="1"/>
              <a:t>nAch</a:t>
            </a:r>
            <a:r>
              <a:rPr lang="en-US" altLang="cs-CZ" sz="2000" b="1" dirty="0"/>
              <a:t>)</a:t>
            </a:r>
            <a:r>
              <a:rPr lang="cs-CZ" altLang="cs-CZ" sz="2000" b="1" dirty="0"/>
              <a:t> </a:t>
            </a:r>
            <a:r>
              <a:rPr lang="en-US" altLang="cs-CZ" sz="2000" dirty="0"/>
              <a:t>The drive to excel and succeed</a:t>
            </a:r>
          </a:p>
          <a:p>
            <a:pPr marL="0" lvl="2">
              <a:lnSpc>
                <a:spcPct val="100000"/>
              </a:lnSpc>
              <a:spcBef>
                <a:spcPct val="40000"/>
              </a:spcBef>
            </a:pPr>
            <a:r>
              <a:rPr lang="en-US" altLang="cs-CZ" sz="2000" b="1" dirty="0"/>
              <a:t>Need for power (</a:t>
            </a:r>
            <a:r>
              <a:rPr lang="en-US" altLang="cs-CZ" sz="2000" b="1" dirty="0" err="1"/>
              <a:t>nPow</a:t>
            </a:r>
            <a:r>
              <a:rPr lang="en-US" altLang="cs-CZ" sz="2000" b="1" dirty="0"/>
              <a:t>)</a:t>
            </a:r>
            <a:r>
              <a:rPr lang="cs-CZ" altLang="cs-CZ" sz="2000" b="1" dirty="0"/>
              <a:t> </a:t>
            </a:r>
            <a:r>
              <a:rPr lang="en-US" altLang="cs-CZ" sz="2000" dirty="0"/>
              <a:t>The need to influence the behavior of others</a:t>
            </a:r>
          </a:p>
          <a:p>
            <a:pPr marL="0" lvl="2">
              <a:lnSpc>
                <a:spcPct val="100000"/>
              </a:lnSpc>
              <a:spcBef>
                <a:spcPct val="40000"/>
              </a:spcBef>
            </a:pPr>
            <a:r>
              <a:rPr lang="en-US" altLang="cs-CZ" sz="2000" b="1" dirty="0"/>
              <a:t>Need of affiliation (</a:t>
            </a:r>
            <a:r>
              <a:rPr lang="en-US" altLang="cs-CZ" sz="2000" b="1" dirty="0" err="1"/>
              <a:t>nAff</a:t>
            </a:r>
            <a:r>
              <a:rPr lang="en-US" altLang="cs-CZ" sz="2000" b="1" dirty="0"/>
              <a:t>)</a:t>
            </a:r>
            <a:r>
              <a:rPr lang="cs-CZ" altLang="cs-CZ" sz="2000" b="1" dirty="0"/>
              <a:t> </a:t>
            </a:r>
            <a:r>
              <a:rPr lang="en-US" altLang="cs-CZ" sz="2000" dirty="0"/>
              <a:t>The desire for interpersonal relationships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349DEA-4BCB-4788-B48F-1DEBCD476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/>
              <a:t>© 2007 Prentice Hall, Inc. All rights reserved.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1D0DCE-8153-4A4C-8A14-14A53412A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cs-CZ"/>
              <a:t>16–</a:t>
            </a:r>
            <a:fld id="{E572730B-118D-4B82-8F8D-36BC426D4993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861DF2D-B55A-40BD-B9FA-258DD9FB4A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cs-CZ" dirty="0"/>
              <a:t>Three-Needs Theory (McClelland)</a:t>
            </a:r>
          </a:p>
          <a:p>
            <a:endParaRPr lang="cs-CZ" dirty="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D9727B9E-2A67-440D-84A3-542B57321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Contemporary</a:t>
            </a:r>
            <a:r>
              <a:rPr lang="en-GB" dirty="0"/>
              <a:t> theories</a:t>
            </a:r>
            <a:r>
              <a:rPr lang="cs-CZ" dirty="0"/>
              <a:t> (1/6)</a:t>
            </a:r>
            <a:endParaRPr lang="en-GB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>
            <a:extLst>
              <a:ext uri="{FF2B5EF4-FFF2-40B4-BE49-F238E27FC236}">
                <a16:creationId xmlns:a16="http://schemas.microsoft.com/office/drawing/2014/main" id="{4FC1CA51-7A66-460C-9D88-3BD4C2F92E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cs-CZ" sz="1200" dirty="0"/>
              <a:t>Proposes that setting goals that are accepted, specific, and challenging yet achievable will result in higher performance than having no or easy goals.</a:t>
            </a:r>
            <a:r>
              <a:rPr lang="cs-CZ" altLang="cs-CZ" sz="1200" dirty="0"/>
              <a:t> </a:t>
            </a:r>
            <a:r>
              <a:rPr lang="en-US" altLang="cs-CZ" sz="1200" dirty="0"/>
              <a:t>Is culture bound to the U.S. and Canada.</a:t>
            </a:r>
            <a:endParaRPr lang="cs-CZ" altLang="cs-CZ" sz="1200" dirty="0"/>
          </a:p>
          <a:p>
            <a:pPr marL="0" lvl="1" indent="0">
              <a:buNone/>
            </a:pPr>
            <a:endParaRPr lang="en-US" altLang="cs-CZ" sz="1200" dirty="0"/>
          </a:p>
          <a:p>
            <a:pPr marL="134938" indent="-134938">
              <a:lnSpc>
                <a:spcPct val="100000"/>
              </a:lnSpc>
              <a:buNone/>
            </a:pPr>
            <a:r>
              <a:rPr lang="en-US" altLang="cs-CZ" sz="1200" dirty="0"/>
              <a:t>Benefits of Participation in Goal-Setting</a:t>
            </a:r>
          </a:p>
          <a:p>
            <a:pPr marL="266700" lvl="1" indent="-134938">
              <a:spcBef>
                <a:spcPct val="35000"/>
              </a:spcBef>
            </a:pPr>
            <a:r>
              <a:rPr lang="en-US" altLang="cs-CZ" sz="1200" dirty="0"/>
              <a:t>Increases the acceptance of goals.</a:t>
            </a:r>
          </a:p>
          <a:p>
            <a:pPr marL="266700" lvl="1" indent="-134938">
              <a:spcBef>
                <a:spcPct val="35000"/>
              </a:spcBef>
            </a:pPr>
            <a:r>
              <a:rPr lang="en-US" altLang="cs-CZ" sz="1200" dirty="0"/>
              <a:t>Fosters commitment to difficult, public goals.</a:t>
            </a:r>
          </a:p>
          <a:p>
            <a:pPr marL="266700" lvl="1" indent="-134938">
              <a:spcBef>
                <a:spcPct val="35000"/>
              </a:spcBef>
            </a:pPr>
            <a:r>
              <a:rPr lang="en-US" altLang="cs-CZ" sz="1200" dirty="0"/>
              <a:t>Provides for self-feedback (internal locus of control) that guides behavior and motivates performance (self-efficacy).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58B74D6-0250-461A-A124-1DB01D57B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cs-CZ" dirty="0"/>
              <a:t>Goal-Setting Theory</a:t>
            </a:r>
          </a:p>
          <a:p>
            <a:endParaRPr lang="cs-CZ" dirty="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3A0DF3FE-16F4-4B27-8B9E-5EDB4C58A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Contemporary theories (2/</a:t>
            </a:r>
            <a:r>
              <a:rPr lang="cs-CZ" dirty="0"/>
              <a:t>6</a:t>
            </a:r>
            <a:r>
              <a:rPr lang="en-GB" dirty="0"/>
              <a:t>)</a:t>
            </a:r>
            <a:endParaRPr lang="en-GB" altLang="cs-CZ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AA8B789F-996C-4621-82B5-60E518268A8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365624"/>
            <a:ext cx="6512535" cy="3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oks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ughnu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5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1707</Words>
  <Application>Microsoft Office PowerPoint</Application>
  <PresentationFormat>Předvádění na obrazovce (4:3)</PresentationFormat>
  <Paragraphs>247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Calibri</vt:lpstr>
      <vt:lpstr>Tahoma</vt:lpstr>
      <vt:lpstr>Trebuchet MS</vt:lpstr>
      <vt:lpstr>Wingdings</vt:lpstr>
      <vt:lpstr>Prezentace_MU_CZ</vt:lpstr>
      <vt:lpstr>Books</vt:lpstr>
      <vt:lpstr>Doughnut</vt:lpstr>
      <vt:lpstr>Presentation_MU_EN</vt:lpstr>
      <vt:lpstr>Motivating employees</vt:lpstr>
      <vt:lpstr>Agenda for today</vt:lpstr>
      <vt:lpstr>Where are we?</vt:lpstr>
      <vt:lpstr>What is motivation?</vt:lpstr>
      <vt:lpstr>Early Theories of Motivation (1/3)</vt:lpstr>
      <vt:lpstr>Early Theories of Motivation (2/3)</vt:lpstr>
      <vt:lpstr>Early Theories of Motivation (3/3)</vt:lpstr>
      <vt:lpstr>Contemporary theories (1/6)</vt:lpstr>
      <vt:lpstr>Contemporary theories (2/6)</vt:lpstr>
      <vt:lpstr>Contemporary theories (3/6)</vt:lpstr>
      <vt:lpstr>Contemporary theories (4/6)</vt:lpstr>
      <vt:lpstr>Contemporary theories (5/6)</vt:lpstr>
      <vt:lpstr>Contemporary theories (6/6)</vt:lpstr>
      <vt:lpstr>Integrating Contemporary Theories (of Motivation)</vt:lpstr>
      <vt:lpstr>Current Issues in Motivation (1/3)</vt:lpstr>
      <vt:lpstr>Current Issues in Motivation (2/3)</vt:lpstr>
      <vt:lpstr>Current Issues in Motivation (3/3)</vt:lpstr>
      <vt:lpstr>Terms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Motivating employees</dc:title>
  <dc:creator>Smutny Petr</dc:creator>
  <cp:lastModifiedBy>Smutny Petr</cp:lastModifiedBy>
  <cp:revision>1</cp:revision>
  <dcterms:created xsi:type="dcterms:W3CDTF">2020-12-01T14:31:33Z</dcterms:created>
  <dcterms:modified xsi:type="dcterms:W3CDTF">2020-12-01T15:48:52Z</dcterms:modified>
</cp:coreProperties>
</file>