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256" r:id="rId2"/>
    <p:sldId id="276" r:id="rId3"/>
    <p:sldId id="277" r:id="rId4"/>
    <p:sldId id="289" r:id="rId5"/>
    <p:sldId id="310" r:id="rId6"/>
    <p:sldId id="311" r:id="rId7"/>
    <p:sldId id="309" r:id="rId8"/>
    <p:sldId id="278" r:id="rId9"/>
    <p:sldId id="294" r:id="rId10"/>
    <p:sldId id="317" r:id="rId11"/>
    <p:sldId id="279" r:id="rId12"/>
    <p:sldId id="290" r:id="rId13"/>
    <p:sldId id="291" r:id="rId14"/>
    <p:sldId id="292" r:id="rId15"/>
    <p:sldId id="293" r:id="rId16"/>
    <p:sldId id="295" r:id="rId17"/>
    <p:sldId id="296" r:id="rId18"/>
    <p:sldId id="280" r:id="rId19"/>
    <p:sldId id="298" r:id="rId20"/>
    <p:sldId id="281" r:id="rId21"/>
    <p:sldId id="300" r:id="rId22"/>
    <p:sldId id="318" r:id="rId23"/>
    <p:sldId id="319" r:id="rId24"/>
    <p:sldId id="282" r:id="rId25"/>
    <p:sldId id="316" r:id="rId26"/>
    <p:sldId id="303" r:id="rId27"/>
    <p:sldId id="320" r:id="rId28"/>
    <p:sldId id="321" r:id="rId29"/>
    <p:sldId id="322" r:id="rId30"/>
    <p:sldId id="304" r:id="rId31"/>
    <p:sldId id="305" r:id="rId32"/>
    <p:sldId id="325" r:id="rId33"/>
    <p:sldId id="283" r:id="rId34"/>
    <p:sldId id="323" r:id="rId35"/>
    <p:sldId id="285" r:id="rId36"/>
    <p:sldId id="324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81817E-E7FC-446D-9EF8-43EEF837E7FB}" v="18" dt="2020-10-15T07:05:18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220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" userId="37ffb8d4-0ab7-4539-80fa-95cb741689c5" providerId="ADAL" clId="{3C81817E-E7FC-446D-9EF8-43EEF837E7FB}"/>
    <pc:docChg chg="undo custSel addSld delSld modSld sldOrd">
      <pc:chgData name="Petr" userId="37ffb8d4-0ab7-4539-80fa-95cb741689c5" providerId="ADAL" clId="{3C81817E-E7FC-446D-9EF8-43EEF837E7FB}" dt="2020-10-15T07:40:00.419" v="2050" actId="1076"/>
      <pc:docMkLst>
        <pc:docMk/>
      </pc:docMkLst>
      <pc:sldChg chg="modSp mod modClrScheme chgLayout">
        <pc:chgData name="Petr" userId="37ffb8d4-0ab7-4539-80fa-95cb741689c5" providerId="ADAL" clId="{3C81817E-E7FC-446D-9EF8-43EEF837E7FB}" dt="2020-10-15T06:10:27.476" v="141" actId="6549"/>
        <pc:sldMkLst>
          <pc:docMk/>
          <pc:sldMk cId="0" sldId="256"/>
        </pc:sldMkLst>
        <pc:spChg chg="mod ord">
          <ac:chgData name="Petr" userId="37ffb8d4-0ab7-4539-80fa-95cb741689c5" providerId="ADAL" clId="{3C81817E-E7FC-446D-9EF8-43EEF837E7FB}" dt="2020-10-15T06:10:27.476" v="141" actId="6549"/>
          <ac:spMkLst>
            <pc:docMk/>
            <pc:sldMk cId="0" sldId="256"/>
            <ac:spMk id="3074" creationId="{D639AD89-7287-4C07-B788-DC1FAFDC7BBE}"/>
          </ac:spMkLst>
        </pc:spChg>
        <pc:spChg chg="mod ord">
          <ac:chgData name="Petr" userId="37ffb8d4-0ab7-4539-80fa-95cb741689c5" providerId="ADAL" clId="{3C81817E-E7FC-446D-9EF8-43EEF837E7FB}" dt="2020-10-15T06:10:21.231" v="140" actId="700"/>
          <ac:spMkLst>
            <pc:docMk/>
            <pc:sldMk cId="0" sldId="256"/>
            <ac:spMk id="3075" creationId="{4E48D9B1-9315-4CE7-A187-BDAA8A5F7A14}"/>
          </ac:spMkLst>
        </pc:spChg>
      </pc:sldChg>
      <pc:sldChg chg="modSp del mod modClrScheme chgLayout">
        <pc:chgData name="Petr" userId="37ffb8d4-0ab7-4539-80fa-95cb741689c5" providerId="ADAL" clId="{3C81817E-E7FC-446D-9EF8-43EEF837E7FB}" dt="2020-10-15T07:09:44.737" v="701" actId="2696"/>
        <pc:sldMkLst>
          <pc:docMk/>
          <pc:sldMk cId="0" sldId="275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75"/>
            <ac:spMk id="32770" creationId="{C5169CB8-1DCC-47C1-8CCD-EAD6022C78C4}"/>
          </ac:spMkLst>
        </pc:spChg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75"/>
            <ac:spMk id="32771" creationId="{D673F836-1E3D-48C8-A423-4853B32D6CF8}"/>
          </ac:spMkLst>
        </pc:spChg>
      </pc:sldChg>
      <pc:sldChg chg="modSp mod chgLayout">
        <pc:chgData name="Petr" userId="37ffb8d4-0ab7-4539-80fa-95cb741689c5" providerId="ADAL" clId="{3C81817E-E7FC-446D-9EF8-43EEF837E7FB}" dt="2020-10-15T07:40:00.419" v="2050" actId="1076"/>
        <pc:sldMkLst>
          <pc:docMk/>
          <pc:sldMk cId="0" sldId="276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76"/>
            <ac:spMk id="4098" creationId="{B2407387-56E6-4BA4-A397-273426151D3E}"/>
          </ac:spMkLst>
        </pc:spChg>
        <pc:spChg chg="mod ord">
          <ac:chgData name="Petr" userId="37ffb8d4-0ab7-4539-80fa-95cb741689c5" providerId="ADAL" clId="{3C81817E-E7FC-446D-9EF8-43EEF837E7FB}" dt="2020-10-15T07:40:00.419" v="2050" actId="1076"/>
          <ac:spMkLst>
            <pc:docMk/>
            <pc:sldMk cId="0" sldId="276"/>
            <ac:spMk id="4099" creationId="{5B862B9B-991F-4F1D-BBD2-2C5361DA923F}"/>
          </ac:spMkLst>
        </pc:spChg>
      </pc:sldChg>
      <pc:sldChg chg="modSp mod chgLayout">
        <pc:chgData name="Petr" userId="37ffb8d4-0ab7-4539-80fa-95cb741689c5" providerId="ADAL" clId="{3C81817E-E7FC-446D-9EF8-43EEF837E7FB}" dt="2020-10-15T07:39:29.140" v="2048" actId="403"/>
        <pc:sldMkLst>
          <pc:docMk/>
          <pc:sldMk cId="0" sldId="277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77"/>
            <ac:spMk id="5122" creationId="{023628EF-7E6B-4905-849C-2F81C39313ED}"/>
          </ac:spMkLst>
        </pc:spChg>
        <pc:spChg chg="mod ord">
          <ac:chgData name="Petr" userId="37ffb8d4-0ab7-4539-80fa-95cb741689c5" providerId="ADAL" clId="{3C81817E-E7FC-446D-9EF8-43EEF837E7FB}" dt="2020-10-15T07:39:29.140" v="2048" actId="403"/>
          <ac:spMkLst>
            <pc:docMk/>
            <pc:sldMk cId="0" sldId="277"/>
            <ac:spMk id="5123" creationId="{234300B8-8DD6-4BE0-9DD9-5EFC66EF140B}"/>
          </ac:spMkLst>
        </pc:spChg>
      </pc:sldChg>
      <pc:sldChg chg="modSp mod ord modClrScheme chgLayout">
        <pc:chgData name="Petr" userId="37ffb8d4-0ab7-4539-80fa-95cb741689c5" providerId="ADAL" clId="{3C81817E-E7FC-446D-9EF8-43EEF837E7FB}" dt="2020-10-15T06:23:03.676" v="212" actId="207"/>
        <pc:sldMkLst>
          <pc:docMk/>
          <pc:sldMk cId="0" sldId="278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78"/>
            <ac:spMk id="10242" creationId="{9AD1A626-31C5-4806-9A0F-38748933F98F}"/>
          </ac:spMkLst>
        </pc:spChg>
        <pc:spChg chg="mod ord">
          <ac:chgData name="Petr" userId="37ffb8d4-0ab7-4539-80fa-95cb741689c5" providerId="ADAL" clId="{3C81817E-E7FC-446D-9EF8-43EEF837E7FB}" dt="2020-10-15T06:23:03.676" v="212" actId="207"/>
          <ac:spMkLst>
            <pc:docMk/>
            <pc:sldMk cId="0" sldId="278"/>
            <ac:spMk id="10243" creationId="{91D10553-40C0-4989-AE96-537A2B06007F}"/>
          </ac:spMkLst>
        </pc:spChg>
      </pc:sldChg>
      <pc:sldChg chg="modSp mod ord modClrScheme chgLayout">
        <pc:chgData name="Petr" userId="37ffb8d4-0ab7-4539-80fa-95cb741689c5" providerId="ADAL" clId="{3C81817E-E7FC-446D-9EF8-43EEF837E7FB}" dt="2020-10-15T06:24:19.301" v="221" actId="404"/>
        <pc:sldMkLst>
          <pc:docMk/>
          <pc:sldMk cId="0" sldId="279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79"/>
            <ac:spMk id="15362" creationId="{5AE36292-9437-431F-9B4A-73AF5D21B15A}"/>
          </ac:spMkLst>
        </pc:spChg>
        <pc:spChg chg="mod ord">
          <ac:chgData name="Petr" userId="37ffb8d4-0ab7-4539-80fa-95cb741689c5" providerId="ADAL" clId="{3C81817E-E7FC-446D-9EF8-43EEF837E7FB}" dt="2020-10-15T06:24:19.301" v="221" actId="404"/>
          <ac:spMkLst>
            <pc:docMk/>
            <pc:sldMk cId="0" sldId="279"/>
            <ac:spMk id="15363" creationId="{374D9974-10B0-4E30-B182-0B8887C76B25}"/>
          </ac:spMkLst>
        </pc:spChg>
      </pc:sldChg>
      <pc:sldChg chg="modSp mod modClrScheme chgLayout">
        <pc:chgData name="Petr" userId="37ffb8d4-0ab7-4539-80fa-95cb741689c5" providerId="ADAL" clId="{3C81817E-E7FC-446D-9EF8-43EEF837E7FB}" dt="2020-10-15T06:35:52.639" v="269" actId="113"/>
        <pc:sldMkLst>
          <pc:docMk/>
          <pc:sldMk cId="0" sldId="280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80"/>
            <ac:spMk id="19458" creationId="{034FD7AE-A830-41D1-A16C-F5CF147CE4A2}"/>
          </ac:spMkLst>
        </pc:spChg>
        <pc:spChg chg="mod ord">
          <ac:chgData name="Petr" userId="37ffb8d4-0ab7-4539-80fa-95cb741689c5" providerId="ADAL" clId="{3C81817E-E7FC-446D-9EF8-43EEF837E7FB}" dt="2020-10-15T06:35:52.639" v="269" actId="113"/>
          <ac:spMkLst>
            <pc:docMk/>
            <pc:sldMk cId="0" sldId="280"/>
            <ac:spMk id="19459" creationId="{CCD0AE52-4276-4756-A909-7020032BAC8B}"/>
          </ac:spMkLst>
        </pc:spChg>
      </pc:sldChg>
      <pc:sldChg chg="modSp mod modClrScheme chgLayout">
        <pc:chgData name="Petr" userId="37ffb8d4-0ab7-4539-80fa-95cb741689c5" providerId="ADAL" clId="{3C81817E-E7FC-446D-9EF8-43EEF837E7FB}" dt="2020-10-15T06:45:53.246" v="342" actId="113"/>
        <pc:sldMkLst>
          <pc:docMk/>
          <pc:sldMk cId="0" sldId="281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81"/>
            <ac:spMk id="21506" creationId="{F6CF42A9-5B05-4A18-8243-81C7157C7CFD}"/>
          </ac:spMkLst>
        </pc:spChg>
        <pc:spChg chg="mod ord">
          <ac:chgData name="Petr" userId="37ffb8d4-0ab7-4539-80fa-95cb741689c5" providerId="ADAL" clId="{3C81817E-E7FC-446D-9EF8-43EEF837E7FB}" dt="2020-10-15T06:45:53.246" v="342" actId="113"/>
          <ac:spMkLst>
            <pc:docMk/>
            <pc:sldMk cId="0" sldId="281"/>
            <ac:spMk id="21507" creationId="{C0D60BCC-E370-46FA-9C7E-5806628DBA31}"/>
          </ac:spMkLst>
        </pc:spChg>
      </pc:sldChg>
      <pc:sldChg chg="modSp mod modClrScheme chgLayout">
        <pc:chgData name="Petr" userId="37ffb8d4-0ab7-4539-80fa-95cb741689c5" providerId="ADAL" clId="{3C81817E-E7FC-446D-9EF8-43EEF837E7FB}" dt="2020-10-15T06:54:52.319" v="586" actId="108"/>
        <pc:sldMkLst>
          <pc:docMk/>
          <pc:sldMk cId="0" sldId="282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82"/>
            <ac:spMk id="24578" creationId="{CEA6A31C-B366-498A-A6B3-C7E706A4D061}"/>
          </ac:spMkLst>
        </pc:spChg>
        <pc:spChg chg="mod ord">
          <ac:chgData name="Petr" userId="37ffb8d4-0ab7-4539-80fa-95cb741689c5" providerId="ADAL" clId="{3C81817E-E7FC-446D-9EF8-43EEF837E7FB}" dt="2020-10-15T06:54:52.319" v="586" actId="108"/>
          <ac:spMkLst>
            <pc:docMk/>
            <pc:sldMk cId="0" sldId="282"/>
            <ac:spMk id="24579" creationId="{69EED497-BC61-429E-94DE-7358E3CB1E5E}"/>
          </ac:spMkLst>
        </pc:spChg>
      </pc:sldChg>
      <pc:sldChg chg="modSp mod modClrScheme chgLayout">
        <pc:chgData name="Petr" userId="37ffb8d4-0ab7-4539-80fa-95cb741689c5" providerId="ADAL" clId="{3C81817E-E7FC-446D-9EF8-43EEF837E7FB}" dt="2020-10-15T07:08:38.780" v="694" actId="108"/>
        <pc:sldMkLst>
          <pc:docMk/>
          <pc:sldMk cId="0" sldId="283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83"/>
            <ac:spMk id="29698" creationId="{3EFBDC99-B920-4A98-A9B8-6232A93E4285}"/>
          </ac:spMkLst>
        </pc:spChg>
        <pc:spChg chg="mod ord">
          <ac:chgData name="Petr" userId="37ffb8d4-0ab7-4539-80fa-95cb741689c5" providerId="ADAL" clId="{3C81817E-E7FC-446D-9EF8-43EEF837E7FB}" dt="2020-10-15T07:08:38.780" v="694" actId="108"/>
          <ac:spMkLst>
            <pc:docMk/>
            <pc:sldMk cId="0" sldId="283"/>
            <ac:spMk id="29699" creationId="{E3283E89-9B87-4F50-A5FE-A71F406D7FD6}"/>
          </ac:spMkLst>
        </pc:spChg>
      </pc:sldChg>
      <pc:sldChg chg="modSp mod modClrScheme chgLayout">
        <pc:chgData name="Petr" userId="37ffb8d4-0ab7-4539-80fa-95cb741689c5" providerId="ADAL" clId="{3C81817E-E7FC-446D-9EF8-43EEF837E7FB}" dt="2020-10-15T07:09:25.481" v="700" actId="403"/>
        <pc:sldMkLst>
          <pc:docMk/>
          <pc:sldMk cId="0" sldId="285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85"/>
            <ac:spMk id="30722" creationId="{F4415204-2671-4818-ABE9-DAD85F5D4578}"/>
          </ac:spMkLst>
        </pc:spChg>
        <pc:spChg chg="mod ord">
          <ac:chgData name="Petr" userId="37ffb8d4-0ab7-4539-80fa-95cb741689c5" providerId="ADAL" clId="{3C81817E-E7FC-446D-9EF8-43EEF837E7FB}" dt="2020-10-15T07:09:25.481" v="700" actId="403"/>
          <ac:spMkLst>
            <pc:docMk/>
            <pc:sldMk cId="0" sldId="285"/>
            <ac:spMk id="30723" creationId="{2EF98278-D735-4363-ABB4-C0E9EC7F2D60}"/>
          </ac:spMkLst>
        </pc:spChg>
      </pc:sldChg>
      <pc:sldChg chg="modSp del mod modClrScheme chgLayout">
        <pc:chgData name="Petr" userId="37ffb8d4-0ab7-4539-80fa-95cb741689c5" providerId="ADAL" clId="{3C81817E-E7FC-446D-9EF8-43EEF837E7FB}" dt="2020-10-15T07:09:48.771" v="702" actId="2696"/>
        <pc:sldMkLst>
          <pc:docMk/>
          <pc:sldMk cId="0" sldId="286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86"/>
            <ac:spMk id="31746" creationId="{F054866E-F31B-4191-9247-44AECFB872DF}"/>
          </ac:spMkLst>
        </pc:spChg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86"/>
            <ac:spMk id="31747" creationId="{AB2037EC-F474-46A7-B298-BA5D342D1DDC}"/>
          </ac:spMkLst>
        </pc:spChg>
      </pc:sldChg>
      <pc:sldChg chg="modSp mod modClrScheme chgLayout">
        <pc:chgData name="Petr" userId="37ffb8d4-0ab7-4539-80fa-95cb741689c5" providerId="ADAL" clId="{3C81817E-E7FC-446D-9EF8-43EEF837E7FB}" dt="2020-10-15T06:10:14.051" v="139" actId="700"/>
        <pc:sldMkLst>
          <pc:docMk/>
          <pc:sldMk cId="0" sldId="289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89"/>
            <ac:spMk id="6146" creationId="{F572409C-0C4C-49B1-AABC-A66347985DF1}"/>
          </ac:spMkLst>
        </pc:spChg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89"/>
            <ac:spMk id="6147" creationId="{50CDFC77-41F4-4F30-B5EC-673691F6613B}"/>
          </ac:spMkLst>
        </pc:spChg>
      </pc:sldChg>
      <pc:sldChg chg="addSp modSp mod modClrScheme chgLayout">
        <pc:chgData name="Petr" userId="37ffb8d4-0ab7-4539-80fa-95cb741689c5" providerId="ADAL" clId="{3C81817E-E7FC-446D-9EF8-43EEF837E7FB}" dt="2020-10-15T06:28:35.241" v="249" actId="123"/>
        <pc:sldMkLst>
          <pc:docMk/>
          <pc:sldMk cId="0" sldId="290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90"/>
            <ac:spMk id="11266" creationId="{8F9D5839-AB16-4969-938F-3F29FF9EDD6E}"/>
          </ac:spMkLst>
        </pc:spChg>
        <pc:spChg chg="mod ord">
          <ac:chgData name="Petr" userId="37ffb8d4-0ab7-4539-80fa-95cb741689c5" providerId="ADAL" clId="{3C81817E-E7FC-446D-9EF8-43EEF837E7FB}" dt="2020-10-15T06:28:35.241" v="249" actId="123"/>
          <ac:spMkLst>
            <pc:docMk/>
            <pc:sldMk cId="0" sldId="290"/>
            <ac:spMk id="11267" creationId="{608DA0CE-1D31-4B3A-A10B-0D5B90C3C91B}"/>
          </ac:spMkLst>
        </pc:spChg>
        <pc:graphicFrameChg chg="add mod">
          <ac:chgData name="Petr" userId="37ffb8d4-0ab7-4539-80fa-95cb741689c5" providerId="ADAL" clId="{3C81817E-E7FC-446D-9EF8-43EEF837E7FB}" dt="2020-10-15T06:28:26.673" v="248" actId="1076"/>
          <ac:graphicFrameMkLst>
            <pc:docMk/>
            <pc:sldMk cId="0" sldId="290"/>
            <ac:graphicFrameMk id="4" creationId="{4C7F5E34-5221-4B9A-9030-201A4B8CA829}"/>
          </ac:graphicFrameMkLst>
        </pc:graphicFrameChg>
      </pc:sldChg>
      <pc:sldChg chg="modSp mod modClrScheme chgLayout">
        <pc:chgData name="Petr" userId="37ffb8d4-0ab7-4539-80fa-95cb741689c5" providerId="ADAL" clId="{3C81817E-E7FC-446D-9EF8-43EEF837E7FB}" dt="2020-10-15T06:16:38.806" v="181" actId="2710"/>
        <pc:sldMkLst>
          <pc:docMk/>
          <pc:sldMk cId="0" sldId="291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91"/>
            <ac:spMk id="12290" creationId="{A310BAF8-4FE1-49CF-9352-F57E2A3C88F9}"/>
          </ac:spMkLst>
        </pc:spChg>
        <pc:spChg chg="mod ord">
          <ac:chgData name="Petr" userId="37ffb8d4-0ab7-4539-80fa-95cb741689c5" providerId="ADAL" clId="{3C81817E-E7FC-446D-9EF8-43EEF837E7FB}" dt="2020-10-15T06:16:38.806" v="181" actId="2710"/>
          <ac:spMkLst>
            <pc:docMk/>
            <pc:sldMk cId="0" sldId="291"/>
            <ac:spMk id="12291" creationId="{51EA0847-206D-4BEC-9108-E9B632BCC17E}"/>
          </ac:spMkLst>
        </pc:spChg>
      </pc:sldChg>
      <pc:sldChg chg="modSp mod modClrScheme chgLayout">
        <pc:chgData name="Petr" userId="37ffb8d4-0ab7-4539-80fa-95cb741689c5" providerId="ADAL" clId="{3C81817E-E7FC-446D-9EF8-43EEF837E7FB}" dt="2020-10-15T06:17:05.744" v="183" actId="20577"/>
        <pc:sldMkLst>
          <pc:docMk/>
          <pc:sldMk cId="0" sldId="292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92"/>
            <ac:spMk id="13314" creationId="{CE4C5833-085A-4AC1-9D66-2062E3565389}"/>
          </ac:spMkLst>
        </pc:spChg>
        <pc:spChg chg="mod ord">
          <ac:chgData name="Petr" userId="37ffb8d4-0ab7-4539-80fa-95cb741689c5" providerId="ADAL" clId="{3C81817E-E7FC-446D-9EF8-43EEF837E7FB}" dt="2020-10-15T06:17:05.744" v="183" actId="20577"/>
          <ac:spMkLst>
            <pc:docMk/>
            <pc:sldMk cId="0" sldId="292"/>
            <ac:spMk id="13315" creationId="{7C54E7E8-1E1D-4709-8B8F-79928D7CEE75}"/>
          </ac:spMkLst>
        </pc:spChg>
      </pc:sldChg>
      <pc:sldChg chg="modSp mod modClrScheme chgLayout">
        <pc:chgData name="Petr" userId="37ffb8d4-0ab7-4539-80fa-95cb741689c5" providerId="ADAL" clId="{3C81817E-E7FC-446D-9EF8-43EEF837E7FB}" dt="2020-10-15T06:10:14.051" v="139" actId="700"/>
        <pc:sldMkLst>
          <pc:docMk/>
          <pc:sldMk cId="0" sldId="293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93"/>
            <ac:spMk id="14338" creationId="{C510C15E-07BB-4AFB-94F3-D9B0B4AF764D}"/>
          </ac:spMkLst>
        </pc:spChg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93"/>
            <ac:spMk id="14339" creationId="{7142A2D5-04CB-4D55-9B9F-EBB3FEF11BA0}"/>
          </ac:spMkLst>
        </pc:spChg>
      </pc:sldChg>
      <pc:sldChg chg="modSp mod ord modClrScheme chgLayout">
        <pc:chgData name="Petr" userId="37ffb8d4-0ab7-4539-80fa-95cb741689c5" providerId="ADAL" clId="{3C81817E-E7FC-446D-9EF8-43EEF837E7FB}" dt="2020-10-15T06:20:09.972" v="203"/>
        <pc:sldMkLst>
          <pc:docMk/>
          <pc:sldMk cId="0" sldId="294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94"/>
            <ac:spMk id="16386" creationId="{1C33A130-016C-4AF5-BEFE-1716ECEDAE9F}"/>
          </ac:spMkLst>
        </pc:spChg>
        <pc:spChg chg="mod ord">
          <ac:chgData name="Petr" userId="37ffb8d4-0ab7-4539-80fa-95cb741689c5" providerId="ADAL" clId="{3C81817E-E7FC-446D-9EF8-43EEF837E7FB}" dt="2020-10-15T06:18:58.351" v="195" actId="20577"/>
          <ac:spMkLst>
            <pc:docMk/>
            <pc:sldMk cId="0" sldId="294"/>
            <ac:spMk id="16387" creationId="{0DFE72E3-B377-4DBA-ADA2-BEC194E94AB4}"/>
          </ac:spMkLst>
        </pc:spChg>
      </pc:sldChg>
      <pc:sldChg chg="addSp delSp modSp mod modClrScheme chgLayout">
        <pc:chgData name="Petr" userId="37ffb8d4-0ab7-4539-80fa-95cb741689c5" providerId="ADAL" clId="{3C81817E-E7FC-446D-9EF8-43EEF837E7FB}" dt="2020-10-15T06:33:53.602" v="261" actId="2710"/>
        <pc:sldMkLst>
          <pc:docMk/>
          <pc:sldMk cId="0" sldId="295"/>
        </pc:sldMkLst>
        <pc:spChg chg="add mod ord">
          <ac:chgData name="Petr" userId="37ffb8d4-0ab7-4539-80fa-95cb741689c5" providerId="ADAL" clId="{3C81817E-E7FC-446D-9EF8-43EEF837E7FB}" dt="2020-10-15T06:33:11.077" v="253" actId="700"/>
          <ac:spMkLst>
            <pc:docMk/>
            <pc:sldMk cId="0" sldId="295"/>
            <ac:spMk id="2" creationId="{B95E810D-A26B-4CDF-86E1-6354DE771136}"/>
          </ac:spMkLst>
        </pc:spChg>
        <pc:spChg chg="add mod ord">
          <ac:chgData name="Petr" userId="37ffb8d4-0ab7-4539-80fa-95cb741689c5" providerId="ADAL" clId="{3C81817E-E7FC-446D-9EF8-43EEF837E7FB}" dt="2020-10-15T06:33:11.077" v="253" actId="700"/>
          <ac:spMkLst>
            <pc:docMk/>
            <pc:sldMk cId="0" sldId="295"/>
            <ac:spMk id="3" creationId="{2E82F2B7-6614-4458-9A52-F9833ED4609F}"/>
          </ac:spMkLst>
        </pc:spChg>
        <pc:spChg chg="add del mod ord">
          <ac:chgData name="Petr" userId="37ffb8d4-0ab7-4539-80fa-95cb741689c5" providerId="ADAL" clId="{3C81817E-E7FC-446D-9EF8-43EEF837E7FB}" dt="2020-10-15T06:33:29.887" v="256"/>
          <ac:spMkLst>
            <pc:docMk/>
            <pc:sldMk cId="0" sldId="295"/>
            <ac:spMk id="4" creationId="{82B15BEA-7AC7-4FE7-9ACE-1AF249EB0A2C}"/>
          </ac:spMkLst>
        </pc:spChg>
        <pc:spChg chg="mod ord">
          <ac:chgData name="Petr" userId="37ffb8d4-0ab7-4539-80fa-95cb741689c5" providerId="ADAL" clId="{3C81817E-E7FC-446D-9EF8-43EEF837E7FB}" dt="2020-10-15T06:33:11.077" v="253" actId="700"/>
          <ac:spMkLst>
            <pc:docMk/>
            <pc:sldMk cId="0" sldId="295"/>
            <ac:spMk id="17410" creationId="{A8E1F320-5D9D-469F-902C-CCD52DEB85A4}"/>
          </ac:spMkLst>
        </pc:spChg>
        <pc:spChg chg="mod ord">
          <ac:chgData name="Petr" userId="37ffb8d4-0ab7-4539-80fa-95cb741689c5" providerId="ADAL" clId="{3C81817E-E7FC-446D-9EF8-43EEF837E7FB}" dt="2020-10-15T06:33:53.602" v="261" actId="2710"/>
          <ac:spMkLst>
            <pc:docMk/>
            <pc:sldMk cId="0" sldId="295"/>
            <ac:spMk id="17411" creationId="{609DC3F6-C01D-4878-9A2B-349B9FB20F44}"/>
          </ac:spMkLst>
        </pc:spChg>
        <pc:picChg chg="add del mod">
          <ac:chgData name="Petr" userId="37ffb8d4-0ab7-4539-80fa-95cb741689c5" providerId="ADAL" clId="{3C81817E-E7FC-446D-9EF8-43EEF837E7FB}" dt="2020-10-15T06:33:24.517" v="255"/>
          <ac:picMkLst>
            <pc:docMk/>
            <pc:sldMk cId="0" sldId="295"/>
            <ac:picMk id="5" creationId="{6681B11F-D83D-496B-8ACF-4CE0F0180765}"/>
          </ac:picMkLst>
        </pc:picChg>
        <pc:picChg chg="add mod">
          <ac:chgData name="Petr" userId="37ffb8d4-0ab7-4539-80fa-95cb741689c5" providerId="ADAL" clId="{3C81817E-E7FC-446D-9EF8-43EEF837E7FB}" dt="2020-10-15T06:33:45.198" v="260" actId="14100"/>
          <ac:picMkLst>
            <pc:docMk/>
            <pc:sldMk cId="0" sldId="295"/>
            <ac:picMk id="7" creationId="{74E7E1AA-2A61-4425-A83B-D1C369DB067B}"/>
          </ac:picMkLst>
        </pc:picChg>
      </pc:sldChg>
      <pc:sldChg chg="modSp mod modClrScheme chgLayout">
        <pc:chgData name="Petr" userId="37ffb8d4-0ab7-4539-80fa-95cb741689c5" providerId="ADAL" clId="{3C81817E-E7FC-446D-9EF8-43EEF837E7FB}" dt="2020-10-15T06:34:38.369" v="263" actId="2710"/>
        <pc:sldMkLst>
          <pc:docMk/>
          <pc:sldMk cId="0" sldId="296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296"/>
            <ac:spMk id="18434" creationId="{2487C932-EB6D-4F18-A1CA-02D450CBA0D8}"/>
          </ac:spMkLst>
        </pc:spChg>
        <pc:spChg chg="mod ord">
          <ac:chgData name="Petr" userId="37ffb8d4-0ab7-4539-80fa-95cb741689c5" providerId="ADAL" clId="{3C81817E-E7FC-446D-9EF8-43EEF837E7FB}" dt="2020-10-15T06:34:38.369" v="263" actId="2710"/>
          <ac:spMkLst>
            <pc:docMk/>
            <pc:sldMk cId="0" sldId="296"/>
            <ac:spMk id="18435" creationId="{C1A48B43-044B-4DFD-B36D-AA79F2F536B7}"/>
          </ac:spMkLst>
        </pc:spChg>
      </pc:sldChg>
      <pc:sldChg chg="addSp delSp modSp mod modClrScheme chgLayout">
        <pc:chgData name="Petr" userId="37ffb8d4-0ab7-4539-80fa-95cb741689c5" providerId="ADAL" clId="{3C81817E-E7FC-446D-9EF8-43EEF837E7FB}" dt="2020-10-15T06:44:43.656" v="336" actId="20577"/>
        <pc:sldMkLst>
          <pc:docMk/>
          <pc:sldMk cId="0" sldId="298"/>
        </pc:sldMkLst>
        <pc:spChg chg="add mod ord">
          <ac:chgData name="Petr" userId="37ffb8d4-0ab7-4539-80fa-95cb741689c5" providerId="ADAL" clId="{3C81817E-E7FC-446D-9EF8-43EEF837E7FB}" dt="2020-10-15T06:42:29.966" v="270" actId="700"/>
          <ac:spMkLst>
            <pc:docMk/>
            <pc:sldMk cId="0" sldId="298"/>
            <ac:spMk id="2" creationId="{5A37693D-6D4F-4DF9-8DFD-8711541AB709}"/>
          </ac:spMkLst>
        </pc:spChg>
        <pc:spChg chg="add mod ord">
          <ac:chgData name="Petr" userId="37ffb8d4-0ab7-4539-80fa-95cb741689c5" providerId="ADAL" clId="{3C81817E-E7FC-446D-9EF8-43EEF837E7FB}" dt="2020-10-15T06:42:29.966" v="270" actId="700"/>
          <ac:spMkLst>
            <pc:docMk/>
            <pc:sldMk cId="0" sldId="298"/>
            <ac:spMk id="3" creationId="{9F9D1EC0-8DDD-4A1F-B7E3-7FF17025B2D7}"/>
          </ac:spMkLst>
        </pc:spChg>
        <pc:spChg chg="add del mod ord">
          <ac:chgData name="Petr" userId="37ffb8d4-0ab7-4539-80fa-95cb741689c5" providerId="ADAL" clId="{3C81817E-E7FC-446D-9EF8-43EEF837E7FB}" dt="2020-10-15T06:42:33.137" v="271"/>
          <ac:spMkLst>
            <pc:docMk/>
            <pc:sldMk cId="0" sldId="298"/>
            <ac:spMk id="4" creationId="{3075675D-8902-4AC2-9A8C-092ECB9003FD}"/>
          </ac:spMkLst>
        </pc:spChg>
        <pc:spChg chg="mod ord">
          <ac:chgData name="Petr" userId="37ffb8d4-0ab7-4539-80fa-95cb741689c5" providerId="ADAL" clId="{3C81817E-E7FC-446D-9EF8-43EEF837E7FB}" dt="2020-10-15T06:42:29.966" v="270" actId="700"/>
          <ac:spMkLst>
            <pc:docMk/>
            <pc:sldMk cId="0" sldId="298"/>
            <ac:spMk id="20482" creationId="{BA5BA31F-D90C-4244-8B5E-A79B6E850330}"/>
          </ac:spMkLst>
        </pc:spChg>
        <pc:spChg chg="mod ord">
          <ac:chgData name="Petr" userId="37ffb8d4-0ab7-4539-80fa-95cb741689c5" providerId="ADAL" clId="{3C81817E-E7FC-446D-9EF8-43EEF837E7FB}" dt="2020-10-15T06:44:43.656" v="336" actId="20577"/>
          <ac:spMkLst>
            <pc:docMk/>
            <pc:sldMk cId="0" sldId="298"/>
            <ac:spMk id="20483" creationId="{8B35A71A-A8F5-4D20-84D1-148572B7B7D0}"/>
          </ac:spMkLst>
        </pc:spChg>
        <pc:picChg chg="add mod">
          <ac:chgData name="Petr" userId="37ffb8d4-0ab7-4539-80fa-95cb741689c5" providerId="ADAL" clId="{3C81817E-E7FC-446D-9EF8-43EEF837E7FB}" dt="2020-10-15T06:42:33.137" v="271"/>
          <ac:picMkLst>
            <pc:docMk/>
            <pc:sldMk cId="0" sldId="298"/>
            <ac:picMk id="6" creationId="{11CFDC35-A350-49D7-A45E-06FDBA3771EF}"/>
          </ac:picMkLst>
        </pc:picChg>
      </pc:sldChg>
      <pc:sldChg chg="modSp mod modClrScheme chgLayout">
        <pc:chgData name="Petr" userId="37ffb8d4-0ab7-4539-80fa-95cb741689c5" providerId="ADAL" clId="{3C81817E-E7FC-446D-9EF8-43EEF837E7FB}" dt="2020-10-15T06:53:58.649" v="583" actId="6549"/>
        <pc:sldMkLst>
          <pc:docMk/>
          <pc:sldMk cId="0" sldId="300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300"/>
            <ac:spMk id="22530" creationId="{C87A7439-4484-47AD-A154-28B1CBD563FB}"/>
          </ac:spMkLst>
        </pc:spChg>
        <pc:spChg chg="mod ord">
          <ac:chgData name="Petr" userId="37ffb8d4-0ab7-4539-80fa-95cb741689c5" providerId="ADAL" clId="{3C81817E-E7FC-446D-9EF8-43EEF837E7FB}" dt="2020-10-15T06:53:58.649" v="583" actId="6549"/>
          <ac:spMkLst>
            <pc:docMk/>
            <pc:sldMk cId="0" sldId="300"/>
            <ac:spMk id="22531" creationId="{E56CBD80-6F42-47AA-9319-20E6D7E357CA}"/>
          </ac:spMkLst>
        </pc:spChg>
      </pc:sldChg>
      <pc:sldChg chg="modSp del mod modClrScheme chgLayout">
        <pc:chgData name="Petr" userId="37ffb8d4-0ab7-4539-80fa-95cb741689c5" providerId="ADAL" clId="{3C81817E-E7FC-446D-9EF8-43EEF837E7FB}" dt="2020-10-15T06:51:25.789" v="480" actId="2696"/>
        <pc:sldMkLst>
          <pc:docMk/>
          <pc:sldMk cId="0" sldId="301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301"/>
            <ac:spMk id="23554" creationId="{A7238CB5-7658-4E7D-9673-B70A25BC52F6}"/>
          </ac:spMkLst>
        </pc:spChg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301"/>
            <ac:spMk id="23555" creationId="{BF5FD9C6-547F-4ED4-9232-506D99963F88}"/>
          </ac:spMkLst>
        </pc:spChg>
      </pc:sldChg>
      <pc:sldChg chg="addSp delSp modSp mod modClrScheme chgLayout">
        <pc:chgData name="Petr" userId="37ffb8d4-0ab7-4539-80fa-95cb741689c5" providerId="ADAL" clId="{3C81817E-E7FC-446D-9EF8-43EEF837E7FB}" dt="2020-10-15T06:58:06.389" v="615" actId="700"/>
        <pc:sldMkLst>
          <pc:docMk/>
          <pc:sldMk cId="0" sldId="303"/>
        </pc:sldMkLst>
        <pc:spChg chg="add del mod ord">
          <ac:chgData name="Petr" userId="37ffb8d4-0ab7-4539-80fa-95cb741689c5" providerId="ADAL" clId="{3C81817E-E7FC-446D-9EF8-43EEF837E7FB}" dt="2020-10-15T06:58:06.389" v="615" actId="700"/>
          <ac:spMkLst>
            <pc:docMk/>
            <pc:sldMk cId="0" sldId="303"/>
            <ac:spMk id="2" creationId="{8E0A56DD-88BB-4BFA-9CBA-72CEDFFB9337}"/>
          </ac:spMkLst>
        </pc:spChg>
        <pc:spChg chg="add del mod ord">
          <ac:chgData name="Petr" userId="37ffb8d4-0ab7-4539-80fa-95cb741689c5" providerId="ADAL" clId="{3C81817E-E7FC-446D-9EF8-43EEF837E7FB}" dt="2020-10-15T06:58:06.389" v="615" actId="700"/>
          <ac:spMkLst>
            <pc:docMk/>
            <pc:sldMk cId="0" sldId="303"/>
            <ac:spMk id="3" creationId="{60A73853-AD38-45C4-B252-9C08193BD364}"/>
          </ac:spMkLst>
        </pc:spChg>
        <pc:spChg chg="add del mod ord">
          <ac:chgData name="Petr" userId="37ffb8d4-0ab7-4539-80fa-95cb741689c5" providerId="ADAL" clId="{3C81817E-E7FC-446D-9EF8-43EEF837E7FB}" dt="2020-10-15T06:58:06.389" v="615" actId="700"/>
          <ac:spMkLst>
            <pc:docMk/>
            <pc:sldMk cId="0" sldId="303"/>
            <ac:spMk id="4" creationId="{B23DCEBC-1112-4E85-970A-8D56F21C7972}"/>
          </ac:spMkLst>
        </pc:spChg>
        <pc:spChg chg="mod ord">
          <ac:chgData name="Petr" userId="37ffb8d4-0ab7-4539-80fa-95cb741689c5" providerId="ADAL" clId="{3C81817E-E7FC-446D-9EF8-43EEF837E7FB}" dt="2020-10-15T06:58:06.389" v="615" actId="700"/>
          <ac:spMkLst>
            <pc:docMk/>
            <pc:sldMk cId="0" sldId="303"/>
            <ac:spMk id="26626" creationId="{11500402-3084-41A0-B6BB-F1D85695437A}"/>
          </ac:spMkLst>
        </pc:spChg>
        <pc:spChg chg="mod ord">
          <ac:chgData name="Petr" userId="37ffb8d4-0ab7-4539-80fa-95cb741689c5" providerId="ADAL" clId="{3C81817E-E7FC-446D-9EF8-43EEF837E7FB}" dt="2020-10-15T06:58:06.389" v="615" actId="700"/>
          <ac:spMkLst>
            <pc:docMk/>
            <pc:sldMk cId="0" sldId="303"/>
            <ac:spMk id="26627" creationId="{F0A2A953-AFBE-42D9-A8D1-7778492576CD}"/>
          </ac:spMkLst>
        </pc:spChg>
      </pc:sldChg>
      <pc:sldChg chg="modSp mod ord modClrScheme chgLayout">
        <pc:chgData name="Petr" userId="37ffb8d4-0ab7-4539-80fa-95cb741689c5" providerId="ADAL" clId="{3C81817E-E7FC-446D-9EF8-43EEF837E7FB}" dt="2020-10-15T07:06:51.700" v="691"/>
        <pc:sldMkLst>
          <pc:docMk/>
          <pc:sldMk cId="0" sldId="304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304"/>
            <ac:spMk id="27650" creationId="{FD0B8E59-2F76-4777-BB2C-E97B98CA7EFD}"/>
          </ac:spMkLst>
        </pc:spChg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304"/>
            <ac:spMk id="27651" creationId="{8CC50910-CA23-4C4D-BB99-12DFFCB373AF}"/>
          </ac:spMkLst>
        </pc:spChg>
      </pc:sldChg>
      <pc:sldChg chg="modSp mod modClrScheme chgLayout">
        <pc:chgData name="Petr" userId="37ffb8d4-0ab7-4539-80fa-95cb741689c5" providerId="ADAL" clId="{3C81817E-E7FC-446D-9EF8-43EEF837E7FB}" dt="2020-10-15T06:10:14.051" v="139" actId="700"/>
        <pc:sldMkLst>
          <pc:docMk/>
          <pc:sldMk cId="0" sldId="305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305"/>
            <ac:spMk id="28674" creationId="{1064D4AE-F969-4D62-9838-C2A731E990E2}"/>
          </ac:spMkLst>
        </pc:spChg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305"/>
            <ac:spMk id="28675" creationId="{78BDC34B-B6CD-407D-967C-93B027DE3B19}"/>
          </ac:spMkLst>
        </pc:spChg>
      </pc:sldChg>
      <pc:sldChg chg="modSp mod ord modClrScheme chgLayout">
        <pc:chgData name="Petr" userId="37ffb8d4-0ab7-4539-80fa-95cb741689c5" providerId="ADAL" clId="{3C81817E-E7FC-446D-9EF8-43EEF837E7FB}" dt="2020-10-15T06:19:52.602" v="201"/>
        <pc:sldMkLst>
          <pc:docMk/>
          <pc:sldMk cId="0" sldId="309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309"/>
            <ac:spMk id="9218" creationId="{0E72BAB4-13EA-4D88-B58D-B4B255207BCF}"/>
          </ac:spMkLst>
        </pc:spChg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309"/>
            <ac:spMk id="9219" creationId="{E8F2EA03-3F7D-4CE3-883F-01916B265D90}"/>
          </ac:spMkLst>
        </pc:spChg>
      </pc:sldChg>
      <pc:sldChg chg="modSp mod modClrScheme chgLayout">
        <pc:chgData name="Petr" userId="37ffb8d4-0ab7-4539-80fa-95cb741689c5" providerId="ADAL" clId="{3C81817E-E7FC-446D-9EF8-43EEF837E7FB}" dt="2020-10-15T06:10:14.051" v="139" actId="700"/>
        <pc:sldMkLst>
          <pc:docMk/>
          <pc:sldMk cId="0" sldId="310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310"/>
            <ac:spMk id="7170" creationId="{41189D0E-5936-468E-9F08-DB538509BD00}"/>
          </ac:spMkLst>
        </pc:spChg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310"/>
            <ac:spMk id="7171" creationId="{B50D97A8-EAFD-464A-9C49-CE6678E8FE9B}"/>
          </ac:spMkLst>
        </pc:spChg>
      </pc:sldChg>
      <pc:sldChg chg="modSp mod modClrScheme chgLayout">
        <pc:chgData name="Petr" userId="37ffb8d4-0ab7-4539-80fa-95cb741689c5" providerId="ADAL" clId="{3C81817E-E7FC-446D-9EF8-43EEF837E7FB}" dt="2020-10-15T06:10:14.051" v="139" actId="700"/>
        <pc:sldMkLst>
          <pc:docMk/>
          <pc:sldMk cId="0" sldId="311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311"/>
            <ac:spMk id="8194" creationId="{2BCDAEDC-BFD5-4BC9-A78D-3C1E19AC77E7}"/>
          </ac:spMkLst>
        </pc:spChg>
        <pc:graphicFrameChg chg="mod ord">
          <ac:chgData name="Petr" userId="37ffb8d4-0ab7-4539-80fa-95cb741689c5" providerId="ADAL" clId="{3C81817E-E7FC-446D-9EF8-43EEF837E7FB}" dt="2020-10-15T06:10:14.051" v="139" actId="700"/>
          <ac:graphicFrameMkLst>
            <pc:docMk/>
            <pc:sldMk cId="0" sldId="311"/>
            <ac:graphicFrameMk id="8195" creationId="{86326CC8-3FCB-4D76-8217-464DBD117239}"/>
          </ac:graphicFrameMkLst>
        </pc:graphicFrameChg>
      </pc:sldChg>
      <pc:sldChg chg="modSp mod modClrScheme chgLayout">
        <pc:chgData name="Petr" userId="37ffb8d4-0ab7-4539-80fa-95cb741689c5" providerId="ADAL" clId="{3C81817E-E7FC-446D-9EF8-43EEF837E7FB}" dt="2020-10-15T06:57:27.631" v="612" actId="20577"/>
        <pc:sldMkLst>
          <pc:docMk/>
          <pc:sldMk cId="0" sldId="316"/>
        </pc:sldMkLst>
        <pc:spChg chg="mod ord">
          <ac:chgData name="Petr" userId="37ffb8d4-0ab7-4539-80fa-95cb741689c5" providerId="ADAL" clId="{3C81817E-E7FC-446D-9EF8-43EEF837E7FB}" dt="2020-10-15T06:10:14.051" v="139" actId="700"/>
          <ac:spMkLst>
            <pc:docMk/>
            <pc:sldMk cId="0" sldId="316"/>
            <ac:spMk id="25602" creationId="{81503359-512F-4CB6-8A37-B992A056864C}"/>
          </ac:spMkLst>
        </pc:spChg>
        <pc:spChg chg="mod ord">
          <ac:chgData name="Petr" userId="37ffb8d4-0ab7-4539-80fa-95cb741689c5" providerId="ADAL" clId="{3C81817E-E7FC-446D-9EF8-43EEF837E7FB}" dt="2020-10-15T06:57:27.631" v="612" actId="20577"/>
          <ac:spMkLst>
            <pc:docMk/>
            <pc:sldMk cId="0" sldId="316"/>
            <ac:spMk id="25603" creationId="{28E7A841-F12F-4F46-8E1B-BD3DC1B4FCA2}"/>
          </ac:spMkLst>
        </pc:spChg>
      </pc:sldChg>
      <pc:sldChg chg="modSp new mod ord">
        <pc:chgData name="Petr" userId="37ffb8d4-0ab7-4539-80fa-95cb741689c5" providerId="ADAL" clId="{3C81817E-E7FC-446D-9EF8-43EEF837E7FB}" dt="2020-10-15T06:25:35.481" v="229" actId="2710"/>
        <pc:sldMkLst>
          <pc:docMk/>
          <pc:sldMk cId="854856069" sldId="317"/>
        </pc:sldMkLst>
        <pc:spChg chg="mod">
          <ac:chgData name="Petr" userId="37ffb8d4-0ab7-4539-80fa-95cb741689c5" providerId="ADAL" clId="{3C81817E-E7FC-446D-9EF8-43EEF837E7FB}" dt="2020-10-15T06:24:59.931" v="227" actId="20577"/>
          <ac:spMkLst>
            <pc:docMk/>
            <pc:sldMk cId="854856069" sldId="317"/>
            <ac:spMk id="2" creationId="{B2CCA36A-024A-4D67-BC9E-0D52A9AD2989}"/>
          </ac:spMkLst>
        </pc:spChg>
        <pc:spChg chg="mod">
          <ac:chgData name="Petr" userId="37ffb8d4-0ab7-4539-80fa-95cb741689c5" providerId="ADAL" clId="{3C81817E-E7FC-446D-9EF8-43EEF837E7FB}" dt="2020-10-15T06:25:35.481" v="229" actId="2710"/>
          <ac:spMkLst>
            <pc:docMk/>
            <pc:sldMk cId="854856069" sldId="317"/>
            <ac:spMk id="3" creationId="{0E2FAB48-7D6F-4534-91DE-AD4AAAFA9860}"/>
          </ac:spMkLst>
        </pc:spChg>
      </pc:sldChg>
      <pc:sldChg chg="addSp modSp new mod ord modClrScheme chgLayout">
        <pc:chgData name="Petr" userId="37ffb8d4-0ab7-4539-80fa-95cb741689c5" providerId="ADAL" clId="{3C81817E-E7FC-446D-9EF8-43EEF837E7FB}" dt="2020-10-15T07:38:27.901" v="2043" actId="20577"/>
        <pc:sldMkLst>
          <pc:docMk/>
          <pc:sldMk cId="3372843405" sldId="318"/>
        </pc:sldMkLst>
        <pc:spChg chg="mod ord">
          <ac:chgData name="Petr" userId="37ffb8d4-0ab7-4539-80fa-95cb741689c5" providerId="ADAL" clId="{3C81817E-E7FC-446D-9EF8-43EEF837E7FB}" dt="2020-10-15T07:33:41.231" v="1938" actId="700"/>
          <ac:spMkLst>
            <pc:docMk/>
            <pc:sldMk cId="3372843405" sldId="318"/>
            <ac:spMk id="2" creationId="{554C0EFC-FE16-42AE-92D0-CD0F80568F73}"/>
          </ac:spMkLst>
        </pc:spChg>
        <pc:spChg chg="mod ord">
          <ac:chgData name="Petr" userId="37ffb8d4-0ab7-4539-80fa-95cb741689c5" providerId="ADAL" clId="{3C81817E-E7FC-446D-9EF8-43EEF837E7FB}" dt="2020-10-15T07:38:27.901" v="2043" actId="20577"/>
          <ac:spMkLst>
            <pc:docMk/>
            <pc:sldMk cId="3372843405" sldId="318"/>
            <ac:spMk id="3" creationId="{B6253FD0-DAE3-42D9-8B3E-16E0D74A1D97}"/>
          </ac:spMkLst>
        </pc:spChg>
        <pc:spChg chg="add mod ord">
          <ac:chgData name="Petr" userId="37ffb8d4-0ab7-4539-80fa-95cb741689c5" providerId="ADAL" clId="{3C81817E-E7FC-446D-9EF8-43EEF837E7FB}" dt="2020-10-15T07:33:59.102" v="1950" actId="20577"/>
          <ac:spMkLst>
            <pc:docMk/>
            <pc:sldMk cId="3372843405" sldId="318"/>
            <ac:spMk id="4" creationId="{82E9D156-BAF6-4B98-89F4-90DA37825649}"/>
          </ac:spMkLst>
        </pc:spChg>
        <pc:spChg chg="add mod ord">
          <ac:chgData name="Petr" userId="37ffb8d4-0ab7-4539-80fa-95cb741689c5" providerId="ADAL" clId="{3C81817E-E7FC-446D-9EF8-43EEF837E7FB}" dt="2020-10-15T07:34:04.431" v="1961" actId="20577"/>
          <ac:spMkLst>
            <pc:docMk/>
            <pc:sldMk cId="3372843405" sldId="318"/>
            <ac:spMk id="5" creationId="{CB7D9EA5-6401-484C-B5FD-21099591B727}"/>
          </ac:spMkLst>
        </pc:spChg>
        <pc:spChg chg="add mod ord">
          <ac:chgData name="Petr" userId="37ffb8d4-0ab7-4539-80fa-95cb741689c5" providerId="ADAL" clId="{3C81817E-E7FC-446D-9EF8-43EEF837E7FB}" dt="2020-10-15T07:38:17.501" v="2041" actId="113"/>
          <ac:spMkLst>
            <pc:docMk/>
            <pc:sldMk cId="3372843405" sldId="318"/>
            <ac:spMk id="6" creationId="{65F8778B-DF25-4D4E-A8A7-6629E427C309}"/>
          </ac:spMkLst>
        </pc:spChg>
      </pc:sldChg>
      <pc:sldChg chg="addSp modSp new mod modClrScheme chgLayout">
        <pc:chgData name="Petr" userId="37ffb8d4-0ab7-4539-80fa-95cb741689c5" providerId="ADAL" clId="{3C81817E-E7FC-446D-9EF8-43EEF837E7FB}" dt="2020-10-15T07:37:18.251" v="2018" actId="20577"/>
        <pc:sldMkLst>
          <pc:docMk/>
          <pc:sldMk cId="3735790912" sldId="319"/>
        </pc:sldMkLst>
        <pc:spChg chg="mod ord">
          <ac:chgData name="Petr" userId="37ffb8d4-0ab7-4539-80fa-95cb741689c5" providerId="ADAL" clId="{3C81817E-E7FC-446D-9EF8-43EEF837E7FB}" dt="2020-10-15T07:35:14.741" v="1962" actId="700"/>
          <ac:spMkLst>
            <pc:docMk/>
            <pc:sldMk cId="3735790912" sldId="319"/>
            <ac:spMk id="2" creationId="{98392DE6-F2F6-45C5-9408-7FB250F63A0F}"/>
          </ac:spMkLst>
        </pc:spChg>
        <pc:spChg chg="mod ord">
          <ac:chgData name="Petr" userId="37ffb8d4-0ab7-4539-80fa-95cb741689c5" providerId="ADAL" clId="{3C81817E-E7FC-446D-9EF8-43EEF837E7FB}" dt="2020-10-15T07:36:43.456" v="2001" actId="368"/>
          <ac:spMkLst>
            <pc:docMk/>
            <pc:sldMk cId="3735790912" sldId="319"/>
            <ac:spMk id="3" creationId="{703F0CF0-0E8A-4911-A0CC-025D1D9A33A6}"/>
          </ac:spMkLst>
        </pc:spChg>
        <pc:spChg chg="add mod ord">
          <ac:chgData name="Petr" userId="37ffb8d4-0ab7-4539-80fa-95cb741689c5" providerId="ADAL" clId="{3C81817E-E7FC-446D-9EF8-43EEF837E7FB}" dt="2020-10-15T07:37:18.251" v="2018" actId="20577"/>
          <ac:spMkLst>
            <pc:docMk/>
            <pc:sldMk cId="3735790912" sldId="319"/>
            <ac:spMk id="4" creationId="{314D901C-7A69-400D-83CA-72B0A93D201A}"/>
          </ac:spMkLst>
        </pc:spChg>
        <pc:spChg chg="add mod ord">
          <ac:chgData name="Petr" userId="37ffb8d4-0ab7-4539-80fa-95cb741689c5" providerId="ADAL" clId="{3C81817E-E7FC-446D-9EF8-43EEF837E7FB}" dt="2020-10-15T07:35:20.461" v="1973" actId="20577"/>
          <ac:spMkLst>
            <pc:docMk/>
            <pc:sldMk cId="3735790912" sldId="319"/>
            <ac:spMk id="5" creationId="{B7CD9D35-76C7-4B62-8A46-0E4E98C7B5A6}"/>
          </ac:spMkLst>
        </pc:spChg>
        <pc:spChg chg="add mod ord">
          <ac:chgData name="Petr" userId="37ffb8d4-0ab7-4539-80fa-95cb741689c5" providerId="ADAL" clId="{3C81817E-E7FC-446D-9EF8-43EEF837E7FB}" dt="2020-10-15T07:37:11.391" v="2008" actId="113"/>
          <ac:spMkLst>
            <pc:docMk/>
            <pc:sldMk cId="3735790912" sldId="319"/>
            <ac:spMk id="6" creationId="{0111E05D-7418-431B-8A89-3E0F484EC613}"/>
          </ac:spMkLst>
        </pc:spChg>
      </pc:sldChg>
      <pc:sldChg chg="addSp delSp modSp new mod">
        <pc:chgData name="Petr" userId="37ffb8d4-0ab7-4539-80fa-95cb741689c5" providerId="ADAL" clId="{3C81817E-E7FC-446D-9EF8-43EEF837E7FB}" dt="2020-10-15T07:00:21.250" v="641" actId="20577"/>
        <pc:sldMkLst>
          <pc:docMk/>
          <pc:sldMk cId="494398079" sldId="320"/>
        </pc:sldMkLst>
        <pc:spChg chg="mod">
          <ac:chgData name="Petr" userId="37ffb8d4-0ab7-4539-80fa-95cb741689c5" providerId="ADAL" clId="{3C81817E-E7FC-446D-9EF8-43EEF837E7FB}" dt="2020-10-15T07:00:21.250" v="641" actId="20577"/>
          <ac:spMkLst>
            <pc:docMk/>
            <pc:sldMk cId="494398079" sldId="320"/>
            <ac:spMk id="2" creationId="{E1AD1BBC-996B-45CD-B2FE-3DC84CED2F7E}"/>
          </ac:spMkLst>
        </pc:spChg>
        <pc:spChg chg="del">
          <ac:chgData name="Petr" userId="37ffb8d4-0ab7-4539-80fa-95cb741689c5" providerId="ADAL" clId="{3C81817E-E7FC-446D-9EF8-43EEF837E7FB}" dt="2020-10-15T07:00:10.890" v="617"/>
          <ac:spMkLst>
            <pc:docMk/>
            <pc:sldMk cId="494398079" sldId="320"/>
            <ac:spMk id="3" creationId="{1AA41BBD-2162-4EF3-95EA-007E41DE3522}"/>
          </ac:spMkLst>
        </pc:spChg>
        <pc:picChg chg="add mod">
          <ac:chgData name="Petr" userId="37ffb8d4-0ab7-4539-80fa-95cb741689c5" providerId="ADAL" clId="{3C81817E-E7FC-446D-9EF8-43EEF837E7FB}" dt="2020-10-15T07:00:10.890" v="617"/>
          <ac:picMkLst>
            <pc:docMk/>
            <pc:sldMk cId="494398079" sldId="320"/>
            <ac:picMk id="5" creationId="{649C887C-A0CD-4483-8548-ABF8C72A9200}"/>
          </ac:picMkLst>
        </pc:picChg>
      </pc:sldChg>
      <pc:sldChg chg="addSp delSp modSp new mod ord">
        <pc:chgData name="Petr" userId="37ffb8d4-0ab7-4539-80fa-95cb741689c5" providerId="ADAL" clId="{3C81817E-E7FC-446D-9EF8-43EEF837E7FB}" dt="2020-10-15T07:03:53.810" v="661"/>
        <pc:sldMkLst>
          <pc:docMk/>
          <pc:sldMk cId="3484076773" sldId="321"/>
        </pc:sldMkLst>
        <pc:spChg chg="mod">
          <ac:chgData name="Petr" userId="37ffb8d4-0ab7-4539-80fa-95cb741689c5" providerId="ADAL" clId="{3C81817E-E7FC-446D-9EF8-43EEF837E7FB}" dt="2020-10-15T07:00:37.730" v="658" actId="20577"/>
          <ac:spMkLst>
            <pc:docMk/>
            <pc:sldMk cId="3484076773" sldId="321"/>
            <ac:spMk id="2" creationId="{476907CB-23D6-4452-9AD3-34747E7F4DF1}"/>
          </ac:spMkLst>
        </pc:spChg>
        <pc:spChg chg="del">
          <ac:chgData name="Petr" userId="37ffb8d4-0ab7-4539-80fa-95cb741689c5" providerId="ADAL" clId="{3C81817E-E7FC-446D-9EF8-43EEF837E7FB}" dt="2020-10-15T07:03:53.810" v="661"/>
          <ac:spMkLst>
            <pc:docMk/>
            <pc:sldMk cId="3484076773" sldId="321"/>
            <ac:spMk id="3" creationId="{C4E393B9-E238-4BE9-BB59-CAE6D0F4AA95}"/>
          </ac:spMkLst>
        </pc:spChg>
        <pc:picChg chg="add mod">
          <ac:chgData name="Petr" userId="37ffb8d4-0ab7-4539-80fa-95cb741689c5" providerId="ADAL" clId="{3C81817E-E7FC-446D-9EF8-43EEF837E7FB}" dt="2020-10-15T07:03:53.810" v="661"/>
          <ac:picMkLst>
            <pc:docMk/>
            <pc:sldMk cId="3484076773" sldId="321"/>
            <ac:picMk id="5" creationId="{4BE5EDD0-A1EB-4D6A-B2F0-4FEF3033BBB0}"/>
          </ac:picMkLst>
        </pc:picChg>
      </pc:sldChg>
      <pc:sldChg chg="addSp delSp modSp new mod ord">
        <pc:chgData name="Petr" userId="37ffb8d4-0ab7-4539-80fa-95cb741689c5" providerId="ADAL" clId="{3C81817E-E7FC-446D-9EF8-43EEF837E7FB}" dt="2020-10-15T07:05:39.500" v="689" actId="20577"/>
        <pc:sldMkLst>
          <pc:docMk/>
          <pc:sldMk cId="621148013" sldId="322"/>
        </pc:sldMkLst>
        <pc:spChg chg="mod">
          <ac:chgData name="Petr" userId="37ffb8d4-0ab7-4539-80fa-95cb741689c5" providerId="ADAL" clId="{3C81817E-E7FC-446D-9EF8-43EEF837E7FB}" dt="2020-10-15T07:05:39.500" v="689" actId="20577"/>
          <ac:spMkLst>
            <pc:docMk/>
            <pc:sldMk cId="621148013" sldId="322"/>
            <ac:spMk id="2" creationId="{CE359B2B-A3F8-4318-BA59-187ABF0036DF}"/>
          </ac:spMkLst>
        </pc:spChg>
        <pc:spChg chg="add del">
          <ac:chgData name="Petr" userId="37ffb8d4-0ab7-4539-80fa-95cb741689c5" providerId="ADAL" clId="{3C81817E-E7FC-446D-9EF8-43EEF837E7FB}" dt="2020-10-15T07:05:18.220" v="667"/>
          <ac:spMkLst>
            <pc:docMk/>
            <pc:sldMk cId="621148013" sldId="322"/>
            <ac:spMk id="3" creationId="{6C88E643-E028-4A81-9E47-F6FB32FFA0D9}"/>
          </ac:spMkLst>
        </pc:spChg>
        <pc:picChg chg="add del mod">
          <ac:chgData name="Petr" userId="37ffb8d4-0ab7-4539-80fa-95cb741689c5" providerId="ADAL" clId="{3C81817E-E7FC-446D-9EF8-43EEF837E7FB}" dt="2020-10-15T07:05:05.980" v="666"/>
          <ac:picMkLst>
            <pc:docMk/>
            <pc:sldMk cId="621148013" sldId="322"/>
            <ac:picMk id="5" creationId="{BC80DC55-32A9-42D0-B3C5-79E70C3180E9}"/>
          </ac:picMkLst>
        </pc:picChg>
        <pc:picChg chg="add mod">
          <ac:chgData name="Petr" userId="37ffb8d4-0ab7-4539-80fa-95cb741689c5" providerId="ADAL" clId="{3C81817E-E7FC-446D-9EF8-43EEF837E7FB}" dt="2020-10-15T07:05:31.280" v="671" actId="1076"/>
          <ac:picMkLst>
            <pc:docMk/>
            <pc:sldMk cId="621148013" sldId="322"/>
            <ac:picMk id="7" creationId="{86DC0326-6FFA-42C1-B41D-0C07E4864671}"/>
          </ac:picMkLst>
        </pc:picChg>
      </pc:sldChg>
      <pc:sldChg chg="addSp modSp new mod ord modClrScheme chgLayout">
        <pc:chgData name="Petr" userId="37ffb8d4-0ab7-4539-80fa-95cb741689c5" providerId="ADAL" clId="{3C81817E-E7FC-446D-9EF8-43EEF837E7FB}" dt="2020-10-15T07:16:07.741" v="1020" actId="2710"/>
        <pc:sldMkLst>
          <pc:docMk/>
          <pc:sldMk cId="1555160206" sldId="323"/>
        </pc:sldMkLst>
        <pc:spChg chg="mod ord">
          <ac:chgData name="Petr" userId="37ffb8d4-0ab7-4539-80fa-95cb741689c5" providerId="ADAL" clId="{3C81817E-E7FC-446D-9EF8-43EEF837E7FB}" dt="2020-10-15T07:14:54.941" v="1011" actId="700"/>
          <ac:spMkLst>
            <pc:docMk/>
            <pc:sldMk cId="1555160206" sldId="323"/>
            <ac:spMk id="2" creationId="{D39351B4-3906-4EE5-859C-D7A2DF5833C9}"/>
          </ac:spMkLst>
        </pc:spChg>
        <pc:spChg chg="mod ord">
          <ac:chgData name="Petr" userId="37ffb8d4-0ab7-4539-80fa-95cb741689c5" providerId="ADAL" clId="{3C81817E-E7FC-446D-9EF8-43EEF837E7FB}" dt="2020-10-15T07:15:48.630" v="1019" actId="20577"/>
          <ac:spMkLst>
            <pc:docMk/>
            <pc:sldMk cId="1555160206" sldId="323"/>
            <ac:spMk id="3" creationId="{1DC38C13-258E-4E10-A959-7C38EDAF328C}"/>
          </ac:spMkLst>
        </pc:spChg>
        <pc:spChg chg="add mod ord">
          <ac:chgData name="Petr" userId="37ffb8d4-0ab7-4539-80fa-95cb741689c5" providerId="ADAL" clId="{3C81817E-E7FC-446D-9EF8-43EEF837E7FB}" dt="2020-10-15T07:14:54.941" v="1011" actId="700"/>
          <ac:spMkLst>
            <pc:docMk/>
            <pc:sldMk cId="1555160206" sldId="323"/>
            <ac:spMk id="4" creationId="{C0D5BCEC-67ED-45EA-920D-D8DFB66A417E}"/>
          </ac:spMkLst>
        </pc:spChg>
        <pc:spChg chg="add mod ord">
          <ac:chgData name="Petr" userId="37ffb8d4-0ab7-4539-80fa-95cb741689c5" providerId="ADAL" clId="{3C81817E-E7FC-446D-9EF8-43EEF837E7FB}" dt="2020-10-15T07:14:54.941" v="1011" actId="700"/>
          <ac:spMkLst>
            <pc:docMk/>
            <pc:sldMk cId="1555160206" sldId="323"/>
            <ac:spMk id="5" creationId="{66B52297-D296-4873-9814-1785726721F0}"/>
          </ac:spMkLst>
        </pc:spChg>
        <pc:spChg chg="add mod ord">
          <ac:chgData name="Petr" userId="37ffb8d4-0ab7-4539-80fa-95cb741689c5" providerId="ADAL" clId="{3C81817E-E7FC-446D-9EF8-43EEF837E7FB}" dt="2020-10-15T07:16:07.741" v="1020" actId="2710"/>
          <ac:spMkLst>
            <pc:docMk/>
            <pc:sldMk cId="1555160206" sldId="323"/>
            <ac:spMk id="6" creationId="{ED816A4E-CDF4-4EB4-95C8-91E136358153}"/>
          </ac:spMkLst>
        </pc:spChg>
      </pc:sldChg>
      <pc:sldChg chg="modSp new mod">
        <pc:chgData name="Petr" userId="37ffb8d4-0ab7-4539-80fa-95cb741689c5" providerId="ADAL" clId="{3C81817E-E7FC-446D-9EF8-43EEF837E7FB}" dt="2020-10-15T07:17:37.131" v="1037" actId="1076"/>
        <pc:sldMkLst>
          <pc:docMk/>
          <pc:sldMk cId="173608093" sldId="324"/>
        </pc:sldMkLst>
        <pc:spChg chg="mod">
          <ac:chgData name="Petr" userId="37ffb8d4-0ab7-4539-80fa-95cb741689c5" providerId="ADAL" clId="{3C81817E-E7FC-446D-9EF8-43EEF837E7FB}" dt="2020-10-15T07:16:30.071" v="1035" actId="20577"/>
          <ac:spMkLst>
            <pc:docMk/>
            <pc:sldMk cId="173608093" sldId="324"/>
            <ac:spMk id="2" creationId="{1897EEE3-276D-462F-8AB4-83CED5E0FE8B}"/>
          </ac:spMkLst>
        </pc:spChg>
        <pc:spChg chg="mod">
          <ac:chgData name="Petr" userId="37ffb8d4-0ab7-4539-80fa-95cb741689c5" providerId="ADAL" clId="{3C81817E-E7FC-446D-9EF8-43EEF837E7FB}" dt="2020-10-15T07:17:37.131" v="1037" actId="1076"/>
          <ac:spMkLst>
            <pc:docMk/>
            <pc:sldMk cId="173608093" sldId="324"/>
            <ac:spMk id="3" creationId="{0F9B8A9C-CD82-4B50-8411-21EFDF3B8324}"/>
          </ac:spMkLst>
        </pc:spChg>
      </pc:sldChg>
      <pc:sldChg chg="new del">
        <pc:chgData name="Petr" userId="37ffb8d4-0ab7-4539-80fa-95cb741689c5" providerId="ADAL" clId="{3C81817E-E7FC-446D-9EF8-43EEF837E7FB}" dt="2020-10-15T07:14:49.971" v="1010" actId="680"/>
        <pc:sldMkLst>
          <pc:docMk/>
          <pc:sldMk cId="317611593" sldId="325"/>
        </pc:sldMkLst>
      </pc:sldChg>
      <pc:sldChg chg="addSp modSp new mod ord modClrScheme chgLayout">
        <pc:chgData name="Petr" userId="37ffb8d4-0ab7-4539-80fa-95cb741689c5" providerId="ADAL" clId="{3C81817E-E7FC-446D-9EF8-43EEF837E7FB}" dt="2020-10-15T07:21:48.081" v="1131" actId="20577"/>
        <pc:sldMkLst>
          <pc:docMk/>
          <pc:sldMk cId="3352224034" sldId="325"/>
        </pc:sldMkLst>
        <pc:spChg chg="mod ord">
          <ac:chgData name="Petr" userId="37ffb8d4-0ab7-4539-80fa-95cb741689c5" providerId="ADAL" clId="{3C81817E-E7FC-446D-9EF8-43EEF837E7FB}" dt="2020-10-15T07:18:53.555" v="1081" actId="700"/>
          <ac:spMkLst>
            <pc:docMk/>
            <pc:sldMk cId="3352224034" sldId="325"/>
            <ac:spMk id="2" creationId="{A5B5AC47-DBC2-46EF-9ADC-B6943E4B7E47}"/>
          </ac:spMkLst>
        </pc:spChg>
        <pc:spChg chg="mod ord">
          <ac:chgData name="Petr" userId="37ffb8d4-0ab7-4539-80fa-95cb741689c5" providerId="ADAL" clId="{3C81817E-E7FC-446D-9EF8-43EEF837E7FB}" dt="2020-10-15T07:20:16" v="1095" actId="20577"/>
          <ac:spMkLst>
            <pc:docMk/>
            <pc:sldMk cId="3352224034" sldId="325"/>
            <ac:spMk id="3" creationId="{82B699D7-A78F-4826-BCCE-3AE59B16B5C3}"/>
          </ac:spMkLst>
        </pc:spChg>
        <pc:spChg chg="add mod ord">
          <ac:chgData name="Petr" userId="37ffb8d4-0ab7-4539-80fa-95cb741689c5" providerId="ADAL" clId="{3C81817E-E7FC-446D-9EF8-43EEF837E7FB}" dt="2020-10-15T07:21:48.081" v="1131" actId="20577"/>
          <ac:spMkLst>
            <pc:docMk/>
            <pc:sldMk cId="3352224034" sldId="325"/>
            <ac:spMk id="4" creationId="{5155709B-88D5-4246-9613-BB03FEE7BBB6}"/>
          </ac:spMkLst>
        </pc:spChg>
        <pc:spChg chg="add mod ord">
          <ac:chgData name="Petr" userId="37ffb8d4-0ab7-4539-80fa-95cb741689c5" providerId="ADAL" clId="{3C81817E-E7FC-446D-9EF8-43EEF837E7FB}" dt="2020-10-15T07:21:40.021" v="1130" actId="20577"/>
          <ac:spMkLst>
            <pc:docMk/>
            <pc:sldMk cId="3352224034" sldId="325"/>
            <ac:spMk id="5" creationId="{471DBBF9-B335-4CC6-A741-E760973ADBC8}"/>
          </ac:spMkLst>
        </pc:spChg>
        <pc:spChg chg="add mod ord">
          <ac:chgData name="Petr" userId="37ffb8d4-0ab7-4539-80fa-95cb741689c5" providerId="ADAL" clId="{3C81817E-E7FC-446D-9EF8-43EEF837E7FB}" dt="2020-10-15T07:21:29.021" v="1112" actId="6549"/>
          <ac:spMkLst>
            <pc:docMk/>
            <pc:sldMk cId="3352224034" sldId="325"/>
            <ac:spMk id="6" creationId="{4B0C018A-F322-4E9D-8844-748A9C5BFAA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B0E71F-FBEC-4FC3-86A8-EA449064128F}" type="doc">
      <dgm:prSet loTypeId="urn:microsoft.com/office/officeart/2005/8/layout/cycle5" loCatId="cycle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13D4BC2C-8069-410A-AC4B-71332AC2A4C9}">
      <dgm:prSet phldrT="[Text]"/>
      <dgm:spPr/>
      <dgm:t>
        <a:bodyPr/>
        <a:lstStyle/>
        <a:p>
          <a:r>
            <a:rPr lang="en-CA"/>
            <a:t>Plan</a:t>
          </a:r>
          <a:endParaRPr lang="en-GB"/>
        </a:p>
      </dgm:t>
    </dgm:pt>
    <dgm:pt modelId="{B3D03658-3B03-434C-9794-FABACF895133}" type="parTrans" cxnId="{B74C7EDA-54CF-41F8-9065-ABCFD45E895B}">
      <dgm:prSet/>
      <dgm:spPr/>
      <dgm:t>
        <a:bodyPr/>
        <a:lstStyle/>
        <a:p>
          <a:endParaRPr lang="en-GB"/>
        </a:p>
      </dgm:t>
    </dgm:pt>
    <dgm:pt modelId="{BF938868-7D86-4C68-872F-BC39B7E5ADDB}" type="sibTrans" cxnId="{B74C7EDA-54CF-41F8-9065-ABCFD45E895B}">
      <dgm:prSet/>
      <dgm:spPr>
        <a:ln w="28575"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GB"/>
        </a:p>
      </dgm:t>
    </dgm:pt>
    <dgm:pt modelId="{CF2D918E-39F7-400D-891A-FDF80870CB0E}">
      <dgm:prSet phldrT="[Text]"/>
      <dgm:spPr/>
      <dgm:t>
        <a:bodyPr/>
        <a:lstStyle/>
        <a:p>
          <a:r>
            <a:rPr lang="en-CA"/>
            <a:t>Delegate</a:t>
          </a:r>
          <a:endParaRPr lang="en-GB"/>
        </a:p>
      </dgm:t>
    </dgm:pt>
    <dgm:pt modelId="{5C16BC9F-1FD7-4EB2-9445-73F6EF11D976}" type="parTrans" cxnId="{A928E82D-4CF2-42DB-887D-E004B7CA72B0}">
      <dgm:prSet/>
      <dgm:spPr/>
      <dgm:t>
        <a:bodyPr/>
        <a:lstStyle/>
        <a:p>
          <a:endParaRPr lang="en-GB"/>
        </a:p>
      </dgm:t>
    </dgm:pt>
    <dgm:pt modelId="{069BD10D-FA49-415C-9ED7-6B1B8CD9A632}" type="sibTrans" cxnId="{A928E82D-4CF2-42DB-887D-E004B7CA72B0}">
      <dgm:prSet/>
      <dgm:spPr>
        <a:ln w="28575"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GB"/>
        </a:p>
      </dgm:t>
    </dgm:pt>
    <dgm:pt modelId="{1E1BF060-17E1-41C5-B73D-CAE7AEFA3D5C}">
      <dgm:prSet phldrT="[Text]"/>
      <dgm:spPr/>
      <dgm:t>
        <a:bodyPr/>
        <a:lstStyle/>
        <a:p>
          <a:r>
            <a:rPr lang="en-CA"/>
            <a:t>Monitor</a:t>
          </a:r>
          <a:endParaRPr lang="en-GB"/>
        </a:p>
      </dgm:t>
    </dgm:pt>
    <dgm:pt modelId="{D98E3F9B-C082-4F97-90B2-4EB493E0DA96}" type="parTrans" cxnId="{4CE877E0-19C0-4354-A0EB-A08BEB5AC255}">
      <dgm:prSet/>
      <dgm:spPr/>
      <dgm:t>
        <a:bodyPr/>
        <a:lstStyle/>
        <a:p>
          <a:endParaRPr lang="en-GB"/>
        </a:p>
      </dgm:t>
    </dgm:pt>
    <dgm:pt modelId="{2A385259-CB4F-454C-ABD8-196B71E0ACE3}" type="sibTrans" cxnId="{4CE877E0-19C0-4354-A0EB-A08BEB5AC255}">
      <dgm:prSet/>
      <dgm:spPr>
        <a:ln w="28575"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GB"/>
        </a:p>
      </dgm:t>
    </dgm:pt>
    <dgm:pt modelId="{3F8A1861-E47F-462F-AFB6-0781CC5D602F}">
      <dgm:prSet phldrT="[Text]"/>
      <dgm:spPr/>
      <dgm:t>
        <a:bodyPr/>
        <a:lstStyle/>
        <a:p>
          <a:r>
            <a:rPr lang="en-CA"/>
            <a:t>Control</a:t>
          </a:r>
          <a:endParaRPr lang="en-GB"/>
        </a:p>
      </dgm:t>
    </dgm:pt>
    <dgm:pt modelId="{9EEAAF72-70CA-4A40-A0B7-5D7C11C45639}" type="parTrans" cxnId="{E319741C-DE6D-4A4C-974C-D2DCEC638A64}">
      <dgm:prSet/>
      <dgm:spPr/>
      <dgm:t>
        <a:bodyPr/>
        <a:lstStyle/>
        <a:p>
          <a:endParaRPr lang="en-GB"/>
        </a:p>
      </dgm:t>
    </dgm:pt>
    <dgm:pt modelId="{04CB75DA-4179-4B1C-8567-A08199F2A835}" type="sibTrans" cxnId="{E319741C-DE6D-4A4C-974C-D2DCEC638A64}">
      <dgm:prSet/>
      <dgm:spPr>
        <a:ln w="28575"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GB"/>
        </a:p>
      </dgm:t>
    </dgm:pt>
    <dgm:pt modelId="{F79A80B7-6274-48AE-BBE6-F94A8E43D204}" type="pres">
      <dgm:prSet presAssocID="{FAB0E71F-FBEC-4FC3-86A8-EA449064128F}" presName="cycle" presStyleCnt="0">
        <dgm:presLayoutVars>
          <dgm:dir/>
          <dgm:resizeHandles val="exact"/>
        </dgm:presLayoutVars>
      </dgm:prSet>
      <dgm:spPr/>
    </dgm:pt>
    <dgm:pt modelId="{683C388D-C3F6-46F2-AEFE-D39F5E2B4441}" type="pres">
      <dgm:prSet presAssocID="{13D4BC2C-8069-410A-AC4B-71332AC2A4C9}" presName="node" presStyleLbl="node1" presStyleIdx="0" presStyleCnt="4">
        <dgm:presLayoutVars>
          <dgm:bulletEnabled val="1"/>
        </dgm:presLayoutVars>
      </dgm:prSet>
      <dgm:spPr/>
    </dgm:pt>
    <dgm:pt modelId="{C4057D1C-33B2-4D02-9150-8A1C668C9D0B}" type="pres">
      <dgm:prSet presAssocID="{13D4BC2C-8069-410A-AC4B-71332AC2A4C9}" presName="spNode" presStyleCnt="0"/>
      <dgm:spPr/>
    </dgm:pt>
    <dgm:pt modelId="{DF4BEC28-A05B-410A-BA97-E3855AD2E732}" type="pres">
      <dgm:prSet presAssocID="{BF938868-7D86-4C68-872F-BC39B7E5ADDB}" presName="sibTrans" presStyleLbl="sibTrans1D1" presStyleIdx="0" presStyleCnt="4"/>
      <dgm:spPr/>
    </dgm:pt>
    <dgm:pt modelId="{2B388FAC-DE0C-4444-B380-D3A06DA63595}" type="pres">
      <dgm:prSet presAssocID="{CF2D918E-39F7-400D-891A-FDF80870CB0E}" presName="node" presStyleLbl="node1" presStyleIdx="1" presStyleCnt="4">
        <dgm:presLayoutVars>
          <dgm:bulletEnabled val="1"/>
        </dgm:presLayoutVars>
      </dgm:prSet>
      <dgm:spPr/>
    </dgm:pt>
    <dgm:pt modelId="{7004F5EA-786D-464A-BD98-A5C5166613FE}" type="pres">
      <dgm:prSet presAssocID="{CF2D918E-39F7-400D-891A-FDF80870CB0E}" presName="spNode" presStyleCnt="0"/>
      <dgm:spPr/>
    </dgm:pt>
    <dgm:pt modelId="{C71220B4-69AA-45D9-BFA4-2DBEEF7C8A34}" type="pres">
      <dgm:prSet presAssocID="{069BD10D-FA49-415C-9ED7-6B1B8CD9A632}" presName="sibTrans" presStyleLbl="sibTrans1D1" presStyleIdx="1" presStyleCnt="4"/>
      <dgm:spPr/>
    </dgm:pt>
    <dgm:pt modelId="{4AD48A8B-0FC9-4086-95A6-4841F94E90A0}" type="pres">
      <dgm:prSet presAssocID="{1E1BF060-17E1-41C5-B73D-CAE7AEFA3D5C}" presName="node" presStyleLbl="node1" presStyleIdx="2" presStyleCnt="4">
        <dgm:presLayoutVars>
          <dgm:bulletEnabled val="1"/>
        </dgm:presLayoutVars>
      </dgm:prSet>
      <dgm:spPr/>
    </dgm:pt>
    <dgm:pt modelId="{27676E66-646D-40B4-89A9-1FAFF6357B6A}" type="pres">
      <dgm:prSet presAssocID="{1E1BF060-17E1-41C5-B73D-CAE7AEFA3D5C}" presName="spNode" presStyleCnt="0"/>
      <dgm:spPr/>
    </dgm:pt>
    <dgm:pt modelId="{2E750E13-36A5-41E9-A769-B0F5AA13CA12}" type="pres">
      <dgm:prSet presAssocID="{2A385259-CB4F-454C-ABD8-196B71E0ACE3}" presName="sibTrans" presStyleLbl="sibTrans1D1" presStyleIdx="2" presStyleCnt="4"/>
      <dgm:spPr/>
    </dgm:pt>
    <dgm:pt modelId="{3CD9510D-9B95-4ADE-8F02-91BDF2323D68}" type="pres">
      <dgm:prSet presAssocID="{3F8A1861-E47F-462F-AFB6-0781CC5D602F}" presName="node" presStyleLbl="node1" presStyleIdx="3" presStyleCnt="4">
        <dgm:presLayoutVars>
          <dgm:bulletEnabled val="1"/>
        </dgm:presLayoutVars>
      </dgm:prSet>
      <dgm:spPr/>
    </dgm:pt>
    <dgm:pt modelId="{78149F96-9191-4393-B5C2-734744CAB6DD}" type="pres">
      <dgm:prSet presAssocID="{3F8A1861-E47F-462F-AFB6-0781CC5D602F}" presName="spNode" presStyleCnt="0"/>
      <dgm:spPr/>
    </dgm:pt>
    <dgm:pt modelId="{93FE37A3-35D8-4D92-902E-F5AB24BBA9D7}" type="pres">
      <dgm:prSet presAssocID="{04CB75DA-4179-4B1C-8567-A08199F2A835}" presName="sibTrans" presStyleLbl="sibTrans1D1" presStyleIdx="3" presStyleCnt="4"/>
      <dgm:spPr/>
    </dgm:pt>
  </dgm:ptLst>
  <dgm:cxnLst>
    <dgm:cxn modelId="{E319741C-DE6D-4A4C-974C-D2DCEC638A64}" srcId="{FAB0E71F-FBEC-4FC3-86A8-EA449064128F}" destId="{3F8A1861-E47F-462F-AFB6-0781CC5D602F}" srcOrd="3" destOrd="0" parTransId="{9EEAAF72-70CA-4A40-A0B7-5D7C11C45639}" sibTransId="{04CB75DA-4179-4B1C-8567-A08199F2A835}"/>
    <dgm:cxn modelId="{A928E82D-4CF2-42DB-887D-E004B7CA72B0}" srcId="{FAB0E71F-FBEC-4FC3-86A8-EA449064128F}" destId="{CF2D918E-39F7-400D-891A-FDF80870CB0E}" srcOrd="1" destOrd="0" parTransId="{5C16BC9F-1FD7-4EB2-9445-73F6EF11D976}" sibTransId="{069BD10D-FA49-415C-9ED7-6B1B8CD9A632}"/>
    <dgm:cxn modelId="{0E71515E-6939-4E0D-8D81-F435C72F821D}" type="presOf" srcId="{2A385259-CB4F-454C-ABD8-196B71E0ACE3}" destId="{2E750E13-36A5-41E9-A769-B0F5AA13CA12}" srcOrd="0" destOrd="0" presId="urn:microsoft.com/office/officeart/2005/8/layout/cycle5"/>
    <dgm:cxn modelId="{4D1A3D49-8461-4D00-ABB0-37640746F2B7}" type="presOf" srcId="{04CB75DA-4179-4B1C-8567-A08199F2A835}" destId="{93FE37A3-35D8-4D92-902E-F5AB24BBA9D7}" srcOrd="0" destOrd="0" presId="urn:microsoft.com/office/officeart/2005/8/layout/cycle5"/>
    <dgm:cxn modelId="{7E63AE6F-72D9-4751-94A9-4BA558EAB93A}" type="presOf" srcId="{1E1BF060-17E1-41C5-B73D-CAE7AEFA3D5C}" destId="{4AD48A8B-0FC9-4086-95A6-4841F94E90A0}" srcOrd="0" destOrd="0" presId="urn:microsoft.com/office/officeart/2005/8/layout/cycle5"/>
    <dgm:cxn modelId="{B4CAC671-45B6-4C95-AA07-00478C59EAC3}" type="presOf" srcId="{BF938868-7D86-4C68-872F-BC39B7E5ADDB}" destId="{DF4BEC28-A05B-410A-BA97-E3855AD2E732}" srcOrd="0" destOrd="0" presId="urn:microsoft.com/office/officeart/2005/8/layout/cycle5"/>
    <dgm:cxn modelId="{E0E47357-0D52-4BC4-A028-ED81484977DE}" type="presOf" srcId="{3F8A1861-E47F-462F-AFB6-0781CC5D602F}" destId="{3CD9510D-9B95-4ADE-8F02-91BDF2323D68}" srcOrd="0" destOrd="0" presId="urn:microsoft.com/office/officeart/2005/8/layout/cycle5"/>
    <dgm:cxn modelId="{AE542889-F4DA-4C81-AABB-0216F44671FD}" type="presOf" srcId="{069BD10D-FA49-415C-9ED7-6B1B8CD9A632}" destId="{C71220B4-69AA-45D9-BFA4-2DBEEF7C8A34}" srcOrd="0" destOrd="0" presId="urn:microsoft.com/office/officeart/2005/8/layout/cycle5"/>
    <dgm:cxn modelId="{C743DED4-F697-450E-AD9B-D7BFB62F3606}" type="presOf" srcId="{CF2D918E-39F7-400D-891A-FDF80870CB0E}" destId="{2B388FAC-DE0C-4444-B380-D3A06DA63595}" srcOrd="0" destOrd="0" presId="urn:microsoft.com/office/officeart/2005/8/layout/cycle5"/>
    <dgm:cxn modelId="{B74C7EDA-54CF-41F8-9065-ABCFD45E895B}" srcId="{FAB0E71F-FBEC-4FC3-86A8-EA449064128F}" destId="{13D4BC2C-8069-410A-AC4B-71332AC2A4C9}" srcOrd="0" destOrd="0" parTransId="{B3D03658-3B03-434C-9794-FABACF895133}" sibTransId="{BF938868-7D86-4C68-872F-BC39B7E5ADDB}"/>
    <dgm:cxn modelId="{4CE877E0-19C0-4354-A0EB-A08BEB5AC255}" srcId="{FAB0E71F-FBEC-4FC3-86A8-EA449064128F}" destId="{1E1BF060-17E1-41C5-B73D-CAE7AEFA3D5C}" srcOrd="2" destOrd="0" parTransId="{D98E3F9B-C082-4F97-90B2-4EB493E0DA96}" sibTransId="{2A385259-CB4F-454C-ABD8-196B71E0ACE3}"/>
    <dgm:cxn modelId="{80B93FE1-AD60-4C7A-8F62-747AF82B8E53}" type="presOf" srcId="{13D4BC2C-8069-410A-AC4B-71332AC2A4C9}" destId="{683C388D-C3F6-46F2-AEFE-D39F5E2B4441}" srcOrd="0" destOrd="0" presId="urn:microsoft.com/office/officeart/2005/8/layout/cycle5"/>
    <dgm:cxn modelId="{938262EE-1203-4C7F-941E-12336858970E}" type="presOf" srcId="{FAB0E71F-FBEC-4FC3-86A8-EA449064128F}" destId="{F79A80B7-6274-48AE-BBE6-F94A8E43D204}" srcOrd="0" destOrd="0" presId="urn:microsoft.com/office/officeart/2005/8/layout/cycle5"/>
    <dgm:cxn modelId="{FD4C9931-E07F-496C-98C4-B4EE21E01983}" type="presParOf" srcId="{F79A80B7-6274-48AE-BBE6-F94A8E43D204}" destId="{683C388D-C3F6-46F2-AEFE-D39F5E2B4441}" srcOrd="0" destOrd="0" presId="urn:microsoft.com/office/officeart/2005/8/layout/cycle5"/>
    <dgm:cxn modelId="{D52E7329-AC17-4395-9774-DB54BAB8B977}" type="presParOf" srcId="{F79A80B7-6274-48AE-BBE6-F94A8E43D204}" destId="{C4057D1C-33B2-4D02-9150-8A1C668C9D0B}" srcOrd="1" destOrd="0" presId="urn:microsoft.com/office/officeart/2005/8/layout/cycle5"/>
    <dgm:cxn modelId="{A2EB6AB0-0044-42A9-B180-59DF6DA91139}" type="presParOf" srcId="{F79A80B7-6274-48AE-BBE6-F94A8E43D204}" destId="{DF4BEC28-A05B-410A-BA97-E3855AD2E732}" srcOrd="2" destOrd="0" presId="urn:microsoft.com/office/officeart/2005/8/layout/cycle5"/>
    <dgm:cxn modelId="{C928B134-555C-4775-A370-FDCAB652C352}" type="presParOf" srcId="{F79A80B7-6274-48AE-BBE6-F94A8E43D204}" destId="{2B388FAC-DE0C-4444-B380-D3A06DA63595}" srcOrd="3" destOrd="0" presId="urn:microsoft.com/office/officeart/2005/8/layout/cycle5"/>
    <dgm:cxn modelId="{841D3152-0C3B-44D9-A9E8-2C728B3186BE}" type="presParOf" srcId="{F79A80B7-6274-48AE-BBE6-F94A8E43D204}" destId="{7004F5EA-786D-464A-BD98-A5C5166613FE}" srcOrd="4" destOrd="0" presId="urn:microsoft.com/office/officeart/2005/8/layout/cycle5"/>
    <dgm:cxn modelId="{A29B3102-CF6C-480D-8FC1-33FF2393411E}" type="presParOf" srcId="{F79A80B7-6274-48AE-BBE6-F94A8E43D204}" destId="{C71220B4-69AA-45D9-BFA4-2DBEEF7C8A34}" srcOrd="5" destOrd="0" presId="urn:microsoft.com/office/officeart/2005/8/layout/cycle5"/>
    <dgm:cxn modelId="{514DDC44-243E-4093-BBA4-2DFAFDC27D2D}" type="presParOf" srcId="{F79A80B7-6274-48AE-BBE6-F94A8E43D204}" destId="{4AD48A8B-0FC9-4086-95A6-4841F94E90A0}" srcOrd="6" destOrd="0" presId="urn:microsoft.com/office/officeart/2005/8/layout/cycle5"/>
    <dgm:cxn modelId="{12318061-5389-41E4-81FA-F69C456B558C}" type="presParOf" srcId="{F79A80B7-6274-48AE-BBE6-F94A8E43D204}" destId="{27676E66-646D-40B4-89A9-1FAFF6357B6A}" srcOrd="7" destOrd="0" presId="urn:microsoft.com/office/officeart/2005/8/layout/cycle5"/>
    <dgm:cxn modelId="{4F04105C-95EB-422D-A096-B2CC5D7ED6C7}" type="presParOf" srcId="{F79A80B7-6274-48AE-BBE6-F94A8E43D204}" destId="{2E750E13-36A5-41E9-A769-B0F5AA13CA12}" srcOrd="8" destOrd="0" presId="urn:microsoft.com/office/officeart/2005/8/layout/cycle5"/>
    <dgm:cxn modelId="{9E2F72DF-8882-49C7-B49C-7283FD35C583}" type="presParOf" srcId="{F79A80B7-6274-48AE-BBE6-F94A8E43D204}" destId="{3CD9510D-9B95-4ADE-8F02-91BDF2323D68}" srcOrd="9" destOrd="0" presId="urn:microsoft.com/office/officeart/2005/8/layout/cycle5"/>
    <dgm:cxn modelId="{B1ED5E81-DFD9-46B2-A809-F6A5E80E68FE}" type="presParOf" srcId="{F79A80B7-6274-48AE-BBE6-F94A8E43D204}" destId="{78149F96-9191-4393-B5C2-734744CAB6DD}" srcOrd="10" destOrd="0" presId="urn:microsoft.com/office/officeart/2005/8/layout/cycle5"/>
    <dgm:cxn modelId="{C7D1EA22-69EB-4758-A1CD-695242BC3961}" type="presParOf" srcId="{F79A80B7-6274-48AE-BBE6-F94A8E43D204}" destId="{93FE37A3-35D8-4D92-902E-F5AB24BBA9D7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C388D-C3F6-46F2-AEFE-D39F5E2B4441}">
      <dsp:nvSpPr>
        <dsp:cNvPr id="0" name=""/>
        <dsp:cNvSpPr/>
      </dsp:nvSpPr>
      <dsp:spPr>
        <a:xfrm>
          <a:off x="1803292" y="8"/>
          <a:ext cx="880830" cy="5725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/>
            <a:t>Plan</a:t>
          </a:r>
          <a:endParaRPr lang="en-GB" sz="1400" kern="1200"/>
        </a:p>
      </dsp:txBody>
      <dsp:txXfrm>
        <a:off x="1831241" y="27957"/>
        <a:ext cx="824932" cy="516641"/>
      </dsp:txXfrm>
    </dsp:sp>
    <dsp:sp modelId="{DF4BEC28-A05B-410A-BA97-E3855AD2E732}">
      <dsp:nvSpPr>
        <dsp:cNvPr id="0" name=""/>
        <dsp:cNvSpPr/>
      </dsp:nvSpPr>
      <dsp:spPr>
        <a:xfrm>
          <a:off x="1297689" y="286278"/>
          <a:ext cx="1892037" cy="1892037"/>
        </a:xfrm>
        <a:custGeom>
          <a:avLst/>
          <a:gdLst/>
          <a:ahLst/>
          <a:cxnLst/>
          <a:rect l="0" t="0" r="0" b="0"/>
          <a:pathLst>
            <a:path>
              <a:moveTo>
                <a:pt x="1508062" y="185059"/>
              </a:moveTo>
              <a:arcTo wR="946018" hR="946018" stAng="18386971" swAng="1633944"/>
            </a:path>
          </a:pathLst>
        </a:custGeom>
        <a:noFill/>
        <a:ln w="28575" cap="flat" cmpd="sng" algn="ctr">
          <a:solidFill>
            <a:schemeClr val="accent2">
              <a:lumMod val="5000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388FAC-DE0C-4444-B380-D3A06DA63595}">
      <dsp:nvSpPr>
        <dsp:cNvPr id="0" name=""/>
        <dsp:cNvSpPr/>
      </dsp:nvSpPr>
      <dsp:spPr>
        <a:xfrm>
          <a:off x="2749311" y="946027"/>
          <a:ext cx="880830" cy="5725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/>
            <a:t>Delegate</a:t>
          </a:r>
          <a:endParaRPr lang="en-GB" sz="1400" kern="1200"/>
        </a:p>
      </dsp:txBody>
      <dsp:txXfrm>
        <a:off x="2777260" y="973976"/>
        <a:ext cx="824932" cy="516641"/>
      </dsp:txXfrm>
    </dsp:sp>
    <dsp:sp modelId="{C71220B4-69AA-45D9-BFA4-2DBEEF7C8A34}">
      <dsp:nvSpPr>
        <dsp:cNvPr id="0" name=""/>
        <dsp:cNvSpPr/>
      </dsp:nvSpPr>
      <dsp:spPr>
        <a:xfrm>
          <a:off x="1297689" y="286278"/>
          <a:ext cx="1892037" cy="1892037"/>
        </a:xfrm>
        <a:custGeom>
          <a:avLst/>
          <a:gdLst/>
          <a:ahLst/>
          <a:cxnLst/>
          <a:rect l="0" t="0" r="0" b="0"/>
          <a:pathLst>
            <a:path>
              <a:moveTo>
                <a:pt x="1793979" y="1365440"/>
              </a:moveTo>
              <a:arcTo wR="946018" hR="946018" stAng="1579085" swAng="1633944"/>
            </a:path>
          </a:pathLst>
        </a:custGeom>
        <a:noFill/>
        <a:ln w="28575" cap="flat" cmpd="sng" algn="ctr">
          <a:solidFill>
            <a:schemeClr val="accent2">
              <a:lumMod val="5000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D48A8B-0FC9-4086-95A6-4841F94E90A0}">
      <dsp:nvSpPr>
        <dsp:cNvPr id="0" name=""/>
        <dsp:cNvSpPr/>
      </dsp:nvSpPr>
      <dsp:spPr>
        <a:xfrm>
          <a:off x="1803292" y="1892045"/>
          <a:ext cx="880830" cy="5725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/>
            <a:t>Monitor</a:t>
          </a:r>
          <a:endParaRPr lang="en-GB" sz="1400" kern="1200"/>
        </a:p>
      </dsp:txBody>
      <dsp:txXfrm>
        <a:off x="1831241" y="1919994"/>
        <a:ext cx="824932" cy="516641"/>
      </dsp:txXfrm>
    </dsp:sp>
    <dsp:sp modelId="{2E750E13-36A5-41E9-A769-B0F5AA13CA12}">
      <dsp:nvSpPr>
        <dsp:cNvPr id="0" name=""/>
        <dsp:cNvSpPr/>
      </dsp:nvSpPr>
      <dsp:spPr>
        <a:xfrm>
          <a:off x="1297689" y="286278"/>
          <a:ext cx="1892037" cy="1892037"/>
        </a:xfrm>
        <a:custGeom>
          <a:avLst/>
          <a:gdLst/>
          <a:ahLst/>
          <a:cxnLst/>
          <a:rect l="0" t="0" r="0" b="0"/>
          <a:pathLst>
            <a:path>
              <a:moveTo>
                <a:pt x="383975" y="1706978"/>
              </a:moveTo>
              <a:arcTo wR="946018" hR="946018" stAng="7586971" swAng="1633944"/>
            </a:path>
          </a:pathLst>
        </a:custGeom>
        <a:noFill/>
        <a:ln w="28575" cap="flat" cmpd="sng" algn="ctr">
          <a:solidFill>
            <a:schemeClr val="accent2">
              <a:lumMod val="5000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9510D-9B95-4ADE-8F02-91BDF2323D68}">
      <dsp:nvSpPr>
        <dsp:cNvPr id="0" name=""/>
        <dsp:cNvSpPr/>
      </dsp:nvSpPr>
      <dsp:spPr>
        <a:xfrm>
          <a:off x="857273" y="946027"/>
          <a:ext cx="880830" cy="5725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/>
            <a:t>Control</a:t>
          </a:r>
          <a:endParaRPr lang="en-GB" sz="1400" kern="1200"/>
        </a:p>
      </dsp:txBody>
      <dsp:txXfrm>
        <a:off x="885222" y="973976"/>
        <a:ext cx="824932" cy="516641"/>
      </dsp:txXfrm>
    </dsp:sp>
    <dsp:sp modelId="{93FE37A3-35D8-4D92-902E-F5AB24BBA9D7}">
      <dsp:nvSpPr>
        <dsp:cNvPr id="0" name=""/>
        <dsp:cNvSpPr/>
      </dsp:nvSpPr>
      <dsp:spPr>
        <a:xfrm>
          <a:off x="1297689" y="286278"/>
          <a:ext cx="1892037" cy="1892037"/>
        </a:xfrm>
        <a:custGeom>
          <a:avLst/>
          <a:gdLst/>
          <a:ahLst/>
          <a:cxnLst/>
          <a:rect l="0" t="0" r="0" b="0"/>
          <a:pathLst>
            <a:path>
              <a:moveTo>
                <a:pt x="98058" y="526597"/>
              </a:moveTo>
              <a:arcTo wR="946018" hR="946018" stAng="12379085" swAng="1633944"/>
            </a:path>
          </a:pathLst>
        </a:custGeom>
        <a:noFill/>
        <a:ln w="28575" cap="flat" cmpd="sng" algn="ctr">
          <a:solidFill>
            <a:schemeClr val="accent2">
              <a:lumMod val="5000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81BB5C-7F69-4109-AC96-A3D685D2D1CF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0" y="414000"/>
            <a:ext cx="1148718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28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1FF7BBC3-4942-4748-BDEB-393A88A26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2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17F7BCE-DD2D-4B15-B525-A4DDC38CF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82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se slide with imag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2E47129-CD29-4FAB-AAFF-2F8F08274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069" y="6050486"/>
            <a:ext cx="662558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26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NI ECON slid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CF0005C-D689-4DD6-A5D8-EA2023146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352" y="2019300"/>
            <a:ext cx="3149915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080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21" y="2285079"/>
            <a:ext cx="6667566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C44CE881-5C32-4D94-BD5B-1353FF61C8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AE4DA97F-66A7-4782-958D-53BB7E421A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6508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97E412C-48CF-41DA-A7D4-E2F3F82109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329D8A6-A8F6-4F17-B847-9F21FEB60F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4BAC389-B3E6-49EA-89CD-57EA8420BD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DEB6E-605A-4FEA-883B-3F2F401CEC7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9139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E4ED1EA-6D6D-4751-96EE-A54F4980D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37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– invers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D02BBC8-BA18-446A-A9BA-BD711450F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0" y="414000"/>
            <a:ext cx="1140587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08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E8EB499-B5B8-4411-8A5F-E98450293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3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00" y="1692001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4688460" y="1690271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8AAC756-AFD3-4AD9-9CB6-A2C9F5EEB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86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353" y="1695075"/>
            <a:ext cx="3913810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4688460" y="1667024"/>
            <a:ext cx="3914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06ABEBC-1414-4D9D-9456-64352E0AE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88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1511ED70-4159-4340-8610-715880E63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06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704160" y="692150"/>
            <a:ext cx="390074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353" y="692151"/>
            <a:ext cx="3913810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5599670"/>
            <a:ext cx="3913809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B8642D8-D658-40BB-B4D2-E29CAE385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70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72743CB-F148-49FE-83DC-5E159625F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942" y="6059508"/>
            <a:ext cx="644064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57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EB728A4A-7210-4395-B69D-EF09A978EDD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  <p:extLst>
      <p:ext uri="{BB962C8B-B14F-4D97-AF65-F5344CB8AC3E}">
        <p14:creationId xmlns:p14="http://schemas.microsoft.com/office/powerpoint/2010/main" val="348679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</p:sldLayoutIdLst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639AD89-7287-4C07-B788-DC1FAFDC7B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	</a:t>
            </a:r>
            <a:br>
              <a:rPr lang="cs-CZ" altLang="cs-CZ" b="1" dirty="0"/>
            </a:br>
            <a:r>
              <a:rPr lang="cs-CZ" altLang="cs-CZ" b="1" dirty="0"/>
              <a:t>PROJECT MANAGEMENT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E48D9B1-9315-4CE7-A187-BDAA8A5F7A1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cs-CZ" sz="2000" dirty="0" err="1"/>
              <a:t>Seminar</a:t>
            </a:r>
            <a:r>
              <a:rPr lang="cs-CZ" altLang="cs-CZ" sz="2000" dirty="0"/>
              <a:t> 2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CCA36A-024A-4D67-BC9E-0D52A9AD2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noProof="0" dirty="0"/>
              <a:t>Why </a:t>
            </a:r>
            <a:r>
              <a:rPr lang="cs-CZ" altLang="en-US" noProof="0" dirty="0"/>
              <a:t>p</a:t>
            </a:r>
            <a:r>
              <a:rPr lang="en-GB" altLang="en-US" noProof="0" dirty="0" err="1"/>
              <a:t>rojects</a:t>
            </a:r>
            <a:r>
              <a:rPr lang="en-GB" altLang="en-US" noProof="0" dirty="0"/>
              <a:t> </a:t>
            </a:r>
            <a:r>
              <a:rPr lang="cs-CZ" altLang="en-US" noProof="0" dirty="0"/>
              <a:t>f</a:t>
            </a:r>
            <a:r>
              <a:rPr lang="en-GB" altLang="en-US" noProof="0" dirty="0"/>
              <a:t>ail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2FAB48-7D6F-4534-91DE-AD4AAAFA9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altLang="en-US" noProof="0" dirty="0"/>
              <a:t>Lack of project justification, no valid business case.</a:t>
            </a:r>
          </a:p>
          <a:p>
            <a:pPr>
              <a:lnSpc>
                <a:spcPct val="100000"/>
              </a:lnSpc>
            </a:pPr>
            <a:r>
              <a:rPr lang="en-GB" altLang="en-US" noProof="0" dirty="0"/>
              <a:t>Insufficient attention to quality from the start and through development.</a:t>
            </a:r>
          </a:p>
          <a:p>
            <a:pPr>
              <a:lnSpc>
                <a:spcPct val="100000"/>
              </a:lnSpc>
            </a:pPr>
            <a:r>
              <a:rPr lang="en-GB" altLang="en-US" noProof="0" dirty="0"/>
              <a:t>Poorly defined outcomes, confusion over what the project needs to achieve.</a:t>
            </a:r>
          </a:p>
          <a:p>
            <a:pPr>
              <a:lnSpc>
                <a:spcPct val="100000"/>
              </a:lnSpc>
            </a:pPr>
            <a:r>
              <a:rPr lang="en-GB" altLang="en-US" noProof="0" dirty="0"/>
              <a:t>Lack of communication amongst stakeholders.</a:t>
            </a:r>
          </a:p>
          <a:p>
            <a:pPr>
              <a:lnSpc>
                <a:spcPct val="100000"/>
              </a:lnSpc>
            </a:pPr>
            <a:r>
              <a:rPr lang="en-GB" altLang="en-US" noProof="0" dirty="0"/>
              <a:t>Poorly defined roles and responsibilities amongst project personnel.</a:t>
            </a:r>
          </a:p>
          <a:p>
            <a:pPr>
              <a:lnSpc>
                <a:spcPct val="100000"/>
              </a:lnSpc>
            </a:pPr>
            <a:r>
              <a:rPr lang="en-GB" altLang="en-US" noProof="0" dirty="0"/>
              <a:t>Poor cost and time estimating.</a:t>
            </a:r>
          </a:p>
          <a:p>
            <a:pPr>
              <a:lnSpc>
                <a:spcPct val="100000"/>
              </a:lnSpc>
            </a:pPr>
            <a:r>
              <a:rPr lang="en-GB" altLang="en-US" noProof="0" dirty="0"/>
              <a:t>Poor planning and resource coordination.</a:t>
            </a:r>
          </a:p>
          <a:p>
            <a:pPr>
              <a:lnSpc>
                <a:spcPct val="100000"/>
              </a:lnSpc>
            </a:pPr>
            <a:r>
              <a:rPr lang="en-GB" altLang="en-US" noProof="0" dirty="0"/>
              <a:t>Insufficient measurables and lack of progress control.</a:t>
            </a:r>
          </a:p>
          <a:p>
            <a:pPr>
              <a:lnSpc>
                <a:spcPct val="100000"/>
              </a:lnSpc>
            </a:pPr>
            <a:r>
              <a:rPr lang="en-GB" altLang="en-US" noProof="0" dirty="0"/>
              <a:t>Lack of quality control.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4856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AE36292-9437-431F-9B4A-73AF5D21B1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Agenda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74D9974-10B0-4E30-B182-0B8887C76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8695" y="1359001"/>
            <a:ext cx="8064900" cy="4139998"/>
          </a:xfrm>
        </p:spPr>
        <p:txBody>
          <a:bodyPr/>
          <a:lstStyle/>
          <a:p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Why </a:t>
            </a:r>
            <a:r>
              <a:rPr lang="cs-CZ" altLang="cs-CZ" sz="180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a lecture on</a:t>
            </a:r>
            <a:r>
              <a:rPr lang="cs-CZ" altLang="cs-CZ" sz="1800" dirty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altLang="cs-CZ" sz="1800" dirty="0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en-US" altLang="cs-CZ" sz="1800" dirty="0" err="1">
                <a:solidFill>
                  <a:schemeClr val="bg1">
                    <a:lumMod val="75000"/>
                  </a:schemeClr>
                </a:solidFill>
              </a:rPr>
              <a:t>roject</a:t>
            </a:r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 management?</a:t>
            </a:r>
          </a:p>
          <a:p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Project – definition</a:t>
            </a:r>
          </a:p>
          <a:p>
            <a:r>
              <a:rPr lang="en-US" altLang="cs-CZ" sz="2800" dirty="0"/>
              <a:t>Project management</a:t>
            </a:r>
          </a:p>
          <a:p>
            <a:pPr eaLnBrk="1" hangingPunct="1"/>
            <a:r>
              <a:rPr lang="en-US" altLang="cs-CZ" sz="1800" dirty="0"/>
              <a:t>Process approach to a project</a:t>
            </a:r>
          </a:p>
          <a:p>
            <a:pPr eaLnBrk="1" hangingPunct="1"/>
            <a:r>
              <a:rPr lang="en-US" altLang="cs-CZ" sz="1800" dirty="0"/>
              <a:t>Initiation of a project</a:t>
            </a:r>
          </a:p>
          <a:p>
            <a:pPr eaLnBrk="1" hangingPunct="1"/>
            <a:r>
              <a:rPr lang="en-US" altLang="cs-CZ" sz="1800" dirty="0"/>
              <a:t>Planning of a project</a:t>
            </a:r>
          </a:p>
          <a:p>
            <a:pPr eaLnBrk="1" hangingPunct="1"/>
            <a:r>
              <a:rPr lang="en-US" altLang="cs-CZ" sz="1800" dirty="0"/>
              <a:t>Management and coordination of a project</a:t>
            </a:r>
          </a:p>
          <a:p>
            <a:pPr eaLnBrk="1" hangingPunct="1"/>
            <a:r>
              <a:rPr lang="en-US" altLang="cs-CZ" sz="1800" dirty="0"/>
              <a:t>Closure of a project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F9D5839-AB16-4969-938F-3F29FF9EDD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4000"/>
              <a:t>What is project management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08DA0CE-1D31-4B3A-A10B-0D5B90C3C9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100000"/>
              </a:lnSpc>
            </a:pPr>
            <a:r>
              <a:rPr lang="en-CA" sz="2000" dirty="0">
                <a:ln w="0"/>
              </a:rPr>
              <a:t>Project Management</a:t>
            </a:r>
            <a:r>
              <a:rPr lang="en-CA" sz="2000" dirty="0"/>
              <a:t> is the planning, delegating, monitoring and controlling of </a:t>
            </a:r>
            <a:r>
              <a:rPr lang="en-CA" sz="2000" b="1" dirty="0"/>
              <a:t>all aspects of the project</a:t>
            </a:r>
            <a:r>
              <a:rPr lang="en-CA" sz="2000" dirty="0"/>
              <a:t>, and the motivation of those involved, to achieve the project objectives within the expected performance targets for </a:t>
            </a:r>
            <a:r>
              <a:rPr lang="en-CA" sz="2000" b="1" dirty="0"/>
              <a:t>time, cost, quality, scope, benefits, and risks</a:t>
            </a:r>
            <a:r>
              <a:rPr lang="en-CA" sz="2000" dirty="0"/>
              <a:t>.</a:t>
            </a:r>
            <a:endParaRPr lang="en-US" altLang="cs-CZ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cs-CZ" dirty="0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4C7F5E34-5221-4B9A-9030-201A4B8CA8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365564"/>
              </p:ext>
            </p:extLst>
          </p:nvPr>
        </p:nvGraphicFramePr>
        <p:xfrm>
          <a:off x="2328292" y="3367406"/>
          <a:ext cx="4487416" cy="2464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310BAF8-4FE1-49CF-9352-F57E2A3C88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Distinctions of  PM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1EA0847-206D-4BEC-9108-E9B632BCC1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altLang="cs-CZ" dirty="0"/>
              <a:t> </a:t>
            </a:r>
            <a:r>
              <a:rPr lang="en-US" altLang="cs-CZ" sz="2800" dirty="0"/>
              <a:t>What makes PM different from traditional management approaches?</a:t>
            </a:r>
          </a:p>
          <a:p>
            <a:pPr marL="539750" lvl="1" indent="-182563" eaLnBrk="1" hangingPunct="1">
              <a:lnSpc>
                <a:spcPct val="150000"/>
              </a:lnSpc>
            </a:pPr>
            <a:r>
              <a:rPr lang="en-US" altLang="cs-CZ" sz="2000" dirty="0"/>
              <a:t>temporariness;</a:t>
            </a:r>
          </a:p>
          <a:p>
            <a:pPr marL="539750" lvl="1" indent="-182563" eaLnBrk="1" hangingPunct="1">
              <a:lnSpc>
                <a:spcPct val="150000"/>
              </a:lnSpc>
            </a:pPr>
            <a:r>
              <a:rPr lang="en-US" altLang="cs-CZ" sz="2000" dirty="0"/>
              <a:t>uniqueness;</a:t>
            </a:r>
          </a:p>
          <a:p>
            <a:pPr marL="539750" lvl="1" indent="-182563" eaLnBrk="1" hangingPunct="1">
              <a:lnSpc>
                <a:spcPct val="150000"/>
              </a:lnSpc>
            </a:pPr>
            <a:r>
              <a:rPr lang="en-US" altLang="cs-CZ" sz="2000" dirty="0"/>
              <a:t>use of resources allocated based on the project’s needs.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E4C5833-085A-4AC1-9D66-2062E35653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Advantages of PM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C54E7E8-1E1D-4709-8B8F-79928D7CEE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cs-CZ" sz="2400" dirty="0"/>
              <a:t>rigorous delegation of authority and responsibility;</a:t>
            </a:r>
          </a:p>
          <a:p>
            <a:pPr eaLnBrk="1" hangingPunct="1"/>
            <a:r>
              <a:rPr lang="en-US" altLang="cs-CZ" sz="2400" dirty="0"/>
              <a:t>use of resources allocated based on the project’s needs =&gt; flexibility;</a:t>
            </a:r>
          </a:p>
          <a:p>
            <a:pPr eaLnBrk="1" hangingPunct="1"/>
            <a:r>
              <a:rPr lang="en-US" altLang="cs-CZ" sz="2400" dirty="0"/>
              <a:t>creates environment for progress checks (to achieve the project’s goals);</a:t>
            </a:r>
          </a:p>
          <a:p>
            <a:pPr eaLnBrk="1" hangingPunct="1"/>
            <a:r>
              <a:rPr lang="en-US" altLang="cs-CZ" sz="2400" dirty="0"/>
              <a:t>system approach.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510C15E-07BB-4AFB-94F3-D9B0B4AF76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Disadvantages / risks of PM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7142A2D5-04CB-4D55-9B9F-EBB3FEF11B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cs-CZ" dirty="0"/>
              <a:t>specific demands of customers arise only during realization phase;</a:t>
            </a:r>
          </a:p>
          <a:p>
            <a:pPr eaLnBrk="1" hangingPunct="1"/>
            <a:r>
              <a:rPr lang="en-US" altLang="cs-CZ" dirty="0"/>
              <a:t>need for frequent org. changes;</a:t>
            </a:r>
          </a:p>
          <a:p>
            <a:pPr eaLnBrk="1" hangingPunct="1"/>
            <a:r>
              <a:rPr lang="en-US" altLang="cs-CZ" dirty="0"/>
              <a:t>need for planning and valuation ex</a:t>
            </a:r>
            <a:r>
              <a:rPr lang="cs-CZ" altLang="cs-CZ" dirty="0"/>
              <a:t>-</a:t>
            </a:r>
            <a:r>
              <a:rPr lang="en-US" altLang="cs-CZ" dirty="0"/>
              <a:t>ante (before realization)</a:t>
            </a:r>
            <a:r>
              <a:rPr lang="cs-CZ" altLang="cs-CZ" dirty="0"/>
              <a:t>.</a:t>
            </a:r>
            <a:endParaRPr lang="en-US" altLang="cs-CZ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B95E810D-A26B-4CDF-86E1-6354DE77113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A8E1F320-5D9D-469F-902C-CCD52DEB85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Three bases of PM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E82F2B7-6614-4458-9A52-F9833ED4609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09DC3F6-C01D-4878-9A2B-349B9FB20F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cs-CZ" sz="2400" dirty="0"/>
              <a:t>	Project </a:t>
            </a:r>
            <a:r>
              <a:rPr lang="cs-CZ" altLang="cs-CZ" sz="2400" dirty="0" err="1"/>
              <a:t>is</a:t>
            </a:r>
            <a:r>
              <a:rPr lang="en-US" altLang="cs-CZ" sz="2400" dirty="0"/>
              <a:t> a unique sequence of coordinated activities and tasks: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cs-CZ" sz="2400" dirty="0"/>
              <a:t>with a specific goal (final value);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cs-CZ" sz="2400" dirty="0"/>
              <a:t>with a time framework;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cs-CZ" sz="2400" dirty="0"/>
              <a:t>with a framework for drawing on resources.</a:t>
            </a:r>
          </a:p>
          <a:p>
            <a:pPr eaLnBrk="1" hangingPunct="1"/>
            <a:endParaRPr lang="en-US" alt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74E7E1AA-2A61-4425-A83B-D1C369DB067B}"/>
              </a:ext>
            </a:extLst>
          </p:cNvPr>
          <p:cNvPicPr>
            <a:picLocks noGrp="1" noChangeAspect="1"/>
          </p:cNvPicPr>
          <p:nvPr>
            <p:ph idx="2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679" y="2132855"/>
            <a:ext cx="3616780" cy="369914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487C932-EB6D-4F18-A1CA-02D450CBA0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4000"/>
              <a:t>Problem of interdependence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1A48B43-044B-4DFD-B36D-AA79F2F536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cs-CZ" dirty="0"/>
              <a:t>individual bases are interdependent</a:t>
            </a:r>
          </a:p>
          <a:p>
            <a:pPr eaLnBrk="1" hangingPunct="1"/>
            <a:r>
              <a:rPr lang="en-US" altLang="cs-CZ" dirty="0"/>
              <a:t>specifics of the project define </a:t>
            </a:r>
            <a:r>
              <a:rPr lang="en-US" altLang="cs-CZ" b="1" u="sng" dirty="0"/>
              <a:t>relative</a:t>
            </a:r>
            <a:r>
              <a:rPr lang="en-US" altLang="cs-CZ" dirty="0"/>
              <a:t> importance of every single level (base)</a:t>
            </a:r>
            <a:br>
              <a:rPr lang="en-US" altLang="cs-CZ" dirty="0"/>
            </a:br>
            <a:endParaRPr lang="en-US" altLang="cs-CZ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cs-CZ" sz="3200" dirty="0"/>
              <a:t>=&gt; need to seek </a:t>
            </a:r>
            <a:r>
              <a:rPr lang="en-US" altLang="cs-CZ" sz="3200" b="1" u="sng" dirty="0"/>
              <a:t>balanced solutions</a:t>
            </a:r>
            <a:r>
              <a:rPr lang="en-US" altLang="cs-CZ" sz="3200" dirty="0"/>
              <a:t>. It is more an optimization problem </a:t>
            </a:r>
            <a:br>
              <a:rPr lang="cs-CZ" altLang="cs-CZ" sz="3200" dirty="0"/>
            </a:br>
            <a:r>
              <a:rPr lang="en-US" altLang="cs-CZ" sz="2800" dirty="0"/>
              <a:t>(x</a:t>
            </a:r>
            <a:r>
              <a:rPr lang="cs-CZ" altLang="cs-CZ" sz="2800" dirty="0"/>
              <a:t> </a:t>
            </a:r>
            <a:r>
              <a:rPr lang="en-US" altLang="cs-CZ" sz="2800" dirty="0"/>
              <a:t>maximization of individual categories). </a:t>
            </a:r>
            <a:endParaRPr lang="en-US" altLang="cs-CZ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34FD7AE-A830-41D1-A16C-F5CF147CE4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Agenda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CD0AE52-4276-4756-A909-7020032BAC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Why </a:t>
            </a:r>
            <a:r>
              <a:rPr lang="cs-CZ" altLang="cs-CZ" sz="180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a lecture on</a:t>
            </a:r>
            <a:r>
              <a:rPr lang="cs-CZ" altLang="cs-CZ" sz="1800" dirty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altLang="cs-CZ" sz="1800" dirty="0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en-US" altLang="cs-CZ" sz="1800" dirty="0" err="1">
                <a:solidFill>
                  <a:schemeClr val="bg1">
                    <a:lumMod val="75000"/>
                  </a:schemeClr>
                </a:solidFill>
              </a:rPr>
              <a:t>roject</a:t>
            </a:r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 management?</a:t>
            </a:r>
          </a:p>
          <a:p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Project – definition</a:t>
            </a:r>
          </a:p>
          <a:p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Project management</a:t>
            </a:r>
          </a:p>
          <a:p>
            <a:r>
              <a:rPr lang="en-US" altLang="cs-CZ" sz="2400" b="1" dirty="0"/>
              <a:t>Process approach to a project</a:t>
            </a:r>
          </a:p>
          <a:p>
            <a:r>
              <a:rPr lang="en-US" altLang="cs-CZ" sz="1800" dirty="0"/>
              <a:t>Initiation of a project</a:t>
            </a:r>
          </a:p>
          <a:p>
            <a:r>
              <a:rPr lang="en-US" altLang="cs-CZ" sz="1800" dirty="0"/>
              <a:t>Planning of a project</a:t>
            </a:r>
          </a:p>
          <a:p>
            <a:r>
              <a:rPr lang="en-US" altLang="cs-CZ" sz="1800" dirty="0"/>
              <a:t>Management and coordination of a project</a:t>
            </a:r>
          </a:p>
          <a:p>
            <a:r>
              <a:rPr lang="en-US" altLang="cs-CZ" sz="1800" dirty="0"/>
              <a:t>Closure of a project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5A37693D-6D4F-4DF9-8DFD-8711541AB70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BA5BA31F-D90C-4244-8B5E-A79B6E8503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Lifecycle of a project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F9D1EC0-8DDD-4A1F-B7E3-7FF17025B2D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B35A71A-A8F5-4D20-84D1-148572B7B7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cs-CZ" dirty="0"/>
              <a:t>Sequence of phases</a:t>
            </a:r>
          </a:p>
          <a:p>
            <a:pPr eaLnBrk="1" hangingPunct="1"/>
            <a:r>
              <a:rPr lang="cs-CZ" altLang="cs-CZ" dirty="0"/>
              <a:t>I</a:t>
            </a:r>
            <a:r>
              <a:rPr lang="en-US" altLang="cs-CZ" dirty="0" err="1"/>
              <a:t>nitiation</a:t>
            </a:r>
            <a:r>
              <a:rPr lang="en-US" altLang="cs-CZ" dirty="0"/>
              <a:t> </a:t>
            </a:r>
          </a:p>
          <a:p>
            <a:pPr eaLnBrk="1" hangingPunct="1"/>
            <a:r>
              <a:rPr lang="en-US" altLang="cs-CZ" dirty="0"/>
              <a:t>Planning </a:t>
            </a:r>
          </a:p>
          <a:p>
            <a:pPr eaLnBrk="1" hangingPunct="1"/>
            <a:r>
              <a:rPr lang="cs-CZ" altLang="cs-CZ" dirty="0" err="1"/>
              <a:t>Execution</a:t>
            </a:r>
            <a:r>
              <a:rPr lang="cs-CZ" altLang="cs-CZ" dirty="0"/>
              <a:t> (</a:t>
            </a:r>
            <a:r>
              <a:rPr lang="cs-CZ" altLang="cs-CZ" dirty="0" err="1"/>
              <a:t>coordination</a:t>
            </a:r>
            <a:r>
              <a:rPr lang="cs-CZ" altLang="cs-CZ" dirty="0"/>
              <a:t>, monitoring and </a:t>
            </a:r>
            <a:r>
              <a:rPr lang="cs-CZ" altLang="cs-CZ" dirty="0" err="1"/>
              <a:t>control</a:t>
            </a:r>
            <a:r>
              <a:rPr lang="cs-CZ" altLang="cs-CZ" dirty="0"/>
              <a:t>)</a:t>
            </a:r>
            <a:endParaRPr lang="en-US" altLang="cs-CZ" dirty="0"/>
          </a:p>
          <a:p>
            <a:pPr eaLnBrk="1" hangingPunct="1"/>
            <a:r>
              <a:rPr lang="en-US" altLang="cs-CZ" dirty="0"/>
              <a:t>Closing</a:t>
            </a:r>
          </a:p>
          <a:p>
            <a:pPr eaLnBrk="1" hangingPunct="1"/>
            <a:endParaRPr lang="en-US" alt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1CFDC35-A350-49D7-A45E-06FDBA3771EF}"/>
              </a:ext>
            </a:extLst>
          </p:cNvPr>
          <p:cNvPicPr>
            <a:picLocks noGrp="1" noChangeAspect="1"/>
          </p:cNvPicPr>
          <p:nvPr>
            <p:ph idx="2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888" y="1792832"/>
            <a:ext cx="3916362" cy="393591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2407387-56E6-4BA4-A397-273426151D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Agenda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B862B9B-991F-4F1D-BBD2-2C5361DA92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550" y="1484784"/>
            <a:ext cx="8064900" cy="4139998"/>
          </a:xfrm>
        </p:spPr>
        <p:txBody>
          <a:bodyPr/>
          <a:lstStyle/>
          <a:p>
            <a:r>
              <a:rPr lang="en-US" altLang="cs-CZ" sz="2400" dirty="0"/>
              <a:t>Why a lecture on Project management?</a:t>
            </a:r>
          </a:p>
          <a:p>
            <a:r>
              <a:rPr lang="en-US" altLang="cs-CZ" sz="2400" dirty="0"/>
              <a:t>Project – definition</a:t>
            </a:r>
          </a:p>
          <a:p>
            <a:r>
              <a:rPr lang="en-US" altLang="cs-CZ" sz="2400" dirty="0"/>
              <a:t>Project management</a:t>
            </a:r>
          </a:p>
          <a:p>
            <a:r>
              <a:rPr lang="en-US" altLang="cs-CZ" sz="2400" dirty="0"/>
              <a:t>Process approach to a project</a:t>
            </a:r>
          </a:p>
          <a:p>
            <a:r>
              <a:rPr lang="en-US" altLang="cs-CZ" sz="2400" dirty="0"/>
              <a:t>Initiation of a project</a:t>
            </a:r>
          </a:p>
          <a:p>
            <a:r>
              <a:rPr lang="en-US" altLang="cs-CZ" sz="2400" dirty="0"/>
              <a:t>Planning of a project</a:t>
            </a:r>
          </a:p>
          <a:p>
            <a:r>
              <a:rPr lang="en-US" altLang="cs-CZ" sz="2400" dirty="0"/>
              <a:t>Management and coordination of a project</a:t>
            </a:r>
          </a:p>
          <a:p>
            <a:r>
              <a:rPr lang="en-US" altLang="cs-CZ" sz="2400" dirty="0"/>
              <a:t>Closure of a project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6CF42A9-5B05-4A18-8243-81C7157C7C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Agenda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0D60BCC-E370-46FA-9C7E-5806628DBA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Why </a:t>
            </a:r>
            <a:r>
              <a:rPr lang="cs-CZ" altLang="cs-CZ" sz="180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a lecture on</a:t>
            </a:r>
            <a:r>
              <a:rPr lang="cs-CZ" altLang="cs-CZ" sz="1800" dirty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altLang="cs-CZ" sz="1800" dirty="0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en-US" altLang="cs-CZ" sz="1800" dirty="0" err="1">
                <a:solidFill>
                  <a:schemeClr val="bg1">
                    <a:lumMod val="75000"/>
                  </a:schemeClr>
                </a:solidFill>
              </a:rPr>
              <a:t>roject</a:t>
            </a:r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 management?</a:t>
            </a:r>
          </a:p>
          <a:p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Project – definition</a:t>
            </a:r>
          </a:p>
          <a:p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Project management</a:t>
            </a:r>
          </a:p>
          <a:p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Process approach to a project</a:t>
            </a:r>
          </a:p>
          <a:p>
            <a:r>
              <a:rPr lang="en-US" altLang="cs-CZ" sz="2400" b="1" dirty="0"/>
              <a:t>Initiation of a project</a:t>
            </a:r>
          </a:p>
          <a:p>
            <a:r>
              <a:rPr lang="en-US" altLang="cs-CZ" sz="1800" dirty="0"/>
              <a:t>Planning of a project</a:t>
            </a:r>
          </a:p>
          <a:p>
            <a:r>
              <a:rPr lang="en-US" altLang="cs-CZ" sz="1800" dirty="0"/>
              <a:t>Management and coordination of a project</a:t>
            </a:r>
          </a:p>
          <a:p>
            <a:r>
              <a:rPr lang="en-US" altLang="cs-CZ" sz="1800" dirty="0"/>
              <a:t>Closure of a project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87A7439-4484-47AD-A154-28B1CBD56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Goals setting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56CBD80-6F42-47AA-9319-20E6D7E357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cs-CZ" sz="2800" dirty="0"/>
              <a:t>Project goal = new final value resulting form the project.</a:t>
            </a:r>
          </a:p>
          <a:p>
            <a:pPr eaLnBrk="1" hangingPunct="1"/>
            <a:r>
              <a:rPr lang="en-US" altLang="cs-CZ" sz="2800" dirty="0"/>
              <a:t>S.M.A.R.T. </a:t>
            </a:r>
            <a:endParaRPr lang="cs-CZ" altLang="cs-CZ" sz="2800" dirty="0"/>
          </a:p>
          <a:p>
            <a:pPr lvl="1">
              <a:lnSpc>
                <a:spcPct val="150000"/>
              </a:lnSpc>
            </a:pPr>
            <a:r>
              <a:rPr lang="cs-CZ" altLang="cs-CZ" sz="2200" dirty="0"/>
              <a:t> </a:t>
            </a:r>
            <a:r>
              <a:rPr lang="en-US" altLang="cs-CZ" sz="2200" dirty="0"/>
              <a:t>Specific</a:t>
            </a:r>
            <a:endParaRPr lang="cs-CZ" altLang="cs-CZ" sz="2200" dirty="0"/>
          </a:p>
          <a:p>
            <a:pPr lvl="1">
              <a:lnSpc>
                <a:spcPct val="150000"/>
              </a:lnSpc>
            </a:pPr>
            <a:r>
              <a:rPr lang="cs-CZ" altLang="cs-CZ" sz="2200" dirty="0"/>
              <a:t> </a:t>
            </a:r>
            <a:r>
              <a:rPr lang="en-US" altLang="cs-CZ" sz="2200" dirty="0"/>
              <a:t>Measurable</a:t>
            </a:r>
            <a:endParaRPr lang="cs-CZ" altLang="cs-CZ" sz="2200" dirty="0"/>
          </a:p>
          <a:p>
            <a:pPr lvl="1">
              <a:lnSpc>
                <a:spcPct val="150000"/>
              </a:lnSpc>
            </a:pPr>
            <a:r>
              <a:rPr lang="en-US" altLang="cs-CZ" sz="2200" dirty="0"/>
              <a:t> Assignable</a:t>
            </a:r>
            <a:endParaRPr lang="cs-CZ" altLang="cs-CZ" sz="2200" dirty="0"/>
          </a:p>
          <a:p>
            <a:pPr lvl="1">
              <a:lnSpc>
                <a:spcPct val="150000"/>
              </a:lnSpc>
            </a:pPr>
            <a:r>
              <a:rPr lang="en-US" altLang="cs-CZ" sz="2200" dirty="0"/>
              <a:t> Realistic</a:t>
            </a:r>
            <a:endParaRPr lang="cs-CZ" altLang="cs-CZ" sz="2200" dirty="0"/>
          </a:p>
          <a:p>
            <a:pPr lvl="1">
              <a:lnSpc>
                <a:spcPct val="150000"/>
              </a:lnSpc>
            </a:pPr>
            <a:r>
              <a:rPr lang="en-US" altLang="cs-CZ" sz="2200" dirty="0"/>
              <a:t> Time-bound</a:t>
            </a:r>
            <a:r>
              <a:rPr lang="cs-CZ" altLang="cs-CZ" sz="2200" dirty="0"/>
              <a:t>                           </a:t>
            </a:r>
            <a:r>
              <a:rPr lang="cs-CZ" altLang="cs-CZ" sz="2400" dirty="0"/>
              <a:t>=&gt;</a:t>
            </a:r>
            <a:r>
              <a:rPr lang="cs-CZ" altLang="cs-CZ" sz="2400" dirty="0" err="1"/>
              <a:t>critera</a:t>
            </a:r>
            <a:r>
              <a:rPr lang="cs-CZ" altLang="cs-CZ" sz="2400" dirty="0"/>
              <a:t> </a:t>
            </a:r>
            <a:r>
              <a:rPr lang="cs-CZ" altLang="cs-CZ" sz="2400" dirty="0" err="1"/>
              <a:t>for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evaluation</a:t>
            </a:r>
            <a:endParaRPr lang="en-US" altLang="cs-CZ" sz="22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cs-CZ" sz="2800" dirty="0"/>
              <a:t>	</a:t>
            </a:r>
            <a:endParaRPr lang="cs-CZ" altLang="cs-CZ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2E9D156-BAF6-4B98-89F4-90DA3782564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 err="1"/>
              <a:t>Defintion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54C0EFC-FE16-42AE-92D0-CD0F80568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(</a:t>
            </a:r>
            <a:r>
              <a:rPr lang="cs-CZ" dirty="0" err="1"/>
              <a:t>Outline</a:t>
            </a:r>
            <a:r>
              <a:rPr lang="cs-CZ" dirty="0"/>
              <a:t>) Business Case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B7D9EA5-6401-484C-B5FD-21099591B72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 err="1"/>
              <a:t>Composition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253FD0-DAE3-42D9-8B3E-16E0D74A1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Defines the justification for undertaking a project based on estimated costs against t</a:t>
            </a:r>
            <a:r>
              <a:rPr lang="cs-CZ" dirty="0"/>
              <a:t>he</a:t>
            </a:r>
            <a:r>
              <a:rPr lang="en-GB" dirty="0"/>
              <a:t> anticipated benefits to be gained and offset by any associated risks. </a:t>
            </a:r>
          </a:p>
          <a:p>
            <a:pPr lvl="2"/>
            <a:endParaRPr lang="en-GB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5F8778B-DF25-4D4E-A8A7-6629E427C309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pPr lvl="1"/>
            <a:r>
              <a:rPr lang="en-GB" b="1" dirty="0"/>
              <a:t>Reasons</a:t>
            </a:r>
            <a:r>
              <a:rPr lang="en-GB" dirty="0"/>
              <a:t> for undertaking the project</a:t>
            </a:r>
          </a:p>
          <a:p>
            <a:pPr lvl="1"/>
            <a:r>
              <a:rPr lang="en-GB" dirty="0"/>
              <a:t>(</a:t>
            </a:r>
            <a:r>
              <a:rPr lang="cs-CZ" b="1" dirty="0"/>
              <a:t>B</a:t>
            </a:r>
            <a:r>
              <a:rPr lang="en-GB" b="1" dirty="0" err="1"/>
              <a:t>usiness</a:t>
            </a:r>
            <a:r>
              <a:rPr lang="en-GB" b="1" dirty="0"/>
              <a:t>) options </a:t>
            </a:r>
            <a:r>
              <a:rPr lang="en-GB" dirty="0"/>
              <a:t>= how to reach the goals. =&gt; analysis and reasoned recommendation for which one option to choose =&gt; project approach</a:t>
            </a:r>
          </a:p>
          <a:p>
            <a:pPr lvl="2"/>
            <a:r>
              <a:rPr lang="en-GB" dirty="0"/>
              <a:t>Do nothing</a:t>
            </a:r>
          </a:p>
          <a:p>
            <a:pPr lvl="2"/>
            <a:r>
              <a:rPr lang="en-GB" dirty="0"/>
              <a:t>Do the minimum</a:t>
            </a:r>
          </a:p>
          <a:p>
            <a:pPr lvl="2"/>
            <a:r>
              <a:rPr lang="en-GB" dirty="0"/>
              <a:t>Do something</a:t>
            </a:r>
          </a:p>
          <a:p>
            <a:pPr lvl="1"/>
            <a:r>
              <a:rPr lang="en-GB" b="1" dirty="0"/>
              <a:t>Expected benefits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 err="1"/>
              <a:t>desired</a:t>
            </a:r>
            <a:r>
              <a:rPr lang="cs-CZ" dirty="0"/>
              <a:t> </a:t>
            </a:r>
            <a:r>
              <a:rPr lang="cs-CZ" dirty="0" err="1"/>
              <a:t>outcomes</a:t>
            </a:r>
            <a:r>
              <a:rPr lang="cs-CZ" dirty="0"/>
              <a:t> (</a:t>
            </a:r>
            <a:r>
              <a:rPr lang="cs-CZ" dirty="0" err="1"/>
              <a:t>qualitative</a:t>
            </a:r>
            <a:r>
              <a:rPr lang="cs-CZ" dirty="0"/>
              <a:t> and </a:t>
            </a:r>
            <a:r>
              <a:rPr lang="cs-CZ" dirty="0" err="1"/>
              <a:t>quantitative</a:t>
            </a:r>
            <a:r>
              <a:rPr lang="cs-CZ" dirty="0"/>
              <a:t>)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expressed</a:t>
            </a:r>
            <a:r>
              <a:rPr lang="cs-CZ" dirty="0"/>
              <a:t> in </a:t>
            </a:r>
            <a:r>
              <a:rPr lang="cs-CZ" dirty="0" err="1"/>
              <a:t>measurable</a:t>
            </a:r>
            <a:r>
              <a:rPr lang="cs-CZ" dirty="0"/>
              <a:t> </a:t>
            </a:r>
            <a:r>
              <a:rPr lang="cs-CZ" dirty="0" err="1"/>
              <a:t>terms</a:t>
            </a:r>
            <a:r>
              <a:rPr lang="cs-CZ" dirty="0"/>
              <a:t>.</a:t>
            </a:r>
          </a:p>
          <a:p>
            <a:pPr lvl="1"/>
            <a:r>
              <a:rPr lang="cs-CZ" b="1" dirty="0" err="1"/>
              <a:t>Expected</a:t>
            </a:r>
            <a:r>
              <a:rPr lang="cs-CZ" b="1" dirty="0"/>
              <a:t> dis-</a:t>
            </a:r>
            <a:r>
              <a:rPr lang="cs-CZ" b="1" dirty="0" err="1"/>
              <a:t>benefits</a:t>
            </a:r>
            <a:r>
              <a:rPr lang="cs-CZ" b="1" dirty="0"/>
              <a:t> </a:t>
            </a:r>
            <a:r>
              <a:rPr lang="cs-CZ" dirty="0"/>
              <a:t>– (</a:t>
            </a:r>
            <a:r>
              <a:rPr lang="cs-CZ" dirty="0" err="1"/>
              <a:t>potential</a:t>
            </a:r>
            <a:r>
              <a:rPr lang="cs-CZ" dirty="0"/>
              <a:t>) negative </a:t>
            </a:r>
            <a:r>
              <a:rPr lang="cs-CZ" dirty="0" err="1"/>
              <a:t>outcomes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 </a:t>
            </a:r>
            <a:r>
              <a:rPr lang="cs-CZ" dirty="0" err="1"/>
              <a:t>activities</a:t>
            </a:r>
            <a:endParaRPr lang="cs-CZ" dirty="0"/>
          </a:p>
          <a:p>
            <a:pPr lvl="1"/>
            <a:r>
              <a:rPr lang="cs-CZ" b="1" dirty="0" err="1"/>
              <a:t>Timescal</a:t>
            </a:r>
            <a:r>
              <a:rPr lang="cs-CZ" dirty="0" err="1"/>
              <a:t>e</a:t>
            </a:r>
            <a:endParaRPr lang="cs-CZ" dirty="0"/>
          </a:p>
          <a:p>
            <a:pPr lvl="1"/>
            <a:r>
              <a:rPr lang="cs-CZ" dirty="0"/>
              <a:t>(</a:t>
            </a:r>
            <a:r>
              <a:rPr lang="cs-CZ" dirty="0" err="1"/>
              <a:t>Estimated</a:t>
            </a:r>
            <a:r>
              <a:rPr lang="cs-CZ" dirty="0"/>
              <a:t>) </a:t>
            </a:r>
            <a:r>
              <a:rPr lang="cs-CZ" b="1" dirty="0" err="1"/>
              <a:t>costs</a:t>
            </a:r>
            <a:endParaRPr lang="cs-CZ" b="1" dirty="0"/>
          </a:p>
          <a:p>
            <a:pPr lvl="1"/>
            <a:r>
              <a:rPr lang="cs-CZ" dirty="0"/>
              <a:t>(</a:t>
            </a:r>
            <a:r>
              <a:rPr lang="cs-CZ" dirty="0" err="1"/>
              <a:t>Expected</a:t>
            </a:r>
            <a:r>
              <a:rPr lang="cs-CZ" dirty="0"/>
              <a:t>) </a:t>
            </a:r>
            <a:r>
              <a:rPr lang="cs-CZ" b="1" dirty="0"/>
              <a:t>major </a:t>
            </a:r>
            <a:r>
              <a:rPr lang="cs-CZ" b="1" dirty="0" err="1"/>
              <a:t>risks</a:t>
            </a:r>
            <a:endParaRPr lang="en-GB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2843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14D901C-7A69-400D-83CA-72B0A93D201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 err="1"/>
              <a:t>Definition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392DE6-F2F6-45C5-9408-7FB250F6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Project </a:t>
            </a:r>
            <a:r>
              <a:rPr lang="cs-CZ" dirty="0" err="1"/>
              <a:t>Brief</a:t>
            </a:r>
            <a:r>
              <a:rPr lang="cs-CZ" dirty="0"/>
              <a:t> (=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deliverable</a:t>
            </a:r>
            <a:r>
              <a:rPr lang="cs-CZ" dirty="0"/>
              <a:t>)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7CD9D35-76C7-4B62-8A46-0E4E98C7B5A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 err="1"/>
              <a:t>Composition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3F0CF0-0E8A-4911-A0CC-025D1D9A3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GB" dirty="0"/>
              <a:t>is used to provide full and firm foundation for the initiation of the project and is created during starting up a project.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111E05D-7418-431B-8A89-3E0F484EC613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GB" sz="1600" b="1" dirty="0"/>
              <a:t>Project definition </a:t>
            </a:r>
            <a:r>
              <a:rPr lang="en-GB" sz="1600" dirty="0"/>
              <a:t>– explains what the project needs to achieve. It covers the background, definition of project objectives, desired outcomes, project scope and exclusions, constraints and assumptions, and project tolerances.</a:t>
            </a:r>
            <a:endParaRPr lang="cs-CZ" sz="1600" dirty="0"/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GB" sz="1600" b="1" dirty="0"/>
              <a:t>Outline business case</a:t>
            </a:r>
            <a:r>
              <a:rPr lang="en-GB" sz="1600" dirty="0"/>
              <a:t> </a:t>
            </a:r>
            <a:r>
              <a:rPr lang="cs-CZ" sz="1600" dirty="0"/>
              <a:t>(</a:t>
            </a:r>
            <a:r>
              <a:rPr lang="cs-CZ" sz="1600" dirty="0" err="1"/>
              <a:t>see</a:t>
            </a:r>
            <a:r>
              <a:rPr lang="cs-CZ" sz="1600" dirty="0"/>
              <a:t> </a:t>
            </a:r>
            <a:r>
              <a:rPr lang="cs-CZ" sz="1600" dirty="0" err="1"/>
              <a:t>previous</a:t>
            </a:r>
            <a:r>
              <a:rPr lang="cs-CZ" sz="1600" dirty="0"/>
              <a:t> slide)</a:t>
            </a: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GB" sz="1600" b="1" dirty="0"/>
              <a:t>Project product description </a:t>
            </a:r>
            <a:r>
              <a:rPr lang="en-GB" sz="1600" dirty="0"/>
              <a:t>– explaining quality expectations and acceptance criteria.</a:t>
            </a:r>
            <a:endParaRPr lang="cs-CZ" sz="1600" dirty="0"/>
          </a:p>
          <a:p>
            <a:pPr marL="342900" indent="-342900" algn="just">
              <a:lnSpc>
                <a:spcPct val="107000"/>
              </a:lnSpc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GB" sz="1600" b="1" dirty="0"/>
              <a:t>Project management team structure</a:t>
            </a:r>
            <a:r>
              <a:rPr lang="en-GB" sz="1600" dirty="0"/>
              <a:t> – describing the role of those in the project management team.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735790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EA6A31C-B366-498A-A6B3-C7E706A4D0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Agenda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9EED497-BC61-429E-94DE-7358E3CB1E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Why </a:t>
            </a:r>
            <a:r>
              <a:rPr lang="cs-CZ" altLang="cs-CZ" sz="200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a lecture on</a:t>
            </a:r>
            <a:r>
              <a:rPr lang="cs-CZ" altLang="cs-CZ" sz="2000" dirty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altLang="cs-CZ" sz="2000" dirty="0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en-US" altLang="cs-CZ" sz="2000" dirty="0" err="1">
                <a:solidFill>
                  <a:schemeClr val="bg1">
                    <a:lumMod val="75000"/>
                  </a:schemeClr>
                </a:solidFill>
              </a:rPr>
              <a:t>roject</a:t>
            </a:r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 management?</a:t>
            </a:r>
          </a:p>
          <a:p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Project – definition</a:t>
            </a:r>
          </a:p>
          <a:p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Project management</a:t>
            </a:r>
          </a:p>
          <a:p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Process approach to a project</a:t>
            </a:r>
          </a:p>
          <a:p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Initiation of a project</a:t>
            </a:r>
          </a:p>
          <a:p>
            <a:r>
              <a:rPr lang="en-US" altLang="cs-CZ" sz="2800" b="1" dirty="0"/>
              <a:t>Planning of a project</a:t>
            </a:r>
          </a:p>
          <a:p>
            <a:r>
              <a:rPr lang="en-US" altLang="cs-CZ" sz="2000" dirty="0"/>
              <a:t>Management and coordination of a project</a:t>
            </a:r>
          </a:p>
          <a:p>
            <a:r>
              <a:rPr lang="en-US" altLang="cs-CZ" sz="2000" dirty="0"/>
              <a:t>Closure of a project</a:t>
            </a:r>
          </a:p>
          <a:p>
            <a:pPr eaLnBrk="1" hangingPunct="1"/>
            <a:endParaRPr lang="en-US" altLang="cs-CZ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1503359-512F-4CB6-8A37-B992A05686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What to plan for?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8E7A841-F12F-4F46-8E1B-BD3DC1B4FC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z="2400" dirty="0"/>
              <a:t>time</a:t>
            </a:r>
            <a:endParaRPr lang="cs-CZ" sz="2400" dirty="0"/>
          </a:p>
          <a:p>
            <a:pPr eaLnBrk="1" hangingPunct="1"/>
            <a:r>
              <a:rPr lang="en-CA" sz="2400" dirty="0"/>
              <a:t>cost</a:t>
            </a:r>
            <a:endParaRPr lang="cs-CZ" sz="2400" dirty="0"/>
          </a:p>
          <a:p>
            <a:pPr eaLnBrk="1" hangingPunct="1"/>
            <a:r>
              <a:rPr lang="en-CA" sz="2400" dirty="0" err="1"/>
              <a:t>qualit</a:t>
            </a:r>
            <a:r>
              <a:rPr lang="cs-CZ" sz="2400" dirty="0"/>
              <a:t>y</a:t>
            </a:r>
            <a:r>
              <a:rPr lang="en-CA" sz="2400" dirty="0"/>
              <a:t> </a:t>
            </a:r>
            <a:endParaRPr lang="cs-CZ" sz="2400" dirty="0"/>
          </a:p>
          <a:p>
            <a:pPr eaLnBrk="1" hangingPunct="1"/>
            <a:r>
              <a:rPr lang="en-CA" sz="2400" dirty="0"/>
              <a:t>scope</a:t>
            </a:r>
            <a:endParaRPr lang="cs-CZ" sz="2400" dirty="0"/>
          </a:p>
          <a:p>
            <a:pPr eaLnBrk="1" hangingPunct="1"/>
            <a:r>
              <a:rPr lang="cs-CZ" sz="2400" dirty="0"/>
              <a:t>b</a:t>
            </a:r>
            <a:r>
              <a:rPr lang="en-CA" sz="2400" dirty="0" err="1"/>
              <a:t>enefits</a:t>
            </a:r>
            <a:endParaRPr lang="cs-CZ" sz="2400" dirty="0"/>
          </a:p>
          <a:p>
            <a:pPr eaLnBrk="1" hangingPunct="1"/>
            <a:r>
              <a:rPr lang="en-CA" sz="2400" dirty="0"/>
              <a:t>risks</a:t>
            </a:r>
            <a:endParaRPr lang="en-US" alt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1500402-3084-41A0-B6BB-F1D8569543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4000"/>
              <a:t>Work Breakdown Structure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0A2A953-AFBE-42D9-A8D1-7778492576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cs-CZ" sz="2800" dirty="0"/>
          </a:p>
          <a:p>
            <a:pPr eaLnBrk="1" hangingPunct="1">
              <a:lnSpc>
                <a:spcPct val="90000"/>
              </a:lnSpc>
            </a:pPr>
            <a:r>
              <a:rPr lang="en-US" altLang="cs-CZ" sz="2800" dirty="0"/>
              <a:t>is a hierarchical structure of tasks ensuring a successful accomplishment of the set project goal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</a:pPr>
            <a:r>
              <a:rPr lang="en-US" altLang="cs-CZ" sz="2800" dirty="0"/>
              <a:t>it is important resource for managing all three bases of project management</a:t>
            </a:r>
          </a:p>
          <a:p>
            <a:pPr lvl="1" eaLnBrk="1" hangingPunct="1">
              <a:lnSpc>
                <a:spcPct val="90000"/>
              </a:lnSpc>
              <a:buFont typeface="Symbol" panose="05050102010706020507" pitchFamily="18" charset="2"/>
              <a:buChar char="Þ"/>
            </a:pPr>
            <a:r>
              <a:rPr lang="en-US" altLang="cs-CZ" sz="2400" dirty="0"/>
              <a:t>allocation of resources (who will do what?)</a:t>
            </a:r>
          </a:p>
          <a:p>
            <a:pPr lvl="1" eaLnBrk="1" hangingPunct="1">
              <a:lnSpc>
                <a:spcPct val="90000"/>
              </a:lnSpc>
              <a:buFont typeface="Symbol" panose="05050102010706020507" pitchFamily="18" charset="2"/>
              <a:buChar char="Þ"/>
            </a:pPr>
            <a:r>
              <a:rPr lang="en-US" altLang="cs-CZ" sz="2400" dirty="0"/>
              <a:t>time schedule (when?)</a:t>
            </a:r>
          </a:p>
          <a:p>
            <a:pPr lvl="1" eaLnBrk="1" hangingPunct="1">
              <a:lnSpc>
                <a:spcPct val="90000"/>
              </a:lnSpc>
              <a:buFont typeface="Symbol" panose="05050102010706020507" pitchFamily="18" charset="2"/>
              <a:buChar char="Þ"/>
            </a:pPr>
            <a:r>
              <a:rPr lang="en-US" altLang="cs-CZ" sz="2400" dirty="0"/>
              <a:t>budget (how much is it going to be?)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AD1BBC-996B-45CD-B2FE-3DC84CED2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WBS – </a:t>
            </a:r>
            <a:r>
              <a:rPr lang="cs-CZ" dirty="0" err="1"/>
              <a:t>example</a:t>
            </a:r>
            <a:r>
              <a:rPr lang="cs-CZ" dirty="0"/>
              <a:t> 1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49C887C-A0CD-4483-8548-ABF8C72A9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22" y="1692275"/>
            <a:ext cx="7360355" cy="4140200"/>
          </a:xfrm>
        </p:spPr>
      </p:pic>
    </p:spTree>
    <p:extLst>
      <p:ext uri="{BB962C8B-B14F-4D97-AF65-F5344CB8AC3E}">
        <p14:creationId xmlns:p14="http://schemas.microsoft.com/office/powerpoint/2010/main" val="494398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6907CB-23D6-4452-9AD3-34747E7F4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WBS – </a:t>
            </a:r>
            <a:r>
              <a:rPr lang="cs-CZ" dirty="0" err="1"/>
              <a:t>example</a:t>
            </a:r>
            <a:r>
              <a:rPr lang="cs-CZ" dirty="0"/>
              <a:t> 2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BE5EDD0-A1EB-4D6A-B2F0-4FEF3033B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22" y="1692275"/>
            <a:ext cx="7360355" cy="4140200"/>
          </a:xfrm>
        </p:spPr>
      </p:pic>
    </p:spTree>
    <p:extLst>
      <p:ext uri="{BB962C8B-B14F-4D97-AF65-F5344CB8AC3E}">
        <p14:creationId xmlns:p14="http://schemas.microsoft.com/office/powerpoint/2010/main" val="3484076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359B2B-A3F8-4318-BA59-187ABF003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WBS – </a:t>
            </a:r>
            <a:r>
              <a:rPr lang="cs-CZ" dirty="0" err="1"/>
              <a:t>example</a:t>
            </a:r>
            <a:r>
              <a:rPr lang="cs-CZ" dirty="0"/>
              <a:t> 3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86DC0326-6FFA-42C1-B41D-0C07E48646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6912768" cy="4299890"/>
          </a:xfrm>
        </p:spPr>
      </p:pic>
    </p:spTree>
    <p:extLst>
      <p:ext uri="{BB962C8B-B14F-4D97-AF65-F5344CB8AC3E}">
        <p14:creationId xmlns:p14="http://schemas.microsoft.com/office/powerpoint/2010/main" val="621148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23628EF-7E6B-4905-849C-2F81C39313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Agenda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34300B8-8DD6-4BE0-9DD9-5EFC66EF14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z="2400" dirty="0"/>
              <a:t>Why </a:t>
            </a:r>
            <a:r>
              <a:rPr lang="cs-CZ" altLang="cs-CZ" sz="2400" dirty="0"/>
              <a:t>(</a:t>
            </a:r>
            <a:r>
              <a:rPr lang="en-US" altLang="cs-CZ" sz="2400" dirty="0"/>
              <a:t>a lecture on</a:t>
            </a:r>
            <a:r>
              <a:rPr lang="cs-CZ" altLang="cs-CZ" sz="2400" dirty="0"/>
              <a:t>)</a:t>
            </a:r>
            <a:r>
              <a:rPr lang="en-US" altLang="cs-CZ" sz="2400" dirty="0"/>
              <a:t> </a:t>
            </a:r>
            <a:r>
              <a:rPr lang="cs-CZ" altLang="cs-CZ" sz="2400" dirty="0"/>
              <a:t>p</a:t>
            </a:r>
            <a:r>
              <a:rPr lang="en-US" altLang="cs-CZ" sz="2400" dirty="0" err="1"/>
              <a:t>roject</a:t>
            </a:r>
            <a:r>
              <a:rPr lang="en-US" altLang="cs-CZ" sz="2400" dirty="0"/>
              <a:t> management?</a:t>
            </a:r>
          </a:p>
          <a:p>
            <a:r>
              <a:rPr lang="en-US" altLang="cs-CZ" sz="1800" dirty="0"/>
              <a:t>Project – definition</a:t>
            </a:r>
          </a:p>
          <a:p>
            <a:r>
              <a:rPr lang="en-US" altLang="cs-CZ" sz="1800" dirty="0"/>
              <a:t>Project management</a:t>
            </a:r>
          </a:p>
          <a:p>
            <a:r>
              <a:rPr lang="en-US" altLang="cs-CZ" sz="1800" dirty="0"/>
              <a:t>Process approach to a project</a:t>
            </a:r>
          </a:p>
          <a:p>
            <a:r>
              <a:rPr lang="en-US" altLang="cs-CZ" sz="1800" dirty="0"/>
              <a:t>Initiation of a project</a:t>
            </a:r>
          </a:p>
          <a:p>
            <a:r>
              <a:rPr lang="en-US" altLang="cs-CZ" sz="1800" dirty="0"/>
              <a:t>Planning of a project</a:t>
            </a:r>
          </a:p>
          <a:p>
            <a:r>
              <a:rPr lang="en-US" altLang="cs-CZ" sz="1800" dirty="0"/>
              <a:t>Management and coordination of a project</a:t>
            </a:r>
          </a:p>
          <a:p>
            <a:r>
              <a:rPr lang="en-US" altLang="cs-CZ" sz="1800" dirty="0"/>
              <a:t>Closure of a project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D0B8E59-2F76-4777-BB2C-E97B98CA7E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Time scheduling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CC50910-CA23-4C4D-BB99-12DFFCB373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cs-CZ" sz="2000"/>
              <a:t>defines sequence and deadlines of activities within a project.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2000"/>
              <a:t>tools: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1800" b="1"/>
              <a:t>line segment charts (Gantt charts)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cs-CZ" sz="1600"/>
              <a:t>+ easy-to-create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cs-CZ" sz="1600"/>
              <a:t>+ easy-to-follow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cs-CZ" sz="1600"/>
              <a:t>- 	inability to display the connections between activities 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cs-CZ" sz="1600"/>
              <a:t>- 	inability to show the completion rate as a percentage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1600" b="1"/>
              <a:t>network diagrams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cs-CZ" sz="1600"/>
              <a:t>C.P.M. – based on analysis of a critical path = longest sequence of activities without any float time (reserves).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cs-CZ" sz="1600"/>
              <a:t>P.E.R.T. – duration set according to pessimistic, realistic and optimistic alternatives.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cs-CZ" sz="1600"/>
              <a:t>G.E.R.T – improvement of PERT method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cs-CZ" sz="1600"/>
              <a:t>+ present interdependencies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cs-CZ" sz="1600"/>
              <a:t>+ allow for seeking alternative solutions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cs-CZ" sz="1600"/>
              <a:t>+ define critical path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cs-CZ" sz="1600"/>
              <a:t>- complex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cs-CZ" sz="1600"/>
              <a:t>- not that easy-to-follow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cs-CZ" sz="16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1064D4AE-F969-4D62-9838-C2A731E990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/>
              <a:t>Budgeting</a:t>
            </a:r>
            <a:endParaRPr lang="cs-CZ" altLang="cs-CZ" dirty="0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8BDC34B-B6CD-407D-967C-93B027DE3B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cs-CZ" dirty="0"/>
              <a:t>timed plan represented with monetary or working (labor) units:</a:t>
            </a:r>
          </a:p>
          <a:p>
            <a:pPr lvl="1" eaLnBrk="1" hangingPunct="1"/>
            <a:r>
              <a:rPr lang="en-US" altLang="cs-CZ" dirty="0"/>
              <a:t>general </a:t>
            </a:r>
            <a:r>
              <a:rPr lang="cs-CZ" altLang="cs-CZ" dirty="0"/>
              <a:t>x </a:t>
            </a:r>
            <a:r>
              <a:rPr lang="en-US" altLang="cs-CZ" dirty="0"/>
              <a:t>detailed</a:t>
            </a:r>
          </a:p>
          <a:p>
            <a:pPr lvl="1" eaLnBrk="1" hangingPunct="1"/>
            <a:r>
              <a:rPr lang="en-US" altLang="cs-CZ" dirty="0"/>
              <a:t>timed according to presumed time of spending the resources</a:t>
            </a:r>
          </a:p>
          <a:p>
            <a:pPr eaLnBrk="1" hangingPunct="1"/>
            <a:r>
              <a:rPr lang="en-US" altLang="cs-CZ" dirty="0"/>
              <a:t>methods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155709B-88D5-4246-9613-BB03FEE7BBB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 err="1"/>
              <a:t>Definition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B5AC47-DBC2-46EF-9ADC-B6943E4B7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Project </a:t>
            </a:r>
            <a:r>
              <a:rPr lang="cs-CZ" dirty="0" err="1"/>
              <a:t>Plan</a:t>
            </a:r>
            <a:r>
              <a:rPr lang="cs-CZ" dirty="0"/>
              <a:t> (=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final</a:t>
            </a:r>
            <a:r>
              <a:rPr lang="cs-CZ" dirty="0"/>
              <a:t> </a:t>
            </a:r>
            <a:r>
              <a:rPr lang="cs-CZ" dirty="0" err="1"/>
              <a:t>deliverable</a:t>
            </a:r>
            <a:r>
              <a:rPr lang="cs-CZ" dirty="0"/>
              <a:t>)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71DBBF9-B335-4CC6-A741-E760973ADBC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 err="1"/>
              <a:t>Structure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B699D7-A78F-4826-BCCE-3AE59B16B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provides a statement of how and when objectives are to be achieved, by providing the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major products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activities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resources required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the scope of the plan. It identifies the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management stages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other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major control points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plan should cover not just the activities to create products but also the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activities to manage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 creation.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B0C018A-F322-4E9D-8844-748A9C5BFAA1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planning assumptions;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products description;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tolerances – time, cost and scope tolerances;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budgets – time and cost budgets, including provisions for risk and changes;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schedule – incl. a Gannt chart and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breakdown structure;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monitoring and control details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22240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3EFBDC99-B920-4A98-A9B8-6232A93E42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Agenda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3283E89-9B87-4F50-A5FE-A71F406D7F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Why </a:t>
            </a:r>
            <a:r>
              <a:rPr lang="cs-CZ" altLang="cs-CZ" sz="200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a lecture on</a:t>
            </a:r>
            <a:r>
              <a:rPr lang="cs-CZ" altLang="cs-CZ" sz="2000" dirty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altLang="cs-CZ" sz="2000" dirty="0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en-US" altLang="cs-CZ" sz="2000" dirty="0" err="1">
                <a:solidFill>
                  <a:schemeClr val="bg1">
                    <a:lumMod val="75000"/>
                  </a:schemeClr>
                </a:solidFill>
              </a:rPr>
              <a:t>roject</a:t>
            </a:r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 management?</a:t>
            </a:r>
          </a:p>
          <a:p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Project – definition</a:t>
            </a:r>
          </a:p>
          <a:p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Project management</a:t>
            </a:r>
          </a:p>
          <a:p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Process approach to a project</a:t>
            </a:r>
          </a:p>
          <a:p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Initiation of a project</a:t>
            </a:r>
          </a:p>
          <a:p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Planning of a project</a:t>
            </a:r>
          </a:p>
          <a:p>
            <a:r>
              <a:rPr lang="en-US" altLang="cs-CZ" sz="2800" b="1" dirty="0"/>
              <a:t>Management and coordination of a project</a:t>
            </a:r>
          </a:p>
          <a:p>
            <a:r>
              <a:rPr lang="en-US" altLang="cs-CZ" sz="2000" dirty="0"/>
              <a:t>Closure of a project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0D5BCEC-67ED-45EA-920D-D8DFB66A417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9351B4-3906-4EE5-859C-D7A2DF58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Progress</a:t>
            </a:r>
            <a:r>
              <a:rPr lang="cs-CZ" dirty="0"/>
              <a:t> </a:t>
            </a:r>
            <a:r>
              <a:rPr lang="cs-CZ" dirty="0" err="1"/>
              <a:t>tracking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6B52297-D296-4873-9814-1785726721F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C38C13-258E-4E10-A959-7C38EDAF3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involves measuring actual progress against the performance targets of time, cost, quality, scope, benefits and risk.</a:t>
            </a:r>
            <a:endParaRPr lang="cs-CZ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cs-CZ" dirty="0" err="1"/>
              <a:t>Plans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fit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progress</a:t>
            </a:r>
            <a:r>
              <a:rPr lang="cs-CZ" dirty="0"/>
              <a:t> </a:t>
            </a:r>
            <a:r>
              <a:rPr lang="cs-CZ" dirty="0" err="1"/>
              <a:t>tracking</a:t>
            </a: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 err="1"/>
              <a:t>Progress</a:t>
            </a:r>
            <a:r>
              <a:rPr lang="cs-CZ" dirty="0"/>
              <a:t> </a:t>
            </a:r>
            <a:r>
              <a:rPr lang="cs-CZ" dirty="0" err="1"/>
              <a:t>tracking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forward </a:t>
            </a:r>
            <a:r>
              <a:rPr lang="cs-CZ" dirty="0" err="1"/>
              <a:t>looking</a:t>
            </a:r>
            <a:r>
              <a:rPr lang="cs-CZ" dirty="0"/>
              <a:t> </a:t>
            </a:r>
            <a:r>
              <a:rPr lang="cs-CZ" dirty="0" err="1"/>
              <a:t>excercise</a:t>
            </a:r>
            <a:endParaRPr lang="cs-CZ" dirty="0"/>
          </a:p>
          <a:p>
            <a:pPr lvl="1"/>
            <a:r>
              <a:rPr lang="cs-CZ" dirty="0" err="1"/>
              <a:t>Estimates</a:t>
            </a:r>
            <a:r>
              <a:rPr lang="cs-CZ" dirty="0"/>
              <a:t> „to </a:t>
            </a:r>
            <a:r>
              <a:rPr lang="cs-CZ" dirty="0" err="1"/>
              <a:t>comlete</a:t>
            </a:r>
            <a:r>
              <a:rPr lang="cs-CZ" dirty="0"/>
              <a:t>“</a:t>
            </a:r>
          </a:p>
          <a:p>
            <a:pPr lvl="1"/>
            <a:r>
              <a:rPr lang="cs-CZ" dirty="0" err="1"/>
              <a:t>Estimates</a:t>
            </a:r>
            <a:r>
              <a:rPr lang="cs-CZ" dirty="0"/>
              <a:t> „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completion</a:t>
            </a:r>
            <a:r>
              <a:rPr lang="cs-CZ" dirty="0"/>
              <a:t>“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D816A4E-CDF4-4EB4-95C8-91E136358153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noProof="0" dirty="0"/>
              <a:t>Monitor progress.</a:t>
            </a:r>
          </a:p>
          <a:p>
            <a:pPr>
              <a:lnSpc>
                <a:spcPct val="100000"/>
              </a:lnSpc>
            </a:pPr>
            <a:r>
              <a:rPr lang="en-GB" noProof="0" dirty="0"/>
              <a:t>Compare level of achievement with plan.</a:t>
            </a:r>
          </a:p>
          <a:p>
            <a:pPr>
              <a:lnSpc>
                <a:spcPct val="100000"/>
              </a:lnSpc>
            </a:pPr>
            <a:r>
              <a:rPr lang="en-GB" noProof="0" dirty="0"/>
              <a:t>Review plans and options against future situations.</a:t>
            </a:r>
          </a:p>
          <a:p>
            <a:pPr>
              <a:lnSpc>
                <a:spcPct val="100000"/>
              </a:lnSpc>
            </a:pPr>
            <a:r>
              <a:rPr lang="en-GB" noProof="0" dirty="0"/>
              <a:t>Detect problems and identify risks.</a:t>
            </a:r>
          </a:p>
          <a:p>
            <a:pPr>
              <a:lnSpc>
                <a:spcPct val="100000"/>
              </a:lnSpc>
            </a:pPr>
            <a:r>
              <a:rPr lang="en-GB" noProof="0" dirty="0"/>
              <a:t>Initiate corrective action.</a:t>
            </a:r>
          </a:p>
          <a:p>
            <a:pPr>
              <a:lnSpc>
                <a:spcPct val="100000"/>
              </a:lnSpc>
            </a:pPr>
            <a:r>
              <a:rPr lang="en-GB" noProof="0" dirty="0"/>
              <a:t>Authorize further work.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51602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4415204-2671-4818-ABE9-DAD85F5D45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Agenda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EF98278-D735-4363-ABB4-C0E9EC7F2D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Why </a:t>
            </a:r>
            <a:r>
              <a:rPr lang="cs-CZ" altLang="cs-CZ" sz="200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a lecture on</a:t>
            </a:r>
            <a:r>
              <a:rPr lang="cs-CZ" altLang="cs-CZ" sz="2000" dirty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altLang="cs-CZ" sz="2000" dirty="0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en-US" altLang="cs-CZ" sz="2000" dirty="0" err="1">
                <a:solidFill>
                  <a:schemeClr val="bg1">
                    <a:lumMod val="75000"/>
                  </a:schemeClr>
                </a:solidFill>
              </a:rPr>
              <a:t>roject</a:t>
            </a:r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 management?</a:t>
            </a:r>
          </a:p>
          <a:p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Project – definition</a:t>
            </a:r>
          </a:p>
          <a:p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Project management</a:t>
            </a:r>
          </a:p>
          <a:p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Process approach to a project</a:t>
            </a:r>
          </a:p>
          <a:p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Initiation of a project</a:t>
            </a:r>
          </a:p>
          <a:p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Planning of a project</a:t>
            </a:r>
          </a:p>
          <a:p>
            <a:r>
              <a:rPr lang="en-US" altLang="cs-CZ" sz="2000" dirty="0">
                <a:solidFill>
                  <a:schemeClr val="bg1">
                    <a:lumMod val="75000"/>
                  </a:schemeClr>
                </a:solidFill>
              </a:rPr>
              <a:t>Management and coordination of a project</a:t>
            </a:r>
          </a:p>
          <a:p>
            <a:r>
              <a:rPr lang="en-US" altLang="cs-CZ" sz="2800" b="1" dirty="0"/>
              <a:t>Closure of a project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97EEE3-276D-462F-8AB4-83CED5E0F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Project </a:t>
            </a:r>
            <a:r>
              <a:rPr lang="cs-CZ" dirty="0" err="1"/>
              <a:t>Closure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9B8A9C-CD82-4B50-8411-21EFDF3B8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86" y="1484784"/>
            <a:ext cx="8064900" cy="4139998"/>
          </a:xfrm>
        </p:spPr>
        <p:txBody>
          <a:bodyPr/>
          <a:lstStyle/>
          <a:p>
            <a:r>
              <a:rPr lang="en-GB" noProof="0" dirty="0"/>
              <a:t>Verify user acceptance of the project’s products and ensure that the host site is able to support the products when the project is disbanded.</a:t>
            </a:r>
          </a:p>
          <a:p>
            <a:r>
              <a:rPr lang="en-GB" noProof="0" dirty="0"/>
              <a:t>Review the performance of the project against its baselines.</a:t>
            </a:r>
          </a:p>
          <a:p>
            <a:r>
              <a:rPr lang="cs-CZ" dirty="0"/>
              <a:t>A</a:t>
            </a:r>
            <a:r>
              <a:rPr lang="en-US" dirty="0" err="1"/>
              <a:t>ssess</a:t>
            </a:r>
            <a:r>
              <a:rPr lang="en-US" dirty="0"/>
              <a:t> any benefits that have already been realized and update the benefits management approach to include any post-project benefit reviews.</a:t>
            </a:r>
          </a:p>
          <a:p>
            <a:r>
              <a:rPr lang="en-GB" noProof="0" dirty="0"/>
              <a:t>Ensure that provision has been made to address all open issues and risks, with follow-on action recommendations.</a:t>
            </a:r>
            <a:endParaRPr lang="en-GB" noProof="0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608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572409C-0C4C-49B1-AABC-A66347985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3200" dirty="0"/>
              <a:t>Why </a:t>
            </a:r>
            <a:r>
              <a:rPr lang="cs-CZ" altLang="cs-CZ" sz="3200" dirty="0"/>
              <a:t>p</a:t>
            </a:r>
            <a:r>
              <a:rPr lang="en-US" altLang="cs-CZ" sz="3200" dirty="0" err="1"/>
              <a:t>roject</a:t>
            </a:r>
            <a:r>
              <a:rPr lang="en-US" altLang="cs-CZ" sz="3200" dirty="0"/>
              <a:t> management?</a:t>
            </a:r>
            <a:endParaRPr lang="cs-CZ" altLang="cs-CZ" sz="3200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0CDFC77-41F4-4F30-B5EC-673691F661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en-US" altLang="cs-CZ" dirty="0"/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en-US" altLang="cs-CZ" dirty="0"/>
              <a:t>Changing nature of environment and its impact on management of companies;</a:t>
            </a:r>
          </a:p>
          <a:p>
            <a:pPr marL="609600" indent="-609600" eaLnBrk="1" hangingPunct="1">
              <a:lnSpc>
                <a:spcPct val="150000"/>
              </a:lnSpc>
              <a:buFont typeface="Wingdings" panose="05000000000000000000" pitchFamily="2" charset="2"/>
              <a:buAutoNum type="arabicPeriod"/>
            </a:pPr>
            <a:r>
              <a:rPr lang="cs-CZ" altLang="cs-CZ" dirty="0"/>
              <a:t>R</a:t>
            </a:r>
            <a:r>
              <a:rPr lang="en-US" altLang="cs-CZ" dirty="0" err="1"/>
              <a:t>equirements</a:t>
            </a:r>
            <a:r>
              <a:rPr lang="en-US" altLang="cs-CZ" dirty="0"/>
              <a:t> on pretenders to managerial positions</a:t>
            </a:r>
            <a:r>
              <a:rPr lang="cs-CZ" altLang="cs-CZ" dirty="0"/>
              <a:t>.</a:t>
            </a:r>
            <a:endParaRPr lang="en-US" altLang="cs-CZ" dirty="0"/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cs-CZ" dirty="0"/>
              <a:t>	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cs-CZ" dirty="0"/>
              <a:t>	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1189D0E-5936-468E-9F08-DB538509BD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Ad 1) </a:t>
            </a:r>
            <a:r>
              <a:rPr lang="en-US" altLang="cs-CZ" sz="3200"/>
              <a:t>Changing nature of environment </a:t>
            </a:r>
            <a:r>
              <a:rPr lang="cs-CZ" altLang="cs-CZ" sz="2800"/>
              <a:t>…</a:t>
            </a:r>
            <a:r>
              <a:rPr lang="cs-CZ" altLang="cs-CZ"/>
              <a:t> 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50D97A8-EAFD-464A-9C49-CE6678E8FE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cs-CZ" sz="3200" dirty="0"/>
              <a:t>rapid development of new products;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cs-CZ" sz="3200" dirty="0"/>
              <a:t>frequent and rapid changes of processes;</a:t>
            </a:r>
          </a:p>
          <a:p>
            <a:pPr marL="342900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cs-CZ" sz="3200" dirty="0"/>
              <a:t>individualization of products according to customer demand</a:t>
            </a:r>
          </a:p>
          <a:p>
            <a:pPr eaLnBrk="1" hangingPunct="1">
              <a:lnSpc>
                <a:spcPct val="90000"/>
              </a:lnSpc>
            </a:pPr>
            <a:endParaRPr lang="en-US" altLang="cs-CZ" dirty="0"/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=&gt;  </a:t>
            </a:r>
            <a:r>
              <a:rPr lang="en-US" altLang="cs-CZ" sz="2400" dirty="0"/>
              <a:t>All of these factors require </a:t>
            </a:r>
            <a:r>
              <a:rPr lang="cs-CZ" altLang="cs-CZ" sz="2400" dirty="0"/>
              <a:t>a </a:t>
            </a:r>
            <a:r>
              <a:rPr lang="en-US" altLang="cs-CZ" sz="2400" b="1" dirty="0"/>
              <a:t>one-shot managed set of activities.</a:t>
            </a:r>
            <a:endParaRPr lang="en-US" altLang="cs-CZ" sz="2000" b="1" dirty="0"/>
          </a:p>
          <a:p>
            <a:pPr eaLnBrk="1" hangingPunct="1">
              <a:lnSpc>
                <a:spcPct val="90000"/>
              </a:lnSpc>
            </a:pPr>
            <a:endParaRPr lang="en-US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BCDAEDC-BFD5-4BC9-A78D-3C1E19AC77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Ad 2) </a:t>
            </a:r>
            <a:r>
              <a:rPr lang="cs-CZ" altLang="cs-CZ" sz="3600"/>
              <a:t>R</a:t>
            </a:r>
            <a:r>
              <a:rPr lang="en-US" altLang="cs-CZ" sz="3600"/>
              <a:t>equirements on pretenders </a:t>
            </a:r>
            <a:r>
              <a:rPr lang="cs-CZ" altLang="cs-CZ" sz="3600"/>
              <a:t>…</a:t>
            </a:r>
          </a:p>
        </p:txBody>
      </p:sp>
      <p:graphicFrame>
        <p:nvGraphicFramePr>
          <p:cNvPr id="8195" name="Object 3">
            <a:extLst>
              <a:ext uri="{FF2B5EF4-FFF2-40B4-BE49-F238E27FC236}">
                <a16:creationId xmlns:a16="http://schemas.microsoft.com/office/drawing/2014/main" id="{86326CC8-3FCB-4D76-8217-464DBD117239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9233545"/>
              </p:ext>
            </p:extLst>
          </p:nvPr>
        </p:nvGraphicFramePr>
        <p:xfrm>
          <a:off x="1719263" y="2478088"/>
          <a:ext cx="5908675" cy="199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kument" r:id="rId3" imgW="5908935" imgH="1998704" progId="Word.Document.8">
                  <p:embed/>
                </p:oleObj>
              </mc:Choice>
              <mc:Fallback>
                <p:oleObj name="Dokument" r:id="rId3" imgW="5908935" imgH="1998704" progId="Word.Document.8">
                  <p:embed/>
                  <p:pic>
                    <p:nvPicPr>
                      <p:cNvPr id="8195" name="Object 3">
                        <a:extLst>
                          <a:ext uri="{FF2B5EF4-FFF2-40B4-BE49-F238E27FC236}">
                            <a16:creationId xmlns:a16="http://schemas.microsoft.com/office/drawing/2014/main" id="{86326CC8-3FCB-4D76-8217-464DBD1172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263" y="2478088"/>
                        <a:ext cx="5908675" cy="199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E72BAB4-13EA-4D88-B58D-B4B255207B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z="3600" dirty="0"/>
              <a:t>Why </a:t>
            </a:r>
            <a:r>
              <a:rPr lang="cs-CZ" altLang="cs-CZ" sz="3600" dirty="0" err="1"/>
              <a:t>project</a:t>
            </a:r>
            <a:r>
              <a:rPr lang="cs-CZ" altLang="cs-CZ" sz="3600" dirty="0"/>
              <a:t> management</a:t>
            </a:r>
            <a:r>
              <a:rPr lang="cs-CZ" altLang="cs-CZ" dirty="0"/>
              <a:t>?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8F2EA03-3F7D-4CE3-883F-01916B265D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cs-CZ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cs-CZ" sz="3200" dirty="0"/>
              <a:t>=&gt; </a:t>
            </a:r>
            <a:r>
              <a:rPr lang="en-US" altLang="cs-CZ" dirty="0"/>
              <a:t>	</a:t>
            </a:r>
            <a:r>
              <a:rPr lang="en-US" altLang="cs-CZ" sz="3600" dirty="0"/>
              <a:t>increasing importance of </a:t>
            </a:r>
            <a:r>
              <a:rPr lang="cs-CZ" altLang="cs-CZ" sz="3600" dirty="0" err="1"/>
              <a:t>project</a:t>
            </a:r>
            <a:r>
              <a:rPr lang="cs-CZ" altLang="cs-CZ" sz="3600" dirty="0"/>
              <a:t> management </a:t>
            </a:r>
            <a:r>
              <a:rPr lang="en-US" altLang="cs-CZ" sz="3600" dirty="0"/>
              <a:t> </a:t>
            </a:r>
            <a:r>
              <a:rPr lang="cs-CZ" altLang="cs-CZ" sz="3600" dirty="0" err="1"/>
              <a:t>knowledge</a:t>
            </a:r>
            <a:r>
              <a:rPr lang="cs-CZ" altLang="cs-CZ" sz="3600" dirty="0"/>
              <a:t> and </a:t>
            </a:r>
            <a:r>
              <a:rPr lang="cs-CZ" altLang="cs-CZ" sz="3600" dirty="0" err="1"/>
              <a:t>skills</a:t>
            </a:r>
            <a:r>
              <a:rPr lang="cs-CZ" altLang="cs-CZ" sz="3600" dirty="0"/>
              <a:t> </a:t>
            </a:r>
            <a:r>
              <a:rPr lang="en-US" altLang="cs-CZ" sz="3600" dirty="0"/>
              <a:t>for businesses and </a:t>
            </a:r>
            <a:r>
              <a:rPr lang="cs-CZ" altLang="cs-CZ" sz="3600" dirty="0" err="1"/>
              <a:t>graduates</a:t>
            </a:r>
            <a:endParaRPr lang="en-US" alt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AD1A626-31C5-4806-9A0F-38748933F9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Agenda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1D10553-40C0-4989-AE96-537A2B0600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Why </a:t>
            </a:r>
            <a:r>
              <a:rPr lang="cs-CZ" altLang="cs-CZ" sz="180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a lecture on</a:t>
            </a:r>
            <a:r>
              <a:rPr lang="cs-CZ" altLang="cs-CZ" sz="1800" dirty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altLang="cs-CZ" sz="1800" dirty="0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en-US" altLang="cs-CZ" sz="1800" dirty="0" err="1">
                <a:solidFill>
                  <a:schemeClr val="bg1">
                    <a:lumMod val="75000"/>
                  </a:schemeClr>
                </a:solidFill>
              </a:rPr>
              <a:t>roject</a:t>
            </a:r>
            <a:r>
              <a:rPr lang="en-US" altLang="cs-CZ" sz="1800" dirty="0">
                <a:solidFill>
                  <a:schemeClr val="bg1">
                    <a:lumMod val="75000"/>
                  </a:schemeClr>
                </a:solidFill>
              </a:rPr>
              <a:t> management?</a:t>
            </a:r>
          </a:p>
          <a:p>
            <a:r>
              <a:rPr lang="en-US" altLang="cs-CZ" sz="2800" dirty="0"/>
              <a:t>Project – definition</a:t>
            </a:r>
          </a:p>
          <a:p>
            <a:pPr eaLnBrk="1" hangingPunct="1"/>
            <a:r>
              <a:rPr lang="en-US" altLang="cs-CZ" sz="1800" dirty="0"/>
              <a:t>Project management</a:t>
            </a:r>
          </a:p>
          <a:p>
            <a:pPr eaLnBrk="1" hangingPunct="1"/>
            <a:r>
              <a:rPr lang="en-US" altLang="cs-CZ" sz="1800" dirty="0"/>
              <a:t>Process approach to a project</a:t>
            </a:r>
          </a:p>
          <a:p>
            <a:pPr eaLnBrk="1" hangingPunct="1"/>
            <a:r>
              <a:rPr lang="en-US" altLang="cs-CZ" sz="1800" dirty="0"/>
              <a:t>Initiation of a project</a:t>
            </a:r>
          </a:p>
          <a:p>
            <a:pPr eaLnBrk="1" hangingPunct="1"/>
            <a:r>
              <a:rPr lang="en-US" altLang="cs-CZ" sz="1800" dirty="0"/>
              <a:t>Planning of a project</a:t>
            </a:r>
          </a:p>
          <a:p>
            <a:pPr eaLnBrk="1" hangingPunct="1"/>
            <a:r>
              <a:rPr lang="en-US" altLang="cs-CZ" sz="1800" dirty="0"/>
              <a:t>Management and coordination of a project</a:t>
            </a:r>
          </a:p>
          <a:p>
            <a:pPr eaLnBrk="1" hangingPunct="1"/>
            <a:r>
              <a:rPr lang="en-US" altLang="cs-CZ" sz="1800" dirty="0"/>
              <a:t>Closure of a project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C33A130-016C-4AF5-BEFE-1716ECEDA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Project (definition)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DFE72E3-B377-4DBA-ADA2-BEC194E94A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1034" y="1484784"/>
            <a:ext cx="8064900" cy="4139998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CA" sz="2800" dirty="0"/>
              <a:t>A </a:t>
            </a:r>
            <a:r>
              <a:rPr lang="en-CA" sz="2800" dirty="0">
                <a:ln w="0"/>
              </a:rPr>
              <a:t>project</a:t>
            </a:r>
            <a:r>
              <a:rPr lang="en-CA" sz="2800" dirty="0"/>
              <a:t> is a temporary organisation that is created for the purpose of delivering one or more business products according to an agreed business case.’</a:t>
            </a:r>
            <a:endParaRPr lang="cs-CZ" altLang="cs-CZ" sz="2800" dirty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cs-CZ" sz="2800" dirty="0"/>
              <a:t>short-term effort undertaken to create a unique objective (product / service).</a:t>
            </a:r>
          </a:p>
          <a:p>
            <a:pPr marL="914400" lvl="1" indent="-4572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cs-CZ" sz="2000" dirty="0"/>
              <a:t>temporariness = start and completion dates are set.</a:t>
            </a:r>
          </a:p>
          <a:p>
            <a:pPr marL="914400" lvl="1" indent="-4572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cs-CZ" sz="2000" dirty="0"/>
              <a:t>uniqueness</a:t>
            </a:r>
          </a:p>
          <a:p>
            <a:pPr marL="1295400" lvl="2" indent="-381000" eaLnBrk="1" hangingPunct="1">
              <a:lnSpc>
                <a:spcPct val="90000"/>
              </a:lnSpc>
            </a:pPr>
            <a:r>
              <a:rPr lang="en-US" altLang="cs-CZ" sz="1800" dirty="0"/>
              <a:t>goal</a:t>
            </a:r>
          </a:p>
          <a:p>
            <a:pPr marL="1295400" lvl="2" indent="-381000" eaLnBrk="1" hangingPunct="1">
              <a:lnSpc>
                <a:spcPct val="90000"/>
              </a:lnSpc>
            </a:pPr>
            <a:r>
              <a:rPr lang="en-US" altLang="cs-CZ" sz="1800" dirty="0"/>
              <a:t>technology</a:t>
            </a:r>
          </a:p>
          <a:p>
            <a:pPr marL="1295400" lvl="2" indent="-381000" eaLnBrk="1" hangingPunct="1">
              <a:lnSpc>
                <a:spcPct val="90000"/>
              </a:lnSpc>
            </a:pPr>
            <a:r>
              <a:rPr lang="en-US" altLang="cs-CZ" sz="1800" dirty="0"/>
              <a:t>people (=KSA)</a:t>
            </a:r>
          </a:p>
          <a:p>
            <a:pPr marL="1295400" lvl="2" indent="-381000" eaLnBrk="1" hangingPunct="1">
              <a:lnSpc>
                <a:spcPct val="90000"/>
              </a:lnSpc>
            </a:pPr>
            <a:r>
              <a:rPr lang="en-US" altLang="cs-CZ" sz="1800" dirty="0"/>
              <a:t>outer influence and risks</a:t>
            </a:r>
          </a:p>
          <a:p>
            <a:pPr marL="914400" lvl="1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cs-CZ" sz="2000" dirty="0"/>
              <a:t>=&gt; specific (one-shot)</a:t>
            </a:r>
            <a:r>
              <a:rPr lang="cs-CZ" altLang="cs-CZ" sz="2000" dirty="0"/>
              <a:t> </a:t>
            </a:r>
            <a:r>
              <a:rPr lang="en-US" altLang="cs-CZ" sz="2000" dirty="0"/>
              <a:t>= every project is realized only once.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EN.potx" id="{F7C11DC7-1B8A-49B4-9AAA-52303DEDAF7D}" vid="{B13F5AAB-AC0E-4CB5-95CC-537D369F30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Prezentace-ECON-EN</Template>
  <TotalTime>1040</TotalTime>
  <Words>1611</Words>
  <Application>Microsoft Office PowerPoint</Application>
  <PresentationFormat>Předvádění na obrazovce (4:3)</PresentationFormat>
  <Paragraphs>256</Paragraphs>
  <Slides>36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3" baseType="lpstr">
      <vt:lpstr>Arial</vt:lpstr>
      <vt:lpstr>Calibri</vt:lpstr>
      <vt:lpstr>Symbol</vt:lpstr>
      <vt:lpstr>Tahoma</vt:lpstr>
      <vt:lpstr>Wingdings</vt:lpstr>
      <vt:lpstr>Presentation_MU_EN</vt:lpstr>
      <vt:lpstr>Dokument</vt:lpstr>
      <vt:lpstr>  PROJECT MANAGEMENT</vt:lpstr>
      <vt:lpstr>Agenda</vt:lpstr>
      <vt:lpstr>Agenda</vt:lpstr>
      <vt:lpstr>Why project management?</vt:lpstr>
      <vt:lpstr>Ad 1) Changing nature of environment … </vt:lpstr>
      <vt:lpstr>Ad 2) Requirements on pretenders …</vt:lpstr>
      <vt:lpstr>Why project management?</vt:lpstr>
      <vt:lpstr>Agenda</vt:lpstr>
      <vt:lpstr>Project (definition)</vt:lpstr>
      <vt:lpstr>Why projects fail</vt:lpstr>
      <vt:lpstr>Agenda</vt:lpstr>
      <vt:lpstr>What is project management</vt:lpstr>
      <vt:lpstr>Distinctions of  PM</vt:lpstr>
      <vt:lpstr>Advantages of PM</vt:lpstr>
      <vt:lpstr>Disadvantages / risks of PM</vt:lpstr>
      <vt:lpstr>Three bases of PM</vt:lpstr>
      <vt:lpstr>Problem of interdependence</vt:lpstr>
      <vt:lpstr>Agenda</vt:lpstr>
      <vt:lpstr>Lifecycle of a project</vt:lpstr>
      <vt:lpstr>Agenda</vt:lpstr>
      <vt:lpstr>Goals setting</vt:lpstr>
      <vt:lpstr>(Outline) Business Case</vt:lpstr>
      <vt:lpstr>Project Brief (= your first deliverable)</vt:lpstr>
      <vt:lpstr>Agenda</vt:lpstr>
      <vt:lpstr>What to plan for?</vt:lpstr>
      <vt:lpstr>Work Breakdown Structure</vt:lpstr>
      <vt:lpstr>WBS – example 1</vt:lpstr>
      <vt:lpstr>WBS – example 2</vt:lpstr>
      <vt:lpstr>WBS – example 3</vt:lpstr>
      <vt:lpstr>Time scheduling</vt:lpstr>
      <vt:lpstr>Budgeting</vt:lpstr>
      <vt:lpstr>Project Plan (= your final deliverable)</vt:lpstr>
      <vt:lpstr>Agenda</vt:lpstr>
      <vt:lpstr>Progress tracking</vt:lpstr>
      <vt:lpstr>Agenda</vt:lpstr>
      <vt:lpstr>Project Closure</vt:lpstr>
    </vt:vector>
  </TitlesOfParts>
  <Company>Doc.Ing.Ivan Hálek, CSc.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PROJEKTOVÉ ŘÍZENÍ</dc:title>
  <dc:creator>Doc.Ing.Ivan Hálek, CSc.</dc:creator>
  <cp:lastModifiedBy>Smutny Petr</cp:lastModifiedBy>
  <cp:revision>118</cp:revision>
  <dcterms:created xsi:type="dcterms:W3CDTF">2005-11-05T15:53:31Z</dcterms:created>
  <dcterms:modified xsi:type="dcterms:W3CDTF">2020-10-15T07:40:05Z</dcterms:modified>
</cp:coreProperties>
</file>