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10018713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EEE58-5125-4B1B-9643-E83158F2560A}" v="13" dt="2020-12-09T10:17:25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1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Smutný" userId="37ffb8d4-0ab7-4539-80fa-95cb741689c5" providerId="ADAL" clId="{B6CEEE58-5125-4B1B-9643-E83158F2560A}"/>
    <pc:docChg chg="undo custSel addSld delSld modSld sldOrd">
      <pc:chgData name="Petr Smutný" userId="37ffb8d4-0ab7-4539-80fa-95cb741689c5" providerId="ADAL" clId="{B6CEEE58-5125-4B1B-9643-E83158F2560A}" dt="2020-12-09T10:30:14.638" v="753" actId="20577"/>
      <pc:docMkLst>
        <pc:docMk/>
      </pc:docMkLst>
      <pc:sldChg chg="modSp mod">
        <pc:chgData name="Petr Smutný" userId="37ffb8d4-0ab7-4539-80fa-95cb741689c5" providerId="ADAL" clId="{B6CEEE58-5125-4B1B-9643-E83158F2560A}" dt="2020-12-09T10:30:14.638" v="753" actId="20577"/>
        <pc:sldMkLst>
          <pc:docMk/>
          <pc:sldMk cId="0" sldId="256"/>
        </pc:sldMkLst>
        <pc:spChg chg="mod">
          <ac:chgData name="Petr Smutný" userId="37ffb8d4-0ab7-4539-80fa-95cb741689c5" providerId="ADAL" clId="{B6CEEE58-5125-4B1B-9643-E83158F2560A}" dt="2020-12-09T10:04:00.150" v="28" actId="20577"/>
          <ac:spMkLst>
            <pc:docMk/>
            <pc:sldMk cId="0" sldId="256"/>
            <ac:spMk id="3074" creationId="{D639AD89-7287-4C07-B788-DC1FAFDC7BBE}"/>
          </ac:spMkLst>
        </pc:spChg>
        <pc:spChg chg="mod">
          <ac:chgData name="Petr Smutný" userId="37ffb8d4-0ab7-4539-80fa-95cb741689c5" providerId="ADAL" clId="{B6CEEE58-5125-4B1B-9643-E83158F2560A}" dt="2020-12-09T10:30:14.638" v="753" actId="20577"/>
          <ac:spMkLst>
            <pc:docMk/>
            <pc:sldMk cId="0" sldId="256"/>
            <ac:spMk id="3075" creationId="{4E48D9B1-9315-4CE7-A187-BDAA8A5F7A14}"/>
          </ac:spMkLst>
        </pc:spChg>
      </pc:sldChg>
      <pc:sldChg chg="modSp new mod">
        <pc:chgData name="Petr Smutný" userId="37ffb8d4-0ab7-4539-80fa-95cb741689c5" providerId="ADAL" clId="{B6CEEE58-5125-4B1B-9643-E83158F2560A}" dt="2020-12-09T10:05:11.700" v="168" actId="313"/>
        <pc:sldMkLst>
          <pc:docMk/>
          <pc:sldMk cId="2270429400" sldId="257"/>
        </pc:sldMkLst>
        <pc:spChg chg="mod">
          <ac:chgData name="Petr Smutný" userId="37ffb8d4-0ab7-4539-80fa-95cb741689c5" providerId="ADAL" clId="{B6CEEE58-5125-4B1B-9643-E83158F2560A}" dt="2020-12-09T10:04:27.440" v="72" actId="20577"/>
          <ac:spMkLst>
            <pc:docMk/>
            <pc:sldMk cId="2270429400" sldId="257"/>
            <ac:spMk id="2" creationId="{F794B021-FB06-431B-BEE5-1A86BB42687E}"/>
          </ac:spMkLst>
        </pc:spChg>
        <pc:spChg chg="mod">
          <ac:chgData name="Petr Smutný" userId="37ffb8d4-0ab7-4539-80fa-95cb741689c5" providerId="ADAL" clId="{B6CEEE58-5125-4B1B-9643-E83158F2560A}" dt="2020-12-09T10:05:11.700" v="168" actId="313"/>
          <ac:spMkLst>
            <pc:docMk/>
            <pc:sldMk cId="2270429400" sldId="257"/>
            <ac:spMk id="3" creationId="{542F4B18-EA3C-4C87-BFF5-747CC031CCD7}"/>
          </ac:spMkLst>
        </pc:spChg>
      </pc:sldChg>
      <pc:sldChg chg="addSp delSp modSp new mod ord">
        <pc:chgData name="Petr Smutný" userId="37ffb8d4-0ab7-4539-80fa-95cb741689c5" providerId="ADAL" clId="{B6CEEE58-5125-4B1B-9643-E83158F2560A}" dt="2020-12-09T10:07:57.850" v="222" actId="478"/>
        <pc:sldMkLst>
          <pc:docMk/>
          <pc:sldMk cId="2062397277" sldId="258"/>
        </pc:sldMkLst>
        <pc:spChg chg="mod">
          <ac:chgData name="Petr Smutný" userId="37ffb8d4-0ab7-4539-80fa-95cb741689c5" providerId="ADAL" clId="{B6CEEE58-5125-4B1B-9643-E83158F2560A}" dt="2020-12-09T10:05:53.600" v="208" actId="20577"/>
          <ac:spMkLst>
            <pc:docMk/>
            <pc:sldMk cId="2062397277" sldId="258"/>
            <ac:spMk id="2" creationId="{50C8F452-6D05-4CEB-AAD1-46FAD2136A4F}"/>
          </ac:spMkLst>
        </pc:spChg>
        <pc:spChg chg="mod">
          <ac:chgData name="Petr Smutný" userId="37ffb8d4-0ab7-4539-80fa-95cb741689c5" providerId="ADAL" clId="{B6CEEE58-5125-4B1B-9643-E83158F2560A}" dt="2020-12-09T10:07:15.880" v="216" actId="1076"/>
          <ac:spMkLst>
            <pc:docMk/>
            <pc:sldMk cId="2062397277" sldId="258"/>
            <ac:spMk id="3" creationId="{0B9A4F62-DA3C-4B51-B487-FEFBD8F99371}"/>
          </ac:spMkLst>
        </pc:spChg>
        <pc:spChg chg="add del mod">
          <ac:chgData name="Petr Smutný" userId="37ffb8d4-0ab7-4539-80fa-95cb741689c5" providerId="ADAL" clId="{B6CEEE58-5125-4B1B-9643-E83158F2560A}" dt="2020-12-09T10:07:56.255" v="221" actId="478"/>
          <ac:spMkLst>
            <pc:docMk/>
            <pc:sldMk cId="2062397277" sldId="258"/>
            <ac:spMk id="6" creationId="{4ABAA998-171B-4CA6-A7E2-8579BE2CB944}"/>
          </ac:spMkLst>
        </pc:spChg>
        <pc:spChg chg="add del mod">
          <ac:chgData name="Petr Smutný" userId="37ffb8d4-0ab7-4539-80fa-95cb741689c5" providerId="ADAL" clId="{B6CEEE58-5125-4B1B-9643-E83158F2560A}" dt="2020-12-09T10:07:57.850" v="222" actId="478"/>
          <ac:spMkLst>
            <pc:docMk/>
            <pc:sldMk cId="2062397277" sldId="258"/>
            <ac:spMk id="7" creationId="{567AC9B7-2EBF-43EC-A6C3-5497188B586B}"/>
          </ac:spMkLst>
        </pc:spChg>
        <pc:spChg chg="add del mod">
          <ac:chgData name="Petr Smutný" userId="37ffb8d4-0ab7-4539-80fa-95cb741689c5" providerId="ADAL" clId="{B6CEEE58-5125-4B1B-9643-E83158F2560A}" dt="2020-12-09T10:07:39.735" v="220"/>
          <ac:spMkLst>
            <pc:docMk/>
            <pc:sldMk cId="2062397277" sldId="258"/>
            <ac:spMk id="8" creationId="{301C3C04-50A5-4252-B613-7DE9405189DE}"/>
          </ac:spMkLst>
        </pc:spChg>
        <pc:spChg chg="add del mod">
          <ac:chgData name="Petr Smutný" userId="37ffb8d4-0ab7-4539-80fa-95cb741689c5" providerId="ADAL" clId="{B6CEEE58-5125-4B1B-9643-E83158F2560A}" dt="2020-12-09T10:07:39.735" v="220"/>
          <ac:spMkLst>
            <pc:docMk/>
            <pc:sldMk cId="2062397277" sldId="258"/>
            <ac:spMk id="9" creationId="{79E6244D-0241-4995-AAEB-0DA95F3832FB}"/>
          </ac:spMkLst>
        </pc:spChg>
        <pc:spChg chg="add del mod">
          <ac:chgData name="Petr Smutný" userId="37ffb8d4-0ab7-4539-80fa-95cb741689c5" providerId="ADAL" clId="{B6CEEE58-5125-4B1B-9643-E83158F2560A}" dt="2020-12-09T10:07:39.735" v="220"/>
          <ac:spMkLst>
            <pc:docMk/>
            <pc:sldMk cId="2062397277" sldId="258"/>
            <ac:spMk id="10" creationId="{48676064-B5BF-4989-98FE-5B05204E4131}"/>
          </ac:spMkLst>
        </pc:spChg>
        <pc:spChg chg="add del mod">
          <ac:chgData name="Petr Smutný" userId="37ffb8d4-0ab7-4539-80fa-95cb741689c5" providerId="ADAL" clId="{B6CEEE58-5125-4B1B-9643-E83158F2560A}" dt="2020-12-09T10:07:39.735" v="220"/>
          <ac:spMkLst>
            <pc:docMk/>
            <pc:sldMk cId="2062397277" sldId="258"/>
            <ac:spMk id="11" creationId="{A93E9502-396B-4116-B35B-1DB4CF06F427}"/>
          </ac:spMkLst>
        </pc:spChg>
        <pc:spChg chg="add del mod">
          <ac:chgData name="Petr Smutný" userId="37ffb8d4-0ab7-4539-80fa-95cb741689c5" providerId="ADAL" clId="{B6CEEE58-5125-4B1B-9643-E83158F2560A}" dt="2020-12-09T10:07:39.735" v="220"/>
          <ac:spMkLst>
            <pc:docMk/>
            <pc:sldMk cId="2062397277" sldId="258"/>
            <ac:spMk id="12" creationId="{23456BAA-22D0-4493-913C-E2506C0AFD25}"/>
          </ac:spMkLst>
        </pc:spChg>
        <pc:picChg chg="add mod">
          <ac:chgData name="Petr Smutný" userId="37ffb8d4-0ab7-4539-80fa-95cb741689c5" providerId="ADAL" clId="{B6CEEE58-5125-4B1B-9643-E83158F2560A}" dt="2020-12-09T10:06:56" v="213" actId="1076"/>
          <ac:picMkLst>
            <pc:docMk/>
            <pc:sldMk cId="2062397277" sldId="258"/>
            <ac:picMk id="5" creationId="{9FA2479B-E6D4-4606-A781-AF63481E2CCB}"/>
          </ac:picMkLst>
        </pc:picChg>
      </pc:sldChg>
      <pc:sldChg chg="addSp delSp modSp new mod ord modClrScheme chgLayout">
        <pc:chgData name="Petr Smutný" userId="37ffb8d4-0ab7-4539-80fa-95cb741689c5" providerId="ADAL" clId="{B6CEEE58-5125-4B1B-9643-E83158F2560A}" dt="2020-12-09T10:15:41.431" v="367" actId="115"/>
        <pc:sldMkLst>
          <pc:docMk/>
          <pc:sldMk cId="1881725225" sldId="259"/>
        </pc:sldMkLst>
        <pc:spChg chg="mod ord">
          <ac:chgData name="Petr Smutný" userId="37ffb8d4-0ab7-4539-80fa-95cb741689c5" providerId="ADAL" clId="{B6CEEE58-5125-4B1B-9643-E83158F2560A}" dt="2020-12-09T10:08:51.910" v="256" actId="700"/>
          <ac:spMkLst>
            <pc:docMk/>
            <pc:sldMk cId="1881725225" sldId="259"/>
            <ac:spMk id="2" creationId="{7FD8E598-8AC1-499D-96DF-FEFA3464195E}"/>
          </ac:spMkLst>
        </pc:spChg>
        <pc:spChg chg="del mod ord">
          <ac:chgData name="Petr Smutný" userId="37ffb8d4-0ab7-4539-80fa-95cb741689c5" providerId="ADAL" clId="{B6CEEE58-5125-4B1B-9643-E83158F2560A}" dt="2020-12-09T10:08:51.910" v="256" actId="700"/>
          <ac:spMkLst>
            <pc:docMk/>
            <pc:sldMk cId="1881725225" sldId="259"/>
            <ac:spMk id="3" creationId="{D576922E-47D6-4B04-A7E6-4B6D9F37D28A}"/>
          </ac:spMkLst>
        </pc:spChg>
        <pc:spChg chg="add mod ord">
          <ac:chgData name="Petr Smutný" userId="37ffb8d4-0ab7-4539-80fa-95cb741689c5" providerId="ADAL" clId="{B6CEEE58-5125-4B1B-9643-E83158F2560A}" dt="2020-12-09T10:12:36.499" v="332" actId="404"/>
          <ac:spMkLst>
            <pc:docMk/>
            <pc:sldMk cId="1881725225" sldId="259"/>
            <ac:spMk id="4" creationId="{9C51FC0C-8AFA-48C7-8546-90B0E67D432B}"/>
          </ac:spMkLst>
        </pc:spChg>
        <pc:spChg chg="add mod ord">
          <ac:chgData name="Petr Smutný" userId="37ffb8d4-0ab7-4539-80fa-95cb741689c5" providerId="ADAL" clId="{B6CEEE58-5125-4B1B-9643-E83158F2560A}" dt="2020-12-09T10:09:03.110" v="257"/>
          <ac:spMkLst>
            <pc:docMk/>
            <pc:sldMk cId="1881725225" sldId="259"/>
            <ac:spMk id="5" creationId="{226BE494-7B99-4873-89C0-291B0207A72D}"/>
          </ac:spMkLst>
        </pc:spChg>
        <pc:spChg chg="add mod ord">
          <ac:chgData name="Petr Smutný" userId="37ffb8d4-0ab7-4539-80fa-95cb741689c5" providerId="ADAL" clId="{B6CEEE58-5125-4B1B-9643-E83158F2560A}" dt="2020-12-09T10:09:15.550" v="258"/>
          <ac:spMkLst>
            <pc:docMk/>
            <pc:sldMk cId="1881725225" sldId="259"/>
            <ac:spMk id="6" creationId="{E135D75F-D6FF-4B63-A5A3-591D1FE29EF2}"/>
          </ac:spMkLst>
        </pc:spChg>
        <pc:spChg chg="add mod ord">
          <ac:chgData name="Petr Smutný" userId="37ffb8d4-0ab7-4539-80fa-95cb741689c5" providerId="ADAL" clId="{B6CEEE58-5125-4B1B-9643-E83158F2560A}" dt="2020-12-09T10:15:41.431" v="367" actId="115"/>
          <ac:spMkLst>
            <pc:docMk/>
            <pc:sldMk cId="1881725225" sldId="259"/>
            <ac:spMk id="7" creationId="{810252AB-8971-4BE0-BE1D-F4D903F399CC}"/>
          </ac:spMkLst>
        </pc:spChg>
      </pc:sldChg>
      <pc:sldChg chg="addSp delSp modSp new mod ord modClrScheme chgLayout">
        <pc:chgData name="Petr Smutný" userId="37ffb8d4-0ab7-4539-80fa-95cb741689c5" providerId="ADAL" clId="{B6CEEE58-5125-4B1B-9643-E83158F2560A}" dt="2020-12-09T10:20:08.799" v="413" actId="1076"/>
        <pc:sldMkLst>
          <pc:docMk/>
          <pc:sldMk cId="2550209622" sldId="260"/>
        </pc:sldMkLst>
        <pc:spChg chg="mod ord">
          <ac:chgData name="Petr Smutný" userId="37ffb8d4-0ab7-4539-80fa-95cb741689c5" providerId="ADAL" clId="{B6CEEE58-5125-4B1B-9643-E83158F2560A}" dt="2020-12-09T10:17:39.649" v="383" actId="700"/>
          <ac:spMkLst>
            <pc:docMk/>
            <pc:sldMk cId="2550209622" sldId="260"/>
            <ac:spMk id="2" creationId="{27329FEB-CD0C-4F21-BDFE-A5C30F1D49A4}"/>
          </ac:spMkLst>
        </pc:spChg>
        <pc:spChg chg="del mod">
          <ac:chgData name="Petr Smutný" userId="37ffb8d4-0ab7-4539-80fa-95cb741689c5" providerId="ADAL" clId="{B6CEEE58-5125-4B1B-9643-E83158F2560A}" dt="2020-12-09T10:17:25.609" v="381"/>
          <ac:spMkLst>
            <pc:docMk/>
            <pc:sldMk cId="2550209622" sldId="260"/>
            <ac:spMk id="3" creationId="{5653F1D5-82F6-4A42-99E6-7EF46B9AC002}"/>
          </ac:spMkLst>
        </pc:spChg>
        <pc:spChg chg="add del mod">
          <ac:chgData name="Petr Smutný" userId="37ffb8d4-0ab7-4539-80fa-95cb741689c5" providerId="ADAL" clId="{B6CEEE58-5125-4B1B-9643-E83158F2560A}" dt="2020-12-09T10:17:20.929" v="380"/>
          <ac:spMkLst>
            <pc:docMk/>
            <pc:sldMk cId="2550209622" sldId="260"/>
            <ac:spMk id="4" creationId="{9813F397-BBE9-4F92-8C6E-DC8834AF35BA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6" creationId="{B559D12D-49F1-4263-B319-9F2445D59DC9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7" creationId="{233CE981-3769-426D-8000-DCEEBAB2E4A4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8" creationId="{14DF7694-693D-4CEF-8E00-AF6FB8E80F7D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9" creationId="{5265BB42-A348-49DF-A786-46F4FDD701E3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0" creationId="{B11A9367-910E-49BE-9731-3413CE05236D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1" creationId="{13123933-8D07-4C96-90E0-1335BF36566C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2" creationId="{9D939966-8BA1-42E9-AD5D-24CB14D63BF1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3" creationId="{076ADA72-2767-484C-B888-4B5E424F8156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4" creationId="{9391E1B5-407C-409F-AD52-CD33C1F37EB5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5" creationId="{4B8CB73D-2C43-4308-8AA4-D6865814608B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6" creationId="{7CEACF89-F67C-4C7A-B8B7-7EF31E181C18}"/>
          </ac:spMkLst>
        </pc:spChg>
        <pc:spChg chg="mod">
          <ac:chgData name="Petr Smutný" userId="37ffb8d4-0ab7-4539-80fa-95cb741689c5" providerId="ADAL" clId="{B6CEEE58-5125-4B1B-9643-E83158F2560A}" dt="2020-12-09T10:17:20.339" v="379" actId="1076"/>
          <ac:spMkLst>
            <pc:docMk/>
            <pc:sldMk cId="2550209622" sldId="260"/>
            <ac:spMk id="17" creationId="{FE024AE2-CD4B-4F16-A3D2-06DDDAE076A7}"/>
          </ac:spMkLst>
        </pc:spChg>
        <pc:spChg chg="add del mod">
          <ac:chgData name="Petr Smutný" userId="37ffb8d4-0ab7-4539-80fa-95cb741689c5" providerId="ADAL" clId="{B6CEEE58-5125-4B1B-9643-E83158F2560A}" dt="2020-12-09T10:17:20.929" v="380"/>
          <ac:spMkLst>
            <pc:docMk/>
            <pc:sldMk cId="2550209622" sldId="260"/>
            <ac:spMk id="18" creationId="{7D057649-A8AD-41A3-9454-7E2B9FEC6104}"/>
          </ac:spMkLst>
        </pc:spChg>
        <pc:spChg chg="add del mod ord">
          <ac:chgData name="Petr Smutný" userId="37ffb8d4-0ab7-4539-80fa-95cb741689c5" providerId="ADAL" clId="{B6CEEE58-5125-4B1B-9643-E83158F2560A}" dt="2020-12-09T10:17:45.089" v="384" actId="478"/>
          <ac:spMkLst>
            <pc:docMk/>
            <pc:sldMk cId="2550209622" sldId="260"/>
            <ac:spMk id="20" creationId="{93D83C96-E9CF-49D5-9B3E-67CD1D778D58}"/>
          </ac:spMkLst>
        </pc:spChg>
        <pc:spChg chg="add del mod ord">
          <ac:chgData name="Petr Smutný" userId="37ffb8d4-0ab7-4539-80fa-95cb741689c5" providerId="ADAL" clId="{B6CEEE58-5125-4B1B-9643-E83158F2560A}" dt="2020-12-09T10:17:47.339" v="385" actId="478"/>
          <ac:spMkLst>
            <pc:docMk/>
            <pc:sldMk cId="2550209622" sldId="260"/>
            <ac:spMk id="21" creationId="{F4DE519E-B2BE-458F-93BE-22D42DA3DF37}"/>
          </ac:spMkLst>
        </pc:spChg>
        <pc:spChg chg="add mod ord">
          <ac:chgData name="Petr Smutný" userId="37ffb8d4-0ab7-4539-80fa-95cb741689c5" providerId="ADAL" clId="{B6CEEE58-5125-4B1B-9643-E83158F2560A}" dt="2020-12-09T10:20:02.229" v="412" actId="948"/>
          <ac:spMkLst>
            <pc:docMk/>
            <pc:sldMk cId="2550209622" sldId="260"/>
            <ac:spMk id="22" creationId="{BDF717A3-901C-465D-B00A-3B852CFB69F1}"/>
          </ac:spMkLst>
        </pc:spChg>
        <pc:grpChg chg="mod">
          <ac:chgData name="Petr Smutný" userId="37ffb8d4-0ab7-4539-80fa-95cb741689c5" providerId="ADAL" clId="{B6CEEE58-5125-4B1B-9643-E83158F2560A}" dt="2020-12-09T10:17:13.699" v="377"/>
          <ac:grpSpMkLst>
            <pc:docMk/>
            <pc:sldMk cId="2550209622" sldId="260"/>
            <ac:grpSpMk id="1" creationId="{00000000-0000-0000-0000-000000000000}"/>
          </ac:grpSpMkLst>
        </pc:grpChg>
        <pc:grpChg chg="add del mod">
          <ac:chgData name="Petr Smutný" userId="37ffb8d4-0ab7-4539-80fa-95cb741689c5" providerId="ADAL" clId="{B6CEEE58-5125-4B1B-9643-E83158F2560A}" dt="2020-12-09T10:17:20.929" v="380"/>
          <ac:grpSpMkLst>
            <pc:docMk/>
            <pc:sldMk cId="2550209622" sldId="260"/>
            <ac:grpSpMk id="5" creationId="{5EC33CDA-E100-48D9-BAD7-6A708F679F0F}"/>
          </ac:grpSpMkLst>
        </pc:grpChg>
        <pc:picChg chg="add mod ord">
          <ac:chgData name="Petr Smutný" userId="37ffb8d4-0ab7-4539-80fa-95cb741689c5" providerId="ADAL" clId="{B6CEEE58-5125-4B1B-9643-E83158F2560A}" dt="2020-12-09T10:20:08.799" v="413" actId="1076"/>
          <ac:picMkLst>
            <pc:docMk/>
            <pc:sldMk cId="2550209622" sldId="260"/>
            <ac:picMk id="19" creationId="{2E36F3FA-3CC4-4561-A41E-959FD6DE9447}"/>
          </ac:picMkLst>
        </pc:picChg>
      </pc:sldChg>
      <pc:sldChg chg="modSp new mod ord">
        <pc:chgData name="Petr Smutný" userId="37ffb8d4-0ab7-4539-80fa-95cb741689c5" providerId="ADAL" clId="{B6CEEE58-5125-4B1B-9643-E83158F2560A}" dt="2020-12-09T10:29:16.008" v="751" actId="6549"/>
        <pc:sldMkLst>
          <pc:docMk/>
          <pc:sldMk cId="3622078678" sldId="261"/>
        </pc:sldMkLst>
        <pc:spChg chg="mod">
          <ac:chgData name="Petr Smutný" userId="37ffb8d4-0ab7-4539-80fa-95cb741689c5" providerId="ADAL" clId="{B6CEEE58-5125-4B1B-9643-E83158F2560A}" dt="2020-12-09T10:26:29.658" v="595" actId="20577"/>
          <ac:spMkLst>
            <pc:docMk/>
            <pc:sldMk cId="3622078678" sldId="261"/>
            <ac:spMk id="2" creationId="{3FBFDCC8-5B6A-4088-819F-C2AF3C57D132}"/>
          </ac:spMkLst>
        </pc:spChg>
        <pc:spChg chg="mod">
          <ac:chgData name="Petr Smutný" userId="37ffb8d4-0ab7-4539-80fa-95cb741689c5" providerId="ADAL" clId="{B6CEEE58-5125-4B1B-9643-E83158F2560A}" dt="2020-12-09T10:29:16.008" v="751" actId="6549"/>
          <ac:spMkLst>
            <pc:docMk/>
            <pc:sldMk cId="3622078678" sldId="261"/>
            <ac:spMk id="3" creationId="{BA9BBD05-EBD9-415E-ABFD-D0A447D6F010}"/>
          </ac:spMkLst>
        </pc:spChg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76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77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78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79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80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81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82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83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85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89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0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1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2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3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4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5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6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298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00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03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04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05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09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10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11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0" sldId="316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854856069" sldId="317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3372843405" sldId="318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3735790912" sldId="319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494398079" sldId="320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3484076773" sldId="321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621148013" sldId="322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1555160206" sldId="323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173608093" sldId="324"/>
        </pc:sldMkLst>
      </pc:sldChg>
      <pc:sldChg chg="del">
        <pc:chgData name="Petr Smutný" userId="37ffb8d4-0ab7-4539-80fa-95cb741689c5" providerId="ADAL" clId="{B6CEEE58-5125-4B1B-9643-E83158F2560A}" dt="2020-12-09T10:03:46.160" v="0" actId="2696"/>
        <pc:sldMkLst>
          <pc:docMk/>
          <pc:sldMk cId="3352224034" sldId="32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BB5C-7F69-4109-AC96-A3D685D2D1C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148718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284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2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82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069" y="6050486"/>
            <a:ext cx="662558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26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352" y="2019300"/>
            <a:ext cx="3149915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080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21" y="2285079"/>
            <a:ext cx="6667566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6508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97E412C-48CF-41DA-A7D4-E2F3F82109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329D8A6-A8F6-4F17-B847-9F21FEB60F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4BAC389-B3E6-49EA-89CD-57EA8420BD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DEB6E-605A-4FEA-883B-3F2F401CEC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139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37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140587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4085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23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869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1695075"/>
            <a:ext cx="3913810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588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06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770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EB728A4A-7210-4395-B69D-EF09A978EDD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  <p:extLst>
      <p:ext uri="{BB962C8B-B14F-4D97-AF65-F5344CB8AC3E}">
        <p14:creationId xmlns:p14="http://schemas.microsoft.com/office/powerpoint/2010/main" val="348679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</p:sldLayoutIdLst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639AD89-7287-4C07-B788-DC1FAFDC7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	</a:t>
            </a:r>
            <a:br>
              <a:rPr lang="cs-CZ" altLang="cs-CZ" b="1" dirty="0"/>
            </a:br>
            <a:r>
              <a:rPr lang="cs-CZ" altLang="cs-CZ" b="1" dirty="0"/>
              <a:t>HOW TO BUILD A PRESENTATION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E48D9B1-9315-4CE7-A187-BDAA8A5F7A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Seminar</a:t>
            </a:r>
            <a:r>
              <a:rPr lang="cs-CZ" altLang="cs-CZ" sz="2000"/>
              <a:t> 10</a:t>
            </a:r>
            <a:endParaRPr lang="cs-CZ" altLang="cs-CZ" sz="20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8F452-6D05-4CEB-AAD1-46FAD213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objectives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A4F62-DA3C-4B51-B487-FEFBD8F99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656" y="1476474"/>
            <a:ext cx="8064900" cy="4139998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 is to 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get the information across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such a way that the receiver will 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accept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it.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A2479B-E6D4-4606-A781-AF63481E2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492896"/>
            <a:ext cx="5980952" cy="2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9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26BE494-7B99-4873-89C0-291B0207A72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GETTING THE MESSAGE ACROSS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D8E598-8AC1-499D-96DF-FEFA34641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Getting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 </a:t>
            </a:r>
            <a:r>
              <a:rPr lang="cs-CZ" dirty="0" err="1"/>
              <a:t>across</a:t>
            </a:r>
            <a:endParaRPr lang="en-GB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135D75F-D6FF-4B63-A5A3-591D1FE29EF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ACTIVE LISTENNING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51FC0C-8AFA-48C7-8546-90B0E67D4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228600" algn="l"/>
                <a:tab pos="4343400" algn="l"/>
              </a:tabLst>
            </a:pPr>
            <a:r>
              <a:rPr lang="cs-CZ" sz="1200" dirty="0">
                <a:effectLst/>
                <a:latin typeface="+mj-lt"/>
                <a:ea typeface="Times New Roman" panose="02020603050405020304" pitchFamily="18" charset="0"/>
              </a:rPr>
              <a:t>v</a:t>
            </a:r>
            <a:r>
              <a:rPr lang="en-US" sz="1200" dirty="0" err="1">
                <a:effectLst/>
                <a:latin typeface="+mj-lt"/>
                <a:ea typeface="Times New Roman" panose="02020603050405020304" pitchFamily="18" charset="0"/>
              </a:rPr>
              <a:t>erbal</a:t>
            </a:r>
            <a:r>
              <a:rPr lang="cs-CZ" sz="1200" dirty="0">
                <a:effectLst/>
                <a:latin typeface="+mj-lt"/>
                <a:ea typeface="Times New Roman" panose="02020603050405020304" pitchFamily="18" charset="0"/>
              </a:rPr>
              <a:t>= </a:t>
            </a: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oral or written method of transmitting meaning through words;</a:t>
            </a:r>
            <a:endParaRPr lang="en-GB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228600" algn="l"/>
                <a:tab pos="4343400" algn="l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nonverbal = any part of communication that does not use words.</a:t>
            </a:r>
            <a:endParaRPr lang="en-GB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54000" indent="0" algn="just">
              <a:lnSpc>
                <a:spcPct val="100000"/>
              </a:lnSpc>
              <a:buNone/>
              <a:tabLst>
                <a:tab pos="4343400" algn="l"/>
              </a:tabLst>
            </a:pP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/>
              <a:t>Empathize </a:t>
            </a:r>
            <a:r>
              <a:rPr lang="en-US" sz="1200" dirty="0"/>
              <a:t> </a:t>
            </a:r>
            <a:endParaRPr lang="cs-CZ" sz="1200" dirty="0"/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/>
              <a:t>try to understand and be sensitive to the feelings, thoughts, and situation of others.</a:t>
            </a:r>
            <a:endParaRPr lang="en-GB" sz="1200" dirty="0"/>
          </a:p>
          <a:p>
            <a:pPr marL="0" indent="0">
              <a:lnSpc>
                <a:spcPct val="100000"/>
              </a:lnSpc>
              <a:buNone/>
              <a:tabLst>
                <a:tab pos="4343400" algn="l"/>
              </a:tabLst>
            </a:pPr>
            <a:endParaRPr lang="cs-CZ" sz="1200" dirty="0"/>
          </a:p>
          <a:p>
            <a:pPr marL="0" indent="0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/>
              <a:t>Repeat </a:t>
            </a:r>
            <a:endParaRPr lang="cs-CZ" sz="1200" u="sng" dirty="0"/>
          </a:p>
          <a:p>
            <a:pPr marL="0" indent="0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/>
              <a:t>rephrase the key points a couple of times; “tell them what you’re going to tell them → tell them → tell the what you’ve told them”.</a:t>
            </a:r>
            <a:endParaRPr lang="cs-CZ" sz="1200" dirty="0"/>
          </a:p>
          <a:p>
            <a:pPr marL="0" indent="0">
              <a:lnSpc>
                <a:spcPct val="100000"/>
              </a:lnSpc>
              <a:buNone/>
              <a:tabLst>
                <a:tab pos="4343400" algn="l"/>
              </a:tabLst>
            </a:pPr>
            <a:endParaRPr lang="en-GB" sz="1200" dirty="0"/>
          </a:p>
          <a:p>
            <a:pPr marL="0" indent="0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/>
              <a:t>Use</a:t>
            </a:r>
            <a:r>
              <a:rPr lang="cs-CZ" sz="1200" u="sng" dirty="0"/>
              <a:t> </a:t>
            </a:r>
            <a:r>
              <a:rPr lang="cs-CZ" sz="1200" u="sng" dirty="0" err="1"/>
              <a:t>timing</a:t>
            </a:r>
            <a:r>
              <a:rPr lang="cs-CZ" sz="1200" u="sng" dirty="0"/>
              <a:t> </a:t>
            </a:r>
          </a:p>
          <a:p>
            <a:pPr marL="0" indent="0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/>
              <a:t>find a time when the receiver is less likely to be distracted by other matters.</a:t>
            </a:r>
            <a:endParaRPr lang="en-GB" sz="1200" dirty="0"/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endParaRPr lang="cs-CZ" sz="1200" dirty="0"/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/>
              <a:t>B</a:t>
            </a:r>
            <a:r>
              <a:rPr lang="cs-CZ" sz="1200" u="sng" dirty="0"/>
              <a:t>e </a:t>
            </a:r>
            <a:r>
              <a:rPr lang="en-US" sz="1200" u="sng" dirty="0" err="1"/>
              <a:t>descriptiv</a:t>
            </a:r>
            <a:r>
              <a:rPr lang="cs-CZ" sz="1200" u="sng" dirty="0"/>
              <a:t>e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/>
              <a:t>focus on the problem, rather than be personal (if you have negative information to convey).</a:t>
            </a:r>
            <a:endParaRPr lang="en-GB" sz="1200" dirty="0"/>
          </a:p>
          <a:p>
            <a:pPr marL="54000" indent="0">
              <a:buNone/>
            </a:pPr>
            <a:endParaRPr lang="en-GB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10252AB-8971-4BE0-BE1D-F4D903F399CC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90271"/>
            <a:ext cx="4204020" cy="4140000"/>
          </a:xfrm>
        </p:spPr>
        <p:txBody>
          <a:bodyPr/>
          <a:lstStyle/>
          <a:p>
            <a:pPr marL="54000" indent="0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050" dirty="0">
                <a:effectLst/>
                <a:latin typeface="+mj-lt"/>
                <a:ea typeface="Times New Roman" panose="02020603050405020304" pitchFamily="18" charset="0"/>
              </a:rPr>
              <a:t>4 types of listeners:</a:t>
            </a:r>
            <a:endParaRPr lang="en-GB" sz="105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tabLst>
                <a:tab pos="228600" algn="l"/>
                <a:tab pos="4343400" algn="l"/>
              </a:tabLst>
            </a:pPr>
            <a:r>
              <a:rPr lang="en-US" sz="1050" dirty="0">
                <a:effectLst/>
                <a:latin typeface="+mj-lt"/>
                <a:ea typeface="Times New Roman" panose="02020603050405020304" pitchFamily="18" charset="0"/>
              </a:rPr>
              <a:t>	non-listener</a:t>
            </a:r>
            <a:endParaRPr lang="en-GB" sz="105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tabLst>
                <a:tab pos="228600" algn="l"/>
                <a:tab pos="4343400" algn="l"/>
              </a:tabLst>
            </a:pPr>
            <a:r>
              <a:rPr lang="en-US" sz="1050" dirty="0">
                <a:effectLst/>
                <a:latin typeface="+mj-lt"/>
                <a:ea typeface="Times New Roman" panose="02020603050405020304" pitchFamily="18" charset="0"/>
              </a:rPr>
              <a:t>	marginal listener</a:t>
            </a:r>
            <a:endParaRPr lang="en-GB" sz="105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228600" algn="l"/>
                <a:tab pos="342900" algn="l"/>
                <a:tab pos="4343400" algn="l"/>
              </a:tabLst>
            </a:pPr>
            <a:r>
              <a:rPr lang="en-US" sz="1050" dirty="0">
                <a:effectLst/>
                <a:latin typeface="+mj-lt"/>
                <a:ea typeface="Times New Roman" panose="02020603050405020304" pitchFamily="18" charset="0"/>
              </a:rPr>
              <a:t>	evaluative listener – hears the words but doesn’t get the meaning;</a:t>
            </a:r>
            <a:endParaRPr lang="en-GB" sz="105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228600" algn="l"/>
                <a:tab pos="4343400" algn="l"/>
              </a:tabLst>
            </a:pPr>
            <a:r>
              <a:rPr lang="en-US" sz="1050" dirty="0">
                <a:effectLst/>
                <a:latin typeface="+mj-lt"/>
                <a:ea typeface="Times New Roman" panose="02020603050405020304" pitchFamily="18" charset="0"/>
              </a:rPr>
              <a:t>	active listener – hears and understands the message</a:t>
            </a:r>
            <a:endParaRPr lang="en-GB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54000" indent="0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 </a:t>
            </a:r>
            <a:endParaRPr lang="en-GB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 err="1">
                <a:effectLst/>
                <a:latin typeface="+mj-lt"/>
                <a:ea typeface="Times New Roman" panose="02020603050405020304" pitchFamily="18" charset="0"/>
              </a:rPr>
              <a:t>Liste</a:t>
            </a:r>
            <a:r>
              <a:rPr lang="cs-CZ" sz="1200" u="sng" dirty="0">
                <a:effectLst/>
                <a:latin typeface="+mj-lt"/>
                <a:ea typeface="Times New Roman" panose="02020603050405020304" pitchFamily="18" charset="0"/>
              </a:rPr>
              <a:t>n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listen to the content of the message; try to hear precisely what is being said.</a:t>
            </a:r>
            <a:endParaRPr lang="en-GB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endParaRPr lang="cs-CZ" sz="1200" u="sng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 err="1">
                <a:effectLst/>
                <a:latin typeface="+mj-lt"/>
                <a:ea typeface="Times New Roman" panose="02020603050405020304" pitchFamily="18" charset="0"/>
              </a:rPr>
              <a:t>Empathiz</a:t>
            </a:r>
            <a:r>
              <a:rPr lang="cs-CZ" sz="1200" u="sng" dirty="0">
                <a:effectLst/>
                <a:latin typeface="+mj-lt"/>
                <a:ea typeface="Times New Roman" panose="02020603050405020304" pitchFamily="18" charset="0"/>
              </a:rPr>
              <a:t>e 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try to perceive the speaker’s feelings about what is being said through the way that the message is delivered.</a:t>
            </a:r>
            <a:endParaRPr lang="en-GB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endParaRPr lang="cs-CZ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>
                <a:effectLst/>
                <a:latin typeface="+mj-lt"/>
                <a:ea typeface="Times New Roman" panose="02020603050405020304" pitchFamily="18" charset="0"/>
              </a:rPr>
              <a:t>Be</a:t>
            </a:r>
            <a:r>
              <a:rPr lang="cs-CZ" sz="1200" u="sng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u="sng" dirty="0">
                <a:effectLst/>
                <a:latin typeface="+mj-lt"/>
                <a:ea typeface="Times New Roman" panose="02020603050405020304" pitchFamily="18" charset="0"/>
              </a:rPr>
              <a:t>interested</a:t>
            </a:r>
            <a:r>
              <a:rPr lang="cs-CZ" sz="1200" u="sng" dirty="0"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as any behavior, active listening requires motivation. Try to take the view that there is always something of value in a conversation and actively look for it.</a:t>
            </a:r>
            <a:endParaRPr lang="en-GB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endParaRPr lang="cs-CZ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u="sng" dirty="0">
                <a:effectLst/>
                <a:latin typeface="+mj-lt"/>
                <a:ea typeface="Times New Roman" panose="02020603050405020304" pitchFamily="18" charset="0"/>
              </a:rPr>
              <a:t>Provide feedback</a:t>
            </a:r>
            <a:r>
              <a:rPr lang="cs-CZ" sz="1200" u="sng" dirty="0"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4343400" algn="l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by rephrasing the speaker’s ideas; this demonstrates your interest and helps the speaker determine whether you understand the message.</a:t>
            </a:r>
            <a:endParaRPr lang="en-GB" sz="12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725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29FEB-CD0C-4F21-BDFE-A5C30F1D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Persuasive communication</a:t>
            </a:r>
            <a:endParaRPr lang="en-GB" dirty="0"/>
          </a:p>
        </p:txBody>
      </p:sp>
      <p:pic>
        <p:nvPicPr>
          <p:cNvPr id="19" name="Zástupný obsah 18">
            <a:extLst>
              <a:ext uri="{FF2B5EF4-FFF2-40B4-BE49-F238E27FC236}">
                <a16:creationId xmlns:a16="http://schemas.microsoft.com/office/drawing/2014/main" id="{2E36F3FA-3CC4-4561-A41E-959FD6DE94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1528" y="3789040"/>
            <a:ext cx="6129547" cy="1940601"/>
          </a:xfrm>
          <a:prstGeom prst="rect">
            <a:avLst/>
          </a:prstGeom>
        </p:spPr>
      </p:pic>
      <p:sp>
        <p:nvSpPr>
          <p:cNvPr id="22" name="Zástupný obsah 21">
            <a:extLst>
              <a:ext uri="{FF2B5EF4-FFF2-40B4-BE49-F238E27FC236}">
                <a16:creationId xmlns:a16="http://schemas.microsoft.com/office/drawing/2014/main" id="{BDF717A3-901C-465D-B00A-3B852CFB69F1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553852" y="1484784"/>
            <a:ext cx="8064900" cy="2304256"/>
          </a:xfrm>
        </p:spPr>
        <p:txBody>
          <a:bodyPr/>
          <a:lstStyle/>
          <a:p>
            <a:pPr marL="896938" indent="-896938">
              <a:lnSpc>
                <a:spcPct val="100000"/>
              </a:lnSpc>
              <a:spcAft>
                <a:spcPts val="1200"/>
              </a:spcAft>
              <a:buNone/>
              <a:tabLst>
                <a:tab pos="4343400" algn="l"/>
              </a:tabLst>
            </a:pPr>
            <a:r>
              <a:rPr lang="en-US" sz="1400" dirty="0"/>
              <a:t>Rapport =</a:t>
            </a:r>
            <a:r>
              <a:rPr lang="cs-CZ" sz="1400" dirty="0"/>
              <a:t> 	</a:t>
            </a:r>
            <a:r>
              <a:rPr lang="en-US" sz="1400" dirty="0"/>
              <a:t>being attuned to other people verbally or nonverbally so that they are comfortable and have trust and confidence in you.</a:t>
            </a:r>
            <a:endParaRPr lang="en-GB" sz="1400" dirty="0"/>
          </a:p>
          <a:p>
            <a:pPr marL="896938" indent="-896938" algn="just">
              <a:lnSpc>
                <a:spcPct val="100000"/>
              </a:lnSpc>
              <a:spcAft>
                <a:spcPts val="1200"/>
              </a:spcAft>
              <a:buNone/>
              <a:tabLst>
                <a:tab pos="4343400" algn="l"/>
              </a:tabLst>
            </a:pPr>
            <a:r>
              <a:rPr lang="en-US" sz="1400" dirty="0"/>
              <a:t>Pacing = </a:t>
            </a:r>
            <a:r>
              <a:rPr lang="cs-CZ" sz="1400" dirty="0"/>
              <a:t>	</a:t>
            </a:r>
            <a:r>
              <a:rPr lang="en-US" sz="1400" dirty="0"/>
              <a:t>establishing rapport by reflecting what others do, know or assume to be true (saying or doing something similar, matching some part of their ongoing experience).</a:t>
            </a:r>
            <a:endParaRPr lang="en-GB" sz="1400" dirty="0"/>
          </a:p>
          <a:p>
            <a:pPr marL="896938" indent="-896938" algn="just">
              <a:lnSpc>
                <a:spcPct val="100000"/>
              </a:lnSpc>
              <a:spcAft>
                <a:spcPts val="1200"/>
              </a:spcAft>
              <a:buNone/>
              <a:tabLst>
                <a:tab pos="4343400" algn="l"/>
              </a:tabLst>
            </a:pPr>
            <a:r>
              <a:rPr lang="en-US" sz="1400" dirty="0"/>
              <a:t>Leading =</a:t>
            </a:r>
            <a:r>
              <a:rPr lang="cs-CZ" sz="1400" dirty="0"/>
              <a:t> </a:t>
            </a:r>
            <a:r>
              <a:rPr lang="en-US" sz="1400" dirty="0"/>
              <a:t>getting other people to pace with you (attempting to influence them to consider other possibilities).</a:t>
            </a:r>
            <a:endParaRPr lang="en-GB" sz="1400" dirty="0"/>
          </a:p>
          <a:p>
            <a:pPr marL="896938" indent="-896938" algn="just">
              <a:lnSpc>
                <a:spcPct val="100000"/>
              </a:lnSpc>
              <a:spcAft>
                <a:spcPts val="1200"/>
              </a:spcAft>
              <a:buNone/>
              <a:tabLst>
                <a:tab pos="4343400" algn="l"/>
              </a:tabLst>
            </a:pPr>
            <a:r>
              <a:rPr lang="en-US" sz="1400" dirty="0"/>
              <a:t>Having behavioral adaptability = having enough range in your own behavior to pace with the person or persons with whom you are interacting.</a:t>
            </a:r>
            <a:endParaRPr lang="en-GB" sz="1400" dirty="0"/>
          </a:p>
          <a:p>
            <a:pPr marL="54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20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FDCC8-5B6A-4088-819F-C2AF3C57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build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BBD05-EBD9-415E-ABFD-D0A447D6F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Start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GOAL in mind - </a:t>
            </a:r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objectives</a:t>
            </a:r>
            <a:r>
              <a:rPr lang="cs-CZ" dirty="0"/>
              <a:t>?</a:t>
            </a:r>
          </a:p>
          <a:p>
            <a:r>
              <a:rPr lang="cs-CZ" dirty="0" err="1"/>
              <a:t>Identify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audience</a:t>
            </a:r>
          </a:p>
          <a:p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  <a:p>
            <a:pPr lvl="1"/>
            <a:r>
              <a:rPr lang="cs-CZ" dirty="0" err="1"/>
              <a:t>Sequential</a:t>
            </a:r>
            <a:r>
              <a:rPr lang="cs-CZ" dirty="0"/>
              <a:t> argument</a:t>
            </a:r>
          </a:p>
          <a:p>
            <a:pPr lvl="1"/>
            <a:r>
              <a:rPr lang="cs-CZ" dirty="0" err="1"/>
              <a:t>Hierarchical</a:t>
            </a:r>
            <a:r>
              <a:rPr lang="cs-CZ" dirty="0"/>
              <a:t> </a:t>
            </a:r>
            <a:r>
              <a:rPr lang="cs-CZ" dirty="0" err="1"/>
              <a:t>decomposition</a:t>
            </a:r>
            <a:endParaRPr lang="cs-CZ" dirty="0"/>
          </a:p>
          <a:p>
            <a:pPr lvl="1"/>
            <a:r>
              <a:rPr lang="cs-CZ" dirty="0" err="1"/>
              <a:t>Question</a:t>
            </a:r>
            <a:r>
              <a:rPr lang="cs-CZ" dirty="0"/>
              <a:t> </a:t>
            </a:r>
            <a:r>
              <a:rPr lang="cs-CZ" dirty="0" err="1"/>
              <a:t>orientated</a:t>
            </a:r>
            <a:endParaRPr lang="cs-CZ" dirty="0"/>
          </a:p>
          <a:p>
            <a:pPr lvl="1"/>
            <a:r>
              <a:rPr lang="cs-CZ" dirty="0"/>
              <a:t>Pyramid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Meaty</a:t>
            </a:r>
            <a:r>
              <a:rPr lang="cs-CZ" dirty="0"/>
              <a:t> </a:t>
            </a:r>
            <a:r>
              <a:rPr lang="cs-CZ" dirty="0" err="1"/>
              <a:t>sandwich</a:t>
            </a:r>
            <a:r>
              <a:rPr lang="cs-CZ" dirty="0"/>
              <a:t>“</a:t>
            </a:r>
            <a:endParaRPr lang="en-GB" dirty="0"/>
          </a:p>
          <a:p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visual</a:t>
            </a:r>
            <a:r>
              <a:rPr lang="cs-CZ" dirty="0"/>
              <a:t> aids</a:t>
            </a:r>
          </a:p>
          <a:p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(oral) </a:t>
            </a:r>
            <a:r>
              <a:rPr lang="cs-CZ" dirty="0" err="1"/>
              <a:t>delivery</a:t>
            </a:r>
            <a:endParaRPr lang="cs-CZ" dirty="0"/>
          </a:p>
          <a:p>
            <a:pPr lvl="1"/>
            <a:r>
              <a:rPr lang="cs-CZ" dirty="0" err="1"/>
              <a:t>Getting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audience‘s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  <a:p>
            <a:pPr lvl="1"/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rapport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07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4B021-FB06-431B-BEE5-1A86BB426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(s)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F4B18-EA3C-4C87-BFF5-747CC031C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Sequential</a:t>
            </a:r>
            <a:r>
              <a:rPr lang="cs-CZ" dirty="0"/>
              <a:t> argument</a:t>
            </a:r>
          </a:p>
          <a:p>
            <a:r>
              <a:rPr lang="cs-CZ" dirty="0" err="1"/>
              <a:t>Hierarchical</a:t>
            </a:r>
            <a:r>
              <a:rPr lang="cs-CZ" dirty="0"/>
              <a:t> </a:t>
            </a:r>
            <a:r>
              <a:rPr lang="cs-CZ" dirty="0" err="1"/>
              <a:t>decomposition</a:t>
            </a:r>
            <a:endParaRPr lang="cs-CZ" dirty="0"/>
          </a:p>
          <a:p>
            <a:r>
              <a:rPr lang="cs-CZ" dirty="0" err="1"/>
              <a:t>Question</a:t>
            </a:r>
            <a:r>
              <a:rPr lang="cs-CZ" dirty="0"/>
              <a:t> </a:t>
            </a:r>
            <a:r>
              <a:rPr lang="cs-CZ" dirty="0" err="1"/>
              <a:t>orientated</a:t>
            </a:r>
            <a:endParaRPr lang="cs-CZ" dirty="0"/>
          </a:p>
          <a:p>
            <a:r>
              <a:rPr lang="cs-CZ" dirty="0"/>
              <a:t>Pyramid</a:t>
            </a:r>
          </a:p>
          <a:p>
            <a:r>
              <a:rPr lang="cs-CZ" dirty="0"/>
              <a:t>„</a:t>
            </a:r>
            <a:r>
              <a:rPr lang="cs-CZ" dirty="0" err="1"/>
              <a:t>Meaty</a:t>
            </a:r>
            <a:r>
              <a:rPr lang="cs-CZ" dirty="0"/>
              <a:t> </a:t>
            </a:r>
            <a:r>
              <a:rPr lang="cs-CZ" dirty="0" err="1"/>
              <a:t>sandwich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940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1067</TotalTime>
  <Words>455</Words>
  <Application>Microsoft Office PowerPoint</Application>
  <PresentationFormat>Předvádění na obrazovce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Presentation_MU_EN</vt:lpstr>
      <vt:lpstr>  HOW TO BUILD A PRESENTATION</vt:lpstr>
      <vt:lpstr>The objectives of communication</vt:lpstr>
      <vt:lpstr>Getting the message across</vt:lpstr>
      <vt:lpstr>Persuasive communication</vt:lpstr>
      <vt:lpstr>How to build your presentation</vt:lpstr>
      <vt:lpstr>Possible presentation structure(s)</vt:lpstr>
    </vt:vector>
  </TitlesOfParts>
  <Company>Doc.Ing.Ivan Hálek, CSc.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</dc:title>
  <dc:creator>Doc.Ing.Ivan Hálek, CSc.</dc:creator>
  <cp:lastModifiedBy>Petr Smutný</cp:lastModifiedBy>
  <cp:revision>119</cp:revision>
  <cp:lastPrinted>2020-10-15T07:46:28Z</cp:lastPrinted>
  <dcterms:created xsi:type="dcterms:W3CDTF">2005-11-05T15:53:31Z</dcterms:created>
  <dcterms:modified xsi:type="dcterms:W3CDTF">2020-12-09T10:30:17Z</dcterms:modified>
</cp:coreProperties>
</file>