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consultants don't even know how their own system </a:t>
            </a:r>
            <a:r>
              <a:rPr lang="en-US" sz="2100" dirty="0" smtClean="0">
                <a:solidFill>
                  <a:srgbClr val="FF0000"/>
                </a:solidFill>
              </a:rPr>
              <a:t>works</a:t>
            </a:r>
            <a:r>
              <a:rPr lang="cs-CZ" sz="2100" dirty="0" smtClean="0">
                <a:solidFill>
                  <a:srgbClr val="FF0000"/>
                </a:solidFill>
              </a:rPr>
              <a:t> (</a:t>
            </a:r>
            <a:r>
              <a:rPr lang="cs-CZ" sz="2100" dirty="0" err="1" smtClean="0">
                <a:solidFill>
                  <a:srgbClr val="FF0000"/>
                </a:solidFill>
              </a:rPr>
              <a:t>Example</a:t>
            </a:r>
            <a:r>
              <a:rPr lang="cs-CZ" sz="2100" dirty="0" smtClean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Niche</a:t>
            </a:r>
            <a:r>
              <a:rPr lang="cs-CZ" dirty="0" smtClean="0"/>
              <a:t>=mezera 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 </a:t>
            </a:r>
            <a:r>
              <a:rPr lang="cs-CZ" dirty="0" err="1" smtClean="0"/>
              <a:t>runners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" y="1417638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61058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56176" y="3037820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61058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Conteders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1486"/>
            <a:ext cx="1676762" cy="175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Pacesetters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9333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200" dirty="0" smtClean="0"/>
              <a:t>tahoun, společnost udávající směr vývoje 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332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Miki Skorkovský</cp:lastModifiedBy>
  <cp:revision>14</cp:revision>
  <dcterms:created xsi:type="dcterms:W3CDTF">2013-04-18T08:23:35Z</dcterms:created>
  <dcterms:modified xsi:type="dcterms:W3CDTF">2020-11-13T10:08:31Z</dcterms:modified>
</cp:coreProperties>
</file>