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301" r:id="rId5"/>
    <p:sldId id="302" r:id="rId6"/>
    <p:sldId id="303" r:id="rId7"/>
    <p:sldId id="421" r:id="rId8"/>
    <p:sldId id="309" r:id="rId9"/>
    <p:sldId id="304" r:id="rId10"/>
    <p:sldId id="307" r:id="rId11"/>
    <p:sldId id="308" r:id="rId12"/>
    <p:sldId id="310" r:id="rId13"/>
    <p:sldId id="314" r:id="rId14"/>
    <p:sldId id="315" r:id="rId15"/>
    <p:sldId id="420" r:id="rId16"/>
    <p:sldId id="419" r:id="rId17"/>
    <p:sldId id="316" r:id="rId18"/>
    <p:sldId id="373" r:id="rId19"/>
    <p:sldId id="418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5D21DD-B520-BBFC-845B-B49A7280B817}" v="86" dt="2020-11-05T12:44:09.561"/>
    <p1510:client id="{8ADB9458-2873-AB13-D37A-19E3E0284060}" v="34" dt="2020-11-05T12:26:03.061"/>
    <p1510:client id="{A385A316-D09F-4059-BCF4-AA00AF798408}" v="8" dt="2020-09-21T13:04:13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76258" autoAdjust="0"/>
  </p:normalViewPr>
  <p:slideViewPr>
    <p:cSldViewPr snapToGrid="0">
      <p:cViewPr varScale="1">
        <p:scale>
          <a:sx n="99" d="100"/>
          <a:sy n="99" d="100"/>
        </p:scale>
        <p:origin x="102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va Žáková Talpová" userId="S::99992@muni.cz::b4447c76-95de-42c8-8be8-43c0f7c67f73" providerId="AD" clId="Web-{8ADB9458-2873-AB13-D37A-19E3E0284060}"/>
    <pc:docChg chg="delSld">
      <pc:chgData name="Sylva Žáková Talpová" userId="S::99992@muni.cz::b4447c76-95de-42c8-8be8-43c0f7c67f73" providerId="AD" clId="Web-{8ADB9458-2873-AB13-D37A-19E3E0284060}" dt="2020-11-05T12:26:03.061" v="33"/>
      <pc:docMkLst>
        <pc:docMk/>
      </pc:docMkLst>
      <pc:sldChg chg="del">
        <pc:chgData name="Sylva Žáková Talpová" userId="S::99992@muni.cz::b4447c76-95de-42c8-8be8-43c0f7c67f73" providerId="AD" clId="Web-{8ADB9458-2873-AB13-D37A-19E3E0284060}" dt="2020-11-05T12:26:03.061" v="31"/>
        <pc:sldMkLst>
          <pc:docMk/>
          <pc:sldMk cId="2785709060" sldId="257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46" v="29"/>
        <pc:sldMkLst>
          <pc:docMk/>
          <pc:sldMk cId="3377855206" sldId="259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46" v="28"/>
        <pc:sldMkLst>
          <pc:docMk/>
          <pc:sldMk cId="426402895" sldId="260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30" v="23"/>
        <pc:sldMkLst>
          <pc:docMk/>
          <pc:sldMk cId="101327159" sldId="264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14" v="18"/>
        <pc:sldMkLst>
          <pc:docMk/>
          <pc:sldMk cId="1898410527" sldId="273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99" v="16"/>
        <pc:sldMkLst>
          <pc:docMk/>
          <pc:sldMk cId="1666712847" sldId="274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14" v="17"/>
        <pc:sldMkLst>
          <pc:docMk/>
          <pc:sldMk cId="4028016687" sldId="275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83" v="10"/>
        <pc:sldMkLst>
          <pc:docMk/>
          <pc:sldMk cId="1028593012" sldId="277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83" v="9"/>
        <pc:sldMkLst>
          <pc:docMk/>
          <pc:sldMk cId="2849700089" sldId="278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83" v="8"/>
        <pc:sldMkLst>
          <pc:docMk/>
          <pc:sldMk cId="3494303117" sldId="279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67" v="7"/>
        <pc:sldMkLst>
          <pc:docMk/>
          <pc:sldMk cId="3145062218" sldId="280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67" v="6"/>
        <pc:sldMkLst>
          <pc:docMk/>
          <pc:sldMk cId="1241590847" sldId="282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67" v="5"/>
        <pc:sldMkLst>
          <pc:docMk/>
          <pc:sldMk cId="2280786331" sldId="283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67" v="4"/>
        <pc:sldMkLst>
          <pc:docMk/>
          <pc:sldMk cId="2960547360" sldId="287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67" v="3"/>
        <pc:sldMkLst>
          <pc:docMk/>
          <pc:sldMk cId="4033929156" sldId="292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52" v="2"/>
        <pc:sldMkLst>
          <pc:docMk/>
          <pc:sldMk cId="3594823349" sldId="297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52" v="0"/>
        <pc:sldMkLst>
          <pc:docMk/>
          <pc:sldMk cId="4067570660" sldId="300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61" v="30"/>
        <pc:sldMkLst>
          <pc:docMk/>
          <pc:sldMk cId="380659160" sldId="329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61" v="33"/>
        <pc:sldMkLst>
          <pc:docMk/>
          <pc:sldMk cId="378172337" sldId="357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46" v="26"/>
        <pc:sldMkLst>
          <pc:docMk/>
          <pc:sldMk cId="2298048686" sldId="358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30" v="22"/>
        <pc:sldMkLst>
          <pc:docMk/>
          <pc:sldMk cId="1660077490" sldId="370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83" v="11"/>
        <pc:sldMkLst>
          <pc:docMk/>
          <pc:sldMk cId="981530533" sldId="371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52" v="1"/>
        <pc:sldMkLst>
          <pc:docMk/>
          <pc:sldMk cId="3054349383" sldId="372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61" v="32"/>
        <pc:sldMkLst>
          <pc:docMk/>
          <pc:sldMk cId="2362000665" sldId="383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46" v="27"/>
        <pc:sldMkLst>
          <pc:docMk/>
          <pc:sldMk cId="29638670" sldId="419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46" v="25"/>
        <pc:sldMkLst>
          <pc:docMk/>
          <pc:sldMk cId="3648595533" sldId="420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30" v="21"/>
        <pc:sldMkLst>
          <pc:docMk/>
          <pc:sldMk cId="573076764" sldId="421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30" v="20"/>
        <pc:sldMkLst>
          <pc:docMk/>
          <pc:sldMk cId="3885702735" sldId="422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14" v="19"/>
        <pc:sldMkLst>
          <pc:docMk/>
          <pc:sldMk cId="816754236" sldId="424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99" v="15"/>
        <pc:sldMkLst>
          <pc:docMk/>
          <pc:sldMk cId="4237614736" sldId="425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99" v="14"/>
        <pc:sldMkLst>
          <pc:docMk/>
          <pc:sldMk cId="2448537358" sldId="426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99" v="13"/>
        <pc:sldMkLst>
          <pc:docMk/>
          <pc:sldMk cId="921635137" sldId="427"/>
        </pc:sldMkLst>
      </pc:sldChg>
      <pc:sldChg chg="del">
        <pc:chgData name="Sylva Žáková Talpová" userId="S::99992@muni.cz::b4447c76-95de-42c8-8be8-43c0f7c67f73" providerId="AD" clId="Web-{8ADB9458-2873-AB13-D37A-19E3E0284060}" dt="2020-11-05T12:26:02.999" v="12"/>
        <pc:sldMkLst>
          <pc:docMk/>
          <pc:sldMk cId="151325860" sldId="428"/>
        </pc:sldMkLst>
      </pc:sldChg>
      <pc:sldChg chg="del">
        <pc:chgData name="Sylva Žáková Talpová" userId="S::99992@muni.cz::b4447c76-95de-42c8-8be8-43c0f7c67f73" providerId="AD" clId="Web-{8ADB9458-2873-AB13-D37A-19E3E0284060}" dt="2020-11-05T12:26:03.046" v="24"/>
        <pc:sldMkLst>
          <pc:docMk/>
          <pc:sldMk cId="329521861" sldId="429"/>
        </pc:sldMkLst>
      </pc:sldChg>
    </pc:docChg>
  </pc:docChgLst>
  <pc:docChgLst>
    <pc:chgData name="Sylva Žáková Talpová" userId="S::99992@muni.cz::b4447c76-95de-42c8-8be8-43c0f7c67f73" providerId="AD" clId="Web-{105D21DD-B520-BBFC-845B-B49A7280B817}"/>
    <pc:docChg chg="addSld delSld modSld">
      <pc:chgData name="Sylva Žáková Talpová" userId="S::99992@muni.cz::b4447c76-95de-42c8-8be8-43c0f7c67f73" providerId="AD" clId="Web-{105D21DD-B520-BBFC-845B-B49A7280B817}" dt="2020-11-05T12:44:09.561" v="83"/>
      <pc:docMkLst>
        <pc:docMk/>
      </pc:docMkLst>
      <pc:sldChg chg="modSp">
        <pc:chgData name="Sylva Žáková Talpová" userId="S::99992@muni.cz::b4447c76-95de-42c8-8be8-43c0f7c67f73" providerId="AD" clId="Web-{105D21DD-B520-BBFC-845B-B49A7280B817}" dt="2020-11-05T12:29:32.105" v="6" actId="20577"/>
        <pc:sldMkLst>
          <pc:docMk/>
          <pc:sldMk cId="182332181" sldId="302"/>
        </pc:sldMkLst>
        <pc:spChg chg="mod">
          <ac:chgData name="Sylva Žáková Talpová" userId="S::99992@muni.cz::b4447c76-95de-42c8-8be8-43c0f7c67f73" providerId="AD" clId="Web-{105D21DD-B520-BBFC-845B-B49A7280B817}" dt="2020-11-05T12:29:32.105" v="6" actId="20577"/>
          <ac:spMkLst>
            <pc:docMk/>
            <pc:sldMk cId="182332181" sldId="302"/>
            <ac:spMk id="3" creationId="{00000000-0000-0000-0000-000000000000}"/>
          </ac:spMkLst>
        </pc:spChg>
      </pc:sldChg>
      <pc:sldChg chg="del">
        <pc:chgData name="Sylva Žáková Talpová" userId="S::99992@muni.cz::b4447c76-95de-42c8-8be8-43c0f7c67f73" providerId="AD" clId="Web-{105D21DD-B520-BBFC-845B-B49A7280B817}" dt="2020-11-05T12:38:40.397" v="55"/>
        <pc:sldMkLst>
          <pc:docMk/>
          <pc:sldMk cId="2849750011" sldId="317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97" v="54"/>
        <pc:sldMkLst>
          <pc:docMk/>
          <pc:sldMk cId="3440424777" sldId="318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97" v="57"/>
        <pc:sldMkLst>
          <pc:docMk/>
          <pc:sldMk cId="2655196158" sldId="320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97" v="56"/>
        <pc:sldMkLst>
          <pc:docMk/>
          <pc:sldMk cId="2308011350" sldId="321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51"/>
        <pc:sldMkLst>
          <pc:docMk/>
          <pc:sldMk cId="2272288388" sldId="322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53"/>
        <pc:sldMkLst>
          <pc:docMk/>
          <pc:sldMk cId="4028980613" sldId="323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52"/>
        <pc:sldMkLst>
          <pc:docMk/>
          <pc:sldMk cId="1920323218" sldId="324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48"/>
        <pc:sldMkLst>
          <pc:docMk/>
          <pc:sldMk cId="3562621730" sldId="325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50"/>
        <pc:sldMkLst>
          <pc:docMk/>
          <pc:sldMk cId="44188078" sldId="326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47"/>
        <pc:sldMkLst>
          <pc:docMk/>
          <pc:sldMk cId="2643637341" sldId="327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49"/>
        <pc:sldMkLst>
          <pc:docMk/>
          <pc:sldMk cId="3509885518" sldId="328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46"/>
        <pc:sldMkLst>
          <pc:docMk/>
          <pc:sldMk cId="3270001689" sldId="331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43"/>
        <pc:sldMkLst>
          <pc:docMk/>
          <pc:sldMk cId="910842810" sldId="333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42"/>
        <pc:sldMkLst>
          <pc:docMk/>
          <pc:sldMk cId="316856879" sldId="334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40"/>
        <pc:sldMkLst>
          <pc:docMk/>
          <pc:sldMk cId="4065201886" sldId="335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7"/>
        <pc:sldMkLst>
          <pc:docMk/>
          <pc:sldMk cId="851771785" sldId="337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5"/>
        <pc:sldMkLst>
          <pc:docMk/>
          <pc:sldMk cId="3332526419" sldId="339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4"/>
        <pc:sldMkLst>
          <pc:docMk/>
          <pc:sldMk cId="4209500257" sldId="361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45"/>
        <pc:sldMkLst>
          <pc:docMk/>
          <pc:sldMk cId="361871613" sldId="374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41"/>
        <pc:sldMkLst>
          <pc:docMk/>
          <pc:sldMk cId="749467704" sldId="375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9"/>
        <pc:sldMkLst>
          <pc:docMk/>
          <pc:sldMk cId="3051329531" sldId="376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8"/>
        <pc:sldMkLst>
          <pc:docMk/>
          <pc:sldMk cId="1068040994" sldId="377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6"/>
        <pc:sldMkLst>
          <pc:docMk/>
          <pc:sldMk cId="2077967976" sldId="378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3"/>
        <pc:sldMkLst>
          <pc:docMk/>
          <pc:sldMk cId="1622824519" sldId="380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2"/>
        <pc:sldMkLst>
          <pc:docMk/>
          <pc:sldMk cId="798923241" sldId="384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1"/>
        <pc:sldMkLst>
          <pc:docMk/>
          <pc:sldMk cId="4269847179" sldId="385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35" v="30"/>
        <pc:sldMkLst>
          <pc:docMk/>
          <pc:sldMk cId="3641173433" sldId="386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9"/>
        <pc:sldMkLst>
          <pc:docMk/>
          <pc:sldMk cId="1575612753" sldId="387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8"/>
        <pc:sldMkLst>
          <pc:docMk/>
          <pc:sldMk cId="2903891953" sldId="388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7"/>
        <pc:sldMkLst>
          <pc:docMk/>
          <pc:sldMk cId="3735759420" sldId="389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6"/>
        <pc:sldMkLst>
          <pc:docMk/>
          <pc:sldMk cId="2963688065" sldId="390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5"/>
        <pc:sldMkLst>
          <pc:docMk/>
          <pc:sldMk cId="130203164" sldId="391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4"/>
        <pc:sldMkLst>
          <pc:docMk/>
          <pc:sldMk cId="335383502" sldId="392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13"/>
        <pc:sldMkLst>
          <pc:docMk/>
          <pc:sldMk cId="621664962" sldId="393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12"/>
        <pc:sldMkLst>
          <pc:docMk/>
          <pc:sldMk cId="1052810059" sldId="394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11"/>
        <pc:sldMkLst>
          <pc:docMk/>
          <pc:sldMk cId="2999438474" sldId="395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10"/>
        <pc:sldMkLst>
          <pc:docMk/>
          <pc:sldMk cId="4043752326" sldId="396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9"/>
        <pc:sldMkLst>
          <pc:docMk/>
          <pc:sldMk cId="2877665533" sldId="397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8"/>
        <pc:sldMkLst>
          <pc:docMk/>
          <pc:sldMk cId="2397365897" sldId="398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51" v="44"/>
        <pc:sldMkLst>
          <pc:docMk/>
          <pc:sldMk cId="2413194822" sldId="407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3"/>
        <pc:sldMkLst>
          <pc:docMk/>
          <pc:sldMk cId="3483724182" sldId="408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2"/>
        <pc:sldMkLst>
          <pc:docMk/>
          <pc:sldMk cId="2481156882" sldId="409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1"/>
        <pc:sldMkLst>
          <pc:docMk/>
          <pc:sldMk cId="3630600366" sldId="410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20"/>
        <pc:sldMkLst>
          <pc:docMk/>
          <pc:sldMk cId="123774304" sldId="411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19"/>
        <pc:sldMkLst>
          <pc:docMk/>
          <pc:sldMk cId="4253239587" sldId="412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19" v="18"/>
        <pc:sldMkLst>
          <pc:docMk/>
          <pc:sldMk cId="2470634778" sldId="413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17"/>
        <pc:sldMkLst>
          <pc:docMk/>
          <pc:sldMk cId="1026364668" sldId="414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16"/>
        <pc:sldMkLst>
          <pc:docMk/>
          <pc:sldMk cId="575275007" sldId="415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15"/>
        <pc:sldMkLst>
          <pc:docMk/>
          <pc:sldMk cId="32154360" sldId="416"/>
        </pc:sldMkLst>
      </pc:sldChg>
      <pc:sldChg chg="del">
        <pc:chgData name="Sylva Žáková Talpová" userId="S::99992@muni.cz::b4447c76-95de-42c8-8be8-43c0f7c67f73" providerId="AD" clId="Web-{105D21DD-B520-BBFC-845B-B49A7280B817}" dt="2020-11-05T12:38:40.304" v="14"/>
        <pc:sldMkLst>
          <pc:docMk/>
          <pc:sldMk cId="1865697360" sldId="417"/>
        </pc:sldMkLst>
      </pc:sldChg>
      <pc:sldChg chg="modSp">
        <pc:chgData name="Sylva Žáková Talpová" userId="S::99992@muni.cz::b4447c76-95de-42c8-8be8-43c0f7c67f73" providerId="AD" clId="Web-{105D21DD-B520-BBFC-845B-B49A7280B817}" dt="2020-11-05T12:38:44.757" v="58" actId="20577"/>
        <pc:sldMkLst>
          <pc:docMk/>
          <pc:sldMk cId="3937172382" sldId="418"/>
        </pc:sldMkLst>
        <pc:spChg chg="mod">
          <ac:chgData name="Sylva Žáková Talpová" userId="S::99992@muni.cz::b4447c76-95de-42c8-8be8-43c0f7c67f73" providerId="AD" clId="Web-{105D21DD-B520-BBFC-845B-B49A7280B817}" dt="2020-11-05T12:38:44.757" v="58" actId="20577"/>
          <ac:spMkLst>
            <pc:docMk/>
            <pc:sldMk cId="3937172382" sldId="418"/>
            <ac:spMk id="5" creationId="{00000000-0000-0000-0000-000000000000}"/>
          </ac:spMkLst>
        </pc:spChg>
      </pc:sldChg>
      <pc:sldChg chg="addSp delSp modSp new mod modClrScheme chgLayout">
        <pc:chgData name="Sylva Žáková Talpová" userId="S::99992@muni.cz::b4447c76-95de-42c8-8be8-43c0f7c67f73" providerId="AD" clId="Web-{105D21DD-B520-BBFC-845B-B49A7280B817}" dt="2020-11-05T12:41:50.480" v="60"/>
        <pc:sldMkLst>
          <pc:docMk/>
          <pc:sldMk cId="4219979636" sldId="419"/>
        </pc:sldMkLst>
        <pc:spChg chg="mod">
          <ac:chgData name="Sylva Žáková Talpová" userId="S::99992@muni.cz::b4447c76-95de-42c8-8be8-43c0f7c67f73" providerId="AD" clId="Web-{105D21DD-B520-BBFC-845B-B49A7280B817}" dt="2020-11-05T12:41:50.480" v="60"/>
          <ac:spMkLst>
            <pc:docMk/>
            <pc:sldMk cId="4219979636" sldId="419"/>
            <ac:spMk id="2" creationId="{FD66D67D-D72B-40BF-8E1A-437032444F0C}"/>
          </ac:spMkLst>
        </pc:spChg>
        <pc:spChg chg="mod">
          <ac:chgData name="Sylva Žáková Talpová" userId="S::99992@muni.cz::b4447c76-95de-42c8-8be8-43c0f7c67f73" providerId="AD" clId="Web-{105D21DD-B520-BBFC-845B-B49A7280B817}" dt="2020-11-05T12:41:50.480" v="60"/>
          <ac:spMkLst>
            <pc:docMk/>
            <pc:sldMk cId="4219979636" sldId="419"/>
            <ac:spMk id="3" creationId="{77565F38-ED5C-4029-BC6E-9018ADE289AC}"/>
          </ac:spMkLst>
        </pc:spChg>
        <pc:spChg chg="del">
          <ac:chgData name="Sylva Žáková Talpová" userId="S::99992@muni.cz::b4447c76-95de-42c8-8be8-43c0f7c67f73" providerId="AD" clId="Web-{105D21DD-B520-BBFC-845B-B49A7280B817}" dt="2020-11-05T12:41:50.480" v="60"/>
          <ac:spMkLst>
            <pc:docMk/>
            <pc:sldMk cId="4219979636" sldId="419"/>
            <ac:spMk id="4" creationId="{CE311C49-F818-4353-A05A-EFCF8BF60879}"/>
          </ac:spMkLst>
        </pc:spChg>
        <pc:spChg chg="del">
          <ac:chgData name="Sylva Žáková Talpová" userId="S::99992@muni.cz::b4447c76-95de-42c8-8be8-43c0f7c67f73" providerId="AD" clId="Web-{105D21DD-B520-BBFC-845B-B49A7280B817}" dt="2020-11-05T12:41:45.261" v="59"/>
          <ac:spMkLst>
            <pc:docMk/>
            <pc:sldMk cId="4219979636" sldId="419"/>
            <ac:spMk id="5" creationId="{E568F292-493C-4EC5-B0B6-2734EF2FEF46}"/>
          </ac:spMkLst>
        </pc:spChg>
        <pc:picChg chg="add mod ord">
          <ac:chgData name="Sylva Žáková Talpová" userId="S::99992@muni.cz::b4447c76-95de-42c8-8be8-43c0f7c67f73" providerId="AD" clId="Web-{105D21DD-B520-BBFC-845B-B49A7280B817}" dt="2020-11-05T12:41:50.480" v="60"/>
          <ac:picMkLst>
            <pc:docMk/>
            <pc:sldMk cId="4219979636" sldId="419"/>
            <ac:picMk id="6" creationId="{E2A2CE48-2C04-4EB0-931B-AFDA2BD094D4}"/>
          </ac:picMkLst>
        </pc:picChg>
      </pc:sldChg>
      <pc:sldChg chg="delSp modSp new">
        <pc:chgData name="Sylva Žáková Talpová" userId="S::99992@muni.cz::b4447c76-95de-42c8-8be8-43c0f7c67f73" providerId="AD" clId="Web-{105D21DD-B520-BBFC-845B-B49A7280B817}" dt="2020-11-05T12:43:01.231" v="80"/>
        <pc:sldMkLst>
          <pc:docMk/>
          <pc:sldMk cId="1574910621" sldId="420"/>
        </pc:sldMkLst>
        <pc:spChg chg="mod">
          <ac:chgData name="Sylva Žáková Talpová" userId="S::99992@muni.cz::b4447c76-95de-42c8-8be8-43c0f7c67f73" providerId="AD" clId="Web-{105D21DD-B520-BBFC-845B-B49A7280B817}" dt="2020-11-05T12:42:58.122" v="79" actId="20577"/>
          <ac:spMkLst>
            <pc:docMk/>
            <pc:sldMk cId="1574910621" sldId="420"/>
            <ac:spMk id="4" creationId="{A94F66B2-49CC-4C7F-9213-F3A894BE0F74}"/>
          </ac:spMkLst>
        </pc:spChg>
        <pc:spChg chg="del">
          <ac:chgData name="Sylva Žáková Talpová" userId="S::99992@muni.cz::b4447c76-95de-42c8-8be8-43c0f7c67f73" providerId="AD" clId="Web-{105D21DD-B520-BBFC-845B-B49A7280B817}" dt="2020-11-05T12:43:01.231" v="80"/>
          <ac:spMkLst>
            <pc:docMk/>
            <pc:sldMk cId="1574910621" sldId="420"/>
            <ac:spMk id="5" creationId="{7D575FDF-2FD7-4F97-9992-1C89EC2F89B9}"/>
          </ac:spMkLst>
        </pc:spChg>
      </pc:sldChg>
      <pc:sldChg chg="addSp delSp modSp new">
        <pc:chgData name="Sylva Žáková Talpová" userId="S::99992@muni.cz::b4447c76-95de-42c8-8be8-43c0f7c67f73" providerId="AD" clId="Web-{105D21DD-B520-BBFC-845B-B49A7280B817}" dt="2020-11-05T12:44:09.561" v="83"/>
        <pc:sldMkLst>
          <pc:docMk/>
          <pc:sldMk cId="38703707" sldId="421"/>
        </pc:sldMkLst>
        <pc:spChg chg="mod">
          <ac:chgData name="Sylva Žáková Talpová" userId="S::99992@muni.cz::b4447c76-95de-42c8-8be8-43c0f7c67f73" providerId="AD" clId="Web-{105D21DD-B520-BBFC-845B-B49A7280B817}" dt="2020-11-05T12:44:09.561" v="83"/>
          <ac:spMkLst>
            <pc:docMk/>
            <pc:sldMk cId="38703707" sldId="421"/>
            <ac:spMk id="2" creationId="{C9D5D589-9CE3-4152-8B3A-A1EBE6EB7346}"/>
          </ac:spMkLst>
        </pc:spChg>
        <pc:spChg chg="mod">
          <ac:chgData name="Sylva Žáková Talpová" userId="S::99992@muni.cz::b4447c76-95de-42c8-8be8-43c0f7c67f73" providerId="AD" clId="Web-{105D21DD-B520-BBFC-845B-B49A7280B817}" dt="2020-11-05T12:44:09.561" v="83"/>
          <ac:spMkLst>
            <pc:docMk/>
            <pc:sldMk cId="38703707" sldId="421"/>
            <ac:spMk id="3" creationId="{1BC68244-7635-4151-ADC4-D190EC543DC9}"/>
          </ac:spMkLst>
        </pc:spChg>
        <pc:spChg chg="del">
          <ac:chgData name="Sylva Žáková Talpová" userId="S::99992@muni.cz::b4447c76-95de-42c8-8be8-43c0f7c67f73" providerId="AD" clId="Web-{105D21DD-B520-BBFC-845B-B49A7280B817}" dt="2020-11-05T12:44:06.139" v="82"/>
          <ac:spMkLst>
            <pc:docMk/>
            <pc:sldMk cId="38703707" sldId="421"/>
            <ac:spMk id="4" creationId="{E66623E9-71FF-4AB8-82DA-0DCC80F9D97B}"/>
          </ac:spMkLst>
        </pc:spChg>
        <pc:picChg chg="add mod ord">
          <ac:chgData name="Sylva Žáková Talpová" userId="S::99992@muni.cz::b4447c76-95de-42c8-8be8-43c0f7c67f73" providerId="AD" clId="Web-{105D21DD-B520-BBFC-845B-B49A7280B817}" dt="2020-11-05T12:44:09.561" v="83"/>
          <ac:picMkLst>
            <pc:docMk/>
            <pc:sldMk cId="38703707" sldId="421"/>
            <ac:picMk id="5" creationId="{D8F8D4D8-8728-4100-A2F6-B976A1C9BEB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4EEA0A-F8D4-40F7-8AF0-933F5923B0C3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41D81382-0306-440E-905E-5E78133B46CE}" type="pres">
      <dgm:prSet presAssocID="{4D4EEA0A-F8D4-40F7-8AF0-933F5923B0C3}" presName="diagram" presStyleCnt="0">
        <dgm:presLayoutVars>
          <dgm:dir/>
          <dgm:resizeHandles val="exact"/>
        </dgm:presLayoutVars>
      </dgm:prSet>
      <dgm:spPr/>
    </dgm:pt>
  </dgm:ptLst>
  <dgm:cxnLst>
    <dgm:cxn modelId="{A69C8155-369F-4126-8909-8AA1ED817CC1}" type="presOf" srcId="{4D4EEA0A-F8D4-40F7-8AF0-933F5923B0C3}" destId="{41D81382-0306-440E-905E-5E78133B46C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 je plán (dotační a projektový, proč jsou dva atd. - podrobnosti ve 3. bloku)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- hlavně třeba času vypadá velmi snadno, když se popíše (rozpad prací &gt; návaznosti a seřazení &gt; časový odhad &gt; doladění)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6634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baseline="0" dirty="0"/>
              <a:t> to </a:t>
            </a:r>
            <a:r>
              <a:rPr lang="cs-CZ" baseline="0" dirty="0" err="1"/>
              <a:t>plan</a:t>
            </a:r>
            <a:r>
              <a:rPr lang="cs-CZ" baseline="0" dirty="0"/>
              <a:t> </a:t>
            </a:r>
            <a:r>
              <a:rPr lang="cs-CZ" baseline="0" dirty="0" err="1"/>
              <a:t>it</a:t>
            </a:r>
            <a:r>
              <a:rPr lang="cs-CZ" baseline="0" dirty="0"/>
              <a:t>?</a:t>
            </a:r>
            <a:endParaRPr lang="cs-CZ" dirty="0"/>
          </a:p>
          <a:p>
            <a:r>
              <a:rPr lang="cs-CZ" b="1" dirty="0" err="1"/>
              <a:t>Example</a:t>
            </a:r>
            <a:r>
              <a:rPr lang="cs-CZ" b="1" dirty="0"/>
              <a:t>: </a:t>
            </a:r>
            <a:r>
              <a:rPr lang="cs-CZ" dirty="0" err="1"/>
              <a:t>We</a:t>
            </a:r>
            <a:r>
              <a:rPr lang="cs-CZ" baseline="0" dirty="0"/>
              <a:t> </a:t>
            </a:r>
            <a:r>
              <a:rPr lang="cs-CZ" baseline="0" dirty="0" err="1"/>
              <a:t>need</a:t>
            </a:r>
            <a:r>
              <a:rPr lang="cs-CZ" baseline="0" dirty="0"/>
              <a:t> to transport </a:t>
            </a:r>
            <a:r>
              <a:rPr lang="cs-CZ" baseline="0" dirty="0" err="1"/>
              <a:t>all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equipment</a:t>
            </a:r>
            <a:r>
              <a:rPr lang="cs-CZ" baseline="0" dirty="0"/>
              <a:t> </a:t>
            </a:r>
            <a:r>
              <a:rPr lang="cs-CZ" baseline="0" dirty="0" err="1"/>
              <a:t>for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workshop – has to </a:t>
            </a:r>
            <a:r>
              <a:rPr lang="cs-CZ" baseline="0" dirty="0" err="1"/>
              <a:t>be</a:t>
            </a:r>
            <a:r>
              <a:rPr lang="cs-CZ" baseline="0" dirty="0"/>
              <a:t> </a:t>
            </a:r>
            <a:r>
              <a:rPr lang="cs-CZ" baseline="0" dirty="0" err="1"/>
              <a:t>defined</a:t>
            </a:r>
            <a:r>
              <a:rPr lang="cs-CZ" baseline="0" dirty="0"/>
              <a:t> </a:t>
            </a:r>
            <a:r>
              <a:rPr lang="cs-CZ" baseline="0" dirty="0" err="1"/>
              <a:t>clearly</a:t>
            </a:r>
            <a:r>
              <a:rPr lang="cs-CZ" baseline="0" dirty="0"/>
              <a:t> – </a:t>
            </a:r>
            <a:r>
              <a:rPr lang="cs-CZ" baseline="0" dirty="0" err="1"/>
              <a:t>roll-ups</a:t>
            </a:r>
            <a:r>
              <a:rPr lang="cs-CZ" baseline="0" dirty="0"/>
              <a:t> </a:t>
            </a:r>
            <a:r>
              <a:rPr lang="cs-CZ" baseline="0" dirty="0" err="1"/>
              <a:t>won´t</a:t>
            </a:r>
            <a:r>
              <a:rPr lang="cs-CZ" baseline="0" dirty="0"/>
              <a:t> fit </a:t>
            </a:r>
            <a:r>
              <a:rPr lang="cs-CZ" baseline="0" dirty="0" err="1"/>
              <a:t>into</a:t>
            </a:r>
            <a:r>
              <a:rPr lang="cs-CZ" baseline="0" dirty="0"/>
              <a:t> </a:t>
            </a:r>
            <a:r>
              <a:rPr lang="cs-CZ" baseline="0" dirty="0" err="1"/>
              <a:t>small</a:t>
            </a:r>
            <a:r>
              <a:rPr lang="cs-CZ" baseline="0" dirty="0"/>
              <a:t> car</a:t>
            </a:r>
            <a:endParaRPr lang="cs-CZ" dirty="0"/>
          </a:p>
          <a:p>
            <a:r>
              <a:rPr lang="cs-CZ" dirty="0" err="1"/>
              <a:t>Estimates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too</a:t>
            </a:r>
            <a:r>
              <a:rPr lang="cs-CZ" dirty="0"/>
              <a:t> </a:t>
            </a:r>
            <a:r>
              <a:rPr lang="cs-CZ" dirty="0" err="1"/>
              <a:t>quick</a:t>
            </a:r>
            <a:r>
              <a:rPr lang="cs-CZ" dirty="0"/>
              <a:t> (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10</a:t>
            </a:r>
            <a:r>
              <a:rPr lang="cs-CZ" baseline="0" dirty="0"/>
              <a:t> </a:t>
            </a:r>
            <a:r>
              <a:rPr lang="cs-CZ" baseline="0" dirty="0" err="1"/>
              <a:t>laptops</a:t>
            </a:r>
            <a:r>
              <a:rPr lang="cs-CZ" baseline="0" dirty="0"/>
              <a:t> </a:t>
            </a:r>
            <a:r>
              <a:rPr lang="cs-CZ" baseline="0" dirty="0" err="1"/>
              <a:t>for</a:t>
            </a:r>
            <a:r>
              <a:rPr lang="cs-CZ" baseline="0" dirty="0"/>
              <a:t> </a:t>
            </a:r>
            <a:r>
              <a:rPr lang="cs-CZ" baseline="0" dirty="0" err="1"/>
              <a:t>this</a:t>
            </a:r>
            <a:r>
              <a:rPr lang="cs-CZ" baseline="0" dirty="0"/>
              <a:t> </a:t>
            </a:r>
            <a:r>
              <a:rPr lang="cs-CZ" baseline="0" dirty="0" err="1"/>
              <a:t>project</a:t>
            </a:r>
            <a:r>
              <a:rPr lang="cs-CZ" baseline="0" dirty="0"/>
              <a:t> – </a:t>
            </a:r>
            <a:r>
              <a:rPr lang="cs-CZ" baseline="0" dirty="0" err="1"/>
              <a:t>how</a:t>
            </a:r>
            <a:r>
              <a:rPr lang="cs-CZ" baseline="0" dirty="0"/>
              <a:t> much </a:t>
            </a:r>
            <a:r>
              <a:rPr lang="cs-CZ" baseline="0" dirty="0" err="1"/>
              <a:t>does</a:t>
            </a:r>
            <a:r>
              <a:rPr lang="cs-CZ" baseline="0" dirty="0"/>
              <a:t> </a:t>
            </a:r>
            <a:r>
              <a:rPr lang="cs-CZ" baseline="0" dirty="0" err="1"/>
              <a:t>an</a:t>
            </a:r>
            <a:r>
              <a:rPr lang="cs-CZ" baseline="0" dirty="0"/>
              <a:t> </a:t>
            </a:r>
            <a:r>
              <a:rPr lang="cs-CZ" baseline="0" dirty="0" err="1"/>
              <a:t>average</a:t>
            </a:r>
            <a:r>
              <a:rPr lang="cs-CZ" baseline="0" dirty="0"/>
              <a:t> laptop </a:t>
            </a:r>
            <a:r>
              <a:rPr lang="cs-CZ" baseline="0" dirty="0" err="1"/>
              <a:t>cost</a:t>
            </a:r>
            <a:r>
              <a:rPr lang="cs-CZ" baseline="0" dirty="0"/>
              <a:t>? But </a:t>
            </a:r>
            <a:r>
              <a:rPr lang="cs-CZ" baseline="0" dirty="0" err="1"/>
              <a:t>they</a:t>
            </a:r>
            <a:r>
              <a:rPr lang="cs-CZ" baseline="0" dirty="0"/>
              <a:t> </a:t>
            </a:r>
            <a:r>
              <a:rPr lang="cs-CZ" baseline="0" dirty="0" err="1"/>
              <a:t>needed</a:t>
            </a:r>
            <a:r>
              <a:rPr lang="cs-CZ" baseline="0" dirty="0"/>
              <a:t> to use software </a:t>
            </a:r>
            <a:r>
              <a:rPr lang="cs-CZ" baseline="0" dirty="0" err="1"/>
              <a:t>for</a:t>
            </a:r>
            <a:r>
              <a:rPr lang="cs-CZ" baseline="0" dirty="0"/>
              <a:t> </a:t>
            </a:r>
            <a:r>
              <a:rPr lang="cs-CZ" baseline="0" dirty="0" err="1"/>
              <a:t>architects</a:t>
            </a:r>
            <a:r>
              <a:rPr lang="cs-CZ" baseline="0" dirty="0"/>
              <a:t> – </a:t>
            </a:r>
            <a:r>
              <a:rPr lang="cs-CZ" baseline="0" dirty="0" err="1"/>
              <a:t>additional</a:t>
            </a:r>
            <a:r>
              <a:rPr lang="cs-CZ" baseline="0" dirty="0"/>
              <a:t> </a:t>
            </a:r>
            <a:r>
              <a:rPr lang="cs-CZ" baseline="0" dirty="0" err="1"/>
              <a:t>demands</a:t>
            </a:r>
            <a:r>
              <a:rPr lang="cs-CZ" baseline="0" dirty="0"/>
              <a:t> </a:t>
            </a:r>
            <a:r>
              <a:rPr lang="cs-CZ" baseline="0" dirty="0" err="1"/>
              <a:t>for</a:t>
            </a:r>
            <a:r>
              <a:rPr lang="cs-CZ" baseline="0" dirty="0"/>
              <a:t> </a:t>
            </a:r>
            <a:r>
              <a:rPr lang="cs-CZ" baseline="0" dirty="0" err="1"/>
              <a:t>memory</a:t>
            </a:r>
            <a:r>
              <a:rPr lang="cs-CZ" baseline="0" dirty="0"/>
              <a:t>, </a:t>
            </a:r>
            <a:r>
              <a:rPr lang="cs-CZ" baseline="0" dirty="0" err="1"/>
              <a:t>graphic</a:t>
            </a:r>
            <a:r>
              <a:rPr lang="cs-CZ" baseline="0" dirty="0"/>
              <a:t> </a:t>
            </a:r>
            <a:r>
              <a:rPr lang="cs-CZ" baseline="0" dirty="0" err="1"/>
              <a:t>card</a:t>
            </a:r>
            <a:r>
              <a:rPr lang="cs-CZ" baseline="0" dirty="0"/>
              <a:t> </a:t>
            </a:r>
            <a:r>
              <a:rPr lang="cs-CZ" baseline="0" dirty="0" err="1"/>
              <a:t>etc</a:t>
            </a:r>
            <a:r>
              <a:rPr lang="cs-CZ" baseline="0" dirty="0"/>
              <a:t>.)</a:t>
            </a:r>
          </a:p>
          <a:p>
            <a:r>
              <a:rPr lang="cs-CZ" b="1" baseline="0" dirty="0" err="1"/>
              <a:t>Scope</a:t>
            </a:r>
            <a:r>
              <a:rPr lang="cs-CZ" b="1" baseline="0" dirty="0"/>
              <a:t> </a:t>
            </a:r>
            <a:r>
              <a:rPr lang="cs-CZ" b="1" baseline="0" dirty="0" err="1"/>
              <a:t>creep</a:t>
            </a:r>
            <a:r>
              <a:rPr lang="cs-CZ" b="1" baseline="0" dirty="0"/>
              <a:t> </a:t>
            </a:r>
            <a:r>
              <a:rPr lang="cs-CZ" baseline="0" dirty="0"/>
              <a:t>– </a:t>
            </a:r>
            <a:r>
              <a:rPr lang="cs-CZ" baseline="0" dirty="0" err="1"/>
              <a:t>slow</a:t>
            </a:r>
            <a:r>
              <a:rPr lang="cs-CZ" baseline="0" dirty="0"/>
              <a:t> </a:t>
            </a:r>
            <a:r>
              <a:rPr lang="cs-CZ" baseline="0" dirty="0" err="1"/>
              <a:t>increase</a:t>
            </a:r>
            <a:r>
              <a:rPr lang="cs-CZ" baseline="0" dirty="0"/>
              <a:t> in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scope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project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17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 – </a:t>
            </a:r>
            <a:r>
              <a:rPr lang="cs-CZ" dirty="0" err="1"/>
              <a:t>people</a:t>
            </a:r>
            <a:r>
              <a:rPr lang="cs-CZ" baseline="0" dirty="0"/>
              <a:t> </a:t>
            </a:r>
            <a:r>
              <a:rPr lang="cs-CZ" baseline="0" dirty="0" err="1"/>
              <a:t>who</a:t>
            </a:r>
            <a:r>
              <a:rPr lang="cs-CZ" baseline="0" dirty="0"/>
              <a:t> </a:t>
            </a:r>
            <a:r>
              <a:rPr lang="cs-CZ" baseline="0" dirty="0" err="1"/>
              <a:t>really</a:t>
            </a:r>
            <a:r>
              <a:rPr lang="cs-CZ" baseline="0" dirty="0"/>
              <a:t> do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job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733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zrada je v detailech, zejména ve vynechání prací (buď přílišný detail všeho anebo naopak nepřemýšlení nad tím, co vše práce obsahuje) a podcenění jejich obtížnosti.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Pak trochu v řazení (hlavně </a:t>
            </a:r>
            <a:r>
              <a:rPr kumimoji="1" lang="cs-CZ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lead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 </a:t>
            </a:r>
            <a:r>
              <a:rPr kumimoji="1" lang="cs-CZ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lag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 a rizicích spojených s kaskádovým "sesypáním" této návaznosti.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nejvíce v odhadech času a tom, jak z někoho třetího/externího dostat realistický odhad času (a raději tři, než jeden) a navázat ten čas na jeho implicitní </a:t>
            </a:r>
            <a:r>
              <a:rPr kumimoji="1" lang="cs-CZ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přepodklady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(složitosti, podmínek, BIAS chyby atd.) a současně chápat implicitně vložené rezervy. Určitě naučit dělat plánovací poker (včetně diskuze těch, kteří dali minimum a maximum)  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43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87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erwin@email.cz" TargetMode="External"/><Relationship Id="rId2" Type="http://schemas.openxmlformats.org/officeDocument/2006/relationships/hyperlink" Target="mailto:talpova@econ.muni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marL="0" indent="0" algn="ctr">
              <a:buNone/>
            </a:pPr>
            <a:endParaRPr lang="cs-CZ" sz="5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5500" dirty="0">
                <a:solidFill>
                  <a:schemeClr val="bg1"/>
                </a:solidFill>
              </a:rPr>
              <a:t>Zahájení</a:t>
            </a:r>
          </a:p>
          <a:p>
            <a:pPr marL="0" indent="0" algn="ctr">
              <a:buNone/>
            </a:pPr>
            <a:endParaRPr lang="cs-CZ" sz="5500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3297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RASCI matrix – pro velké projekty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 – </a:t>
            </a:r>
            <a:r>
              <a:rPr lang="cs-CZ" dirty="0" err="1"/>
              <a:t>responsible</a:t>
            </a:r>
            <a:endParaRPr lang="cs-CZ" dirty="0"/>
          </a:p>
          <a:p>
            <a:r>
              <a:rPr lang="cs-CZ" dirty="0"/>
              <a:t>A – </a:t>
            </a:r>
            <a:r>
              <a:rPr lang="cs-CZ" dirty="0" err="1"/>
              <a:t>accountable</a:t>
            </a:r>
            <a:endParaRPr lang="cs-CZ" dirty="0"/>
          </a:p>
          <a:p>
            <a:r>
              <a:rPr lang="cs-CZ" dirty="0"/>
              <a:t>S – support</a:t>
            </a:r>
          </a:p>
          <a:p>
            <a:r>
              <a:rPr lang="cs-CZ" dirty="0"/>
              <a:t>C – </a:t>
            </a:r>
            <a:r>
              <a:rPr lang="cs-CZ" dirty="0" err="1"/>
              <a:t>consulted</a:t>
            </a:r>
            <a:endParaRPr lang="cs-CZ" dirty="0"/>
          </a:p>
          <a:p>
            <a:r>
              <a:rPr lang="cs-CZ" dirty="0"/>
              <a:t>I - </a:t>
            </a:r>
            <a:r>
              <a:rPr lang="cs-CZ" dirty="0" err="1"/>
              <a:t>informed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7489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RASCI matrix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974458"/>
              </p:ext>
            </p:extLst>
          </p:nvPr>
        </p:nvGraphicFramePr>
        <p:xfrm>
          <a:off x="965430" y="1910081"/>
          <a:ext cx="6008168" cy="43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9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713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Noe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Manželka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Asistent</a:t>
                      </a:r>
                    </a:p>
                  </a:txBody>
                  <a:tcPr marL="85725" marR="85725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130">
                <a:tc>
                  <a:txBody>
                    <a:bodyPr/>
                    <a:lstStyle/>
                    <a:p>
                      <a:r>
                        <a:rPr lang="cs-CZ" sz="2000" b="1" dirty="0"/>
                        <a:t>Sloni jsou na Arše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A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I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R</a:t>
                      </a:r>
                    </a:p>
                  </a:txBody>
                  <a:tcPr marL="85725" marR="85725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130">
                <a:tc>
                  <a:txBody>
                    <a:bodyPr/>
                    <a:lstStyle/>
                    <a:p>
                      <a:r>
                        <a:rPr lang="cs-CZ" sz="2000" b="1" dirty="0"/>
                        <a:t>Lvi jsou na Arše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A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I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R</a:t>
                      </a:r>
                    </a:p>
                  </a:txBody>
                  <a:tcPr marL="85725" marR="85725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130">
                <a:tc>
                  <a:txBody>
                    <a:bodyPr/>
                    <a:lstStyle/>
                    <a:p>
                      <a:r>
                        <a:rPr lang="cs-CZ" sz="2000" b="1" dirty="0"/>
                        <a:t>Vnitřní uspořádání lodi hotové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A,R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C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I</a:t>
                      </a:r>
                    </a:p>
                  </a:txBody>
                  <a:tcPr marL="85725" marR="85725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7446150" y="3253804"/>
            <a:ext cx="4252973" cy="1923943"/>
          </a:xfrm>
          <a:prstGeom prst="rect">
            <a:avLst/>
          </a:prstGeom>
        </p:spPr>
        <p:txBody>
          <a:bodyPr wrap="square" lIns="76535" tIns="38268" rIns="76535" bIns="38268">
            <a:spAutoFit/>
          </a:bodyPr>
          <a:lstStyle/>
          <a:p>
            <a:r>
              <a:rPr lang="cs-CZ" b="1" dirty="0">
                <a:latin typeface="+mn-lt"/>
              </a:rPr>
              <a:t>R – </a:t>
            </a:r>
            <a:r>
              <a:rPr lang="cs-CZ" b="1" dirty="0" err="1">
                <a:latin typeface="+mn-lt"/>
              </a:rPr>
              <a:t>responsible</a:t>
            </a:r>
            <a:endParaRPr lang="cs-CZ" b="1" dirty="0">
              <a:latin typeface="+mn-lt"/>
            </a:endParaRPr>
          </a:p>
          <a:p>
            <a:r>
              <a:rPr lang="cs-CZ" b="1" dirty="0">
                <a:latin typeface="+mn-lt"/>
              </a:rPr>
              <a:t>A – </a:t>
            </a:r>
            <a:r>
              <a:rPr lang="cs-CZ" b="1" dirty="0" err="1">
                <a:latin typeface="+mn-lt"/>
              </a:rPr>
              <a:t>accountable</a:t>
            </a:r>
            <a:endParaRPr lang="cs-CZ" b="1" dirty="0">
              <a:latin typeface="+mn-lt"/>
            </a:endParaRPr>
          </a:p>
          <a:p>
            <a:r>
              <a:rPr lang="cs-CZ" b="1" dirty="0">
                <a:latin typeface="+mn-lt"/>
              </a:rPr>
              <a:t>S – support</a:t>
            </a:r>
          </a:p>
          <a:p>
            <a:r>
              <a:rPr lang="cs-CZ" b="1" dirty="0">
                <a:latin typeface="+mn-lt"/>
              </a:rPr>
              <a:t>C – </a:t>
            </a:r>
            <a:r>
              <a:rPr lang="cs-CZ" b="1" dirty="0" err="1">
                <a:latin typeface="+mn-lt"/>
              </a:rPr>
              <a:t>consulted</a:t>
            </a:r>
            <a:endParaRPr lang="cs-CZ" b="1" dirty="0">
              <a:latin typeface="+mn-lt"/>
            </a:endParaRPr>
          </a:p>
          <a:p>
            <a:r>
              <a:rPr lang="cs-CZ" b="1" dirty="0">
                <a:latin typeface="+mn-lt"/>
              </a:rPr>
              <a:t>I  -  </a:t>
            </a:r>
            <a:r>
              <a:rPr lang="cs-CZ" b="1" dirty="0" err="1">
                <a:latin typeface="+mn-lt"/>
              </a:rPr>
              <a:t>informed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2664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2AD3A5-C9BD-4164-AC35-B35BD08C4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C39E81-4F2D-4442-9EC9-BED2604416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4F66B2-49CC-4C7F-9213-F3A894BE0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Teď je to na Honzovi:-)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91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66D67D-D72B-40BF-8E1A-437032444F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Sylva Žáková Talpová, Jan Žák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565F38-ED5C-4029-BC6E-9018ADE28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13</a:t>
            </a:fld>
            <a:endParaRPr lang="cs-CZ" altLang="cs-CZ"/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E2A2CE48-2C04-4EB0-931B-AFDA2BD094D4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tretch/>
        </p:blipFill>
        <p:spPr>
          <a:xfrm>
            <a:off x="2214272" y="1"/>
            <a:ext cx="7763455" cy="5842000"/>
          </a:xfrm>
          <a:noFill/>
        </p:spPr>
      </p:pic>
    </p:spTree>
    <p:extLst>
      <p:ext uri="{BB962C8B-B14F-4D97-AF65-F5344CB8AC3E}">
        <p14:creationId xmlns:p14="http://schemas.microsoft.com/office/powerpoint/2010/main" val="4219979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času a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575" y="1692002"/>
            <a:ext cx="10753200" cy="4139998"/>
          </a:xfrm>
        </p:spPr>
        <p:txBody>
          <a:bodyPr/>
          <a:lstStyle/>
          <a:p>
            <a:r>
              <a:rPr lang="cs-CZ" b="1" dirty="0"/>
              <a:t>JAK, </a:t>
            </a:r>
            <a:r>
              <a:rPr lang="cs-CZ" dirty="0"/>
              <a:t> ne CO</a:t>
            </a:r>
          </a:p>
          <a:p>
            <a:r>
              <a:rPr lang="cs-CZ" altLang="cs-CZ" dirty="0"/>
              <a:t>definuje v jakých termínech a časových sledech budou práce na projektu probíhat</a:t>
            </a:r>
            <a:endParaRPr lang="cs-CZ" dirty="0"/>
          </a:p>
          <a:p>
            <a:r>
              <a:rPr lang="cs-CZ" dirty="0"/>
              <a:t>aktivity založené na WBS nebo logickém rámci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8458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času a zdrojů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Hlavní nástroje:</a:t>
            </a:r>
          </a:p>
          <a:p>
            <a:r>
              <a:rPr lang="cs-CZ" dirty="0" err="1"/>
              <a:t>Ganntův</a:t>
            </a:r>
            <a:r>
              <a:rPr lang="cs-CZ" dirty="0"/>
              <a:t> diagram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přehlednost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jednoduchost konstrukce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-  neukazují přehledně závislosti mezi úkoly (činnostmi)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-  změna v délce jedné činnosti se většinou (automaticky) nepromítne do zbývající části </a:t>
            </a:r>
          </a:p>
          <a:p>
            <a:pPr marL="252000" lvl="2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ea typeface="+mn-ea"/>
                <a:cs typeface="+mn-cs"/>
              </a:rPr>
              <a:t>CPM – </a:t>
            </a:r>
            <a:r>
              <a:rPr lang="cs-CZ" sz="2800" dirty="0" err="1">
                <a:ea typeface="+mn-ea"/>
                <a:cs typeface="+mn-cs"/>
              </a:rPr>
              <a:t>critical</a:t>
            </a:r>
            <a:r>
              <a:rPr lang="cs-CZ" sz="2800" dirty="0">
                <a:ea typeface="+mn-ea"/>
                <a:cs typeface="+mn-cs"/>
              </a:rPr>
              <a:t> </a:t>
            </a:r>
            <a:r>
              <a:rPr lang="cs-CZ" sz="2800" dirty="0" err="1">
                <a:ea typeface="+mn-ea"/>
                <a:cs typeface="+mn-cs"/>
              </a:rPr>
              <a:t>path</a:t>
            </a:r>
            <a:r>
              <a:rPr lang="cs-CZ" sz="2800" dirty="0">
                <a:ea typeface="+mn-ea"/>
                <a:cs typeface="+mn-cs"/>
              </a:rPr>
              <a:t> </a:t>
            </a:r>
            <a:r>
              <a:rPr lang="cs-CZ" sz="2800" dirty="0" err="1">
                <a:ea typeface="+mn-ea"/>
                <a:cs typeface="+mn-cs"/>
              </a:rPr>
              <a:t>method</a:t>
            </a:r>
            <a:r>
              <a:rPr lang="cs-CZ" sz="2800" dirty="0">
                <a:ea typeface="+mn-ea"/>
                <a:cs typeface="+mn-cs"/>
              </a:rPr>
              <a:t> – kritická cesta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souhrnně prezentuje souvislosti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umožňuje hledat alternativy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definuje kritickou cestu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- složitost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- nepřehlednost</a:t>
            </a:r>
          </a:p>
          <a:p>
            <a:endParaRPr lang="cs-CZ" sz="1400" dirty="0"/>
          </a:p>
          <a:p>
            <a:pPr marL="0" indent="0" algn="ctr">
              <a:buNone/>
            </a:pP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time</a:t>
            </a:r>
            <a:r>
              <a:rPr lang="cs-CZ" sz="1800" i="1" dirty="0"/>
              <a:t> </a:t>
            </a:r>
            <a:r>
              <a:rPr lang="cs-CZ" sz="1800" i="1" dirty="0" err="1"/>
              <a:t>is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only</a:t>
            </a:r>
            <a:r>
              <a:rPr lang="cs-CZ" sz="1800" i="1" dirty="0"/>
              <a:t> </a:t>
            </a:r>
            <a:r>
              <a:rPr lang="cs-CZ" sz="1800" i="1" dirty="0" err="1"/>
              <a:t>thing</a:t>
            </a:r>
            <a:r>
              <a:rPr lang="cs-CZ" sz="1800" i="1" dirty="0"/>
              <a:t> </a:t>
            </a:r>
            <a:r>
              <a:rPr lang="cs-CZ" sz="1800" i="1" dirty="0" err="1"/>
              <a:t>that</a:t>
            </a:r>
            <a:r>
              <a:rPr lang="cs-CZ" sz="1800" i="1" dirty="0"/>
              <a:t> </a:t>
            </a:r>
            <a:r>
              <a:rPr lang="cs-CZ" sz="1800" i="1" dirty="0" err="1"/>
              <a:t>cannot</a:t>
            </a:r>
            <a:r>
              <a:rPr lang="cs-CZ" sz="1800" i="1" dirty="0"/>
              <a:t>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bought</a:t>
            </a:r>
            <a:r>
              <a:rPr lang="cs-CZ" sz="1800" i="1" dirty="0">
                <a:sym typeface="Wingdings" panose="05000000000000000000" pitchFamily="2" charset="2"/>
              </a:rPr>
              <a:t></a:t>
            </a:r>
            <a:endParaRPr lang="cs-CZ" sz="1800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870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Děkujeme! Máte otázky?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Sylva Žáková Talpová								Jan Žák</a:t>
            </a:r>
          </a:p>
          <a:p>
            <a:r>
              <a:rPr lang="cs-CZ" dirty="0">
                <a:hlinkClick r:id="rId2"/>
              </a:rPr>
              <a:t>talpova@econ.muni.cz</a:t>
            </a:r>
            <a:r>
              <a:rPr lang="cs-CZ" dirty="0"/>
              <a:t> 							</a:t>
            </a:r>
            <a:r>
              <a:rPr lang="cs-CZ" dirty="0">
                <a:hlinkClick r:id="rId3"/>
              </a:rPr>
              <a:t>erwin@email.cz</a:t>
            </a:r>
            <a:endParaRPr lang="cs-CZ" dirty="0"/>
          </a:p>
          <a:p>
            <a:r>
              <a:rPr lang="cs-CZ"/>
              <a:t>									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717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Minimum pro zahájení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cíl – je dobře stanoven? Není vágní? Lze s tím ještě něco dělat?</a:t>
            </a:r>
            <a:endParaRPr lang="cs-CZ"/>
          </a:p>
          <a:p>
            <a:pPr marL="251460" indent="-179705"/>
            <a:r>
              <a:rPr lang="cs-CZ" altLang="cs-CZ" dirty="0"/>
              <a:t>zakládací listina projektu </a:t>
            </a:r>
            <a:endParaRPr lang="cs-CZ" altLang="cs-CZ">
              <a:cs typeface="Arial"/>
            </a:endParaRPr>
          </a:p>
          <a:p>
            <a:pPr marL="503555" lvl="1" indent="-179705">
              <a:lnSpc>
                <a:spcPct val="80000"/>
              </a:lnSpc>
            </a:pPr>
            <a:r>
              <a:rPr lang="cs-CZ" altLang="cs-CZ" sz="2400" dirty="0"/>
              <a:t>formalizuje existenci projektu – jak?</a:t>
            </a:r>
            <a:endParaRPr lang="cs-CZ" altLang="cs-CZ" sz="2400" dirty="0">
              <a:cs typeface="Arial"/>
            </a:endParaRPr>
          </a:p>
          <a:p>
            <a:pPr marL="503555" lvl="1" indent="-179705">
              <a:lnSpc>
                <a:spcPct val="80000"/>
              </a:lnSpc>
            </a:pPr>
            <a:r>
              <a:rPr lang="cs-CZ" altLang="cs-CZ" sz="2400" dirty="0"/>
              <a:t>přiděluje manažerovi projektu pravomoci pro použití zdrojů</a:t>
            </a:r>
            <a:endParaRPr lang="cs-CZ" altLang="cs-CZ" sz="2400" dirty="0">
              <a:cs typeface="Arial"/>
            </a:endParaRPr>
          </a:p>
          <a:p>
            <a:pPr marL="503555" lvl="1" indent="-179705">
              <a:lnSpc>
                <a:spcPct val="80000"/>
              </a:lnSpc>
            </a:pPr>
            <a:r>
              <a:rPr lang="cs-CZ" altLang="cs-CZ" sz="2400" dirty="0"/>
              <a:t>definuje odpovědnost manažera za naplnění požadavků projektu </a:t>
            </a:r>
            <a:endParaRPr lang="cs-CZ" altLang="cs-CZ" sz="2400" dirty="0">
              <a:cs typeface="Arial"/>
            </a:endParaRPr>
          </a:p>
          <a:p>
            <a:pPr marL="251460" indent="-179705"/>
            <a:r>
              <a:rPr lang="cs-CZ" dirty="0"/>
              <a:t>přidělení zdrojů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 err="1"/>
              <a:t>kick</a:t>
            </a:r>
            <a:r>
              <a:rPr lang="cs-CZ" dirty="0"/>
              <a:t> – </a:t>
            </a:r>
            <a:r>
              <a:rPr lang="cs-CZ" dirty="0" err="1"/>
              <a:t>off</a:t>
            </a:r>
            <a:r>
              <a:rPr lang="cs-CZ" dirty="0"/>
              <a:t> meeting</a:t>
            </a: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33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marL="0" indent="0" algn="ctr">
              <a:buNone/>
            </a:pPr>
            <a:endParaRPr lang="cs-CZ" sz="5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5500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255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D5D589-9CE3-4152-8B3A-A1EBE6EB73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altLang="cs-CZ"/>
              <a:t>Sylva Žáková Talpová, Jan Žák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C68244-7635-4151-ADC4-D190EC543D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pic>
        <p:nvPicPr>
          <p:cNvPr id="5" name="Obrázek 5" descr="Obsah obrázku text, kniha&#10;&#10;Popis se vygeneroval automaticky.">
            <a:extLst>
              <a:ext uri="{FF2B5EF4-FFF2-40B4-BE49-F238E27FC236}">
                <a16:creationId xmlns:a16="http://schemas.microsoft.com/office/drawing/2014/main" id="{D8F8D4D8-8728-4100-A2F6-B976A1C9BE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1838" y="692150"/>
            <a:ext cx="4929523" cy="5139850"/>
          </a:xfrm>
          <a:noFill/>
        </p:spPr>
      </p:pic>
    </p:spTree>
    <p:extLst>
      <p:ext uri="{BB962C8B-B14F-4D97-AF65-F5344CB8AC3E}">
        <p14:creationId xmlns:p14="http://schemas.microsoft.com/office/powerpoint/2010/main" val="3870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je třeba plánovat?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výstupy (rozsah, hranice projektu)</a:t>
            </a:r>
          </a:p>
          <a:p>
            <a:pPr eaLnBrk="1" hangingPunct="1"/>
            <a:r>
              <a:rPr lang="cs-CZ" altLang="cs-CZ" dirty="0"/>
              <a:t>technologii a metody</a:t>
            </a:r>
          </a:p>
          <a:p>
            <a:pPr eaLnBrk="1" hangingPunct="1"/>
            <a:r>
              <a:rPr lang="cs-CZ" altLang="cs-CZ" dirty="0"/>
              <a:t>zdroje</a:t>
            </a:r>
          </a:p>
          <a:p>
            <a:pPr eaLnBrk="1" hangingPunct="1"/>
            <a:r>
              <a:rPr lang="cs-CZ" altLang="cs-CZ" dirty="0"/>
              <a:t>náklady</a:t>
            </a:r>
          </a:p>
          <a:p>
            <a:pPr eaLnBrk="1" hangingPunct="1"/>
            <a:r>
              <a:rPr lang="cs-CZ" altLang="cs-CZ" dirty="0"/>
              <a:t>čas</a:t>
            </a:r>
          </a:p>
          <a:p>
            <a:pPr eaLnBrk="1" hangingPunct="1"/>
            <a:r>
              <a:rPr lang="cs-CZ" altLang="cs-CZ" dirty="0"/>
              <a:t>…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866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rozsahu –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Breakdown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(WBS)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 </a:t>
            </a:r>
            <a:r>
              <a:rPr lang="cs-CZ" dirty="0"/>
              <a:t>chceme v projektu udělat? (ne JAK)</a:t>
            </a:r>
          </a:p>
          <a:p>
            <a:r>
              <a:rPr lang="cs-CZ" dirty="0"/>
              <a:t>hranice projektu</a:t>
            </a:r>
          </a:p>
          <a:p>
            <a:r>
              <a:rPr lang="cs-CZ" dirty="0"/>
              <a:t>definuje 100 % rozsahu projektu</a:t>
            </a:r>
          </a:p>
          <a:p>
            <a:r>
              <a:rPr lang="cs-CZ" dirty="0"/>
              <a:t>na základě toho zjišťujeme JAK</a:t>
            </a:r>
          </a:p>
          <a:p>
            <a:r>
              <a:rPr lang="cs-CZ" sz="4000" dirty="0"/>
              <a:t>cíl </a:t>
            </a:r>
            <a:r>
              <a:rPr lang="cs-CZ" dirty="0"/>
              <a:t>→ </a:t>
            </a:r>
            <a:r>
              <a:rPr lang="cs-CZ" sz="3700" dirty="0"/>
              <a:t>výstupy</a:t>
            </a:r>
            <a:r>
              <a:rPr lang="cs-CZ" dirty="0"/>
              <a:t> → pracovní balíky</a:t>
            </a:r>
          </a:p>
          <a:p>
            <a:r>
              <a:rPr lang="cs-CZ" dirty="0"/>
              <a:t>obrana proti „přetečení“ obsahu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4850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ýsledek obrázku pro noah's 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5" y="1758189"/>
            <a:ext cx="11675706" cy="4794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23389583"/>
              </p:ext>
            </p:extLst>
          </p:nvPr>
        </p:nvGraphicFramePr>
        <p:xfrm>
          <a:off x="0" y="1353144"/>
          <a:ext cx="11961531" cy="5199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588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9" t="39896" r="24249" b="23938"/>
          <a:stretch/>
        </p:blipFill>
        <p:spPr bwMode="auto">
          <a:xfrm>
            <a:off x="560386" y="1099991"/>
            <a:ext cx="10864127" cy="541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WBS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7222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vaše WBS správně?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nejnižší úrovni je vše, co je potřeba udělat k naplnění projektového cíle</a:t>
            </a:r>
          </a:p>
          <a:p>
            <a:r>
              <a:rPr lang="cs-CZ" dirty="0"/>
              <a:t>je možné přiřadit odpovědnost za pracovní balíky</a:t>
            </a:r>
          </a:p>
          <a:p>
            <a:r>
              <a:rPr lang="cs-CZ" dirty="0"/>
              <a:t>lze odhadnout náklady a čas pracovních balíků</a:t>
            </a:r>
          </a:p>
          <a:p>
            <a:r>
              <a:rPr lang="cs-CZ" dirty="0"/>
              <a:t>lze měřit dokončenost pracovních balíků</a:t>
            </a:r>
          </a:p>
          <a:p>
            <a:r>
              <a:rPr lang="cs-CZ" dirty="0"/>
              <a:t>zahrnuje náklady na Vás (projektového manažera)! (řízení a administraci projektu)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26229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e8312105-d3eb-4165-b016-0d7be4344c68" xsi:nil="true"/>
    <Templates xmlns="e8312105-d3eb-4165-b016-0d7be4344c68" xsi:nil="true"/>
    <Teachers xmlns="e8312105-d3eb-4165-b016-0d7be4344c68">
      <UserInfo>
        <DisplayName/>
        <AccountId xsi:nil="true"/>
        <AccountType/>
      </UserInfo>
    </Teachers>
    <Student_Groups xmlns="e8312105-d3eb-4165-b016-0d7be4344c68">
      <UserInfo>
        <DisplayName/>
        <AccountId xsi:nil="true"/>
        <AccountType/>
      </UserInfo>
    </Student_Groups>
    <Distribution_Groups xmlns="e8312105-d3eb-4165-b016-0d7be4344c68" xsi:nil="true"/>
    <AppVersion xmlns="e8312105-d3eb-4165-b016-0d7be4344c68" xsi:nil="true"/>
    <TeamsChannelId xmlns="e8312105-d3eb-4165-b016-0d7be4344c68" xsi:nil="true"/>
    <IsNotebookLocked xmlns="e8312105-d3eb-4165-b016-0d7be4344c68" xsi:nil="true"/>
    <Has_Teacher_Only_SectionGroup xmlns="e8312105-d3eb-4165-b016-0d7be4344c68" xsi:nil="true"/>
    <Students xmlns="e8312105-d3eb-4165-b016-0d7be4344c68">
      <UserInfo>
        <DisplayName/>
        <AccountId xsi:nil="true"/>
        <AccountType/>
      </UserInfo>
    </Students>
    <DefaultSectionNames xmlns="e8312105-d3eb-4165-b016-0d7be4344c68" xsi:nil="true"/>
    <Is_Collaboration_Space_Locked xmlns="e8312105-d3eb-4165-b016-0d7be4344c68" xsi:nil="true"/>
    <Self_Registration_Enabled xmlns="e8312105-d3eb-4165-b016-0d7be4344c68" xsi:nil="true"/>
    <LMS_Mappings xmlns="e8312105-d3eb-4165-b016-0d7be4344c68" xsi:nil="true"/>
    <Invited_Teachers xmlns="e8312105-d3eb-4165-b016-0d7be4344c68" xsi:nil="true"/>
    <NotebookType xmlns="e8312105-d3eb-4165-b016-0d7be4344c68" xsi:nil="true"/>
    <FolderType xmlns="e8312105-d3eb-4165-b016-0d7be4344c68" xsi:nil="true"/>
    <CultureName xmlns="e8312105-d3eb-4165-b016-0d7be4344c68" xsi:nil="true"/>
    <Owner xmlns="e8312105-d3eb-4165-b016-0d7be4344c68">
      <UserInfo>
        <DisplayName/>
        <AccountId xsi:nil="true"/>
        <AccountType/>
      </UserInfo>
    </Owner>
    <Invited_Students xmlns="e8312105-d3eb-4165-b016-0d7be4344c6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165A467E99074B837E8FDEDF829E04" ma:contentTypeVersion="32" ma:contentTypeDescription="Vytvoří nový dokument" ma:contentTypeScope="" ma:versionID="1ae2e6033fb03318d7bef5d19cf14908">
  <xsd:schema xmlns:xsd="http://www.w3.org/2001/XMLSchema" xmlns:xs="http://www.w3.org/2001/XMLSchema" xmlns:p="http://schemas.microsoft.com/office/2006/metadata/properties" xmlns:ns3="e8312105-d3eb-4165-b016-0d7be4344c68" xmlns:ns4="db466b21-9f8e-4555-b4b4-3f204fa426c7" targetNamespace="http://schemas.microsoft.com/office/2006/metadata/properties" ma:root="true" ma:fieldsID="0209292a0f334a0cf818ceac52246a8a" ns3:_="" ns4:_="">
    <xsd:import namespace="e8312105-d3eb-4165-b016-0d7be4344c68"/>
    <xsd:import namespace="db466b21-9f8e-4555-b4b4-3f204fa426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12105-d3eb-4165-b016-0d7be434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66b21-9f8e-4555-b4b4-3f204fa426c7" elementFormDefault="qualified">
    <xsd:import namespace="http://schemas.microsoft.com/office/2006/documentManagement/types"/>
    <xsd:import namespace="http://schemas.microsoft.com/office/infopath/2007/PartnerControls"/>
    <xsd:element name="SharedWithUsers" ma:index="3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A9DD57-993C-4A23-B6F0-EB9BA7557D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E1BAD5-0321-4068-8AF1-749DFAFF336E}">
  <ds:schemaRefs>
    <ds:schemaRef ds:uri="http://www.w3.org/XML/1998/namespace"/>
    <ds:schemaRef ds:uri="db466b21-9f8e-4555-b4b4-3f204fa426c7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8312105-d3eb-4165-b016-0d7be4344c6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C6D15EB-1B86-4C54-9E49-B95943C1D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312105-d3eb-4165-b016-0d7be4344c68"/>
    <ds:schemaRef ds:uri="db466b21-9f8e-4555-b4b4-3f204fa42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1443</TotalTime>
  <Words>4680</Words>
  <Application>Microsoft Office PowerPoint</Application>
  <PresentationFormat>Širokoúhlá obrazovka</PresentationFormat>
  <Paragraphs>912</Paragraphs>
  <Slides>16</Slides>
  <Notes>5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prezentace-econ-cz</vt:lpstr>
      <vt:lpstr>Prezentace aplikace PowerPoint</vt:lpstr>
      <vt:lpstr>Minimum pro zahájení projektu</vt:lpstr>
      <vt:lpstr>Prezentace aplikace PowerPoint</vt:lpstr>
      <vt:lpstr>Prezentace aplikace PowerPoint</vt:lpstr>
      <vt:lpstr>Co je třeba plánovat?</vt:lpstr>
      <vt:lpstr>Plánování rozsahu – Work Breakdown Structure (WBS)</vt:lpstr>
      <vt:lpstr>Prezentace aplikace PowerPoint</vt:lpstr>
      <vt:lpstr>WBS</vt:lpstr>
      <vt:lpstr>Je vaše WBS správně?</vt:lpstr>
      <vt:lpstr>RASCI matrix – pro velké projekty</vt:lpstr>
      <vt:lpstr>RASCI matrix</vt:lpstr>
      <vt:lpstr>Teď je to na Honzovi:-)</vt:lpstr>
      <vt:lpstr>Prezentace aplikace PowerPoint</vt:lpstr>
      <vt:lpstr>Plánování času a zdrojů</vt:lpstr>
      <vt:lpstr>Plánování času a zdrojů</vt:lpstr>
      <vt:lpstr>Děkujeme! Máte otázky?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Posuňte svůj projekt mezi špičku!</dc:title>
  <dc:creator>Talpová Sylva</dc:creator>
  <cp:lastModifiedBy>Sylva Žáková Talpová</cp:lastModifiedBy>
  <cp:revision>74</cp:revision>
  <cp:lastPrinted>1601-01-01T00:00:00Z</cp:lastPrinted>
  <dcterms:created xsi:type="dcterms:W3CDTF">2020-01-10T09:13:24Z</dcterms:created>
  <dcterms:modified xsi:type="dcterms:W3CDTF">2020-11-05T12:44:11Z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0x010100A5165A467E99074B837E8FDEDF829E04</vt:lpwstr>
  </property>
</Properties>
</file>