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357" r:id="rId5"/>
    <p:sldId id="419" r:id="rId6"/>
    <p:sldId id="420" r:id="rId7"/>
    <p:sldId id="421" r:id="rId8"/>
    <p:sldId id="422" r:id="rId9"/>
    <p:sldId id="423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18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76258" autoAdjust="0"/>
  </p:normalViewPr>
  <p:slideViewPr>
    <p:cSldViewPr snapToGrid="0">
      <p:cViewPr>
        <p:scale>
          <a:sx n="52" d="100"/>
          <a:sy n="52" d="100"/>
        </p:scale>
        <p:origin x="1224" y="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59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va Žáková Talpová" userId="b4447c76-95de-42c8-8be8-43c0f7c67f73" providerId="ADAL" clId="{A385A316-D09F-4059-BCF4-AA00AF798408}"/>
    <pc:docChg chg="undo redo custSel addSld delSld modSld">
      <pc:chgData name="Sylva Žáková Talpová" userId="b4447c76-95de-42c8-8be8-43c0f7c67f73" providerId="ADAL" clId="{A385A316-D09F-4059-BCF4-AA00AF798408}" dt="2020-09-21T13:05:37.129" v="843" actId="14100"/>
      <pc:docMkLst>
        <pc:docMk/>
      </pc:docMkLst>
      <pc:sldChg chg="modSp mod">
        <pc:chgData name="Sylva Žáková Talpová" userId="b4447c76-95de-42c8-8be8-43c0f7c67f73" providerId="ADAL" clId="{A385A316-D09F-4059-BCF4-AA00AF798408}" dt="2020-09-21T13:02:08.214" v="811" actId="6549"/>
        <pc:sldMkLst>
          <pc:docMk/>
          <pc:sldMk cId="2785709060" sldId="257"/>
        </pc:sldMkLst>
        <pc:spChg chg="mod">
          <ac:chgData name="Sylva Žáková Talpová" userId="b4447c76-95de-42c8-8be8-43c0f7c67f73" providerId="ADAL" clId="{A385A316-D09F-4059-BCF4-AA00AF798408}" dt="2020-09-21T08:18:08.650" v="23" actId="20577"/>
          <ac:spMkLst>
            <pc:docMk/>
            <pc:sldMk cId="2785709060" sldId="257"/>
            <ac:spMk id="4" creationId="{00000000-0000-0000-0000-000000000000}"/>
          </ac:spMkLst>
        </pc:spChg>
        <pc:spChg chg="mod">
          <ac:chgData name="Sylva Žáková Talpová" userId="b4447c76-95de-42c8-8be8-43c0f7c67f73" providerId="ADAL" clId="{A385A316-D09F-4059-BCF4-AA00AF798408}" dt="2020-09-21T13:02:08.214" v="811" actId="6549"/>
          <ac:spMkLst>
            <pc:docMk/>
            <pc:sldMk cId="2785709060" sldId="257"/>
            <ac:spMk id="5" creationId="{00000000-0000-0000-0000-000000000000}"/>
          </ac:spMkLst>
        </pc:spChg>
      </pc:sldChg>
      <pc:sldChg chg="modSp mod">
        <pc:chgData name="Sylva Žáková Talpová" userId="b4447c76-95de-42c8-8be8-43c0f7c67f73" providerId="ADAL" clId="{A385A316-D09F-4059-BCF4-AA00AF798408}" dt="2020-09-21T08:18:47.980" v="28" actId="20577"/>
        <pc:sldMkLst>
          <pc:docMk/>
          <pc:sldMk cId="426402895" sldId="260"/>
        </pc:sldMkLst>
        <pc:spChg chg="mod">
          <ac:chgData name="Sylva Žáková Talpová" userId="b4447c76-95de-42c8-8be8-43c0f7c67f73" providerId="ADAL" clId="{A385A316-D09F-4059-BCF4-AA00AF798408}" dt="2020-09-21T08:18:47.980" v="28" actId="20577"/>
          <ac:spMkLst>
            <pc:docMk/>
            <pc:sldMk cId="426402895" sldId="260"/>
            <ac:spMk id="3" creationId="{00000000-0000-0000-0000-000000000000}"/>
          </ac:spMkLst>
        </pc:spChg>
      </pc:sldChg>
      <pc:sldChg chg="modSp mod">
        <pc:chgData name="Sylva Žáková Talpová" userId="b4447c76-95de-42c8-8be8-43c0f7c67f73" providerId="ADAL" clId="{A385A316-D09F-4059-BCF4-AA00AF798408}" dt="2020-09-21T09:49:07.483" v="74" actId="13822"/>
        <pc:sldMkLst>
          <pc:docMk/>
          <pc:sldMk cId="4028016687" sldId="275"/>
        </pc:sldMkLst>
        <pc:spChg chg="mod">
          <ac:chgData name="Sylva Žáková Talpová" userId="b4447c76-95de-42c8-8be8-43c0f7c67f73" providerId="ADAL" clId="{A385A316-D09F-4059-BCF4-AA00AF798408}" dt="2020-09-21T08:40:29.265" v="66" actId="108"/>
          <ac:spMkLst>
            <pc:docMk/>
            <pc:sldMk cId="4028016687" sldId="275"/>
            <ac:spMk id="7" creationId="{00000000-0000-0000-0000-000000000000}"/>
          </ac:spMkLst>
        </pc:spChg>
        <pc:spChg chg="mod">
          <ac:chgData name="Sylva Žáková Talpová" userId="b4447c76-95de-42c8-8be8-43c0f7c67f73" providerId="ADAL" clId="{A385A316-D09F-4059-BCF4-AA00AF798408}" dt="2020-09-21T08:42:56.484" v="68" actId="108"/>
          <ac:spMkLst>
            <pc:docMk/>
            <pc:sldMk cId="4028016687" sldId="275"/>
            <ac:spMk id="11" creationId="{00000000-0000-0000-0000-000000000000}"/>
          </ac:spMkLst>
        </pc:spChg>
        <pc:spChg chg="mod">
          <ac:chgData name="Sylva Žáková Talpová" userId="b4447c76-95de-42c8-8be8-43c0f7c67f73" providerId="ADAL" clId="{A385A316-D09F-4059-BCF4-AA00AF798408}" dt="2020-09-21T08:40:36.475" v="67" actId="108"/>
          <ac:spMkLst>
            <pc:docMk/>
            <pc:sldMk cId="4028016687" sldId="275"/>
            <ac:spMk id="12" creationId="{00000000-0000-0000-0000-000000000000}"/>
          </ac:spMkLst>
        </pc:spChg>
        <pc:spChg chg="mod">
          <ac:chgData name="Sylva Žáková Talpová" userId="b4447c76-95de-42c8-8be8-43c0f7c67f73" providerId="ADAL" clId="{A385A316-D09F-4059-BCF4-AA00AF798408}" dt="2020-09-21T09:49:07.483" v="74" actId="13822"/>
          <ac:spMkLst>
            <pc:docMk/>
            <pc:sldMk cId="4028016687" sldId="275"/>
            <ac:spMk id="14" creationId="{00000000-0000-0000-0000-000000000000}"/>
          </ac:spMkLst>
        </pc:spChg>
      </pc:sldChg>
      <pc:sldChg chg="modSp mod">
        <pc:chgData name="Sylva Žáková Talpová" userId="b4447c76-95de-42c8-8be8-43c0f7c67f73" providerId="ADAL" clId="{A385A316-D09F-4059-BCF4-AA00AF798408}" dt="2020-09-21T08:17:46" v="22" actId="20577"/>
        <pc:sldMkLst>
          <pc:docMk/>
          <pc:sldMk cId="378172337" sldId="357"/>
        </pc:sldMkLst>
        <pc:spChg chg="mod">
          <ac:chgData name="Sylva Žáková Talpová" userId="b4447c76-95de-42c8-8be8-43c0f7c67f73" providerId="ADAL" clId="{A385A316-D09F-4059-BCF4-AA00AF798408}" dt="2020-09-21T08:17:46" v="22" actId="20577"/>
          <ac:spMkLst>
            <pc:docMk/>
            <pc:sldMk cId="378172337" sldId="357"/>
            <ac:spMk id="4" creationId="{00000000-0000-0000-0000-000000000000}"/>
          </ac:spMkLst>
        </pc:spChg>
      </pc:sldChg>
      <pc:sldChg chg="delSp mod modNotesTx">
        <pc:chgData name="Sylva Žáková Talpová" userId="b4447c76-95de-42c8-8be8-43c0f7c67f73" providerId="ADAL" clId="{A385A316-D09F-4059-BCF4-AA00AF798408}" dt="2020-09-21T08:21:53.309" v="30" actId="20577"/>
        <pc:sldMkLst>
          <pc:docMk/>
          <pc:sldMk cId="1660077490" sldId="370"/>
        </pc:sldMkLst>
        <pc:spChg chg="del">
          <ac:chgData name="Sylva Žáková Talpová" userId="b4447c76-95de-42c8-8be8-43c0f7c67f73" providerId="ADAL" clId="{A385A316-D09F-4059-BCF4-AA00AF798408}" dt="2020-09-21T08:21:25.979" v="29" actId="478"/>
          <ac:spMkLst>
            <pc:docMk/>
            <pc:sldMk cId="1660077490" sldId="370"/>
            <ac:spMk id="6" creationId="{00000000-0000-0000-0000-000000000000}"/>
          </ac:spMkLst>
        </pc:spChg>
      </pc:sldChg>
      <pc:sldChg chg="del">
        <pc:chgData name="Sylva Žáková Talpová" userId="b4447c76-95de-42c8-8be8-43c0f7c67f73" providerId="ADAL" clId="{A385A316-D09F-4059-BCF4-AA00AF798408}" dt="2020-09-21T08:18:12.239" v="24" actId="47"/>
        <pc:sldMkLst>
          <pc:docMk/>
          <pc:sldMk cId="1839778419" sldId="381"/>
        </pc:sldMkLst>
      </pc:sldChg>
      <pc:sldChg chg="modSp new mod">
        <pc:chgData name="Sylva Žáková Talpová" userId="b4447c76-95de-42c8-8be8-43c0f7c67f73" providerId="ADAL" clId="{A385A316-D09F-4059-BCF4-AA00AF798408}" dt="2020-09-21T08:23:59.200" v="34" actId="6549"/>
        <pc:sldMkLst>
          <pc:docMk/>
          <pc:sldMk cId="29638670" sldId="419"/>
        </pc:sldMkLst>
        <pc:spChg chg="mod">
          <ac:chgData name="Sylva Žáková Talpová" userId="b4447c76-95de-42c8-8be8-43c0f7c67f73" providerId="ADAL" clId="{A385A316-D09F-4059-BCF4-AA00AF798408}" dt="2020-09-21T08:23:59.200" v="34" actId="6549"/>
          <ac:spMkLst>
            <pc:docMk/>
            <pc:sldMk cId="29638670" sldId="419"/>
            <ac:spMk id="5" creationId="{06178495-4D68-438C-8139-197C42E52C8F}"/>
          </ac:spMkLst>
        </pc:spChg>
      </pc:sldChg>
      <pc:sldChg chg="modSp new mod">
        <pc:chgData name="Sylva Žáková Talpová" userId="b4447c76-95de-42c8-8be8-43c0f7c67f73" providerId="ADAL" clId="{A385A316-D09F-4059-BCF4-AA00AF798408}" dt="2020-09-21T08:30:59.869" v="65" actId="20577"/>
        <pc:sldMkLst>
          <pc:docMk/>
          <pc:sldMk cId="3648595533" sldId="420"/>
        </pc:sldMkLst>
        <pc:spChg chg="mod">
          <ac:chgData name="Sylva Žáková Talpová" userId="b4447c76-95de-42c8-8be8-43c0f7c67f73" providerId="ADAL" clId="{A385A316-D09F-4059-BCF4-AA00AF798408}" dt="2020-09-21T08:30:59.869" v="65" actId="20577"/>
          <ac:spMkLst>
            <pc:docMk/>
            <pc:sldMk cId="3648595533" sldId="420"/>
            <ac:spMk id="4" creationId="{6246DB4D-1601-4EB1-A315-59CAFE6BED8C}"/>
          </ac:spMkLst>
        </pc:spChg>
        <pc:spChg chg="mod">
          <ac:chgData name="Sylva Žáková Talpová" userId="b4447c76-95de-42c8-8be8-43c0f7c67f73" providerId="ADAL" clId="{A385A316-D09F-4059-BCF4-AA00AF798408}" dt="2020-09-21T08:30:54.299" v="36"/>
          <ac:spMkLst>
            <pc:docMk/>
            <pc:sldMk cId="3648595533" sldId="420"/>
            <ac:spMk id="5" creationId="{C26F9DDB-CE30-4BBA-9313-3241D113DB2F}"/>
          </ac:spMkLst>
        </pc:spChg>
      </pc:sldChg>
      <pc:sldChg chg="addSp delSp modSp new mod">
        <pc:chgData name="Sylva Žáková Talpová" userId="b4447c76-95de-42c8-8be8-43c0f7c67f73" providerId="ADAL" clId="{A385A316-D09F-4059-BCF4-AA00AF798408}" dt="2020-09-21T12:48:47.124" v="171" actId="1076"/>
        <pc:sldMkLst>
          <pc:docMk/>
          <pc:sldMk cId="573076764" sldId="421"/>
        </pc:sldMkLst>
        <pc:spChg chg="del">
          <ac:chgData name="Sylva Žáková Talpová" userId="b4447c76-95de-42c8-8be8-43c0f7c67f73" providerId="ADAL" clId="{A385A316-D09F-4059-BCF4-AA00AF798408}" dt="2020-09-21T09:52:32.957" v="139" actId="478"/>
          <ac:spMkLst>
            <pc:docMk/>
            <pc:sldMk cId="573076764" sldId="421"/>
            <ac:spMk id="2" creationId="{8E30E425-FB19-4290-9017-34255B162AC1}"/>
          </ac:spMkLst>
        </pc:spChg>
        <pc:spChg chg="mod">
          <ac:chgData name="Sylva Žáková Talpová" userId="b4447c76-95de-42c8-8be8-43c0f7c67f73" providerId="ADAL" clId="{A385A316-D09F-4059-BCF4-AA00AF798408}" dt="2020-09-21T09:51:21.569" v="130" actId="20577"/>
          <ac:spMkLst>
            <pc:docMk/>
            <pc:sldMk cId="573076764" sldId="421"/>
            <ac:spMk id="5" creationId="{BA253813-CFF5-4751-A8F4-0EF6989932DE}"/>
          </ac:spMkLst>
        </pc:spChg>
        <pc:spChg chg="del">
          <ac:chgData name="Sylva Žáková Talpová" userId="b4447c76-95de-42c8-8be8-43c0f7c67f73" providerId="ADAL" clId="{A385A316-D09F-4059-BCF4-AA00AF798408}" dt="2020-09-21T12:47:49.755" v="141" actId="478"/>
          <ac:spMkLst>
            <pc:docMk/>
            <pc:sldMk cId="573076764" sldId="421"/>
            <ac:spMk id="6" creationId="{F0548CDB-6379-434B-9041-CAE41338E54B}"/>
          </ac:spMkLst>
        </pc:spChg>
        <pc:spChg chg="del">
          <ac:chgData name="Sylva Žáková Talpová" userId="b4447c76-95de-42c8-8be8-43c0f7c67f73" providerId="ADAL" clId="{A385A316-D09F-4059-BCF4-AA00AF798408}" dt="2020-09-21T09:52:35.412" v="140" actId="478"/>
          <ac:spMkLst>
            <pc:docMk/>
            <pc:sldMk cId="573076764" sldId="421"/>
            <ac:spMk id="7" creationId="{D08095ED-5013-4242-A628-3F2501A1CCA2}"/>
          </ac:spMkLst>
        </pc:spChg>
        <pc:spChg chg="add">
          <ac:chgData name="Sylva Žáková Talpová" userId="b4447c76-95de-42c8-8be8-43c0f7c67f73" providerId="ADAL" clId="{A385A316-D09F-4059-BCF4-AA00AF798408}" dt="2020-09-21T09:51:54.541" v="132" actId="22"/>
          <ac:spMkLst>
            <pc:docMk/>
            <pc:sldMk cId="573076764" sldId="421"/>
            <ac:spMk id="11" creationId="{7ABD5A8E-82D0-436E-96AB-F51A7C8BC818}"/>
          </ac:spMkLst>
        </pc:spChg>
        <pc:spChg chg="add">
          <ac:chgData name="Sylva Žáková Talpová" userId="b4447c76-95de-42c8-8be8-43c0f7c67f73" providerId="ADAL" clId="{A385A316-D09F-4059-BCF4-AA00AF798408}" dt="2020-09-21T09:52:00.205" v="133" actId="22"/>
          <ac:spMkLst>
            <pc:docMk/>
            <pc:sldMk cId="573076764" sldId="421"/>
            <ac:spMk id="13" creationId="{9F13F9C6-8C1E-4A6A-AAE8-D638089F8998}"/>
          </ac:spMkLst>
        </pc:spChg>
        <pc:spChg chg="add">
          <ac:chgData name="Sylva Žáková Talpová" userId="b4447c76-95de-42c8-8be8-43c0f7c67f73" providerId="ADAL" clId="{A385A316-D09F-4059-BCF4-AA00AF798408}" dt="2020-09-21T09:52:02.545" v="134" actId="22"/>
          <ac:spMkLst>
            <pc:docMk/>
            <pc:sldMk cId="573076764" sldId="421"/>
            <ac:spMk id="15" creationId="{BF45DA2B-C5B9-4040-B565-EBA6CB6105BB}"/>
          </ac:spMkLst>
        </pc:spChg>
        <pc:spChg chg="add mod">
          <ac:chgData name="Sylva Žáková Talpová" userId="b4447c76-95de-42c8-8be8-43c0f7c67f73" providerId="ADAL" clId="{A385A316-D09F-4059-BCF4-AA00AF798408}" dt="2020-09-21T12:48:47.124" v="171" actId="1076"/>
          <ac:spMkLst>
            <pc:docMk/>
            <pc:sldMk cId="573076764" sldId="421"/>
            <ac:spMk id="17" creationId="{AB417821-4FA8-4D21-B62B-5EDBB658F93E}"/>
          </ac:spMkLst>
        </pc:spChg>
        <pc:picChg chg="add mod">
          <ac:chgData name="Sylva Žáková Talpová" userId="b4447c76-95de-42c8-8be8-43c0f7c67f73" providerId="ADAL" clId="{A385A316-D09F-4059-BCF4-AA00AF798408}" dt="2020-09-21T12:48:44.274" v="170" actId="1076"/>
          <ac:picMkLst>
            <pc:docMk/>
            <pc:sldMk cId="573076764" sldId="421"/>
            <ac:picMk id="9" creationId="{04B5F1EA-710A-42D6-A2FD-5088363CC2C9}"/>
          </ac:picMkLst>
        </pc:picChg>
      </pc:sldChg>
      <pc:sldChg chg="modSp new mod">
        <pc:chgData name="Sylva Žáková Talpová" userId="b4447c76-95de-42c8-8be8-43c0f7c67f73" providerId="ADAL" clId="{A385A316-D09F-4059-BCF4-AA00AF798408}" dt="2020-09-21T12:48:51.464" v="172" actId="20577"/>
        <pc:sldMkLst>
          <pc:docMk/>
          <pc:sldMk cId="3885702735" sldId="422"/>
        </pc:sldMkLst>
        <pc:spChg chg="mod">
          <ac:chgData name="Sylva Žáková Talpová" userId="b4447c76-95de-42c8-8be8-43c0f7c67f73" providerId="ADAL" clId="{A385A316-D09F-4059-BCF4-AA00AF798408}" dt="2020-09-21T12:48:37.557" v="169" actId="20577"/>
          <ac:spMkLst>
            <pc:docMk/>
            <pc:sldMk cId="3885702735" sldId="422"/>
            <ac:spMk id="4" creationId="{56143744-92B7-42F3-9444-2C17B8453663}"/>
          </ac:spMkLst>
        </pc:spChg>
        <pc:spChg chg="mod">
          <ac:chgData name="Sylva Žáková Talpová" userId="b4447c76-95de-42c8-8be8-43c0f7c67f73" providerId="ADAL" clId="{A385A316-D09F-4059-BCF4-AA00AF798408}" dt="2020-09-21T12:48:51.464" v="172" actId="20577"/>
          <ac:spMkLst>
            <pc:docMk/>
            <pc:sldMk cId="3885702735" sldId="422"/>
            <ac:spMk id="5" creationId="{A50CD75A-D3E3-4882-BC8B-36C05BFAC68F}"/>
          </ac:spMkLst>
        </pc:spChg>
      </pc:sldChg>
      <pc:sldChg chg="modSp new del mod">
        <pc:chgData name="Sylva Žáková Talpová" userId="b4447c76-95de-42c8-8be8-43c0f7c67f73" providerId="ADAL" clId="{A385A316-D09F-4059-BCF4-AA00AF798408}" dt="2020-09-21T12:52:29.463" v="517" actId="47"/>
        <pc:sldMkLst>
          <pc:docMk/>
          <pc:sldMk cId="1351480684" sldId="423"/>
        </pc:sldMkLst>
        <pc:spChg chg="mod">
          <ac:chgData name="Sylva Žáková Talpová" userId="b4447c76-95de-42c8-8be8-43c0f7c67f73" providerId="ADAL" clId="{A385A316-D09F-4059-BCF4-AA00AF798408}" dt="2020-09-21T12:52:00.353" v="493" actId="21"/>
          <ac:spMkLst>
            <pc:docMk/>
            <pc:sldMk cId="1351480684" sldId="423"/>
            <ac:spMk id="4" creationId="{D2ECBC02-ADC0-4E90-8DCE-9D674220BA9D}"/>
          </ac:spMkLst>
        </pc:spChg>
        <pc:spChg chg="mod">
          <ac:chgData name="Sylva Žáková Talpová" userId="b4447c76-95de-42c8-8be8-43c0f7c67f73" providerId="ADAL" clId="{A385A316-D09F-4059-BCF4-AA00AF798408}" dt="2020-09-21T12:52:21.639" v="515" actId="21"/>
          <ac:spMkLst>
            <pc:docMk/>
            <pc:sldMk cId="1351480684" sldId="423"/>
            <ac:spMk id="5" creationId="{2E86A8CC-57FC-418F-81E4-E4811495984C}"/>
          </ac:spMkLst>
        </pc:spChg>
      </pc:sldChg>
      <pc:sldChg chg="modSp new mod">
        <pc:chgData name="Sylva Žáková Talpová" userId="b4447c76-95de-42c8-8be8-43c0f7c67f73" providerId="ADAL" clId="{A385A316-D09F-4059-BCF4-AA00AF798408}" dt="2020-09-21T12:52:24.013" v="516"/>
        <pc:sldMkLst>
          <pc:docMk/>
          <pc:sldMk cId="816754236" sldId="424"/>
        </pc:sldMkLst>
        <pc:spChg chg="mod">
          <ac:chgData name="Sylva Žáková Talpová" userId="b4447c76-95de-42c8-8be8-43c0f7c67f73" providerId="ADAL" clId="{A385A316-D09F-4059-BCF4-AA00AF798408}" dt="2020-09-21T12:52:07.103" v="503" actId="20577"/>
          <ac:spMkLst>
            <pc:docMk/>
            <pc:sldMk cId="816754236" sldId="424"/>
            <ac:spMk id="4" creationId="{BBD75907-7CCE-465B-B293-C8D85B164E91}"/>
          </ac:spMkLst>
        </pc:spChg>
        <pc:spChg chg="mod">
          <ac:chgData name="Sylva Žáková Talpová" userId="b4447c76-95de-42c8-8be8-43c0f7c67f73" providerId="ADAL" clId="{A385A316-D09F-4059-BCF4-AA00AF798408}" dt="2020-09-21T12:52:04.183" v="496" actId="20577"/>
          <ac:spMkLst>
            <pc:docMk/>
            <pc:sldMk cId="816754236" sldId="424"/>
            <ac:spMk id="5" creationId="{FAAE8814-C4B3-4A0D-A1A2-29EC6844557F}"/>
          </ac:spMkLst>
        </pc:spChg>
        <pc:spChg chg="mod">
          <ac:chgData name="Sylva Žáková Talpová" userId="b4447c76-95de-42c8-8be8-43c0f7c67f73" providerId="ADAL" clId="{A385A316-D09F-4059-BCF4-AA00AF798408}" dt="2020-09-21T12:52:10.753" v="512" actId="20577"/>
          <ac:spMkLst>
            <pc:docMk/>
            <pc:sldMk cId="816754236" sldId="424"/>
            <ac:spMk id="6" creationId="{24D5DF6C-EDBD-4FEA-BC2C-DAD725BB43C1}"/>
          </ac:spMkLst>
        </pc:spChg>
        <pc:spChg chg="mod">
          <ac:chgData name="Sylva Žáková Talpová" userId="b4447c76-95de-42c8-8be8-43c0f7c67f73" providerId="ADAL" clId="{A385A316-D09F-4059-BCF4-AA00AF798408}" dt="2020-09-21T12:52:16.658" v="514"/>
          <ac:spMkLst>
            <pc:docMk/>
            <pc:sldMk cId="816754236" sldId="424"/>
            <ac:spMk id="7" creationId="{C6F770F5-A9C2-4D01-AE1E-BA2B6553F03D}"/>
          </ac:spMkLst>
        </pc:spChg>
        <pc:spChg chg="mod">
          <ac:chgData name="Sylva Žáková Talpová" userId="b4447c76-95de-42c8-8be8-43c0f7c67f73" providerId="ADAL" clId="{A385A316-D09F-4059-BCF4-AA00AF798408}" dt="2020-09-21T12:52:24.013" v="516"/>
          <ac:spMkLst>
            <pc:docMk/>
            <pc:sldMk cId="816754236" sldId="424"/>
            <ac:spMk id="8" creationId="{3135C2C0-7BB7-4439-81E8-92FEDC641D99}"/>
          </ac:spMkLst>
        </pc:spChg>
      </pc:sldChg>
      <pc:sldChg chg="addSp delSp modSp new mod">
        <pc:chgData name="Sylva Žáková Talpová" userId="b4447c76-95de-42c8-8be8-43c0f7c67f73" providerId="ADAL" clId="{A385A316-D09F-4059-BCF4-AA00AF798408}" dt="2020-09-21T12:53:57.573" v="540" actId="478"/>
        <pc:sldMkLst>
          <pc:docMk/>
          <pc:sldMk cId="4237614736" sldId="425"/>
        </pc:sldMkLst>
        <pc:spChg chg="mod">
          <ac:chgData name="Sylva Žáková Talpová" userId="b4447c76-95de-42c8-8be8-43c0f7c67f73" providerId="ADAL" clId="{A385A316-D09F-4059-BCF4-AA00AF798408}" dt="2020-09-21T12:53:52.033" v="539" actId="20577"/>
          <ac:spMkLst>
            <pc:docMk/>
            <pc:sldMk cId="4237614736" sldId="425"/>
            <ac:spMk id="4" creationId="{787D577C-6106-4FDC-A73E-2A6763F6ADF1}"/>
          </ac:spMkLst>
        </pc:spChg>
        <pc:spChg chg="del">
          <ac:chgData name="Sylva Žáková Talpová" userId="b4447c76-95de-42c8-8be8-43c0f7c67f73" providerId="ADAL" clId="{A385A316-D09F-4059-BCF4-AA00AF798408}" dt="2020-09-21T12:53:57.573" v="540" actId="478"/>
          <ac:spMkLst>
            <pc:docMk/>
            <pc:sldMk cId="4237614736" sldId="425"/>
            <ac:spMk id="5" creationId="{0585025C-26F7-4CB8-9F25-1555D71E69C0}"/>
          </ac:spMkLst>
        </pc:spChg>
        <pc:spChg chg="add del">
          <ac:chgData name="Sylva Žáková Talpová" userId="b4447c76-95de-42c8-8be8-43c0f7c67f73" providerId="ADAL" clId="{A385A316-D09F-4059-BCF4-AA00AF798408}" dt="2020-09-21T12:53:26.543" v="520" actId="22"/>
          <ac:spMkLst>
            <pc:docMk/>
            <pc:sldMk cId="4237614736" sldId="425"/>
            <ac:spMk id="9" creationId="{9318E079-658E-4DD5-B212-D6C274C2D6DD}"/>
          </ac:spMkLst>
        </pc:spChg>
        <pc:spChg chg="add del">
          <ac:chgData name="Sylva Žáková Talpová" userId="b4447c76-95de-42c8-8be8-43c0f7c67f73" providerId="ADAL" clId="{A385A316-D09F-4059-BCF4-AA00AF798408}" dt="2020-09-21T12:53:26.543" v="520" actId="22"/>
          <ac:spMkLst>
            <pc:docMk/>
            <pc:sldMk cId="4237614736" sldId="425"/>
            <ac:spMk id="11" creationId="{65796977-A8DB-4713-8D1F-E54ACE1FC44D}"/>
          </ac:spMkLst>
        </pc:spChg>
        <pc:spChg chg="add del">
          <ac:chgData name="Sylva Žáková Talpová" userId="b4447c76-95de-42c8-8be8-43c0f7c67f73" providerId="ADAL" clId="{A385A316-D09F-4059-BCF4-AA00AF798408}" dt="2020-09-21T12:53:26.543" v="520" actId="22"/>
          <ac:spMkLst>
            <pc:docMk/>
            <pc:sldMk cId="4237614736" sldId="425"/>
            <ac:spMk id="13" creationId="{DC2D09AB-39AE-4429-A1B2-D6D40F80E27B}"/>
          </ac:spMkLst>
        </pc:spChg>
        <pc:spChg chg="add del">
          <ac:chgData name="Sylva Žáková Talpová" userId="b4447c76-95de-42c8-8be8-43c0f7c67f73" providerId="ADAL" clId="{A385A316-D09F-4059-BCF4-AA00AF798408}" dt="2020-09-21T12:53:26.543" v="520" actId="22"/>
          <ac:spMkLst>
            <pc:docMk/>
            <pc:sldMk cId="4237614736" sldId="425"/>
            <ac:spMk id="15" creationId="{8923F784-F714-4B49-BD1A-73E353AA4CCF}"/>
          </ac:spMkLst>
        </pc:spChg>
        <pc:picChg chg="add del">
          <ac:chgData name="Sylva Žáková Talpová" userId="b4447c76-95de-42c8-8be8-43c0f7c67f73" providerId="ADAL" clId="{A385A316-D09F-4059-BCF4-AA00AF798408}" dt="2020-09-21T12:53:26.543" v="520" actId="22"/>
          <ac:picMkLst>
            <pc:docMk/>
            <pc:sldMk cId="4237614736" sldId="425"/>
            <ac:picMk id="7" creationId="{C933E207-E7D5-410E-9885-71FFD52E88D2}"/>
          </ac:picMkLst>
        </pc:picChg>
        <pc:picChg chg="add mod">
          <ac:chgData name="Sylva Žáková Talpová" userId="b4447c76-95de-42c8-8be8-43c0f7c67f73" providerId="ADAL" clId="{A385A316-D09F-4059-BCF4-AA00AF798408}" dt="2020-09-21T12:53:44.693" v="524" actId="1076"/>
          <ac:picMkLst>
            <pc:docMk/>
            <pc:sldMk cId="4237614736" sldId="425"/>
            <ac:picMk id="17" creationId="{70C45E71-529C-4576-B9C6-CC6D3675CC13}"/>
          </ac:picMkLst>
        </pc:picChg>
      </pc:sldChg>
      <pc:sldChg chg="addSp delSp modSp new mod">
        <pc:chgData name="Sylva Žáková Talpová" userId="b4447c76-95de-42c8-8be8-43c0f7c67f73" providerId="ADAL" clId="{A385A316-D09F-4059-BCF4-AA00AF798408}" dt="2020-09-21T12:55:07.741" v="573" actId="20577"/>
        <pc:sldMkLst>
          <pc:docMk/>
          <pc:sldMk cId="2448537358" sldId="426"/>
        </pc:sldMkLst>
        <pc:spChg chg="mod">
          <ac:chgData name="Sylva Žáková Talpová" userId="b4447c76-95de-42c8-8be8-43c0f7c67f73" providerId="ADAL" clId="{A385A316-D09F-4059-BCF4-AA00AF798408}" dt="2020-09-21T12:55:07.741" v="573" actId="20577"/>
          <ac:spMkLst>
            <pc:docMk/>
            <pc:sldMk cId="2448537358" sldId="426"/>
            <ac:spMk id="4" creationId="{A8020446-7A6A-4E4C-89AD-C9ABC19317EA}"/>
          </ac:spMkLst>
        </pc:spChg>
        <pc:spChg chg="del">
          <ac:chgData name="Sylva Žáková Talpová" userId="b4447c76-95de-42c8-8be8-43c0f7c67f73" providerId="ADAL" clId="{A385A316-D09F-4059-BCF4-AA00AF798408}" dt="2020-09-21T12:54:56.306" v="546" actId="22"/>
          <ac:spMkLst>
            <pc:docMk/>
            <pc:sldMk cId="2448537358" sldId="426"/>
            <ac:spMk id="5" creationId="{652AA3AB-BE18-4A74-96D9-7371BF81BF9A}"/>
          </ac:spMkLst>
        </pc:spChg>
        <pc:spChg chg="add del">
          <ac:chgData name="Sylva Žáková Talpová" userId="b4447c76-95de-42c8-8be8-43c0f7c67f73" providerId="ADAL" clId="{A385A316-D09F-4059-BCF4-AA00AF798408}" dt="2020-09-21T12:54:48.372" v="543" actId="22"/>
          <ac:spMkLst>
            <pc:docMk/>
            <pc:sldMk cId="2448537358" sldId="426"/>
            <ac:spMk id="9" creationId="{C1F2BE20-E1C6-451D-9BD7-23A5E9AAE153}"/>
          </ac:spMkLst>
        </pc:spChg>
        <pc:spChg chg="add del">
          <ac:chgData name="Sylva Žáková Talpová" userId="b4447c76-95de-42c8-8be8-43c0f7c67f73" providerId="ADAL" clId="{A385A316-D09F-4059-BCF4-AA00AF798408}" dt="2020-09-21T12:54:56.212" v="545" actId="22"/>
          <ac:spMkLst>
            <pc:docMk/>
            <pc:sldMk cId="2448537358" sldId="426"/>
            <ac:spMk id="13" creationId="{21C2E94D-699E-435C-A53F-08FA4B0EB1AE}"/>
          </ac:spMkLst>
        </pc:spChg>
        <pc:picChg chg="add del">
          <ac:chgData name="Sylva Žáková Talpová" userId="b4447c76-95de-42c8-8be8-43c0f7c67f73" providerId="ADAL" clId="{A385A316-D09F-4059-BCF4-AA00AF798408}" dt="2020-09-21T12:54:48.372" v="543" actId="22"/>
          <ac:picMkLst>
            <pc:docMk/>
            <pc:sldMk cId="2448537358" sldId="426"/>
            <ac:picMk id="7" creationId="{054BE45B-E894-44CE-87BE-2E112FE783B0}"/>
          </ac:picMkLst>
        </pc:picChg>
        <pc:picChg chg="add del">
          <ac:chgData name="Sylva Žáková Talpová" userId="b4447c76-95de-42c8-8be8-43c0f7c67f73" providerId="ADAL" clId="{A385A316-D09F-4059-BCF4-AA00AF798408}" dt="2020-09-21T12:54:56.212" v="545" actId="22"/>
          <ac:picMkLst>
            <pc:docMk/>
            <pc:sldMk cId="2448537358" sldId="426"/>
            <ac:picMk id="11" creationId="{9B869BF7-D12D-4C7E-A96C-620ADFB793FD}"/>
          </ac:picMkLst>
        </pc:picChg>
        <pc:picChg chg="add mod ord">
          <ac:chgData name="Sylva Žáková Talpová" userId="b4447c76-95de-42c8-8be8-43c0f7c67f73" providerId="ADAL" clId="{A385A316-D09F-4059-BCF4-AA00AF798408}" dt="2020-09-21T12:54:56.306" v="546" actId="22"/>
          <ac:picMkLst>
            <pc:docMk/>
            <pc:sldMk cId="2448537358" sldId="426"/>
            <ac:picMk id="15" creationId="{7A282486-E35E-4DAF-A749-57FC99CA38BE}"/>
          </ac:picMkLst>
        </pc:picChg>
      </pc:sldChg>
      <pc:sldChg chg="modSp new mod">
        <pc:chgData name="Sylva Žáková Talpová" userId="b4447c76-95de-42c8-8be8-43c0f7c67f73" providerId="ADAL" clId="{A385A316-D09F-4059-BCF4-AA00AF798408}" dt="2020-09-21T13:00:07.334" v="789" actId="5793"/>
        <pc:sldMkLst>
          <pc:docMk/>
          <pc:sldMk cId="921635137" sldId="427"/>
        </pc:sldMkLst>
        <pc:spChg chg="mod">
          <ac:chgData name="Sylva Žáková Talpová" userId="b4447c76-95de-42c8-8be8-43c0f7c67f73" providerId="ADAL" clId="{A385A316-D09F-4059-BCF4-AA00AF798408}" dt="2020-09-21T12:58:29.519" v="615" actId="20577"/>
          <ac:spMkLst>
            <pc:docMk/>
            <pc:sldMk cId="921635137" sldId="427"/>
            <ac:spMk id="4" creationId="{B70F1CF7-A389-4D72-B7E0-AF8B19E4BA43}"/>
          </ac:spMkLst>
        </pc:spChg>
        <pc:spChg chg="mod">
          <ac:chgData name="Sylva Žáková Talpová" userId="b4447c76-95de-42c8-8be8-43c0f7c67f73" providerId="ADAL" clId="{A385A316-D09F-4059-BCF4-AA00AF798408}" dt="2020-09-21T13:00:07.334" v="789" actId="5793"/>
          <ac:spMkLst>
            <pc:docMk/>
            <pc:sldMk cId="921635137" sldId="427"/>
            <ac:spMk id="5" creationId="{9584F37D-A5C7-49AE-9E87-43D22AA7F31D}"/>
          </ac:spMkLst>
        </pc:spChg>
      </pc:sldChg>
      <pc:sldChg chg="new">
        <pc:chgData name="Sylva Žáková Talpová" userId="b4447c76-95de-42c8-8be8-43c0f7c67f73" providerId="ADAL" clId="{A385A316-D09F-4059-BCF4-AA00AF798408}" dt="2020-09-21T13:01:10.742" v="790" actId="680"/>
        <pc:sldMkLst>
          <pc:docMk/>
          <pc:sldMk cId="151325860" sldId="428"/>
        </pc:sldMkLst>
      </pc:sldChg>
      <pc:sldChg chg="addSp delSp modSp new mod">
        <pc:chgData name="Sylva Žáková Talpová" userId="b4447c76-95de-42c8-8be8-43c0f7c67f73" providerId="ADAL" clId="{A385A316-D09F-4059-BCF4-AA00AF798408}" dt="2020-09-21T13:05:37.129" v="843" actId="14100"/>
        <pc:sldMkLst>
          <pc:docMk/>
          <pc:sldMk cId="329521861" sldId="429"/>
        </pc:sldMkLst>
        <pc:spChg chg="mod">
          <ac:chgData name="Sylva Žáková Talpová" userId="b4447c76-95de-42c8-8be8-43c0f7c67f73" providerId="ADAL" clId="{A385A316-D09F-4059-BCF4-AA00AF798408}" dt="2020-09-21T13:04:18.728" v="835" actId="26606"/>
          <ac:spMkLst>
            <pc:docMk/>
            <pc:sldMk cId="329521861" sldId="429"/>
            <ac:spMk id="2" creationId="{B2F58A9D-13FC-4A42-BA8C-A1851BEB9BD6}"/>
          </ac:spMkLst>
        </pc:spChg>
        <pc:spChg chg="mod">
          <ac:chgData name="Sylva Žáková Talpová" userId="b4447c76-95de-42c8-8be8-43c0f7c67f73" providerId="ADAL" clId="{A385A316-D09F-4059-BCF4-AA00AF798408}" dt="2020-09-21T13:04:18.728" v="835" actId="26606"/>
          <ac:spMkLst>
            <pc:docMk/>
            <pc:sldMk cId="329521861" sldId="429"/>
            <ac:spMk id="3" creationId="{DD26A68F-E776-4CC9-A991-56189BF657D1}"/>
          </ac:spMkLst>
        </pc:spChg>
        <pc:spChg chg="mod">
          <ac:chgData name="Sylva Žáková Talpová" userId="b4447c76-95de-42c8-8be8-43c0f7c67f73" providerId="ADAL" clId="{A385A316-D09F-4059-BCF4-AA00AF798408}" dt="2020-09-21T13:04:43.850" v="839" actId="27636"/>
          <ac:spMkLst>
            <pc:docMk/>
            <pc:sldMk cId="329521861" sldId="429"/>
            <ac:spMk id="4" creationId="{080FFFE9-8CF9-45DA-9746-DABF932EDAD8}"/>
          </ac:spMkLst>
        </pc:spChg>
        <pc:spChg chg="del">
          <ac:chgData name="Sylva Žáková Talpová" userId="b4447c76-95de-42c8-8be8-43c0f7c67f73" providerId="ADAL" clId="{A385A316-D09F-4059-BCF4-AA00AF798408}" dt="2020-09-21T13:04:13.492" v="832"/>
          <ac:spMkLst>
            <pc:docMk/>
            <pc:sldMk cId="329521861" sldId="429"/>
            <ac:spMk id="5" creationId="{6AE425E6-064B-4816-AFDE-0ED4C00E44CF}"/>
          </ac:spMkLst>
        </pc:spChg>
        <pc:picChg chg="add mod">
          <ac:chgData name="Sylva Žáková Talpová" userId="b4447c76-95de-42c8-8be8-43c0f7c67f73" providerId="ADAL" clId="{A385A316-D09F-4059-BCF4-AA00AF798408}" dt="2020-09-21T13:05:37.129" v="843" actId="14100"/>
          <ac:picMkLst>
            <pc:docMk/>
            <pc:sldMk cId="329521861" sldId="429"/>
            <ac:picMk id="7" creationId="{7812283E-9B0F-4F02-8034-3709A6F2D7BE}"/>
          </ac:picMkLst>
        </pc:picChg>
      </pc:sldChg>
    </pc:docChg>
  </pc:docChgLst>
  <pc:docChgLst>
    <pc:chgData name="Sylva Žáková Talpová" userId="b4447c76-95de-42c8-8be8-43c0f7c67f73" providerId="ADAL" clId="{509032E4-B425-4EA6-A888-54DC32ADED35}"/>
    <pc:docChg chg="delSld modSld">
      <pc:chgData name="Sylva Žáková Talpová" userId="b4447c76-95de-42c8-8be8-43c0f7c67f73" providerId="ADAL" clId="{509032E4-B425-4EA6-A888-54DC32ADED35}" dt="2020-11-19T11:27:13.184" v="1" actId="20577"/>
      <pc:docMkLst>
        <pc:docMk/>
      </pc:docMkLst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785709060" sldId="257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377855206" sldId="259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426402895" sldId="260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01327159" sldId="264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898410527" sldId="273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666712847" sldId="274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4028016687" sldId="275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028593012" sldId="277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849700089" sldId="278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494303117" sldId="279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145062218" sldId="280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241590847" sldId="282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280786331" sldId="283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960547360" sldId="287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4033929156" sldId="292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594823349" sldId="297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4067570660" sldId="300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763297814" sldId="301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82332181" sldId="302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862554965" sldId="303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148508522" sldId="304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375880033" sldId="307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557222204" sldId="308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188663158" sldId="309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902622922" sldId="310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877489045" sldId="314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132664140" sldId="315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4078458425" sldId="316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849750011" sldId="317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440424777" sldId="318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655196158" sldId="320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308011350" sldId="321"/>
        </pc:sldMkLst>
      </pc:sldChg>
      <pc:sldChg chg="modSp mod">
        <pc:chgData name="Sylva Žáková Talpová" userId="b4447c76-95de-42c8-8be8-43c0f7c67f73" providerId="ADAL" clId="{509032E4-B425-4EA6-A888-54DC32ADED35}" dt="2020-11-19T11:27:13.184" v="1" actId="20577"/>
        <pc:sldMkLst>
          <pc:docMk/>
          <pc:sldMk cId="4028980613" sldId="323"/>
        </pc:sldMkLst>
        <pc:spChg chg="mod">
          <ac:chgData name="Sylva Žáková Talpová" userId="b4447c76-95de-42c8-8be8-43c0f7c67f73" providerId="ADAL" clId="{509032E4-B425-4EA6-A888-54DC32ADED35}" dt="2020-11-19T11:27:13.184" v="1" actId="20577"/>
          <ac:spMkLst>
            <pc:docMk/>
            <pc:sldMk cId="4028980613" sldId="323"/>
            <ac:spMk id="5" creationId="{00000000-0000-0000-0000-000000000000}"/>
          </ac:spMkLst>
        </pc:spChg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80659160" sldId="329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298048686" sldId="358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660077490" sldId="370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981530533" sldId="371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054349383" sldId="372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091870775" sldId="373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362000665" sldId="383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9638670" sldId="419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648595533" sldId="420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573076764" sldId="421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885702735" sldId="422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816754236" sldId="424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4237614736" sldId="425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2448537358" sldId="426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921635137" sldId="427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151325860" sldId="428"/>
        </pc:sldMkLst>
      </pc:sldChg>
      <pc:sldChg chg="del">
        <pc:chgData name="Sylva Žáková Talpová" userId="b4447c76-95de-42c8-8be8-43c0f7c67f73" providerId="ADAL" clId="{509032E4-B425-4EA6-A888-54DC32ADED35}" dt="2020-11-19T11:26:35.034" v="0" actId="47"/>
        <pc:sldMkLst>
          <pc:docMk/>
          <pc:sldMk cId="329521861" sldId="4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660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65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705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110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786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541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531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451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03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rwin@email.cz" TargetMode="External"/><Relationship Id="rId2" Type="http://schemas.openxmlformats.org/officeDocument/2006/relationships/hyperlink" Target="mailto:talpova@econ.muni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Sylva Žáková Talpová, Jan Žák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Projektový management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72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porady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</a:t>
            </a:r>
          </a:p>
          <a:p>
            <a:r>
              <a:rPr lang="cs-CZ" dirty="0" smtClean="0"/>
              <a:t>Role</a:t>
            </a:r>
          </a:p>
          <a:p>
            <a:r>
              <a:rPr lang="cs-CZ" dirty="0" smtClean="0"/>
              <a:t>Proces</a:t>
            </a:r>
          </a:p>
          <a:p>
            <a:r>
              <a:rPr lang="cs-CZ" dirty="0" smtClean="0"/>
              <a:t>Obsah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72498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porady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lidi zaujmout a </a:t>
            </a:r>
            <a:r>
              <a:rPr lang="cs-CZ" dirty="0" smtClean="0"/>
              <a:t>zajistit si jejich spolupráci?</a:t>
            </a:r>
          </a:p>
          <a:p>
            <a:r>
              <a:rPr lang="cs-CZ" dirty="0" smtClean="0"/>
              <a:t>Jak komunikovat?</a:t>
            </a:r>
          </a:p>
        </p:txBody>
      </p:sp>
    </p:spTree>
    <p:extLst>
      <p:ext uri="{BB962C8B-B14F-4D97-AF65-F5344CB8AC3E}">
        <p14:creationId xmlns:p14="http://schemas.microsoft.com/office/powerpoint/2010/main" val="2233427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Facilitace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Zásadní pomocník při řízení/vedení projektů</a:t>
            </a:r>
          </a:p>
          <a:p>
            <a:r>
              <a:rPr lang="cs-CZ" dirty="0" err="1" smtClean="0"/>
              <a:t>Facilitátor</a:t>
            </a:r>
            <a:r>
              <a:rPr lang="cs-CZ" dirty="0" smtClean="0"/>
              <a:t> neřeší obsah</a:t>
            </a:r>
          </a:p>
        </p:txBody>
      </p:sp>
    </p:spTree>
    <p:extLst>
      <p:ext uri="{BB962C8B-B14F-4D97-AF65-F5344CB8AC3E}">
        <p14:creationId xmlns:p14="http://schemas.microsoft.com/office/powerpoint/2010/main" val="344404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Pokyny k prezentaci projektů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tým max. 6 minut celkem (bude časomíra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/>
              <a:t>Je potřeba předtočit video (4-6 minut; buď vše bude ve videu, nebo kombinace 4 min. video + zbytek online</a:t>
            </a:r>
            <a:r>
              <a:rPr lang="cs-CZ" dirty="0" smtClean="0"/>
              <a:t>) – ve stylu </a:t>
            </a:r>
            <a:r>
              <a:rPr lang="cs-CZ" dirty="0" err="1" smtClean="0"/>
              <a:t>Elevator</a:t>
            </a:r>
            <a:r>
              <a:rPr lang="cs-CZ" dirty="0" smtClean="0"/>
              <a:t> </a:t>
            </a:r>
            <a:r>
              <a:rPr lang="cs-CZ" dirty="0" err="1" smtClean="0"/>
              <a:t>pitch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7813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prezentaci projektů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Představte se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Stručně vysvětlit cíl a smysl projektu + cílové požadavky ohledně dokončení projektu</a:t>
            </a:r>
          </a:p>
          <a:p>
            <a:r>
              <a:rPr lang="cs-CZ" dirty="0"/>
              <a:t>Ukázat validně naplánovaný projekt v </a:t>
            </a:r>
            <a:r>
              <a:rPr lang="cs-CZ" dirty="0" err="1"/>
              <a:t>Ganttově</a:t>
            </a:r>
            <a:r>
              <a:rPr lang="cs-CZ" dirty="0"/>
              <a:t> diagramu</a:t>
            </a:r>
          </a:p>
          <a:p>
            <a:r>
              <a:rPr lang="cs-CZ" dirty="0"/>
              <a:t>Říct něco k zajímavým technologickým událostem, </a:t>
            </a:r>
            <a:r>
              <a:rPr lang="cs-CZ" dirty="0" err="1"/>
              <a:t>pracem</a:t>
            </a:r>
            <a:r>
              <a:rPr lang="cs-CZ" dirty="0"/>
              <a:t>, četám, událostem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355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Děkujeme! Máte otázky?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Sylva Žáková Talpová								Jan Žák</a:t>
            </a:r>
          </a:p>
          <a:p>
            <a:r>
              <a:rPr lang="cs-CZ" dirty="0">
                <a:hlinkClick r:id="rId2"/>
              </a:rPr>
              <a:t>talpova@econ.muni.cz</a:t>
            </a:r>
            <a:r>
              <a:rPr lang="cs-CZ" dirty="0"/>
              <a:t> 							</a:t>
            </a:r>
            <a:r>
              <a:rPr lang="cs-CZ" dirty="0">
                <a:hlinkClick r:id="rId3"/>
              </a:rPr>
              <a:t>erwin@email.cz</a:t>
            </a:r>
            <a:endParaRPr lang="cs-CZ" dirty="0"/>
          </a:p>
          <a:p>
            <a:r>
              <a:rPr lang="cs-CZ" dirty="0"/>
              <a:t>									 </a:t>
            </a:r>
          </a:p>
        </p:txBody>
      </p:sp>
    </p:spTree>
    <p:extLst>
      <p:ext uri="{BB962C8B-B14F-4D97-AF65-F5344CB8AC3E}">
        <p14:creationId xmlns:p14="http://schemas.microsoft.com/office/powerpoint/2010/main" val="393717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Team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teamwork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Potřebujeme opravdu tým?</a:t>
            </a:r>
            <a:endParaRPr lang="cs-CZ" dirty="0" smtClean="0"/>
          </a:p>
          <a:p>
            <a:r>
              <a:rPr lang="cs-CZ" b="1" dirty="0" smtClean="0"/>
              <a:t>Skupina </a:t>
            </a:r>
          </a:p>
          <a:p>
            <a:r>
              <a:rPr lang="cs-CZ" b="1" dirty="0" err="1" smtClean="0"/>
              <a:t>Comittee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Komunita</a:t>
            </a:r>
            <a:endParaRPr lang="cs-CZ" b="1" dirty="0"/>
          </a:p>
          <a:p>
            <a:r>
              <a:rPr lang="cs-CZ" b="1" dirty="0" smtClean="0"/>
              <a:t>Tým</a:t>
            </a:r>
            <a:endParaRPr lang="cs-CZ" b="1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272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Tým: </a:t>
            </a:r>
            <a:r>
              <a:rPr lang="cs-CZ" dirty="0" smtClean="0"/>
              <a:t>FORMING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a setkání členů týmu</a:t>
            </a:r>
          </a:p>
          <a:p>
            <a:r>
              <a:rPr lang="cs-CZ" dirty="0" smtClean="0"/>
              <a:t>„klidná“ diskuse projektových cílů, úkolů</a:t>
            </a:r>
          </a:p>
          <a:p>
            <a:r>
              <a:rPr lang="cs-CZ" dirty="0" smtClean="0"/>
              <a:t>PM – sdílí projektový plán, představuje členy týmu, jejich specializace, zodpovědnost, nastavuje komunikaci, procesy,…</a:t>
            </a:r>
          </a:p>
        </p:txBody>
      </p:sp>
    </p:spTree>
    <p:extLst>
      <p:ext uri="{BB962C8B-B14F-4D97-AF65-F5344CB8AC3E}">
        <p14:creationId xmlns:p14="http://schemas.microsoft.com/office/powerpoint/2010/main" val="3537767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Tým: </a:t>
            </a:r>
            <a:r>
              <a:rPr lang="cs-CZ" dirty="0" smtClean="0"/>
              <a:t>STORMING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Konflikty, problémy, neshody</a:t>
            </a:r>
          </a:p>
          <a:p>
            <a:r>
              <a:rPr lang="cs-CZ" dirty="0" smtClean="0"/>
              <a:t>PM: </a:t>
            </a:r>
            <a:r>
              <a:rPr lang="cs-CZ" dirty="0" err="1" smtClean="0"/>
              <a:t>facilituje</a:t>
            </a:r>
            <a:r>
              <a:rPr lang="cs-CZ" dirty="0" smtClean="0"/>
              <a:t> diskusi, pomáhá lidem diskutovat problémy a ujišťuje se, že se řeší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76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Tým: </a:t>
            </a:r>
            <a:r>
              <a:rPr lang="cs-CZ" dirty="0" smtClean="0"/>
              <a:t>NORMING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Zavedené standardy, procesy,…</a:t>
            </a:r>
          </a:p>
          <a:p>
            <a:r>
              <a:rPr lang="cs-CZ" dirty="0" err="1" smtClean="0"/>
              <a:t>Porozumnění</a:t>
            </a:r>
            <a:r>
              <a:rPr lang="cs-CZ" dirty="0" smtClean="0"/>
              <a:t> své role v týmu a úkolům i rolím ostatních, vzájemná důvěra a respekt</a:t>
            </a:r>
            <a:endParaRPr lang="cs-CZ" dirty="0" smtClean="0"/>
          </a:p>
          <a:p>
            <a:r>
              <a:rPr lang="cs-CZ" sz="3094" dirty="0" smtClean="0"/>
              <a:t>PM: podporuje vytváření standardů, procesů, namísto využívání těch, které jsou zavedené v odděleních, deleguje</a:t>
            </a:r>
            <a:endParaRPr lang="cs-CZ" sz="3094" dirty="0"/>
          </a:p>
        </p:txBody>
      </p:sp>
    </p:spTree>
    <p:extLst>
      <p:ext uri="{BB962C8B-B14F-4D97-AF65-F5344CB8AC3E}">
        <p14:creationId xmlns:p14="http://schemas.microsoft.com/office/powerpoint/2010/main" val="142080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Tým: </a:t>
            </a:r>
            <a:r>
              <a:rPr lang="cs-CZ" dirty="0" smtClean="0"/>
              <a:t>PERFORMING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ym typeface="Wingdings" panose="05000000000000000000" pitchFamily="2" charset="2"/>
              </a:rPr>
              <a:t>Práce na projektu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Monitoring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Změny 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Lidé znají prostředí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PM: informuje, udržuje motivaci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1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Leadership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”The pessimist complains about the wind. The optimist expects it to change. The leader adjusts the sails.” -- </a:t>
            </a:r>
            <a:r>
              <a:rPr lang="en-US" b="1" i="1" dirty="0"/>
              <a:t>John </a:t>
            </a:r>
            <a:r>
              <a:rPr lang="en-US" b="1" i="1" dirty="0" smtClean="0"/>
              <a:t>Maxwell</a:t>
            </a:r>
            <a:endParaRPr lang="cs-CZ" b="1" i="1" dirty="0" smtClean="0"/>
          </a:p>
          <a:p>
            <a:r>
              <a:rPr lang="cs-CZ" dirty="0" err="1" smtClean="0"/>
              <a:t>Leadership</a:t>
            </a:r>
            <a:r>
              <a:rPr lang="cs-CZ" dirty="0" smtClean="0"/>
              <a:t> vs. management</a:t>
            </a:r>
          </a:p>
          <a:p>
            <a:r>
              <a:rPr lang="cs-CZ" dirty="0" smtClean="0"/>
              <a:t>Kdo je leader?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485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</a:t>
            </a:r>
            <a:r>
              <a:rPr lang="cs-CZ" dirty="0" err="1" smtClean="0"/>
              <a:t>leadership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Výsledek obrázku pro situational leadership project management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61"/>
          <a:stretch/>
        </p:blipFill>
        <p:spPr bwMode="auto">
          <a:xfrm>
            <a:off x="2501225" y="1222987"/>
            <a:ext cx="6546726" cy="56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04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O</a:t>
            </a:r>
            <a:r>
              <a:rPr lang="en-US" i="1" dirty="0" err="1" smtClean="0"/>
              <a:t>ne's</a:t>
            </a:r>
            <a:r>
              <a:rPr lang="en-US" i="1" dirty="0" smtClean="0"/>
              <a:t> </a:t>
            </a:r>
            <a:r>
              <a:rPr lang="en-US" i="1" dirty="0"/>
              <a:t>direction to behavior, or what causes a person to want to repeat a behavior and vice </a:t>
            </a:r>
            <a:r>
              <a:rPr lang="en-US" i="1" dirty="0" smtClean="0"/>
              <a:t>versa</a:t>
            </a:r>
            <a:r>
              <a:rPr lang="cs-CZ" i="1" dirty="0" smtClean="0"/>
              <a:t> </a:t>
            </a:r>
            <a:r>
              <a:rPr lang="cs-CZ" sz="2250" dirty="0"/>
              <a:t>(</a:t>
            </a:r>
            <a:r>
              <a:rPr lang="en-US" sz="2250" i="1" dirty="0" err="1"/>
              <a:t>Ellliot</a:t>
            </a:r>
            <a:r>
              <a:rPr lang="en-US" sz="2250" i="1" dirty="0"/>
              <a:t>, </a:t>
            </a:r>
            <a:r>
              <a:rPr lang="en-US" sz="2250" i="1" dirty="0"/>
              <a:t>A</a:t>
            </a:r>
            <a:r>
              <a:rPr lang="cs-CZ" sz="2250" i="1" dirty="0"/>
              <a:t>.</a:t>
            </a:r>
            <a:r>
              <a:rPr lang="en-US" sz="2250" i="1" dirty="0"/>
              <a:t>J</a:t>
            </a:r>
            <a:r>
              <a:rPr lang="cs-CZ" sz="2250" i="1" dirty="0"/>
              <a:t>.</a:t>
            </a:r>
            <a:r>
              <a:rPr lang="en-US" sz="2250" i="1" dirty="0"/>
              <a:t>; </a:t>
            </a:r>
            <a:r>
              <a:rPr lang="en-US" sz="2250" i="1" dirty="0"/>
              <a:t>Covington, </a:t>
            </a:r>
            <a:r>
              <a:rPr lang="en-US" sz="2250" i="1" dirty="0"/>
              <a:t>M</a:t>
            </a:r>
            <a:r>
              <a:rPr lang="cs-CZ" sz="2250" i="1" dirty="0"/>
              <a:t>.)</a:t>
            </a:r>
          </a:p>
          <a:p>
            <a:endParaRPr lang="cs-CZ" sz="2250" i="1" dirty="0"/>
          </a:p>
          <a:p>
            <a:r>
              <a:rPr lang="cs-CZ" sz="2812" dirty="0" smtClean="0"/>
              <a:t>Motivace </a:t>
            </a:r>
            <a:r>
              <a:rPr lang="cs-CZ" sz="2812" dirty="0"/>
              <a:t>vs. </a:t>
            </a:r>
            <a:r>
              <a:rPr lang="cs-CZ" sz="2812" dirty="0" smtClean="0"/>
              <a:t>stimulace</a:t>
            </a:r>
            <a:endParaRPr lang="cs-CZ" sz="2812" dirty="0"/>
          </a:p>
          <a:p>
            <a:endParaRPr lang="cs-CZ" sz="2812" dirty="0"/>
          </a:p>
          <a:p>
            <a:r>
              <a:rPr lang="cs-CZ" sz="2812" dirty="0" err="1" smtClean="0"/>
              <a:t>Maslow</a:t>
            </a:r>
            <a:r>
              <a:rPr lang="cs-CZ" sz="2812" dirty="0" smtClean="0"/>
              <a:t>, </a:t>
            </a:r>
            <a:r>
              <a:rPr lang="cs-CZ" sz="2812" dirty="0" err="1" smtClean="0"/>
              <a:t>Herzberg</a:t>
            </a:r>
            <a:r>
              <a:rPr lang="cs-CZ" sz="2812" dirty="0" smtClean="0"/>
              <a:t>, nové teorie</a:t>
            </a:r>
            <a:endParaRPr lang="cs-CZ" sz="2812" dirty="0"/>
          </a:p>
          <a:p>
            <a:endParaRPr lang="cs-CZ" sz="2812" dirty="0"/>
          </a:p>
        </p:txBody>
      </p:sp>
    </p:spTree>
    <p:extLst>
      <p:ext uri="{BB962C8B-B14F-4D97-AF65-F5344CB8AC3E}">
        <p14:creationId xmlns:p14="http://schemas.microsoft.com/office/powerpoint/2010/main" val="3904803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rezentace-econ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165A467E99074B837E8FDEDF829E04" ma:contentTypeVersion="32" ma:contentTypeDescription="Vytvoří nový dokument" ma:contentTypeScope="" ma:versionID="1ae2e6033fb03318d7bef5d19cf14908">
  <xsd:schema xmlns:xsd="http://www.w3.org/2001/XMLSchema" xmlns:xs="http://www.w3.org/2001/XMLSchema" xmlns:p="http://schemas.microsoft.com/office/2006/metadata/properties" xmlns:ns3="e8312105-d3eb-4165-b016-0d7be4344c68" xmlns:ns4="db466b21-9f8e-4555-b4b4-3f204fa426c7" targetNamespace="http://schemas.microsoft.com/office/2006/metadata/properties" ma:root="true" ma:fieldsID="0209292a0f334a0cf818ceac52246a8a" ns3:_="" ns4:_="">
    <xsd:import namespace="e8312105-d3eb-4165-b016-0d7be4344c68"/>
    <xsd:import namespace="db466b21-9f8e-4555-b4b4-3f204fa426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12105-d3eb-4165-b016-0d7be434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66b21-9f8e-4555-b4b4-3f204fa426c7" elementFormDefault="qualified">
    <xsd:import namespace="http://schemas.microsoft.com/office/2006/documentManagement/types"/>
    <xsd:import namespace="http://schemas.microsoft.com/office/infopath/2007/PartnerControls"/>
    <xsd:element name="SharedWithUsers" ma:index="3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e8312105-d3eb-4165-b016-0d7be4344c68" xsi:nil="true"/>
    <Templates xmlns="e8312105-d3eb-4165-b016-0d7be4344c68" xsi:nil="true"/>
    <Teachers xmlns="e8312105-d3eb-4165-b016-0d7be4344c68">
      <UserInfo>
        <DisplayName/>
        <AccountId xsi:nil="true"/>
        <AccountType/>
      </UserInfo>
    </Teachers>
    <Student_Groups xmlns="e8312105-d3eb-4165-b016-0d7be4344c68">
      <UserInfo>
        <DisplayName/>
        <AccountId xsi:nil="true"/>
        <AccountType/>
      </UserInfo>
    </Student_Groups>
    <Distribution_Groups xmlns="e8312105-d3eb-4165-b016-0d7be4344c68" xsi:nil="true"/>
    <AppVersion xmlns="e8312105-d3eb-4165-b016-0d7be4344c68" xsi:nil="true"/>
    <TeamsChannelId xmlns="e8312105-d3eb-4165-b016-0d7be4344c68" xsi:nil="true"/>
    <IsNotebookLocked xmlns="e8312105-d3eb-4165-b016-0d7be4344c68" xsi:nil="true"/>
    <Has_Teacher_Only_SectionGroup xmlns="e8312105-d3eb-4165-b016-0d7be4344c68" xsi:nil="true"/>
    <Students xmlns="e8312105-d3eb-4165-b016-0d7be4344c68">
      <UserInfo>
        <DisplayName/>
        <AccountId xsi:nil="true"/>
        <AccountType/>
      </UserInfo>
    </Students>
    <DefaultSectionNames xmlns="e8312105-d3eb-4165-b016-0d7be4344c68" xsi:nil="true"/>
    <Is_Collaboration_Space_Locked xmlns="e8312105-d3eb-4165-b016-0d7be4344c68" xsi:nil="true"/>
    <Self_Registration_Enabled xmlns="e8312105-d3eb-4165-b016-0d7be4344c68" xsi:nil="true"/>
    <LMS_Mappings xmlns="e8312105-d3eb-4165-b016-0d7be4344c68" xsi:nil="true"/>
    <Invited_Teachers xmlns="e8312105-d3eb-4165-b016-0d7be4344c68" xsi:nil="true"/>
    <NotebookType xmlns="e8312105-d3eb-4165-b016-0d7be4344c68" xsi:nil="true"/>
    <FolderType xmlns="e8312105-d3eb-4165-b016-0d7be4344c68" xsi:nil="true"/>
    <CultureName xmlns="e8312105-d3eb-4165-b016-0d7be4344c68" xsi:nil="true"/>
    <Owner xmlns="e8312105-d3eb-4165-b016-0d7be4344c68">
      <UserInfo>
        <DisplayName/>
        <AccountId xsi:nil="true"/>
        <AccountType/>
      </UserInfo>
    </Owner>
    <Invited_Students xmlns="e8312105-d3eb-4165-b016-0d7be4344c68" xsi:nil="true"/>
  </documentManagement>
</p:properties>
</file>

<file path=customXml/itemProps1.xml><?xml version="1.0" encoding="utf-8"?>
<ds:datastoreItem xmlns:ds="http://schemas.openxmlformats.org/officeDocument/2006/customXml" ds:itemID="{08A9DD57-993C-4A23-B6F0-EB9BA7557D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6D15EB-1B86-4C54-9E49-B95943C1D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312105-d3eb-4165-b016-0d7be4344c68"/>
    <ds:schemaRef ds:uri="db466b21-9f8e-4555-b4b4-3f204fa42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E1BAD5-0321-4068-8AF1-749DFAFF336E}">
  <ds:schemaRefs>
    <ds:schemaRef ds:uri="e8312105-d3eb-4165-b016-0d7be4344c68"/>
    <ds:schemaRef ds:uri="db466b21-9f8e-4555-b4b4-3f204fa426c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1488</TotalTime>
  <Words>366</Words>
  <Application>Microsoft Office PowerPoint</Application>
  <PresentationFormat>Širokoúhlá obrazovka</PresentationFormat>
  <Paragraphs>75</Paragraphs>
  <Slides>15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prezentace-econ-cz</vt:lpstr>
      <vt:lpstr>Projektový management </vt:lpstr>
      <vt:lpstr>Team &amp; teamwork</vt:lpstr>
      <vt:lpstr>Tým: FORMING</vt:lpstr>
      <vt:lpstr>Tým: STORMING </vt:lpstr>
      <vt:lpstr>Tým: NORMING</vt:lpstr>
      <vt:lpstr>Tým: PERFORMING</vt:lpstr>
      <vt:lpstr>Leadership</vt:lpstr>
      <vt:lpstr>Situační leadership</vt:lpstr>
      <vt:lpstr>Motivace</vt:lpstr>
      <vt:lpstr>Vedení porady</vt:lpstr>
      <vt:lpstr>Vedení porady</vt:lpstr>
      <vt:lpstr>Facilitace</vt:lpstr>
      <vt:lpstr>Pokyny k prezentaci projektů</vt:lpstr>
      <vt:lpstr>Pokyny k prezentaci projektů</vt:lpstr>
      <vt:lpstr>Děkujeme! Máte otázky?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Posuňte svůj projekt mezi špičku!</dc:title>
  <dc:creator>Talpová Sylva</dc:creator>
  <cp:lastModifiedBy>Sylva Žáková Talpová</cp:lastModifiedBy>
  <cp:revision>60</cp:revision>
  <cp:lastPrinted>1601-01-01T00:00:00Z</cp:lastPrinted>
  <dcterms:created xsi:type="dcterms:W3CDTF">2020-01-10T09:13:24Z</dcterms:created>
  <dcterms:modified xsi:type="dcterms:W3CDTF">2020-12-10T13:03:11Z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0x010100A5165A467E99074B837E8FDEDF829E04</vt:lpwstr>
  </property>
</Properties>
</file>