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28"/>
  </p:notesMasterIdLst>
  <p:handoutMasterIdLst>
    <p:handoutMasterId r:id="rId29"/>
  </p:handoutMasterIdLst>
  <p:sldIdLst>
    <p:sldId id="303" r:id="rId5"/>
    <p:sldId id="316" r:id="rId6"/>
    <p:sldId id="373" r:id="rId7"/>
    <p:sldId id="317" r:id="rId8"/>
    <p:sldId id="318" r:id="rId9"/>
    <p:sldId id="437" r:id="rId10"/>
    <p:sldId id="439" r:id="rId11"/>
    <p:sldId id="441" r:id="rId12"/>
    <p:sldId id="438" r:id="rId13"/>
    <p:sldId id="440" r:id="rId14"/>
    <p:sldId id="547" r:id="rId15"/>
    <p:sldId id="442" r:id="rId16"/>
    <p:sldId id="447" r:id="rId17"/>
    <p:sldId id="448" r:id="rId18"/>
    <p:sldId id="546" r:id="rId19"/>
    <p:sldId id="459" r:id="rId20"/>
    <p:sldId id="460" r:id="rId21"/>
    <p:sldId id="548" r:id="rId22"/>
    <p:sldId id="549" r:id="rId23"/>
    <p:sldId id="321" r:id="rId24"/>
    <p:sldId id="552" r:id="rId25"/>
    <p:sldId id="551" r:id="rId26"/>
    <p:sldId id="418" r:id="rId2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B9006E"/>
    <a:srgbClr val="4BC8FF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8EA483-4427-4C7D-C9AB-21DFDAAD44B1}" v="92" dt="2020-11-12T12:35:35.175"/>
    <p1510:client id="{9F112AA1-3A23-440E-9684-7A1530CF8A43}" v="24" dt="2020-11-12T12:50:37.3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76258" autoAdjust="0"/>
  </p:normalViewPr>
  <p:slideViewPr>
    <p:cSldViewPr snapToGrid="0">
      <p:cViewPr varScale="1">
        <p:scale>
          <a:sx n="52" d="100"/>
          <a:sy n="52" d="100"/>
        </p:scale>
        <p:origin x="1224" y="56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8" d="100"/>
          <a:sy n="98" d="100"/>
        </p:scale>
        <p:origin x="-35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a Žáková Talpová" userId="b4447c76-95de-42c8-8be8-43c0f7c67f73" providerId="ADAL" clId="{9F112AA1-3A23-440E-9684-7A1530CF8A43}"/>
    <pc:docChg chg="undo custSel addSld delSld modSld">
      <pc:chgData name="Sylva Žáková Talpová" userId="b4447c76-95de-42c8-8be8-43c0f7c67f73" providerId="ADAL" clId="{9F112AA1-3A23-440E-9684-7A1530CF8A43}" dt="2020-11-12T12:53:27.447" v="345" actId="20577"/>
      <pc:docMkLst>
        <pc:docMk/>
      </pc:docMkLst>
      <pc:sldChg chg="del">
        <pc:chgData name="Sylva Žáková Talpová" userId="b4447c76-95de-42c8-8be8-43c0f7c67f73" providerId="ADAL" clId="{9F112AA1-3A23-440E-9684-7A1530CF8A43}" dt="2020-11-12T12:49:29.400" v="141" actId="2696"/>
        <pc:sldMkLst>
          <pc:docMk/>
          <pc:sldMk cId="2849750011" sldId="317"/>
        </pc:sldMkLst>
      </pc:sldChg>
      <pc:sldChg chg="add">
        <pc:chgData name="Sylva Žáková Talpová" userId="b4447c76-95de-42c8-8be8-43c0f7c67f73" providerId="ADAL" clId="{9F112AA1-3A23-440E-9684-7A1530CF8A43}" dt="2020-11-12T12:49:41.259" v="142"/>
        <pc:sldMkLst>
          <pc:docMk/>
          <pc:sldMk cId="3683285377" sldId="317"/>
        </pc:sldMkLst>
      </pc:sldChg>
      <pc:sldChg chg="del">
        <pc:chgData name="Sylva Žáková Talpová" userId="b4447c76-95de-42c8-8be8-43c0f7c67f73" providerId="ADAL" clId="{9F112AA1-3A23-440E-9684-7A1530CF8A43}" dt="2020-11-12T12:49:29.400" v="141" actId="2696"/>
        <pc:sldMkLst>
          <pc:docMk/>
          <pc:sldMk cId="3440424777" sldId="318"/>
        </pc:sldMkLst>
      </pc:sldChg>
      <pc:sldChg chg="add">
        <pc:chgData name="Sylva Žáková Talpová" userId="b4447c76-95de-42c8-8be8-43c0f7c67f73" providerId="ADAL" clId="{9F112AA1-3A23-440E-9684-7A1530CF8A43}" dt="2020-11-12T12:49:41.259" v="142"/>
        <pc:sldMkLst>
          <pc:docMk/>
          <pc:sldMk cId="3786590759" sldId="318"/>
        </pc:sldMkLst>
      </pc:sldChg>
      <pc:sldChg chg="del">
        <pc:chgData name="Sylva Žáková Talpová" userId="b4447c76-95de-42c8-8be8-43c0f7c67f73" providerId="ADAL" clId="{9F112AA1-3A23-440E-9684-7A1530CF8A43}" dt="2020-11-12T12:48:12.254" v="138" actId="47"/>
        <pc:sldMkLst>
          <pc:docMk/>
          <pc:sldMk cId="2655196158" sldId="320"/>
        </pc:sldMkLst>
      </pc:sldChg>
      <pc:sldChg chg="del">
        <pc:chgData name="Sylva Žáková Talpová" userId="b4447c76-95de-42c8-8be8-43c0f7c67f73" providerId="ADAL" clId="{9F112AA1-3A23-440E-9684-7A1530CF8A43}" dt="2020-11-12T12:48:33.033" v="139" actId="47"/>
        <pc:sldMkLst>
          <pc:docMk/>
          <pc:sldMk cId="4028980613" sldId="323"/>
        </pc:sldMkLst>
      </pc:sldChg>
      <pc:sldChg chg="modSp mod">
        <pc:chgData name="Sylva Žáková Talpová" userId="b4447c76-95de-42c8-8be8-43c0f7c67f73" providerId="ADAL" clId="{9F112AA1-3A23-440E-9684-7A1530CF8A43}" dt="2020-11-12T12:36:09.354" v="3" actId="20577"/>
        <pc:sldMkLst>
          <pc:docMk/>
          <pc:sldMk cId="1512985887" sldId="437"/>
        </pc:sldMkLst>
        <pc:spChg chg="mod">
          <ac:chgData name="Sylva Žáková Talpová" userId="b4447c76-95de-42c8-8be8-43c0f7c67f73" providerId="ADAL" clId="{9F112AA1-3A23-440E-9684-7A1530CF8A43}" dt="2020-11-12T12:36:09.354" v="3" actId="20577"/>
          <ac:spMkLst>
            <pc:docMk/>
            <pc:sldMk cId="1512985887" sldId="437"/>
            <ac:spMk id="2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6:05.784" v="1" actId="1076"/>
          <ac:spMkLst>
            <pc:docMk/>
            <pc:sldMk cId="1512985887" sldId="437"/>
            <ac:spMk id="4" creationId="{00000000-0000-0000-0000-000000000000}"/>
          </ac:spMkLst>
        </pc:spChg>
      </pc:sldChg>
      <pc:sldChg chg="modSp mod">
        <pc:chgData name="Sylva Žáková Talpová" userId="b4447c76-95de-42c8-8be8-43c0f7c67f73" providerId="ADAL" clId="{9F112AA1-3A23-440E-9684-7A1530CF8A43}" dt="2020-11-12T12:36:58.863" v="5" actId="113"/>
        <pc:sldMkLst>
          <pc:docMk/>
          <pc:sldMk cId="2106918186" sldId="438"/>
        </pc:sldMkLst>
        <pc:spChg chg="mod">
          <ac:chgData name="Sylva Žáková Talpová" userId="b4447c76-95de-42c8-8be8-43c0f7c67f73" providerId="ADAL" clId="{9F112AA1-3A23-440E-9684-7A1530CF8A43}" dt="2020-11-12T12:36:58.863" v="5" actId="113"/>
          <ac:spMkLst>
            <pc:docMk/>
            <pc:sldMk cId="2106918186" sldId="438"/>
            <ac:spMk id="3" creationId="{00000000-0000-0000-0000-000000000000}"/>
          </ac:spMkLst>
        </pc:spChg>
      </pc:sldChg>
      <pc:sldChg chg="delSp modSp mod">
        <pc:chgData name="Sylva Žáková Talpová" userId="b4447c76-95de-42c8-8be8-43c0f7c67f73" providerId="ADAL" clId="{9F112AA1-3A23-440E-9684-7A1530CF8A43}" dt="2020-11-12T12:38:28.238" v="10" actId="478"/>
        <pc:sldMkLst>
          <pc:docMk/>
          <pc:sldMk cId="3961634875" sldId="440"/>
        </pc:sldMkLst>
        <pc:spChg chg="del">
          <ac:chgData name="Sylva Žáková Talpová" userId="b4447c76-95de-42c8-8be8-43c0f7c67f73" providerId="ADAL" clId="{9F112AA1-3A23-440E-9684-7A1530CF8A43}" dt="2020-11-12T12:38:28.238" v="10" actId="478"/>
          <ac:spMkLst>
            <pc:docMk/>
            <pc:sldMk cId="3961634875" sldId="440"/>
            <ac:spMk id="3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4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5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5.018" v="9" actId="207"/>
          <ac:spMkLst>
            <pc:docMk/>
            <pc:sldMk cId="3961634875" sldId="440"/>
            <ac:spMk id="6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7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8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9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10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38:21.799" v="8" actId="207"/>
          <ac:spMkLst>
            <pc:docMk/>
            <pc:sldMk cId="3961634875" sldId="440"/>
            <ac:spMk id="11" creationId="{00000000-0000-0000-0000-000000000000}"/>
          </ac:spMkLst>
        </pc:spChg>
      </pc:sldChg>
      <pc:sldChg chg="addSp delSp modSp del mod">
        <pc:chgData name="Sylva Žáková Talpová" userId="b4447c76-95de-42c8-8be8-43c0f7c67f73" providerId="ADAL" clId="{9F112AA1-3A23-440E-9684-7A1530CF8A43}" dt="2020-11-12T12:41:19.674" v="80" actId="47"/>
        <pc:sldMkLst>
          <pc:docMk/>
          <pc:sldMk cId="3742990668" sldId="446"/>
        </pc:sldMkLst>
        <pc:spChg chg="mod">
          <ac:chgData name="Sylva Žáková Talpová" userId="b4447c76-95de-42c8-8be8-43c0f7c67f73" providerId="ADAL" clId="{9F112AA1-3A23-440E-9684-7A1530CF8A43}" dt="2020-11-12T12:39:30.761" v="52" actId="6549"/>
          <ac:spMkLst>
            <pc:docMk/>
            <pc:sldMk cId="3742990668" sldId="446"/>
            <ac:spMk id="3" creationId="{00000000-0000-0000-0000-000000000000}"/>
          </ac:spMkLst>
        </pc:spChg>
        <pc:picChg chg="add del mod">
          <ac:chgData name="Sylva Žáková Talpová" userId="b4447c76-95de-42c8-8be8-43c0f7c67f73" providerId="ADAL" clId="{9F112AA1-3A23-440E-9684-7A1530CF8A43}" dt="2020-11-12T12:40:17.256" v="56" actId="22"/>
          <ac:picMkLst>
            <pc:docMk/>
            <pc:sldMk cId="3742990668" sldId="446"/>
            <ac:picMk id="16" creationId="{FE13C312-5E29-4591-ACC6-D08315A4F057}"/>
          </ac:picMkLst>
        </pc:picChg>
      </pc:sldChg>
      <pc:sldChg chg="addSp delSp modSp mod">
        <pc:chgData name="Sylva Žáková Talpová" userId="b4447c76-95de-42c8-8be8-43c0f7c67f73" providerId="ADAL" clId="{9F112AA1-3A23-440E-9684-7A1530CF8A43}" dt="2020-11-12T12:43:09.398" v="88" actId="1076"/>
        <pc:sldMkLst>
          <pc:docMk/>
          <pc:sldMk cId="930617235" sldId="447"/>
        </pc:sldMkLst>
        <pc:spChg chg="del">
          <ac:chgData name="Sylva Žáková Talpová" userId="b4447c76-95de-42c8-8be8-43c0f7c67f73" providerId="ADAL" clId="{9F112AA1-3A23-440E-9684-7A1530CF8A43}" dt="2020-11-12T12:42:33.281" v="83" actId="478"/>
          <ac:spMkLst>
            <pc:docMk/>
            <pc:sldMk cId="930617235" sldId="447"/>
            <ac:spMk id="3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4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5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6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7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8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9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10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2:58.708" v="85" actId="478"/>
          <ac:spMkLst>
            <pc:docMk/>
            <pc:sldMk cId="930617235" sldId="447"/>
            <ac:spMk id="11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42:21.118" v="82"/>
          <ac:spMkLst>
            <pc:docMk/>
            <pc:sldMk cId="930617235" sldId="447"/>
            <ac:spMk id="12" creationId="{00000000-0000-0000-0000-000000000000}"/>
          </ac:spMkLst>
        </pc:spChg>
        <pc:spChg chg="add del mod">
          <ac:chgData name="Sylva Žáková Talpová" userId="b4447c76-95de-42c8-8be8-43c0f7c67f73" providerId="ADAL" clId="{9F112AA1-3A23-440E-9684-7A1530CF8A43}" dt="2020-11-12T12:42:38.610" v="84" actId="478"/>
          <ac:spMkLst>
            <pc:docMk/>
            <pc:sldMk cId="930617235" sldId="447"/>
            <ac:spMk id="16" creationId="{EAFB6965-7FAF-4DC4-8759-5DE291752965}"/>
          </ac:spMkLst>
        </pc:spChg>
        <pc:picChg chg="add mod">
          <ac:chgData name="Sylva Žáková Talpová" userId="b4447c76-95de-42c8-8be8-43c0f7c67f73" providerId="ADAL" clId="{9F112AA1-3A23-440E-9684-7A1530CF8A43}" dt="2020-11-12T12:43:09.398" v="88" actId="1076"/>
          <ac:picMkLst>
            <pc:docMk/>
            <pc:sldMk cId="930617235" sldId="447"/>
            <ac:picMk id="20" creationId="{13B4EE35-DC0A-4DEE-9022-C80894545729}"/>
          </ac:picMkLst>
        </pc:pic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13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14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17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19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21" creationId="{00000000-0000-0000-0000-000000000000}"/>
          </ac:cxnSpMkLst>
        </pc:cxnChg>
        <pc:cxnChg chg="del mod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23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3:00.588" v="86" actId="478"/>
          <ac:cxnSpMkLst>
            <pc:docMk/>
            <pc:sldMk cId="930617235" sldId="447"/>
            <ac:cxnSpMk id="25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27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29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2:58.708" v="85" actId="478"/>
          <ac:cxnSpMkLst>
            <pc:docMk/>
            <pc:sldMk cId="930617235" sldId="447"/>
            <ac:cxnSpMk id="31" creationId="{00000000-0000-0000-0000-000000000000}"/>
          </ac:cxnSpMkLst>
        </pc:cxnChg>
      </pc:sldChg>
      <pc:sldChg chg="del">
        <pc:chgData name="Sylva Žáková Talpová" userId="b4447c76-95de-42c8-8be8-43c0f7c67f73" providerId="ADAL" clId="{9F112AA1-3A23-440E-9684-7A1530CF8A43}" dt="2020-11-12T12:46:43.066" v="111" actId="47"/>
        <pc:sldMkLst>
          <pc:docMk/>
          <pc:sldMk cId="1323347309" sldId="461"/>
        </pc:sldMkLst>
      </pc:sldChg>
      <pc:sldChg chg="del">
        <pc:chgData name="Sylva Žáková Talpová" userId="b4447c76-95de-42c8-8be8-43c0f7c67f73" providerId="ADAL" clId="{9F112AA1-3A23-440E-9684-7A1530CF8A43}" dt="2020-11-12T12:47:59.362" v="137" actId="47"/>
        <pc:sldMkLst>
          <pc:docMk/>
          <pc:sldMk cId="2608151758" sldId="462"/>
        </pc:sldMkLst>
      </pc:sldChg>
      <pc:sldChg chg="addSp delSp modSp mod">
        <pc:chgData name="Sylva Žáková Talpová" userId="b4447c76-95de-42c8-8be8-43c0f7c67f73" providerId="ADAL" clId="{9F112AA1-3A23-440E-9684-7A1530CF8A43}" dt="2020-11-12T12:45:29.436" v="106" actId="1076"/>
        <pc:sldMkLst>
          <pc:docMk/>
          <pc:sldMk cId="1785360036" sldId="546"/>
        </pc:sldMkLst>
        <pc:spChg chg="del">
          <ac:chgData name="Sylva Žáková Talpová" userId="b4447c76-95de-42c8-8be8-43c0f7c67f73" providerId="ADAL" clId="{9F112AA1-3A23-440E-9684-7A1530CF8A43}" dt="2020-11-12T12:44:20.277" v="93" actId="478"/>
          <ac:spMkLst>
            <pc:docMk/>
            <pc:sldMk cId="1785360036" sldId="546"/>
            <ac:spMk id="3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37.331" v="97" actId="478"/>
          <ac:spMkLst>
            <pc:docMk/>
            <pc:sldMk cId="1785360036" sldId="546"/>
            <ac:spMk id="4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46.540" v="101" actId="478"/>
          <ac:spMkLst>
            <pc:docMk/>
            <pc:sldMk cId="1785360036" sldId="546"/>
            <ac:spMk id="5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37.331" v="97" actId="478"/>
          <ac:spMkLst>
            <pc:docMk/>
            <pc:sldMk cId="1785360036" sldId="546"/>
            <ac:spMk id="6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46.540" v="101" actId="478"/>
          <ac:spMkLst>
            <pc:docMk/>
            <pc:sldMk cId="1785360036" sldId="546"/>
            <ac:spMk id="7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8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9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46.540" v="101" actId="478"/>
          <ac:spMkLst>
            <pc:docMk/>
            <pc:sldMk cId="1785360036" sldId="546"/>
            <ac:spMk id="10" creationId="{00000000-0000-0000-0000-000000000000}"/>
          </ac:spMkLst>
        </pc:spChg>
        <pc:spChg chg="del">
          <ac:chgData name="Sylva Žáková Talpová" userId="b4447c76-95de-42c8-8be8-43c0f7c67f73" providerId="ADAL" clId="{9F112AA1-3A23-440E-9684-7A1530CF8A43}" dt="2020-11-12T12:44:46.540" v="101" actId="478"/>
          <ac:spMkLst>
            <pc:docMk/>
            <pc:sldMk cId="1785360036" sldId="546"/>
            <ac:spMk id="11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45:29.436" v="106" actId="1076"/>
          <ac:spMkLst>
            <pc:docMk/>
            <pc:sldMk cId="1785360036" sldId="546"/>
            <ac:spMk id="12" creationId="{00000000-0000-0000-0000-000000000000}"/>
          </ac:spMkLst>
        </pc:spChg>
        <pc:spChg chg="mod">
          <ac:chgData name="Sylva Žáková Talpová" userId="b4447c76-95de-42c8-8be8-43c0f7c67f73" providerId="ADAL" clId="{9F112AA1-3A23-440E-9684-7A1530CF8A43}" dt="2020-11-12T12:44:52.500" v="103" actId="1076"/>
          <ac:spMkLst>
            <pc:docMk/>
            <pc:sldMk cId="1785360036" sldId="546"/>
            <ac:spMk id="15" creationId="{00000000-0000-0000-0000-000000000000}"/>
          </ac:spMkLst>
        </pc:spChg>
        <pc:spChg chg="add del mod">
          <ac:chgData name="Sylva Žáková Talpová" userId="b4447c76-95de-42c8-8be8-43c0f7c67f73" providerId="ADAL" clId="{9F112AA1-3A23-440E-9684-7A1530CF8A43}" dt="2020-11-12T12:44:22.782" v="94" actId="478"/>
          <ac:spMkLst>
            <pc:docMk/>
            <pc:sldMk cId="1785360036" sldId="546"/>
            <ac:spMk id="18" creationId="{C3759556-73FF-4716-8EF6-41D47A6694B1}"/>
          </ac:spMkLst>
        </pc:spChg>
        <pc:spChg chg="add del mod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26" creationId="{08E70B77-016C-49A5-B7EB-267EA540FE0E}"/>
          </ac:spMkLst>
        </pc:spChg>
        <pc:spChg chg="add del mod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28" creationId="{EABA5828-72EC-499D-8BA5-B384DBF9E339}"/>
          </ac:spMkLst>
        </pc:spChg>
        <pc:spChg chg="add del mod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30" creationId="{6B84EF5D-0336-4681-843E-69F1A7F259F7}"/>
          </ac:spMkLst>
        </pc:spChg>
        <pc:spChg chg="add del mod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32" creationId="{0A59C6FC-A6EF-42D0-88C3-D253B2BAAE75}"/>
          </ac:spMkLst>
        </pc:spChg>
        <pc:spChg chg="add del mod">
          <ac:chgData name="Sylva Žáková Talpová" userId="b4447c76-95de-42c8-8be8-43c0f7c67f73" providerId="ADAL" clId="{9F112AA1-3A23-440E-9684-7A1530CF8A43}" dt="2020-11-12T12:44:33.331" v="96" actId="478"/>
          <ac:spMkLst>
            <pc:docMk/>
            <pc:sldMk cId="1785360036" sldId="546"/>
            <ac:spMk id="33" creationId="{F9BDE2FA-EE37-4343-9341-1398A254B3FC}"/>
          </ac:spMkLst>
        </pc:spChg>
        <pc:picChg chg="add mod">
          <ac:chgData name="Sylva Žáková Talpová" userId="b4447c76-95de-42c8-8be8-43c0f7c67f73" providerId="ADAL" clId="{9F112AA1-3A23-440E-9684-7A1530CF8A43}" dt="2020-11-12T12:45:01.059" v="105" actId="1076"/>
          <ac:picMkLst>
            <pc:docMk/>
            <pc:sldMk cId="1785360036" sldId="546"/>
            <ac:picMk id="20" creationId="{0C20C216-BBA4-4825-8F7F-17ECE4D5D745}"/>
          </ac:picMkLst>
        </pc:picChg>
        <pc:cxnChg chg="del">
          <ac:chgData name="Sylva Žáková Talpová" userId="b4447c76-95de-42c8-8be8-43c0f7c67f73" providerId="ADAL" clId="{9F112AA1-3A23-440E-9684-7A1530CF8A43}" dt="2020-11-12T12:44:40.990" v="100" actId="478"/>
          <ac:cxnSpMkLst>
            <pc:docMk/>
            <pc:sldMk cId="1785360036" sldId="546"/>
            <ac:cxnSpMk id="13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46.540" v="101" actId="478"/>
          <ac:cxnSpMkLst>
            <pc:docMk/>
            <pc:sldMk cId="1785360036" sldId="546"/>
            <ac:cxnSpMk id="14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37.331" v="97" actId="478"/>
          <ac:cxnSpMkLst>
            <pc:docMk/>
            <pc:sldMk cId="1785360036" sldId="546"/>
            <ac:cxnSpMk id="17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19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21" creationId="{00000000-0000-0000-0000-000000000000}"/>
          </ac:cxnSpMkLst>
        </pc:cxnChg>
        <pc:cxnChg chg="del mod">
          <ac:chgData name="Sylva Žáková Talpová" userId="b4447c76-95de-42c8-8be8-43c0f7c67f73" providerId="ADAL" clId="{9F112AA1-3A23-440E-9684-7A1530CF8A43}" dt="2020-11-12T12:44:46.540" v="101" actId="478"/>
          <ac:cxnSpMkLst>
            <pc:docMk/>
            <pc:sldMk cId="1785360036" sldId="546"/>
            <ac:cxnSpMk id="23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25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27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46.540" v="101" actId="478"/>
          <ac:cxnSpMkLst>
            <pc:docMk/>
            <pc:sldMk cId="1785360036" sldId="546"/>
            <ac:cxnSpMk id="29" creationId="{00000000-0000-0000-0000-000000000000}"/>
          </ac:cxnSpMkLst>
        </pc:cxnChg>
        <pc:cxnChg chg="del">
          <ac:chgData name="Sylva Žáková Talpová" userId="b4447c76-95de-42c8-8be8-43c0f7c67f73" providerId="ADAL" clId="{9F112AA1-3A23-440E-9684-7A1530CF8A43}" dt="2020-11-12T12:44:46.540" v="101" actId="478"/>
          <ac:cxnSpMkLst>
            <pc:docMk/>
            <pc:sldMk cId="1785360036" sldId="546"/>
            <ac:cxnSpMk id="31" creationId="{00000000-0000-0000-0000-000000000000}"/>
          </ac:cxnSpMkLst>
        </pc:cxnChg>
        <pc:cxnChg chg="add del mod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34" creationId="{99EE189F-0837-4688-9309-85F0668308D6}"/>
          </ac:cxnSpMkLst>
        </pc:cxnChg>
        <pc:cxnChg chg="add del mod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35" creationId="{B4A249DE-30B0-469A-B5DF-053B1B6B4F58}"/>
          </ac:cxnSpMkLst>
        </pc:cxnChg>
        <pc:cxnChg chg="add del mod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36" creationId="{E9EEEE64-0C8C-48F2-8CFB-D2024E30796E}"/>
          </ac:cxnSpMkLst>
        </pc:cxnChg>
        <pc:cxnChg chg="add del mod">
          <ac:chgData name="Sylva Žáková Talpová" userId="b4447c76-95de-42c8-8be8-43c0f7c67f73" providerId="ADAL" clId="{9F112AA1-3A23-440E-9684-7A1530CF8A43}" dt="2020-11-12T12:44:33.331" v="96" actId="478"/>
          <ac:cxnSpMkLst>
            <pc:docMk/>
            <pc:sldMk cId="1785360036" sldId="546"/>
            <ac:cxnSpMk id="37" creationId="{58B55EEF-F6F7-4C31-9169-54ABF06F342C}"/>
          </ac:cxnSpMkLst>
        </pc:cxnChg>
        <pc:cxnChg chg="add del mod">
          <ac:chgData name="Sylva Žáková Talpová" userId="b4447c76-95de-42c8-8be8-43c0f7c67f73" providerId="ADAL" clId="{9F112AA1-3A23-440E-9684-7A1530CF8A43}" dt="2020-11-12T12:44:40.086" v="99" actId="478"/>
          <ac:cxnSpMkLst>
            <pc:docMk/>
            <pc:sldMk cId="1785360036" sldId="546"/>
            <ac:cxnSpMk id="38" creationId="{F68686CD-8E0A-4941-B2C3-FC5F7566F2B6}"/>
          </ac:cxnSpMkLst>
        </pc:cxnChg>
      </pc:sldChg>
      <pc:sldChg chg="addSp delSp modSp new mod">
        <pc:chgData name="Sylva Žáková Talpová" userId="b4447c76-95de-42c8-8be8-43c0f7c67f73" providerId="ADAL" clId="{9F112AA1-3A23-440E-9684-7A1530CF8A43}" dt="2020-11-12T12:41:16.129" v="79" actId="1076"/>
        <pc:sldMkLst>
          <pc:docMk/>
          <pc:sldMk cId="211227774" sldId="547"/>
        </pc:sldMkLst>
        <pc:spChg chg="mod">
          <ac:chgData name="Sylva Žáková Talpová" userId="b4447c76-95de-42c8-8be8-43c0f7c67f73" providerId="ADAL" clId="{9F112AA1-3A23-440E-9684-7A1530CF8A43}" dt="2020-11-12T12:41:08.080" v="77"/>
          <ac:spMkLst>
            <pc:docMk/>
            <pc:sldMk cId="211227774" sldId="547"/>
            <ac:spMk id="4" creationId="{ACF49029-087A-41D4-977F-2B3322DE163B}"/>
          </ac:spMkLst>
        </pc:spChg>
        <pc:spChg chg="del">
          <ac:chgData name="Sylva Žáková Talpová" userId="b4447c76-95de-42c8-8be8-43c0f7c67f73" providerId="ADAL" clId="{9F112AA1-3A23-440E-9684-7A1530CF8A43}" dt="2020-11-12T12:40:56.062" v="76" actId="478"/>
          <ac:spMkLst>
            <pc:docMk/>
            <pc:sldMk cId="211227774" sldId="547"/>
            <ac:spMk id="5" creationId="{9A92BE6D-2F76-410E-BE96-794893293A95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6" creationId="{099C7ACB-2E19-4505-A287-998A334E083A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7" creationId="{1FA114A4-F404-4E5F-93A6-035F1A49586D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8" creationId="{B85C690D-24A2-4958-BCE3-F1B677B5DF70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9" creationId="{D4E39BDB-EEFC-4F8B-981E-2592064AA6BA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10" creationId="{866BA8C2-FA6D-4DC7-8F8C-2DDC227B2C26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11" creationId="{70C2E44E-540B-4D6E-9252-3FADACC8F628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12" creationId="{CFA40C50-99EF-405D-A9CB-B591FF7E8ABC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13" creationId="{11AE5339-652D-49A5-A9E6-59BD1D6BF493}"/>
          </ac:spMkLst>
        </pc:spChg>
        <pc:spChg chg="add del mod">
          <ac:chgData name="Sylva Žáková Talpová" userId="b4447c76-95de-42c8-8be8-43c0f7c67f73" providerId="ADAL" clId="{9F112AA1-3A23-440E-9684-7A1530CF8A43}" dt="2020-11-12T12:40:32.494" v="65"/>
          <ac:spMkLst>
            <pc:docMk/>
            <pc:sldMk cId="211227774" sldId="547"/>
            <ac:spMk id="14" creationId="{17EB51AC-8853-4DF8-89AF-CE69C6167FCF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25" creationId="{E2716AFB-A477-4357-B8D5-913D4B1493DF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26" creationId="{637EAA1C-BC89-42CF-91EF-78DB10CCAD4C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27" creationId="{1CAE7C23-D9F6-498B-A767-AB7A61FFF876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28" creationId="{8237209A-A487-45A6-91BA-1A1A6EAFFBC1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29" creationId="{A63D8501-2783-43DD-B90C-E8E2E5507EF6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30" creationId="{6C93CEB7-2ADC-444E-8047-F7650EA7EAF2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31" creationId="{F7309223-1BC9-4A4D-B0C8-C07192B137F6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32" creationId="{11D1F4C6-5C9C-4489-974D-6BA9876B58C6}"/>
          </ac:spMkLst>
        </pc:spChg>
        <pc:spChg chg="add del mod">
          <ac:chgData name="Sylva Žáková Talpová" userId="b4447c76-95de-42c8-8be8-43c0f7c67f73" providerId="ADAL" clId="{9F112AA1-3A23-440E-9684-7A1530CF8A43}" dt="2020-11-12T12:40:43.553" v="71"/>
          <ac:spMkLst>
            <pc:docMk/>
            <pc:sldMk cId="211227774" sldId="547"/>
            <ac:spMk id="33" creationId="{4184F230-D51E-4AB6-BC59-782CB726137D}"/>
          </ac:spMkLst>
        </pc:spChg>
        <pc:spChg chg="add mod">
          <ac:chgData name="Sylva Žáková Talpová" userId="b4447c76-95de-42c8-8be8-43c0f7c67f73" providerId="ADAL" clId="{9F112AA1-3A23-440E-9684-7A1530CF8A43}" dt="2020-11-12T12:41:16.129" v="79" actId="1076"/>
          <ac:spMkLst>
            <pc:docMk/>
            <pc:sldMk cId="211227774" sldId="547"/>
            <ac:spMk id="65" creationId="{2C6984EC-74C1-4A56-A919-AB0DD74F167B}"/>
          </ac:spMkLst>
        </pc:spChg>
        <pc:picChg chg="add mod">
          <ac:chgData name="Sylva Žáková Talpová" userId="b4447c76-95de-42c8-8be8-43c0f7c67f73" providerId="ADAL" clId="{9F112AA1-3A23-440E-9684-7A1530CF8A43}" dt="2020-11-12T12:40:54.212" v="75" actId="1076"/>
          <ac:picMkLst>
            <pc:docMk/>
            <pc:sldMk cId="211227774" sldId="547"/>
            <ac:picMk id="63" creationId="{63F1899E-EAA3-444F-B937-E9B4C902A6CE}"/>
          </ac:picMkLst>
        </pc:pic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15" creationId="{8A08566F-C8CB-4D01-959F-D1E8AA4B889F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16" creationId="{1AB5A478-A707-4F64-9F9B-081EAF5F0AAC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17" creationId="{35296CCA-53AC-49C0-B85A-7B38AAE2BD35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18" creationId="{C1941052-0B98-4886-BCB7-318D1CE0134F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19" creationId="{AC2E9E90-E3A6-4D64-942C-185B748E6155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20" creationId="{4FF56D43-43E4-4B75-A2F4-2FED615AC8F3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21" creationId="{ACD7ADC4-E172-4CF3-9BE1-70E2D5187E94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22" creationId="{6EE5229C-B0C1-4305-87BA-E73AFCFD2BF5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23" creationId="{9340FF24-CD62-4B59-A901-9C9E3D5F93CC}"/>
          </ac:cxnSpMkLst>
        </pc:cxnChg>
        <pc:cxnChg chg="add del mod">
          <ac:chgData name="Sylva Žáková Talpová" userId="b4447c76-95de-42c8-8be8-43c0f7c67f73" providerId="ADAL" clId="{9F112AA1-3A23-440E-9684-7A1530CF8A43}" dt="2020-11-12T12:40:32.494" v="65"/>
          <ac:cxnSpMkLst>
            <pc:docMk/>
            <pc:sldMk cId="211227774" sldId="547"/>
            <ac:cxnSpMk id="24" creationId="{D4E9833E-95FB-48BB-9F09-9DFBD786CFE8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4" creationId="{BCE6378D-9016-4E59-9964-BA6BCC21D602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5" creationId="{078F0594-DA59-4B17-8DD5-CD89E1AFE278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6" creationId="{1177391F-268D-4735-95E6-6AC379ECBF5D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7" creationId="{2AF8D9FF-E780-4996-BF00-F4AD1B88AC13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8" creationId="{490B3DC7-4C60-4A98-83DE-127A1E4DDA6C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39" creationId="{3EC94D36-31E0-46E7-B0BA-95A76847BE15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40" creationId="{D852FC6E-9EC7-4FA6-8E83-FFF5CD5E710A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41" creationId="{053F08A5-80B8-4962-8B78-3E5D4EB94D41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42" creationId="{12081D13-CADE-4BDC-AAAD-5316C22C6816}"/>
          </ac:cxnSpMkLst>
        </pc:cxnChg>
        <pc:cxnChg chg="add del mod">
          <ac:chgData name="Sylva Žáková Talpová" userId="b4447c76-95de-42c8-8be8-43c0f7c67f73" providerId="ADAL" clId="{9F112AA1-3A23-440E-9684-7A1530CF8A43}" dt="2020-11-12T12:40:43.553" v="71"/>
          <ac:cxnSpMkLst>
            <pc:docMk/>
            <pc:sldMk cId="211227774" sldId="547"/>
            <ac:cxnSpMk id="43" creationId="{8CD35D28-92E4-40BD-B51D-DF97897EA24F}"/>
          </ac:cxnSpMkLst>
        </pc:cxnChg>
      </pc:sldChg>
      <pc:sldChg chg="addSp delSp modSp new mod">
        <pc:chgData name="Sylva Žáková Talpová" userId="b4447c76-95de-42c8-8be8-43c0f7c67f73" providerId="ADAL" clId="{9F112AA1-3A23-440E-9684-7A1530CF8A43}" dt="2020-11-12T12:46:41.781" v="110"/>
        <pc:sldMkLst>
          <pc:docMk/>
          <pc:sldMk cId="2356454243" sldId="548"/>
        </pc:sldMkLst>
        <pc:spChg chg="mod">
          <ac:chgData name="Sylva Žáková Talpová" userId="b4447c76-95de-42c8-8be8-43c0f7c67f73" providerId="ADAL" clId="{9F112AA1-3A23-440E-9684-7A1530CF8A43}" dt="2020-11-12T12:46:41.781" v="110"/>
          <ac:spMkLst>
            <pc:docMk/>
            <pc:sldMk cId="2356454243" sldId="548"/>
            <ac:spMk id="4" creationId="{5AB0CAEC-3766-4B33-8BBA-76C0545919C7}"/>
          </ac:spMkLst>
        </pc:spChg>
        <pc:spChg chg="del">
          <ac:chgData name="Sylva Žáková Talpová" userId="b4447c76-95de-42c8-8be8-43c0f7c67f73" providerId="ADAL" clId="{9F112AA1-3A23-440E-9684-7A1530CF8A43}" dt="2020-11-12T12:46:35.211" v="108" actId="478"/>
          <ac:spMkLst>
            <pc:docMk/>
            <pc:sldMk cId="2356454243" sldId="548"/>
            <ac:spMk id="5" creationId="{36CA2228-9278-4AAF-B2B3-BE84526AB66F}"/>
          </ac:spMkLst>
        </pc:spChg>
        <pc:picChg chg="add">
          <ac:chgData name="Sylva Žáková Talpová" userId="b4447c76-95de-42c8-8be8-43c0f7c67f73" providerId="ADAL" clId="{9F112AA1-3A23-440E-9684-7A1530CF8A43}" dt="2020-11-12T12:46:36.051" v="109" actId="22"/>
          <ac:picMkLst>
            <pc:docMk/>
            <pc:sldMk cId="2356454243" sldId="548"/>
            <ac:picMk id="7" creationId="{0BC2C794-DC69-4E9B-8C60-DB5C2FC6889D}"/>
          </ac:picMkLst>
        </pc:picChg>
      </pc:sldChg>
      <pc:sldChg chg="addSp delSp modSp new mod">
        <pc:chgData name="Sylva Žáková Talpová" userId="b4447c76-95de-42c8-8be8-43c0f7c67f73" providerId="ADAL" clId="{9F112AA1-3A23-440E-9684-7A1530CF8A43}" dt="2020-11-12T12:47:52.816" v="136" actId="5793"/>
        <pc:sldMkLst>
          <pc:docMk/>
          <pc:sldMk cId="3808738235" sldId="549"/>
        </pc:sldMkLst>
        <pc:spChg chg="mod">
          <ac:chgData name="Sylva Žáková Talpová" userId="b4447c76-95de-42c8-8be8-43c0f7c67f73" providerId="ADAL" clId="{9F112AA1-3A23-440E-9684-7A1530CF8A43}" dt="2020-11-12T12:47:52.816" v="136" actId="5793"/>
          <ac:spMkLst>
            <pc:docMk/>
            <pc:sldMk cId="3808738235" sldId="549"/>
            <ac:spMk id="4" creationId="{FC05E72D-3342-42E7-8AE1-B2156332FC1D}"/>
          </ac:spMkLst>
        </pc:spChg>
        <pc:spChg chg="del">
          <ac:chgData name="Sylva Žáková Talpová" userId="b4447c76-95de-42c8-8be8-43c0f7c67f73" providerId="ADAL" clId="{9F112AA1-3A23-440E-9684-7A1530CF8A43}" dt="2020-11-12T12:47:31.241" v="113" actId="478"/>
          <ac:spMkLst>
            <pc:docMk/>
            <pc:sldMk cId="3808738235" sldId="549"/>
            <ac:spMk id="5" creationId="{3D6E5815-941C-4494-AEBD-1E71B5DDEC1A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6" creationId="{B72575C6-5ACB-4E6A-A5B2-DE0236BC3C4D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7" creationId="{8D54751E-626F-4688-BAC2-8F5983874F87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8" creationId="{9B62B3B6-C6DE-418B-9409-4000FEFF4BA5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9" creationId="{382CA6A2-B664-4AA1-9135-DBD98955BB4E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10" creationId="{CAE3232B-CABC-4F1C-937D-72194E7FFDBF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11" creationId="{0759F623-2FB0-4720-BE22-06B8AE7BA3E9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12" creationId="{7614ADE7-E20A-42F5-864D-3FD6783F354C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13" creationId="{6A8AF323-9718-4186-BA53-0FF8838D6073}"/>
          </ac:spMkLst>
        </pc:spChg>
        <pc:spChg chg="add del mod">
          <ac:chgData name="Sylva Žáková Talpová" userId="b4447c76-95de-42c8-8be8-43c0f7c67f73" providerId="ADAL" clId="{9F112AA1-3A23-440E-9684-7A1530CF8A43}" dt="2020-11-12T12:47:35.587" v="115"/>
          <ac:spMkLst>
            <pc:docMk/>
            <pc:sldMk cId="3808738235" sldId="549"/>
            <ac:spMk id="14" creationId="{03B4E7EC-E601-4AD0-9BA0-3943833D89B3}"/>
          </ac:spMkLst>
        </pc:spChg>
        <pc:picChg chg="add mod">
          <ac:chgData name="Sylva Žáková Talpová" userId="b4447c76-95de-42c8-8be8-43c0f7c67f73" providerId="ADAL" clId="{9F112AA1-3A23-440E-9684-7A1530CF8A43}" dt="2020-11-12T12:47:41.336" v="118" actId="1076"/>
          <ac:picMkLst>
            <pc:docMk/>
            <pc:sldMk cId="3808738235" sldId="549"/>
            <ac:picMk id="26" creationId="{9BCBFC5C-5EA4-4874-829F-2A647EC9EA8B}"/>
          </ac:picMkLst>
        </pc:pic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15" creationId="{9DDD4A49-0E96-4850-A4A5-043F5E3C3E6B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16" creationId="{8B4EBDB6-7E2B-4C7E-9E0B-B33DC233DCCE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17" creationId="{CA46661D-C5D6-40A9-B427-E66430300323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18" creationId="{7F5F727E-BE73-48A9-9334-7A284F9F13C8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19" creationId="{A81EAF4F-0BDD-4EA1-A223-F4A65B9A4A10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20" creationId="{169860DE-0AEA-4756-904B-D54BB91C1717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21" creationId="{1C768C86-2DA0-423A-BA3D-B08559123420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22" creationId="{E654DD60-AB32-4A85-89CB-CAFACDCB825E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23" creationId="{FE03376E-EB4D-4074-9BEA-31B5EA570308}"/>
          </ac:cxnSpMkLst>
        </pc:cxnChg>
        <pc:cxnChg chg="add del mod">
          <ac:chgData name="Sylva Žáková Talpová" userId="b4447c76-95de-42c8-8be8-43c0f7c67f73" providerId="ADAL" clId="{9F112AA1-3A23-440E-9684-7A1530CF8A43}" dt="2020-11-12T12:47:35.587" v="115"/>
          <ac:cxnSpMkLst>
            <pc:docMk/>
            <pc:sldMk cId="3808738235" sldId="549"/>
            <ac:cxnSpMk id="24" creationId="{EC2D8612-D7E2-4A2B-B03D-1DC6073A2418}"/>
          </ac:cxnSpMkLst>
        </pc:cxnChg>
      </pc:sldChg>
      <pc:sldChg chg="modSp new mod">
        <pc:chgData name="Sylva Žáková Talpová" userId="b4447c76-95de-42c8-8be8-43c0f7c67f73" providerId="ADAL" clId="{9F112AA1-3A23-440E-9684-7A1530CF8A43}" dt="2020-11-12T12:52:03.821" v="247" actId="20577"/>
        <pc:sldMkLst>
          <pc:docMk/>
          <pc:sldMk cId="1757603555" sldId="550"/>
        </pc:sldMkLst>
        <pc:spChg chg="mod">
          <ac:chgData name="Sylva Žáková Talpová" userId="b4447c76-95de-42c8-8be8-43c0f7c67f73" providerId="ADAL" clId="{9F112AA1-3A23-440E-9684-7A1530CF8A43}" dt="2020-11-12T12:52:03.821" v="247" actId="20577"/>
          <ac:spMkLst>
            <pc:docMk/>
            <pc:sldMk cId="1757603555" sldId="550"/>
            <ac:spMk id="4" creationId="{3243B401-0FA8-4F6D-8007-FB480E789D85}"/>
          </ac:spMkLst>
        </pc:spChg>
        <pc:spChg chg="mod">
          <ac:chgData name="Sylva Žáková Talpová" userId="b4447c76-95de-42c8-8be8-43c0f7c67f73" providerId="ADAL" clId="{9F112AA1-3A23-440E-9684-7A1530CF8A43}" dt="2020-11-12T12:51:51.592" v="219" actId="20577"/>
          <ac:spMkLst>
            <pc:docMk/>
            <pc:sldMk cId="1757603555" sldId="550"/>
            <ac:spMk id="5" creationId="{D5379C33-06FD-4D65-AEFC-9D28120148AB}"/>
          </ac:spMkLst>
        </pc:spChg>
      </pc:sldChg>
      <pc:sldChg chg="addSp delSp modSp new mod">
        <pc:chgData name="Sylva Žáková Talpová" userId="b4447c76-95de-42c8-8be8-43c0f7c67f73" providerId="ADAL" clId="{9F112AA1-3A23-440E-9684-7A1530CF8A43}" dt="2020-11-12T12:50:44.261" v="149" actId="478"/>
        <pc:sldMkLst>
          <pc:docMk/>
          <pc:sldMk cId="2642786959" sldId="551"/>
        </pc:sldMkLst>
        <pc:spChg chg="del">
          <ac:chgData name="Sylva Žáková Talpová" userId="b4447c76-95de-42c8-8be8-43c0f7c67f73" providerId="ADAL" clId="{9F112AA1-3A23-440E-9684-7A1530CF8A43}" dt="2020-11-12T12:50:44.261" v="149" actId="478"/>
          <ac:spMkLst>
            <pc:docMk/>
            <pc:sldMk cId="2642786959" sldId="551"/>
            <ac:spMk id="4" creationId="{FA5A99DC-80DC-4A61-8DAE-63D3C32CEB83}"/>
          </ac:spMkLst>
        </pc:spChg>
        <pc:spChg chg="del">
          <ac:chgData name="Sylva Žáková Talpová" userId="b4447c76-95de-42c8-8be8-43c0f7c67f73" providerId="ADAL" clId="{9F112AA1-3A23-440E-9684-7A1530CF8A43}" dt="2020-11-12T12:50:37.316" v="144"/>
          <ac:spMkLst>
            <pc:docMk/>
            <pc:sldMk cId="2642786959" sldId="551"/>
            <ac:spMk id="5" creationId="{DF8CF94B-4ECF-49A1-AE82-D2700F280244}"/>
          </ac:spMkLst>
        </pc:spChg>
        <pc:picChg chg="add mod">
          <ac:chgData name="Sylva Žáková Talpová" userId="b4447c76-95de-42c8-8be8-43c0f7c67f73" providerId="ADAL" clId="{9F112AA1-3A23-440E-9684-7A1530CF8A43}" dt="2020-11-12T12:50:42.396" v="148" actId="1076"/>
          <ac:picMkLst>
            <pc:docMk/>
            <pc:sldMk cId="2642786959" sldId="551"/>
            <ac:picMk id="7" creationId="{DEACB2D9-B229-446F-A329-CB426F04691C}"/>
          </ac:picMkLst>
        </pc:picChg>
      </pc:sldChg>
      <pc:sldChg chg="new del">
        <pc:chgData name="Sylva Žáková Talpová" userId="b4447c76-95de-42c8-8be8-43c0f7c67f73" providerId="ADAL" clId="{9F112AA1-3A23-440E-9684-7A1530CF8A43}" dt="2020-11-12T12:52:22.422" v="249" actId="47"/>
        <pc:sldMkLst>
          <pc:docMk/>
          <pc:sldMk cId="422162498" sldId="552"/>
        </pc:sldMkLst>
      </pc:sldChg>
      <pc:sldChg chg="new del">
        <pc:chgData name="Sylva Žáková Talpová" userId="b4447c76-95de-42c8-8be8-43c0f7c67f73" providerId="ADAL" clId="{9F112AA1-3A23-440E-9684-7A1530CF8A43}" dt="2020-11-12T12:52:29.955" v="251" actId="47"/>
        <pc:sldMkLst>
          <pc:docMk/>
          <pc:sldMk cId="1521061329" sldId="552"/>
        </pc:sldMkLst>
      </pc:sldChg>
      <pc:sldChg chg="modSp new mod">
        <pc:chgData name="Sylva Žáková Talpová" userId="b4447c76-95de-42c8-8be8-43c0f7c67f73" providerId="ADAL" clId="{9F112AA1-3A23-440E-9684-7A1530CF8A43}" dt="2020-11-12T12:53:27.447" v="345" actId="20577"/>
        <pc:sldMkLst>
          <pc:docMk/>
          <pc:sldMk cId="3462779879" sldId="552"/>
        </pc:sldMkLst>
        <pc:spChg chg="mod">
          <ac:chgData name="Sylva Žáková Talpová" userId="b4447c76-95de-42c8-8be8-43c0f7c67f73" providerId="ADAL" clId="{9F112AA1-3A23-440E-9684-7A1530CF8A43}" dt="2020-11-12T12:52:49.119" v="270" actId="20577"/>
          <ac:spMkLst>
            <pc:docMk/>
            <pc:sldMk cId="3462779879" sldId="552"/>
            <ac:spMk id="4" creationId="{F61C100A-CD7F-4348-B8DC-003D3DFBD6E5}"/>
          </ac:spMkLst>
        </pc:spChg>
        <pc:spChg chg="mod">
          <ac:chgData name="Sylva Žáková Talpová" userId="b4447c76-95de-42c8-8be8-43c0f7c67f73" providerId="ADAL" clId="{9F112AA1-3A23-440E-9684-7A1530CF8A43}" dt="2020-11-12T12:53:27.447" v="345" actId="20577"/>
          <ac:spMkLst>
            <pc:docMk/>
            <pc:sldMk cId="3462779879" sldId="552"/>
            <ac:spMk id="5" creationId="{7B23F50B-A07C-4233-88E6-513CED918473}"/>
          </ac:spMkLst>
        </pc:spChg>
        <pc:spChg chg="mod">
          <ac:chgData name="Sylva Žáková Talpová" userId="b4447c76-95de-42c8-8be8-43c0f7c67f73" providerId="ADAL" clId="{9F112AA1-3A23-440E-9684-7A1530CF8A43}" dt="2020-11-12T12:52:59.988" v="320" actId="20577"/>
          <ac:spMkLst>
            <pc:docMk/>
            <pc:sldMk cId="3462779879" sldId="552"/>
            <ac:spMk id="6" creationId="{57ACE58F-83A4-4757-8C10-06C7D64FB6A1}"/>
          </ac:spMkLst>
        </pc:spChg>
        <pc:spChg chg="mod">
          <ac:chgData name="Sylva Žáková Talpová" userId="b4447c76-95de-42c8-8be8-43c0f7c67f73" providerId="ADAL" clId="{9F112AA1-3A23-440E-9684-7A1530CF8A43}" dt="2020-11-12T12:53:06.193" v="321"/>
          <ac:spMkLst>
            <pc:docMk/>
            <pc:sldMk cId="3462779879" sldId="552"/>
            <ac:spMk id="7" creationId="{6E12B818-C466-40FD-A65D-C0CD81E0936B}"/>
          </ac:spMkLst>
        </pc:spChg>
        <pc:spChg chg="mod">
          <ac:chgData name="Sylva Žáková Talpová" userId="b4447c76-95de-42c8-8be8-43c0f7c67f73" providerId="ADAL" clId="{9F112AA1-3A23-440E-9684-7A1530CF8A43}" dt="2020-11-12T12:53:17.398" v="322"/>
          <ac:spMkLst>
            <pc:docMk/>
            <pc:sldMk cId="3462779879" sldId="552"/>
            <ac:spMk id="8" creationId="{319D264C-BAA9-4D30-BE38-601F0DC6DBD0}"/>
          </ac:spMkLst>
        </pc:spChg>
      </pc:sldChg>
    </pc:docChg>
  </pc:docChgLst>
  <pc:docChgLst>
    <pc:chgData name="Sylva Žáková Talpová" userId="S::99992@muni.cz::b4447c76-95de-42c8-8be8-43c0f7c67f73" providerId="AD" clId="Web-{2C8EA483-4427-4C7D-C9AB-21DFDAAD44B1}"/>
    <pc:docChg chg="delSld modSld">
      <pc:chgData name="Sylva Žáková Talpová" userId="S::99992@muni.cz::b4447c76-95de-42c8-8be8-43c0f7c67f73" providerId="AD" clId="Web-{2C8EA483-4427-4C7D-C9AB-21DFDAAD44B1}" dt="2020-11-12T12:35:35.175" v="90"/>
      <pc:docMkLst>
        <pc:docMk/>
      </pc:docMkLst>
      <pc:sldChg chg="del">
        <pc:chgData name="Sylva Žáková Talpová" userId="S::99992@muni.cz::b4447c76-95de-42c8-8be8-43c0f7c67f73" providerId="AD" clId="Web-{2C8EA483-4427-4C7D-C9AB-21DFDAAD44B1}" dt="2020-11-12T12:29:43.574" v="33"/>
        <pc:sldMkLst>
          <pc:docMk/>
          <pc:sldMk cId="2785709060" sldId="25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31"/>
        <pc:sldMkLst>
          <pc:docMk/>
          <pc:sldMk cId="3377855206" sldId="259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30"/>
        <pc:sldMkLst>
          <pc:docMk/>
          <pc:sldMk cId="426402895" sldId="26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43" v="25"/>
        <pc:sldMkLst>
          <pc:docMk/>
          <pc:sldMk cId="101327159" sldId="264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27" v="20"/>
        <pc:sldMkLst>
          <pc:docMk/>
          <pc:sldMk cId="1898410527" sldId="273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27" v="18"/>
        <pc:sldMkLst>
          <pc:docMk/>
          <pc:sldMk cId="1666712847" sldId="274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27" v="19"/>
        <pc:sldMkLst>
          <pc:docMk/>
          <pc:sldMk cId="4028016687" sldId="275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2"/>
        <pc:sldMkLst>
          <pc:docMk/>
          <pc:sldMk cId="1028593012" sldId="27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11"/>
        <pc:sldMkLst>
          <pc:docMk/>
          <pc:sldMk cId="2849700089" sldId="278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10"/>
        <pc:sldMkLst>
          <pc:docMk/>
          <pc:sldMk cId="3494303117" sldId="279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9"/>
        <pc:sldMkLst>
          <pc:docMk/>
          <pc:sldMk cId="3145062218" sldId="28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8"/>
        <pc:sldMkLst>
          <pc:docMk/>
          <pc:sldMk cId="1241590847" sldId="282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7"/>
        <pc:sldMkLst>
          <pc:docMk/>
          <pc:sldMk cId="2280786331" sldId="283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96" v="6"/>
        <pc:sldMkLst>
          <pc:docMk/>
          <pc:sldMk cId="2960547360" sldId="28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80" v="5"/>
        <pc:sldMkLst>
          <pc:docMk/>
          <pc:sldMk cId="4033929156" sldId="292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80" v="4"/>
        <pc:sldMkLst>
          <pc:docMk/>
          <pc:sldMk cId="3594823349" sldId="29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80" v="2"/>
        <pc:sldMkLst>
          <pc:docMk/>
          <pc:sldMk cId="4067570660" sldId="30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65" v="1"/>
        <pc:sldMkLst>
          <pc:docMk/>
          <pc:sldMk cId="2763297814" sldId="301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65" v="0"/>
        <pc:sldMkLst>
          <pc:docMk/>
          <pc:sldMk cId="182332181" sldId="302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87" v="41"/>
        <pc:sldMkLst>
          <pc:docMk/>
          <pc:sldMk cId="3148508522" sldId="304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87" v="40"/>
        <pc:sldMkLst>
          <pc:docMk/>
          <pc:sldMk cId="1375880033" sldId="307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87" v="39"/>
        <pc:sldMkLst>
          <pc:docMk/>
          <pc:sldMk cId="1557222204" sldId="308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402" v="42"/>
        <pc:sldMkLst>
          <pc:docMk/>
          <pc:sldMk cId="1188663158" sldId="309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87" v="38"/>
        <pc:sldMkLst>
          <pc:docMk/>
          <pc:sldMk cId="2902622922" sldId="310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87" v="37"/>
        <pc:sldMkLst>
          <pc:docMk/>
          <pc:sldMk cId="3877489045" sldId="314"/>
        </pc:sldMkLst>
      </pc:sldChg>
      <pc:sldChg chg="del">
        <pc:chgData name="Sylva Žáková Talpová" userId="S::99992@muni.cz::b4447c76-95de-42c8-8be8-43c0f7c67f73" providerId="AD" clId="Web-{2C8EA483-4427-4C7D-C9AB-21DFDAAD44B1}" dt="2020-11-12T12:29:52.371" v="36"/>
        <pc:sldMkLst>
          <pc:docMk/>
          <pc:sldMk cId="3132664140" sldId="31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6"/>
        <pc:sldMkLst>
          <pc:docMk/>
          <pc:sldMk cId="2272288388" sldId="322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7"/>
        <pc:sldMkLst>
          <pc:docMk/>
          <pc:sldMk cId="1920323218" sldId="32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3"/>
        <pc:sldMkLst>
          <pc:docMk/>
          <pc:sldMk cId="3562621730" sldId="32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5"/>
        <pc:sldMkLst>
          <pc:docMk/>
          <pc:sldMk cId="44188078" sldId="326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2"/>
        <pc:sldMkLst>
          <pc:docMk/>
          <pc:sldMk cId="2643637341" sldId="32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4"/>
        <pc:sldMkLst>
          <pc:docMk/>
          <pc:sldMk cId="3509885518" sldId="328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32"/>
        <pc:sldMkLst>
          <pc:docMk/>
          <pc:sldMk cId="380659160" sldId="329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99" v="81"/>
        <pc:sldMkLst>
          <pc:docMk/>
          <pc:sldMk cId="3270001689" sldId="331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8"/>
        <pc:sldMkLst>
          <pc:docMk/>
          <pc:sldMk cId="910842810" sldId="333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7"/>
        <pc:sldMkLst>
          <pc:docMk/>
          <pc:sldMk cId="316856879" sldId="33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5"/>
        <pc:sldMkLst>
          <pc:docMk/>
          <pc:sldMk cId="4065201886" sldId="33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72"/>
        <pc:sldMkLst>
          <pc:docMk/>
          <pc:sldMk cId="851771785" sldId="33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70"/>
        <pc:sldMkLst>
          <pc:docMk/>
          <pc:sldMk cId="3332526419" sldId="339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74" v="35"/>
        <pc:sldMkLst>
          <pc:docMk/>
          <pc:sldMk cId="378172337" sldId="35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28"/>
        <pc:sldMkLst>
          <pc:docMk/>
          <pc:sldMk cId="2298048686" sldId="358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9"/>
        <pc:sldMkLst>
          <pc:docMk/>
          <pc:sldMk cId="4209500257" sldId="361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43" v="24"/>
        <pc:sldMkLst>
          <pc:docMk/>
          <pc:sldMk cId="1660077490" sldId="37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3"/>
        <pc:sldMkLst>
          <pc:docMk/>
          <pc:sldMk cId="981530533" sldId="371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480" v="3"/>
        <pc:sldMkLst>
          <pc:docMk/>
          <pc:sldMk cId="3054349383" sldId="372"/>
        </pc:sldMkLst>
      </pc:sldChg>
      <pc:sldChg chg="addSp delSp modSp">
        <pc:chgData name="Sylva Žáková Talpová" userId="S::99992@muni.cz::b4447c76-95de-42c8-8be8-43c0f7c67f73" providerId="AD" clId="Web-{2C8EA483-4427-4C7D-C9AB-21DFDAAD44B1}" dt="2020-11-12T12:35:35.175" v="90"/>
        <pc:sldMkLst>
          <pc:docMk/>
          <pc:sldMk cId="2091870775" sldId="373"/>
        </pc:sldMkLst>
        <pc:picChg chg="add del mod">
          <ac:chgData name="Sylva Žáková Talpová" userId="S::99992@muni.cz::b4447c76-95de-42c8-8be8-43c0f7c67f73" providerId="AD" clId="Web-{2C8EA483-4427-4C7D-C9AB-21DFDAAD44B1}" dt="2020-11-12T12:35:35.175" v="90"/>
          <ac:picMkLst>
            <pc:docMk/>
            <pc:sldMk cId="2091870775" sldId="373"/>
            <ac:picMk id="6" creationId="{750CAC58-FD7D-4BA4-BA24-E765952C594A}"/>
          </ac:picMkLst>
        </pc:picChg>
      </pc:sldChg>
      <pc:sldChg chg="del">
        <pc:chgData name="Sylva Žáková Talpová" userId="S::99992@muni.cz::b4447c76-95de-42c8-8be8-43c0f7c67f73" providerId="AD" clId="Web-{2C8EA483-4427-4C7D-C9AB-21DFDAAD44B1}" dt="2020-11-12T12:34:38.799" v="80"/>
        <pc:sldMkLst>
          <pc:docMk/>
          <pc:sldMk cId="361871613" sldId="37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6"/>
        <pc:sldMkLst>
          <pc:docMk/>
          <pc:sldMk cId="749467704" sldId="37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4"/>
        <pc:sldMkLst>
          <pc:docMk/>
          <pc:sldMk cId="3051329531" sldId="376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3"/>
        <pc:sldMkLst>
          <pc:docMk/>
          <pc:sldMk cId="1068040994" sldId="37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71"/>
        <pc:sldMkLst>
          <pc:docMk/>
          <pc:sldMk cId="2077967976" sldId="378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8"/>
        <pc:sldMkLst>
          <pc:docMk/>
          <pc:sldMk cId="1622824519" sldId="38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74" v="34"/>
        <pc:sldMkLst>
          <pc:docMk/>
          <pc:sldMk cId="2362000665" sldId="383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7"/>
        <pc:sldMkLst>
          <pc:docMk/>
          <pc:sldMk cId="798923241" sldId="38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6"/>
        <pc:sldMkLst>
          <pc:docMk/>
          <pc:sldMk cId="4269847179" sldId="38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5"/>
        <pc:sldMkLst>
          <pc:docMk/>
          <pc:sldMk cId="3641173433" sldId="386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4"/>
        <pc:sldMkLst>
          <pc:docMk/>
          <pc:sldMk cId="1575612753" sldId="38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3"/>
        <pc:sldMkLst>
          <pc:docMk/>
          <pc:sldMk cId="2903891953" sldId="388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2"/>
        <pc:sldMkLst>
          <pc:docMk/>
          <pc:sldMk cId="3735759420" sldId="389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1"/>
        <pc:sldMkLst>
          <pc:docMk/>
          <pc:sldMk cId="2963688065" sldId="390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68" v="60"/>
        <pc:sldMkLst>
          <pc:docMk/>
          <pc:sldMk cId="130203164" sldId="391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9"/>
        <pc:sldMkLst>
          <pc:docMk/>
          <pc:sldMk cId="335383502" sldId="392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48"/>
        <pc:sldMkLst>
          <pc:docMk/>
          <pc:sldMk cId="621664962" sldId="393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47"/>
        <pc:sldMkLst>
          <pc:docMk/>
          <pc:sldMk cId="1052810059" sldId="39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36" v="46"/>
        <pc:sldMkLst>
          <pc:docMk/>
          <pc:sldMk cId="2999438474" sldId="39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36" v="45"/>
        <pc:sldMkLst>
          <pc:docMk/>
          <pc:sldMk cId="4043752326" sldId="396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36" v="44"/>
        <pc:sldMkLst>
          <pc:docMk/>
          <pc:sldMk cId="2877665533" sldId="39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36" v="43"/>
        <pc:sldMkLst>
          <pc:docMk/>
          <pc:sldMk cId="2397365897" sldId="398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83" v="79"/>
        <pc:sldMkLst>
          <pc:docMk/>
          <pc:sldMk cId="2413194822" sldId="407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8"/>
        <pc:sldMkLst>
          <pc:docMk/>
          <pc:sldMk cId="3483724182" sldId="408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7"/>
        <pc:sldMkLst>
          <pc:docMk/>
          <pc:sldMk cId="2481156882" sldId="409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6"/>
        <pc:sldMkLst>
          <pc:docMk/>
          <pc:sldMk cId="3630600366" sldId="410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5"/>
        <pc:sldMkLst>
          <pc:docMk/>
          <pc:sldMk cId="123774304" sldId="411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4"/>
        <pc:sldMkLst>
          <pc:docMk/>
          <pc:sldMk cId="4253239587" sldId="412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3"/>
        <pc:sldMkLst>
          <pc:docMk/>
          <pc:sldMk cId="2470634778" sldId="413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2"/>
        <pc:sldMkLst>
          <pc:docMk/>
          <pc:sldMk cId="1026364668" sldId="414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1"/>
        <pc:sldMkLst>
          <pc:docMk/>
          <pc:sldMk cId="575275007" sldId="415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50"/>
        <pc:sldMkLst>
          <pc:docMk/>
          <pc:sldMk cId="32154360" sldId="416"/>
        </pc:sldMkLst>
      </pc:sldChg>
      <pc:sldChg chg="del">
        <pc:chgData name="Sylva Žáková Talpová" userId="S::99992@muni.cz::b4447c76-95de-42c8-8be8-43c0f7c67f73" providerId="AD" clId="Web-{2C8EA483-4427-4C7D-C9AB-21DFDAAD44B1}" dt="2020-11-12T12:34:38.752" v="49"/>
        <pc:sldMkLst>
          <pc:docMk/>
          <pc:sldMk cId="1865697360" sldId="417"/>
        </pc:sldMkLst>
      </pc:sldChg>
      <pc:sldChg chg="modSp">
        <pc:chgData name="Sylva Žáková Talpová" userId="S::99992@muni.cz::b4447c76-95de-42c8-8be8-43c0f7c67f73" providerId="AD" clId="Web-{2C8EA483-4427-4C7D-C9AB-21DFDAAD44B1}" dt="2020-11-12T12:34:42.143" v="88" actId="20577"/>
        <pc:sldMkLst>
          <pc:docMk/>
          <pc:sldMk cId="3937172382" sldId="418"/>
        </pc:sldMkLst>
        <pc:spChg chg="mod">
          <ac:chgData name="Sylva Žáková Talpová" userId="S::99992@muni.cz::b4447c76-95de-42c8-8be8-43c0f7c67f73" providerId="AD" clId="Web-{2C8EA483-4427-4C7D-C9AB-21DFDAAD44B1}" dt="2020-11-12T12:34:42.143" v="88" actId="20577"/>
          <ac:spMkLst>
            <pc:docMk/>
            <pc:sldMk cId="3937172382" sldId="418"/>
            <ac:spMk id="5" creationId="{00000000-0000-0000-0000-000000000000}"/>
          </ac:spMkLst>
        </pc:spChg>
      </pc:sldChg>
      <pc:sldChg chg="del">
        <pc:chgData name="Sylva Žáková Talpová" userId="S::99992@muni.cz::b4447c76-95de-42c8-8be8-43c0f7c67f73" providerId="AD" clId="Web-{2C8EA483-4427-4C7D-C9AB-21DFDAAD44B1}" dt="2020-11-12T12:29:43.558" v="29"/>
        <pc:sldMkLst>
          <pc:docMk/>
          <pc:sldMk cId="29638670" sldId="419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27"/>
        <pc:sldMkLst>
          <pc:docMk/>
          <pc:sldMk cId="3648595533" sldId="420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43" v="23"/>
        <pc:sldMkLst>
          <pc:docMk/>
          <pc:sldMk cId="573076764" sldId="421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43" v="22"/>
        <pc:sldMkLst>
          <pc:docMk/>
          <pc:sldMk cId="3885702735" sldId="422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43" v="21"/>
        <pc:sldMkLst>
          <pc:docMk/>
          <pc:sldMk cId="816754236" sldId="424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7"/>
        <pc:sldMkLst>
          <pc:docMk/>
          <pc:sldMk cId="4237614736" sldId="425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6"/>
        <pc:sldMkLst>
          <pc:docMk/>
          <pc:sldMk cId="2448537358" sldId="426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5"/>
        <pc:sldMkLst>
          <pc:docMk/>
          <pc:sldMk cId="921635137" sldId="427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11" v="14"/>
        <pc:sldMkLst>
          <pc:docMk/>
          <pc:sldMk cId="151325860" sldId="428"/>
        </pc:sldMkLst>
      </pc:sldChg>
      <pc:sldChg chg="del">
        <pc:chgData name="Sylva Žáková Talpová" userId="S::99992@muni.cz::b4447c76-95de-42c8-8be8-43c0f7c67f73" providerId="AD" clId="Web-{2C8EA483-4427-4C7D-C9AB-21DFDAAD44B1}" dt="2020-11-12T12:29:43.558" v="26"/>
        <pc:sldMkLst>
          <pc:docMk/>
          <pc:sldMk cId="329521861" sldId="42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zrada je v detailech, zejména ve vynechání prací (buď přílišný detail všeho anebo naopak nepřemýšlení nad tím, co vše práce obsahuje) a podcenění jejich obtížnosti.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Pak trochu v řazení (hlavně </a:t>
            </a:r>
            <a:r>
              <a:rPr kumimoji="1" lang="cs-CZ" sz="1200" b="0" i="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lead</a:t>
            </a: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a </a:t>
            </a:r>
            <a:r>
              <a:rPr kumimoji="1" lang="cs-CZ" sz="1200" b="0" i="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lag</a:t>
            </a: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 a rizicích spojených s kaskádovým "sesypáním" této návaznosti.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 nejvíce v odhadech času a tom, jak z někoho třetího/externího dostat realistický odhad času (a raději tři, než jeden) a navázat ten čas na jeho implicitní </a:t>
            </a:r>
            <a:r>
              <a:rPr kumimoji="1" lang="cs-CZ" sz="1200" b="0" i="0" kern="1200" dirty="0" err="1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přepodklady</a:t>
            </a:r>
            <a:r>
              <a:rPr kumimoji="1" lang="cs-CZ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(složitosti, podmínek, BIAS chyby atd.) a současně chápat implicitně vložené rezervy. Určitě naučit dělat plánovací poker (včetně diskuze těch, kteří dali minimum a maximum)  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3432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float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A = 8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15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TF=LF-EF=LF-(ES+D)=LF-ES-D=</a:t>
            </a:r>
          </a:p>
          <a:p>
            <a:r>
              <a:rPr lang="cs-CZ" dirty="0"/>
              <a:t>=LF-D-ES=LS-ES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9864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Free </a:t>
            </a:r>
            <a:r>
              <a:rPr lang="cs-CZ" dirty="0" err="1"/>
              <a:t>float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A = 3</a:t>
            </a:r>
          </a:p>
          <a:p>
            <a:r>
              <a:rPr lang="cs-CZ" dirty="0"/>
              <a:t>C=5</a:t>
            </a:r>
          </a:p>
          <a:p>
            <a:r>
              <a:rPr lang="cs-CZ" dirty="0"/>
              <a:t>D=0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1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has a TF=0,</a:t>
            </a:r>
            <a:r>
              <a:rPr lang="cs-CZ" baseline="0" dirty="0"/>
              <a:t> </a:t>
            </a:r>
            <a:r>
              <a:rPr lang="cs-CZ" baseline="0" dirty="0" err="1"/>
              <a:t>what</a:t>
            </a:r>
            <a:r>
              <a:rPr lang="cs-CZ" baseline="0" dirty="0"/>
              <a:t> </a:t>
            </a:r>
            <a:r>
              <a:rPr lang="cs-CZ" baseline="0" dirty="0" err="1"/>
              <a:t>does</a:t>
            </a:r>
            <a:r>
              <a:rPr lang="cs-CZ" baseline="0" dirty="0"/>
              <a:t>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mean</a:t>
            </a:r>
            <a:r>
              <a:rPr lang="cs-CZ" baseline="0" dirty="0"/>
              <a:t>?</a:t>
            </a:r>
          </a:p>
          <a:p>
            <a:r>
              <a:rPr lang="cs-CZ" baseline="0" dirty="0" err="1"/>
              <a:t>There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no </a:t>
            </a:r>
            <a:r>
              <a:rPr lang="cs-CZ" baseline="0" dirty="0" err="1"/>
              <a:t>room</a:t>
            </a:r>
            <a:r>
              <a:rPr lang="cs-CZ" baseline="0" dirty="0"/>
              <a:t> </a:t>
            </a:r>
            <a:r>
              <a:rPr lang="cs-CZ" baseline="0" dirty="0" err="1"/>
              <a:t>for</a:t>
            </a:r>
            <a:r>
              <a:rPr lang="cs-CZ" baseline="0" dirty="0"/>
              <a:t> </a:t>
            </a:r>
            <a:r>
              <a:rPr lang="cs-CZ" baseline="0" dirty="0" err="1"/>
              <a:t>delay</a:t>
            </a:r>
            <a:r>
              <a:rPr lang="cs-CZ" baseline="0" dirty="0"/>
              <a:t> in </a:t>
            </a:r>
            <a:r>
              <a:rPr lang="cs-CZ" baseline="0" dirty="0" err="1"/>
              <a:t>that</a:t>
            </a:r>
            <a:r>
              <a:rPr lang="cs-CZ" baseline="0" dirty="0"/>
              <a:t> </a:t>
            </a:r>
            <a:r>
              <a:rPr lang="cs-CZ" baseline="0" dirty="0" err="1"/>
              <a:t>activity</a:t>
            </a:r>
            <a:r>
              <a:rPr lang="cs-CZ" baseline="0" dirty="0"/>
              <a:t> – </a:t>
            </a:r>
            <a:r>
              <a:rPr lang="cs-CZ" baseline="0" dirty="0" err="1"/>
              <a:t>delay</a:t>
            </a:r>
            <a:r>
              <a:rPr lang="cs-CZ" baseline="0" dirty="0"/>
              <a:t> </a:t>
            </a:r>
            <a:r>
              <a:rPr lang="cs-CZ" baseline="0" dirty="0" err="1"/>
              <a:t>extends</a:t>
            </a:r>
            <a:r>
              <a:rPr lang="cs-CZ" baseline="0" dirty="0"/>
              <a:t> </a:t>
            </a:r>
            <a:r>
              <a:rPr lang="cs-CZ" baseline="0" dirty="0" err="1"/>
              <a:t>duration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whole</a:t>
            </a:r>
            <a:r>
              <a:rPr lang="cs-CZ" baseline="0" dirty="0"/>
              <a:t> </a:t>
            </a:r>
            <a:r>
              <a:rPr lang="cs-CZ" baseline="0" dirty="0" err="1"/>
              <a:t>project</a:t>
            </a:r>
            <a:r>
              <a:rPr lang="cs-CZ" baseline="0" dirty="0"/>
              <a:t>. </a:t>
            </a:r>
            <a:r>
              <a:rPr lang="cs-CZ" baseline="0" dirty="0" err="1"/>
              <a:t>It</a:t>
            </a:r>
            <a:r>
              <a:rPr lang="cs-CZ" baseline="0" dirty="0"/>
              <a:t> </a:t>
            </a:r>
            <a:r>
              <a:rPr lang="cs-CZ" baseline="0" dirty="0" err="1"/>
              <a:t>is</a:t>
            </a:r>
            <a:r>
              <a:rPr lang="cs-CZ" baseline="0" dirty="0"/>
              <a:t> a CRITICAL ACTIVITY.</a:t>
            </a:r>
          </a:p>
          <a:p>
            <a:r>
              <a:rPr lang="cs-CZ" baseline="0" dirty="0" err="1"/>
              <a:t>Floats</a:t>
            </a:r>
            <a:r>
              <a:rPr lang="cs-CZ" baseline="0" dirty="0"/>
              <a:t> </a:t>
            </a:r>
            <a:r>
              <a:rPr lang="cs-CZ" baseline="0" dirty="0" err="1"/>
              <a:t>determine</a:t>
            </a:r>
            <a:r>
              <a:rPr lang="cs-CZ" baseline="0" dirty="0"/>
              <a:t> </a:t>
            </a:r>
            <a:r>
              <a:rPr lang="cs-CZ" baseline="0" dirty="0" err="1"/>
              <a:t>the</a:t>
            </a:r>
            <a:r>
              <a:rPr lang="cs-CZ" baseline="0" dirty="0"/>
              <a:t> </a:t>
            </a:r>
            <a:r>
              <a:rPr lang="cs-CZ" baseline="0" dirty="0" err="1"/>
              <a:t>criticallity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an</a:t>
            </a:r>
            <a:r>
              <a:rPr lang="cs-CZ" baseline="0" dirty="0"/>
              <a:t> </a:t>
            </a:r>
            <a:r>
              <a:rPr lang="cs-CZ" baseline="0" dirty="0" err="1"/>
              <a:t>activity</a:t>
            </a:r>
            <a:r>
              <a:rPr lang="cs-CZ" baseline="0" dirty="0"/>
              <a:t>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507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32873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Expert </a:t>
            </a:r>
            <a:r>
              <a:rPr lang="cs-CZ" dirty="0" err="1"/>
              <a:t>guess</a:t>
            </a:r>
            <a:r>
              <a:rPr lang="cs-CZ" dirty="0"/>
              <a:t> – </a:t>
            </a:r>
            <a:r>
              <a:rPr lang="cs-CZ" dirty="0" err="1"/>
              <a:t>number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experts</a:t>
            </a:r>
            <a:r>
              <a:rPr lang="cs-CZ" baseline="0" dirty="0"/>
              <a:t> </a:t>
            </a:r>
            <a:r>
              <a:rPr lang="cs-CZ" baseline="0" dirty="0" err="1"/>
              <a:t>named</a:t>
            </a:r>
            <a:r>
              <a:rPr lang="cs-CZ" baseline="0" dirty="0"/>
              <a:t>, </a:t>
            </a:r>
            <a:r>
              <a:rPr lang="cs-CZ" baseline="0" dirty="0" err="1"/>
              <a:t>their</a:t>
            </a:r>
            <a:r>
              <a:rPr lang="cs-CZ" baseline="0" dirty="0"/>
              <a:t> </a:t>
            </a:r>
            <a:r>
              <a:rPr lang="cs-CZ" baseline="0" dirty="0" err="1"/>
              <a:t>estimates</a:t>
            </a:r>
            <a:r>
              <a:rPr lang="cs-CZ" baseline="0" dirty="0"/>
              <a:t> </a:t>
            </a:r>
            <a:r>
              <a:rPr lang="cs-CZ" baseline="0" dirty="0" err="1"/>
              <a:t>evaluated</a:t>
            </a:r>
            <a:r>
              <a:rPr lang="cs-CZ" baseline="0" dirty="0"/>
              <a:t> in a </a:t>
            </a:r>
            <a:r>
              <a:rPr lang="cs-CZ" baseline="0" dirty="0" err="1"/>
              <a:t>pre-defined</a:t>
            </a:r>
            <a:r>
              <a:rPr lang="cs-CZ" baseline="0" dirty="0"/>
              <a:t> </a:t>
            </a:r>
            <a:r>
              <a:rPr lang="cs-CZ" baseline="0" dirty="0" err="1"/>
              <a:t>way</a:t>
            </a:r>
            <a:r>
              <a:rPr lang="cs-CZ" baseline="0" dirty="0"/>
              <a:t> (top-</a:t>
            </a:r>
            <a:r>
              <a:rPr lang="cs-CZ" baseline="0" dirty="0" err="1"/>
              <a:t>down</a:t>
            </a:r>
            <a:r>
              <a:rPr lang="cs-CZ" baseline="0" dirty="0"/>
              <a:t>)</a:t>
            </a:r>
            <a:endParaRPr lang="cs-CZ" dirty="0"/>
          </a:p>
          <a:p>
            <a:r>
              <a:rPr lang="cs-CZ" dirty="0" err="1"/>
              <a:t>Simulation</a:t>
            </a:r>
            <a:r>
              <a:rPr lang="cs-CZ" dirty="0"/>
              <a:t> (Monte</a:t>
            </a:r>
            <a:r>
              <a:rPr lang="cs-CZ" baseline="0" dirty="0"/>
              <a:t> Carlo)</a:t>
            </a:r>
          </a:p>
          <a:p>
            <a:r>
              <a:rPr lang="cs-CZ" dirty="0"/>
              <a:t>PERT –</a:t>
            </a:r>
            <a:r>
              <a:rPr lang="cs-CZ" baseline="0" dirty="0"/>
              <a:t> </a:t>
            </a:r>
            <a:r>
              <a:rPr lang="cs-CZ" baseline="0" dirty="0" err="1"/>
              <a:t>programme</a:t>
            </a:r>
            <a:r>
              <a:rPr lang="cs-CZ" baseline="0" dirty="0"/>
              <a:t> </a:t>
            </a:r>
            <a:r>
              <a:rPr lang="cs-CZ" baseline="0" dirty="0" err="1"/>
              <a:t>evaluation</a:t>
            </a:r>
            <a:r>
              <a:rPr lang="cs-CZ" baseline="0" dirty="0"/>
              <a:t> and </a:t>
            </a:r>
            <a:r>
              <a:rPr lang="cs-CZ" baseline="0" dirty="0" err="1"/>
              <a:t>review</a:t>
            </a:r>
            <a:r>
              <a:rPr lang="cs-CZ" baseline="0" dirty="0"/>
              <a:t> </a:t>
            </a:r>
            <a:r>
              <a:rPr lang="cs-CZ" baseline="0" dirty="0" err="1"/>
              <a:t>technique</a:t>
            </a:r>
            <a:endParaRPr lang="cs-CZ" baseline="0" dirty="0"/>
          </a:p>
          <a:p>
            <a:endParaRPr lang="cs-CZ" baseline="0" dirty="0"/>
          </a:p>
          <a:p>
            <a:endParaRPr lang="cs-CZ" baseline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5985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cs-CZ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Plánování, tři odhady, s tím, že plánovací poker bude v druhém bloku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3131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Used</a:t>
            </a:r>
            <a:r>
              <a:rPr lang="cs-CZ" dirty="0"/>
              <a:t> to </a:t>
            </a:r>
            <a:r>
              <a:rPr lang="cs-CZ" dirty="0" err="1"/>
              <a:t>calculate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date</a:t>
            </a:r>
            <a:endParaRPr lang="cs-CZ" dirty="0"/>
          </a:p>
          <a:p>
            <a:r>
              <a:rPr lang="cs-CZ" dirty="0"/>
              <a:t>To </a:t>
            </a:r>
            <a:r>
              <a:rPr lang="cs-CZ" dirty="0" err="1"/>
              <a:t>identify</a:t>
            </a:r>
            <a:r>
              <a:rPr lang="cs-CZ" dirty="0"/>
              <a:t> to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extent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schedule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slip (</a:t>
            </a:r>
            <a:r>
              <a:rPr lang="cs-CZ" dirty="0" err="1"/>
              <a:t>float</a:t>
            </a:r>
            <a:r>
              <a:rPr lang="cs-CZ" dirty="0"/>
              <a:t>)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delaying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endParaRPr lang="cs-CZ" dirty="0"/>
          </a:p>
          <a:p>
            <a:r>
              <a:rPr lang="cs-CZ" dirty="0"/>
              <a:t>To </a:t>
            </a:r>
            <a:r>
              <a:rPr lang="cs-CZ" dirty="0" err="1"/>
              <a:t>identify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highest</a:t>
            </a:r>
            <a:r>
              <a:rPr lang="cs-CZ" dirty="0"/>
              <a:t> risk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cannot</a:t>
            </a:r>
            <a:r>
              <a:rPr lang="cs-CZ" dirty="0"/>
              <a:t> slip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changing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date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583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First</a:t>
            </a:r>
            <a:r>
              <a:rPr lang="cs-CZ" dirty="0"/>
              <a:t> </a:t>
            </a:r>
            <a:r>
              <a:rPr lang="cs-CZ" dirty="0" err="1"/>
              <a:t>two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in </a:t>
            </a:r>
            <a:r>
              <a:rPr lang="cs-CZ" dirty="0" err="1"/>
              <a:t>Gannt</a:t>
            </a:r>
            <a:r>
              <a:rPr lang="cs-CZ" dirty="0"/>
              <a:t> chart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8700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20700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Forward </a:t>
            </a:r>
            <a:r>
              <a:rPr lang="cs-CZ" dirty="0" err="1"/>
              <a:t>pass</a:t>
            </a:r>
            <a:r>
              <a:rPr lang="cs-CZ" dirty="0"/>
              <a:t> (early </a:t>
            </a:r>
            <a:r>
              <a:rPr lang="cs-CZ" dirty="0" err="1"/>
              <a:t>start+duration</a:t>
            </a:r>
            <a:r>
              <a:rPr lang="cs-CZ" dirty="0"/>
              <a:t>=</a:t>
            </a:r>
            <a:r>
              <a:rPr lang="cs-CZ" baseline="0" dirty="0"/>
              <a:t> early </a:t>
            </a:r>
            <a:r>
              <a:rPr lang="cs-CZ" baseline="0" dirty="0" err="1"/>
              <a:t>finish</a:t>
            </a:r>
            <a:r>
              <a:rPr lang="cs-CZ" baseline="0" dirty="0"/>
              <a:t>) – </a:t>
            </a:r>
            <a:r>
              <a:rPr lang="cs-CZ" baseline="0" dirty="0" err="1"/>
              <a:t>searching</a:t>
            </a:r>
            <a:r>
              <a:rPr lang="cs-CZ" baseline="0" dirty="0"/>
              <a:t> </a:t>
            </a:r>
            <a:r>
              <a:rPr lang="cs-CZ" baseline="0" dirty="0" err="1"/>
              <a:t>for</a:t>
            </a:r>
            <a:r>
              <a:rPr lang="cs-CZ" baseline="0" dirty="0"/>
              <a:t> a maximum </a:t>
            </a:r>
            <a:r>
              <a:rPr lang="cs-CZ" baseline="0" dirty="0" err="1"/>
              <a:t>of</a:t>
            </a:r>
            <a:r>
              <a:rPr lang="cs-CZ" baseline="0" dirty="0"/>
              <a:t> early </a:t>
            </a:r>
            <a:r>
              <a:rPr lang="cs-CZ" baseline="0" dirty="0" err="1"/>
              <a:t>finish</a:t>
            </a:r>
            <a:r>
              <a:rPr lang="cs-CZ" baseline="0" dirty="0"/>
              <a:t>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immediate</a:t>
            </a:r>
            <a:r>
              <a:rPr lang="cs-CZ" baseline="0" dirty="0"/>
              <a:t> </a:t>
            </a:r>
            <a:r>
              <a:rPr lang="cs-CZ" baseline="0" dirty="0" err="1"/>
              <a:t>predessesors</a:t>
            </a:r>
            <a:r>
              <a:rPr lang="cs-CZ" baseline="0" dirty="0"/>
              <a:t> = early start </a:t>
            </a:r>
            <a:r>
              <a:rPr lang="cs-CZ" baseline="0" dirty="0" err="1"/>
              <a:t>of</a:t>
            </a:r>
            <a:r>
              <a:rPr lang="cs-CZ" baseline="0" dirty="0"/>
              <a:t> </a:t>
            </a:r>
            <a:r>
              <a:rPr lang="cs-CZ" baseline="0" dirty="0" err="1"/>
              <a:t>an</a:t>
            </a:r>
            <a:r>
              <a:rPr lang="cs-CZ" baseline="0" dirty="0"/>
              <a:t> </a:t>
            </a:r>
            <a:r>
              <a:rPr lang="cs-CZ" baseline="0" dirty="0" err="1"/>
              <a:t>activity</a:t>
            </a:r>
            <a:endParaRPr lang="cs-CZ" dirty="0"/>
          </a:p>
          <a:p>
            <a:r>
              <a:rPr lang="cs-CZ" dirty="0" err="1"/>
              <a:t>Backward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 – </a:t>
            </a:r>
            <a:r>
              <a:rPr lang="cs-CZ" dirty="0" err="1"/>
              <a:t>searching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minimun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early start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immediate</a:t>
            </a:r>
            <a:r>
              <a:rPr lang="cs-CZ" dirty="0"/>
              <a:t> </a:t>
            </a:r>
            <a:r>
              <a:rPr lang="cs-CZ" dirty="0" err="1"/>
              <a:t>successors</a:t>
            </a:r>
            <a:r>
              <a:rPr lang="cs-CZ" dirty="0"/>
              <a:t> = </a:t>
            </a:r>
            <a:r>
              <a:rPr lang="cs-CZ" dirty="0" err="1"/>
              <a:t>late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baseline="0" dirty="0"/>
              <a:t> </a:t>
            </a:r>
            <a:r>
              <a:rPr lang="cs-CZ" baseline="0" dirty="0" err="1"/>
              <a:t>activity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1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4F5A9-4DBC-4092-8D73-3B6E4DB8E2CC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81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49B9B08F-DEFC-41F5-A90C-7ED8ADA130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3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F3FD241E-C136-47D8-959E-BB3B67B34C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A47E0891-B72B-451F-A5CC-18CC27B9DF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F60899B-36F3-4125-A4D2-BF77A443E5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7426" y="6050485"/>
            <a:ext cx="883410" cy="597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5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ECON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3F35F32C-C513-46D5-A31A-1C8F92EC97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35" y="2019299"/>
            <a:ext cx="4199887" cy="2841099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B9006E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:a16="http://schemas.microsoft.com/office/drawing/2014/main" id="{F7D96717-61A6-4CA4-8435-E0D536EBA6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99CB6BE-5475-43A1-B06C-8E7566E446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E00E847-80B3-4CCA-A625-6785A7EF085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B9006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1A2D5337-C607-4767-9675-2A7AE5CC3A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28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BF1866C0-9E4A-449F-8756-70AFEADAD4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0DEA7DE3-FBF5-48DB-AE89-99F65F9D8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6A3A2FD6-9C9B-4458-A2AA-D1DD17E7E2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6FCA30E9-0899-4BB2-A33A-8E8587324D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4E8261C5-758A-4D2F-9F56-BFDCAE9A4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383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F243F96-CFB0-4597-BBC0-87FD04D98E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1922" y="6059508"/>
            <a:ext cx="858752" cy="58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cidchart.com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erwin@email.cz" TargetMode="External"/><Relationship Id="rId2" Type="http://schemas.openxmlformats.org/officeDocument/2006/relationships/hyperlink" Target="mailto:talpova@econ.muni.cz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txBody>
          <a:bodyPr/>
          <a:lstStyle/>
          <a:p>
            <a:pPr marL="0" indent="0" algn="ctr">
              <a:buNone/>
            </a:pPr>
            <a:endParaRPr lang="cs-CZ" sz="55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cs-CZ" sz="5500" dirty="0">
                <a:solidFill>
                  <a:schemeClr val="bg1"/>
                </a:solidFill>
              </a:rPr>
              <a:t>Plánování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862554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CPM </a:t>
            </a:r>
            <a:r>
              <a:rPr lang="cs-CZ" dirty="0" err="1"/>
              <a:t>example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 bwMode="auto">
          <a:xfrm>
            <a:off x="3210054" y="2321021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A </a:t>
            </a:r>
          </a:p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</a:rPr>
              <a:t>2</a:t>
            </a:r>
            <a:endParaRPr lang="cs-CZ" sz="1800" b="1" dirty="0">
              <a:solidFill>
                <a:srgbClr val="0000DC"/>
              </a:solidFill>
              <a:latin typeface="+mj-lt"/>
              <a:sym typeface="Palatino" charset="0"/>
            </a:endParaRPr>
          </a:p>
        </p:txBody>
      </p:sp>
      <p:sp>
        <p:nvSpPr>
          <p:cNvPr id="5" name="Obdélník 4"/>
          <p:cNvSpPr/>
          <p:nvPr/>
        </p:nvSpPr>
        <p:spPr bwMode="auto">
          <a:xfrm>
            <a:off x="9032576" y="3197517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 err="1">
                <a:solidFill>
                  <a:srgbClr val="0000DC"/>
                </a:solidFill>
                <a:latin typeface="+mj-lt"/>
              </a:rPr>
              <a:t>Finish</a:t>
            </a:r>
            <a:endParaRPr lang="cs-CZ" sz="1800" b="1" dirty="0">
              <a:solidFill>
                <a:srgbClr val="0000DC"/>
              </a:solidFill>
              <a:latin typeface="+mj-lt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6" name="Obdélník 5"/>
          <p:cNvSpPr/>
          <p:nvPr/>
        </p:nvSpPr>
        <p:spPr bwMode="auto">
          <a:xfrm>
            <a:off x="1777294" y="3318548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687" b="1" dirty="0">
                <a:solidFill>
                  <a:srgbClr val="0000DC"/>
                </a:solidFill>
              </a:rPr>
              <a:t>Start</a:t>
            </a:r>
            <a:endParaRPr lang="cs-CZ" sz="2672" b="1" dirty="0">
              <a:solidFill>
                <a:srgbClr val="0000DC"/>
              </a:solidFill>
              <a:latin typeface="Palatino" charset="0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7" name="Obdélník 6"/>
          <p:cNvSpPr/>
          <p:nvPr/>
        </p:nvSpPr>
        <p:spPr bwMode="auto">
          <a:xfrm>
            <a:off x="7341831" y="4343656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</a:rPr>
              <a:t>F</a:t>
            </a:r>
          </a:p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2</a:t>
            </a:r>
          </a:p>
        </p:txBody>
      </p:sp>
      <p:sp>
        <p:nvSpPr>
          <p:cNvPr id="8" name="Obdélník 7"/>
          <p:cNvSpPr/>
          <p:nvPr/>
        </p:nvSpPr>
        <p:spPr bwMode="auto">
          <a:xfrm>
            <a:off x="5368789" y="4330471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D</a:t>
            </a:r>
          </a:p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</a:rPr>
              <a:t>6</a:t>
            </a:r>
            <a:endParaRPr lang="cs-CZ" sz="1800" b="1" dirty="0">
              <a:solidFill>
                <a:srgbClr val="0000DC"/>
              </a:solidFill>
              <a:latin typeface="+mj-lt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217676" y="4330471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</a:rPr>
              <a:t>B</a:t>
            </a:r>
          </a:p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5</a:t>
            </a:r>
          </a:p>
        </p:txBody>
      </p:sp>
      <p:sp>
        <p:nvSpPr>
          <p:cNvPr id="10" name="Obdélník 9"/>
          <p:cNvSpPr/>
          <p:nvPr/>
        </p:nvSpPr>
        <p:spPr bwMode="auto">
          <a:xfrm>
            <a:off x="7361766" y="2311830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</a:rPr>
              <a:t>E</a:t>
            </a:r>
          </a:p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4</a:t>
            </a:r>
          </a:p>
        </p:txBody>
      </p:sp>
      <p:sp>
        <p:nvSpPr>
          <p:cNvPr id="11" name="Obdélník 10"/>
          <p:cNvSpPr/>
          <p:nvPr/>
        </p:nvSpPr>
        <p:spPr bwMode="auto">
          <a:xfrm>
            <a:off x="5380928" y="2321021"/>
            <a:ext cx="1215135" cy="759459"/>
          </a:xfrm>
          <a:prstGeom prst="rect">
            <a:avLst/>
          </a:prstGeom>
          <a:solidFill>
            <a:schemeClr val="accent1">
              <a:lumMod val="20000"/>
              <a:lumOff val="80000"/>
              <a:alpha val="24901"/>
            </a:scheme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ctr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800" b="1" dirty="0">
                <a:solidFill>
                  <a:srgbClr val="0000DC"/>
                </a:solidFill>
                <a:latin typeface="+mj-lt"/>
                <a:ea typeface="ヒラギノ明朝 ProN W3" charset="0"/>
                <a:cs typeface="ヒラギノ明朝 ProN W3" charset="0"/>
                <a:sym typeface="Palatino" charset="0"/>
              </a:rPr>
              <a:t>C</a:t>
            </a:r>
          </a:p>
          <a:p>
            <a:pPr lvl="0" algn="ctr" eaLnBrk="1" hangingPunct="1"/>
            <a:r>
              <a:rPr lang="cs-CZ" sz="1800" b="1" dirty="0">
                <a:solidFill>
                  <a:srgbClr val="0000DC"/>
                </a:solidFill>
                <a:latin typeface="+mj-lt"/>
              </a:rPr>
              <a:t>1</a:t>
            </a:r>
          </a:p>
        </p:txBody>
      </p:sp>
      <p:cxnSp>
        <p:nvCxnSpPr>
          <p:cNvPr id="13" name="Přímá spojnice se šipkou 12"/>
          <p:cNvCxnSpPr/>
          <p:nvPr/>
        </p:nvCxnSpPr>
        <p:spPr bwMode="auto">
          <a:xfrm flipV="1">
            <a:off x="2992429" y="3080481"/>
            <a:ext cx="217626" cy="238067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Přímá spojnice se šipkou 13"/>
          <p:cNvCxnSpPr/>
          <p:nvPr/>
        </p:nvCxnSpPr>
        <p:spPr bwMode="auto">
          <a:xfrm>
            <a:off x="4432811" y="2700751"/>
            <a:ext cx="948116" cy="0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Přímá spojnice se šipkou 16"/>
          <p:cNvCxnSpPr/>
          <p:nvPr/>
        </p:nvCxnSpPr>
        <p:spPr bwMode="auto">
          <a:xfrm>
            <a:off x="2992429" y="4078007"/>
            <a:ext cx="673301" cy="265649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Přímá spojnice se šipkou 18"/>
          <p:cNvCxnSpPr/>
          <p:nvPr/>
        </p:nvCxnSpPr>
        <p:spPr bwMode="auto">
          <a:xfrm flipV="1">
            <a:off x="4204600" y="2872063"/>
            <a:ext cx="1164189" cy="1444011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Přímá spojnice se šipkou 20"/>
          <p:cNvCxnSpPr/>
          <p:nvPr/>
        </p:nvCxnSpPr>
        <p:spPr bwMode="auto">
          <a:xfrm>
            <a:off x="4475820" y="4710201"/>
            <a:ext cx="948116" cy="0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Přímá spojnice se šipkou 22"/>
          <p:cNvCxnSpPr>
            <a:endCxn id="10" idx="1"/>
          </p:cNvCxnSpPr>
          <p:nvPr/>
        </p:nvCxnSpPr>
        <p:spPr bwMode="auto">
          <a:xfrm>
            <a:off x="6535892" y="2691560"/>
            <a:ext cx="825874" cy="0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Přímá spojnice se šipkou 24"/>
          <p:cNvCxnSpPr/>
          <p:nvPr/>
        </p:nvCxnSpPr>
        <p:spPr bwMode="auto">
          <a:xfrm>
            <a:off x="6643048" y="4704995"/>
            <a:ext cx="825874" cy="0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Přímá spojnice se šipkou 26"/>
          <p:cNvCxnSpPr/>
          <p:nvPr/>
        </p:nvCxnSpPr>
        <p:spPr bwMode="auto">
          <a:xfrm flipV="1">
            <a:off x="6535892" y="3080481"/>
            <a:ext cx="995032" cy="1263175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Přímá spojnice se šipkou 28"/>
          <p:cNvCxnSpPr/>
          <p:nvPr/>
        </p:nvCxnSpPr>
        <p:spPr bwMode="auto">
          <a:xfrm>
            <a:off x="8556966" y="2668494"/>
            <a:ext cx="825874" cy="529023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Přímá spojnice se šipkou 30"/>
          <p:cNvCxnSpPr/>
          <p:nvPr/>
        </p:nvCxnSpPr>
        <p:spPr bwMode="auto">
          <a:xfrm flipV="1">
            <a:off x="8556966" y="3956977"/>
            <a:ext cx="825874" cy="748018"/>
          </a:xfrm>
          <a:prstGeom prst="straightConnector1">
            <a:avLst/>
          </a:prstGeom>
          <a:solidFill>
            <a:srgbClr val="6796EB">
              <a:alpha val="24901"/>
            </a:srgbClr>
          </a:solidFill>
          <a:ln w="5715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Obdélník 14"/>
          <p:cNvSpPr/>
          <p:nvPr/>
        </p:nvSpPr>
        <p:spPr>
          <a:xfrm>
            <a:off x="1648127" y="5302334"/>
            <a:ext cx="9019873" cy="1130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87" b="1" u="sng" dirty="0"/>
              <a:t>Forward </a:t>
            </a:r>
            <a:r>
              <a:rPr lang="cs-CZ" sz="1687" b="1" u="sng" dirty="0" err="1"/>
              <a:t>pass</a:t>
            </a:r>
            <a:r>
              <a:rPr lang="cs-CZ" sz="1687" b="1" u="sng" dirty="0"/>
              <a:t> </a:t>
            </a:r>
            <a:r>
              <a:rPr lang="cs-CZ" sz="1687" b="1" dirty="0"/>
              <a:t>(early </a:t>
            </a:r>
            <a:r>
              <a:rPr lang="cs-CZ" sz="1687" b="1" dirty="0" err="1"/>
              <a:t>start+duration</a:t>
            </a:r>
            <a:r>
              <a:rPr lang="cs-CZ" sz="1687" b="1" dirty="0"/>
              <a:t>= early </a:t>
            </a:r>
            <a:r>
              <a:rPr lang="cs-CZ" sz="1687" b="1" dirty="0" err="1"/>
              <a:t>finish</a:t>
            </a:r>
            <a:r>
              <a:rPr lang="cs-CZ" sz="1687" b="1" dirty="0"/>
              <a:t>) – </a:t>
            </a:r>
            <a:r>
              <a:rPr lang="cs-CZ" sz="1687" b="1" dirty="0" err="1"/>
              <a:t>searching</a:t>
            </a:r>
            <a:r>
              <a:rPr lang="cs-CZ" sz="1687" b="1" dirty="0"/>
              <a:t> </a:t>
            </a:r>
            <a:r>
              <a:rPr lang="cs-CZ" sz="1687" b="1" dirty="0" err="1"/>
              <a:t>for</a:t>
            </a:r>
            <a:r>
              <a:rPr lang="cs-CZ" sz="1687" b="1" dirty="0"/>
              <a:t> a maximum </a:t>
            </a:r>
            <a:r>
              <a:rPr lang="cs-CZ" sz="1687" b="1" dirty="0" err="1"/>
              <a:t>of</a:t>
            </a:r>
            <a:r>
              <a:rPr lang="cs-CZ" sz="1687" b="1" dirty="0"/>
              <a:t> early </a:t>
            </a:r>
            <a:r>
              <a:rPr lang="cs-CZ" sz="1687" b="1" dirty="0" err="1"/>
              <a:t>finish</a:t>
            </a:r>
            <a:r>
              <a:rPr lang="cs-CZ" sz="1687" b="1" dirty="0"/>
              <a:t> </a:t>
            </a:r>
            <a:r>
              <a:rPr lang="cs-CZ" sz="1687" b="1" dirty="0" err="1"/>
              <a:t>of</a:t>
            </a:r>
            <a:r>
              <a:rPr lang="cs-CZ" sz="1687" b="1" dirty="0"/>
              <a:t> </a:t>
            </a:r>
            <a:r>
              <a:rPr lang="cs-CZ" sz="1687" b="1" dirty="0" err="1"/>
              <a:t>immediate</a:t>
            </a:r>
            <a:r>
              <a:rPr lang="cs-CZ" sz="1687" b="1" dirty="0"/>
              <a:t> </a:t>
            </a:r>
            <a:r>
              <a:rPr lang="cs-CZ" sz="1687" b="1" dirty="0" err="1"/>
              <a:t>predessesors</a:t>
            </a:r>
            <a:r>
              <a:rPr lang="cs-CZ" sz="1687" b="1" dirty="0"/>
              <a:t> = early start </a:t>
            </a:r>
            <a:r>
              <a:rPr lang="cs-CZ" sz="1687" b="1" dirty="0" err="1"/>
              <a:t>of</a:t>
            </a:r>
            <a:r>
              <a:rPr lang="cs-CZ" sz="1687" b="1" dirty="0"/>
              <a:t> </a:t>
            </a:r>
            <a:r>
              <a:rPr lang="cs-CZ" sz="1687" b="1" dirty="0" err="1"/>
              <a:t>an</a:t>
            </a:r>
            <a:r>
              <a:rPr lang="cs-CZ" sz="1687" b="1" dirty="0"/>
              <a:t> </a:t>
            </a:r>
            <a:r>
              <a:rPr lang="cs-CZ" sz="1687" b="1" dirty="0" err="1"/>
              <a:t>activity</a:t>
            </a:r>
            <a:endParaRPr lang="cs-CZ" sz="1687" b="1" dirty="0"/>
          </a:p>
          <a:p>
            <a:r>
              <a:rPr lang="cs-CZ" sz="1687" b="1" u="sng" dirty="0" err="1"/>
              <a:t>Backward</a:t>
            </a:r>
            <a:r>
              <a:rPr lang="cs-CZ" sz="1687" b="1" u="sng" dirty="0"/>
              <a:t> </a:t>
            </a:r>
            <a:r>
              <a:rPr lang="cs-CZ" sz="1687" b="1" u="sng" dirty="0" err="1"/>
              <a:t>pass</a:t>
            </a:r>
            <a:r>
              <a:rPr lang="cs-CZ" sz="1687" b="1" u="sng" dirty="0"/>
              <a:t> </a:t>
            </a:r>
            <a:r>
              <a:rPr lang="cs-CZ" sz="1687" b="1" dirty="0"/>
              <a:t>– </a:t>
            </a:r>
            <a:r>
              <a:rPr lang="cs-CZ" sz="1687" b="1" dirty="0" err="1"/>
              <a:t>searching</a:t>
            </a:r>
            <a:r>
              <a:rPr lang="cs-CZ" sz="1687" b="1" dirty="0"/>
              <a:t> </a:t>
            </a:r>
            <a:r>
              <a:rPr lang="cs-CZ" sz="1687" b="1" dirty="0" err="1"/>
              <a:t>for</a:t>
            </a:r>
            <a:r>
              <a:rPr lang="cs-CZ" sz="1687" b="1" dirty="0"/>
              <a:t> a </a:t>
            </a:r>
            <a:r>
              <a:rPr lang="cs-CZ" sz="1687" b="1" dirty="0" err="1"/>
              <a:t>minimun</a:t>
            </a:r>
            <a:r>
              <a:rPr lang="cs-CZ" sz="1687" b="1" dirty="0"/>
              <a:t> </a:t>
            </a:r>
            <a:r>
              <a:rPr lang="cs-CZ" sz="1687" b="1" dirty="0" err="1"/>
              <a:t>of</a:t>
            </a:r>
            <a:r>
              <a:rPr lang="cs-CZ" sz="1687" b="1" dirty="0"/>
              <a:t> early start </a:t>
            </a:r>
            <a:r>
              <a:rPr lang="cs-CZ" sz="1687" b="1" dirty="0" err="1"/>
              <a:t>of</a:t>
            </a:r>
            <a:r>
              <a:rPr lang="cs-CZ" sz="1687" b="1" dirty="0"/>
              <a:t> </a:t>
            </a:r>
            <a:r>
              <a:rPr lang="cs-CZ" sz="1687" b="1" dirty="0" err="1"/>
              <a:t>immediate</a:t>
            </a:r>
            <a:r>
              <a:rPr lang="cs-CZ" sz="1687" b="1" dirty="0"/>
              <a:t> </a:t>
            </a:r>
            <a:r>
              <a:rPr lang="cs-CZ" sz="1687" b="1" dirty="0" err="1"/>
              <a:t>successors</a:t>
            </a:r>
            <a:r>
              <a:rPr lang="cs-CZ" sz="1687" b="1" dirty="0"/>
              <a:t> = </a:t>
            </a:r>
            <a:r>
              <a:rPr lang="cs-CZ" sz="1687" b="1" dirty="0" err="1"/>
              <a:t>late</a:t>
            </a:r>
            <a:r>
              <a:rPr lang="cs-CZ" sz="1687" b="1" dirty="0"/>
              <a:t> </a:t>
            </a:r>
            <a:r>
              <a:rPr lang="cs-CZ" sz="1687" b="1" dirty="0" err="1"/>
              <a:t>finish</a:t>
            </a:r>
            <a:r>
              <a:rPr lang="cs-CZ" sz="1687" b="1" dirty="0"/>
              <a:t> </a:t>
            </a:r>
            <a:r>
              <a:rPr lang="cs-CZ" sz="1687" b="1" dirty="0" err="1"/>
              <a:t>of</a:t>
            </a:r>
            <a:r>
              <a:rPr lang="cs-CZ" sz="1687" b="1" dirty="0"/>
              <a:t> </a:t>
            </a:r>
            <a:r>
              <a:rPr lang="cs-CZ" sz="1687" b="1" dirty="0" err="1"/>
              <a:t>an</a:t>
            </a:r>
            <a:r>
              <a:rPr lang="cs-CZ" sz="1687" b="1" dirty="0"/>
              <a:t> </a:t>
            </a:r>
            <a:r>
              <a:rPr lang="cs-CZ" sz="1687" b="1" dirty="0" err="1"/>
              <a:t>activity</a:t>
            </a:r>
            <a:endParaRPr lang="cs-CZ" sz="1687" b="1" dirty="0"/>
          </a:p>
        </p:txBody>
      </p:sp>
    </p:spTree>
    <p:extLst>
      <p:ext uri="{BB962C8B-B14F-4D97-AF65-F5344CB8AC3E}">
        <p14:creationId xmlns:p14="http://schemas.microsoft.com/office/powerpoint/2010/main" val="396163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627EEAAB-A22B-42A8-B561-B82A5A9353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442367D-5E14-498D-BD18-E78CD1BCB4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CF49029-087A-41D4-977F-2B3322DE1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CPM </a:t>
            </a:r>
            <a:r>
              <a:rPr lang="cs-CZ" dirty="0" err="1"/>
              <a:t>example</a:t>
            </a:r>
            <a:endParaRPr lang="cs-CZ" dirty="0"/>
          </a:p>
        </p:txBody>
      </p:sp>
      <p:pic>
        <p:nvPicPr>
          <p:cNvPr id="63" name="Obrázek 62">
            <a:extLst>
              <a:ext uri="{FF2B5EF4-FFF2-40B4-BE49-F238E27FC236}">
                <a16:creationId xmlns:a16="http://schemas.microsoft.com/office/drawing/2014/main" id="{63F1899E-EAA3-444F-B937-E9B4C902A6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742" y="1998002"/>
            <a:ext cx="7759584" cy="4139998"/>
          </a:xfrm>
          <a:prstGeom prst="rect">
            <a:avLst/>
          </a:prstGeom>
        </p:spPr>
      </p:pic>
      <p:sp>
        <p:nvSpPr>
          <p:cNvPr id="65" name="Vývojový diagram: paměť se sekvenčním přístupem 64">
            <a:extLst>
              <a:ext uri="{FF2B5EF4-FFF2-40B4-BE49-F238E27FC236}">
                <a16:creationId xmlns:a16="http://schemas.microsoft.com/office/drawing/2014/main" id="{2C6984EC-74C1-4A56-A919-AB0DD74F167B}"/>
              </a:ext>
            </a:extLst>
          </p:cNvPr>
          <p:cNvSpPr/>
          <p:nvPr/>
        </p:nvSpPr>
        <p:spPr bwMode="auto">
          <a:xfrm>
            <a:off x="8501598" y="266208"/>
            <a:ext cx="3594774" cy="1063243"/>
          </a:xfrm>
          <a:prstGeom prst="flowChartMagneticTape">
            <a:avLst/>
          </a:prstGeom>
          <a:solidFill>
            <a:srgbClr val="FFC000">
              <a:alpha val="24901"/>
            </a:srgbClr>
          </a:solidFill>
          <a:ln w="25400" cap="flat" cmpd="sng" algn="ctr">
            <a:solidFill>
              <a:srgbClr val="5F7BAE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t" anchorCtr="0" compatLnSpc="1">
            <a:prstTxWarp prst="textNoShape">
              <a:avLst/>
            </a:prstTxWarp>
          </a:bodyPr>
          <a:lstStyle/>
          <a:p>
            <a:pPr algn="ctr" defTabSz="642915"/>
            <a:r>
              <a:rPr lang="cs-CZ" sz="1969" dirty="0" err="1">
                <a:solidFill>
                  <a:srgbClr val="5F7BAE"/>
                </a:solidFill>
                <a:latin typeface="Palatino" charset="0"/>
                <a:ea typeface="ヒラギノ明朝 ProN W3" charset="0"/>
                <a:cs typeface="ヒラギノ明朝 ProN W3" charset="0"/>
                <a:sym typeface="Palatino" charset="0"/>
              </a:rPr>
              <a:t>Check</a:t>
            </a:r>
            <a:r>
              <a:rPr lang="cs-CZ" sz="1969" dirty="0">
                <a:solidFill>
                  <a:srgbClr val="5F7BAE"/>
                </a:solidFill>
                <a:latin typeface="Palatino" charset="0"/>
                <a:ea typeface="ヒラギノ明朝 ProN W3" charset="0"/>
                <a:cs typeface="ヒラギノ明朝 ProN W3" charset="0"/>
                <a:sym typeface="Palatino" charset="0"/>
              </a:rPr>
              <a:t> </a:t>
            </a:r>
            <a:r>
              <a:rPr lang="cs-CZ" sz="1969" dirty="0">
                <a:solidFill>
                  <a:srgbClr val="5F7BAE"/>
                </a:solidFill>
                <a:latin typeface="Palatino" charset="0"/>
                <a:ea typeface="ヒラギノ明朝 ProN W3" charset="0"/>
                <a:cs typeface="ヒラギノ明朝 ProN W3" charset="0"/>
                <a:sym typeface="Palatino" charset="0"/>
                <a:hlinkClick r:id="rId3"/>
              </a:rPr>
              <a:t>www.lucidchart.com</a:t>
            </a:r>
            <a:r>
              <a:rPr lang="cs-CZ" sz="1969" dirty="0">
                <a:solidFill>
                  <a:srgbClr val="5F7BAE"/>
                </a:solidFill>
                <a:latin typeface="Palatino" charset="0"/>
                <a:ea typeface="ヒラギノ明朝 ProN W3" charset="0"/>
                <a:cs typeface="ヒラギノ明朝 ProN W3" charset="0"/>
                <a:sym typeface="Palatino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1122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Why</a:t>
            </a:r>
            <a:r>
              <a:rPr lang="cs-CZ" dirty="0"/>
              <a:t> are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doing</a:t>
            </a:r>
            <a:r>
              <a:rPr lang="cs-CZ" dirty="0"/>
              <a:t> </a:t>
            </a:r>
            <a:r>
              <a:rPr lang="cs-CZ" dirty="0" err="1"/>
              <a:t>this</a:t>
            </a:r>
            <a:r>
              <a:rPr lang="cs-CZ" dirty="0"/>
              <a:t>?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purpose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backward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b="1" dirty="0"/>
              <a:t>to</a:t>
            </a:r>
            <a:r>
              <a:rPr lang="cs-CZ" dirty="0"/>
              <a:t> </a:t>
            </a:r>
            <a:r>
              <a:rPr lang="cs-CZ" b="1" dirty="0" err="1"/>
              <a:t>find</a:t>
            </a:r>
            <a:r>
              <a:rPr lang="cs-CZ" b="1" dirty="0"/>
              <a:t> a </a:t>
            </a:r>
            <a:r>
              <a:rPr lang="cs-CZ" b="1" dirty="0" err="1"/>
              <a:t>float</a:t>
            </a:r>
            <a:endParaRPr lang="cs-CZ" b="1" dirty="0"/>
          </a:p>
          <a:p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531" b="1" dirty="0"/>
              <a:t> </a:t>
            </a:r>
            <a:r>
              <a:rPr lang="cs-CZ" sz="2531" b="1" dirty="0" err="1"/>
              <a:t>Float</a:t>
            </a:r>
            <a:r>
              <a:rPr lang="cs-CZ" sz="2531" b="1" dirty="0"/>
              <a:t> (</a:t>
            </a:r>
            <a:r>
              <a:rPr lang="cs-CZ" sz="2531" b="1" dirty="0" err="1"/>
              <a:t>slack</a:t>
            </a:r>
            <a:r>
              <a:rPr lang="cs-CZ" sz="2531" b="1" dirty="0"/>
              <a:t>) </a:t>
            </a:r>
            <a:r>
              <a:rPr lang="cs-CZ" sz="2531" dirty="0"/>
              <a:t>– </a:t>
            </a:r>
            <a:r>
              <a:rPr lang="cs-CZ" sz="2531" dirty="0" err="1"/>
              <a:t>the</a:t>
            </a:r>
            <a:r>
              <a:rPr lang="cs-CZ" sz="2531" dirty="0"/>
              <a:t> </a:t>
            </a:r>
            <a:r>
              <a:rPr lang="cs-CZ" sz="2531" dirty="0" err="1"/>
              <a:t>amount</a:t>
            </a:r>
            <a:r>
              <a:rPr lang="cs-CZ" sz="2531" dirty="0"/>
              <a:t> </a:t>
            </a:r>
            <a:r>
              <a:rPr lang="cs-CZ" sz="2531" dirty="0" err="1"/>
              <a:t>of</a:t>
            </a:r>
            <a:r>
              <a:rPr lang="cs-CZ" sz="2531" dirty="0"/>
              <a:t> </a:t>
            </a:r>
            <a:r>
              <a:rPr lang="cs-CZ" sz="2531" dirty="0" err="1"/>
              <a:t>time</a:t>
            </a:r>
            <a:r>
              <a:rPr lang="cs-CZ" sz="2531" dirty="0"/>
              <a:t> </a:t>
            </a:r>
            <a:r>
              <a:rPr lang="cs-CZ" sz="2531" dirty="0" err="1"/>
              <a:t>an</a:t>
            </a:r>
            <a:r>
              <a:rPr lang="cs-CZ" sz="2531" dirty="0"/>
              <a:t> </a:t>
            </a:r>
            <a:r>
              <a:rPr lang="cs-CZ" sz="2531" dirty="0" err="1"/>
              <a:t>activity</a:t>
            </a:r>
            <a:r>
              <a:rPr lang="cs-CZ" sz="2531" dirty="0"/>
              <a:t> </a:t>
            </a:r>
            <a:r>
              <a:rPr lang="cs-CZ" sz="2531" dirty="0" err="1"/>
              <a:t>can</a:t>
            </a:r>
            <a:r>
              <a:rPr lang="cs-CZ" sz="2531" dirty="0"/>
              <a:t> </a:t>
            </a:r>
            <a:r>
              <a:rPr lang="cs-CZ" sz="2531" dirty="0" err="1"/>
              <a:t>be</a:t>
            </a:r>
            <a:r>
              <a:rPr lang="cs-CZ" sz="2531" dirty="0"/>
              <a:t> </a:t>
            </a:r>
            <a:r>
              <a:rPr lang="cs-CZ" sz="2531" dirty="0" err="1"/>
              <a:t>delayed</a:t>
            </a:r>
            <a:r>
              <a:rPr lang="cs-CZ" sz="2531" dirty="0"/>
              <a:t> </a:t>
            </a:r>
            <a:r>
              <a:rPr lang="cs-CZ" sz="2531" dirty="0" err="1"/>
              <a:t>or</a:t>
            </a:r>
            <a:r>
              <a:rPr lang="cs-CZ" sz="2531" dirty="0"/>
              <a:t> </a:t>
            </a:r>
            <a:r>
              <a:rPr lang="cs-CZ" sz="2531" dirty="0" err="1"/>
              <a:t>lenghtened</a:t>
            </a:r>
            <a:endParaRPr lang="cs-CZ" sz="253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531" b="1" dirty="0"/>
              <a:t> </a:t>
            </a:r>
            <a:r>
              <a:rPr lang="cs-CZ" sz="2531" b="1" dirty="0" err="1"/>
              <a:t>Total</a:t>
            </a:r>
            <a:r>
              <a:rPr lang="cs-CZ" sz="2531" b="1" dirty="0"/>
              <a:t> </a:t>
            </a:r>
            <a:r>
              <a:rPr lang="cs-CZ" sz="2531" b="1" dirty="0" err="1"/>
              <a:t>float</a:t>
            </a:r>
            <a:r>
              <a:rPr lang="cs-CZ" sz="2531" b="1" dirty="0"/>
              <a:t> </a:t>
            </a:r>
            <a:r>
              <a:rPr lang="cs-CZ" sz="2531" dirty="0"/>
              <a:t>– </a:t>
            </a:r>
            <a:r>
              <a:rPr lang="cs-CZ" sz="2531" dirty="0" err="1"/>
              <a:t>the</a:t>
            </a:r>
            <a:r>
              <a:rPr lang="cs-CZ" sz="2531" dirty="0"/>
              <a:t> </a:t>
            </a:r>
            <a:r>
              <a:rPr lang="cs-CZ" sz="2531" dirty="0" err="1"/>
              <a:t>amount</a:t>
            </a:r>
            <a:r>
              <a:rPr lang="cs-CZ" sz="2531" dirty="0"/>
              <a:t> </a:t>
            </a:r>
            <a:r>
              <a:rPr lang="cs-CZ" sz="2531" dirty="0" err="1"/>
              <a:t>of</a:t>
            </a:r>
            <a:r>
              <a:rPr lang="cs-CZ" sz="2531" dirty="0"/>
              <a:t> </a:t>
            </a:r>
            <a:r>
              <a:rPr lang="cs-CZ" sz="2531" dirty="0" err="1"/>
              <a:t>time</a:t>
            </a:r>
            <a:r>
              <a:rPr lang="cs-CZ" sz="2531" dirty="0"/>
              <a:t> </a:t>
            </a:r>
            <a:r>
              <a:rPr lang="cs-CZ" sz="2531" dirty="0" err="1"/>
              <a:t>an</a:t>
            </a:r>
            <a:r>
              <a:rPr lang="cs-CZ" sz="2531" dirty="0"/>
              <a:t> </a:t>
            </a:r>
            <a:r>
              <a:rPr lang="cs-CZ" sz="2531" dirty="0" err="1"/>
              <a:t>activity</a:t>
            </a:r>
            <a:r>
              <a:rPr lang="cs-CZ" sz="2531" dirty="0"/>
              <a:t> </a:t>
            </a:r>
            <a:r>
              <a:rPr lang="cs-CZ" sz="2531" dirty="0" err="1"/>
              <a:t>can</a:t>
            </a:r>
            <a:r>
              <a:rPr lang="cs-CZ" sz="2531" dirty="0"/>
              <a:t> </a:t>
            </a:r>
            <a:r>
              <a:rPr lang="cs-CZ" sz="2531" dirty="0" err="1"/>
              <a:t>be</a:t>
            </a:r>
            <a:r>
              <a:rPr lang="cs-CZ" sz="2531" dirty="0"/>
              <a:t> </a:t>
            </a:r>
            <a:r>
              <a:rPr lang="cs-CZ" sz="2531" dirty="0" err="1"/>
              <a:t>delayed</a:t>
            </a:r>
            <a:r>
              <a:rPr lang="cs-CZ" sz="2531" dirty="0"/>
              <a:t> </a:t>
            </a:r>
            <a:r>
              <a:rPr lang="cs-CZ" sz="2531" dirty="0" err="1"/>
              <a:t>without</a:t>
            </a:r>
            <a:r>
              <a:rPr lang="cs-CZ" sz="2531" dirty="0"/>
              <a:t> </a:t>
            </a:r>
            <a:r>
              <a:rPr lang="cs-CZ" sz="2531" dirty="0" err="1"/>
              <a:t>extending</a:t>
            </a:r>
            <a:r>
              <a:rPr lang="cs-CZ" sz="2531" dirty="0"/>
              <a:t> </a:t>
            </a:r>
            <a:r>
              <a:rPr lang="cs-CZ" sz="2531" dirty="0" err="1"/>
              <a:t>the</a:t>
            </a:r>
            <a:r>
              <a:rPr lang="cs-CZ" sz="2531" dirty="0"/>
              <a:t> overal </a:t>
            </a:r>
            <a:r>
              <a:rPr lang="cs-CZ" sz="2531" dirty="0" err="1"/>
              <a:t>project´s</a:t>
            </a:r>
            <a:r>
              <a:rPr lang="cs-CZ" sz="2531" dirty="0"/>
              <a:t> </a:t>
            </a:r>
            <a:r>
              <a:rPr lang="cs-CZ" sz="2531" dirty="0" err="1"/>
              <a:t>completion</a:t>
            </a:r>
            <a:r>
              <a:rPr lang="cs-CZ" sz="2531" dirty="0"/>
              <a:t> </a:t>
            </a:r>
            <a:r>
              <a:rPr lang="cs-CZ" sz="2531" dirty="0" err="1"/>
              <a:t>time</a:t>
            </a:r>
            <a:endParaRPr lang="cs-CZ" sz="253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531" b="1" dirty="0"/>
              <a:t> Free </a:t>
            </a:r>
            <a:r>
              <a:rPr lang="cs-CZ" sz="2531" b="1" dirty="0" err="1"/>
              <a:t>float</a:t>
            </a:r>
            <a:r>
              <a:rPr lang="cs-CZ" sz="2531" b="1" dirty="0"/>
              <a:t> </a:t>
            </a:r>
            <a:r>
              <a:rPr lang="cs-CZ" sz="2531" dirty="0"/>
              <a:t>- </a:t>
            </a:r>
            <a:r>
              <a:rPr lang="cs-CZ" sz="2531" dirty="0" err="1"/>
              <a:t>the</a:t>
            </a:r>
            <a:r>
              <a:rPr lang="cs-CZ" sz="2531" dirty="0"/>
              <a:t> </a:t>
            </a:r>
            <a:r>
              <a:rPr lang="cs-CZ" sz="2531" dirty="0" err="1"/>
              <a:t>amount</a:t>
            </a:r>
            <a:r>
              <a:rPr lang="cs-CZ" sz="2531" dirty="0"/>
              <a:t> </a:t>
            </a:r>
            <a:r>
              <a:rPr lang="cs-CZ" sz="2531" dirty="0" err="1"/>
              <a:t>of</a:t>
            </a:r>
            <a:r>
              <a:rPr lang="cs-CZ" sz="2531" dirty="0"/>
              <a:t> </a:t>
            </a:r>
            <a:r>
              <a:rPr lang="cs-CZ" sz="2531" dirty="0" err="1"/>
              <a:t>time</a:t>
            </a:r>
            <a:r>
              <a:rPr lang="cs-CZ" sz="2531" dirty="0"/>
              <a:t> </a:t>
            </a:r>
            <a:r>
              <a:rPr lang="cs-CZ" sz="2531" dirty="0" err="1"/>
              <a:t>an</a:t>
            </a:r>
            <a:r>
              <a:rPr lang="cs-CZ" sz="2531" dirty="0"/>
              <a:t> </a:t>
            </a:r>
            <a:r>
              <a:rPr lang="cs-CZ" sz="2531" dirty="0" err="1"/>
              <a:t>activity</a:t>
            </a:r>
            <a:r>
              <a:rPr lang="cs-CZ" sz="2531" dirty="0"/>
              <a:t> </a:t>
            </a:r>
            <a:r>
              <a:rPr lang="cs-CZ" sz="2531" dirty="0" err="1"/>
              <a:t>can</a:t>
            </a:r>
            <a:r>
              <a:rPr lang="cs-CZ" sz="2531" dirty="0"/>
              <a:t> </a:t>
            </a:r>
            <a:r>
              <a:rPr lang="cs-CZ" sz="2531" dirty="0" err="1"/>
              <a:t>be</a:t>
            </a:r>
            <a:r>
              <a:rPr lang="cs-CZ" sz="2531" dirty="0"/>
              <a:t> </a:t>
            </a:r>
            <a:r>
              <a:rPr lang="cs-CZ" sz="2531" dirty="0" err="1"/>
              <a:t>delayed</a:t>
            </a:r>
            <a:r>
              <a:rPr lang="cs-CZ" sz="2531" dirty="0"/>
              <a:t> </a:t>
            </a:r>
            <a:r>
              <a:rPr lang="cs-CZ" sz="2531" dirty="0" err="1"/>
              <a:t>without</a:t>
            </a:r>
            <a:r>
              <a:rPr lang="cs-CZ" sz="2531" dirty="0"/>
              <a:t> </a:t>
            </a:r>
            <a:r>
              <a:rPr lang="cs-CZ" sz="2531" dirty="0" err="1"/>
              <a:t>delaying</a:t>
            </a:r>
            <a:r>
              <a:rPr lang="cs-CZ" sz="2531" dirty="0"/>
              <a:t> </a:t>
            </a:r>
            <a:r>
              <a:rPr lang="cs-CZ" sz="2531" dirty="0" err="1"/>
              <a:t>the</a:t>
            </a:r>
            <a:r>
              <a:rPr lang="cs-CZ" sz="2531" dirty="0"/>
              <a:t> early start </a:t>
            </a:r>
            <a:r>
              <a:rPr lang="cs-CZ" sz="2531" dirty="0" err="1"/>
              <a:t>date</a:t>
            </a:r>
            <a:r>
              <a:rPr lang="cs-CZ" sz="2531" dirty="0"/>
              <a:t> </a:t>
            </a:r>
            <a:r>
              <a:rPr lang="cs-CZ" sz="2531" dirty="0" err="1"/>
              <a:t>of</a:t>
            </a:r>
            <a:r>
              <a:rPr lang="cs-CZ" sz="2531" dirty="0"/>
              <a:t> </a:t>
            </a:r>
            <a:r>
              <a:rPr lang="cs-CZ" sz="2531" dirty="0" err="1"/>
              <a:t>its</a:t>
            </a:r>
            <a:r>
              <a:rPr lang="cs-CZ" sz="2531" dirty="0"/>
              <a:t> </a:t>
            </a:r>
            <a:r>
              <a:rPr lang="cs-CZ" sz="2531" dirty="0" err="1"/>
              <a:t>subsequent</a:t>
            </a:r>
            <a:r>
              <a:rPr lang="cs-CZ" sz="2531" dirty="0"/>
              <a:t> </a:t>
            </a:r>
            <a:r>
              <a:rPr lang="cs-CZ" sz="2531" dirty="0" err="1"/>
              <a:t>tasks</a:t>
            </a:r>
            <a:endParaRPr lang="cs-CZ" sz="2531" dirty="0"/>
          </a:p>
        </p:txBody>
      </p:sp>
    </p:spTree>
    <p:extLst>
      <p:ext uri="{BB962C8B-B14F-4D97-AF65-F5344CB8AC3E}">
        <p14:creationId xmlns:p14="http://schemas.microsoft.com/office/powerpoint/2010/main" val="2682324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Float</a:t>
            </a:r>
            <a:r>
              <a:rPr lang="cs-CZ" dirty="0"/>
              <a:t>: CPM </a:t>
            </a:r>
            <a:r>
              <a:rPr lang="cs-CZ" dirty="0" err="1"/>
              <a:t>example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1762365" y="5656747"/>
            <a:ext cx="8716089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50" b="1" dirty="0" err="1"/>
              <a:t>What</a:t>
            </a:r>
            <a:r>
              <a:rPr lang="cs-CZ" sz="2250" b="1" dirty="0"/>
              <a:t> </a:t>
            </a:r>
            <a:r>
              <a:rPr lang="cs-CZ" sz="2250" b="1" dirty="0" err="1"/>
              <a:t>is</a:t>
            </a:r>
            <a:r>
              <a:rPr lang="cs-CZ" sz="2250" b="1" dirty="0"/>
              <a:t> </a:t>
            </a:r>
            <a:r>
              <a:rPr lang="cs-CZ" sz="2250" b="1" dirty="0" err="1"/>
              <a:t>the</a:t>
            </a:r>
            <a:r>
              <a:rPr lang="cs-CZ" sz="2250" b="1" dirty="0"/>
              <a:t> </a:t>
            </a:r>
            <a:r>
              <a:rPr lang="cs-CZ" sz="2250" b="1" dirty="0" err="1"/>
              <a:t>total</a:t>
            </a:r>
            <a:r>
              <a:rPr lang="cs-CZ" sz="2250" b="1" dirty="0"/>
              <a:t> </a:t>
            </a:r>
            <a:r>
              <a:rPr lang="cs-CZ" sz="2250" b="1" dirty="0" err="1"/>
              <a:t>float</a:t>
            </a:r>
            <a:r>
              <a:rPr lang="cs-CZ" sz="2250" b="1" dirty="0"/>
              <a:t> </a:t>
            </a:r>
            <a:r>
              <a:rPr lang="cs-CZ" sz="2250" b="1" dirty="0" err="1"/>
              <a:t>for</a:t>
            </a:r>
            <a:r>
              <a:rPr lang="cs-CZ" sz="2250" b="1" dirty="0"/>
              <a:t> </a:t>
            </a:r>
            <a:r>
              <a:rPr lang="cs-CZ" sz="2250" b="1" dirty="0" err="1"/>
              <a:t>activity</a:t>
            </a:r>
            <a:r>
              <a:rPr lang="cs-CZ" sz="2250" b="1" dirty="0"/>
              <a:t> A in </a:t>
            </a:r>
            <a:r>
              <a:rPr lang="cs-CZ" sz="2250" b="1" dirty="0" err="1"/>
              <a:t>our</a:t>
            </a:r>
            <a:r>
              <a:rPr lang="cs-CZ" sz="2250" b="1" dirty="0"/>
              <a:t> </a:t>
            </a:r>
            <a:r>
              <a:rPr lang="cs-CZ" sz="2250" b="1" dirty="0" err="1"/>
              <a:t>example</a:t>
            </a:r>
            <a:r>
              <a:rPr lang="cs-CZ" sz="2250" b="1" dirty="0"/>
              <a:t>?</a:t>
            </a:r>
          </a:p>
          <a:p>
            <a:r>
              <a:rPr lang="cs-CZ" sz="2400" i="1" dirty="0" err="1"/>
              <a:t>Total</a:t>
            </a:r>
            <a:r>
              <a:rPr lang="cs-CZ" sz="2400" i="1" dirty="0"/>
              <a:t> </a:t>
            </a:r>
            <a:r>
              <a:rPr lang="cs-CZ" sz="2400" i="1" dirty="0" err="1"/>
              <a:t>float</a:t>
            </a:r>
            <a:r>
              <a:rPr lang="cs-CZ" sz="2400" i="1" dirty="0"/>
              <a:t> – </a:t>
            </a:r>
            <a:r>
              <a:rPr lang="cs-CZ" sz="2400" i="1" dirty="0" err="1"/>
              <a:t>the</a:t>
            </a:r>
            <a:r>
              <a:rPr lang="cs-CZ" sz="2400" i="1" dirty="0"/>
              <a:t> </a:t>
            </a:r>
            <a:r>
              <a:rPr lang="cs-CZ" sz="2400" i="1" dirty="0" err="1"/>
              <a:t>amount</a:t>
            </a:r>
            <a:r>
              <a:rPr lang="cs-CZ" sz="2400" i="1" dirty="0"/>
              <a:t> </a:t>
            </a:r>
            <a:r>
              <a:rPr lang="cs-CZ" sz="2400" i="1" dirty="0" err="1"/>
              <a:t>of</a:t>
            </a:r>
            <a:r>
              <a:rPr lang="cs-CZ" sz="2400" i="1" dirty="0"/>
              <a:t> </a:t>
            </a:r>
            <a:r>
              <a:rPr lang="cs-CZ" sz="2400" i="1" dirty="0" err="1"/>
              <a:t>time</a:t>
            </a:r>
            <a:r>
              <a:rPr lang="cs-CZ" sz="2400" i="1" dirty="0"/>
              <a:t> </a:t>
            </a:r>
            <a:r>
              <a:rPr lang="cs-CZ" sz="2400" i="1" dirty="0" err="1"/>
              <a:t>an</a:t>
            </a:r>
            <a:r>
              <a:rPr lang="cs-CZ" sz="2400" i="1" dirty="0"/>
              <a:t> </a:t>
            </a:r>
            <a:r>
              <a:rPr lang="cs-CZ" sz="2400" i="1" dirty="0" err="1"/>
              <a:t>activity</a:t>
            </a:r>
            <a:r>
              <a:rPr lang="cs-CZ" sz="2400" i="1" dirty="0"/>
              <a:t> </a:t>
            </a:r>
            <a:r>
              <a:rPr lang="cs-CZ" sz="2400" i="1" dirty="0" err="1"/>
              <a:t>can</a:t>
            </a:r>
            <a:r>
              <a:rPr lang="cs-CZ" sz="2400" i="1" dirty="0"/>
              <a:t> </a:t>
            </a:r>
            <a:r>
              <a:rPr lang="cs-CZ" sz="2400" i="1" dirty="0" err="1"/>
              <a:t>be</a:t>
            </a:r>
            <a:r>
              <a:rPr lang="cs-CZ" sz="2400" i="1" dirty="0"/>
              <a:t> </a:t>
            </a:r>
            <a:r>
              <a:rPr lang="cs-CZ" sz="2400" i="1" dirty="0" err="1"/>
              <a:t>delayed</a:t>
            </a:r>
            <a:r>
              <a:rPr lang="cs-CZ" sz="2400" i="1" dirty="0"/>
              <a:t> </a:t>
            </a:r>
            <a:r>
              <a:rPr lang="cs-CZ" sz="2400" i="1" dirty="0" err="1"/>
              <a:t>without</a:t>
            </a:r>
            <a:r>
              <a:rPr lang="cs-CZ" sz="2400" i="1" dirty="0"/>
              <a:t> </a:t>
            </a:r>
            <a:r>
              <a:rPr lang="cs-CZ" sz="2400" i="1" dirty="0" err="1"/>
              <a:t>extending</a:t>
            </a:r>
            <a:r>
              <a:rPr lang="cs-CZ" sz="2400" i="1" dirty="0"/>
              <a:t> </a:t>
            </a:r>
            <a:r>
              <a:rPr lang="cs-CZ" sz="2400" i="1" dirty="0" err="1"/>
              <a:t>the</a:t>
            </a:r>
            <a:r>
              <a:rPr lang="cs-CZ" sz="2400" i="1" dirty="0"/>
              <a:t> overal </a:t>
            </a:r>
            <a:r>
              <a:rPr lang="cs-CZ" sz="2400" i="1" dirty="0" err="1"/>
              <a:t>project´s</a:t>
            </a:r>
            <a:r>
              <a:rPr lang="cs-CZ" sz="2400" i="1" dirty="0"/>
              <a:t> </a:t>
            </a:r>
            <a:r>
              <a:rPr lang="cs-CZ" sz="2400" i="1" dirty="0" err="1"/>
              <a:t>completion</a:t>
            </a:r>
            <a:r>
              <a:rPr lang="cs-CZ" sz="2400" i="1" dirty="0"/>
              <a:t> </a:t>
            </a:r>
            <a:r>
              <a:rPr lang="cs-CZ" sz="2400" i="1" dirty="0" err="1"/>
              <a:t>time</a:t>
            </a:r>
            <a:endParaRPr lang="cs-CZ" sz="2400" i="1" dirty="0"/>
          </a:p>
          <a:p>
            <a:endParaRPr lang="cs-CZ" sz="2250" b="1" dirty="0"/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13B4EE35-DC0A-4DEE-9022-C808945457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3054" y="1686487"/>
            <a:ext cx="7760881" cy="4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1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Float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Total</a:t>
            </a:r>
            <a:r>
              <a:rPr lang="cs-CZ" dirty="0"/>
              <a:t> </a:t>
            </a:r>
            <a:r>
              <a:rPr lang="cs-CZ" dirty="0" err="1"/>
              <a:t>float</a:t>
            </a:r>
            <a:r>
              <a:rPr lang="cs-CZ" dirty="0"/>
              <a:t> –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amount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delayed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extending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overal </a:t>
            </a:r>
            <a:r>
              <a:rPr lang="cs-CZ" dirty="0" err="1"/>
              <a:t>project´s</a:t>
            </a:r>
            <a:r>
              <a:rPr lang="cs-CZ" dirty="0"/>
              <a:t> </a:t>
            </a:r>
            <a:r>
              <a:rPr lang="cs-CZ" dirty="0" err="1"/>
              <a:t>completion</a:t>
            </a:r>
            <a:r>
              <a:rPr lang="cs-CZ" dirty="0"/>
              <a:t> </a:t>
            </a:r>
            <a:r>
              <a:rPr lang="cs-CZ" dirty="0" err="1"/>
              <a:t>time</a:t>
            </a:r>
            <a:endParaRPr lang="cs-CZ" dirty="0"/>
          </a:p>
          <a:p>
            <a:endParaRPr lang="cs-CZ" dirty="0"/>
          </a:p>
          <a:p>
            <a:pPr marL="0" indent="0" algn="ctr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TF=LF-EF</a:t>
            </a:r>
          </a:p>
          <a:p>
            <a:pPr marL="0" indent="0">
              <a:buNone/>
            </a:pPr>
            <a:r>
              <a:rPr lang="cs-CZ" b="1" dirty="0"/>
              <a:t>TF=LF-ES-D</a:t>
            </a:r>
          </a:p>
          <a:p>
            <a:pPr marL="0" indent="0">
              <a:buNone/>
            </a:pPr>
            <a:r>
              <a:rPr lang="cs-CZ" b="1" dirty="0"/>
              <a:t>TF=LS-ES</a:t>
            </a:r>
          </a:p>
          <a:p>
            <a:endParaRPr lang="cs-CZ" dirty="0"/>
          </a:p>
        </p:txBody>
      </p:sp>
      <p:graphicFrame>
        <p:nvGraphicFramePr>
          <p:cNvPr id="4" name="Zástupný symbol pro obsah 5"/>
          <p:cNvGraphicFramePr>
            <a:graphicFrameLocks/>
          </p:cNvGraphicFramePr>
          <p:nvPr/>
        </p:nvGraphicFramePr>
        <p:xfrm>
          <a:off x="5285910" y="3530261"/>
          <a:ext cx="4809909" cy="2263528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603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3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5819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ES</a:t>
                      </a: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Total</a:t>
                      </a:r>
                      <a:r>
                        <a:rPr lang="cs-CZ" sz="2500" b="1" baseline="0" dirty="0"/>
                        <a:t> </a:t>
                      </a:r>
                      <a:r>
                        <a:rPr lang="cs-CZ" sz="2500" b="1" baseline="0" dirty="0" err="1"/>
                        <a:t>float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EF</a:t>
                      </a:r>
                    </a:p>
                  </a:txBody>
                  <a:tcPr marL="64294" marR="64294" marT="32147" marB="3214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819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Duration</a:t>
                      </a:r>
                      <a:r>
                        <a:rPr lang="cs-CZ" sz="2500" b="1" dirty="0"/>
                        <a:t> (</a:t>
                      </a:r>
                      <a:r>
                        <a:rPr lang="cs-CZ" sz="2500" b="1" dirty="0" err="1"/>
                        <a:t>days</a:t>
                      </a:r>
                      <a:r>
                        <a:rPr lang="cs-CZ" sz="2500" b="1" dirty="0"/>
                        <a:t>)</a:t>
                      </a:r>
                    </a:p>
                  </a:txBody>
                  <a:tcPr marL="64294" marR="64294" marT="32147" marB="3214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Activity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1890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LS</a:t>
                      </a: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Free </a:t>
                      </a:r>
                      <a:r>
                        <a:rPr lang="cs-CZ" sz="2500" b="1" dirty="0" err="1"/>
                        <a:t>float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LF</a:t>
                      </a:r>
                    </a:p>
                  </a:txBody>
                  <a:tcPr marL="64294" marR="64294" marT="32147" marB="3214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893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Free </a:t>
            </a:r>
            <a:r>
              <a:rPr lang="cs-CZ" dirty="0" err="1"/>
              <a:t>Float</a:t>
            </a:r>
            <a:r>
              <a:rPr lang="cs-CZ" dirty="0"/>
              <a:t>: CPM </a:t>
            </a:r>
            <a:r>
              <a:rPr lang="cs-CZ" dirty="0" err="1"/>
              <a:t>example</a:t>
            </a:r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1777294" y="5121605"/>
            <a:ext cx="8716089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50" b="1" dirty="0" err="1"/>
              <a:t>What</a:t>
            </a:r>
            <a:r>
              <a:rPr lang="cs-CZ" sz="2250" b="1" dirty="0"/>
              <a:t> </a:t>
            </a:r>
            <a:r>
              <a:rPr lang="cs-CZ" sz="2250" b="1" dirty="0" err="1"/>
              <a:t>is</a:t>
            </a:r>
            <a:r>
              <a:rPr lang="cs-CZ" sz="2250" b="1" dirty="0"/>
              <a:t> </a:t>
            </a:r>
            <a:r>
              <a:rPr lang="cs-CZ" sz="2250" b="1" dirty="0" err="1"/>
              <a:t>the</a:t>
            </a:r>
            <a:r>
              <a:rPr lang="cs-CZ" sz="2250" b="1" dirty="0"/>
              <a:t> free </a:t>
            </a:r>
            <a:r>
              <a:rPr lang="cs-CZ" sz="2250" b="1" dirty="0" err="1"/>
              <a:t>float</a:t>
            </a:r>
            <a:r>
              <a:rPr lang="cs-CZ" sz="2250" b="1" dirty="0"/>
              <a:t> </a:t>
            </a:r>
            <a:r>
              <a:rPr lang="cs-CZ" sz="2250" b="1" dirty="0" err="1"/>
              <a:t>for</a:t>
            </a:r>
            <a:r>
              <a:rPr lang="cs-CZ" sz="2250" b="1" dirty="0"/>
              <a:t> </a:t>
            </a:r>
            <a:r>
              <a:rPr lang="cs-CZ" sz="2250" b="1" dirty="0" err="1"/>
              <a:t>activity</a:t>
            </a:r>
            <a:r>
              <a:rPr lang="cs-CZ" sz="2250" b="1" dirty="0"/>
              <a:t> A in </a:t>
            </a:r>
            <a:r>
              <a:rPr lang="cs-CZ" sz="2250" b="1" dirty="0" err="1"/>
              <a:t>our</a:t>
            </a:r>
            <a:r>
              <a:rPr lang="cs-CZ" sz="2250" b="1" dirty="0"/>
              <a:t> </a:t>
            </a:r>
            <a:r>
              <a:rPr lang="cs-CZ" sz="2250" b="1" dirty="0" err="1"/>
              <a:t>example</a:t>
            </a:r>
            <a:r>
              <a:rPr lang="cs-CZ" sz="2250" b="1" dirty="0"/>
              <a:t>?</a:t>
            </a:r>
          </a:p>
        </p:txBody>
      </p:sp>
      <p:sp>
        <p:nvSpPr>
          <p:cNvPr id="15" name="Obdélník 14"/>
          <p:cNvSpPr/>
          <p:nvPr/>
        </p:nvSpPr>
        <p:spPr>
          <a:xfrm>
            <a:off x="1777294" y="5542367"/>
            <a:ext cx="8556409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50" b="1" dirty="0" err="1"/>
              <a:t>What</a:t>
            </a:r>
            <a:r>
              <a:rPr lang="cs-CZ" sz="2250" b="1" dirty="0"/>
              <a:t> </a:t>
            </a:r>
            <a:r>
              <a:rPr lang="cs-CZ" sz="2250" b="1" dirty="0" err="1"/>
              <a:t>about</a:t>
            </a:r>
            <a:r>
              <a:rPr lang="cs-CZ" sz="2250" b="1" dirty="0"/>
              <a:t> </a:t>
            </a:r>
            <a:r>
              <a:rPr lang="cs-CZ" sz="2250" b="1" dirty="0" err="1"/>
              <a:t>activity</a:t>
            </a:r>
            <a:r>
              <a:rPr lang="cs-CZ" sz="2250" b="1" dirty="0"/>
              <a:t> C and D? </a:t>
            </a:r>
          </a:p>
          <a:p>
            <a:r>
              <a:rPr lang="cs-CZ" sz="2400" i="1" dirty="0"/>
              <a:t>Free </a:t>
            </a:r>
            <a:r>
              <a:rPr lang="cs-CZ" sz="2400" i="1" dirty="0" err="1"/>
              <a:t>float</a:t>
            </a:r>
            <a:r>
              <a:rPr lang="cs-CZ" sz="2400" i="1" dirty="0"/>
              <a:t> - </a:t>
            </a:r>
            <a:r>
              <a:rPr lang="cs-CZ" sz="2400" i="1" dirty="0" err="1"/>
              <a:t>the</a:t>
            </a:r>
            <a:r>
              <a:rPr lang="cs-CZ" sz="2400" i="1" dirty="0"/>
              <a:t> </a:t>
            </a:r>
            <a:r>
              <a:rPr lang="cs-CZ" sz="2400" i="1" dirty="0" err="1"/>
              <a:t>amount</a:t>
            </a:r>
            <a:r>
              <a:rPr lang="cs-CZ" sz="2400" i="1" dirty="0"/>
              <a:t> </a:t>
            </a:r>
            <a:r>
              <a:rPr lang="cs-CZ" sz="2400" i="1" dirty="0" err="1"/>
              <a:t>of</a:t>
            </a:r>
            <a:r>
              <a:rPr lang="cs-CZ" sz="2400" i="1" dirty="0"/>
              <a:t> </a:t>
            </a:r>
            <a:r>
              <a:rPr lang="cs-CZ" sz="2400" i="1" dirty="0" err="1"/>
              <a:t>time</a:t>
            </a:r>
            <a:r>
              <a:rPr lang="cs-CZ" sz="2400" i="1" dirty="0"/>
              <a:t> </a:t>
            </a:r>
            <a:r>
              <a:rPr lang="cs-CZ" sz="2400" i="1" dirty="0" err="1"/>
              <a:t>an</a:t>
            </a:r>
            <a:r>
              <a:rPr lang="cs-CZ" sz="2400" i="1" dirty="0"/>
              <a:t> </a:t>
            </a:r>
            <a:r>
              <a:rPr lang="cs-CZ" sz="2400" i="1" dirty="0" err="1"/>
              <a:t>activity</a:t>
            </a:r>
            <a:r>
              <a:rPr lang="cs-CZ" sz="2400" i="1" dirty="0"/>
              <a:t> </a:t>
            </a:r>
            <a:r>
              <a:rPr lang="cs-CZ" sz="2400" i="1" dirty="0" err="1"/>
              <a:t>can</a:t>
            </a:r>
            <a:r>
              <a:rPr lang="cs-CZ" sz="2400" i="1" dirty="0"/>
              <a:t> </a:t>
            </a:r>
            <a:r>
              <a:rPr lang="cs-CZ" sz="2400" i="1" dirty="0" err="1"/>
              <a:t>be</a:t>
            </a:r>
            <a:r>
              <a:rPr lang="cs-CZ" sz="2400" i="1" dirty="0"/>
              <a:t> </a:t>
            </a:r>
            <a:r>
              <a:rPr lang="cs-CZ" sz="2400" i="1" dirty="0" err="1"/>
              <a:t>delayed</a:t>
            </a:r>
            <a:r>
              <a:rPr lang="cs-CZ" sz="2400" i="1" dirty="0"/>
              <a:t> </a:t>
            </a:r>
            <a:r>
              <a:rPr lang="cs-CZ" sz="2400" i="1" dirty="0" err="1"/>
              <a:t>without</a:t>
            </a:r>
            <a:r>
              <a:rPr lang="cs-CZ" sz="2400" i="1" dirty="0"/>
              <a:t> </a:t>
            </a:r>
            <a:r>
              <a:rPr lang="cs-CZ" sz="2400" i="1" dirty="0" err="1"/>
              <a:t>delaying</a:t>
            </a:r>
            <a:r>
              <a:rPr lang="cs-CZ" sz="2400" i="1" dirty="0"/>
              <a:t> </a:t>
            </a:r>
            <a:r>
              <a:rPr lang="cs-CZ" sz="2400" i="1" dirty="0" err="1"/>
              <a:t>the</a:t>
            </a:r>
            <a:r>
              <a:rPr lang="cs-CZ" sz="2400" i="1" dirty="0"/>
              <a:t> early start </a:t>
            </a:r>
            <a:r>
              <a:rPr lang="cs-CZ" sz="2400" i="1" dirty="0" err="1"/>
              <a:t>date</a:t>
            </a:r>
            <a:r>
              <a:rPr lang="cs-CZ" sz="2400" i="1" dirty="0"/>
              <a:t> </a:t>
            </a:r>
            <a:r>
              <a:rPr lang="cs-CZ" sz="2400" i="1" dirty="0" err="1"/>
              <a:t>of</a:t>
            </a:r>
            <a:r>
              <a:rPr lang="cs-CZ" sz="2400" i="1" dirty="0"/>
              <a:t> </a:t>
            </a:r>
            <a:r>
              <a:rPr lang="cs-CZ" sz="2400" i="1" dirty="0" err="1"/>
              <a:t>its</a:t>
            </a:r>
            <a:r>
              <a:rPr lang="cs-CZ" sz="2400" i="1" dirty="0"/>
              <a:t> </a:t>
            </a:r>
            <a:r>
              <a:rPr lang="cs-CZ" sz="2400" i="1" dirty="0" err="1"/>
              <a:t>subsequent</a:t>
            </a:r>
            <a:r>
              <a:rPr lang="cs-CZ" sz="2400" i="1" dirty="0"/>
              <a:t> </a:t>
            </a:r>
            <a:r>
              <a:rPr lang="cs-CZ" sz="2400" i="1" dirty="0" err="1"/>
              <a:t>tasks</a:t>
            </a:r>
            <a:endParaRPr lang="cs-CZ" sz="2400" i="1" dirty="0"/>
          </a:p>
          <a:p>
            <a:endParaRPr lang="cs-CZ" sz="2250" b="1" dirty="0"/>
          </a:p>
        </p:txBody>
      </p:sp>
      <p:pic>
        <p:nvPicPr>
          <p:cNvPr id="20" name="Obrázek 19">
            <a:extLst>
              <a:ext uri="{FF2B5EF4-FFF2-40B4-BE49-F238E27FC236}">
                <a16:creationId xmlns:a16="http://schemas.microsoft.com/office/drawing/2014/main" id="{0C20C216-BBA4-4825-8F7F-17ECE4D5D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3429" y="1420644"/>
            <a:ext cx="7760881" cy="4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3600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		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floats</a:t>
            </a:r>
            <a:r>
              <a:rPr lang="cs-CZ" dirty="0"/>
              <a:t> are </a:t>
            </a:r>
            <a:r>
              <a:rPr lang="cs-CZ" dirty="0" err="1"/>
              <a:t>important</a:t>
            </a:r>
            <a:r>
              <a:rPr lang="cs-CZ" dirty="0"/>
              <a:t> in CPM?</a:t>
            </a:r>
          </a:p>
          <a:p>
            <a:endParaRPr lang="cs-CZ" dirty="0"/>
          </a:p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least </a:t>
            </a:r>
            <a:r>
              <a:rPr lang="cs-CZ" dirty="0" err="1"/>
              <a:t>amount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flow</a:t>
            </a:r>
            <a:endParaRPr lang="cs-CZ" dirty="0"/>
          </a:p>
          <a:p>
            <a:r>
              <a:rPr lang="cs-CZ" dirty="0" err="1"/>
              <a:t>Floats</a:t>
            </a:r>
            <a:r>
              <a:rPr lang="cs-CZ" dirty="0"/>
              <a:t> </a:t>
            </a:r>
            <a:r>
              <a:rPr lang="cs-CZ" dirty="0" err="1"/>
              <a:t>determine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 has a TF=0,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does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mean</a:t>
            </a:r>
            <a:r>
              <a:rPr lang="cs-CZ" dirty="0"/>
              <a:t>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528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	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Is</a:t>
            </a:r>
            <a:r>
              <a:rPr lang="cs-CZ" dirty="0"/>
              <a:t> made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sz="3375" dirty="0" err="1"/>
              <a:t>activities</a:t>
            </a:r>
            <a:r>
              <a:rPr lang="cs-CZ" sz="3375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deayed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delaying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whole</a:t>
            </a:r>
            <a:r>
              <a:rPr lang="cs-CZ" dirty="0"/>
              <a:t> </a:t>
            </a:r>
            <a:r>
              <a:rPr lang="cs-CZ" dirty="0" err="1"/>
              <a:t>project</a:t>
            </a:r>
            <a:endParaRPr lang="cs-CZ" dirty="0"/>
          </a:p>
          <a:p>
            <a:r>
              <a:rPr lang="cs-CZ" dirty="0" err="1"/>
              <a:t>Items</a:t>
            </a:r>
            <a:r>
              <a:rPr lang="cs-CZ" dirty="0"/>
              <a:t> on 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</a:t>
            </a:r>
            <a:r>
              <a:rPr lang="cs-CZ" sz="3375" dirty="0" err="1"/>
              <a:t>zero</a:t>
            </a:r>
            <a:r>
              <a:rPr lang="cs-CZ" sz="3375" dirty="0"/>
              <a:t> </a:t>
            </a:r>
            <a:r>
              <a:rPr lang="cs-CZ" sz="3375" dirty="0" err="1"/>
              <a:t>float</a:t>
            </a:r>
            <a:endParaRPr lang="cs-CZ" dirty="0"/>
          </a:p>
          <a:p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sz="3375" dirty="0" err="1"/>
              <a:t>longest</a:t>
            </a:r>
            <a:r>
              <a:rPr lang="cs-CZ" sz="3375" dirty="0"/>
              <a:t> </a:t>
            </a:r>
            <a:r>
              <a:rPr lang="cs-CZ" sz="3375" dirty="0" err="1"/>
              <a:t>duration</a:t>
            </a:r>
            <a:endParaRPr lang="cs-CZ" sz="3375" dirty="0"/>
          </a:p>
          <a:p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more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one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75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766BADFA-9DF9-4677-B72E-C20950B07B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83DDAA9-4001-49B3-8B32-0DA1319A34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AB0CAEC-3766-4B33-8BBA-76C054591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find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?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0BC2C794-DC69-4E9B-8C60-DB5C2FC68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3054" y="1686487"/>
            <a:ext cx="7760881" cy="4139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454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EFC43C52-8802-4120-A50A-C77A24B094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8406029-8FC5-4ED8-97B8-FCFCE4194A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C05E72D-3342-42E7-8AE1-B2156332F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Yes</a:t>
            </a:r>
            <a:r>
              <a:rPr lang="cs-CZ" dirty="0"/>
              <a:t>,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  <p:pic>
        <p:nvPicPr>
          <p:cNvPr id="26" name="Obrázek 25">
            <a:extLst>
              <a:ext uri="{FF2B5EF4-FFF2-40B4-BE49-F238E27FC236}">
                <a16:creationId xmlns:a16="http://schemas.microsoft.com/office/drawing/2014/main" id="{9BCBFC5C-5EA4-4874-829F-2A647EC9E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5660" y="1690758"/>
            <a:ext cx="8757796" cy="466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73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času a zdrojů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48575" y="1692002"/>
            <a:ext cx="10753200" cy="4139998"/>
          </a:xfrm>
        </p:spPr>
        <p:txBody>
          <a:bodyPr/>
          <a:lstStyle/>
          <a:p>
            <a:r>
              <a:rPr lang="cs-CZ" b="1" dirty="0"/>
              <a:t>JAK, </a:t>
            </a:r>
            <a:r>
              <a:rPr lang="cs-CZ" dirty="0"/>
              <a:t> ne CO</a:t>
            </a:r>
          </a:p>
          <a:p>
            <a:r>
              <a:rPr lang="cs-CZ" altLang="cs-CZ" dirty="0"/>
              <a:t>definuje v jakých termínech a časových sledech budou práce na projektu probíhat</a:t>
            </a:r>
            <a:endParaRPr lang="cs-CZ" dirty="0"/>
          </a:p>
          <a:p>
            <a:r>
              <a:rPr lang="cs-CZ" dirty="0"/>
              <a:t>aktivity založené na WBS nebo logickém rámci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784584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2050" name="Picture 2" descr="Výsledek obrázku pro craz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2998" y="492424"/>
            <a:ext cx="8100900" cy="607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080113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D08381EC-C2EB-4EB6-8ED0-93D8218695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altLang="cs-CZ"/>
              <a:t>Sylva Žáková Talpová, Jan Žák</a:t>
            </a:r>
            <a:endParaRPr lang="cs-CZ" alt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E6D05F5-1E17-4558-8F78-115A41C1A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1C100A-CD7F-4348-B8DC-003D3DFBD6E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cs-CZ" dirty="0"/>
              <a:t>Optimalizace plánu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7B23F50B-A07C-4233-88E6-513CED918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času a zdrojů</a:t>
            </a:r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57ACE58F-83A4-4757-8C10-06C7D64FB6A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cs-CZ" dirty="0"/>
              <a:t>Konflikty zdrojů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6E12B818-C466-40FD-A65D-C0CD81E09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Fast-</a:t>
            </a:r>
            <a:r>
              <a:rPr lang="cs-CZ" dirty="0" err="1"/>
              <a:t>tracking</a:t>
            </a:r>
            <a:endParaRPr lang="cs-CZ" dirty="0"/>
          </a:p>
          <a:p>
            <a:r>
              <a:rPr lang="cs-CZ" dirty="0" err="1"/>
              <a:t>Crashing</a:t>
            </a:r>
            <a:endParaRPr lang="cs-CZ" dirty="0"/>
          </a:p>
          <a:p>
            <a:endParaRPr lang="cs-CZ" dirty="0"/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319D264C-BAA9-4D30-BE38-601F0DC6DBD0}"/>
              </a:ext>
            </a:extLst>
          </p:cNvPr>
          <p:cNvSpPr>
            <a:spLocks noGrp="1"/>
          </p:cNvSpPr>
          <p:nvPr>
            <p:ph idx="28"/>
          </p:nvPr>
        </p:nvSpPr>
        <p:spPr/>
        <p:txBody>
          <a:bodyPr/>
          <a:lstStyle/>
          <a:p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Leveling</a:t>
            </a:r>
            <a:endParaRPr lang="cs-CZ" dirty="0"/>
          </a:p>
          <a:p>
            <a:r>
              <a:rPr lang="cs-CZ" dirty="0" err="1"/>
              <a:t>Resource</a:t>
            </a:r>
            <a:r>
              <a:rPr lang="cs-CZ" dirty="0"/>
              <a:t> </a:t>
            </a:r>
            <a:r>
              <a:rPr lang="cs-CZ" dirty="0" err="1"/>
              <a:t>Smoothing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779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2B3FAAE9-B028-4560-A1CF-48D2310916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1171558-1A16-4C01-9A1F-E38497D64A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22</a:t>
            </a:fld>
            <a:endParaRPr lang="cs-CZ" altLang="cs-CZ" dirty="0"/>
          </a:p>
        </p:txBody>
      </p:sp>
      <p:pic>
        <p:nvPicPr>
          <p:cNvPr id="7" name="Zástupný obsah 6" descr="Obsah obrázku text&#10;&#10;Popis byl vytvořen automaticky">
            <a:extLst>
              <a:ext uri="{FF2B5EF4-FFF2-40B4-BE49-F238E27FC236}">
                <a16:creationId xmlns:a16="http://schemas.microsoft.com/office/drawing/2014/main" id="{DEACB2D9-B229-446F-A329-CB426F0469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235" y="1171576"/>
            <a:ext cx="3673529" cy="4724158"/>
          </a:xfrm>
        </p:spPr>
      </p:pic>
    </p:spTree>
    <p:extLst>
      <p:ext uri="{BB962C8B-B14F-4D97-AF65-F5344CB8AC3E}">
        <p14:creationId xmlns:p14="http://schemas.microsoft.com/office/powerpoint/2010/main" val="2642786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Děkujeme! Máte otázky?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Sylva Žáková Talpová								Jan Žák</a:t>
            </a:r>
          </a:p>
          <a:p>
            <a:r>
              <a:rPr lang="cs-CZ" dirty="0">
                <a:hlinkClick r:id="rId2"/>
              </a:rPr>
              <a:t>talpova@econ.muni.cz</a:t>
            </a:r>
            <a:r>
              <a:rPr lang="cs-CZ" dirty="0"/>
              <a:t> 							</a:t>
            </a:r>
            <a:r>
              <a:rPr lang="cs-CZ" dirty="0">
                <a:hlinkClick r:id="rId3"/>
              </a:rPr>
              <a:t>erwin@email.cz</a:t>
            </a:r>
            <a:endParaRPr lang="cs-CZ" dirty="0"/>
          </a:p>
          <a:p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717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času a zdrojů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/>
              <a:t>Hlavní nástroje:</a:t>
            </a:r>
          </a:p>
          <a:p>
            <a:r>
              <a:rPr lang="cs-CZ" dirty="0" err="1" smtClean="0"/>
              <a:t>Ganttův</a:t>
            </a:r>
            <a:r>
              <a:rPr lang="cs-CZ" dirty="0" smtClean="0"/>
              <a:t> </a:t>
            </a:r>
            <a:r>
              <a:rPr lang="cs-CZ" dirty="0"/>
              <a:t>diagram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+ přehlednost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+ jednoduchost konstrukce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-  neukazují přehledně závislosti mezi úkoly (činnostmi)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-  změna v délce jedné činnosti se většinou (automaticky) nepromítne do zbývající části </a:t>
            </a:r>
          </a:p>
          <a:p>
            <a:pPr marL="252000" lvl="2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</a:pPr>
            <a:r>
              <a:rPr lang="cs-CZ" sz="2800" dirty="0">
                <a:ea typeface="+mn-ea"/>
                <a:cs typeface="+mn-cs"/>
              </a:rPr>
              <a:t>CPM – </a:t>
            </a:r>
            <a:r>
              <a:rPr lang="cs-CZ" sz="2800" dirty="0" err="1">
                <a:ea typeface="+mn-ea"/>
                <a:cs typeface="+mn-cs"/>
              </a:rPr>
              <a:t>critical</a:t>
            </a:r>
            <a:r>
              <a:rPr lang="cs-CZ" sz="2800" dirty="0">
                <a:ea typeface="+mn-ea"/>
                <a:cs typeface="+mn-cs"/>
              </a:rPr>
              <a:t> </a:t>
            </a:r>
            <a:r>
              <a:rPr lang="cs-CZ" sz="2800" dirty="0" err="1">
                <a:ea typeface="+mn-ea"/>
                <a:cs typeface="+mn-cs"/>
              </a:rPr>
              <a:t>path</a:t>
            </a:r>
            <a:r>
              <a:rPr lang="cs-CZ" sz="2800" dirty="0">
                <a:ea typeface="+mn-ea"/>
                <a:cs typeface="+mn-cs"/>
              </a:rPr>
              <a:t> </a:t>
            </a:r>
            <a:r>
              <a:rPr lang="cs-CZ" sz="2800" dirty="0" err="1">
                <a:ea typeface="+mn-ea"/>
                <a:cs typeface="+mn-cs"/>
              </a:rPr>
              <a:t>method</a:t>
            </a:r>
            <a:r>
              <a:rPr lang="cs-CZ" sz="2800" dirty="0">
                <a:ea typeface="+mn-ea"/>
                <a:cs typeface="+mn-cs"/>
              </a:rPr>
              <a:t> – kritická cesta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+ souhrnně prezentuje souvislosti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+ umožňuje hledat alternativy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+ definuje kritickou cestu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- složitost</a:t>
            </a:r>
          </a:p>
          <a:p>
            <a:pPr lvl="2">
              <a:lnSpc>
                <a:spcPct val="80000"/>
              </a:lnSpc>
            </a:pPr>
            <a:r>
              <a:rPr lang="cs-CZ" altLang="cs-CZ" sz="1800" dirty="0"/>
              <a:t>- nepřehlednost</a:t>
            </a:r>
          </a:p>
          <a:p>
            <a:endParaRPr lang="cs-CZ" sz="1400" dirty="0"/>
          </a:p>
          <a:p>
            <a:pPr marL="0" indent="0" algn="ctr">
              <a:buNone/>
            </a:pP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time</a:t>
            </a:r>
            <a:r>
              <a:rPr lang="cs-CZ" sz="1800" i="1" dirty="0"/>
              <a:t> </a:t>
            </a:r>
            <a:r>
              <a:rPr lang="cs-CZ" sz="1800" i="1" dirty="0" err="1"/>
              <a:t>is</a:t>
            </a:r>
            <a:r>
              <a:rPr lang="cs-CZ" sz="1800" i="1" dirty="0"/>
              <a:t> </a:t>
            </a:r>
            <a:r>
              <a:rPr lang="cs-CZ" sz="1800" i="1" dirty="0" err="1"/>
              <a:t>the</a:t>
            </a:r>
            <a:r>
              <a:rPr lang="cs-CZ" sz="1800" i="1" dirty="0"/>
              <a:t> </a:t>
            </a:r>
            <a:r>
              <a:rPr lang="cs-CZ" sz="1800" i="1" dirty="0" err="1"/>
              <a:t>only</a:t>
            </a:r>
            <a:r>
              <a:rPr lang="cs-CZ" sz="1800" i="1" dirty="0"/>
              <a:t> </a:t>
            </a:r>
            <a:r>
              <a:rPr lang="cs-CZ" sz="1800" i="1" dirty="0" err="1"/>
              <a:t>thing</a:t>
            </a:r>
            <a:r>
              <a:rPr lang="cs-CZ" sz="1800" i="1" dirty="0"/>
              <a:t> </a:t>
            </a:r>
            <a:r>
              <a:rPr lang="cs-CZ" sz="1800" i="1" dirty="0" err="1"/>
              <a:t>that</a:t>
            </a:r>
            <a:r>
              <a:rPr lang="cs-CZ" sz="1800" i="1" dirty="0"/>
              <a:t> </a:t>
            </a:r>
            <a:r>
              <a:rPr lang="cs-CZ" sz="1800" i="1" dirty="0" err="1"/>
              <a:t>cannot</a:t>
            </a:r>
            <a:r>
              <a:rPr lang="cs-CZ" sz="1800" i="1" dirty="0"/>
              <a:t> </a:t>
            </a:r>
            <a:r>
              <a:rPr lang="cs-CZ" sz="1800" i="1" dirty="0" err="1"/>
              <a:t>be</a:t>
            </a:r>
            <a:r>
              <a:rPr lang="cs-CZ" sz="1800" i="1" dirty="0"/>
              <a:t> </a:t>
            </a:r>
            <a:r>
              <a:rPr lang="cs-CZ" sz="1800" i="1" dirty="0" err="1"/>
              <a:t>bought</a:t>
            </a:r>
            <a:r>
              <a:rPr lang="cs-CZ" sz="1800" i="1" dirty="0">
                <a:sym typeface="Wingdings" panose="05000000000000000000" pitchFamily="2" charset="2"/>
              </a:rPr>
              <a:t></a:t>
            </a:r>
            <a:endParaRPr lang="cs-CZ" sz="1800" i="1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1870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Odhadování	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err="1"/>
              <a:t>Window</a:t>
            </a:r>
            <a:r>
              <a:rPr lang="cs-CZ" sz="2400" dirty="0"/>
              <a:t> </a:t>
            </a:r>
            <a:r>
              <a:rPr lang="cs-CZ" sz="2400" dirty="0" err="1"/>
              <a:t>method</a:t>
            </a:r>
            <a:r>
              <a:rPr lang="cs-CZ" sz="2400" dirty="0"/>
              <a:t> </a:t>
            </a:r>
            <a:r>
              <a:rPr lang="cs-CZ" sz="2400" dirty="0">
                <a:sym typeface="Wingdings" panose="05000000000000000000" pitchFamily="2" charset="2"/>
              </a:rPr>
              <a:t></a:t>
            </a:r>
            <a:endParaRPr lang="cs-CZ" sz="2400" dirty="0"/>
          </a:p>
          <a:p>
            <a:r>
              <a:rPr lang="cs-CZ" sz="2400" dirty="0"/>
              <a:t>Top-</a:t>
            </a:r>
            <a:r>
              <a:rPr lang="cs-CZ" sz="2400" dirty="0" err="1"/>
              <a:t>down</a:t>
            </a:r>
            <a:r>
              <a:rPr lang="cs-CZ" sz="2400" dirty="0"/>
              <a:t>, </a:t>
            </a:r>
            <a:r>
              <a:rPr lang="cs-CZ" sz="2400" dirty="0" err="1"/>
              <a:t>Bottom</a:t>
            </a:r>
            <a:r>
              <a:rPr lang="cs-CZ" sz="2400" dirty="0"/>
              <a:t>-up</a:t>
            </a:r>
          </a:p>
          <a:p>
            <a:r>
              <a:rPr lang="cs-CZ" sz="2400" dirty="0" err="1"/>
              <a:t>Groupe</a:t>
            </a:r>
            <a:r>
              <a:rPr lang="cs-CZ" sz="2400" dirty="0"/>
              <a:t> </a:t>
            </a:r>
            <a:r>
              <a:rPr lang="cs-CZ" sz="2400" dirty="0" err="1"/>
              <a:t>estimation</a:t>
            </a:r>
            <a:r>
              <a:rPr lang="cs-CZ" sz="2400" dirty="0"/>
              <a:t> </a:t>
            </a:r>
            <a:r>
              <a:rPr lang="cs-CZ" sz="2400" dirty="0" err="1"/>
              <a:t>technique</a:t>
            </a:r>
            <a:r>
              <a:rPr lang="cs-CZ" sz="2400" dirty="0"/>
              <a:t> (</a:t>
            </a:r>
            <a:r>
              <a:rPr lang="cs-CZ" sz="2400" dirty="0" err="1"/>
              <a:t>Delphi</a:t>
            </a:r>
            <a:r>
              <a:rPr lang="cs-CZ" sz="2400" dirty="0"/>
              <a:t>, </a:t>
            </a:r>
            <a:r>
              <a:rPr lang="cs-CZ" sz="2400" dirty="0" err="1"/>
              <a:t>Crawford´s</a:t>
            </a:r>
            <a:r>
              <a:rPr lang="cs-CZ" sz="2400" dirty="0"/>
              <a:t> slip </a:t>
            </a:r>
            <a:r>
              <a:rPr lang="cs-CZ" sz="2400" dirty="0" err="1"/>
              <a:t>etc</a:t>
            </a:r>
            <a:r>
              <a:rPr lang="cs-CZ" sz="2400" dirty="0"/>
              <a:t>.)</a:t>
            </a:r>
          </a:p>
          <a:p>
            <a:r>
              <a:rPr lang="cs-CZ" sz="2400" dirty="0"/>
              <a:t>Expert </a:t>
            </a:r>
            <a:r>
              <a:rPr lang="cs-CZ" sz="2400" dirty="0" err="1"/>
              <a:t>guess</a:t>
            </a:r>
            <a:r>
              <a:rPr lang="cs-CZ" sz="2400" dirty="0"/>
              <a:t> (SME)</a:t>
            </a:r>
          </a:p>
          <a:p>
            <a:r>
              <a:rPr lang="cs-CZ" sz="2400" dirty="0" err="1"/>
              <a:t>Comparative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analogous</a:t>
            </a:r>
            <a:r>
              <a:rPr lang="cs-CZ" sz="2400" dirty="0"/>
              <a:t> </a:t>
            </a:r>
            <a:r>
              <a:rPr lang="cs-CZ" sz="2400" dirty="0" err="1"/>
              <a:t>estimation</a:t>
            </a:r>
            <a:endParaRPr lang="cs-CZ" sz="2400" dirty="0"/>
          </a:p>
          <a:p>
            <a:r>
              <a:rPr lang="cs-CZ" sz="2400" dirty="0"/>
              <a:t>PERT – </a:t>
            </a:r>
            <a:r>
              <a:rPr lang="cs-CZ" sz="2400" dirty="0" err="1"/>
              <a:t>uses</a:t>
            </a:r>
            <a:r>
              <a:rPr lang="cs-CZ" sz="2400" dirty="0"/>
              <a:t> </a:t>
            </a:r>
            <a:r>
              <a:rPr lang="cs-CZ" sz="2400" dirty="0" err="1"/>
              <a:t>Three</a:t>
            </a:r>
            <a:r>
              <a:rPr lang="cs-CZ" sz="2400" dirty="0"/>
              <a:t>-point </a:t>
            </a:r>
            <a:r>
              <a:rPr lang="cs-CZ" sz="2400" dirty="0" err="1"/>
              <a:t>estimating</a:t>
            </a:r>
            <a:endParaRPr lang="cs-CZ" sz="2400" dirty="0"/>
          </a:p>
          <a:p>
            <a:r>
              <a:rPr lang="cs-CZ" sz="2400" dirty="0" err="1"/>
              <a:t>Planning</a:t>
            </a:r>
            <a:r>
              <a:rPr lang="cs-CZ" sz="2400" dirty="0"/>
              <a:t> poker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116049" y="414959"/>
            <a:ext cx="1581149" cy="1148474"/>
          </a:xfrm>
          <a:prstGeom prst="flowChartPunchedTap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76535" tIns="38268" rIns="76535" bIns="38268" rtlCol="0">
            <a:spAutoFit/>
          </a:bodyPr>
          <a:lstStyle/>
          <a:p>
            <a:r>
              <a:rPr lang="cs-CZ" sz="2000" b="1" i="1" dirty="0">
                <a:solidFill>
                  <a:schemeClr val="tx1"/>
                </a:solidFill>
              </a:rPr>
              <a:t>Plánovací poker</a:t>
            </a:r>
          </a:p>
        </p:txBody>
      </p:sp>
    </p:spTree>
    <p:extLst>
      <p:ext uri="{BB962C8B-B14F-4D97-AF65-F5344CB8AC3E}">
        <p14:creationId xmlns:p14="http://schemas.microsoft.com/office/powerpoint/2010/main" val="3683285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Odhadování - </a:t>
            </a:r>
            <a:r>
              <a:rPr lang="cs-CZ" dirty="0" err="1"/>
              <a:t>Three</a:t>
            </a:r>
            <a:r>
              <a:rPr lang="cs-CZ" dirty="0"/>
              <a:t>-point </a:t>
            </a:r>
            <a:r>
              <a:rPr lang="cs-CZ" dirty="0" err="1"/>
              <a:t>estimating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altLang="cs-CZ" dirty="0"/>
                  <a:t>dobu trvání stanovují na základě optimistických, realistických a pesimistických variant odhadů trvání činností </a:t>
                </a:r>
              </a:p>
              <a:p>
                <a:endParaRPr lang="cs-CZ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𝑇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𝑂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4</m:t>
                              </m:r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𝑀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/>
                                  <a:ea typeface="Cambria Math"/>
                                </a:rPr>
                                <m:t>𝑃</m:t>
                              </m:r>
                            </m:sub>
                          </m:sSub>
                        </m:num>
                        <m:den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13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Sylva Žáková Talpová, Jan Žák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8659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Method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An</a:t>
            </a:r>
            <a:r>
              <a:rPr lang="cs-CZ" dirty="0"/>
              <a:t> </a:t>
            </a:r>
            <a:r>
              <a:rPr lang="en-US" dirty="0"/>
              <a:t>algorithm for scheduling a set of project activities</a:t>
            </a:r>
            <a:endParaRPr lang="cs-CZ" dirty="0"/>
          </a:p>
          <a:p>
            <a:r>
              <a:rPr lang="cs-CZ" dirty="0" err="1"/>
              <a:t>Why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?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provides</a:t>
            </a:r>
            <a:r>
              <a:rPr lang="cs-CZ" dirty="0"/>
              <a:t> </a:t>
            </a:r>
            <a:r>
              <a:rPr lang="cs-CZ" dirty="0" err="1"/>
              <a:t>us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:</a:t>
            </a:r>
          </a:p>
          <a:p>
            <a:endParaRPr lang="cs-CZ" dirty="0"/>
          </a:p>
          <a:p>
            <a:pPr lvl="1"/>
            <a:r>
              <a:rPr lang="cs-CZ" dirty="0"/>
              <a:t>Project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date</a:t>
            </a:r>
            <a:endParaRPr lang="cs-CZ" dirty="0"/>
          </a:p>
          <a:p>
            <a:pPr lvl="1"/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float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schedule</a:t>
            </a:r>
            <a:endParaRPr lang="cs-CZ" dirty="0"/>
          </a:p>
          <a:p>
            <a:pPr lvl="1"/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cannot</a:t>
            </a:r>
            <a:r>
              <a:rPr lang="cs-CZ" dirty="0"/>
              <a:t> </a:t>
            </a:r>
            <a:r>
              <a:rPr lang="cs-CZ" dirty="0" err="1"/>
              <a:t>float</a:t>
            </a:r>
            <a:r>
              <a:rPr lang="cs-CZ" dirty="0"/>
              <a:t> - RISK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0652072" y="582282"/>
            <a:ext cx="1164504" cy="727011"/>
          </a:xfrm>
          <a:prstGeom prst="flowChartPunchedTape">
            <a:avLst/>
          </a:prstGeom>
          <a:solidFill>
            <a:srgbClr val="FFCC00"/>
          </a:solidFill>
          <a:ln w="5715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cs-CZ" sz="2250" b="1" dirty="0">
                <a:solidFill>
                  <a:schemeClr val="accent6"/>
                </a:solidFill>
              </a:rPr>
              <a:t>CPM</a:t>
            </a:r>
          </a:p>
        </p:txBody>
      </p:sp>
    </p:spTree>
    <p:extLst>
      <p:ext uri="{BB962C8B-B14F-4D97-AF65-F5344CB8AC3E}">
        <p14:creationId xmlns:p14="http://schemas.microsoft.com/office/powerpoint/2010/main" val="1512985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Method</a:t>
            </a:r>
            <a:r>
              <a:rPr lang="cs-CZ" dirty="0"/>
              <a:t> - </a:t>
            </a:r>
            <a:r>
              <a:rPr lang="cs-CZ" dirty="0" err="1"/>
              <a:t>Inputs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What</a:t>
            </a:r>
            <a:r>
              <a:rPr lang="cs-CZ" dirty="0"/>
              <a:t> do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need</a:t>
            </a:r>
            <a:r>
              <a:rPr lang="cs-CZ" dirty="0"/>
              <a:t> to use CPM?</a:t>
            </a:r>
          </a:p>
          <a:p>
            <a:endParaRPr lang="cs-CZ" dirty="0"/>
          </a:p>
          <a:p>
            <a:r>
              <a:rPr lang="cs-CZ" b="1" dirty="0"/>
              <a:t>Network diagram </a:t>
            </a:r>
            <a:r>
              <a:rPr lang="cs-CZ" dirty="0" err="1"/>
              <a:t>including</a:t>
            </a:r>
            <a:r>
              <a:rPr lang="cs-CZ" dirty="0"/>
              <a:t> relations </a:t>
            </a:r>
            <a:r>
              <a:rPr lang="cs-CZ" dirty="0" err="1"/>
              <a:t>among</a:t>
            </a:r>
            <a:r>
              <a:rPr lang="cs-CZ" dirty="0"/>
              <a:t> </a:t>
            </a:r>
            <a:r>
              <a:rPr lang="cs-CZ" dirty="0" err="1"/>
              <a:t>activities</a:t>
            </a:r>
            <a:endParaRPr lang="cs-CZ" dirty="0"/>
          </a:p>
          <a:p>
            <a:r>
              <a:rPr lang="cs-CZ" dirty="0" err="1"/>
              <a:t>Activities</a:t>
            </a:r>
            <a:r>
              <a:rPr lang="cs-CZ" dirty="0"/>
              <a:t> </a:t>
            </a:r>
            <a:r>
              <a:rPr lang="cs-CZ" dirty="0" err="1"/>
              <a:t>duration</a:t>
            </a:r>
            <a:r>
              <a:rPr lang="cs-CZ" dirty="0"/>
              <a:t> </a:t>
            </a:r>
            <a:r>
              <a:rPr lang="cs-CZ" b="1" dirty="0" err="1"/>
              <a:t>estimates</a:t>
            </a:r>
            <a:endParaRPr lang="cs-CZ" b="1" dirty="0"/>
          </a:p>
          <a:p>
            <a:r>
              <a:rPr lang="cs-CZ" b="1" dirty="0" err="1"/>
              <a:t>Demands</a:t>
            </a:r>
            <a:r>
              <a:rPr lang="cs-CZ" b="1" dirty="0"/>
              <a:t> </a:t>
            </a:r>
            <a:r>
              <a:rPr lang="cs-CZ" b="1" dirty="0" err="1"/>
              <a:t>for</a:t>
            </a:r>
            <a:r>
              <a:rPr lang="cs-CZ" b="1" dirty="0"/>
              <a:t> </a:t>
            </a:r>
            <a:r>
              <a:rPr lang="cs-CZ" b="1" dirty="0" err="1"/>
              <a:t>resources</a:t>
            </a:r>
            <a:r>
              <a:rPr lang="cs-CZ" b="1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activity</a:t>
            </a:r>
            <a:endParaRPr lang="cs-CZ" dirty="0"/>
          </a:p>
          <a:p>
            <a:r>
              <a:rPr lang="cs-CZ" dirty="0" err="1"/>
              <a:t>Key</a:t>
            </a:r>
            <a:r>
              <a:rPr lang="cs-CZ" dirty="0"/>
              <a:t> </a:t>
            </a:r>
            <a:r>
              <a:rPr lang="cs-CZ" dirty="0" err="1"/>
              <a:t>dates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0175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1840586" y="1505036"/>
            <a:ext cx="8324910" cy="4780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26789" tIns="26789" rIns="26789" bIns="26789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rgbClr val="6B6B6B"/>
              </a:buClr>
              <a:buSzPct val="100000"/>
              <a:buFont typeface="Tahoma" panose="020B0604030504040204" pitchFamily="34" charset="0"/>
              <a:buChar char="•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panose="020B0604030504040204" pitchFamily="34" charset="0"/>
              </a:defRPr>
            </a:lvl1pPr>
            <a:lvl2pPr marL="698500" indent="-2794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6B6B6B"/>
              </a:buClr>
              <a:buSzPct val="100000"/>
              <a:buFont typeface="Tahoma" panose="020B0604030504040204" pitchFamily="34" charset="0"/>
              <a:buChar char="–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panose="020B0604030504040204" pitchFamily="34" charset="0"/>
              </a:defRPr>
            </a:lvl2pPr>
            <a:lvl3pPr marL="11049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6B6B6B"/>
              </a:buClr>
              <a:buSzPct val="100000"/>
              <a:buFont typeface="Tahoma" panose="020B0604030504040204" pitchFamily="34" charset="0"/>
              <a:buChar char="•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panose="020B0604030504040204" pitchFamily="34" charset="0"/>
              </a:defRPr>
            </a:lvl3pPr>
            <a:lvl4pPr marL="15621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panose="020B0604030504040204" pitchFamily="34" charset="0"/>
              <a:buChar char="–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panose="020B0604030504040204" pitchFamily="34" charset="0"/>
              </a:defRPr>
            </a:lvl4pPr>
            <a:lvl5pPr marL="2019300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panose="020B0604030504040204" pitchFamily="34" charset="0"/>
              <a:buChar char="»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panose="020B0604030504040204" pitchFamily="34" charset="0"/>
              </a:defRPr>
            </a:lvl5pPr>
            <a:lvl6pPr marL="2476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charset="0"/>
              <a:buChar char="»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charset="0"/>
              </a:defRPr>
            </a:lvl6pPr>
            <a:lvl7pPr marL="2933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charset="0"/>
              <a:buChar char="»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charset="0"/>
              </a:defRPr>
            </a:lvl7pPr>
            <a:lvl8pPr marL="3390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charset="0"/>
              <a:buChar char="»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charset="0"/>
              </a:defRPr>
            </a:lvl8pPr>
            <a:lvl9pPr marL="3848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ahoma" charset="0"/>
              <a:buChar char="»"/>
              <a:defRPr sz="3800">
                <a:solidFill>
                  <a:srgbClr val="000000"/>
                </a:solidFill>
                <a:latin typeface="+mn-lt"/>
                <a:ea typeface="+mn-ea"/>
                <a:cs typeface="+mn-cs"/>
                <a:sym typeface="Tahoma" charset="0"/>
              </a:defRPr>
            </a:lvl9pPr>
          </a:lstStyle>
          <a:p>
            <a:pPr marL="0" indent="0">
              <a:buNone/>
            </a:pPr>
            <a:r>
              <a:rPr lang="cs-CZ" sz="2250" b="1" kern="0" dirty="0"/>
              <a:t>ES</a:t>
            </a:r>
            <a:r>
              <a:rPr lang="cs-CZ" sz="2250" kern="0" dirty="0"/>
              <a:t> </a:t>
            </a:r>
            <a:r>
              <a:rPr lang="cs-CZ" sz="2250" b="1" kern="0" dirty="0"/>
              <a:t>– early start </a:t>
            </a:r>
            <a:r>
              <a:rPr lang="cs-CZ" sz="2250" kern="0" dirty="0"/>
              <a:t>-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earliest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r>
              <a:rPr lang="cs-CZ" sz="2250" kern="0" dirty="0"/>
              <a:t> a </a:t>
            </a:r>
            <a:r>
              <a:rPr lang="cs-CZ" sz="2250" kern="0" dirty="0" err="1"/>
              <a:t>task</a:t>
            </a:r>
            <a:r>
              <a:rPr lang="cs-CZ" sz="2250" kern="0" dirty="0"/>
              <a:t> </a:t>
            </a:r>
            <a:r>
              <a:rPr lang="cs-CZ" sz="2250" kern="0" dirty="0" err="1"/>
              <a:t>can</a:t>
            </a:r>
            <a:r>
              <a:rPr lang="cs-CZ" sz="2250" kern="0" dirty="0"/>
              <a:t> start</a:t>
            </a:r>
          </a:p>
          <a:p>
            <a:pPr marL="0" indent="0">
              <a:buNone/>
            </a:pPr>
            <a:r>
              <a:rPr lang="cs-CZ" sz="2250" b="1" kern="0" dirty="0"/>
              <a:t>EF</a:t>
            </a:r>
            <a:r>
              <a:rPr lang="cs-CZ" sz="2250" kern="0" dirty="0"/>
              <a:t> – </a:t>
            </a:r>
            <a:r>
              <a:rPr lang="cs-CZ" sz="2250" b="1" kern="0" dirty="0"/>
              <a:t>early </a:t>
            </a:r>
            <a:r>
              <a:rPr lang="cs-CZ" sz="2250" b="1" kern="0" dirty="0" err="1"/>
              <a:t>finish</a:t>
            </a:r>
            <a:r>
              <a:rPr lang="cs-CZ" sz="2250" b="1" kern="0" dirty="0"/>
              <a:t> </a:t>
            </a:r>
            <a:r>
              <a:rPr lang="cs-CZ" sz="2250" kern="0" dirty="0"/>
              <a:t>-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earliest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r>
              <a:rPr lang="cs-CZ" sz="2250" kern="0" dirty="0"/>
              <a:t> a </a:t>
            </a:r>
            <a:r>
              <a:rPr lang="cs-CZ" sz="2250" kern="0" dirty="0" err="1"/>
              <a:t>task</a:t>
            </a:r>
            <a:r>
              <a:rPr lang="cs-CZ" sz="2250" kern="0" dirty="0"/>
              <a:t> </a:t>
            </a:r>
            <a:r>
              <a:rPr lang="cs-CZ" sz="2250" kern="0" dirty="0" err="1"/>
              <a:t>can</a:t>
            </a:r>
            <a:r>
              <a:rPr lang="cs-CZ" sz="2250" kern="0" dirty="0"/>
              <a:t> </a:t>
            </a:r>
            <a:r>
              <a:rPr lang="cs-CZ" sz="2250" kern="0" dirty="0" err="1"/>
              <a:t>be</a:t>
            </a:r>
            <a:r>
              <a:rPr lang="cs-CZ" sz="2250" kern="0" dirty="0"/>
              <a:t> </a:t>
            </a:r>
            <a:r>
              <a:rPr lang="cs-CZ" sz="2250" kern="0" dirty="0" err="1"/>
              <a:t>completed</a:t>
            </a:r>
            <a:endParaRPr lang="cs-CZ" sz="2250" kern="0" dirty="0"/>
          </a:p>
          <a:p>
            <a:endParaRPr lang="cs-CZ" sz="2250" kern="0" dirty="0"/>
          </a:p>
          <a:p>
            <a:endParaRPr lang="cs-CZ" sz="2250" kern="0" dirty="0"/>
          </a:p>
          <a:p>
            <a:endParaRPr lang="cs-CZ" sz="2250" kern="0" dirty="0"/>
          </a:p>
          <a:p>
            <a:endParaRPr lang="cs-CZ" sz="2250" kern="0" dirty="0"/>
          </a:p>
          <a:p>
            <a:endParaRPr lang="cs-CZ" sz="2250" kern="0" dirty="0"/>
          </a:p>
          <a:p>
            <a:pPr marL="0" indent="0">
              <a:buNone/>
            </a:pPr>
            <a:endParaRPr lang="cs-CZ" sz="2250" kern="0" dirty="0"/>
          </a:p>
          <a:p>
            <a:pPr marL="0" indent="0">
              <a:buNone/>
            </a:pPr>
            <a:r>
              <a:rPr lang="cs-CZ" sz="2250" b="1" kern="0" dirty="0"/>
              <a:t>LS</a:t>
            </a:r>
            <a:r>
              <a:rPr lang="cs-CZ" sz="2250" kern="0" dirty="0"/>
              <a:t> – </a:t>
            </a:r>
            <a:r>
              <a:rPr lang="cs-CZ" sz="2250" b="1" kern="0" dirty="0" err="1"/>
              <a:t>late</a:t>
            </a:r>
            <a:r>
              <a:rPr lang="cs-CZ" sz="2250" b="1" kern="0" dirty="0"/>
              <a:t> start </a:t>
            </a:r>
            <a:r>
              <a:rPr lang="cs-CZ" sz="2250" kern="0" dirty="0"/>
              <a:t>-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latest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r>
              <a:rPr lang="cs-CZ" sz="2250" kern="0" dirty="0"/>
              <a:t> a </a:t>
            </a:r>
            <a:r>
              <a:rPr lang="cs-CZ" sz="2250" kern="0" dirty="0" err="1"/>
              <a:t>task</a:t>
            </a:r>
            <a:r>
              <a:rPr lang="cs-CZ" sz="2250" kern="0" dirty="0"/>
              <a:t> </a:t>
            </a:r>
            <a:r>
              <a:rPr lang="cs-CZ" sz="2250" kern="0" dirty="0" err="1"/>
              <a:t>can</a:t>
            </a:r>
            <a:r>
              <a:rPr lang="cs-CZ" sz="2250" kern="0" dirty="0"/>
              <a:t> start </a:t>
            </a:r>
            <a:r>
              <a:rPr lang="cs-CZ" sz="2250" kern="0" dirty="0" err="1"/>
              <a:t>without</a:t>
            </a:r>
            <a:r>
              <a:rPr lang="cs-CZ" sz="2250" kern="0" dirty="0"/>
              <a:t> </a:t>
            </a:r>
            <a:r>
              <a:rPr lang="cs-CZ" sz="2250" kern="0" dirty="0" err="1"/>
              <a:t>delaying</a:t>
            </a:r>
            <a:r>
              <a:rPr lang="cs-CZ" sz="2250" kern="0" dirty="0"/>
              <a:t>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project</a:t>
            </a:r>
            <a:r>
              <a:rPr lang="cs-CZ" sz="2250" kern="0" dirty="0"/>
              <a:t> </a:t>
            </a:r>
            <a:r>
              <a:rPr lang="cs-CZ" sz="2250" kern="0" dirty="0" err="1"/>
              <a:t>finish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endParaRPr lang="cs-CZ" sz="2250" kern="0" dirty="0"/>
          </a:p>
          <a:p>
            <a:pPr marL="0" indent="0">
              <a:buNone/>
            </a:pPr>
            <a:r>
              <a:rPr lang="cs-CZ" sz="2250" b="1" kern="0" dirty="0"/>
              <a:t>LF</a:t>
            </a:r>
            <a:r>
              <a:rPr lang="cs-CZ" sz="2250" kern="0" dirty="0"/>
              <a:t> – </a:t>
            </a:r>
            <a:r>
              <a:rPr lang="cs-CZ" sz="2250" b="1" kern="0" dirty="0" err="1"/>
              <a:t>late</a:t>
            </a:r>
            <a:r>
              <a:rPr lang="cs-CZ" sz="2250" b="1" kern="0" dirty="0"/>
              <a:t> </a:t>
            </a:r>
            <a:r>
              <a:rPr lang="cs-CZ" sz="2250" b="1" kern="0" dirty="0" err="1"/>
              <a:t>finish</a:t>
            </a:r>
            <a:r>
              <a:rPr lang="cs-CZ" sz="2250" b="1" kern="0" dirty="0"/>
              <a:t> </a:t>
            </a:r>
            <a:r>
              <a:rPr lang="cs-CZ" sz="2250" kern="0" dirty="0"/>
              <a:t>-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latest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r>
              <a:rPr lang="cs-CZ" sz="2250" kern="0" dirty="0"/>
              <a:t> a </a:t>
            </a:r>
            <a:r>
              <a:rPr lang="cs-CZ" sz="2250" kern="0" dirty="0" err="1"/>
              <a:t>task</a:t>
            </a:r>
            <a:r>
              <a:rPr lang="cs-CZ" sz="2250" kern="0" dirty="0"/>
              <a:t> </a:t>
            </a:r>
            <a:r>
              <a:rPr lang="cs-CZ" sz="2250" kern="0" dirty="0" err="1"/>
              <a:t>can</a:t>
            </a:r>
            <a:r>
              <a:rPr lang="cs-CZ" sz="2250" kern="0" dirty="0"/>
              <a:t> </a:t>
            </a:r>
            <a:r>
              <a:rPr lang="cs-CZ" sz="2250" kern="0" dirty="0" err="1"/>
              <a:t>finish</a:t>
            </a:r>
            <a:r>
              <a:rPr lang="cs-CZ" sz="2250" kern="0" dirty="0"/>
              <a:t> </a:t>
            </a:r>
            <a:r>
              <a:rPr lang="cs-CZ" sz="2250" kern="0" dirty="0" err="1"/>
              <a:t>without</a:t>
            </a:r>
            <a:r>
              <a:rPr lang="cs-CZ" sz="2250" kern="0" dirty="0"/>
              <a:t> </a:t>
            </a:r>
            <a:r>
              <a:rPr lang="cs-CZ" sz="2250" kern="0" dirty="0" err="1"/>
              <a:t>delaying</a:t>
            </a:r>
            <a:r>
              <a:rPr lang="cs-CZ" sz="2250" kern="0" dirty="0"/>
              <a:t> </a:t>
            </a:r>
            <a:r>
              <a:rPr lang="cs-CZ" sz="2250" kern="0" dirty="0" err="1"/>
              <a:t>the</a:t>
            </a:r>
            <a:r>
              <a:rPr lang="cs-CZ" sz="2250" kern="0" dirty="0"/>
              <a:t> </a:t>
            </a:r>
            <a:r>
              <a:rPr lang="cs-CZ" sz="2250" kern="0" dirty="0" err="1"/>
              <a:t>project</a:t>
            </a:r>
            <a:r>
              <a:rPr lang="cs-CZ" sz="2250" kern="0" dirty="0"/>
              <a:t> </a:t>
            </a:r>
            <a:r>
              <a:rPr lang="cs-CZ" sz="2250" kern="0" dirty="0" err="1"/>
              <a:t>finish</a:t>
            </a:r>
            <a:r>
              <a:rPr lang="cs-CZ" sz="2250" kern="0" dirty="0"/>
              <a:t> </a:t>
            </a:r>
            <a:r>
              <a:rPr lang="cs-CZ" sz="2250" kern="0" dirty="0" err="1"/>
              <a:t>date</a:t>
            </a:r>
            <a:endParaRPr lang="cs-CZ" sz="2250" kern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CPM – </a:t>
            </a: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describe</a:t>
            </a:r>
            <a:r>
              <a:rPr lang="cs-CZ" dirty="0"/>
              <a:t> a nod (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r>
              <a:rPr lang="cs-CZ" dirty="0"/>
              <a:t>)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2754378" y="2483895"/>
          <a:ext cx="5518740" cy="2311587"/>
        </p:xfrm>
        <a:graphic>
          <a:graphicData uri="http://schemas.openxmlformats.org/drawingml/2006/table">
            <a:tbl>
              <a:tblPr bandRow="1">
                <a:tableStyleId>{616DA210-FB5B-4158-B5E0-FEB733F419BA}</a:tableStyleId>
              </a:tblPr>
              <a:tblGrid>
                <a:gridCol w="18395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9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9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5410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ES</a:t>
                      </a: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Total</a:t>
                      </a:r>
                      <a:r>
                        <a:rPr lang="cs-CZ" sz="2500" b="1" baseline="0" dirty="0"/>
                        <a:t> </a:t>
                      </a:r>
                      <a:r>
                        <a:rPr lang="cs-CZ" sz="2500" b="1" baseline="0" dirty="0" err="1"/>
                        <a:t>float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EF</a:t>
                      </a:r>
                    </a:p>
                  </a:txBody>
                  <a:tcPr marL="64294" marR="64294" marT="32147" marB="32147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819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Duration</a:t>
                      </a:r>
                      <a:r>
                        <a:rPr lang="cs-CZ" sz="2500" b="1" dirty="0"/>
                        <a:t> (</a:t>
                      </a:r>
                      <a:r>
                        <a:rPr lang="cs-CZ" sz="2500" b="1" dirty="0" err="1"/>
                        <a:t>days</a:t>
                      </a:r>
                      <a:r>
                        <a:rPr lang="cs-CZ" sz="2500" b="1" dirty="0"/>
                        <a:t>)</a:t>
                      </a:r>
                    </a:p>
                  </a:txBody>
                  <a:tcPr marL="64294" marR="64294" marT="32147" marB="32147"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2500" b="1" dirty="0" err="1"/>
                        <a:t>Activity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358"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LS</a:t>
                      </a:r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Free </a:t>
                      </a:r>
                      <a:r>
                        <a:rPr lang="cs-CZ" sz="2500" b="1" dirty="0" err="1"/>
                        <a:t>float</a:t>
                      </a:r>
                      <a:endParaRPr lang="cs-CZ" sz="2500" b="1" dirty="0"/>
                    </a:p>
                  </a:txBody>
                  <a:tcPr marL="64294" marR="64294" marT="32147" marB="3214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500" b="1" dirty="0"/>
                        <a:t>LF</a:t>
                      </a:r>
                    </a:p>
                  </a:txBody>
                  <a:tcPr marL="64294" marR="64294" marT="32147" marB="3214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037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/>
              <a:t>Path</a:t>
            </a:r>
            <a:r>
              <a:rPr lang="cs-CZ" dirty="0"/>
              <a:t> </a:t>
            </a:r>
            <a:r>
              <a:rPr lang="cs-CZ" dirty="0" err="1"/>
              <a:t>Method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calculte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project´s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date</a:t>
            </a:r>
            <a:r>
              <a:rPr lang="cs-CZ" dirty="0"/>
              <a:t>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Forward </a:t>
            </a:r>
            <a:r>
              <a:rPr lang="cs-CZ" b="1" dirty="0" err="1"/>
              <a:t>pass</a:t>
            </a:r>
            <a:r>
              <a:rPr lang="cs-CZ" b="1" dirty="0"/>
              <a:t> </a:t>
            </a:r>
            <a:r>
              <a:rPr lang="cs-CZ" b="1" dirty="0" err="1"/>
              <a:t>calculation</a:t>
            </a:r>
            <a:r>
              <a:rPr lang="cs-CZ" dirty="0"/>
              <a:t> (Early Start and Early </a:t>
            </a:r>
            <a:r>
              <a:rPr lang="cs-CZ" dirty="0" err="1"/>
              <a:t>Finish</a:t>
            </a:r>
            <a:r>
              <a:rPr lang="cs-CZ" dirty="0"/>
              <a:t>) – </a:t>
            </a:r>
            <a:r>
              <a:rPr lang="cs-CZ" dirty="0" err="1"/>
              <a:t>searching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a maximum </a:t>
            </a:r>
            <a:r>
              <a:rPr lang="cs-CZ" dirty="0" err="1"/>
              <a:t>of</a:t>
            </a:r>
            <a:r>
              <a:rPr lang="cs-CZ" dirty="0"/>
              <a:t> early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immediate</a:t>
            </a:r>
            <a:r>
              <a:rPr lang="cs-CZ" dirty="0"/>
              <a:t> </a:t>
            </a:r>
            <a:r>
              <a:rPr lang="cs-CZ" dirty="0" err="1"/>
              <a:t>predessesors</a:t>
            </a:r>
            <a:r>
              <a:rPr lang="cs-CZ" dirty="0"/>
              <a:t> = early start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endParaRPr lang="cs-CZ" dirty="0"/>
          </a:p>
          <a:p>
            <a:r>
              <a:rPr lang="cs-CZ" b="1" dirty="0" err="1"/>
              <a:t>Backward</a:t>
            </a:r>
            <a:r>
              <a:rPr lang="cs-CZ" b="1" dirty="0"/>
              <a:t> </a:t>
            </a:r>
            <a:r>
              <a:rPr lang="cs-CZ" b="1" dirty="0" err="1"/>
              <a:t>pass</a:t>
            </a:r>
            <a:r>
              <a:rPr lang="cs-CZ" b="1" dirty="0"/>
              <a:t> </a:t>
            </a:r>
            <a:r>
              <a:rPr lang="cs-CZ" b="1" dirty="0" err="1"/>
              <a:t>calculation</a:t>
            </a:r>
            <a:r>
              <a:rPr lang="cs-CZ" b="1" dirty="0"/>
              <a:t> </a:t>
            </a:r>
            <a:r>
              <a:rPr lang="cs-CZ" dirty="0"/>
              <a:t>(Late Start and Late </a:t>
            </a:r>
            <a:r>
              <a:rPr lang="cs-CZ" dirty="0" err="1"/>
              <a:t>finish</a:t>
            </a:r>
            <a:r>
              <a:rPr lang="cs-CZ" dirty="0"/>
              <a:t>) – </a:t>
            </a:r>
            <a:r>
              <a:rPr lang="cs-CZ" dirty="0" err="1"/>
              <a:t>searching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a </a:t>
            </a:r>
            <a:r>
              <a:rPr lang="cs-CZ" dirty="0" err="1"/>
              <a:t>minimun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early start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immediate</a:t>
            </a:r>
            <a:r>
              <a:rPr lang="cs-CZ" dirty="0"/>
              <a:t> </a:t>
            </a:r>
            <a:r>
              <a:rPr lang="cs-CZ" dirty="0" err="1"/>
              <a:t>successors</a:t>
            </a:r>
            <a:r>
              <a:rPr lang="cs-CZ" dirty="0"/>
              <a:t> = </a:t>
            </a:r>
            <a:r>
              <a:rPr lang="cs-CZ" dirty="0" err="1"/>
              <a:t>late</a:t>
            </a:r>
            <a:r>
              <a:rPr lang="cs-CZ" dirty="0"/>
              <a:t> </a:t>
            </a:r>
            <a:r>
              <a:rPr lang="cs-CZ" dirty="0" err="1"/>
              <a:t>finish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activity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918186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-econ-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ace-ECON-CZ.potx" id="{AE58135E-4D61-4028-838C-EC4BFDF857E0}" vid="{3EB0DBB9-0B57-400A-AD77-0800E0296781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5165A467E99074B837E8FDEDF829E04" ma:contentTypeVersion="32" ma:contentTypeDescription="Vytvoří nový dokument" ma:contentTypeScope="" ma:versionID="1ae2e6033fb03318d7bef5d19cf14908">
  <xsd:schema xmlns:xsd="http://www.w3.org/2001/XMLSchema" xmlns:xs="http://www.w3.org/2001/XMLSchema" xmlns:p="http://schemas.microsoft.com/office/2006/metadata/properties" xmlns:ns3="e8312105-d3eb-4165-b016-0d7be4344c68" xmlns:ns4="db466b21-9f8e-4555-b4b4-3f204fa426c7" targetNamespace="http://schemas.microsoft.com/office/2006/metadata/properties" ma:root="true" ma:fieldsID="0209292a0f334a0cf818ceac52246a8a" ns3:_="" ns4:_="">
    <xsd:import namespace="e8312105-d3eb-4165-b016-0d7be4344c68"/>
    <xsd:import namespace="db466b21-9f8e-4555-b4b4-3f204fa426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bookType" minOccurs="0"/>
                <xsd:element ref="ns3:FolderType" minOccurs="0"/>
                <xsd:element ref="ns3:CultureName" minOccurs="0"/>
                <xsd:element ref="ns3:AppVersion" minOccurs="0"/>
                <xsd:element ref="ns3:TeamsChannelId" minOccurs="0"/>
                <xsd:element ref="ns3:Owner" minOccurs="0"/>
                <xsd:element ref="ns3:Math_Settings" minOccurs="0"/>
                <xsd:element ref="ns3:DefaultSectionNames" minOccurs="0"/>
                <xsd:element ref="ns3:Templates" minOccurs="0"/>
                <xsd:element ref="ns3:Teachers" minOccurs="0"/>
                <xsd:element ref="ns3:Students" minOccurs="0"/>
                <xsd:element ref="ns3:Student_Groups" minOccurs="0"/>
                <xsd:element ref="ns3:Distribution_Groups" minOccurs="0"/>
                <xsd:element ref="ns3:LMS_Mapping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3:IsNotebookLocked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312105-d3eb-4165-b016-0d7be4344c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NotebookType" ma:index="15" nillable="true" ma:displayName="Notebook Type" ma:internalName="NotebookType">
      <xsd:simpleType>
        <xsd:restriction base="dms:Text"/>
      </xsd:simpleType>
    </xsd:element>
    <xsd:element name="FolderType" ma:index="16" nillable="true" ma:displayName="Folder Type" ma:internalName="FolderType">
      <xsd:simpleType>
        <xsd:restriction base="dms:Text"/>
      </xsd:simpleType>
    </xsd:element>
    <xsd:element name="CultureName" ma:index="17" nillable="true" ma:displayName="Culture Name" ma:internalName="CultureName">
      <xsd:simpleType>
        <xsd:restriction base="dms:Text"/>
      </xsd:simpleType>
    </xsd:element>
    <xsd:element name="AppVersion" ma:index="18" nillable="true" ma:displayName="App Version" ma:internalName="AppVersion">
      <xsd:simpleType>
        <xsd:restriction base="dms:Text"/>
      </xsd:simpleType>
    </xsd:element>
    <xsd:element name="TeamsChannelId" ma:index="19" nillable="true" ma:displayName="Teams Channel Id" ma:internalName="TeamsChannelId">
      <xsd:simpleType>
        <xsd:restriction base="dms:Text"/>
      </xsd:simpleType>
    </xsd:element>
    <xsd:element name="Owner" ma:index="2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21" nillable="true" ma:displayName="Math Settings" ma:internalName="Math_Settings">
      <xsd:simpleType>
        <xsd:restriction base="dms:Text"/>
      </xsd:simpleType>
    </xsd:element>
    <xsd:element name="DefaultSectionNames" ma:index="22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3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8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Teachers" ma:index="2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3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31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32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33" nillable="true" ma:displayName="Is Collaboration Space Locked" ma:internalName="Is_Collaboration_Space_Locked">
      <xsd:simpleType>
        <xsd:restriction base="dms:Boolean"/>
      </xsd:simpleType>
    </xsd:element>
    <xsd:element name="IsNotebookLocked" ma:index="34" nillable="true" ma:displayName="Is Notebook Locked" ma:internalName="IsNotebookLocked">
      <xsd:simpleType>
        <xsd:restriction base="dms:Boolean"/>
      </xsd:simpleType>
    </xsd:element>
    <xsd:element name="MediaServiceAutoKeyPoints" ma:index="3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466b21-9f8e-4555-b4b4-3f204fa426c7" elementFormDefault="qualified">
    <xsd:import namespace="http://schemas.microsoft.com/office/2006/documentManagement/types"/>
    <xsd:import namespace="http://schemas.microsoft.com/office/infopath/2007/PartnerControls"/>
    <xsd:element name="SharedWithUsers" ma:index="3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3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ath_Settings xmlns="e8312105-d3eb-4165-b016-0d7be4344c68" xsi:nil="true"/>
    <Templates xmlns="e8312105-d3eb-4165-b016-0d7be4344c68" xsi:nil="true"/>
    <Teachers xmlns="e8312105-d3eb-4165-b016-0d7be4344c68">
      <UserInfo>
        <DisplayName/>
        <AccountId xsi:nil="true"/>
        <AccountType/>
      </UserInfo>
    </Teachers>
    <Student_Groups xmlns="e8312105-d3eb-4165-b016-0d7be4344c68">
      <UserInfo>
        <DisplayName/>
        <AccountId xsi:nil="true"/>
        <AccountType/>
      </UserInfo>
    </Student_Groups>
    <Distribution_Groups xmlns="e8312105-d3eb-4165-b016-0d7be4344c68" xsi:nil="true"/>
    <AppVersion xmlns="e8312105-d3eb-4165-b016-0d7be4344c68" xsi:nil="true"/>
    <TeamsChannelId xmlns="e8312105-d3eb-4165-b016-0d7be4344c68" xsi:nil="true"/>
    <IsNotebookLocked xmlns="e8312105-d3eb-4165-b016-0d7be4344c68" xsi:nil="true"/>
    <Has_Teacher_Only_SectionGroup xmlns="e8312105-d3eb-4165-b016-0d7be4344c68" xsi:nil="true"/>
    <Students xmlns="e8312105-d3eb-4165-b016-0d7be4344c68">
      <UserInfo>
        <DisplayName/>
        <AccountId xsi:nil="true"/>
        <AccountType/>
      </UserInfo>
    </Students>
    <DefaultSectionNames xmlns="e8312105-d3eb-4165-b016-0d7be4344c68" xsi:nil="true"/>
    <Is_Collaboration_Space_Locked xmlns="e8312105-d3eb-4165-b016-0d7be4344c68" xsi:nil="true"/>
    <Self_Registration_Enabled xmlns="e8312105-d3eb-4165-b016-0d7be4344c68" xsi:nil="true"/>
    <LMS_Mappings xmlns="e8312105-d3eb-4165-b016-0d7be4344c68" xsi:nil="true"/>
    <Invited_Teachers xmlns="e8312105-d3eb-4165-b016-0d7be4344c68" xsi:nil="true"/>
    <NotebookType xmlns="e8312105-d3eb-4165-b016-0d7be4344c68" xsi:nil="true"/>
    <FolderType xmlns="e8312105-d3eb-4165-b016-0d7be4344c68" xsi:nil="true"/>
    <CultureName xmlns="e8312105-d3eb-4165-b016-0d7be4344c68" xsi:nil="true"/>
    <Owner xmlns="e8312105-d3eb-4165-b016-0d7be4344c68">
      <UserInfo>
        <DisplayName/>
        <AccountId xsi:nil="true"/>
        <AccountType/>
      </UserInfo>
    </Owner>
    <Invited_Students xmlns="e8312105-d3eb-4165-b016-0d7be4344c68" xsi:nil="true"/>
  </documentManagement>
</p:properties>
</file>

<file path=customXml/itemProps1.xml><?xml version="1.0" encoding="utf-8"?>
<ds:datastoreItem xmlns:ds="http://schemas.openxmlformats.org/officeDocument/2006/customXml" ds:itemID="{0C6D15EB-1B86-4C54-9E49-B95943C1D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312105-d3eb-4165-b016-0d7be4344c68"/>
    <ds:schemaRef ds:uri="db466b21-9f8e-4555-b4b4-3f204fa426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8A9DD57-993C-4A23-B6F0-EB9BA7557D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9E1BAD5-0321-4068-8AF1-749DFAFF336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8312105-d3eb-4165-b016-0d7be4344c68"/>
    <ds:schemaRef ds:uri="http://purl.org/dc/elements/1.1/"/>
    <ds:schemaRef ds:uri="http://schemas.microsoft.com/office/2006/metadata/properties"/>
    <ds:schemaRef ds:uri="db466b21-9f8e-4555-b4b4-3f204fa426c7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prezentace-econ-cz</Template>
  <TotalTime>1523</TotalTime>
  <Words>1156</Words>
  <Application>Microsoft Office PowerPoint</Application>
  <PresentationFormat>Širokoúhlá obrazovka</PresentationFormat>
  <Paragraphs>204</Paragraphs>
  <Slides>23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30" baseType="lpstr">
      <vt:lpstr>Arial</vt:lpstr>
      <vt:lpstr>Cambria Math</vt:lpstr>
      <vt:lpstr>Palatino</vt:lpstr>
      <vt:lpstr>Tahoma</vt:lpstr>
      <vt:lpstr>Wingdings</vt:lpstr>
      <vt:lpstr>ヒラギノ明朝 ProN W3</vt:lpstr>
      <vt:lpstr>prezentace-econ-cz</vt:lpstr>
      <vt:lpstr>Prezentace aplikace PowerPoint</vt:lpstr>
      <vt:lpstr>Plánování času a zdrojů</vt:lpstr>
      <vt:lpstr>Plánování času a zdrojů</vt:lpstr>
      <vt:lpstr>Odhadování </vt:lpstr>
      <vt:lpstr>Odhadování - Three-point estimating</vt:lpstr>
      <vt:lpstr>Critical Path Method</vt:lpstr>
      <vt:lpstr>Critical Path Method - Inputs</vt:lpstr>
      <vt:lpstr>CPM – how to describe a nod (an activity)</vt:lpstr>
      <vt:lpstr>Critical Path Method</vt:lpstr>
      <vt:lpstr>CPM example</vt:lpstr>
      <vt:lpstr>CPM example</vt:lpstr>
      <vt:lpstr>Why are we doing this? </vt:lpstr>
      <vt:lpstr>Total Float: CPM example</vt:lpstr>
      <vt:lpstr>Total Float</vt:lpstr>
      <vt:lpstr>Free Float: CPM example</vt:lpstr>
      <vt:lpstr>Critical Path Method    </vt:lpstr>
      <vt:lpstr>Critical Path  </vt:lpstr>
      <vt:lpstr>Can you find the critical path?</vt:lpstr>
      <vt:lpstr>Yes, you can</vt:lpstr>
      <vt:lpstr>Prezentace aplikace PowerPoint</vt:lpstr>
      <vt:lpstr>Plánování času a zdrojů</vt:lpstr>
      <vt:lpstr>Prezentace aplikace PowerPoint</vt:lpstr>
      <vt:lpstr>Děkujeme! Máte otázky?</vt:lpstr>
    </vt:vector>
  </TitlesOfParts>
  <Company>Ekonomicko-správní fakulta Masarykovy univerzity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Posuňte svůj projekt mezi špičku!</dc:title>
  <dc:creator>Talpová Sylva</dc:creator>
  <cp:lastModifiedBy>Sylva Žáková Talpová</cp:lastModifiedBy>
  <cp:revision>63</cp:revision>
  <cp:lastPrinted>1601-01-01T00:00:00Z</cp:lastPrinted>
  <dcterms:created xsi:type="dcterms:W3CDTF">2020-01-10T09:13:24Z</dcterms:created>
  <dcterms:modified xsi:type="dcterms:W3CDTF">2020-11-12T14:19:40Z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0x010100A5165A467E99074B837E8FDEDF829E04</vt:lpwstr>
  </property>
</Properties>
</file>