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7" r:id="rId4"/>
  </p:sldMasterIdLst>
  <p:notesMasterIdLst>
    <p:notesMasterId r:id="rId11"/>
  </p:notesMasterIdLst>
  <p:handoutMasterIdLst>
    <p:handoutMasterId r:id="rId12"/>
  </p:handoutMasterIdLst>
  <p:sldIdLst>
    <p:sldId id="357" r:id="rId5"/>
    <p:sldId id="500" r:id="rId6"/>
    <p:sldId id="540" r:id="rId7"/>
    <p:sldId id="539" r:id="rId8"/>
    <p:sldId id="418" r:id="rId9"/>
    <p:sldId id="542" r:id="rId10"/>
  </p:sldIdLst>
  <p:sldSz cx="12192000" cy="6858000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120" userDrawn="1">
          <p15:clr>
            <a:srgbClr val="A4A3A4"/>
          </p15:clr>
        </p15:guide>
        <p15:guide id="2" orient="horz" pos="1272" userDrawn="1">
          <p15:clr>
            <a:srgbClr val="A4A3A4"/>
          </p15:clr>
        </p15:guide>
        <p15:guide id="3" orient="horz" pos="715" userDrawn="1">
          <p15:clr>
            <a:srgbClr val="A4A3A4"/>
          </p15:clr>
        </p15:guide>
        <p15:guide id="4" orient="horz" pos="3861" userDrawn="1">
          <p15:clr>
            <a:srgbClr val="A4A3A4"/>
          </p15:clr>
        </p15:guide>
        <p15:guide id="5" orient="horz" pos="3944" userDrawn="1">
          <p15:clr>
            <a:srgbClr val="A4A3A4"/>
          </p15:clr>
        </p15:guide>
        <p15:guide id="6" pos="428" userDrawn="1">
          <p15:clr>
            <a:srgbClr val="A4A3A4"/>
          </p15:clr>
        </p15:guide>
        <p15:guide id="7" pos="7224" userDrawn="1">
          <p15:clr>
            <a:srgbClr val="A4A3A4"/>
          </p15:clr>
        </p15:guide>
        <p15:guide id="8" pos="909" userDrawn="1">
          <p15:clr>
            <a:srgbClr val="A4A3A4"/>
          </p15:clr>
        </p15:guide>
        <p15:guide id="9" pos="3688" userDrawn="1">
          <p15:clr>
            <a:srgbClr val="A4A3A4"/>
          </p15:clr>
        </p15:guide>
        <p15:guide id="10" pos="3968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9006E"/>
    <a:srgbClr val="4BC8FF"/>
    <a:srgbClr val="0000DC"/>
    <a:srgbClr val="F01928"/>
    <a:srgbClr val="9100DC"/>
    <a:srgbClr val="5AC8AF"/>
    <a:srgbClr val="00287D"/>
    <a:srgbClr val="96969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99" autoAdjust="0"/>
    <p:restoredTop sz="76258" autoAdjust="0"/>
  </p:normalViewPr>
  <p:slideViewPr>
    <p:cSldViewPr snapToGrid="0">
      <p:cViewPr varScale="1">
        <p:scale>
          <a:sx n="67" d="100"/>
          <a:sy n="67" d="100"/>
        </p:scale>
        <p:origin x="858" y="72"/>
      </p:cViewPr>
      <p:guideLst>
        <p:guide orient="horz" pos="1120"/>
        <p:guide orient="horz" pos="1272"/>
        <p:guide orient="horz" pos="715"/>
        <p:guide orient="horz" pos="3861"/>
        <p:guide orient="horz" pos="3944"/>
        <p:guide pos="428"/>
        <p:guide pos="7224"/>
        <p:guide pos="909"/>
        <p:guide pos="3688"/>
        <p:guide pos="3968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98" d="100"/>
          <a:sy n="98" d="100"/>
        </p:scale>
        <p:origin x="-3516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cs-CZ" altLang="cs-CZ"/>
          </a:p>
        </p:txBody>
      </p:sp>
      <p:sp>
        <p:nvSpPr>
          <p:cNvPr id="10035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cs-CZ" altLang="cs-CZ"/>
          </a:p>
        </p:txBody>
      </p:sp>
      <p:sp>
        <p:nvSpPr>
          <p:cNvPr id="10035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cs-CZ" altLang="cs-CZ"/>
          </a:p>
        </p:txBody>
      </p:sp>
      <p:sp>
        <p:nvSpPr>
          <p:cNvPr id="10035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C634D9CB-1186-4E97-85EF-EEFDD3E78B1E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84514496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cs-CZ" altLang="cs-CZ"/>
          </a:p>
        </p:txBody>
      </p:sp>
      <p:sp>
        <p:nvSpPr>
          <p:cNvPr id="10240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endParaRPr lang="cs-CZ" altLang="cs-CZ"/>
          </a:p>
        </p:txBody>
      </p:sp>
      <p:sp>
        <p:nvSpPr>
          <p:cNvPr id="10240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0240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/>
              <a:t>Klepnutím lze upravit styly předlohy textu.</a:t>
            </a:r>
          </a:p>
          <a:p>
            <a:pPr lvl="1"/>
            <a:r>
              <a:rPr lang="cs-CZ" altLang="cs-CZ"/>
              <a:t>Druhá úroveň</a:t>
            </a:r>
          </a:p>
          <a:p>
            <a:pPr lvl="2"/>
            <a:r>
              <a:rPr lang="cs-CZ" altLang="cs-CZ"/>
              <a:t>Třetí úroveň</a:t>
            </a:r>
          </a:p>
          <a:p>
            <a:pPr lvl="3"/>
            <a:r>
              <a:rPr lang="cs-CZ" altLang="cs-CZ"/>
              <a:t>Čtvrtá úroveň</a:t>
            </a:r>
          </a:p>
          <a:p>
            <a:pPr lvl="4"/>
            <a:r>
              <a:rPr lang="cs-CZ" altLang="cs-CZ"/>
              <a:t>Pátá úroveň</a:t>
            </a:r>
          </a:p>
        </p:txBody>
      </p:sp>
      <p:sp>
        <p:nvSpPr>
          <p:cNvPr id="10240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cs-CZ" altLang="cs-CZ"/>
          </a:p>
        </p:txBody>
      </p:sp>
      <p:sp>
        <p:nvSpPr>
          <p:cNvPr id="10240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fld id="{061A6D36-8CFB-40FE-8D60-D2050488125D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3881114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Percentage</a:t>
            </a:r>
            <a:endParaRPr lang="cs-CZ" dirty="0"/>
          </a:p>
          <a:p>
            <a:r>
              <a:rPr lang="cs-CZ" dirty="0"/>
              <a:t> – </a:t>
            </a:r>
            <a:r>
              <a:rPr lang="cs-CZ" dirty="0" err="1"/>
              <a:t>often</a:t>
            </a:r>
            <a:r>
              <a:rPr lang="cs-CZ" baseline="0" dirty="0"/>
              <a:t> not </a:t>
            </a:r>
            <a:r>
              <a:rPr lang="cs-CZ" baseline="0" dirty="0" err="1"/>
              <a:t>precise</a:t>
            </a:r>
            <a:r>
              <a:rPr lang="cs-CZ" baseline="0" dirty="0"/>
              <a:t> (</a:t>
            </a:r>
            <a:r>
              <a:rPr lang="cs-CZ" baseline="0" dirty="0" err="1"/>
              <a:t>what</a:t>
            </a:r>
            <a:r>
              <a:rPr lang="cs-CZ" baseline="0" dirty="0"/>
              <a:t> </a:t>
            </a:r>
            <a:r>
              <a:rPr lang="cs-CZ" baseline="0" dirty="0" err="1"/>
              <a:t>does</a:t>
            </a:r>
            <a:r>
              <a:rPr lang="cs-CZ" baseline="0" dirty="0"/>
              <a:t> </a:t>
            </a:r>
            <a:r>
              <a:rPr lang="cs-CZ" baseline="0" dirty="0" err="1"/>
              <a:t>it</a:t>
            </a:r>
            <a:r>
              <a:rPr lang="cs-CZ" baseline="0" dirty="0"/>
              <a:t> </a:t>
            </a:r>
            <a:r>
              <a:rPr lang="cs-CZ" baseline="0" dirty="0" err="1"/>
              <a:t>mean</a:t>
            </a:r>
            <a:r>
              <a:rPr lang="cs-CZ" baseline="0" dirty="0"/>
              <a:t> 30% </a:t>
            </a:r>
            <a:r>
              <a:rPr lang="cs-CZ" baseline="0" dirty="0" err="1"/>
              <a:t>ready</a:t>
            </a:r>
            <a:r>
              <a:rPr lang="cs-CZ" baseline="0" dirty="0"/>
              <a:t>? 30% </a:t>
            </a:r>
            <a:r>
              <a:rPr lang="cs-CZ" baseline="0" dirty="0" err="1"/>
              <a:t>of</a:t>
            </a:r>
            <a:r>
              <a:rPr lang="cs-CZ" baseline="0" dirty="0"/>
              <a:t> </a:t>
            </a:r>
            <a:r>
              <a:rPr lang="cs-CZ" baseline="0" dirty="0" err="1"/>
              <a:t>work</a:t>
            </a:r>
            <a:r>
              <a:rPr lang="cs-CZ" baseline="0" dirty="0"/>
              <a:t>, budget, </a:t>
            </a:r>
            <a:r>
              <a:rPr lang="cs-CZ" baseline="0" dirty="0" err="1"/>
              <a:t>time</a:t>
            </a:r>
            <a:r>
              <a:rPr lang="cs-CZ" baseline="0" dirty="0"/>
              <a:t>? </a:t>
            </a:r>
            <a:r>
              <a:rPr lang="cs-CZ" baseline="0" dirty="0" err="1"/>
              <a:t>Need</a:t>
            </a:r>
            <a:r>
              <a:rPr lang="cs-CZ" baseline="0" dirty="0"/>
              <a:t> to </a:t>
            </a:r>
            <a:r>
              <a:rPr lang="cs-CZ" baseline="0" dirty="0" err="1"/>
              <a:t>specify</a:t>
            </a:r>
            <a:r>
              <a:rPr lang="cs-CZ" baseline="0" dirty="0"/>
              <a:t>!)</a:t>
            </a:r>
          </a:p>
          <a:p>
            <a:r>
              <a:rPr lang="cs-CZ" baseline="0" dirty="0" err="1"/>
              <a:t>Careful</a:t>
            </a:r>
            <a:r>
              <a:rPr lang="cs-CZ" baseline="0" dirty="0"/>
              <a:t> </a:t>
            </a:r>
            <a:r>
              <a:rPr lang="cs-CZ" baseline="0" dirty="0" err="1"/>
              <a:t>about</a:t>
            </a:r>
            <a:r>
              <a:rPr lang="cs-CZ" baseline="0" dirty="0"/>
              <a:t> 80% </a:t>
            </a:r>
            <a:r>
              <a:rPr lang="cs-CZ" baseline="0" dirty="0" err="1"/>
              <a:t>of</a:t>
            </a:r>
            <a:r>
              <a:rPr lang="cs-CZ" baseline="0" dirty="0"/>
              <a:t> </a:t>
            </a:r>
            <a:r>
              <a:rPr lang="cs-CZ" baseline="0" dirty="0" err="1"/>
              <a:t>the</a:t>
            </a:r>
            <a:r>
              <a:rPr lang="cs-CZ" baseline="0" dirty="0"/>
              <a:t> </a:t>
            </a:r>
            <a:r>
              <a:rPr lang="cs-CZ" baseline="0" dirty="0" err="1"/>
              <a:t>work</a:t>
            </a:r>
            <a:r>
              <a:rPr lang="cs-CZ" baseline="0" dirty="0"/>
              <a:t> </a:t>
            </a:r>
            <a:r>
              <a:rPr lang="cs-CZ" baseline="0" dirty="0" err="1"/>
              <a:t>ready</a:t>
            </a:r>
            <a:r>
              <a:rPr lang="cs-CZ" baseline="0" dirty="0"/>
              <a:t> in </a:t>
            </a:r>
            <a:r>
              <a:rPr lang="cs-CZ" baseline="0" dirty="0" err="1"/>
              <a:t>three</a:t>
            </a:r>
            <a:r>
              <a:rPr lang="cs-CZ" baseline="0" dirty="0"/>
              <a:t> </a:t>
            </a:r>
            <a:r>
              <a:rPr lang="cs-CZ" baseline="0" dirty="0" err="1"/>
              <a:t>days</a:t>
            </a:r>
            <a:r>
              <a:rPr lang="cs-CZ" baseline="0" dirty="0"/>
              <a:t> – </a:t>
            </a:r>
            <a:r>
              <a:rPr lang="cs-CZ" baseline="0" dirty="0" err="1"/>
              <a:t>tha</a:t>
            </a:r>
            <a:r>
              <a:rPr lang="cs-CZ" baseline="0" dirty="0"/>
              <a:t> </a:t>
            </a:r>
            <a:r>
              <a:rPr lang="cs-CZ" baseline="0" dirty="0" err="1"/>
              <a:t>remaining</a:t>
            </a:r>
            <a:r>
              <a:rPr lang="cs-CZ" baseline="0" dirty="0"/>
              <a:t> 20% </a:t>
            </a:r>
            <a:r>
              <a:rPr lang="cs-CZ" baseline="0" dirty="0" err="1"/>
              <a:t>can</a:t>
            </a:r>
            <a:r>
              <a:rPr lang="cs-CZ" baseline="0" dirty="0"/>
              <a:t> last 2 </a:t>
            </a:r>
            <a:r>
              <a:rPr lang="cs-CZ" baseline="0" dirty="0" err="1"/>
              <a:t>weeks</a:t>
            </a:r>
            <a:r>
              <a:rPr lang="cs-CZ" baseline="0" dirty="0"/>
              <a:t>…</a:t>
            </a:r>
          </a:p>
          <a:p>
            <a:endParaRPr lang="cs-CZ" baseline="0" dirty="0"/>
          </a:p>
          <a:p>
            <a:r>
              <a:rPr lang="cs-CZ" baseline="0" dirty="0"/>
              <a:t>P. Status </a:t>
            </a:r>
          </a:p>
          <a:p>
            <a:r>
              <a:rPr lang="cs-CZ" baseline="0" dirty="0"/>
              <a:t>– </a:t>
            </a:r>
            <a:r>
              <a:rPr lang="cs-CZ" baseline="0" dirty="0" err="1"/>
              <a:t>e.g</a:t>
            </a:r>
            <a:r>
              <a:rPr lang="cs-CZ" baseline="0" dirty="0"/>
              <a:t>. 0-50-100, 0-W-100 (</a:t>
            </a:r>
            <a:r>
              <a:rPr lang="cs-CZ" baseline="0" dirty="0" err="1"/>
              <a:t>working</a:t>
            </a:r>
            <a:r>
              <a:rPr lang="cs-CZ" baseline="0" dirty="0"/>
              <a:t>), 0-50-90-100 (90 </a:t>
            </a:r>
            <a:r>
              <a:rPr lang="cs-CZ" baseline="0" dirty="0" err="1"/>
              <a:t>until</a:t>
            </a:r>
            <a:r>
              <a:rPr lang="cs-CZ" baseline="0" dirty="0"/>
              <a:t> </a:t>
            </a:r>
            <a:r>
              <a:rPr lang="cs-CZ" baseline="0" dirty="0" err="1"/>
              <a:t>accepted</a:t>
            </a:r>
            <a:r>
              <a:rPr lang="cs-CZ" baseline="0" dirty="0"/>
              <a:t>)</a:t>
            </a:r>
          </a:p>
          <a:p>
            <a:endParaRPr lang="cs-CZ" baseline="0" dirty="0"/>
          </a:p>
          <a:p>
            <a:r>
              <a:rPr lang="cs-CZ" baseline="0" dirty="0" err="1"/>
              <a:t>Milestones</a:t>
            </a:r>
            <a:endParaRPr lang="cs-CZ" baseline="0" dirty="0"/>
          </a:p>
          <a:p>
            <a:r>
              <a:rPr lang="cs-CZ" baseline="0" dirty="0"/>
              <a:t> – </a:t>
            </a:r>
            <a:r>
              <a:rPr lang="cs-CZ" baseline="0" dirty="0" err="1"/>
              <a:t>setting</a:t>
            </a:r>
            <a:r>
              <a:rPr lang="cs-CZ" baseline="0" dirty="0"/>
              <a:t> up a </a:t>
            </a:r>
            <a:r>
              <a:rPr lang="cs-CZ" baseline="0" dirty="0" err="1"/>
              <a:t>number</a:t>
            </a:r>
            <a:r>
              <a:rPr lang="cs-CZ" baseline="0" dirty="0"/>
              <a:t> </a:t>
            </a:r>
            <a:r>
              <a:rPr lang="cs-CZ" baseline="0" dirty="0" err="1"/>
              <a:t>of</a:t>
            </a:r>
            <a:r>
              <a:rPr lang="cs-CZ" baseline="0" dirty="0"/>
              <a:t> </a:t>
            </a:r>
            <a:r>
              <a:rPr lang="cs-CZ" baseline="0" dirty="0" err="1"/>
              <a:t>milestones</a:t>
            </a:r>
            <a:r>
              <a:rPr lang="cs-CZ" baseline="0" dirty="0"/>
              <a:t>, </a:t>
            </a:r>
            <a:r>
              <a:rPr lang="cs-CZ" baseline="0" dirty="0" err="1"/>
              <a:t>that</a:t>
            </a:r>
            <a:r>
              <a:rPr lang="cs-CZ" baseline="0" dirty="0"/>
              <a:t> </a:t>
            </a:r>
            <a:r>
              <a:rPr lang="cs-CZ" baseline="0" dirty="0" err="1"/>
              <a:t>will</a:t>
            </a:r>
            <a:r>
              <a:rPr lang="cs-CZ" baseline="0" dirty="0"/>
              <a:t> </a:t>
            </a:r>
            <a:r>
              <a:rPr lang="cs-CZ" baseline="0" dirty="0" err="1"/>
              <a:t>be</a:t>
            </a:r>
            <a:r>
              <a:rPr lang="cs-CZ" baseline="0" dirty="0"/>
              <a:t> </a:t>
            </a:r>
            <a:r>
              <a:rPr lang="cs-CZ" baseline="0" dirty="0" err="1"/>
              <a:t>controlled</a:t>
            </a:r>
            <a:r>
              <a:rPr lang="cs-CZ" baseline="0" dirty="0"/>
              <a:t> – </a:t>
            </a:r>
            <a:r>
              <a:rPr lang="cs-CZ" baseline="0" dirty="0" err="1"/>
              <a:t>two</a:t>
            </a:r>
            <a:r>
              <a:rPr lang="cs-CZ" baseline="0" dirty="0"/>
              <a:t> </a:t>
            </a:r>
            <a:r>
              <a:rPr lang="cs-CZ" baseline="0" dirty="0" err="1"/>
              <a:t>times</a:t>
            </a:r>
            <a:r>
              <a:rPr lang="cs-CZ" baseline="0" dirty="0"/>
              <a:t> more </a:t>
            </a:r>
            <a:r>
              <a:rPr lang="cs-CZ" baseline="0" dirty="0" err="1"/>
              <a:t>milestones</a:t>
            </a:r>
            <a:r>
              <a:rPr lang="cs-CZ" baseline="0" dirty="0"/>
              <a:t> </a:t>
            </a:r>
            <a:r>
              <a:rPr lang="cs-CZ" baseline="0" dirty="0" err="1"/>
              <a:t>than</a:t>
            </a:r>
            <a:r>
              <a:rPr lang="cs-CZ" baseline="0" dirty="0"/>
              <a:t> </a:t>
            </a:r>
            <a:r>
              <a:rPr lang="cs-CZ" baseline="0" dirty="0" err="1"/>
              <a:t>usual</a:t>
            </a:r>
            <a:endParaRPr lang="cs-CZ" baseline="0" dirty="0"/>
          </a:p>
          <a:p>
            <a:r>
              <a:rPr lang="cs-CZ" baseline="0" dirty="0" err="1"/>
              <a:t>Milestone</a:t>
            </a:r>
            <a:r>
              <a:rPr lang="cs-CZ" baseline="0" dirty="0"/>
              <a:t> – a </a:t>
            </a:r>
            <a:r>
              <a:rPr lang="cs-CZ" baseline="0" dirty="0" err="1"/>
              <a:t>control</a:t>
            </a:r>
            <a:r>
              <a:rPr lang="cs-CZ" baseline="0" dirty="0"/>
              <a:t> point on </a:t>
            </a:r>
            <a:r>
              <a:rPr lang="cs-CZ" baseline="0" dirty="0" err="1"/>
              <a:t>the</a:t>
            </a:r>
            <a:r>
              <a:rPr lang="cs-CZ" baseline="0" dirty="0"/>
              <a:t> </a:t>
            </a:r>
            <a:r>
              <a:rPr lang="cs-CZ" baseline="0" dirty="0" err="1"/>
              <a:t>time</a:t>
            </a:r>
            <a:r>
              <a:rPr lang="cs-CZ" baseline="0" dirty="0"/>
              <a:t> axis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14F5A9-4DBC-4092-8D73-3B6E4DB8E2CC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1453099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Percentage</a:t>
            </a:r>
            <a:endParaRPr lang="cs-CZ" dirty="0"/>
          </a:p>
          <a:p>
            <a:r>
              <a:rPr lang="cs-CZ" dirty="0"/>
              <a:t> – </a:t>
            </a:r>
            <a:r>
              <a:rPr lang="cs-CZ" dirty="0" err="1"/>
              <a:t>often</a:t>
            </a:r>
            <a:r>
              <a:rPr lang="cs-CZ" baseline="0" dirty="0"/>
              <a:t> not </a:t>
            </a:r>
            <a:r>
              <a:rPr lang="cs-CZ" baseline="0" dirty="0" err="1"/>
              <a:t>precise</a:t>
            </a:r>
            <a:r>
              <a:rPr lang="cs-CZ" baseline="0" dirty="0"/>
              <a:t> (</a:t>
            </a:r>
            <a:r>
              <a:rPr lang="cs-CZ" baseline="0" dirty="0" err="1"/>
              <a:t>what</a:t>
            </a:r>
            <a:r>
              <a:rPr lang="cs-CZ" baseline="0" dirty="0"/>
              <a:t> </a:t>
            </a:r>
            <a:r>
              <a:rPr lang="cs-CZ" baseline="0" dirty="0" err="1"/>
              <a:t>does</a:t>
            </a:r>
            <a:r>
              <a:rPr lang="cs-CZ" baseline="0" dirty="0"/>
              <a:t> </a:t>
            </a:r>
            <a:r>
              <a:rPr lang="cs-CZ" baseline="0" dirty="0" err="1"/>
              <a:t>it</a:t>
            </a:r>
            <a:r>
              <a:rPr lang="cs-CZ" baseline="0" dirty="0"/>
              <a:t> </a:t>
            </a:r>
            <a:r>
              <a:rPr lang="cs-CZ" baseline="0" dirty="0" err="1"/>
              <a:t>mean</a:t>
            </a:r>
            <a:r>
              <a:rPr lang="cs-CZ" baseline="0" dirty="0"/>
              <a:t> 30% </a:t>
            </a:r>
            <a:r>
              <a:rPr lang="cs-CZ" baseline="0" dirty="0" err="1"/>
              <a:t>ready</a:t>
            </a:r>
            <a:r>
              <a:rPr lang="cs-CZ" baseline="0" dirty="0"/>
              <a:t>? 30% </a:t>
            </a:r>
            <a:r>
              <a:rPr lang="cs-CZ" baseline="0" dirty="0" err="1"/>
              <a:t>of</a:t>
            </a:r>
            <a:r>
              <a:rPr lang="cs-CZ" baseline="0" dirty="0"/>
              <a:t> </a:t>
            </a:r>
            <a:r>
              <a:rPr lang="cs-CZ" baseline="0" dirty="0" err="1"/>
              <a:t>work</a:t>
            </a:r>
            <a:r>
              <a:rPr lang="cs-CZ" baseline="0" dirty="0"/>
              <a:t>, budget, </a:t>
            </a:r>
            <a:r>
              <a:rPr lang="cs-CZ" baseline="0" dirty="0" err="1"/>
              <a:t>time</a:t>
            </a:r>
            <a:r>
              <a:rPr lang="cs-CZ" baseline="0" dirty="0"/>
              <a:t>? </a:t>
            </a:r>
            <a:r>
              <a:rPr lang="cs-CZ" baseline="0" dirty="0" err="1"/>
              <a:t>Need</a:t>
            </a:r>
            <a:r>
              <a:rPr lang="cs-CZ" baseline="0" dirty="0"/>
              <a:t> to </a:t>
            </a:r>
            <a:r>
              <a:rPr lang="cs-CZ" baseline="0" dirty="0" err="1"/>
              <a:t>specify</a:t>
            </a:r>
            <a:r>
              <a:rPr lang="cs-CZ" baseline="0" dirty="0"/>
              <a:t>!)</a:t>
            </a:r>
          </a:p>
          <a:p>
            <a:r>
              <a:rPr lang="cs-CZ" baseline="0" dirty="0" err="1"/>
              <a:t>Careful</a:t>
            </a:r>
            <a:r>
              <a:rPr lang="cs-CZ" baseline="0" dirty="0"/>
              <a:t> </a:t>
            </a:r>
            <a:r>
              <a:rPr lang="cs-CZ" baseline="0" dirty="0" err="1"/>
              <a:t>about</a:t>
            </a:r>
            <a:r>
              <a:rPr lang="cs-CZ" baseline="0" dirty="0"/>
              <a:t> 80% </a:t>
            </a:r>
            <a:r>
              <a:rPr lang="cs-CZ" baseline="0" dirty="0" err="1"/>
              <a:t>of</a:t>
            </a:r>
            <a:r>
              <a:rPr lang="cs-CZ" baseline="0" dirty="0"/>
              <a:t> </a:t>
            </a:r>
            <a:r>
              <a:rPr lang="cs-CZ" baseline="0" dirty="0" err="1"/>
              <a:t>the</a:t>
            </a:r>
            <a:r>
              <a:rPr lang="cs-CZ" baseline="0" dirty="0"/>
              <a:t> </a:t>
            </a:r>
            <a:r>
              <a:rPr lang="cs-CZ" baseline="0" dirty="0" err="1"/>
              <a:t>work</a:t>
            </a:r>
            <a:r>
              <a:rPr lang="cs-CZ" baseline="0" dirty="0"/>
              <a:t> </a:t>
            </a:r>
            <a:r>
              <a:rPr lang="cs-CZ" baseline="0" dirty="0" err="1"/>
              <a:t>ready</a:t>
            </a:r>
            <a:r>
              <a:rPr lang="cs-CZ" baseline="0" dirty="0"/>
              <a:t> in </a:t>
            </a:r>
            <a:r>
              <a:rPr lang="cs-CZ" baseline="0" dirty="0" err="1"/>
              <a:t>three</a:t>
            </a:r>
            <a:r>
              <a:rPr lang="cs-CZ" baseline="0" dirty="0"/>
              <a:t> </a:t>
            </a:r>
            <a:r>
              <a:rPr lang="cs-CZ" baseline="0" dirty="0" err="1"/>
              <a:t>days</a:t>
            </a:r>
            <a:r>
              <a:rPr lang="cs-CZ" baseline="0" dirty="0"/>
              <a:t> – </a:t>
            </a:r>
            <a:r>
              <a:rPr lang="cs-CZ" baseline="0" dirty="0" err="1"/>
              <a:t>tha</a:t>
            </a:r>
            <a:r>
              <a:rPr lang="cs-CZ" baseline="0" dirty="0"/>
              <a:t> </a:t>
            </a:r>
            <a:r>
              <a:rPr lang="cs-CZ" baseline="0" dirty="0" err="1"/>
              <a:t>remaining</a:t>
            </a:r>
            <a:r>
              <a:rPr lang="cs-CZ" baseline="0" dirty="0"/>
              <a:t> 20% </a:t>
            </a:r>
            <a:r>
              <a:rPr lang="cs-CZ" baseline="0" dirty="0" err="1"/>
              <a:t>can</a:t>
            </a:r>
            <a:r>
              <a:rPr lang="cs-CZ" baseline="0" dirty="0"/>
              <a:t> last 2 </a:t>
            </a:r>
            <a:r>
              <a:rPr lang="cs-CZ" baseline="0" dirty="0" err="1"/>
              <a:t>weeks</a:t>
            </a:r>
            <a:r>
              <a:rPr lang="cs-CZ" baseline="0" dirty="0"/>
              <a:t>…</a:t>
            </a:r>
          </a:p>
          <a:p>
            <a:endParaRPr lang="cs-CZ" baseline="0" dirty="0"/>
          </a:p>
          <a:p>
            <a:r>
              <a:rPr lang="cs-CZ" baseline="0" dirty="0"/>
              <a:t>P. Status </a:t>
            </a:r>
          </a:p>
          <a:p>
            <a:r>
              <a:rPr lang="cs-CZ" baseline="0" dirty="0"/>
              <a:t>– </a:t>
            </a:r>
            <a:r>
              <a:rPr lang="cs-CZ" baseline="0" dirty="0" err="1"/>
              <a:t>e.g</a:t>
            </a:r>
            <a:r>
              <a:rPr lang="cs-CZ" baseline="0" dirty="0"/>
              <a:t>. 0-50-100, 0-W-100 (</a:t>
            </a:r>
            <a:r>
              <a:rPr lang="cs-CZ" baseline="0" dirty="0" err="1"/>
              <a:t>working</a:t>
            </a:r>
            <a:r>
              <a:rPr lang="cs-CZ" baseline="0" dirty="0"/>
              <a:t>), 0-50-90-100 (90 </a:t>
            </a:r>
            <a:r>
              <a:rPr lang="cs-CZ" baseline="0" dirty="0" err="1"/>
              <a:t>until</a:t>
            </a:r>
            <a:r>
              <a:rPr lang="cs-CZ" baseline="0" dirty="0"/>
              <a:t> </a:t>
            </a:r>
            <a:r>
              <a:rPr lang="cs-CZ" baseline="0" dirty="0" err="1"/>
              <a:t>accepted</a:t>
            </a:r>
            <a:r>
              <a:rPr lang="cs-CZ" baseline="0" dirty="0"/>
              <a:t>)</a:t>
            </a:r>
          </a:p>
          <a:p>
            <a:endParaRPr lang="cs-CZ" baseline="0" dirty="0"/>
          </a:p>
          <a:p>
            <a:r>
              <a:rPr lang="cs-CZ" baseline="0" dirty="0" err="1"/>
              <a:t>Milestones</a:t>
            </a:r>
            <a:endParaRPr lang="cs-CZ" baseline="0" dirty="0"/>
          </a:p>
          <a:p>
            <a:r>
              <a:rPr lang="cs-CZ" baseline="0" dirty="0"/>
              <a:t> – </a:t>
            </a:r>
            <a:r>
              <a:rPr lang="cs-CZ" baseline="0" dirty="0" err="1"/>
              <a:t>setting</a:t>
            </a:r>
            <a:r>
              <a:rPr lang="cs-CZ" baseline="0" dirty="0"/>
              <a:t> up a </a:t>
            </a:r>
            <a:r>
              <a:rPr lang="cs-CZ" baseline="0" dirty="0" err="1"/>
              <a:t>number</a:t>
            </a:r>
            <a:r>
              <a:rPr lang="cs-CZ" baseline="0" dirty="0"/>
              <a:t> </a:t>
            </a:r>
            <a:r>
              <a:rPr lang="cs-CZ" baseline="0" dirty="0" err="1"/>
              <a:t>of</a:t>
            </a:r>
            <a:r>
              <a:rPr lang="cs-CZ" baseline="0" dirty="0"/>
              <a:t> </a:t>
            </a:r>
            <a:r>
              <a:rPr lang="cs-CZ" baseline="0" dirty="0" err="1"/>
              <a:t>milestones</a:t>
            </a:r>
            <a:r>
              <a:rPr lang="cs-CZ" baseline="0" dirty="0"/>
              <a:t>, </a:t>
            </a:r>
            <a:r>
              <a:rPr lang="cs-CZ" baseline="0" dirty="0" err="1"/>
              <a:t>that</a:t>
            </a:r>
            <a:r>
              <a:rPr lang="cs-CZ" baseline="0" dirty="0"/>
              <a:t> </a:t>
            </a:r>
            <a:r>
              <a:rPr lang="cs-CZ" baseline="0" dirty="0" err="1"/>
              <a:t>will</a:t>
            </a:r>
            <a:r>
              <a:rPr lang="cs-CZ" baseline="0" dirty="0"/>
              <a:t> </a:t>
            </a:r>
            <a:r>
              <a:rPr lang="cs-CZ" baseline="0" dirty="0" err="1"/>
              <a:t>be</a:t>
            </a:r>
            <a:r>
              <a:rPr lang="cs-CZ" baseline="0" dirty="0"/>
              <a:t> </a:t>
            </a:r>
            <a:r>
              <a:rPr lang="cs-CZ" baseline="0" dirty="0" err="1"/>
              <a:t>controlled</a:t>
            </a:r>
            <a:r>
              <a:rPr lang="cs-CZ" baseline="0" dirty="0"/>
              <a:t> – </a:t>
            </a:r>
            <a:r>
              <a:rPr lang="cs-CZ" baseline="0" dirty="0" err="1"/>
              <a:t>two</a:t>
            </a:r>
            <a:r>
              <a:rPr lang="cs-CZ" baseline="0" dirty="0"/>
              <a:t> </a:t>
            </a:r>
            <a:r>
              <a:rPr lang="cs-CZ" baseline="0" dirty="0" err="1"/>
              <a:t>times</a:t>
            </a:r>
            <a:r>
              <a:rPr lang="cs-CZ" baseline="0" dirty="0"/>
              <a:t> more </a:t>
            </a:r>
            <a:r>
              <a:rPr lang="cs-CZ" baseline="0" dirty="0" err="1"/>
              <a:t>milestones</a:t>
            </a:r>
            <a:r>
              <a:rPr lang="cs-CZ" baseline="0" dirty="0"/>
              <a:t> </a:t>
            </a:r>
            <a:r>
              <a:rPr lang="cs-CZ" baseline="0" dirty="0" err="1"/>
              <a:t>than</a:t>
            </a:r>
            <a:r>
              <a:rPr lang="cs-CZ" baseline="0" dirty="0"/>
              <a:t> </a:t>
            </a:r>
            <a:r>
              <a:rPr lang="cs-CZ" baseline="0" dirty="0" err="1"/>
              <a:t>usual</a:t>
            </a:r>
            <a:endParaRPr lang="cs-CZ" baseline="0" dirty="0"/>
          </a:p>
          <a:p>
            <a:r>
              <a:rPr lang="cs-CZ" baseline="0" dirty="0" err="1"/>
              <a:t>Milestone</a:t>
            </a:r>
            <a:r>
              <a:rPr lang="cs-CZ" baseline="0" dirty="0"/>
              <a:t> – a </a:t>
            </a:r>
            <a:r>
              <a:rPr lang="cs-CZ" baseline="0" dirty="0" err="1"/>
              <a:t>control</a:t>
            </a:r>
            <a:r>
              <a:rPr lang="cs-CZ" baseline="0" dirty="0"/>
              <a:t> point on </a:t>
            </a:r>
            <a:r>
              <a:rPr lang="cs-CZ" baseline="0" dirty="0" err="1"/>
              <a:t>the</a:t>
            </a:r>
            <a:r>
              <a:rPr lang="cs-CZ" baseline="0" dirty="0"/>
              <a:t> </a:t>
            </a:r>
            <a:r>
              <a:rPr lang="cs-CZ" baseline="0" dirty="0" err="1"/>
              <a:t>time</a:t>
            </a:r>
            <a:r>
              <a:rPr lang="cs-CZ" baseline="0" dirty="0"/>
              <a:t> axis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FE14F5A9-4DBC-4092-8D73-3B6E4DB8E2CC}" type="slidenum">
              <a:rPr kumimoji="0" lang="cs-CZ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cs-CZ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4852682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Percentage</a:t>
            </a:r>
            <a:endParaRPr lang="cs-CZ" dirty="0"/>
          </a:p>
          <a:p>
            <a:r>
              <a:rPr lang="cs-CZ" dirty="0"/>
              <a:t> – </a:t>
            </a:r>
            <a:r>
              <a:rPr lang="cs-CZ" dirty="0" err="1"/>
              <a:t>often</a:t>
            </a:r>
            <a:r>
              <a:rPr lang="cs-CZ" baseline="0" dirty="0"/>
              <a:t> not </a:t>
            </a:r>
            <a:r>
              <a:rPr lang="cs-CZ" baseline="0" dirty="0" err="1"/>
              <a:t>precise</a:t>
            </a:r>
            <a:r>
              <a:rPr lang="cs-CZ" baseline="0" dirty="0"/>
              <a:t> (</a:t>
            </a:r>
            <a:r>
              <a:rPr lang="cs-CZ" baseline="0" dirty="0" err="1"/>
              <a:t>what</a:t>
            </a:r>
            <a:r>
              <a:rPr lang="cs-CZ" baseline="0" dirty="0"/>
              <a:t> </a:t>
            </a:r>
            <a:r>
              <a:rPr lang="cs-CZ" baseline="0" dirty="0" err="1"/>
              <a:t>does</a:t>
            </a:r>
            <a:r>
              <a:rPr lang="cs-CZ" baseline="0" dirty="0"/>
              <a:t> </a:t>
            </a:r>
            <a:r>
              <a:rPr lang="cs-CZ" baseline="0" dirty="0" err="1"/>
              <a:t>it</a:t>
            </a:r>
            <a:r>
              <a:rPr lang="cs-CZ" baseline="0" dirty="0"/>
              <a:t> </a:t>
            </a:r>
            <a:r>
              <a:rPr lang="cs-CZ" baseline="0" dirty="0" err="1"/>
              <a:t>mean</a:t>
            </a:r>
            <a:r>
              <a:rPr lang="cs-CZ" baseline="0" dirty="0"/>
              <a:t> 30% </a:t>
            </a:r>
            <a:r>
              <a:rPr lang="cs-CZ" baseline="0" dirty="0" err="1"/>
              <a:t>ready</a:t>
            </a:r>
            <a:r>
              <a:rPr lang="cs-CZ" baseline="0" dirty="0"/>
              <a:t>? 30% </a:t>
            </a:r>
            <a:r>
              <a:rPr lang="cs-CZ" baseline="0" dirty="0" err="1"/>
              <a:t>of</a:t>
            </a:r>
            <a:r>
              <a:rPr lang="cs-CZ" baseline="0" dirty="0"/>
              <a:t> </a:t>
            </a:r>
            <a:r>
              <a:rPr lang="cs-CZ" baseline="0" dirty="0" err="1"/>
              <a:t>work</a:t>
            </a:r>
            <a:r>
              <a:rPr lang="cs-CZ" baseline="0" dirty="0"/>
              <a:t>, budget, </a:t>
            </a:r>
            <a:r>
              <a:rPr lang="cs-CZ" baseline="0" dirty="0" err="1"/>
              <a:t>time</a:t>
            </a:r>
            <a:r>
              <a:rPr lang="cs-CZ" baseline="0" dirty="0"/>
              <a:t>? </a:t>
            </a:r>
            <a:r>
              <a:rPr lang="cs-CZ" baseline="0" dirty="0" err="1"/>
              <a:t>Need</a:t>
            </a:r>
            <a:r>
              <a:rPr lang="cs-CZ" baseline="0" dirty="0"/>
              <a:t> to </a:t>
            </a:r>
            <a:r>
              <a:rPr lang="cs-CZ" baseline="0" dirty="0" err="1"/>
              <a:t>specify</a:t>
            </a:r>
            <a:r>
              <a:rPr lang="cs-CZ" baseline="0" dirty="0"/>
              <a:t>!)</a:t>
            </a:r>
          </a:p>
          <a:p>
            <a:r>
              <a:rPr lang="cs-CZ" baseline="0" dirty="0" err="1"/>
              <a:t>Careful</a:t>
            </a:r>
            <a:r>
              <a:rPr lang="cs-CZ" baseline="0" dirty="0"/>
              <a:t> </a:t>
            </a:r>
            <a:r>
              <a:rPr lang="cs-CZ" baseline="0" dirty="0" err="1"/>
              <a:t>about</a:t>
            </a:r>
            <a:r>
              <a:rPr lang="cs-CZ" baseline="0" dirty="0"/>
              <a:t> 80% </a:t>
            </a:r>
            <a:r>
              <a:rPr lang="cs-CZ" baseline="0" dirty="0" err="1"/>
              <a:t>of</a:t>
            </a:r>
            <a:r>
              <a:rPr lang="cs-CZ" baseline="0" dirty="0"/>
              <a:t> </a:t>
            </a:r>
            <a:r>
              <a:rPr lang="cs-CZ" baseline="0" dirty="0" err="1"/>
              <a:t>the</a:t>
            </a:r>
            <a:r>
              <a:rPr lang="cs-CZ" baseline="0" dirty="0"/>
              <a:t> </a:t>
            </a:r>
            <a:r>
              <a:rPr lang="cs-CZ" baseline="0" dirty="0" err="1"/>
              <a:t>work</a:t>
            </a:r>
            <a:r>
              <a:rPr lang="cs-CZ" baseline="0" dirty="0"/>
              <a:t> </a:t>
            </a:r>
            <a:r>
              <a:rPr lang="cs-CZ" baseline="0" dirty="0" err="1"/>
              <a:t>ready</a:t>
            </a:r>
            <a:r>
              <a:rPr lang="cs-CZ" baseline="0" dirty="0"/>
              <a:t> in </a:t>
            </a:r>
            <a:r>
              <a:rPr lang="cs-CZ" baseline="0" dirty="0" err="1"/>
              <a:t>three</a:t>
            </a:r>
            <a:r>
              <a:rPr lang="cs-CZ" baseline="0" dirty="0"/>
              <a:t> </a:t>
            </a:r>
            <a:r>
              <a:rPr lang="cs-CZ" baseline="0" dirty="0" err="1"/>
              <a:t>days</a:t>
            </a:r>
            <a:r>
              <a:rPr lang="cs-CZ" baseline="0" dirty="0"/>
              <a:t> – </a:t>
            </a:r>
            <a:r>
              <a:rPr lang="cs-CZ" baseline="0" dirty="0" err="1"/>
              <a:t>tha</a:t>
            </a:r>
            <a:r>
              <a:rPr lang="cs-CZ" baseline="0" dirty="0"/>
              <a:t> </a:t>
            </a:r>
            <a:r>
              <a:rPr lang="cs-CZ" baseline="0" dirty="0" err="1"/>
              <a:t>remaining</a:t>
            </a:r>
            <a:r>
              <a:rPr lang="cs-CZ" baseline="0" dirty="0"/>
              <a:t> 20% </a:t>
            </a:r>
            <a:r>
              <a:rPr lang="cs-CZ" baseline="0" dirty="0" err="1"/>
              <a:t>can</a:t>
            </a:r>
            <a:r>
              <a:rPr lang="cs-CZ" baseline="0" dirty="0"/>
              <a:t> last 2 </a:t>
            </a:r>
            <a:r>
              <a:rPr lang="cs-CZ" baseline="0" dirty="0" err="1"/>
              <a:t>weeks</a:t>
            </a:r>
            <a:r>
              <a:rPr lang="cs-CZ" baseline="0" dirty="0"/>
              <a:t>…</a:t>
            </a:r>
          </a:p>
          <a:p>
            <a:endParaRPr lang="cs-CZ" baseline="0" dirty="0"/>
          </a:p>
          <a:p>
            <a:r>
              <a:rPr lang="cs-CZ" baseline="0" dirty="0"/>
              <a:t>P. Status </a:t>
            </a:r>
          </a:p>
          <a:p>
            <a:r>
              <a:rPr lang="cs-CZ" baseline="0" dirty="0"/>
              <a:t>– </a:t>
            </a:r>
            <a:r>
              <a:rPr lang="cs-CZ" baseline="0" dirty="0" err="1"/>
              <a:t>e.g</a:t>
            </a:r>
            <a:r>
              <a:rPr lang="cs-CZ" baseline="0" dirty="0"/>
              <a:t>. 0-50-100, 0-W-100 (</a:t>
            </a:r>
            <a:r>
              <a:rPr lang="cs-CZ" baseline="0" dirty="0" err="1"/>
              <a:t>working</a:t>
            </a:r>
            <a:r>
              <a:rPr lang="cs-CZ" baseline="0" dirty="0"/>
              <a:t>), 0-50-90-100 (90 </a:t>
            </a:r>
            <a:r>
              <a:rPr lang="cs-CZ" baseline="0" dirty="0" err="1"/>
              <a:t>until</a:t>
            </a:r>
            <a:r>
              <a:rPr lang="cs-CZ" baseline="0" dirty="0"/>
              <a:t> </a:t>
            </a:r>
            <a:r>
              <a:rPr lang="cs-CZ" baseline="0" dirty="0" err="1"/>
              <a:t>accepted</a:t>
            </a:r>
            <a:r>
              <a:rPr lang="cs-CZ" baseline="0" dirty="0"/>
              <a:t>)</a:t>
            </a:r>
          </a:p>
          <a:p>
            <a:endParaRPr lang="cs-CZ" baseline="0" dirty="0"/>
          </a:p>
          <a:p>
            <a:r>
              <a:rPr lang="cs-CZ" baseline="0" dirty="0" err="1"/>
              <a:t>Milestones</a:t>
            </a:r>
            <a:endParaRPr lang="cs-CZ" baseline="0" dirty="0"/>
          </a:p>
          <a:p>
            <a:r>
              <a:rPr lang="cs-CZ" baseline="0" dirty="0"/>
              <a:t> – </a:t>
            </a:r>
            <a:r>
              <a:rPr lang="cs-CZ" baseline="0" dirty="0" err="1"/>
              <a:t>setting</a:t>
            </a:r>
            <a:r>
              <a:rPr lang="cs-CZ" baseline="0" dirty="0"/>
              <a:t> up a </a:t>
            </a:r>
            <a:r>
              <a:rPr lang="cs-CZ" baseline="0" dirty="0" err="1"/>
              <a:t>number</a:t>
            </a:r>
            <a:r>
              <a:rPr lang="cs-CZ" baseline="0" dirty="0"/>
              <a:t> </a:t>
            </a:r>
            <a:r>
              <a:rPr lang="cs-CZ" baseline="0" dirty="0" err="1"/>
              <a:t>of</a:t>
            </a:r>
            <a:r>
              <a:rPr lang="cs-CZ" baseline="0" dirty="0"/>
              <a:t> </a:t>
            </a:r>
            <a:r>
              <a:rPr lang="cs-CZ" baseline="0" dirty="0" err="1"/>
              <a:t>milestones</a:t>
            </a:r>
            <a:r>
              <a:rPr lang="cs-CZ" baseline="0" dirty="0"/>
              <a:t>, </a:t>
            </a:r>
            <a:r>
              <a:rPr lang="cs-CZ" baseline="0" dirty="0" err="1"/>
              <a:t>that</a:t>
            </a:r>
            <a:r>
              <a:rPr lang="cs-CZ" baseline="0" dirty="0"/>
              <a:t> </a:t>
            </a:r>
            <a:r>
              <a:rPr lang="cs-CZ" baseline="0" dirty="0" err="1"/>
              <a:t>will</a:t>
            </a:r>
            <a:r>
              <a:rPr lang="cs-CZ" baseline="0" dirty="0"/>
              <a:t> </a:t>
            </a:r>
            <a:r>
              <a:rPr lang="cs-CZ" baseline="0" dirty="0" err="1"/>
              <a:t>be</a:t>
            </a:r>
            <a:r>
              <a:rPr lang="cs-CZ" baseline="0" dirty="0"/>
              <a:t> </a:t>
            </a:r>
            <a:r>
              <a:rPr lang="cs-CZ" baseline="0" dirty="0" err="1"/>
              <a:t>controlled</a:t>
            </a:r>
            <a:r>
              <a:rPr lang="cs-CZ" baseline="0" dirty="0"/>
              <a:t> – </a:t>
            </a:r>
            <a:r>
              <a:rPr lang="cs-CZ" baseline="0" dirty="0" err="1"/>
              <a:t>two</a:t>
            </a:r>
            <a:r>
              <a:rPr lang="cs-CZ" baseline="0" dirty="0"/>
              <a:t> </a:t>
            </a:r>
            <a:r>
              <a:rPr lang="cs-CZ" baseline="0" dirty="0" err="1"/>
              <a:t>times</a:t>
            </a:r>
            <a:r>
              <a:rPr lang="cs-CZ" baseline="0" dirty="0"/>
              <a:t> more </a:t>
            </a:r>
            <a:r>
              <a:rPr lang="cs-CZ" baseline="0" dirty="0" err="1"/>
              <a:t>milestones</a:t>
            </a:r>
            <a:r>
              <a:rPr lang="cs-CZ" baseline="0" dirty="0"/>
              <a:t> </a:t>
            </a:r>
            <a:r>
              <a:rPr lang="cs-CZ" baseline="0" dirty="0" err="1"/>
              <a:t>than</a:t>
            </a:r>
            <a:r>
              <a:rPr lang="cs-CZ" baseline="0" dirty="0"/>
              <a:t> </a:t>
            </a:r>
            <a:r>
              <a:rPr lang="cs-CZ" baseline="0" dirty="0" err="1"/>
              <a:t>usual</a:t>
            </a:r>
            <a:endParaRPr lang="cs-CZ" baseline="0" dirty="0"/>
          </a:p>
          <a:p>
            <a:r>
              <a:rPr lang="cs-CZ" baseline="0" dirty="0" err="1"/>
              <a:t>Milestone</a:t>
            </a:r>
            <a:r>
              <a:rPr lang="cs-CZ" baseline="0" dirty="0"/>
              <a:t> – a </a:t>
            </a:r>
            <a:r>
              <a:rPr lang="cs-CZ" baseline="0" dirty="0" err="1"/>
              <a:t>control</a:t>
            </a:r>
            <a:r>
              <a:rPr lang="cs-CZ" baseline="0" dirty="0"/>
              <a:t> point on </a:t>
            </a:r>
            <a:r>
              <a:rPr lang="cs-CZ" baseline="0" dirty="0" err="1"/>
              <a:t>the</a:t>
            </a:r>
            <a:r>
              <a:rPr lang="cs-CZ" baseline="0" dirty="0"/>
              <a:t> </a:t>
            </a:r>
            <a:r>
              <a:rPr lang="cs-CZ" baseline="0" dirty="0" err="1"/>
              <a:t>time</a:t>
            </a:r>
            <a:r>
              <a:rPr lang="cs-CZ" baseline="0" dirty="0"/>
              <a:t> axis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FE14F5A9-4DBC-4092-8D73-3B6E4DB8E2CC}" type="slidenum">
              <a:rPr kumimoji="0" lang="cs-CZ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cs-CZ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771478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D8587455-5AC3-4F6B-BE52-826326AFD38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cs-CZ"/>
              <a:t>Sylva Žáková Talpová, Jan Žák</a:t>
            </a:r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F3A84368-F699-48A6-8383-4822D7F23BC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DE708CC-0C3F-4567-9698-B54C0F35BD31}" type="slidenum">
              <a:rPr lang="cs-CZ" altLang="cs-CZ" smtClean="0"/>
              <a:pPr/>
              <a:t>‹#›</a:t>
            </a:fld>
            <a:endParaRPr lang="cs-CZ" altLang="cs-CZ" dirty="0"/>
          </a:p>
        </p:txBody>
      </p:sp>
      <p:sp>
        <p:nvSpPr>
          <p:cNvPr id="7" name="Nadpis 6">
            <a:extLst>
              <a:ext uri="{FF2B5EF4-FFF2-40B4-BE49-F238E27FC236}">
                <a16:creationId xmlns:a16="http://schemas.microsoft.com/office/drawing/2014/main" id="{322FA9F0-97E4-45C3-84A8-592F85A6A3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8502" y="2900365"/>
            <a:ext cx="11361600" cy="1171580"/>
          </a:xfrm>
        </p:spPr>
        <p:txBody>
          <a:bodyPr anchor="t"/>
          <a:lstStyle>
            <a:lvl1pPr algn="l">
              <a:lnSpc>
                <a:spcPts val="4400"/>
              </a:lnSpc>
              <a:defRPr sz="4400"/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8" name="Podnadpis 2"/>
          <p:cNvSpPr>
            <a:spLocks noGrp="1"/>
          </p:cNvSpPr>
          <p:nvPr>
            <p:ph type="subTitle" idx="1"/>
          </p:nvPr>
        </p:nvSpPr>
        <p:spPr>
          <a:xfrm>
            <a:off x="398502" y="4116402"/>
            <a:ext cx="11361600" cy="698497"/>
          </a:xfrm>
        </p:spPr>
        <p:txBody>
          <a:bodyPr anchor="t"/>
          <a:lstStyle>
            <a:lvl1pPr marL="0" indent="0" algn="l">
              <a:buNone/>
              <a:defRPr lang="cs-CZ" sz="2400" b="0" dirty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lze upravit styl předlohy.</a:t>
            </a:r>
            <a:endParaRPr lang="cs-CZ" dirty="0"/>
          </a:p>
        </p:txBody>
      </p:sp>
      <p:pic>
        <p:nvPicPr>
          <p:cNvPr id="11" name="Obrázek 10">
            <a:extLst>
              <a:ext uri="{FF2B5EF4-FFF2-40B4-BE49-F238E27FC236}">
                <a16:creationId xmlns:a16="http://schemas.microsoft.com/office/drawing/2014/main" id="{49B9B08F-DEFC-41F5-A90C-7ED8ADA130B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4000" y="414000"/>
            <a:ext cx="1531624" cy="10360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538414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32" userDrawn="1">
          <p15:clr>
            <a:srgbClr val="FBAE40"/>
          </p15:clr>
        </p15:guide>
        <p15:guide id="2" pos="234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rázky text - dva sloup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Zástupný symbol pro obsah 12">
            <a:extLst>
              <a:ext uri="{FF2B5EF4-FFF2-40B4-BE49-F238E27FC236}">
                <a16:creationId xmlns:a16="http://schemas.microsoft.com/office/drawing/2014/main" id="{9622FDD6-5C71-4DE9-BFBE-6443A2855E5C}"/>
              </a:ext>
            </a:extLst>
          </p:cNvPr>
          <p:cNvSpPr>
            <a:spLocks noGrp="1"/>
          </p:cNvSpPr>
          <p:nvPr>
            <p:ph sz="quarter" idx="24"/>
          </p:nvPr>
        </p:nvSpPr>
        <p:spPr>
          <a:xfrm>
            <a:off x="719997" y="718712"/>
            <a:ext cx="5220001" cy="3204001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2" name="Zástupný symbol pro zápatí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altLang="cs-CZ"/>
              <a:t>Sylva Žáková Talpová, Jan Žák</a:t>
            </a:r>
            <a:endParaRPr lang="cs-CZ" altLang="cs-CZ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6D6C118-631F-4A80-9886-907009361577}" type="slidenum">
              <a:rPr lang="cs-CZ" altLang="cs-CZ"/>
              <a:pPr/>
              <a:t>‹#›</a:t>
            </a:fld>
            <a:endParaRPr lang="cs-CZ" altLang="cs-CZ" dirty="0"/>
          </a:p>
        </p:txBody>
      </p:sp>
      <p:sp>
        <p:nvSpPr>
          <p:cNvPr id="9" name="Zástupný symbol pro text 5">
            <a:extLst>
              <a:ext uri="{FF2B5EF4-FFF2-40B4-BE49-F238E27FC236}">
                <a16:creationId xmlns:a16="http://schemas.microsoft.com/office/drawing/2014/main" id="{8D903DEB-B441-46DB-8462-2640DC8DB3E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719999" y="4500000"/>
            <a:ext cx="5220000" cy="1331998"/>
          </a:xfrm>
        </p:spPr>
        <p:txBody>
          <a:bodyPr lIns="0" tIns="0" rIns="0" bIns="0" numCol="1" spcCol="324000">
            <a:noAutofit/>
          </a:bodyPr>
          <a:lstStyle>
            <a:lvl1pPr algn="l">
              <a:lnSpc>
                <a:spcPts val="1800"/>
              </a:lnSpc>
              <a:defRPr sz="1500" b="0">
                <a:solidFill>
                  <a:schemeClr val="tx1"/>
                </a:solidFill>
              </a:defRPr>
            </a:lvl1pPr>
            <a:lvl2pPr algn="l">
              <a:defRPr u="none"/>
            </a:lvl2pPr>
            <a:lvl3pPr algn="l">
              <a:defRPr>
                <a:latin typeface="+mn-lt"/>
              </a:defRPr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11" name="Zástupný symbol pro text 13">
            <a:extLst>
              <a:ext uri="{FF2B5EF4-FFF2-40B4-BE49-F238E27FC236}">
                <a16:creationId xmlns:a16="http://schemas.microsoft.com/office/drawing/2014/main" id="{66F1D7B9-D1BE-446E-87CA-6AD81AFA8389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720724" y="4068000"/>
            <a:ext cx="5220000" cy="360000"/>
          </a:xfrm>
        </p:spPr>
        <p:txBody>
          <a:bodyPr/>
          <a:lstStyle>
            <a:lvl1pPr>
              <a:lnSpc>
                <a:spcPts val="1100"/>
              </a:lnSpc>
              <a:defRPr sz="900" b="1"/>
            </a:lvl1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13" name="Zástupný symbol pro text 5">
            <a:extLst>
              <a:ext uri="{FF2B5EF4-FFF2-40B4-BE49-F238E27FC236}">
                <a16:creationId xmlns:a16="http://schemas.microsoft.com/office/drawing/2014/main" id="{3947EF07-8AF7-4904-8565-F5D81E4282DE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6251278" y="4500000"/>
            <a:ext cx="5220000" cy="1331998"/>
          </a:xfrm>
        </p:spPr>
        <p:txBody>
          <a:bodyPr lIns="0" tIns="0" rIns="0" bIns="0" numCol="1" spcCol="324000">
            <a:noAutofit/>
          </a:bodyPr>
          <a:lstStyle>
            <a:lvl1pPr algn="l">
              <a:lnSpc>
                <a:spcPts val="1800"/>
              </a:lnSpc>
              <a:defRPr sz="1500" b="0">
                <a:solidFill>
                  <a:schemeClr val="tx1"/>
                </a:solidFill>
              </a:defRPr>
            </a:lvl1pPr>
            <a:lvl2pPr algn="l">
              <a:defRPr u="none"/>
            </a:lvl2pPr>
            <a:lvl3pPr algn="l">
              <a:defRPr>
                <a:latin typeface="+mn-lt"/>
              </a:defRPr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15" name="Zástupný symbol pro text 13">
            <a:extLst>
              <a:ext uri="{FF2B5EF4-FFF2-40B4-BE49-F238E27FC236}">
                <a16:creationId xmlns:a16="http://schemas.microsoft.com/office/drawing/2014/main" id="{334B9440-7A06-4BF8-9532-C11248171B0C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6252003" y="4068000"/>
            <a:ext cx="5220000" cy="360000"/>
          </a:xfrm>
        </p:spPr>
        <p:txBody>
          <a:bodyPr/>
          <a:lstStyle>
            <a:lvl1pPr>
              <a:lnSpc>
                <a:spcPts val="1100"/>
              </a:lnSpc>
              <a:defRPr sz="900" b="1"/>
            </a:lvl1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17" name="Zástupný symbol pro obsah 12">
            <a:extLst>
              <a:ext uri="{FF2B5EF4-FFF2-40B4-BE49-F238E27FC236}">
                <a16:creationId xmlns:a16="http://schemas.microsoft.com/office/drawing/2014/main" id="{263AA377-982D-4CA3-B9BD-C61AF6524812}"/>
              </a:ext>
            </a:extLst>
          </p:cNvPr>
          <p:cNvSpPr>
            <a:spLocks noGrp="1"/>
          </p:cNvSpPr>
          <p:nvPr>
            <p:ph sz="quarter" idx="25"/>
          </p:nvPr>
        </p:nvSpPr>
        <p:spPr>
          <a:xfrm>
            <a:off x="6251278" y="718712"/>
            <a:ext cx="5220001" cy="3204001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</p:txBody>
      </p:sp>
      <p:pic>
        <p:nvPicPr>
          <p:cNvPr id="16" name="Obrázek 15">
            <a:extLst>
              <a:ext uri="{FF2B5EF4-FFF2-40B4-BE49-F238E27FC236}">
                <a16:creationId xmlns:a16="http://schemas.microsoft.com/office/drawing/2014/main" id="{F3FD241E-C136-47D8-959E-BB3B67B34CF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91922" y="6059508"/>
            <a:ext cx="858752" cy="5809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29866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ázdný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altLang="cs-CZ"/>
              <a:t>Sylva Žáková Talpová, Jan Žák</a:t>
            </a:r>
            <a:endParaRPr lang="cs-CZ" altLang="cs-CZ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6D6C118-631F-4A80-9886-907009361577}" type="slidenum">
              <a:rPr lang="cs-CZ" altLang="cs-CZ"/>
              <a:pPr/>
              <a:t>‹#›</a:t>
            </a:fld>
            <a:endParaRPr lang="cs-CZ" altLang="cs-CZ" dirty="0"/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A47E0891-B72B-451F-A5CC-18CC27B9DFD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91922" y="6059508"/>
            <a:ext cx="858752" cy="5809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389077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verzní snímek s obrázkem">
    <p:bg>
      <p:bgPr>
        <a:solidFill>
          <a:srgbClr val="B9006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zápatí 1"/>
          <p:cNvSpPr>
            <a:spLocks noGrp="1"/>
          </p:cNvSpPr>
          <p:nvPr>
            <p:ph type="ftr" sz="quarter" idx="10"/>
          </p:nvPr>
        </p:nvSpPr>
        <p:spPr>
          <a:xfrm>
            <a:off x="720000" y="6228000"/>
            <a:ext cx="7920000" cy="2520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cs-CZ"/>
              <a:t>Sylva Žáková Talpová, Jan Žák</a:t>
            </a:r>
            <a:endParaRPr lang="cs-CZ" dirty="0"/>
          </a:p>
        </p:txBody>
      </p:sp>
      <p:sp>
        <p:nvSpPr>
          <p:cNvPr id="5" name="Zástupný symbol pro číslo snímku 2"/>
          <p:cNvSpPr>
            <a:spLocks noGrp="1"/>
          </p:cNvSpPr>
          <p:nvPr>
            <p:ph type="sldNum" sz="quarter" idx="11"/>
          </p:nvPr>
        </p:nvSpPr>
        <p:spPr>
          <a:xfrm>
            <a:off x="414000" y="6228000"/>
            <a:ext cx="252000" cy="2520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D6D6C118-631F-4A80-9886-907009361577}" type="slidenum">
              <a:rPr lang="cs-CZ" altLang="cs-CZ" smtClean="0"/>
              <a:pPr/>
              <a:t>‹#›</a:t>
            </a:fld>
            <a:endParaRPr lang="cs-CZ" altLang="cs-CZ" dirty="0"/>
          </a:p>
        </p:txBody>
      </p:sp>
      <p:sp>
        <p:nvSpPr>
          <p:cNvPr id="8" name="Zástupný symbol pro obrázek 7"/>
          <p:cNvSpPr>
            <a:spLocks noGrp="1"/>
          </p:cNvSpPr>
          <p:nvPr>
            <p:ph type="pic" sz="quarter" idx="12"/>
          </p:nvPr>
        </p:nvSpPr>
        <p:spPr>
          <a:xfrm>
            <a:off x="0" y="1"/>
            <a:ext cx="12192000" cy="5842000"/>
          </a:xfrm>
        </p:spPr>
        <p:txBody>
          <a:bodyPr anchor="ctr"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r>
              <a:rPr lang="cs-CZ"/>
              <a:t>Kliknutím na ikonu přidáte obrázek.</a:t>
            </a:r>
            <a:endParaRPr lang="cs-CZ" dirty="0"/>
          </a:p>
        </p:txBody>
      </p:sp>
      <p:pic>
        <p:nvPicPr>
          <p:cNvPr id="9" name="Obrázek 8">
            <a:extLst>
              <a:ext uri="{FF2B5EF4-FFF2-40B4-BE49-F238E27FC236}">
                <a16:creationId xmlns:a16="http://schemas.microsoft.com/office/drawing/2014/main" id="{4F60899B-36F3-4125-A4D2-BF77A443E53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77426" y="6050485"/>
            <a:ext cx="883410" cy="5976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385452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nímek MUNI ECON">
    <p:bg>
      <p:bgPr>
        <a:solidFill>
          <a:srgbClr val="B9006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3">
            <a:extLst>
              <a:ext uri="{FF2B5EF4-FFF2-40B4-BE49-F238E27FC236}">
                <a16:creationId xmlns:a16="http://schemas.microsoft.com/office/drawing/2014/main" id="{3F35F32C-C513-46D5-A31A-1C8F92EC97F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23135" y="2019299"/>
            <a:ext cx="4199887" cy="2841099"/>
          </a:xfrm>
          <a:prstGeom prst="rect">
            <a:avLst/>
          </a:prstGeom>
        </p:spPr>
      </p:pic>
      <p:sp>
        <p:nvSpPr>
          <p:cNvPr id="3" name="Zástupný symbol pro zápatí 1"/>
          <p:cNvSpPr>
            <a:spLocks noGrp="1"/>
          </p:cNvSpPr>
          <p:nvPr>
            <p:ph type="ftr" sz="quarter" idx="10"/>
          </p:nvPr>
        </p:nvSpPr>
        <p:spPr>
          <a:xfrm>
            <a:off x="720000" y="6228000"/>
            <a:ext cx="7920000" cy="252000"/>
          </a:xfrm>
        </p:spPr>
        <p:txBody>
          <a:bodyPr/>
          <a:lstStyle>
            <a:lvl1pPr>
              <a:defRPr>
                <a:solidFill>
                  <a:srgbClr val="B9006E"/>
                </a:solidFill>
              </a:defRPr>
            </a:lvl1pPr>
          </a:lstStyle>
          <a:p>
            <a:r>
              <a:rPr lang="cs-CZ"/>
              <a:t>Sylva Žáková Talpová, Jan Žák</a:t>
            </a:r>
            <a:endParaRPr lang="cs-CZ" dirty="0"/>
          </a:p>
        </p:txBody>
      </p:sp>
      <p:sp>
        <p:nvSpPr>
          <p:cNvPr id="5" name="Zástupný symbol pro číslo snímku 2"/>
          <p:cNvSpPr>
            <a:spLocks noGrp="1"/>
          </p:cNvSpPr>
          <p:nvPr>
            <p:ph type="sldNum" sz="quarter" idx="11"/>
          </p:nvPr>
        </p:nvSpPr>
        <p:spPr>
          <a:xfrm>
            <a:off x="414000" y="6228000"/>
            <a:ext cx="252000" cy="252000"/>
          </a:xfrm>
        </p:spPr>
        <p:txBody>
          <a:bodyPr/>
          <a:lstStyle>
            <a:lvl1pPr>
              <a:defRPr>
                <a:solidFill>
                  <a:srgbClr val="B9006E"/>
                </a:solidFill>
              </a:defRPr>
            </a:lvl1pPr>
          </a:lstStyle>
          <a:p>
            <a:fld id="{D6D6C118-631F-4A80-9886-907009361577}" type="slidenum">
              <a:rPr lang="cs-CZ" altLang="cs-CZ" smtClean="0"/>
              <a:pPr/>
              <a:t>‹#›</a:t>
            </a:fld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30097039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nímek MUN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50208" y="2434288"/>
            <a:ext cx="7673489" cy="1989423"/>
          </a:xfrm>
          <a:prstGeom prst="rect">
            <a:avLst/>
          </a:prstGeom>
        </p:spPr>
      </p:pic>
      <p:sp>
        <p:nvSpPr>
          <p:cNvPr id="3" name="Zástupný symbol pro zápatí 1">
            <a:extLst>
              <a:ext uri="{FF2B5EF4-FFF2-40B4-BE49-F238E27FC236}">
                <a16:creationId xmlns:a16="http://schemas.microsoft.com/office/drawing/2014/main" id="{F7D96717-61A6-4CA4-8435-E0D536EBA67F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720000" y="6228000"/>
            <a:ext cx="7920000" cy="252000"/>
          </a:xfrm>
        </p:spPr>
        <p:txBody>
          <a:bodyPr/>
          <a:lstStyle>
            <a:lvl1pPr>
              <a:defRPr>
                <a:solidFill>
                  <a:srgbClr val="0000DC"/>
                </a:solidFill>
              </a:defRPr>
            </a:lvl1pPr>
          </a:lstStyle>
          <a:p>
            <a:r>
              <a:rPr lang="cs-CZ"/>
              <a:t>Sylva Žáková Talpová, Jan Žák</a:t>
            </a:r>
            <a:endParaRPr lang="cs-CZ" dirty="0"/>
          </a:p>
        </p:txBody>
      </p:sp>
      <p:sp>
        <p:nvSpPr>
          <p:cNvPr id="5" name="Zástupný symbol pro číslo snímku 2">
            <a:extLst>
              <a:ext uri="{FF2B5EF4-FFF2-40B4-BE49-F238E27FC236}">
                <a16:creationId xmlns:a16="http://schemas.microsoft.com/office/drawing/2014/main" id="{599CB6BE-5475-43A1-B06C-8E7566E4466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414000" y="6228000"/>
            <a:ext cx="252000" cy="252000"/>
          </a:xfrm>
        </p:spPr>
        <p:txBody>
          <a:bodyPr/>
          <a:lstStyle>
            <a:lvl1pPr>
              <a:defRPr>
                <a:solidFill>
                  <a:srgbClr val="0000DC"/>
                </a:solidFill>
              </a:defRPr>
            </a:lvl1pPr>
          </a:lstStyle>
          <a:p>
            <a:fld id="{D6D6C118-631F-4A80-9886-907009361577}" type="slidenum">
              <a:rPr lang="cs-CZ" altLang="cs-CZ" smtClean="0"/>
              <a:pPr/>
              <a:t>‹#›</a:t>
            </a:fld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79121426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zápatí 3"/>
          <p:cNvSpPr>
            <a:spLocks noGrp="1"/>
          </p:cNvSpPr>
          <p:nvPr>
            <p:ph type="ftr" sz="quarter" idx="10"/>
          </p:nvPr>
        </p:nvSpPr>
        <p:spPr>
          <a:xfrm>
            <a:off x="720000" y="6228000"/>
            <a:ext cx="7920000" cy="252000"/>
          </a:xfrm>
        </p:spPr>
        <p:txBody>
          <a:bodyPr/>
          <a:lstStyle>
            <a:lvl1pPr>
              <a:defRPr sz="1200"/>
            </a:lvl1pPr>
          </a:lstStyle>
          <a:p>
            <a:r>
              <a:rPr lang="cs-CZ"/>
              <a:t>Sylva Žáková Talpová, Jan Žák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0970407D-EE58-4A0B-824B-1D3AE42DD9CF}" type="slidenum">
              <a:rPr lang="cs-CZ" altLang="cs-CZ"/>
              <a:pPr/>
              <a:t>‹#›</a:t>
            </a:fld>
            <a:endParaRPr lang="cs-CZ" altLang="cs-CZ" dirty="0"/>
          </a:p>
        </p:txBody>
      </p:sp>
      <p:sp>
        <p:nvSpPr>
          <p:cNvPr id="13" name="Nadpis 12">
            <a:extLst>
              <a:ext uri="{FF2B5EF4-FFF2-40B4-BE49-F238E27FC236}">
                <a16:creationId xmlns:a16="http://schemas.microsoft.com/office/drawing/2014/main" id="{6B0440B8-6781-4DF7-853B-03D5855A8C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7" name="Zástupný symbol pro obsah 2"/>
          <p:cNvSpPr>
            <a:spLocks noGrp="1"/>
          </p:cNvSpPr>
          <p:nvPr>
            <p:ph idx="1"/>
          </p:nvPr>
        </p:nvSpPr>
        <p:spPr>
          <a:xfrm>
            <a:off x="720000" y="1692002"/>
            <a:ext cx="10753200" cy="4139998"/>
          </a:xfrm>
          <a:prstGeom prst="rect">
            <a:avLst/>
          </a:prstGeom>
        </p:spPr>
        <p:txBody>
          <a:bodyPr/>
          <a:lstStyle>
            <a:lvl1pPr marL="252000" indent="-180000">
              <a:lnSpc>
                <a:spcPct val="150000"/>
              </a:lnSpc>
              <a:buClr>
                <a:schemeClr val="tx2"/>
              </a:buClr>
              <a:buSzPct val="100000"/>
              <a:buFont typeface="Arial" panose="020B0604020202020204" pitchFamily="34" charset="0"/>
              <a:buChar char="̶"/>
              <a:defRPr b="0"/>
            </a:lvl1pPr>
            <a:lvl2pPr marL="504000" indent="-180000">
              <a:lnSpc>
                <a:spcPct val="100000"/>
              </a:lnSpc>
              <a:buClr>
                <a:schemeClr val="tx2"/>
              </a:buClr>
              <a:buFont typeface="Arial" panose="020B0604020202020204" pitchFamily="34" charset="0"/>
              <a:buChar char="̶"/>
              <a:defRPr sz="2000"/>
            </a:lvl2pPr>
            <a:lvl3pPr marL="914400" indent="0">
              <a:buNone/>
              <a:defRPr/>
            </a:lvl3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</p:txBody>
      </p:sp>
      <p:pic>
        <p:nvPicPr>
          <p:cNvPr id="9" name="Obrázek 8">
            <a:extLst>
              <a:ext uri="{FF2B5EF4-FFF2-40B4-BE49-F238E27FC236}">
                <a16:creationId xmlns:a16="http://schemas.microsoft.com/office/drawing/2014/main" id="{EE00E847-80B3-4CCA-A625-6785A7EF085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91922" y="6059508"/>
            <a:ext cx="858752" cy="5809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122957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997" userDrawn="1">
          <p15:clr>
            <a:srgbClr val="FBAE40"/>
          </p15:clr>
        </p15:guide>
        <p15:guide id="2" pos="438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Úvodní snímek – inverzní">
    <p:bg>
      <p:bgPr>
        <a:solidFill>
          <a:srgbClr val="B9006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D8587455-5AC3-4F6B-BE52-826326AFD38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cs-CZ"/>
              <a:t>Sylva Žáková Talpová, Jan Žák</a:t>
            </a:r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F3A84368-F699-48A6-8383-4822D7F23BC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0DE708CC-0C3F-4567-9698-B54C0F35BD31}" type="slidenum">
              <a:rPr lang="cs-CZ" altLang="cs-CZ" smtClean="0"/>
              <a:pPr/>
              <a:t>‹#›</a:t>
            </a:fld>
            <a:endParaRPr lang="cs-CZ" altLang="cs-CZ" dirty="0"/>
          </a:p>
        </p:txBody>
      </p:sp>
      <p:sp>
        <p:nvSpPr>
          <p:cNvPr id="7" name="Nadpis 6">
            <a:extLst>
              <a:ext uri="{FF2B5EF4-FFF2-40B4-BE49-F238E27FC236}">
                <a16:creationId xmlns:a16="http://schemas.microsoft.com/office/drawing/2014/main" id="{322FA9F0-97E4-45C3-84A8-592F85A6A3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8502" y="2900365"/>
            <a:ext cx="11361600" cy="1171580"/>
          </a:xfrm>
        </p:spPr>
        <p:txBody>
          <a:bodyPr anchor="t"/>
          <a:lstStyle>
            <a:lvl1pPr algn="l">
              <a:lnSpc>
                <a:spcPts val="4400"/>
              </a:lnSpc>
              <a:defRPr sz="4400">
                <a:solidFill>
                  <a:schemeClr val="bg1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8" name="Podnadpis 2"/>
          <p:cNvSpPr>
            <a:spLocks noGrp="1"/>
          </p:cNvSpPr>
          <p:nvPr>
            <p:ph type="subTitle" idx="1"/>
          </p:nvPr>
        </p:nvSpPr>
        <p:spPr>
          <a:xfrm>
            <a:off x="398502" y="4116402"/>
            <a:ext cx="11361600" cy="698497"/>
          </a:xfrm>
        </p:spPr>
        <p:txBody>
          <a:bodyPr anchor="t"/>
          <a:lstStyle>
            <a:lvl1pPr marL="0" indent="0" algn="l">
              <a:buNone/>
              <a:defRPr lang="cs-CZ" sz="2400" b="0" dirty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lze upravit styl předlohy.</a:t>
            </a:r>
            <a:endParaRPr lang="cs-CZ" dirty="0"/>
          </a:p>
        </p:txBody>
      </p:sp>
      <p:pic>
        <p:nvPicPr>
          <p:cNvPr id="11" name="Obrázek 10">
            <a:extLst>
              <a:ext uri="{FF2B5EF4-FFF2-40B4-BE49-F238E27FC236}">
                <a16:creationId xmlns:a16="http://schemas.microsoft.com/office/drawing/2014/main" id="{1A2D5337-C607-4767-9675-2A7AE5CC3A8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4000" y="414000"/>
            <a:ext cx="1520782" cy="10287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8116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32">
          <p15:clr>
            <a:srgbClr val="FBAE40"/>
          </p15:clr>
        </p15:guide>
        <p15:guide id="2" pos="234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, pod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720000" y="1692002"/>
            <a:ext cx="10753200" cy="4139998"/>
          </a:xfrm>
          <a:prstGeom prst="rect">
            <a:avLst/>
          </a:prstGeom>
        </p:spPr>
        <p:txBody>
          <a:bodyPr/>
          <a:lstStyle>
            <a:lvl1pPr marL="252000" indent="-180000">
              <a:lnSpc>
                <a:spcPct val="150000"/>
              </a:lnSpc>
              <a:buClr>
                <a:schemeClr val="tx2"/>
              </a:buClr>
              <a:buSzPct val="100000"/>
              <a:buFont typeface="Arial" panose="020B0604020202020204" pitchFamily="34" charset="0"/>
              <a:buChar char="̶"/>
              <a:defRPr b="0"/>
            </a:lvl1pPr>
            <a:lvl2pPr marL="504000" indent="-180000">
              <a:lnSpc>
                <a:spcPct val="100000"/>
              </a:lnSpc>
              <a:buClr>
                <a:schemeClr val="tx2"/>
              </a:buClr>
              <a:buFont typeface="Arial" panose="020B0604020202020204" pitchFamily="34" charset="0"/>
              <a:buChar char="̶"/>
              <a:defRPr sz="2000"/>
            </a:lvl2pPr>
            <a:lvl3pPr marL="914400" indent="0">
              <a:buNone/>
              <a:defRPr/>
            </a:lvl3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 sz="1200"/>
            </a:lvl1pPr>
          </a:lstStyle>
          <a:p>
            <a:r>
              <a:rPr lang="cs-CZ"/>
              <a:t>Sylva Žáková Talpová, Jan Žák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0970407D-EE58-4A0B-824B-1D3AE42DD9CF}" type="slidenum">
              <a:rPr lang="cs-CZ" altLang="cs-CZ"/>
              <a:pPr/>
              <a:t>‹#›</a:t>
            </a:fld>
            <a:endParaRPr lang="cs-CZ" altLang="cs-CZ" dirty="0"/>
          </a:p>
        </p:txBody>
      </p:sp>
      <p:sp>
        <p:nvSpPr>
          <p:cNvPr id="7" name="Zástupný symbol pro text 7">
            <a:extLst>
              <a:ext uri="{FF2B5EF4-FFF2-40B4-BE49-F238E27FC236}">
                <a16:creationId xmlns:a16="http://schemas.microsoft.com/office/drawing/2014/main" id="{9F610B39-FB78-4767-BA31-C3D4E7D5586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720725" y="1296001"/>
            <a:ext cx="10752138" cy="271576"/>
          </a:xfrm>
        </p:spPr>
        <p:txBody>
          <a:bodyPr lIns="0" tIns="0" rIns="0" bIns="0">
            <a:noAutofit/>
          </a:bodyPr>
          <a:lstStyle>
            <a:lvl1pPr algn="l">
              <a:lnSpc>
                <a:spcPts val="2300"/>
              </a:lnSpc>
              <a:defRPr sz="20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13" name="Nadpis 12">
            <a:extLst>
              <a:ext uri="{FF2B5EF4-FFF2-40B4-BE49-F238E27FC236}">
                <a16:creationId xmlns:a16="http://schemas.microsoft.com/office/drawing/2014/main" id="{6B0440B8-6781-4DF7-853B-03D5855A8C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pic>
        <p:nvPicPr>
          <p:cNvPr id="8" name="Obrázek 7">
            <a:extLst>
              <a:ext uri="{FF2B5EF4-FFF2-40B4-BE49-F238E27FC236}">
                <a16:creationId xmlns:a16="http://schemas.microsoft.com/office/drawing/2014/main" id="{BF1866C0-9E4A-449F-8756-70AFEADAD41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91922" y="6059508"/>
            <a:ext cx="858752" cy="5809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44282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 a 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altLang="cs-CZ"/>
              <a:t>Sylva Žáková Talpová, Jan Žák</a:t>
            </a:r>
            <a:endParaRPr lang="cs-CZ" altLang="cs-CZ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6D6C118-631F-4A80-9886-907009361577}" type="slidenum">
              <a:rPr lang="cs-CZ" altLang="cs-CZ"/>
              <a:pPr/>
              <a:t>‹#›</a:t>
            </a:fld>
            <a:endParaRPr lang="cs-CZ" altLang="cs-CZ" dirty="0"/>
          </a:p>
        </p:txBody>
      </p:sp>
      <p:sp>
        <p:nvSpPr>
          <p:cNvPr id="16" name="Zástupný symbol pro text 7">
            <a:extLst>
              <a:ext uri="{FF2B5EF4-FFF2-40B4-BE49-F238E27FC236}">
                <a16:creationId xmlns:a16="http://schemas.microsoft.com/office/drawing/2014/main" id="{9F610B39-FB78-4767-BA31-C3D4E7D5586C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720725" y="1296001"/>
            <a:ext cx="5220000" cy="271576"/>
          </a:xfrm>
        </p:spPr>
        <p:txBody>
          <a:bodyPr lIns="0" tIns="0" rIns="0" bIns="0">
            <a:noAutofit/>
          </a:bodyPr>
          <a:lstStyle>
            <a:lvl1pPr algn="l">
              <a:lnSpc>
                <a:spcPts val="2300"/>
              </a:lnSpc>
              <a:defRPr sz="20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18" name="Nadpis 12">
            <a:extLst>
              <a:ext uri="{FF2B5EF4-FFF2-40B4-BE49-F238E27FC236}">
                <a16:creationId xmlns:a16="http://schemas.microsoft.com/office/drawing/2014/main" id="{6B0440B8-6781-4DF7-853B-03D5855A8C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0000" y="720000"/>
            <a:ext cx="10753200" cy="451576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21" name="Zástupný symbol pro text 7">
            <a:extLst>
              <a:ext uri="{FF2B5EF4-FFF2-40B4-BE49-F238E27FC236}">
                <a16:creationId xmlns:a16="http://schemas.microsoft.com/office/drawing/2014/main" id="{9F610B39-FB78-4767-BA31-C3D4E7D5586C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6251278" y="1290515"/>
            <a:ext cx="5220000" cy="271576"/>
          </a:xfrm>
        </p:spPr>
        <p:txBody>
          <a:bodyPr lIns="0" tIns="0" rIns="0" bIns="0">
            <a:noAutofit/>
          </a:bodyPr>
          <a:lstStyle>
            <a:lvl1pPr algn="l">
              <a:lnSpc>
                <a:spcPts val="2300"/>
              </a:lnSpc>
              <a:defRPr sz="20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22" name="Zástupný symbol pro obsah 2"/>
          <p:cNvSpPr>
            <a:spLocks noGrp="1"/>
          </p:cNvSpPr>
          <p:nvPr>
            <p:ph idx="1"/>
          </p:nvPr>
        </p:nvSpPr>
        <p:spPr>
          <a:xfrm>
            <a:off x="720000" y="1692001"/>
            <a:ext cx="5219998" cy="4140000"/>
          </a:xfrm>
          <a:prstGeom prst="rect">
            <a:avLst/>
          </a:prstGeom>
        </p:spPr>
        <p:txBody>
          <a:bodyPr/>
          <a:lstStyle>
            <a:lvl1pPr marL="252000" indent="-180000">
              <a:lnSpc>
                <a:spcPct val="150000"/>
              </a:lnSpc>
              <a:buClr>
                <a:schemeClr val="tx2"/>
              </a:buClr>
              <a:buSzPct val="100000"/>
              <a:buFont typeface="Arial" panose="020B0604020202020204" pitchFamily="34" charset="0"/>
              <a:buChar char="̶"/>
              <a:defRPr b="0"/>
            </a:lvl1pPr>
            <a:lvl2pPr marL="504000" indent="-180000">
              <a:lnSpc>
                <a:spcPct val="100000"/>
              </a:lnSpc>
              <a:buClr>
                <a:schemeClr val="tx2"/>
              </a:buClr>
              <a:buFont typeface="Arial" panose="020B0604020202020204" pitchFamily="34" charset="0"/>
              <a:buChar char="̶"/>
              <a:defRPr sz="2000"/>
            </a:lvl2pPr>
            <a:lvl3pPr marL="914400" indent="0">
              <a:buNone/>
              <a:defRPr/>
            </a:lvl3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</p:txBody>
      </p:sp>
      <p:sp>
        <p:nvSpPr>
          <p:cNvPr id="23" name="Zástupný symbol pro obsah 2"/>
          <p:cNvSpPr>
            <a:spLocks noGrp="1"/>
          </p:cNvSpPr>
          <p:nvPr>
            <p:ph idx="28"/>
          </p:nvPr>
        </p:nvSpPr>
        <p:spPr>
          <a:xfrm>
            <a:off x="6251280" y="1690271"/>
            <a:ext cx="5219998" cy="4140000"/>
          </a:xfrm>
          <a:prstGeom prst="rect">
            <a:avLst/>
          </a:prstGeom>
        </p:spPr>
        <p:txBody>
          <a:bodyPr/>
          <a:lstStyle>
            <a:lvl1pPr marL="252000" indent="-180000">
              <a:lnSpc>
                <a:spcPct val="150000"/>
              </a:lnSpc>
              <a:buClr>
                <a:schemeClr val="tx2"/>
              </a:buClr>
              <a:buSzPct val="100000"/>
              <a:buFont typeface="Arial" panose="020B0604020202020204" pitchFamily="34" charset="0"/>
              <a:buChar char="̶"/>
              <a:defRPr b="0"/>
            </a:lvl1pPr>
            <a:lvl2pPr marL="504000" indent="-180000">
              <a:lnSpc>
                <a:spcPct val="100000"/>
              </a:lnSpc>
              <a:buClr>
                <a:schemeClr val="tx2"/>
              </a:buClr>
              <a:buFont typeface="Arial" panose="020B0604020202020204" pitchFamily="34" charset="0"/>
              <a:buChar char="̶"/>
              <a:defRPr sz="2000"/>
            </a:lvl2pPr>
            <a:lvl3pPr marL="914400" indent="0">
              <a:buNone/>
              <a:defRPr/>
            </a:lvl3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</p:txBody>
      </p:sp>
      <p:pic>
        <p:nvPicPr>
          <p:cNvPr id="10" name="Obrázek 9">
            <a:extLst>
              <a:ext uri="{FF2B5EF4-FFF2-40B4-BE49-F238E27FC236}">
                <a16:creationId xmlns:a16="http://schemas.microsoft.com/office/drawing/2014/main" id="{0DEA7DE3-FBF5-48DB-AE89-99F65F9D8C2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91922" y="6059508"/>
            <a:ext cx="858752" cy="5809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716842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886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, obsah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Zástupný symbol pro obsah 12">
            <a:extLst>
              <a:ext uri="{FF2B5EF4-FFF2-40B4-BE49-F238E27FC236}">
                <a16:creationId xmlns:a16="http://schemas.microsoft.com/office/drawing/2014/main" id="{83517C49-9C06-4658-8660-E0D21D83CE29}"/>
              </a:ext>
            </a:extLst>
          </p:cNvPr>
          <p:cNvSpPr>
            <a:spLocks noGrp="1"/>
          </p:cNvSpPr>
          <p:nvPr>
            <p:ph sz="quarter" idx="24"/>
          </p:nvPr>
        </p:nvSpPr>
        <p:spPr>
          <a:xfrm>
            <a:off x="719137" y="1695074"/>
            <a:ext cx="5218413" cy="3896711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2" name="Zástupný symbol pro zápatí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altLang="cs-CZ"/>
              <a:t>Sylva Žáková Talpová, Jan Žák</a:t>
            </a:r>
            <a:endParaRPr lang="cs-CZ" altLang="cs-CZ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6D6C118-631F-4A80-9886-907009361577}" type="slidenum">
              <a:rPr lang="cs-CZ" altLang="cs-CZ"/>
              <a:pPr/>
              <a:t>‹#›</a:t>
            </a:fld>
            <a:endParaRPr lang="cs-CZ" altLang="cs-CZ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ABDE9BC5-EE25-44B2-8081-F2B94BAA68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9" name="Zástupný symbol pro text 13">
            <a:extLst>
              <a:ext uri="{FF2B5EF4-FFF2-40B4-BE49-F238E27FC236}">
                <a16:creationId xmlns:a16="http://schemas.microsoft.com/office/drawing/2014/main" id="{F7FD9E97-5F69-494E-8672-595752783306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720725" y="5599670"/>
            <a:ext cx="5218412" cy="216000"/>
          </a:xfrm>
        </p:spPr>
        <p:txBody>
          <a:bodyPr anchor="ctr"/>
          <a:lstStyle>
            <a:lvl1pPr>
              <a:lnSpc>
                <a:spcPts val="1100"/>
              </a:lnSpc>
              <a:defRPr sz="1000" b="0" i="0"/>
            </a:lvl1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12" name="Zástupný symbol pro obsah 2"/>
          <p:cNvSpPr>
            <a:spLocks noGrp="1"/>
          </p:cNvSpPr>
          <p:nvPr>
            <p:ph idx="28"/>
          </p:nvPr>
        </p:nvSpPr>
        <p:spPr>
          <a:xfrm>
            <a:off x="6251280" y="1667024"/>
            <a:ext cx="5219998" cy="4140000"/>
          </a:xfrm>
          <a:prstGeom prst="rect">
            <a:avLst/>
          </a:prstGeom>
        </p:spPr>
        <p:txBody>
          <a:bodyPr/>
          <a:lstStyle>
            <a:lvl1pPr marL="252000" indent="-180000">
              <a:lnSpc>
                <a:spcPct val="150000"/>
              </a:lnSpc>
              <a:buClr>
                <a:schemeClr val="tx2"/>
              </a:buClr>
              <a:buSzPct val="100000"/>
              <a:buFont typeface="Arial" panose="020B0604020202020204" pitchFamily="34" charset="0"/>
              <a:buChar char="̶"/>
              <a:defRPr sz="2000" b="0"/>
            </a:lvl1pPr>
            <a:lvl2pPr marL="504000" indent="-180000">
              <a:lnSpc>
                <a:spcPct val="100000"/>
              </a:lnSpc>
              <a:buClr>
                <a:schemeClr val="tx2"/>
              </a:buClr>
              <a:buFont typeface="Arial" panose="020B0604020202020204" pitchFamily="34" charset="0"/>
              <a:buChar char="̶"/>
              <a:defRPr sz="1600"/>
            </a:lvl2pPr>
            <a:lvl3pPr marL="914400" indent="0">
              <a:buNone/>
              <a:defRPr/>
            </a:lvl3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</p:txBody>
      </p:sp>
      <p:pic>
        <p:nvPicPr>
          <p:cNvPr id="14" name="Obrázek 13">
            <a:extLst>
              <a:ext uri="{FF2B5EF4-FFF2-40B4-BE49-F238E27FC236}">
                <a16:creationId xmlns:a16="http://schemas.microsoft.com/office/drawing/2014/main" id="{6A3A2FD6-9C9B-4458-A2AA-D1DD17E7E23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91922" y="6059508"/>
            <a:ext cx="858752" cy="5809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673959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57" userDrawn="1">
          <p15:clr>
            <a:srgbClr val="FBAE40"/>
          </p15:clr>
        </p15:guide>
        <p15:guide id="2" pos="7242" userDrawn="1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, podnadpis a tři sloup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Zástupný symbol pro obsah 12">
            <a:extLst>
              <a:ext uri="{FF2B5EF4-FFF2-40B4-BE49-F238E27FC236}">
                <a16:creationId xmlns:a16="http://schemas.microsoft.com/office/drawing/2014/main" id="{548D6DE9-EB16-4D0A-9F96-DD69C3E97213}"/>
              </a:ext>
            </a:extLst>
          </p:cNvPr>
          <p:cNvSpPr>
            <a:spLocks noGrp="1"/>
          </p:cNvSpPr>
          <p:nvPr>
            <p:ph sz="quarter" idx="22"/>
          </p:nvPr>
        </p:nvSpPr>
        <p:spPr>
          <a:xfrm>
            <a:off x="4440000" y="1692002"/>
            <a:ext cx="3311525" cy="2230711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2" name="Zástupný symbol pro zápatí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altLang="cs-CZ"/>
              <a:t>Sylva Žáková Talpová, Jan Žák</a:t>
            </a:r>
            <a:endParaRPr lang="cs-CZ" altLang="cs-CZ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6D6C118-631F-4A80-9886-907009361577}" type="slidenum">
              <a:rPr lang="cs-CZ" altLang="cs-CZ"/>
              <a:pPr/>
              <a:t>‹#›</a:t>
            </a:fld>
            <a:endParaRPr lang="cs-CZ" altLang="cs-CZ" dirty="0"/>
          </a:p>
        </p:txBody>
      </p:sp>
      <p:sp>
        <p:nvSpPr>
          <p:cNvPr id="6" name="Zástupný symbol pro text 5">
            <a:extLst>
              <a:ext uri="{FF2B5EF4-FFF2-40B4-BE49-F238E27FC236}">
                <a16:creationId xmlns:a16="http://schemas.microsoft.com/office/drawing/2014/main" id="{C2D097E9-9E99-4F02-A434-E69D713D0FBC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719999" y="4414271"/>
            <a:ext cx="3312000" cy="1427730"/>
          </a:xfrm>
        </p:spPr>
        <p:txBody>
          <a:bodyPr lIns="0" tIns="0" rIns="0" bIns="0" numCol="1" spcCol="324000">
            <a:noAutofit/>
          </a:bodyPr>
          <a:lstStyle>
            <a:lvl1pPr algn="l">
              <a:lnSpc>
                <a:spcPts val="1800"/>
              </a:lnSpc>
              <a:defRPr sz="1500" b="0">
                <a:solidFill>
                  <a:schemeClr val="tx1"/>
                </a:solidFill>
              </a:defRPr>
            </a:lvl1pPr>
            <a:lvl2pPr algn="l">
              <a:defRPr u="none"/>
            </a:lvl2pPr>
            <a:lvl3pPr algn="l">
              <a:defRPr>
                <a:latin typeface="+mn-lt"/>
              </a:defRPr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7" name="Zástupný symbol pro text 5">
            <a:extLst>
              <a:ext uri="{FF2B5EF4-FFF2-40B4-BE49-F238E27FC236}">
                <a16:creationId xmlns:a16="http://schemas.microsoft.com/office/drawing/2014/main" id="{7E169087-A2FD-4849-9AAC-BD41AA07A5EA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440000" y="4414271"/>
            <a:ext cx="3312000" cy="1427730"/>
          </a:xfrm>
        </p:spPr>
        <p:txBody>
          <a:bodyPr lIns="0" tIns="0" rIns="0" bIns="0" numCol="1" spcCol="324000">
            <a:noAutofit/>
          </a:bodyPr>
          <a:lstStyle>
            <a:lvl1pPr algn="l">
              <a:lnSpc>
                <a:spcPts val="1800"/>
              </a:lnSpc>
              <a:defRPr sz="1500" b="0">
                <a:solidFill>
                  <a:schemeClr val="tx1"/>
                </a:solidFill>
              </a:defRPr>
            </a:lvl1pPr>
            <a:lvl2pPr algn="l">
              <a:defRPr u="none"/>
            </a:lvl2pPr>
            <a:lvl3pPr algn="l">
              <a:defRPr>
                <a:latin typeface="+mn-lt"/>
              </a:defRPr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9" name="Zástupný symbol pro text 5">
            <a:extLst>
              <a:ext uri="{FF2B5EF4-FFF2-40B4-BE49-F238E27FC236}">
                <a16:creationId xmlns:a16="http://schemas.microsoft.com/office/drawing/2014/main" id="{E14CE5FF-FB97-4634-9714-4B5C0FDA386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8161200" y="4414270"/>
            <a:ext cx="3312000" cy="1427730"/>
          </a:xfrm>
        </p:spPr>
        <p:txBody>
          <a:bodyPr lIns="0" tIns="0" rIns="0" bIns="0" numCol="1" spcCol="324000">
            <a:noAutofit/>
          </a:bodyPr>
          <a:lstStyle>
            <a:lvl1pPr algn="l">
              <a:lnSpc>
                <a:spcPts val="1800"/>
              </a:lnSpc>
              <a:defRPr sz="1500" b="0">
                <a:solidFill>
                  <a:schemeClr val="tx1"/>
                </a:solidFill>
              </a:defRPr>
            </a:lvl1pPr>
            <a:lvl2pPr algn="l">
              <a:defRPr u="none"/>
            </a:lvl2pPr>
            <a:lvl3pPr algn="l">
              <a:defRPr>
                <a:latin typeface="+mn-lt"/>
              </a:defRPr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14" name="Zástupný symbol pro text 13">
            <a:extLst>
              <a:ext uri="{FF2B5EF4-FFF2-40B4-BE49-F238E27FC236}">
                <a16:creationId xmlns:a16="http://schemas.microsoft.com/office/drawing/2014/main" id="{DD220DBF-2B26-4E32-826A-79839FF51027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720725" y="4025136"/>
            <a:ext cx="3311525" cy="216000"/>
          </a:xfrm>
        </p:spPr>
        <p:txBody>
          <a:bodyPr anchor="ctr"/>
          <a:lstStyle>
            <a:lvl1pPr>
              <a:lnSpc>
                <a:spcPts val="1100"/>
              </a:lnSpc>
              <a:defRPr sz="1000" b="0"/>
            </a:lvl1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15" name="Zástupný symbol pro text 13">
            <a:extLst>
              <a:ext uri="{FF2B5EF4-FFF2-40B4-BE49-F238E27FC236}">
                <a16:creationId xmlns:a16="http://schemas.microsoft.com/office/drawing/2014/main" id="{AD9E96F9-7F56-4453-A9FC-693AF7E57BB4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4440475" y="4025136"/>
            <a:ext cx="3311525" cy="216000"/>
          </a:xfrm>
        </p:spPr>
        <p:txBody>
          <a:bodyPr anchor="ctr"/>
          <a:lstStyle>
            <a:lvl1pPr>
              <a:lnSpc>
                <a:spcPts val="1100"/>
              </a:lnSpc>
              <a:defRPr sz="1000" b="0"/>
            </a:lvl1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16" name="Zástupný symbol pro text 13">
            <a:extLst>
              <a:ext uri="{FF2B5EF4-FFF2-40B4-BE49-F238E27FC236}">
                <a16:creationId xmlns:a16="http://schemas.microsoft.com/office/drawing/2014/main" id="{88362389-3E8C-4129-819C-75F0F7922D0F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8161436" y="4025136"/>
            <a:ext cx="3311525" cy="216000"/>
          </a:xfrm>
        </p:spPr>
        <p:txBody>
          <a:bodyPr anchor="ctr"/>
          <a:lstStyle>
            <a:lvl1pPr>
              <a:lnSpc>
                <a:spcPts val="1100"/>
              </a:lnSpc>
              <a:defRPr sz="1000" b="0"/>
            </a:lvl1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18" name="Zástupný symbol pro obsah 12">
            <a:extLst>
              <a:ext uri="{FF2B5EF4-FFF2-40B4-BE49-F238E27FC236}">
                <a16:creationId xmlns:a16="http://schemas.microsoft.com/office/drawing/2014/main" id="{DE897ACA-C285-471C-BF3F-2886D04C7F9F}"/>
              </a:ext>
            </a:extLst>
          </p:cNvPr>
          <p:cNvSpPr>
            <a:spLocks noGrp="1"/>
          </p:cNvSpPr>
          <p:nvPr>
            <p:ph sz="quarter" idx="23"/>
          </p:nvPr>
        </p:nvSpPr>
        <p:spPr>
          <a:xfrm>
            <a:off x="719999" y="1692002"/>
            <a:ext cx="3311525" cy="2230711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20" name="Zástupný symbol pro obsah 12">
            <a:extLst>
              <a:ext uri="{FF2B5EF4-FFF2-40B4-BE49-F238E27FC236}">
                <a16:creationId xmlns:a16="http://schemas.microsoft.com/office/drawing/2014/main" id="{9AF93628-9CF3-4CB5-A8C7-735B527D49B2}"/>
              </a:ext>
            </a:extLst>
          </p:cNvPr>
          <p:cNvSpPr>
            <a:spLocks noGrp="1"/>
          </p:cNvSpPr>
          <p:nvPr>
            <p:ph sz="quarter" idx="24"/>
          </p:nvPr>
        </p:nvSpPr>
        <p:spPr>
          <a:xfrm>
            <a:off x="8160001" y="1692002"/>
            <a:ext cx="3311525" cy="2230711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19" name="Zástupný symbol pro text 7">
            <a:extLst>
              <a:ext uri="{FF2B5EF4-FFF2-40B4-BE49-F238E27FC236}">
                <a16:creationId xmlns:a16="http://schemas.microsoft.com/office/drawing/2014/main" id="{9F610B39-FB78-4767-BA31-C3D4E7D5586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720725" y="1296001"/>
            <a:ext cx="10752138" cy="271576"/>
          </a:xfrm>
        </p:spPr>
        <p:txBody>
          <a:bodyPr lIns="0" tIns="0" rIns="0" bIns="0">
            <a:noAutofit/>
          </a:bodyPr>
          <a:lstStyle>
            <a:lvl1pPr algn="l">
              <a:lnSpc>
                <a:spcPts val="2300"/>
              </a:lnSpc>
              <a:defRPr sz="20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21" name="Nadpis 12">
            <a:extLst>
              <a:ext uri="{FF2B5EF4-FFF2-40B4-BE49-F238E27FC236}">
                <a16:creationId xmlns:a16="http://schemas.microsoft.com/office/drawing/2014/main" id="{6B0440B8-6781-4DF7-853B-03D5855A8C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0000" y="720000"/>
            <a:ext cx="10753200" cy="451576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pic>
        <p:nvPicPr>
          <p:cNvPr id="22" name="Obrázek 21">
            <a:extLst>
              <a:ext uri="{FF2B5EF4-FFF2-40B4-BE49-F238E27FC236}">
                <a16:creationId xmlns:a16="http://schemas.microsoft.com/office/drawing/2014/main" id="{6FCA30E9-0899-4BB2-A33A-8E8587324D0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91922" y="6059508"/>
            <a:ext cx="858752" cy="5809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374107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049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sah a text bez nadpis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altLang="cs-CZ"/>
              <a:t>Sylva Žáková Talpová, Jan Žák</a:t>
            </a:r>
            <a:endParaRPr lang="cs-CZ" altLang="cs-CZ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6D6C118-631F-4A80-9886-907009361577}" type="slidenum">
              <a:rPr lang="cs-CZ" altLang="cs-CZ"/>
              <a:pPr/>
              <a:t>‹#›</a:t>
            </a:fld>
            <a:endParaRPr lang="cs-CZ" altLang="cs-CZ" dirty="0"/>
          </a:p>
        </p:txBody>
      </p:sp>
      <p:sp>
        <p:nvSpPr>
          <p:cNvPr id="14" name="Zástupný symbol pro obsah 2"/>
          <p:cNvSpPr>
            <a:spLocks noGrp="1"/>
          </p:cNvSpPr>
          <p:nvPr>
            <p:ph idx="1"/>
          </p:nvPr>
        </p:nvSpPr>
        <p:spPr>
          <a:xfrm>
            <a:off x="6272212" y="692150"/>
            <a:ext cx="5200987" cy="5139850"/>
          </a:xfrm>
          <a:prstGeom prst="rect">
            <a:avLst/>
          </a:prstGeom>
        </p:spPr>
        <p:txBody>
          <a:bodyPr/>
          <a:lstStyle>
            <a:lvl1pPr marL="252000" indent="-180000">
              <a:lnSpc>
                <a:spcPct val="150000"/>
              </a:lnSpc>
              <a:buClr>
                <a:schemeClr val="tx2"/>
              </a:buClr>
              <a:buSzPct val="100000"/>
              <a:buFont typeface="Arial" panose="020B0604020202020204" pitchFamily="34" charset="0"/>
              <a:buChar char="̶"/>
              <a:defRPr sz="2000" b="0"/>
            </a:lvl1pPr>
            <a:lvl2pPr marL="504000" indent="-180000">
              <a:lnSpc>
                <a:spcPct val="100000"/>
              </a:lnSpc>
              <a:buClr>
                <a:schemeClr val="tx2"/>
              </a:buClr>
              <a:buFont typeface="Arial" panose="020B0604020202020204" pitchFamily="34" charset="0"/>
              <a:buChar char="̶"/>
              <a:defRPr sz="1600"/>
            </a:lvl2pPr>
            <a:lvl3pPr marL="914400" indent="0">
              <a:buNone/>
              <a:defRPr/>
            </a:lvl3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</p:txBody>
      </p:sp>
      <p:sp>
        <p:nvSpPr>
          <p:cNvPr id="9" name="Zástupný symbol pro obsah 12">
            <a:extLst>
              <a:ext uri="{FF2B5EF4-FFF2-40B4-BE49-F238E27FC236}">
                <a16:creationId xmlns:a16="http://schemas.microsoft.com/office/drawing/2014/main" id="{83517C49-9C06-4658-8660-E0D21D83CE29}"/>
              </a:ext>
            </a:extLst>
          </p:cNvPr>
          <p:cNvSpPr>
            <a:spLocks noGrp="1"/>
          </p:cNvSpPr>
          <p:nvPr>
            <p:ph sz="quarter" idx="24"/>
          </p:nvPr>
        </p:nvSpPr>
        <p:spPr>
          <a:xfrm>
            <a:off x="719137" y="692150"/>
            <a:ext cx="5218413" cy="4899635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10" name="Zástupný symbol pro text 13">
            <a:extLst>
              <a:ext uri="{FF2B5EF4-FFF2-40B4-BE49-F238E27FC236}">
                <a16:creationId xmlns:a16="http://schemas.microsoft.com/office/drawing/2014/main" id="{F7FD9E97-5F69-494E-8672-595752783306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720725" y="5599670"/>
            <a:ext cx="5218412" cy="216000"/>
          </a:xfrm>
        </p:spPr>
        <p:txBody>
          <a:bodyPr anchor="ctr"/>
          <a:lstStyle>
            <a:lvl1pPr>
              <a:lnSpc>
                <a:spcPts val="1100"/>
              </a:lnSpc>
              <a:defRPr sz="1000" b="0" i="0"/>
            </a:lvl1pPr>
          </a:lstStyle>
          <a:p>
            <a:pPr lvl="0"/>
            <a:r>
              <a:rPr lang="cs-CZ"/>
              <a:t>Kliknutím lze upravit styly předlohy textu.</a:t>
            </a:r>
          </a:p>
        </p:txBody>
      </p:sp>
      <p:pic>
        <p:nvPicPr>
          <p:cNvPr id="8" name="Obrázek 7">
            <a:extLst>
              <a:ext uri="{FF2B5EF4-FFF2-40B4-BE49-F238E27FC236}">
                <a16:creationId xmlns:a16="http://schemas.microsoft.com/office/drawing/2014/main" id="{4E8261C5-758A-4D2F-9F56-BFDCAE9A46A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91922" y="6059508"/>
            <a:ext cx="858752" cy="5809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738376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158" userDrawn="1">
          <p15:clr>
            <a:srgbClr val="FBAE40"/>
          </p15:clr>
        </p15:guide>
        <p15:guide id="2" pos="438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sah bez nadpis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altLang="cs-CZ"/>
              <a:t>Sylva Žáková Talpová, Jan Žák</a:t>
            </a:r>
            <a:endParaRPr lang="cs-CZ" altLang="cs-CZ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6D6C118-631F-4A80-9886-907009361577}" type="slidenum">
              <a:rPr lang="cs-CZ" altLang="cs-CZ"/>
              <a:pPr/>
              <a:t>‹#›</a:t>
            </a:fld>
            <a:endParaRPr lang="cs-CZ" altLang="cs-CZ" dirty="0"/>
          </a:p>
        </p:txBody>
      </p:sp>
      <p:sp>
        <p:nvSpPr>
          <p:cNvPr id="10" name="Zástupný symbol pro obsah 2"/>
          <p:cNvSpPr>
            <a:spLocks noGrp="1"/>
          </p:cNvSpPr>
          <p:nvPr>
            <p:ph idx="1"/>
          </p:nvPr>
        </p:nvSpPr>
        <p:spPr>
          <a:xfrm>
            <a:off x="720000" y="692150"/>
            <a:ext cx="10753200" cy="5139850"/>
          </a:xfrm>
          <a:prstGeom prst="rect">
            <a:avLst/>
          </a:prstGeom>
        </p:spPr>
        <p:txBody>
          <a:bodyPr/>
          <a:lstStyle>
            <a:lvl1pPr marL="252000" indent="-180000">
              <a:lnSpc>
                <a:spcPct val="150000"/>
              </a:lnSpc>
              <a:buClr>
                <a:schemeClr val="tx2"/>
              </a:buClr>
              <a:buSzPct val="100000"/>
              <a:buFont typeface="Arial" panose="020B0604020202020204" pitchFamily="34" charset="0"/>
              <a:buChar char="̶"/>
              <a:defRPr b="0"/>
            </a:lvl1pPr>
            <a:lvl2pPr marL="504000" indent="-180000">
              <a:lnSpc>
                <a:spcPct val="100000"/>
              </a:lnSpc>
              <a:buClr>
                <a:schemeClr val="tx2"/>
              </a:buClr>
              <a:buFont typeface="Arial" panose="020B0604020202020204" pitchFamily="34" charset="0"/>
              <a:buChar char="̶"/>
              <a:defRPr sz="2000"/>
            </a:lvl2pPr>
            <a:lvl3pPr marL="914400" indent="0">
              <a:buNone/>
              <a:defRPr/>
            </a:lvl3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</p:txBody>
      </p:sp>
      <p:pic>
        <p:nvPicPr>
          <p:cNvPr id="6" name="Obrázek 5">
            <a:extLst>
              <a:ext uri="{FF2B5EF4-FFF2-40B4-BE49-F238E27FC236}">
                <a16:creationId xmlns:a16="http://schemas.microsoft.com/office/drawing/2014/main" id="{6F243F96-CFB0-4597-BBC0-87FD04D98E4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91922" y="6059508"/>
            <a:ext cx="858752" cy="5809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97552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36" userDrawn="1">
          <p15:clr>
            <a:srgbClr val="FBAE40"/>
          </p15:clr>
        </p15:guide>
        <p15:guide id="2" pos="438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emf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29" name="Rectangle 1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720000" y="6228000"/>
            <a:ext cx="7920000" cy="25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>
              <a:defRPr lang="cs-CZ" altLang="cs-CZ" sz="1200" dirty="0" smtClean="0">
                <a:solidFill>
                  <a:schemeClr val="tx2"/>
                </a:solidFill>
                <a:latin typeface="+mj-lt"/>
              </a:defRPr>
            </a:lvl1pPr>
          </a:lstStyle>
          <a:p>
            <a:r>
              <a:rPr lang="cs-CZ"/>
              <a:t>Sylva Žáková Talpová, Jan Žák</a:t>
            </a:r>
            <a:endParaRPr lang="cs-CZ" dirty="0"/>
          </a:p>
        </p:txBody>
      </p:sp>
      <p:sp>
        <p:nvSpPr>
          <p:cNvPr id="64530" name="Rectangle 1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14000" y="6228000"/>
            <a:ext cx="252000" cy="25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</a:bodyPr>
          <a:lstStyle>
            <a:lvl1pPr algn="l">
              <a:defRPr sz="1200" b="0">
                <a:solidFill>
                  <a:schemeClr val="tx2"/>
                </a:solidFill>
                <a:latin typeface="+mj-lt"/>
              </a:defRPr>
            </a:lvl1pPr>
          </a:lstStyle>
          <a:p>
            <a:fld id="{0DE708CC-0C3F-4567-9698-B54C0F35BD31}" type="slidenum">
              <a:rPr lang="cs-CZ" altLang="cs-CZ" smtClean="0"/>
              <a:pPr/>
              <a:t>‹#›</a:t>
            </a:fld>
            <a:endParaRPr lang="cs-CZ" altLang="cs-CZ" dirty="0"/>
          </a:p>
        </p:txBody>
      </p:sp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E73EFD05-44F7-4406-AC4D-1167FBFF80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0000" y="720000"/>
            <a:ext cx="10753200" cy="451576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cs-CZ" dirty="0"/>
              <a:t>Kliknutím lze upravit styl.</a:t>
            </a:r>
          </a:p>
        </p:txBody>
      </p:sp>
      <p:sp>
        <p:nvSpPr>
          <p:cNvPr id="5" name="Zástupný symbol pro text 4">
            <a:extLst>
              <a:ext uri="{FF2B5EF4-FFF2-40B4-BE49-F238E27FC236}">
                <a16:creationId xmlns:a16="http://schemas.microsoft.com/office/drawing/2014/main" id="{A4DA628E-D8CA-41EE-AA1A-D14D1A53A2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18800" y="1872000"/>
            <a:ext cx="10753200" cy="39600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cs-CZ" dirty="0"/>
              <a:t>Upravte styly předlohy textu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84" r:id="rId2"/>
    <p:sldLayoutId id="2147483690" r:id="rId3"/>
    <p:sldLayoutId id="2147483685" r:id="rId4"/>
    <p:sldLayoutId id="2147483688" r:id="rId5"/>
    <p:sldLayoutId id="2147483674" r:id="rId6"/>
    <p:sldLayoutId id="2147483673" r:id="rId7"/>
    <p:sldLayoutId id="2147483676" r:id="rId8"/>
    <p:sldLayoutId id="2147483675" r:id="rId9"/>
    <p:sldLayoutId id="2147483677" r:id="rId10"/>
    <p:sldLayoutId id="2147483686" r:id="rId11"/>
    <p:sldLayoutId id="2147483691" r:id="rId12"/>
    <p:sldLayoutId id="2147483692" r:id="rId13"/>
    <p:sldLayoutId id="2147483693" r:id="rId14"/>
  </p:sldLayoutIdLst>
  <p:hf hdr="0" dt="0"/>
  <p:txStyles>
    <p:titleStyle>
      <a:lvl1pPr algn="l" rtl="0" eaLnBrk="1" fontAlgn="base" hangingPunct="1">
        <a:lnSpc>
          <a:spcPts val="4000"/>
        </a:lnSpc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287D"/>
          </a:solidFill>
          <a:latin typeface="Tahoma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287D"/>
          </a:solidFill>
          <a:latin typeface="Tahoma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287D"/>
          </a:solidFill>
          <a:latin typeface="Tahoma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287D"/>
          </a:solidFill>
          <a:latin typeface="Tahoma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287D"/>
          </a:solidFill>
          <a:latin typeface="Tahoma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287D"/>
          </a:solidFill>
          <a:latin typeface="Tahoma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287D"/>
          </a:solidFill>
          <a:latin typeface="Tahoma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287D"/>
          </a:solidFill>
          <a:latin typeface="Tahoma" pitchFamily="34" charset="0"/>
        </a:defRPr>
      </a:lvl9pPr>
    </p:titleStyle>
    <p:bodyStyle>
      <a:lvl1pPr marL="0" indent="0" algn="l" rtl="0" eaLnBrk="1" fontAlgn="base" hangingPunct="1">
        <a:lnSpc>
          <a:spcPct val="100000"/>
        </a:lnSpc>
        <a:spcBef>
          <a:spcPts val="0"/>
        </a:spcBef>
        <a:spcAft>
          <a:spcPct val="0"/>
        </a:spcAft>
        <a:buClr>
          <a:schemeClr val="tx2"/>
        </a:buClr>
        <a:buSzPct val="100000"/>
        <a:buFontTx/>
        <a:buNone/>
        <a:defRPr sz="2800" b="0">
          <a:solidFill>
            <a:schemeClr val="tx1"/>
          </a:solidFill>
          <a:latin typeface="+mn-lt"/>
          <a:ea typeface="+mn-ea"/>
          <a:cs typeface="+mn-cs"/>
        </a:defRPr>
      </a:lvl1pPr>
      <a:lvl2pPr marL="0" indent="0" algn="l" rtl="0" eaLnBrk="1" fontAlgn="base" hangingPunct="1">
        <a:lnSpc>
          <a:spcPts val="1800"/>
        </a:lnSpc>
        <a:spcBef>
          <a:spcPts val="0"/>
        </a:spcBef>
        <a:spcAft>
          <a:spcPct val="0"/>
        </a:spcAft>
        <a:buClr>
          <a:schemeClr val="tx2"/>
        </a:buClr>
        <a:buSzPct val="100000"/>
        <a:buFontTx/>
        <a:buNone/>
        <a:defRPr sz="1500" b="0">
          <a:solidFill>
            <a:schemeClr val="tx1"/>
          </a:solidFill>
          <a:latin typeface="+mn-lt"/>
        </a:defRPr>
      </a:lvl2pPr>
      <a:lvl3pPr marL="914400" indent="0" algn="l" rtl="0" eaLnBrk="1" fontAlgn="base" hangingPunct="1">
        <a:lnSpc>
          <a:spcPts val="1800"/>
        </a:lnSpc>
        <a:spcBef>
          <a:spcPts val="0"/>
        </a:spcBef>
        <a:spcAft>
          <a:spcPct val="0"/>
        </a:spcAft>
        <a:buClr>
          <a:schemeClr val="folHlink"/>
        </a:buClr>
        <a:buSzPct val="80000"/>
        <a:buFontTx/>
        <a:buNone/>
        <a:defRPr sz="1500" b="0">
          <a:solidFill>
            <a:schemeClr val="tx1"/>
          </a:solidFill>
          <a:latin typeface="+mn-lt"/>
        </a:defRPr>
      </a:lvl3pPr>
      <a:lvl4pPr marL="1371600" indent="0" algn="l" rtl="0" eaLnBrk="1" fontAlgn="base" hangingPunct="1">
        <a:lnSpc>
          <a:spcPts val="1800"/>
        </a:lnSpc>
        <a:spcBef>
          <a:spcPts val="0"/>
        </a:spcBef>
        <a:spcAft>
          <a:spcPct val="0"/>
        </a:spcAft>
        <a:buClr>
          <a:schemeClr val="accent2"/>
        </a:buClr>
        <a:buSzPct val="90000"/>
        <a:buFontTx/>
        <a:buNone/>
        <a:defRPr sz="1500" b="0">
          <a:solidFill>
            <a:schemeClr val="tx1"/>
          </a:solidFill>
          <a:latin typeface="+mn-lt"/>
        </a:defRPr>
      </a:lvl4pPr>
      <a:lvl5pPr marL="1828800" indent="0" algn="l" rtl="0" eaLnBrk="1" fontAlgn="base" hangingPunct="1">
        <a:lnSpc>
          <a:spcPts val="1800"/>
        </a:lnSpc>
        <a:spcBef>
          <a:spcPts val="0"/>
        </a:spcBef>
        <a:spcAft>
          <a:spcPct val="0"/>
        </a:spcAft>
        <a:buClr>
          <a:schemeClr val="accent1"/>
        </a:buClr>
        <a:buFontTx/>
        <a:buNone/>
        <a:defRPr sz="1500" b="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Blip>
          <a:blip r:embed="rId16"/>
        </a:buBlip>
        <a:defRPr>
          <a:solidFill>
            <a:schemeClr val="tx1"/>
          </a:solidFill>
          <a:latin typeface="+mn-lt"/>
        </a:defRPr>
      </a:lvl6pPr>
      <a:lvl7pPr marL="2743200" indent="0" algn="l" rtl="0" eaLnBrk="1" fontAlgn="base" hangingPunct="1">
        <a:lnSpc>
          <a:spcPts val="1800"/>
        </a:lnSpc>
        <a:spcBef>
          <a:spcPts val="0"/>
        </a:spcBef>
        <a:spcAft>
          <a:spcPct val="0"/>
        </a:spcAft>
        <a:buClr>
          <a:schemeClr val="accent1"/>
        </a:buClr>
        <a:buFont typeface="Arial" panose="020B0604020202020204" pitchFamily="34" charset="0"/>
        <a:buNone/>
        <a:defRPr baseline="0">
          <a:solidFill>
            <a:schemeClr val="tx1"/>
          </a:solidFill>
          <a:latin typeface="+mn-lt"/>
        </a:defRPr>
      </a:lvl7pPr>
      <a:lvl8pPr marL="3200400" indent="0" algn="l" rtl="0" eaLnBrk="1" fontAlgn="base" hangingPunct="1">
        <a:lnSpc>
          <a:spcPts val="1800"/>
        </a:lnSpc>
        <a:spcBef>
          <a:spcPts val="0"/>
        </a:spcBef>
        <a:spcAft>
          <a:spcPct val="0"/>
        </a:spcAft>
        <a:buClr>
          <a:schemeClr val="accent1"/>
        </a:buClr>
        <a:buFont typeface="Arial" panose="020B0604020202020204" pitchFamily="34" charset="0"/>
        <a:buNone/>
        <a:defRPr>
          <a:solidFill>
            <a:schemeClr val="tx1"/>
          </a:solidFill>
          <a:latin typeface="+mn-lt"/>
        </a:defRPr>
      </a:lvl8pPr>
      <a:lvl9pPr marL="3657600" indent="0" algn="l" rtl="0" eaLnBrk="1" fontAlgn="base" hangingPunct="1">
        <a:lnSpc>
          <a:spcPts val="1800"/>
        </a:lnSpc>
        <a:spcBef>
          <a:spcPts val="0"/>
        </a:spcBef>
        <a:spcAft>
          <a:spcPct val="0"/>
        </a:spcAft>
        <a:buClr>
          <a:schemeClr val="accent1"/>
        </a:buClr>
        <a:buFont typeface="Arial" panose="020B0604020202020204" pitchFamily="34" charset="0"/>
        <a:buNone/>
        <a:defRPr>
          <a:solidFill>
            <a:schemeClr val="tx1"/>
          </a:solidFill>
          <a:latin typeface="+mn-lt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049" userDrawn="1">
          <p15:clr>
            <a:srgbClr val="F26B43"/>
          </p15:clr>
        </p15:guide>
        <p15:guide id="2" pos="438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mailto:erwin@email.cz" TargetMode="External"/><Relationship Id="rId2" Type="http://schemas.openxmlformats.org/officeDocument/2006/relationships/hyperlink" Target="mailto:talpova@econ.muni.cz" TargetMode="Externa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cs-CZ" dirty="0"/>
              <a:t>Sylva Žáková Talpová, Jan Žák</a:t>
            </a:r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DE708CC-0C3F-4567-9698-B54C0F35BD31}" type="slidenum">
              <a:rPr lang="cs-CZ" altLang="cs-CZ" smtClean="0"/>
              <a:pPr/>
              <a:t>1</a:t>
            </a:fld>
            <a:endParaRPr lang="cs-CZ" altLang="cs-CZ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Projektový management</a:t>
            </a:r>
            <a:br>
              <a:rPr lang="cs-CZ" dirty="0"/>
            </a:br>
            <a:endParaRPr lang="cs-CZ" dirty="0"/>
          </a:p>
        </p:txBody>
      </p:sp>
      <p:sp>
        <p:nvSpPr>
          <p:cNvPr id="5" name="Podnadpis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81723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Co jsme se naučili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co to je projekt a kdy má projektové řízení smysl</a:t>
            </a:r>
          </a:p>
          <a:p>
            <a:r>
              <a:rPr lang="cs-CZ" dirty="0"/>
              <a:t>co to je cíl projektu a s kým a jak ho definovat</a:t>
            </a:r>
          </a:p>
          <a:p>
            <a:pPr marL="72000" indent="0">
              <a:buNone/>
            </a:pPr>
            <a:r>
              <a:rPr lang="cs-CZ" dirty="0"/>
              <a:t>		</a:t>
            </a:r>
            <a:r>
              <a:rPr lang="cs-CZ" i="1" dirty="0"/>
              <a:t>Nástroje: </a:t>
            </a:r>
            <a:r>
              <a:rPr lang="cs-CZ" dirty="0"/>
              <a:t>S.M.A.R.T., analýza stakeholderů</a:t>
            </a:r>
          </a:p>
          <a:p>
            <a:r>
              <a:rPr lang="cs-CZ" dirty="0"/>
              <a:t>záměry projekty (pohledy stakeholderů), hranice projektu a prvotní rozpracování projektu</a:t>
            </a:r>
          </a:p>
          <a:p>
            <a:pPr marL="72000" indent="0">
              <a:buNone/>
            </a:pPr>
            <a:r>
              <a:rPr lang="cs-CZ" dirty="0"/>
              <a:t>		</a:t>
            </a:r>
            <a:r>
              <a:rPr lang="cs-CZ" i="1" dirty="0"/>
              <a:t>Nástroje:</a:t>
            </a:r>
            <a:r>
              <a:rPr lang="cs-CZ" dirty="0"/>
              <a:t> studie příležitosti / proveditelnosti, 						Logická rámcová matice (LRM)</a:t>
            </a:r>
          </a:p>
        </p:txBody>
      </p:sp>
    </p:spTree>
    <p:extLst>
      <p:ext uri="{BB962C8B-B14F-4D97-AF65-F5344CB8AC3E}">
        <p14:creationId xmlns:p14="http://schemas.microsoft.com/office/powerpoint/2010/main" val="41042137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Co jsme se naučili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zahájení a plánování projektu (plán rozsahu lidí a zdrojů) 	</a:t>
            </a:r>
            <a:r>
              <a:rPr lang="cs-CZ" i="1" dirty="0"/>
              <a:t>Nástroje:</a:t>
            </a:r>
            <a:r>
              <a:rPr lang="cs-CZ" dirty="0"/>
              <a:t> </a:t>
            </a:r>
            <a:r>
              <a:rPr lang="cs-CZ" dirty="0" err="1"/>
              <a:t>work</a:t>
            </a:r>
            <a:r>
              <a:rPr lang="cs-CZ" dirty="0"/>
              <a:t> </a:t>
            </a:r>
            <a:r>
              <a:rPr lang="cs-CZ" dirty="0" err="1"/>
              <a:t>breakdown</a:t>
            </a:r>
            <a:r>
              <a:rPr lang="cs-CZ" dirty="0"/>
              <a:t> </a:t>
            </a:r>
            <a:r>
              <a:rPr lang="cs-CZ" dirty="0" err="1"/>
              <a:t>structure</a:t>
            </a:r>
            <a:r>
              <a:rPr lang="cs-CZ" dirty="0"/>
              <a:t> (WBS), RASCI matice </a:t>
            </a:r>
          </a:p>
          <a:p>
            <a:r>
              <a:rPr lang="cs-CZ" dirty="0"/>
              <a:t>obtíže s odhadováním, plánování času, konflikty zdrojů</a:t>
            </a:r>
          </a:p>
          <a:p>
            <a:pPr marL="72000" indent="0">
              <a:buNone/>
            </a:pPr>
            <a:r>
              <a:rPr lang="cs-CZ" dirty="0"/>
              <a:t>	</a:t>
            </a:r>
            <a:r>
              <a:rPr lang="cs-CZ" i="1" dirty="0"/>
              <a:t>Nástroje</a:t>
            </a:r>
            <a:r>
              <a:rPr lang="cs-CZ" dirty="0"/>
              <a:t>: </a:t>
            </a:r>
            <a:r>
              <a:rPr lang="cs-CZ" dirty="0" err="1"/>
              <a:t>critical</a:t>
            </a:r>
            <a:r>
              <a:rPr lang="cs-CZ" dirty="0"/>
              <a:t> </a:t>
            </a:r>
            <a:r>
              <a:rPr lang="cs-CZ" dirty="0" err="1"/>
              <a:t>path</a:t>
            </a:r>
            <a:r>
              <a:rPr lang="cs-CZ" dirty="0"/>
              <a:t> </a:t>
            </a:r>
            <a:r>
              <a:rPr lang="cs-CZ" dirty="0" err="1"/>
              <a:t>method</a:t>
            </a:r>
            <a:r>
              <a:rPr lang="cs-CZ" dirty="0"/>
              <a:t> (CPM), </a:t>
            </a:r>
            <a:r>
              <a:rPr lang="cs-CZ" dirty="0" err="1"/>
              <a:t>Gantt</a:t>
            </a:r>
            <a:r>
              <a:rPr lang="cs-CZ" dirty="0"/>
              <a:t> chart</a:t>
            </a:r>
          </a:p>
          <a:p>
            <a:r>
              <a:rPr lang="cs-CZ" dirty="0"/>
              <a:t>řízení rizik a práce s rezervami</a:t>
            </a:r>
          </a:p>
          <a:p>
            <a:pPr marL="72000" indent="0">
              <a:buNone/>
            </a:pPr>
            <a:r>
              <a:rPr lang="cs-CZ" dirty="0"/>
              <a:t>	</a:t>
            </a:r>
            <a:r>
              <a:rPr lang="cs-CZ" i="1" dirty="0"/>
              <a:t>Nástroje:</a:t>
            </a:r>
            <a:r>
              <a:rPr lang="cs-CZ" dirty="0"/>
              <a:t> analýza rizik (RIPRAN)</a:t>
            </a:r>
          </a:p>
        </p:txBody>
      </p:sp>
    </p:spTree>
    <p:extLst>
      <p:ext uri="{BB962C8B-B14F-4D97-AF65-F5344CB8AC3E}">
        <p14:creationId xmlns:p14="http://schemas.microsoft.com/office/powerpoint/2010/main" val="21138149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Co jsme se naučili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realizace tedy řízení průběhu projektu a kontrola</a:t>
            </a:r>
          </a:p>
          <a:p>
            <a:pPr marL="72000" indent="0">
              <a:buNone/>
            </a:pPr>
            <a:r>
              <a:rPr lang="cs-CZ" dirty="0"/>
              <a:t>	</a:t>
            </a:r>
            <a:r>
              <a:rPr lang="cs-CZ" i="1" dirty="0"/>
              <a:t>Nástroje: </a:t>
            </a:r>
            <a:r>
              <a:rPr lang="cs-CZ" dirty="0" err="1"/>
              <a:t>earned</a:t>
            </a:r>
            <a:r>
              <a:rPr lang="cs-CZ" dirty="0"/>
              <a:t> </a:t>
            </a:r>
            <a:r>
              <a:rPr lang="cs-CZ" dirty="0" err="1"/>
              <a:t>value</a:t>
            </a:r>
            <a:r>
              <a:rPr lang="cs-CZ" dirty="0"/>
              <a:t> management (EVM)</a:t>
            </a:r>
          </a:p>
          <a:p>
            <a:r>
              <a:rPr lang="cs-CZ" dirty="0"/>
              <a:t>ukončení projektu a předání/akceptace výsledků, poučení</a:t>
            </a:r>
          </a:p>
          <a:p>
            <a:pPr marL="72000" indent="0">
              <a:buNone/>
            </a:pPr>
            <a:r>
              <a:rPr lang="cs-CZ" dirty="0"/>
              <a:t>	</a:t>
            </a:r>
            <a:r>
              <a:rPr lang="cs-CZ" i="1" dirty="0"/>
              <a:t> Nástroje: </a:t>
            </a:r>
            <a:r>
              <a:rPr lang="cs-CZ" dirty="0" err="1"/>
              <a:t>lessons</a:t>
            </a:r>
            <a:r>
              <a:rPr lang="cs-CZ" dirty="0"/>
              <a:t> </a:t>
            </a:r>
            <a:r>
              <a:rPr lang="cs-CZ" dirty="0" err="1"/>
              <a:t>learned</a:t>
            </a:r>
            <a:endParaRPr lang="cs-CZ" sz="2531" dirty="0"/>
          </a:p>
        </p:txBody>
      </p:sp>
    </p:spTree>
    <p:extLst>
      <p:ext uri="{BB962C8B-B14F-4D97-AF65-F5344CB8AC3E}">
        <p14:creationId xmlns:p14="http://schemas.microsoft.com/office/powerpoint/2010/main" val="9903916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cs-CZ"/>
              <a:t>Sylva Žáková Talpová, Jan Žák</a:t>
            </a:r>
            <a:endParaRPr lang="cs-CZ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DE708CC-0C3F-4567-9698-B54C0F35BD31}" type="slidenum">
              <a:rPr lang="cs-CZ" altLang="cs-CZ" smtClean="0"/>
              <a:pPr/>
              <a:t>5</a:t>
            </a:fld>
            <a:endParaRPr lang="cs-CZ" altLang="cs-CZ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Děkujeme! Máte otázky?</a:t>
            </a:r>
          </a:p>
        </p:txBody>
      </p:sp>
      <p:sp>
        <p:nvSpPr>
          <p:cNvPr id="5" name="Podnadpis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/>
              <a:t>Sylva Žáková Talpová								Jan Žák</a:t>
            </a:r>
          </a:p>
          <a:p>
            <a:r>
              <a:rPr lang="cs-CZ" dirty="0">
                <a:hlinkClick r:id="rId2"/>
              </a:rPr>
              <a:t>talpova@econ.muni.cz</a:t>
            </a:r>
            <a:r>
              <a:rPr lang="cs-CZ" dirty="0"/>
              <a:t> 							</a:t>
            </a:r>
            <a:r>
              <a:rPr lang="cs-CZ" dirty="0">
                <a:hlinkClick r:id="rId3"/>
              </a:rPr>
              <a:t>erwin@email.cz</a:t>
            </a:r>
            <a:endParaRPr lang="cs-CZ" dirty="0"/>
          </a:p>
          <a:p>
            <a:r>
              <a:rPr lang="cs-CZ" dirty="0"/>
              <a:t>									 </a:t>
            </a:r>
          </a:p>
        </p:txBody>
      </p:sp>
    </p:spTree>
    <p:extLst>
      <p:ext uri="{BB962C8B-B14F-4D97-AF65-F5344CB8AC3E}">
        <p14:creationId xmlns:p14="http://schemas.microsoft.com/office/powerpoint/2010/main" val="39371723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1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Sylva Žáková Talpová, Jan Žák</a:t>
            </a:r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DE708CC-0C3F-4567-9698-B54C0F35BD31}" type="slidenum">
              <a:rPr kumimoji="0" lang="cs-CZ" altLang="cs-CZ" sz="12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cs-CZ" altLang="cs-CZ" sz="12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Konzultace k týmovým projektům</a:t>
            </a:r>
          </a:p>
        </p:txBody>
      </p:sp>
      <p:sp>
        <p:nvSpPr>
          <p:cNvPr id="5" name="Podnadpis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lang="cs-CZ" sz="3200" dirty="0"/>
              <a:t>cca 5 minut na tým (od týmu 10 po tým 1)</a:t>
            </a:r>
          </a:p>
        </p:txBody>
      </p:sp>
    </p:spTree>
    <p:extLst>
      <p:ext uri="{BB962C8B-B14F-4D97-AF65-F5344CB8AC3E}">
        <p14:creationId xmlns:p14="http://schemas.microsoft.com/office/powerpoint/2010/main" val="1131686212"/>
      </p:ext>
    </p:extLst>
  </p:cSld>
  <p:clrMapOvr>
    <a:masterClrMapping/>
  </p:clrMapOvr>
</p:sld>
</file>

<file path=ppt/theme/theme1.xml><?xml version="1.0" encoding="utf-8"?>
<a:theme xmlns:a="http://schemas.openxmlformats.org/drawingml/2006/main" name="prezentace-econ-cz">
  <a:themeElements>
    <a:clrScheme name="MUNI MED">
      <a:dk1>
        <a:srgbClr val="000000"/>
      </a:dk1>
      <a:lt1>
        <a:srgbClr val="FFFFFF"/>
      </a:lt1>
      <a:dk2>
        <a:srgbClr val="0000DC"/>
      </a:dk2>
      <a:lt2>
        <a:srgbClr val="FFC000"/>
      </a:lt2>
      <a:accent1>
        <a:srgbClr val="0000DC"/>
      </a:accent1>
      <a:accent2>
        <a:srgbClr val="F01928"/>
      </a:accent2>
      <a:accent3>
        <a:srgbClr val="00AF3F"/>
      </a:accent3>
      <a:accent4>
        <a:srgbClr val="4BC8FF"/>
      </a:accent4>
      <a:accent5>
        <a:srgbClr val="FF7300"/>
      </a:accent5>
      <a:accent6>
        <a:srgbClr val="B9006E"/>
      </a:accent6>
      <a:hlink>
        <a:srgbClr val="0000DC"/>
      </a:hlink>
      <a:folHlink>
        <a:srgbClr val="5AC8AF"/>
      </a:folHlink>
    </a:clrScheme>
    <a:fontScheme name="Office – klasické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cs-CZ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cs-CZ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</a:objectDefaults>
  <a:extraClrSchemeLst>
    <a:extraClrScheme>
      <a:clrScheme name="Směsi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měsi 2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měsi 3">
        <a:dk1>
          <a:srgbClr val="000000"/>
        </a:dk1>
        <a:lt1>
          <a:srgbClr val="FFFFFF"/>
        </a:lt1>
        <a:dk2>
          <a:srgbClr val="000000"/>
        </a:dk2>
        <a:lt2>
          <a:srgbClr val="5F5F5F"/>
        </a:lt2>
        <a:accent1>
          <a:srgbClr val="EAEAEA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F3F3F3"/>
        </a:accent5>
        <a:accent6>
          <a:srgbClr val="737373"/>
        </a:accent6>
        <a:hlink>
          <a:srgbClr val="4D4D4D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měsi 4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měsi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měsi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měsi 7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Prezentace-ECON-CZ.potx" id="{AE58135E-4D61-4028-838C-EC4BFDF857E0}" vid="{3EB0DBB9-0B57-400A-AD77-0800E0296781}"/>
    </a:ext>
  </a:extLst>
</a:theme>
</file>

<file path=ppt/theme/theme2.xml><?xml version="1.0" encoding="utf-8"?>
<a:theme xmlns:a="http://schemas.openxmlformats.org/drawingml/2006/main" name="Motiv systém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ystém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A5165A467E99074B837E8FDEDF829E04" ma:contentTypeVersion="32" ma:contentTypeDescription="Vytvoří nový dokument" ma:contentTypeScope="" ma:versionID="1ae2e6033fb03318d7bef5d19cf14908">
  <xsd:schema xmlns:xsd="http://www.w3.org/2001/XMLSchema" xmlns:xs="http://www.w3.org/2001/XMLSchema" xmlns:p="http://schemas.microsoft.com/office/2006/metadata/properties" xmlns:ns3="e8312105-d3eb-4165-b016-0d7be4344c68" xmlns:ns4="db466b21-9f8e-4555-b4b4-3f204fa426c7" targetNamespace="http://schemas.microsoft.com/office/2006/metadata/properties" ma:root="true" ma:fieldsID="0209292a0f334a0cf818ceac52246a8a" ns3:_="" ns4:_="">
    <xsd:import namespace="e8312105-d3eb-4165-b016-0d7be4344c68"/>
    <xsd:import namespace="db466b21-9f8e-4555-b4b4-3f204fa426c7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NotebookType" minOccurs="0"/>
                <xsd:element ref="ns3:FolderType" minOccurs="0"/>
                <xsd:element ref="ns3:CultureName" minOccurs="0"/>
                <xsd:element ref="ns3:AppVersion" minOccurs="0"/>
                <xsd:element ref="ns3:TeamsChannelId" minOccurs="0"/>
                <xsd:element ref="ns3:Owner" minOccurs="0"/>
                <xsd:element ref="ns3:Math_Settings" minOccurs="0"/>
                <xsd:element ref="ns3:DefaultSectionNames" minOccurs="0"/>
                <xsd:element ref="ns3:Templates" minOccurs="0"/>
                <xsd:element ref="ns3:Teachers" minOccurs="0"/>
                <xsd:element ref="ns3:Students" minOccurs="0"/>
                <xsd:element ref="ns3:Student_Groups" minOccurs="0"/>
                <xsd:element ref="ns3:Distribution_Groups" minOccurs="0"/>
                <xsd:element ref="ns3:LMS_Mappings" minOccurs="0"/>
                <xsd:element ref="ns3:Invited_Teachers" minOccurs="0"/>
                <xsd:element ref="ns3:Invited_Students" minOccurs="0"/>
                <xsd:element ref="ns3:Self_Registration_Enabled" minOccurs="0"/>
                <xsd:element ref="ns3:Has_Teacher_Only_SectionGroup" minOccurs="0"/>
                <xsd:element ref="ns3:Is_Collaboration_Space_Locked" minOccurs="0"/>
                <xsd:element ref="ns3:IsNotebookLocked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8312105-d3eb-4165-b016-0d7be4344c6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NotebookType" ma:index="15" nillable="true" ma:displayName="Notebook Type" ma:internalName="NotebookType">
      <xsd:simpleType>
        <xsd:restriction base="dms:Text"/>
      </xsd:simpleType>
    </xsd:element>
    <xsd:element name="FolderType" ma:index="16" nillable="true" ma:displayName="Folder Type" ma:internalName="FolderType">
      <xsd:simpleType>
        <xsd:restriction base="dms:Text"/>
      </xsd:simpleType>
    </xsd:element>
    <xsd:element name="CultureName" ma:index="17" nillable="true" ma:displayName="Culture Name" ma:internalName="CultureName">
      <xsd:simpleType>
        <xsd:restriction base="dms:Text"/>
      </xsd:simpleType>
    </xsd:element>
    <xsd:element name="AppVersion" ma:index="18" nillable="true" ma:displayName="App Version" ma:internalName="AppVersion">
      <xsd:simpleType>
        <xsd:restriction base="dms:Text"/>
      </xsd:simpleType>
    </xsd:element>
    <xsd:element name="TeamsChannelId" ma:index="19" nillable="true" ma:displayName="Teams Channel Id" ma:internalName="TeamsChannelId">
      <xsd:simpleType>
        <xsd:restriction base="dms:Text"/>
      </xsd:simpleType>
    </xsd:element>
    <xsd:element name="Owner" ma:index="20" nillable="true" ma:displayName="Owner" ma:internalName="Owner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Math_Settings" ma:index="21" nillable="true" ma:displayName="Math Settings" ma:internalName="Math_Settings">
      <xsd:simpleType>
        <xsd:restriction base="dms:Text"/>
      </xsd:simpleType>
    </xsd:element>
    <xsd:element name="DefaultSectionNames" ma:index="22" nillable="true" ma:displayName="Default Section Names" ma:internalName="DefaultSectionNames">
      <xsd:simpleType>
        <xsd:restriction base="dms:Note">
          <xsd:maxLength value="255"/>
        </xsd:restriction>
      </xsd:simpleType>
    </xsd:element>
    <xsd:element name="Templates" ma:index="23" nillable="true" ma:displayName="Templates" ma:internalName="Templates">
      <xsd:simpleType>
        <xsd:restriction base="dms:Note">
          <xsd:maxLength value="255"/>
        </xsd:restriction>
      </xsd:simpleType>
    </xsd:element>
    <xsd:element name="Teachers" ma:index="24" nillable="true" ma:displayName="Teachers" ma:internalName="Teacher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tudents" ma:index="25" nillable="true" ma:displayName="Students" ma:internalName="Student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tudent_Groups" ma:index="26" nillable="true" ma:displayName="Student Groups" ma:internalName="Student_Group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Distribution_Groups" ma:index="27" nillable="true" ma:displayName="Distribution Groups" ma:internalName="Distribution_Groups">
      <xsd:simpleType>
        <xsd:restriction base="dms:Note">
          <xsd:maxLength value="255"/>
        </xsd:restriction>
      </xsd:simpleType>
    </xsd:element>
    <xsd:element name="LMS_Mappings" ma:index="28" nillable="true" ma:displayName="LMS Mappings" ma:internalName="LMS_Mappings">
      <xsd:simpleType>
        <xsd:restriction base="dms:Note">
          <xsd:maxLength value="255"/>
        </xsd:restriction>
      </xsd:simpleType>
    </xsd:element>
    <xsd:element name="Invited_Teachers" ma:index="29" nillable="true" ma:displayName="Invited Teachers" ma:internalName="Invited_Teachers">
      <xsd:simpleType>
        <xsd:restriction base="dms:Note">
          <xsd:maxLength value="255"/>
        </xsd:restriction>
      </xsd:simpleType>
    </xsd:element>
    <xsd:element name="Invited_Students" ma:index="30" nillable="true" ma:displayName="Invited Students" ma:internalName="Invited_Students">
      <xsd:simpleType>
        <xsd:restriction base="dms:Note">
          <xsd:maxLength value="255"/>
        </xsd:restriction>
      </xsd:simpleType>
    </xsd:element>
    <xsd:element name="Self_Registration_Enabled" ma:index="31" nillable="true" ma:displayName="Self Registration Enabled" ma:internalName="Self_Registration_Enabled">
      <xsd:simpleType>
        <xsd:restriction base="dms:Boolean"/>
      </xsd:simpleType>
    </xsd:element>
    <xsd:element name="Has_Teacher_Only_SectionGroup" ma:index="32" nillable="true" ma:displayName="Has Teacher Only SectionGroup" ma:internalName="Has_Teacher_Only_SectionGroup">
      <xsd:simpleType>
        <xsd:restriction base="dms:Boolean"/>
      </xsd:simpleType>
    </xsd:element>
    <xsd:element name="Is_Collaboration_Space_Locked" ma:index="33" nillable="true" ma:displayName="Is Collaboration Space Locked" ma:internalName="Is_Collaboration_Space_Locked">
      <xsd:simpleType>
        <xsd:restriction base="dms:Boolean"/>
      </xsd:simpleType>
    </xsd:element>
    <xsd:element name="IsNotebookLocked" ma:index="34" nillable="true" ma:displayName="Is Notebook Locked" ma:internalName="IsNotebookLocked">
      <xsd:simpleType>
        <xsd:restriction base="dms:Boolean"/>
      </xsd:simpleType>
    </xsd:element>
    <xsd:element name="MediaServiceAutoKeyPoints" ma:index="3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3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b466b21-9f8e-4555-b4b4-3f204fa426c7" elementFormDefault="qualified">
    <xsd:import namespace="http://schemas.microsoft.com/office/2006/documentManagement/types"/>
    <xsd:import namespace="http://schemas.microsoft.com/office/infopath/2007/PartnerControls"/>
    <xsd:element name="SharedWithUsers" ma:index="35" nillable="true" ma:displayName="Sdílí se s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36" nillable="true" ma:displayName="Sdílené s podrobnostmi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37" nillable="true" ma:displayName="Hodnota hash upozornění na sdílení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ath_Settings xmlns="e8312105-d3eb-4165-b016-0d7be4344c68" xsi:nil="true"/>
    <Templates xmlns="e8312105-d3eb-4165-b016-0d7be4344c68" xsi:nil="true"/>
    <Teachers xmlns="e8312105-d3eb-4165-b016-0d7be4344c68">
      <UserInfo>
        <DisplayName/>
        <AccountId xsi:nil="true"/>
        <AccountType/>
      </UserInfo>
    </Teachers>
    <Student_Groups xmlns="e8312105-d3eb-4165-b016-0d7be4344c68">
      <UserInfo>
        <DisplayName/>
        <AccountId xsi:nil="true"/>
        <AccountType/>
      </UserInfo>
    </Student_Groups>
    <Distribution_Groups xmlns="e8312105-d3eb-4165-b016-0d7be4344c68" xsi:nil="true"/>
    <AppVersion xmlns="e8312105-d3eb-4165-b016-0d7be4344c68" xsi:nil="true"/>
    <TeamsChannelId xmlns="e8312105-d3eb-4165-b016-0d7be4344c68" xsi:nil="true"/>
    <IsNotebookLocked xmlns="e8312105-d3eb-4165-b016-0d7be4344c68" xsi:nil="true"/>
    <Has_Teacher_Only_SectionGroup xmlns="e8312105-d3eb-4165-b016-0d7be4344c68" xsi:nil="true"/>
    <Students xmlns="e8312105-d3eb-4165-b016-0d7be4344c68">
      <UserInfo>
        <DisplayName/>
        <AccountId xsi:nil="true"/>
        <AccountType/>
      </UserInfo>
    </Students>
    <DefaultSectionNames xmlns="e8312105-d3eb-4165-b016-0d7be4344c68" xsi:nil="true"/>
    <Is_Collaboration_Space_Locked xmlns="e8312105-d3eb-4165-b016-0d7be4344c68" xsi:nil="true"/>
    <Self_Registration_Enabled xmlns="e8312105-d3eb-4165-b016-0d7be4344c68" xsi:nil="true"/>
    <LMS_Mappings xmlns="e8312105-d3eb-4165-b016-0d7be4344c68" xsi:nil="true"/>
    <Invited_Teachers xmlns="e8312105-d3eb-4165-b016-0d7be4344c68" xsi:nil="true"/>
    <NotebookType xmlns="e8312105-d3eb-4165-b016-0d7be4344c68" xsi:nil="true"/>
    <FolderType xmlns="e8312105-d3eb-4165-b016-0d7be4344c68" xsi:nil="true"/>
    <CultureName xmlns="e8312105-d3eb-4165-b016-0d7be4344c68" xsi:nil="true"/>
    <Owner xmlns="e8312105-d3eb-4165-b016-0d7be4344c68">
      <UserInfo>
        <DisplayName/>
        <AccountId xsi:nil="true"/>
        <AccountType/>
      </UserInfo>
    </Owner>
    <Invited_Students xmlns="e8312105-d3eb-4165-b016-0d7be4344c68" xsi:nil="true"/>
  </documentManagement>
</p:properties>
</file>

<file path=customXml/itemProps1.xml><?xml version="1.0" encoding="utf-8"?>
<ds:datastoreItem xmlns:ds="http://schemas.openxmlformats.org/officeDocument/2006/customXml" ds:itemID="{0C6D15EB-1B86-4C54-9E49-B95943C1DCC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8312105-d3eb-4165-b016-0d7be4344c68"/>
    <ds:schemaRef ds:uri="db466b21-9f8e-4555-b4b4-3f204fa426c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08A9DD57-993C-4A23-B6F0-EB9BA7557D7C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9E1BAD5-0321-4068-8AF1-749DFAFF336E}">
  <ds:schemaRefs>
    <ds:schemaRef ds:uri="http://www.w3.org/XML/1998/namespace"/>
    <ds:schemaRef ds:uri="e8312105-d3eb-4165-b016-0d7be4344c68"/>
    <ds:schemaRef ds:uri="http://schemas.openxmlformats.org/package/2006/metadata/core-properties"/>
    <ds:schemaRef ds:uri="http://schemas.microsoft.com/office/2006/documentManagement/types"/>
    <ds:schemaRef ds:uri="http://purl.org/dc/terms/"/>
    <ds:schemaRef ds:uri="http://purl.org/dc/elements/1.1/"/>
    <ds:schemaRef ds:uri="http://schemas.microsoft.com/office/2006/metadata/properties"/>
    <ds:schemaRef ds:uri="http://schemas.microsoft.com/office/infopath/2007/PartnerControls"/>
    <ds:schemaRef ds:uri="db466b21-9f8e-4555-b4b4-3f204fa426c7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prezentace-econ-cz</Template>
  <TotalTime>1541</TotalTime>
  <Words>558</Words>
  <Application>Microsoft Office PowerPoint</Application>
  <PresentationFormat>Širokoúhlá obrazovka</PresentationFormat>
  <Paragraphs>63</Paragraphs>
  <Slides>6</Slides>
  <Notes>3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6</vt:i4>
      </vt:variant>
    </vt:vector>
  </HeadingPairs>
  <TitlesOfParts>
    <vt:vector size="10" baseType="lpstr">
      <vt:lpstr>Arial</vt:lpstr>
      <vt:lpstr>Tahoma</vt:lpstr>
      <vt:lpstr>Wingdings</vt:lpstr>
      <vt:lpstr>prezentace-econ-cz</vt:lpstr>
      <vt:lpstr>Projektový management </vt:lpstr>
      <vt:lpstr>Co jsme se naučili</vt:lpstr>
      <vt:lpstr>Co jsme se naučili</vt:lpstr>
      <vt:lpstr>Co jsme se naučili</vt:lpstr>
      <vt:lpstr>Děkujeme! Máte otázky?</vt:lpstr>
      <vt:lpstr>Konzultace k týmovým projektům</vt:lpstr>
    </vt:vector>
  </TitlesOfParts>
  <Company>Ekonomicko-správní fakulta Masarykovy univerzity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Posuňte svůj projekt mezi špičku!</dc:title>
  <dc:creator>Talpová Sylva</dc:creator>
  <cp:lastModifiedBy>Jan Žák</cp:lastModifiedBy>
  <cp:revision>59</cp:revision>
  <cp:lastPrinted>1601-01-01T00:00:00Z</cp:lastPrinted>
  <dcterms:created xsi:type="dcterms:W3CDTF">2020-01-10T09:13:24Z</dcterms:created>
  <dcterms:modified xsi:type="dcterms:W3CDTF">2020-11-28T12:13:08Z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0x010100A5165A467E99074B837E8FDEDF829E04</vt:lpwstr>
  </property>
</Properties>
</file>