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357" r:id="rId5"/>
    <p:sldId id="500" r:id="rId6"/>
    <p:sldId id="540" r:id="rId7"/>
    <p:sldId id="539" r:id="rId8"/>
    <p:sldId id="418" r:id="rId9"/>
    <p:sldId id="542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76258" autoAdjust="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-351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Percentage</a:t>
            </a:r>
            <a:endParaRPr lang="cs-CZ" dirty="0"/>
          </a:p>
          <a:p>
            <a:r>
              <a:rPr lang="cs-CZ" dirty="0"/>
              <a:t> – </a:t>
            </a:r>
            <a:r>
              <a:rPr lang="cs-CZ" dirty="0" err="1"/>
              <a:t>often</a:t>
            </a:r>
            <a:r>
              <a:rPr lang="cs-CZ" baseline="0" dirty="0"/>
              <a:t> not </a:t>
            </a:r>
            <a:r>
              <a:rPr lang="cs-CZ" baseline="0" dirty="0" err="1"/>
              <a:t>precise</a:t>
            </a:r>
            <a:r>
              <a:rPr lang="cs-CZ" baseline="0" dirty="0"/>
              <a:t> (</a:t>
            </a:r>
            <a:r>
              <a:rPr lang="cs-CZ" baseline="0" dirty="0" err="1"/>
              <a:t>what</a:t>
            </a:r>
            <a:r>
              <a:rPr lang="cs-CZ" baseline="0" dirty="0"/>
              <a:t> </a:t>
            </a:r>
            <a:r>
              <a:rPr lang="cs-CZ" baseline="0" dirty="0" err="1"/>
              <a:t>does</a:t>
            </a:r>
            <a:r>
              <a:rPr lang="cs-CZ" baseline="0" dirty="0"/>
              <a:t> </a:t>
            </a:r>
            <a:r>
              <a:rPr lang="cs-CZ" baseline="0" dirty="0" err="1"/>
              <a:t>it</a:t>
            </a:r>
            <a:r>
              <a:rPr lang="cs-CZ" baseline="0" dirty="0"/>
              <a:t> </a:t>
            </a:r>
            <a:r>
              <a:rPr lang="cs-CZ" baseline="0" dirty="0" err="1"/>
              <a:t>mean</a:t>
            </a:r>
            <a:r>
              <a:rPr lang="cs-CZ" baseline="0" dirty="0"/>
              <a:t> 30% </a:t>
            </a:r>
            <a:r>
              <a:rPr lang="cs-CZ" baseline="0" dirty="0" err="1"/>
              <a:t>ready</a:t>
            </a:r>
            <a:r>
              <a:rPr lang="cs-CZ" baseline="0" dirty="0"/>
              <a:t>? 30%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work</a:t>
            </a:r>
            <a:r>
              <a:rPr lang="cs-CZ" baseline="0" dirty="0"/>
              <a:t>, budget, </a:t>
            </a:r>
            <a:r>
              <a:rPr lang="cs-CZ" baseline="0" dirty="0" err="1"/>
              <a:t>time</a:t>
            </a:r>
            <a:r>
              <a:rPr lang="cs-CZ" baseline="0" dirty="0"/>
              <a:t>? </a:t>
            </a:r>
            <a:r>
              <a:rPr lang="cs-CZ" baseline="0" dirty="0" err="1"/>
              <a:t>Need</a:t>
            </a:r>
            <a:r>
              <a:rPr lang="cs-CZ" baseline="0" dirty="0"/>
              <a:t> to </a:t>
            </a:r>
            <a:r>
              <a:rPr lang="cs-CZ" baseline="0" dirty="0" err="1"/>
              <a:t>specify</a:t>
            </a:r>
            <a:r>
              <a:rPr lang="cs-CZ" baseline="0" dirty="0"/>
              <a:t>!)</a:t>
            </a:r>
          </a:p>
          <a:p>
            <a:r>
              <a:rPr lang="cs-CZ" baseline="0" dirty="0" err="1"/>
              <a:t>Careful</a:t>
            </a:r>
            <a:r>
              <a:rPr lang="cs-CZ" baseline="0" dirty="0"/>
              <a:t> </a:t>
            </a:r>
            <a:r>
              <a:rPr lang="cs-CZ" baseline="0" dirty="0" err="1"/>
              <a:t>about</a:t>
            </a:r>
            <a:r>
              <a:rPr lang="cs-CZ" baseline="0" dirty="0"/>
              <a:t> 80%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work</a:t>
            </a:r>
            <a:r>
              <a:rPr lang="cs-CZ" baseline="0" dirty="0"/>
              <a:t> </a:t>
            </a:r>
            <a:r>
              <a:rPr lang="cs-CZ" baseline="0" dirty="0" err="1"/>
              <a:t>ready</a:t>
            </a:r>
            <a:r>
              <a:rPr lang="cs-CZ" baseline="0" dirty="0"/>
              <a:t> in </a:t>
            </a:r>
            <a:r>
              <a:rPr lang="cs-CZ" baseline="0" dirty="0" err="1"/>
              <a:t>three</a:t>
            </a:r>
            <a:r>
              <a:rPr lang="cs-CZ" baseline="0" dirty="0"/>
              <a:t> </a:t>
            </a:r>
            <a:r>
              <a:rPr lang="cs-CZ" baseline="0" dirty="0" err="1"/>
              <a:t>days</a:t>
            </a:r>
            <a:r>
              <a:rPr lang="cs-CZ" baseline="0" dirty="0"/>
              <a:t> – </a:t>
            </a:r>
            <a:r>
              <a:rPr lang="cs-CZ" baseline="0" dirty="0" err="1"/>
              <a:t>tha</a:t>
            </a:r>
            <a:r>
              <a:rPr lang="cs-CZ" baseline="0" dirty="0"/>
              <a:t> </a:t>
            </a:r>
            <a:r>
              <a:rPr lang="cs-CZ" baseline="0" dirty="0" err="1"/>
              <a:t>remaining</a:t>
            </a:r>
            <a:r>
              <a:rPr lang="cs-CZ" baseline="0" dirty="0"/>
              <a:t> 20% </a:t>
            </a:r>
            <a:r>
              <a:rPr lang="cs-CZ" baseline="0" dirty="0" err="1"/>
              <a:t>can</a:t>
            </a:r>
            <a:r>
              <a:rPr lang="cs-CZ" baseline="0" dirty="0"/>
              <a:t> last 2 </a:t>
            </a:r>
            <a:r>
              <a:rPr lang="cs-CZ" baseline="0" dirty="0" err="1"/>
              <a:t>weeks</a:t>
            </a:r>
            <a:r>
              <a:rPr lang="cs-CZ" baseline="0" dirty="0"/>
              <a:t>…</a:t>
            </a:r>
          </a:p>
          <a:p>
            <a:endParaRPr lang="cs-CZ" baseline="0" dirty="0"/>
          </a:p>
          <a:p>
            <a:r>
              <a:rPr lang="cs-CZ" baseline="0" dirty="0"/>
              <a:t>P. Status </a:t>
            </a:r>
          </a:p>
          <a:p>
            <a:r>
              <a:rPr lang="cs-CZ" baseline="0" dirty="0"/>
              <a:t>– </a:t>
            </a:r>
            <a:r>
              <a:rPr lang="cs-CZ" baseline="0" dirty="0" err="1"/>
              <a:t>e.g</a:t>
            </a:r>
            <a:r>
              <a:rPr lang="cs-CZ" baseline="0" dirty="0"/>
              <a:t>. 0-50-100, 0-W-100 (</a:t>
            </a:r>
            <a:r>
              <a:rPr lang="cs-CZ" baseline="0" dirty="0" err="1"/>
              <a:t>working</a:t>
            </a:r>
            <a:r>
              <a:rPr lang="cs-CZ" baseline="0" dirty="0"/>
              <a:t>), 0-50-90-100 (90 </a:t>
            </a:r>
            <a:r>
              <a:rPr lang="cs-CZ" baseline="0" dirty="0" err="1"/>
              <a:t>until</a:t>
            </a:r>
            <a:r>
              <a:rPr lang="cs-CZ" baseline="0" dirty="0"/>
              <a:t> </a:t>
            </a:r>
            <a:r>
              <a:rPr lang="cs-CZ" baseline="0" dirty="0" err="1"/>
              <a:t>accepted</a:t>
            </a:r>
            <a:r>
              <a:rPr lang="cs-CZ" baseline="0" dirty="0"/>
              <a:t>)</a:t>
            </a:r>
          </a:p>
          <a:p>
            <a:endParaRPr lang="cs-CZ" baseline="0" dirty="0"/>
          </a:p>
          <a:p>
            <a:r>
              <a:rPr lang="cs-CZ" baseline="0" dirty="0" err="1"/>
              <a:t>Milestones</a:t>
            </a:r>
            <a:endParaRPr lang="cs-CZ" baseline="0" dirty="0"/>
          </a:p>
          <a:p>
            <a:r>
              <a:rPr lang="cs-CZ" baseline="0" dirty="0"/>
              <a:t> – </a:t>
            </a:r>
            <a:r>
              <a:rPr lang="cs-CZ" baseline="0" dirty="0" err="1"/>
              <a:t>setting</a:t>
            </a:r>
            <a:r>
              <a:rPr lang="cs-CZ" baseline="0" dirty="0"/>
              <a:t> up a </a:t>
            </a:r>
            <a:r>
              <a:rPr lang="cs-CZ" baseline="0" dirty="0" err="1"/>
              <a:t>number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milestones</a:t>
            </a:r>
            <a:r>
              <a:rPr lang="cs-CZ" baseline="0" dirty="0"/>
              <a:t>, </a:t>
            </a:r>
            <a:r>
              <a:rPr lang="cs-CZ" baseline="0" dirty="0" err="1"/>
              <a:t>that</a:t>
            </a:r>
            <a:r>
              <a:rPr lang="cs-CZ" baseline="0" dirty="0"/>
              <a:t> </a:t>
            </a:r>
            <a:r>
              <a:rPr lang="cs-CZ" baseline="0" dirty="0" err="1"/>
              <a:t>will</a:t>
            </a:r>
            <a:r>
              <a:rPr lang="cs-CZ" baseline="0" dirty="0"/>
              <a:t> </a:t>
            </a:r>
            <a:r>
              <a:rPr lang="cs-CZ" baseline="0" dirty="0" err="1"/>
              <a:t>be</a:t>
            </a:r>
            <a:r>
              <a:rPr lang="cs-CZ" baseline="0" dirty="0"/>
              <a:t> </a:t>
            </a:r>
            <a:r>
              <a:rPr lang="cs-CZ" baseline="0" dirty="0" err="1"/>
              <a:t>controlled</a:t>
            </a:r>
            <a:r>
              <a:rPr lang="cs-CZ" baseline="0" dirty="0"/>
              <a:t> – </a:t>
            </a:r>
            <a:r>
              <a:rPr lang="cs-CZ" baseline="0" dirty="0" err="1"/>
              <a:t>two</a:t>
            </a:r>
            <a:r>
              <a:rPr lang="cs-CZ" baseline="0" dirty="0"/>
              <a:t> </a:t>
            </a:r>
            <a:r>
              <a:rPr lang="cs-CZ" baseline="0" dirty="0" err="1"/>
              <a:t>times</a:t>
            </a:r>
            <a:r>
              <a:rPr lang="cs-CZ" baseline="0" dirty="0"/>
              <a:t> more </a:t>
            </a:r>
            <a:r>
              <a:rPr lang="cs-CZ" baseline="0" dirty="0" err="1"/>
              <a:t>milestones</a:t>
            </a:r>
            <a:r>
              <a:rPr lang="cs-CZ" baseline="0" dirty="0"/>
              <a:t> </a:t>
            </a:r>
            <a:r>
              <a:rPr lang="cs-CZ" baseline="0" dirty="0" err="1"/>
              <a:t>than</a:t>
            </a:r>
            <a:r>
              <a:rPr lang="cs-CZ" baseline="0" dirty="0"/>
              <a:t> </a:t>
            </a:r>
            <a:r>
              <a:rPr lang="cs-CZ" baseline="0" dirty="0" err="1"/>
              <a:t>usual</a:t>
            </a:r>
            <a:endParaRPr lang="cs-CZ" baseline="0" dirty="0"/>
          </a:p>
          <a:p>
            <a:r>
              <a:rPr lang="cs-CZ" baseline="0" dirty="0" err="1"/>
              <a:t>Milestone</a:t>
            </a:r>
            <a:r>
              <a:rPr lang="cs-CZ" baseline="0" dirty="0"/>
              <a:t> – a </a:t>
            </a:r>
            <a:r>
              <a:rPr lang="cs-CZ" baseline="0" dirty="0" err="1"/>
              <a:t>control</a:t>
            </a:r>
            <a:r>
              <a:rPr lang="cs-CZ" baseline="0" dirty="0"/>
              <a:t> point on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time</a:t>
            </a:r>
            <a:r>
              <a:rPr lang="cs-CZ" baseline="0" dirty="0"/>
              <a:t> axis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530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Percentage</a:t>
            </a:r>
            <a:endParaRPr lang="cs-CZ" dirty="0"/>
          </a:p>
          <a:p>
            <a:r>
              <a:rPr lang="cs-CZ" dirty="0"/>
              <a:t> – </a:t>
            </a:r>
            <a:r>
              <a:rPr lang="cs-CZ" dirty="0" err="1"/>
              <a:t>often</a:t>
            </a:r>
            <a:r>
              <a:rPr lang="cs-CZ" baseline="0" dirty="0"/>
              <a:t> not </a:t>
            </a:r>
            <a:r>
              <a:rPr lang="cs-CZ" baseline="0" dirty="0" err="1"/>
              <a:t>precise</a:t>
            </a:r>
            <a:r>
              <a:rPr lang="cs-CZ" baseline="0" dirty="0"/>
              <a:t> (</a:t>
            </a:r>
            <a:r>
              <a:rPr lang="cs-CZ" baseline="0" dirty="0" err="1"/>
              <a:t>what</a:t>
            </a:r>
            <a:r>
              <a:rPr lang="cs-CZ" baseline="0" dirty="0"/>
              <a:t> </a:t>
            </a:r>
            <a:r>
              <a:rPr lang="cs-CZ" baseline="0" dirty="0" err="1"/>
              <a:t>does</a:t>
            </a:r>
            <a:r>
              <a:rPr lang="cs-CZ" baseline="0" dirty="0"/>
              <a:t> </a:t>
            </a:r>
            <a:r>
              <a:rPr lang="cs-CZ" baseline="0" dirty="0" err="1"/>
              <a:t>it</a:t>
            </a:r>
            <a:r>
              <a:rPr lang="cs-CZ" baseline="0" dirty="0"/>
              <a:t> </a:t>
            </a:r>
            <a:r>
              <a:rPr lang="cs-CZ" baseline="0" dirty="0" err="1"/>
              <a:t>mean</a:t>
            </a:r>
            <a:r>
              <a:rPr lang="cs-CZ" baseline="0" dirty="0"/>
              <a:t> 30% </a:t>
            </a:r>
            <a:r>
              <a:rPr lang="cs-CZ" baseline="0" dirty="0" err="1"/>
              <a:t>ready</a:t>
            </a:r>
            <a:r>
              <a:rPr lang="cs-CZ" baseline="0" dirty="0"/>
              <a:t>? 30%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work</a:t>
            </a:r>
            <a:r>
              <a:rPr lang="cs-CZ" baseline="0" dirty="0"/>
              <a:t>, budget, </a:t>
            </a:r>
            <a:r>
              <a:rPr lang="cs-CZ" baseline="0" dirty="0" err="1"/>
              <a:t>time</a:t>
            </a:r>
            <a:r>
              <a:rPr lang="cs-CZ" baseline="0" dirty="0"/>
              <a:t>? </a:t>
            </a:r>
            <a:r>
              <a:rPr lang="cs-CZ" baseline="0" dirty="0" err="1"/>
              <a:t>Need</a:t>
            </a:r>
            <a:r>
              <a:rPr lang="cs-CZ" baseline="0" dirty="0"/>
              <a:t> to </a:t>
            </a:r>
            <a:r>
              <a:rPr lang="cs-CZ" baseline="0" dirty="0" err="1"/>
              <a:t>specify</a:t>
            </a:r>
            <a:r>
              <a:rPr lang="cs-CZ" baseline="0" dirty="0"/>
              <a:t>!)</a:t>
            </a:r>
          </a:p>
          <a:p>
            <a:r>
              <a:rPr lang="cs-CZ" baseline="0" dirty="0" err="1"/>
              <a:t>Careful</a:t>
            </a:r>
            <a:r>
              <a:rPr lang="cs-CZ" baseline="0" dirty="0"/>
              <a:t> </a:t>
            </a:r>
            <a:r>
              <a:rPr lang="cs-CZ" baseline="0" dirty="0" err="1"/>
              <a:t>about</a:t>
            </a:r>
            <a:r>
              <a:rPr lang="cs-CZ" baseline="0" dirty="0"/>
              <a:t> 80%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work</a:t>
            </a:r>
            <a:r>
              <a:rPr lang="cs-CZ" baseline="0" dirty="0"/>
              <a:t> </a:t>
            </a:r>
            <a:r>
              <a:rPr lang="cs-CZ" baseline="0" dirty="0" err="1"/>
              <a:t>ready</a:t>
            </a:r>
            <a:r>
              <a:rPr lang="cs-CZ" baseline="0" dirty="0"/>
              <a:t> in </a:t>
            </a:r>
            <a:r>
              <a:rPr lang="cs-CZ" baseline="0" dirty="0" err="1"/>
              <a:t>three</a:t>
            </a:r>
            <a:r>
              <a:rPr lang="cs-CZ" baseline="0" dirty="0"/>
              <a:t> </a:t>
            </a:r>
            <a:r>
              <a:rPr lang="cs-CZ" baseline="0" dirty="0" err="1"/>
              <a:t>days</a:t>
            </a:r>
            <a:r>
              <a:rPr lang="cs-CZ" baseline="0" dirty="0"/>
              <a:t> – </a:t>
            </a:r>
            <a:r>
              <a:rPr lang="cs-CZ" baseline="0" dirty="0" err="1"/>
              <a:t>tha</a:t>
            </a:r>
            <a:r>
              <a:rPr lang="cs-CZ" baseline="0" dirty="0"/>
              <a:t> </a:t>
            </a:r>
            <a:r>
              <a:rPr lang="cs-CZ" baseline="0" dirty="0" err="1"/>
              <a:t>remaining</a:t>
            </a:r>
            <a:r>
              <a:rPr lang="cs-CZ" baseline="0" dirty="0"/>
              <a:t> 20% </a:t>
            </a:r>
            <a:r>
              <a:rPr lang="cs-CZ" baseline="0" dirty="0" err="1"/>
              <a:t>can</a:t>
            </a:r>
            <a:r>
              <a:rPr lang="cs-CZ" baseline="0" dirty="0"/>
              <a:t> last 2 </a:t>
            </a:r>
            <a:r>
              <a:rPr lang="cs-CZ" baseline="0" dirty="0" err="1"/>
              <a:t>weeks</a:t>
            </a:r>
            <a:r>
              <a:rPr lang="cs-CZ" baseline="0" dirty="0"/>
              <a:t>…</a:t>
            </a:r>
          </a:p>
          <a:p>
            <a:endParaRPr lang="cs-CZ" baseline="0" dirty="0"/>
          </a:p>
          <a:p>
            <a:r>
              <a:rPr lang="cs-CZ" baseline="0" dirty="0"/>
              <a:t>P. Status </a:t>
            </a:r>
          </a:p>
          <a:p>
            <a:r>
              <a:rPr lang="cs-CZ" baseline="0" dirty="0"/>
              <a:t>– </a:t>
            </a:r>
            <a:r>
              <a:rPr lang="cs-CZ" baseline="0" dirty="0" err="1"/>
              <a:t>e.g</a:t>
            </a:r>
            <a:r>
              <a:rPr lang="cs-CZ" baseline="0" dirty="0"/>
              <a:t>. 0-50-100, 0-W-100 (</a:t>
            </a:r>
            <a:r>
              <a:rPr lang="cs-CZ" baseline="0" dirty="0" err="1"/>
              <a:t>working</a:t>
            </a:r>
            <a:r>
              <a:rPr lang="cs-CZ" baseline="0" dirty="0"/>
              <a:t>), 0-50-90-100 (90 </a:t>
            </a:r>
            <a:r>
              <a:rPr lang="cs-CZ" baseline="0" dirty="0" err="1"/>
              <a:t>until</a:t>
            </a:r>
            <a:r>
              <a:rPr lang="cs-CZ" baseline="0" dirty="0"/>
              <a:t> </a:t>
            </a:r>
            <a:r>
              <a:rPr lang="cs-CZ" baseline="0" dirty="0" err="1"/>
              <a:t>accepted</a:t>
            </a:r>
            <a:r>
              <a:rPr lang="cs-CZ" baseline="0" dirty="0"/>
              <a:t>)</a:t>
            </a:r>
          </a:p>
          <a:p>
            <a:endParaRPr lang="cs-CZ" baseline="0" dirty="0"/>
          </a:p>
          <a:p>
            <a:r>
              <a:rPr lang="cs-CZ" baseline="0" dirty="0" err="1"/>
              <a:t>Milestones</a:t>
            </a:r>
            <a:endParaRPr lang="cs-CZ" baseline="0" dirty="0"/>
          </a:p>
          <a:p>
            <a:r>
              <a:rPr lang="cs-CZ" baseline="0" dirty="0"/>
              <a:t> – </a:t>
            </a:r>
            <a:r>
              <a:rPr lang="cs-CZ" baseline="0" dirty="0" err="1"/>
              <a:t>setting</a:t>
            </a:r>
            <a:r>
              <a:rPr lang="cs-CZ" baseline="0" dirty="0"/>
              <a:t> up a </a:t>
            </a:r>
            <a:r>
              <a:rPr lang="cs-CZ" baseline="0" dirty="0" err="1"/>
              <a:t>number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milestones</a:t>
            </a:r>
            <a:r>
              <a:rPr lang="cs-CZ" baseline="0" dirty="0"/>
              <a:t>, </a:t>
            </a:r>
            <a:r>
              <a:rPr lang="cs-CZ" baseline="0" dirty="0" err="1"/>
              <a:t>that</a:t>
            </a:r>
            <a:r>
              <a:rPr lang="cs-CZ" baseline="0" dirty="0"/>
              <a:t> </a:t>
            </a:r>
            <a:r>
              <a:rPr lang="cs-CZ" baseline="0" dirty="0" err="1"/>
              <a:t>will</a:t>
            </a:r>
            <a:r>
              <a:rPr lang="cs-CZ" baseline="0" dirty="0"/>
              <a:t> </a:t>
            </a:r>
            <a:r>
              <a:rPr lang="cs-CZ" baseline="0" dirty="0" err="1"/>
              <a:t>be</a:t>
            </a:r>
            <a:r>
              <a:rPr lang="cs-CZ" baseline="0" dirty="0"/>
              <a:t> </a:t>
            </a:r>
            <a:r>
              <a:rPr lang="cs-CZ" baseline="0" dirty="0" err="1"/>
              <a:t>controlled</a:t>
            </a:r>
            <a:r>
              <a:rPr lang="cs-CZ" baseline="0" dirty="0"/>
              <a:t> – </a:t>
            </a:r>
            <a:r>
              <a:rPr lang="cs-CZ" baseline="0" dirty="0" err="1"/>
              <a:t>two</a:t>
            </a:r>
            <a:r>
              <a:rPr lang="cs-CZ" baseline="0" dirty="0"/>
              <a:t> </a:t>
            </a:r>
            <a:r>
              <a:rPr lang="cs-CZ" baseline="0" dirty="0" err="1"/>
              <a:t>times</a:t>
            </a:r>
            <a:r>
              <a:rPr lang="cs-CZ" baseline="0" dirty="0"/>
              <a:t> more </a:t>
            </a:r>
            <a:r>
              <a:rPr lang="cs-CZ" baseline="0" dirty="0" err="1"/>
              <a:t>milestones</a:t>
            </a:r>
            <a:r>
              <a:rPr lang="cs-CZ" baseline="0" dirty="0"/>
              <a:t> </a:t>
            </a:r>
            <a:r>
              <a:rPr lang="cs-CZ" baseline="0" dirty="0" err="1"/>
              <a:t>than</a:t>
            </a:r>
            <a:r>
              <a:rPr lang="cs-CZ" baseline="0" dirty="0"/>
              <a:t> </a:t>
            </a:r>
            <a:r>
              <a:rPr lang="cs-CZ" baseline="0" dirty="0" err="1"/>
              <a:t>usual</a:t>
            </a:r>
            <a:endParaRPr lang="cs-CZ" baseline="0" dirty="0"/>
          </a:p>
          <a:p>
            <a:r>
              <a:rPr lang="cs-CZ" baseline="0" dirty="0" err="1"/>
              <a:t>Milestone</a:t>
            </a:r>
            <a:r>
              <a:rPr lang="cs-CZ" baseline="0" dirty="0"/>
              <a:t> – a </a:t>
            </a:r>
            <a:r>
              <a:rPr lang="cs-CZ" baseline="0" dirty="0" err="1"/>
              <a:t>control</a:t>
            </a:r>
            <a:r>
              <a:rPr lang="cs-CZ" baseline="0" dirty="0"/>
              <a:t> point on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time</a:t>
            </a:r>
            <a:r>
              <a:rPr lang="cs-CZ" baseline="0" dirty="0"/>
              <a:t> axis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14F5A9-4DBC-4092-8D73-3B6E4DB8E2CC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8526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Percentage</a:t>
            </a:r>
            <a:endParaRPr lang="cs-CZ" dirty="0"/>
          </a:p>
          <a:p>
            <a:r>
              <a:rPr lang="cs-CZ" dirty="0"/>
              <a:t> – </a:t>
            </a:r>
            <a:r>
              <a:rPr lang="cs-CZ" dirty="0" err="1"/>
              <a:t>often</a:t>
            </a:r>
            <a:r>
              <a:rPr lang="cs-CZ" baseline="0" dirty="0"/>
              <a:t> not </a:t>
            </a:r>
            <a:r>
              <a:rPr lang="cs-CZ" baseline="0" dirty="0" err="1"/>
              <a:t>precise</a:t>
            </a:r>
            <a:r>
              <a:rPr lang="cs-CZ" baseline="0" dirty="0"/>
              <a:t> (</a:t>
            </a:r>
            <a:r>
              <a:rPr lang="cs-CZ" baseline="0" dirty="0" err="1"/>
              <a:t>what</a:t>
            </a:r>
            <a:r>
              <a:rPr lang="cs-CZ" baseline="0" dirty="0"/>
              <a:t> </a:t>
            </a:r>
            <a:r>
              <a:rPr lang="cs-CZ" baseline="0" dirty="0" err="1"/>
              <a:t>does</a:t>
            </a:r>
            <a:r>
              <a:rPr lang="cs-CZ" baseline="0" dirty="0"/>
              <a:t> </a:t>
            </a:r>
            <a:r>
              <a:rPr lang="cs-CZ" baseline="0" dirty="0" err="1"/>
              <a:t>it</a:t>
            </a:r>
            <a:r>
              <a:rPr lang="cs-CZ" baseline="0" dirty="0"/>
              <a:t> </a:t>
            </a:r>
            <a:r>
              <a:rPr lang="cs-CZ" baseline="0" dirty="0" err="1"/>
              <a:t>mean</a:t>
            </a:r>
            <a:r>
              <a:rPr lang="cs-CZ" baseline="0" dirty="0"/>
              <a:t> 30% </a:t>
            </a:r>
            <a:r>
              <a:rPr lang="cs-CZ" baseline="0" dirty="0" err="1"/>
              <a:t>ready</a:t>
            </a:r>
            <a:r>
              <a:rPr lang="cs-CZ" baseline="0" dirty="0"/>
              <a:t>? 30%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work</a:t>
            </a:r>
            <a:r>
              <a:rPr lang="cs-CZ" baseline="0" dirty="0"/>
              <a:t>, budget, </a:t>
            </a:r>
            <a:r>
              <a:rPr lang="cs-CZ" baseline="0" dirty="0" err="1"/>
              <a:t>time</a:t>
            </a:r>
            <a:r>
              <a:rPr lang="cs-CZ" baseline="0" dirty="0"/>
              <a:t>? </a:t>
            </a:r>
            <a:r>
              <a:rPr lang="cs-CZ" baseline="0" dirty="0" err="1"/>
              <a:t>Need</a:t>
            </a:r>
            <a:r>
              <a:rPr lang="cs-CZ" baseline="0" dirty="0"/>
              <a:t> to </a:t>
            </a:r>
            <a:r>
              <a:rPr lang="cs-CZ" baseline="0" dirty="0" err="1"/>
              <a:t>specify</a:t>
            </a:r>
            <a:r>
              <a:rPr lang="cs-CZ" baseline="0" dirty="0"/>
              <a:t>!)</a:t>
            </a:r>
          </a:p>
          <a:p>
            <a:r>
              <a:rPr lang="cs-CZ" baseline="0" dirty="0" err="1"/>
              <a:t>Careful</a:t>
            </a:r>
            <a:r>
              <a:rPr lang="cs-CZ" baseline="0" dirty="0"/>
              <a:t> </a:t>
            </a:r>
            <a:r>
              <a:rPr lang="cs-CZ" baseline="0" dirty="0" err="1"/>
              <a:t>about</a:t>
            </a:r>
            <a:r>
              <a:rPr lang="cs-CZ" baseline="0" dirty="0"/>
              <a:t> 80%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work</a:t>
            </a:r>
            <a:r>
              <a:rPr lang="cs-CZ" baseline="0" dirty="0"/>
              <a:t> </a:t>
            </a:r>
            <a:r>
              <a:rPr lang="cs-CZ" baseline="0" dirty="0" err="1"/>
              <a:t>ready</a:t>
            </a:r>
            <a:r>
              <a:rPr lang="cs-CZ" baseline="0" dirty="0"/>
              <a:t> in </a:t>
            </a:r>
            <a:r>
              <a:rPr lang="cs-CZ" baseline="0" dirty="0" err="1"/>
              <a:t>three</a:t>
            </a:r>
            <a:r>
              <a:rPr lang="cs-CZ" baseline="0" dirty="0"/>
              <a:t> </a:t>
            </a:r>
            <a:r>
              <a:rPr lang="cs-CZ" baseline="0" dirty="0" err="1"/>
              <a:t>days</a:t>
            </a:r>
            <a:r>
              <a:rPr lang="cs-CZ" baseline="0" dirty="0"/>
              <a:t> – </a:t>
            </a:r>
            <a:r>
              <a:rPr lang="cs-CZ" baseline="0" dirty="0" err="1"/>
              <a:t>tha</a:t>
            </a:r>
            <a:r>
              <a:rPr lang="cs-CZ" baseline="0" dirty="0"/>
              <a:t> </a:t>
            </a:r>
            <a:r>
              <a:rPr lang="cs-CZ" baseline="0" dirty="0" err="1"/>
              <a:t>remaining</a:t>
            </a:r>
            <a:r>
              <a:rPr lang="cs-CZ" baseline="0" dirty="0"/>
              <a:t> 20% </a:t>
            </a:r>
            <a:r>
              <a:rPr lang="cs-CZ" baseline="0" dirty="0" err="1"/>
              <a:t>can</a:t>
            </a:r>
            <a:r>
              <a:rPr lang="cs-CZ" baseline="0" dirty="0"/>
              <a:t> last 2 </a:t>
            </a:r>
            <a:r>
              <a:rPr lang="cs-CZ" baseline="0" dirty="0" err="1"/>
              <a:t>weeks</a:t>
            </a:r>
            <a:r>
              <a:rPr lang="cs-CZ" baseline="0" dirty="0"/>
              <a:t>…</a:t>
            </a:r>
          </a:p>
          <a:p>
            <a:endParaRPr lang="cs-CZ" baseline="0" dirty="0"/>
          </a:p>
          <a:p>
            <a:r>
              <a:rPr lang="cs-CZ" baseline="0" dirty="0"/>
              <a:t>P. Status </a:t>
            </a:r>
          </a:p>
          <a:p>
            <a:r>
              <a:rPr lang="cs-CZ" baseline="0" dirty="0"/>
              <a:t>– </a:t>
            </a:r>
            <a:r>
              <a:rPr lang="cs-CZ" baseline="0" dirty="0" err="1"/>
              <a:t>e.g</a:t>
            </a:r>
            <a:r>
              <a:rPr lang="cs-CZ" baseline="0" dirty="0"/>
              <a:t>. 0-50-100, 0-W-100 (</a:t>
            </a:r>
            <a:r>
              <a:rPr lang="cs-CZ" baseline="0" dirty="0" err="1"/>
              <a:t>working</a:t>
            </a:r>
            <a:r>
              <a:rPr lang="cs-CZ" baseline="0" dirty="0"/>
              <a:t>), 0-50-90-100 (90 </a:t>
            </a:r>
            <a:r>
              <a:rPr lang="cs-CZ" baseline="0" dirty="0" err="1"/>
              <a:t>until</a:t>
            </a:r>
            <a:r>
              <a:rPr lang="cs-CZ" baseline="0" dirty="0"/>
              <a:t> </a:t>
            </a:r>
            <a:r>
              <a:rPr lang="cs-CZ" baseline="0" dirty="0" err="1"/>
              <a:t>accepted</a:t>
            </a:r>
            <a:r>
              <a:rPr lang="cs-CZ" baseline="0" dirty="0"/>
              <a:t>)</a:t>
            </a:r>
          </a:p>
          <a:p>
            <a:endParaRPr lang="cs-CZ" baseline="0" dirty="0"/>
          </a:p>
          <a:p>
            <a:r>
              <a:rPr lang="cs-CZ" baseline="0" dirty="0" err="1"/>
              <a:t>Milestones</a:t>
            </a:r>
            <a:endParaRPr lang="cs-CZ" baseline="0" dirty="0"/>
          </a:p>
          <a:p>
            <a:r>
              <a:rPr lang="cs-CZ" baseline="0" dirty="0"/>
              <a:t> – </a:t>
            </a:r>
            <a:r>
              <a:rPr lang="cs-CZ" baseline="0" dirty="0" err="1"/>
              <a:t>setting</a:t>
            </a:r>
            <a:r>
              <a:rPr lang="cs-CZ" baseline="0" dirty="0"/>
              <a:t> up a </a:t>
            </a:r>
            <a:r>
              <a:rPr lang="cs-CZ" baseline="0" dirty="0" err="1"/>
              <a:t>number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milestones</a:t>
            </a:r>
            <a:r>
              <a:rPr lang="cs-CZ" baseline="0" dirty="0"/>
              <a:t>, </a:t>
            </a:r>
            <a:r>
              <a:rPr lang="cs-CZ" baseline="0" dirty="0" err="1"/>
              <a:t>that</a:t>
            </a:r>
            <a:r>
              <a:rPr lang="cs-CZ" baseline="0" dirty="0"/>
              <a:t> </a:t>
            </a:r>
            <a:r>
              <a:rPr lang="cs-CZ" baseline="0" dirty="0" err="1"/>
              <a:t>will</a:t>
            </a:r>
            <a:r>
              <a:rPr lang="cs-CZ" baseline="0" dirty="0"/>
              <a:t> </a:t>
            </a:r>
            <a:r>
              <a:rPr lang="cs-CZ" baseline="0" dirty="0" err="1"/>
              <a:t>be</a:t>
            </a:r>
            <a:r>
              <a:rPr lang="cs-CZ" baseline="0" dirty="0"/>
              <a:t> </a:t>
            </a:r>
            <a:r>
              <a:rPr lang="cs-CZ" baseline="0" dirty="0" err="1"/>
              <a:t>controlled</a:t>
            </a:r>
            <a:r>
              <a:rPr lang="cs-CZ" baseline="0" dirty="0"/>
              <a:t> – </a:t>
            </a:r>
            <a:r>
              <a:rPr lang="cs-CZ" baseline="0" dirty="0" err="1"/>
              <a:t>two</a:t>
            </a:r>
            <a:r>
              <a:rPr lang="cs-CZ" baseline="0" dirty="0"/>
              <a:t> </a:t>
            </a:r>
            <a:r>
              <a:rPr lang="cs-CZ" baseline="0" dirty="0" err="1"/>
              <a:t>times</a:t>
            </a:r>
            <a:r>
              <a:rPr lang="cs-CZ" baseline="0" dirty="0"/>
              <a:t> more </a:t>
            </a:r>
            <a:r>
              <a:rPr lang="cs-CZ" baseline="0" dirty="0" err="1"/>
              <a:t>milestones</a:t>
            </a:r>
            <a:r>
              <a:rPr lang="cs-CZ" baseline="0" dirty="0"/>
              <a:t> </a:t>
            </a:r>
            <a:r>
              <a:rPr lang="cs-CZ" baseline="0" dirty="0" err="1"/>
              <a:t>than</a:t>
            </a:r>
            <a:r>
              <a:rPr lang="cs-CZ" baseline="0" dirty="0"/>
              <a:t> </a:t>
            </a:r>
            <a:r>
              <a:rPr lang="cs-CZ" baseline="0" dirty="0" err="1"/>
              <a:t>usual</a:t>
            </a:r>
            <a:endParaRPr lang="cs-CZ" baseline="0" dirty="0"/>
          </a:p>
          <a:p>
            <a:r>
              <a:rPr lang="cs-CZ" baseline="0" dirty="0" err="1"/>
              <a:t>Milestone</a:t>
            </a:r>
            <a:r>
              <a:rPr lang="cs-CZ" baseline="0" dirty="0"/>
              <a:t> – a </a:t>
            </a:r>
            <a:r>
              <a:rPr lang="cs-CZ" baseline="0" dirty="0" err="1"/>
              <a:t>control</a:t>
            </a:r>
            <a:r>
              <a:rPr lang="cs-CZ" baseline="0" dirty="0"/>
              <a:t> point on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time</a:t>
            </a:r>
            <a:r>
              <a:rPr lang="cs-CZ" baseline="0" dirty="0"/>
              <a:t> axis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14F5A9-4DBC-4092-8D73-3B6E4DB8E2CC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7147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erwin@email.cz" TargetMode="External"/><Relationship Id="rId2" Type="http://schemas.openxmlformats.org/officeDocument/2006/relationships/hyperlink" Target="mailto:talpova@econ.muni.cz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Sylva Žáková Talpová, Jan Žák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Projektový management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72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jsme se naučili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je projekt a kdy má projektové řízení smysl</a:t>
            </a:r>
          </a:p>
          <a:p>
            <a:r>
              <a:rPr lang="cs-CZ" dirty="0"/>
              <a:t>co to je cíl projektu a s kým a jak ho definovat</a:t>
            </a:r>
          </a:p>
          <a:p>
            <a:pPr marL="72000" indent="0">
              <a:buNone/>
            </a:pPr>
            <a:r>
              <a:rPr lang="cs-CZ" dirty="0"/>
              <a:t>		</a:t>
            </a:r>
            <a:r>
              <a:rPr lang="cs-CZ" i="1" dirty="0"/>
              <a:t>Nástroje: </a:t>
            </a:r>
            <a:r>
              <a:rPr lang="cs-CZ" dirty="0"/>
              <a:t>S.M.A.R.T., analýza stakeholderů</a:t>
            </a:r>
          </a:p>
          <a:p>
            <a:r>
              <a:rPr lang="cs-CZ" dirty="0"/>
              <a:t>záměry projekty (pohledy stakeholderů), hranice projektu a prvotní rozpracování projektu</a:t>
            </a:r>
          </a:p>
          <a:p>
            <a:pPr marL="72000" indent="0">
              <a:buNone/>
            </a:pPr>
            <a:r>
              <a:rPr lang="cs-CZ" dirty="0"/>
              <a:t>		</a:t>
            </a:r>
            <a:r>
              <a:rPr lang="cs-CZ" i="1" dirty="0"/>
              <a:t>Nástroje:</a:t>
            </a:r>
            <a:r>
              <a:rPr lang="cs-CZ" dirty="0"/>
              <a:t> studie příležitosti / proveditelnosti, 						Logická rámcová matice (LRM)</a:t>
            </a:r>
          </a:p>
        </p:txBody>
      </p:sp>
    </p:spTree>
    <p:extLst>
      <p:ext uri="{BB962C8B-B14F-4D97-AF65-F5344CB8AC3E}">
        <p14:creationId xmlns:p14="http://schemas.microsoft.com/office/powerpoint/2010/main" val="410421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jsme se naučili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zahájení a plánování projektu (plán rozsahu lidí a zdrojů) 	</a:t>
            </a:r>
            <a:r>
              <a:rPr lang="cs-CZ" i="1" dirty="0"/>
              <a:t>Nástroje:</a:t>
            </a:r>
            <a:r>
              <a:rPr lang="cs-CZ" dirty="0"/>
              <a:t> </a:t>
            </a:r>
            <a:r>
              <a:rPr lang="cs-CZ" dirty="0" err="1"/>
              <a:t>work</a:t>
            </a:r>
            <a:r>
              <a:rPr lang="cs-CZ" dirty="0"/>
              <a:t> </a:t>
            </a:r>
            <a:r>
              <a:rPr lang="cs-CZ" dirty="0" err="1"/>
              <a:t>breakdown</a:t>
            </a:r>
            <a:r>
              <a:rPr lang="cs-CZ" dirty="0"/>
              <a:t> </a:t>
            </a:r>
            <a:r>
              <a:rPr lang="cs-CZ" dirty="0" err="1"/>
              <a:t>structure</a:t>
            </a:r>
            <a:r>
              <a:rPr lang="cs-CZ" dirty="0"/>
              <a:t> (WBS), RASCI matice </a:t>
            </a:r>
          </a:p>
          <a:p>
            <a:r>
              <a:rPr lang="cs-CZ" dirty="0"/>
              <a:t>obtíže s odhadováním, plánování času, konflikty zdrojů</a:t>
            </a:r>
          </a:p>
          <a:p>
            <a:pPr marL="72000" indent="0">
              <a:buNone/>
            </a:pPr>
            <a:r>
              <a:rPr lang="cs-CZ" dirty="0"/>
              <a:t>	</a:t>
            </a:r>
            <a:r>
              <a:rPr lang="cs-CZ" i="1" dirty="0"/>
              <a:t>Nástroje</a:t>
            </a:r>
            <a:r>
              <a:rPr lang="cs-CZ" dirty="0"/>
              <a:t>: </a:t>
            </a:r>
            <a:r>
              <a:rPr lang="cs-CZ" dirty="0" err="1"/>
              <a:t>critical</a:t>
            </a:r>
            <a:r>
              <a:rPr lang="cs-CZ" dirty="0"/>
              <a:t> </a:t>
            </a:r>
            <a:r>
              <a:rPr lang="cs-CZ" dirty="0" err="1"/>
              <a:t>path</a:t>
            </a:r>
            <a:r>
              <a:rPr lang="cs-CZ" dirty="0"/>
              <a:t> </a:t>
            </a:r>
            <a:r>
              <a:rPr lang="cs-CZ" dirty="0" err="1"/>
              <a:t>method</a:t>
            </a:r>
            <a:r>
              <a:rPr lang="cs-CZ" dirty="0"/>
              <a:t> (CPM), </a:t>
            </a:r>
            <a:r>
              <a:rPr lang="cs-CZ" dirty="0" err="1"/>
              <a:t>Gantt</a:t>
            </a:r>
            <a:r>
              <a:rPr lang="cs-CZ" dirty="0"/>
              <a:t> chart</a:t>
            </a:r>
          </a:p>
          <a:p>
            <a:r>
              <a:rPr lang="cs-CZ" dirty="0"/>
              <a:t>řízení rizik a práce s rezervami</a:t>
            </a:r>
          </a:p>
          <a:p>
            <a:pPr marL="72000" indent="0">
              <a:buNone/>
            </a:pPr>
            <a:r>
              <a:rPr lang="cs-CZ" dirty="0"/>
              <a:t>	</a:t>
            </a:r>
            <a:r>
              <a:rPr lang="cs-CZ" i="1" dirty="0"/>
              <a:t>Nástroje:</a:t>
            </a:r>
            <a:r>
              <a:rPr lang="cs-CZ" dirty="0"/>
              <a:t> analýza rizik (RIPRAN)</a:t>
            </a:r>
          </a:p>
        </p:txBody>
      </p:sp>
    </p:spTree>
    <p:extLst>
      <p:ext uri="{BB962C8B-B14F-4D97-AF65-F5344CB8AC3E}">
        <p14:creationId xmlns:p14="http://schemas.microsoft.com/office/powerpoint/2010/main" val="2113814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jsme se naučili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realizace tedy řízení průběhu projektu a kontrola</a:t>
            </a:r>
          </a:p>
          <a:p>
            <a:pPr marL="72000" indent="0">
              <a:buNone/>
            </a:pPr>
            <a:r>
              <a:rPr lang="cs-CZ" dirty="0"/>
              <a:t>	</a:t>
            </a:r>
            <a:r>
              <a:rPr lang="cs-CZ" i="1" dirty="0"/>
              <a:t>Nástroje: </a:t>
            </a:r>
            <a:r>
              <a:rPr lang="cs-CZ" dirty="0" err="1"/>
              <a:t>earned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management (EVM)</a:t>
            </a:r>
          </a:p>
          <a:p>
            <a:r>
              <a:rPr lang="cs-CZ" dirty="0"/>
              <a:t>ukončení projektu a předání/akceptace výsledků, poučení</a:t>
            </a:r>
          </a:p>
          <a:p>
            <a:pPr marL="72000" indent="0">
              <a:buNone/>
            </a:pPr>
            <a:r>
              <a:rPr lang="cs-CZ" dirty="0"/>
              <a:t>	</a:t>
            </a:r>
            <a:r>
              <a:rPr lang="cs-CZ" i="1" dirty="0"/>
              <a:t> Nástroje: </a:t>
            </a:r>
            <a:r>
              <a:rPr lang="cs-CZ" dirty="0" err="1"/>
              <a:t>lessons</a:t>
            </a:r>
            <a:r>
              <a:rPr lang="cs-CZ" dirty="0"/>
              <a:t> </a:t>
            </a:r>
            <a:r>
              <a:rPr lang="cs-CZ" dirty="0" err="1"/>
              <a:t>learned</a:t>
            </a:r>
            <a:endParaRPr lang="cs-CZ" sz="2531" dirty="0"/>
          </a:p>
        </p:txBody>
      </p:sp>
    </p:spTree>
    <p:extLst>
      <p:ext uri="{BB962C8B-B14F-4D97-AF65-F5344CB8AC3E}">
        <p14:creationId xmlns:p14="http://schemas.microsoft.com/office/powerpoint/2010/main" val="990391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Děkujeme! Máte otázky?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Sylva Žáková Talpová								Jan Žák</a:t>
            </a:r>
          </a:p>
          <a:p>
            <a:r>
              <a:rPr lang="cs-CZ" dirty="0">
                <a:hlinkClick r:id="rId2"/>
              </a:rPr>
              <a:t>talpova@econ.muni.cz</a:t>
            </a:r>
            <a:r>
              <a:rPr lang="cs-CZ" dirty="0"/>
              <a:t> 							</a:t>
            </a:r>
            <a:r>
              <a:rPr lang="cs-CZ" dirty="0">
                <a:hlinkClick r:id="rId3"/>
              </a:rPr>
              <a:t>erwin@email.cz</a:t>
            </a:r>
            <a:endParaRPr lang="cs-CZ" dirty="0"/>
          </a:p>
          <a:p>
            <a:r>
              <a:rPr lang="cs-CZ" dirty="0"/>
              <a:t>									 </a:t>
            </a:r>
          </a:p>
        </p:txBody>
      </p:sp>
    </p:spTree>
    <p:extLst>
      <p:ext uri="{BB962C8B-B14F-4D97-AF65-F5344CB8AC3E}">
        <p14:creationId xmlns:p14="http://schemas.microsoft.com/office/powerpoint/2010/main" val="3937172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Sylva Žáková Talpová, Jan Žák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E708CC-0C3F-4567-9698-B54C0F35BD31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Konzultace k týmovým projektům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sz="3200" dirty="0"/>
              <a:t>cca 5 minut na tým (od týmu 10 po tým 1)</a:t>
            </a:r>
          </a:p>
        </p:txBody>
      </p:sp>
    </p:spTree>
    <p:extLst>
      <p:ext uri="{BB962C8B-B14F-4D97-AF65-F5344CB8AC3E}">
        <p14:creationId xmlns:p14="http://schemas.microsoft.com/office/powerpoint/2010/main" val="113168621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econ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5165A467E99074B837E8FDEDF829E04" ma:contentTypeVersion="32" ma:contentTypeDescription="Vytvoří nový dokument" ma:contentTypeScope="" ma:versionID="1ae2e6033fb03318d7bef5d19cf14908">
  <xsd:schema xmlns:xsd="http://www.w3.org/2001/XMLSchema" xmlns:xs="http://www.w3.org/2001/XMLSchema" xmlns:p="http://schemas.microsoft.com/office/2006/metadata/properties" xmlns:ns3="e8312105-d3eb-4165-b016-0d7be4344c68" xmlns:ns4="db466b21-9f8e-4555-b4b4-3f204fa426c7" targetNamespace="http://schemas.microsoft.com/office/2006/metadata/properties" ma:root="true" ma:fieldsID="0209292a0f334a0cf818ceac52246a8a" ns3:_="" ns4:_="">
    <xsd:import namespace="e8312105-d3eb-4165-b016-0d7be4344c68"/>
    <xsd:import namespace="db466b21-9f8e-4555-b4b4-3f204fa426c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312105-d3eb-4165-b016-0d7be4344c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NotebookType" ma:index="15" nillable="true" ma:displayName="Notebook Type" ma:internalName="NotebookType">
      <xsd:simpleType>
        <xsd:restriction base="dms:Text"/>
      </xsd:simpleType>
    </xsd:element>
    <xsd:element name="FolderType" ma:index="16" nillable="true" ma:displayName="Folder Type" ma:internalName="FolderType">
      <xsd:simpleType>
        <xsd:restriction base="dms:Text"/>
      </xsd:simpleType>
    </xsd:element>
    <xsd:element name="CultureName" ma:index="17" nillable="true" ma:displayName="Culture Name" ma:internalName="CultureName">
      <xsd:simpleType>
        <xsd:restriction base="dms:Text"/>
      </xsd:simpleType>
    </xsd:element>
    <xsd:element name="AppVersion" ma:index="18" nillable="true" ma:displayName="App Version" ma:internalName="AppVersion">
      <xsd:simpleType>
        <xsd:restriction base="dms:Text"/>
      </xsd:simpleType>
    </xsd:element>
    <xsd:element name="TeamsChannelId" ma:index="19" nillable="true" ma:displayName="Teams Channel Id" ma:internalName="TeamsChannelId">
      <xsd:simpleType>
        <xsd:restriction base="dms:Text"/>
      </xsd:simpleType>
    </xsd:element>
    <xsd:element name="Owner" ma:index="2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1" nillable="true" ma:displayName="Math Settings" ma:internalName="Math_Settings">
      <xsd:simpleType>
        <xsd:restriction base="dms:Text"/>
      </xsd:simpleType>
    </xsd:element>
    <xsd:element name="DefaultSectionNames" ma:index="22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3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8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1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2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3" nillable="true" ma:displayName="Is Collaboration Space Locked" ma:internalName="Is_Collaboration_Space_Locked">
      <xsd:simpleType>
        <xsd:restriction base="dms:Boolean"/>
      </xsd:simpleType>
    </xsd:element>
    <xsd:element name="IsNotebookLocked" ma:index="34" nillable="true" ma:displayName="Is Notebook Locked" ma:internalName="IsNotebookLocked">
      <xsd:simpleType>
        <xsd:restriction base="dms:Boolean"/>
      </xsd:simpleType>
    </xsd:element>
    <xsd:element name="MediaServiceAutoKeyPoints" ma:index="3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66b21-9f8e-4555-b4b4-3f204fa426c7" elementFormDefault="qualified">
    <xsd:import namespace="http://schemas.microsoft.com/office/2006/documentManagement/types"/>
    <xsd:import namespace="http://schemas.microsoft.com/office/infopath/2007/PartnerControls"/>
    <xsd:element name="SharedWithUsers" ma:index="35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6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7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th_Settings xmlns="e8312105-d3eb-4165-b016-0d7be4344c68" xsi:nil="true"/>
    <Templates xmlns="e8312105-d3eb-4165-b016-0d7be4344c68" xsi:nil="true"/>
    <Teachers xmlns="e8312105-d3eb-4165-b016-0d7be4344c68">
      <UserInfo>
        <DisplayName/>
        <AccountId xsi:nil="true"/>
        <AccountType/>
      </UserInfo>
    </Teachers>
    <Student_Groups xmlns="e8312105-d3eb-4165-b016-0d7be4344c68">
      <UserInfo>
        <DisplayName/>
        <AccountId xsi:nil="true"/>
        <AccountType/>
      </UserInfo>
    </Student_Groups>
    <Distribution_Groups xmlns="e8312105-d3eb-4165-b016-0d7be4344c68" xsi:nil="true"/>
    <AppVersion xmlns="e8312105-d3eb-4165-b016-0d7be4344c68" xsi:nil="true"/>
    <TeamsChannelId xmlns="e8312105-d3eb-4165-b016-0d7be4344c68" xsi:nil="true"/>
    <IsNotebookLocked xmlns="e8312105-d3eb-4165-b016-0d7be4344c68" xsi:nil="true"/>
    <Has_Teacher_Only_SectionGroup xmlns="e8312105-d3eb-4165-b016-0d7be4344c68" xsi:nil="true"/>
    <Students xmlns="e8312105-d3eb-4165-b016-0d7be4344c68">
      <UserInfo>
        <DisplayName/>
        <AccountId xsi:nil="true"/>
        <AccountType/>
      </UserInfo>
    </Students>
    <DefaultSectionNames xmlns="e8312105-d3eb-4165-b016-0d7be4344c68" xsi:nil="true"/>
    <Is_Collaboration_Space_Locked xmlns="e8312105-d3eb-4165-b016-0d7be4344c68" xsi:nil="true"/>
    <Self_Registration_Enabled xmlns="e8312105-d3eb-4165-b016-0d7be4344c68" xsi:nil="true"/>
    <LMS_Mappings xmlns="e8312105-d3eb-4165-b016-0d7be4344c68" xsi:nil="true"/>
    <Invited_Teachers xmlns="e8312105-d3eb-4165-b016-0d7be4344c68" xsi:nil="true"/>
    <NotebookType xmlns="e8312105-d3eb-4165-b016-0d7be4344c68" xsi:nil="true"/>
    <FolderType xmlns="e8312105-d3eb-4165-b016-0d7be4344c68" xsi:nil="true"/>
    <CultureName xmlns="e8312105-d3eb-4165-b016-0d7be4344c68" xsi:nil="true"/>
    <Owner xmlns="e8312105-d3eb-4165-b016-0d7be4344c68">
      <UserInfo>
        <DisplayName/>
        <AccountId xsi:nil="true"/>
        <AccountType/>
      </UserInfo>
    </Owner>
    <Invited_Students xmlns="e8312105-d3eb-4165-b016-0d7be4344c68" xsi:nil="true"/>
  </documentManagement>
</p:properties>
</file>

<file path=customXml/itemProps1.xml><?xml version="1.0" encoding="utf-8"?>
<ds:datastoreItem xmlns:ds="http://schemas.openxmlformats.org/officeDocument/2006/customXml" ds:itemID="{0C6D15EB-1B86-4C54-9E49-B95943C1DC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312105-d3eb-4165-b016-0d7be4344c68"/>
    <ds:schemaRef ds:uri="db466b21-9f8e-4555-b4b4-3f204fa426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A9DD57-993C-4A23-B6F0-EB9BA7557D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E1BAD5-0321-4068-8AF1-749DFAFF336E}">
  <ds:schemaRefs>
    <ds:schemaRef ds:uri="http://www.w3.org/XML/1998/namespace"/>
    <ds:schemaRef ds:uri="e8312105-d3eb-4165-b016-0d7be4344c68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db466b21-9f8e-4555-b4b4-3f204fa426c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1541</TotalTime>
  <Words>558</Words>
  <Application>Microsoft Office PowerPoint</Application>
  <PresentationFormat>Širokoúhlá obrazovka</PresentationFormat>
  <Paragraphs>63</Paragraphs>
  <Slides>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prezentace-econ-cz</vt:lpstr>
      <vt:lpstr>Projektový management </vt:lpstr>
      <vt:lpstr>Co jsme se naučili</vt:lpstr>
      <vt:lpstr>Co jsme se naučili</vt:lpstr>
      <vt:lpstr>Co jsme se naučili</vt:lpstr>
      <vt:lpstr>Děkujeme! Máte otázky?</vt:lpstr>
      <vt:lpstr>Konzultace k týmovým projektům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Posuňte svůj projekt mezi špičku!</dc:title>
  <dc:creator>Talpová Sylva</dc:creator>
  <cp:lastModifiedBy>Jan Žák</cp:lastModifiedBy>
  <cp:revision>59</cp:revision>
  <cp:lastPrinted>1601-01-01T00:00:00Z</cp:lastPrinted>
  <dcterms:created xsi:type="dcterms:W3CDTF">2020-01-10T09:13:24Z</dcterms:created>
  <dcterms:modified xsi:type="dcterms:W3CDTF">2020-11-28T12:13:08Z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0x010100A5165A467E99074B837E8FDEDF829E04</vt:lpwstr>
  </property>
</Properties>
</file>