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366" r:id="rId2"/>
    <p:sldId id="386" r:id="rId3"/>
    <p:sldId id="387" r:id="rId4"/>
    <p:sldId id="389" r:id="rId5"/>
    <p:sldId id="388" r:id="rId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dřej Špetík" initials="OŠ" lastIdx="3" clrIdx="0">
    <p:extLst>
      <p:ext uri="{19B8F6BF-5375-455C-9EA6-DF929625EA0E}">
        <p15:presenceInfo xmlns:p15="http://schemas.microsoft.com/office/powerpoint/2012/main" userId="S::405154@muni.cz::9f031316-d7f0-4746-9b26-14e4a5ffd1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F907D9-CFEA-4A37-B8B3-973B28404512}" v="16" dt="2021-12-16T06:53:26.0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7" autoAdjust="0"/>
    <p:restoredTop sz="60678" autoAdjust="0"/>
  </p:normalViewPr>
  <p:slideViewPr>
    <p:cSldViewPr snapToGrid="0">
      <p:cViewPr varScale="1">
        <p:scale>
          <a:sx n="61" d="100"/>
          <a:sy n="61" d="100"/>
        </p:scale>
        <p:origin x="2376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dřej Špetík" userId="9f031316-d7f0-4746-9b26-14e4a5ffd150" providerId="ADAL" clId="{97C96595-F892-4C6B-86A6-65CF283B993B}"/>
    <pc:docChg chg="undo custSel addSld delSld modSld">
      <pc:chgData name="Ondřej Špetík" userId="9f031316-d7f0-4746-9b26-14e4a5ffd150" providerId="ADAL" clId="{97C96595-F892-4C6B-86A6-65CF283B993B}" dt="2021-10-06T21:10:11.443" v="499" actId="47"/>
      <pc:docMkLst>
        <pc:docMk/>
      </pc:docMkLst>
      <pc:sldChg chg="del">
        <pc:chgData name="Ondřej Špetík" userId="9f031316-d7f0-4746-9b26-14e4a5ffd150" providerId="ADAL" clId="{97C96595-F892-4C6B-86A6-65CF283B993B}" dt="2021-10-06T21:10:11.443" v="499" actId="47"/>
        <pc:sldMkLst>
          <pc:docMk/>
          <pc:sldMk cId="3375613905" sldId="258"/>
        </pc:sldMkLst>
      </pc:sldChg>
      <pc:sldChg chg="del">
        <pc:chgData name="Ondřej Špetík" userId="9f031316-d7f0-4746-9b26-14e4a5ffd150" providerId="ADAL" clId="{97C96595-F892-4C6B-86A6-65CF283B993B}" dt="2021-10-06T20:26:03.873" v="41" actId="47"/>
        <pc:sldMkLst>
          <pc:docMk/>
          <pc:sldMk cId="727411188" sldId="292"/>
        </pc:sldMkLst>
      </pc:sldChg>
      <pc:sldChg chg="modSp mod">
        <pc:chgData name="Ondřej Špetík" userId="9f031316-d7f0-4746-9b26-14e4a5ffd150" providerId="ADAL" clId="{97C96595-F892-4C6B-86A6-65CF283B993B}" dt="2021-10-06T20:26:00.226" v="40" actId="313"/>
        <pc:sldMkLst>
          <pc:docMk/>
          <pc:sldMk cId="386646529" sldId="366"/>
        </pc:sldMkLst>
        <pc:spChg chg="mod">
          <ac:chgData name="Ondřej Špetík" userId="9f031316-d7f0-4746-9b26-14e4a5ffd150" providerId="ADAL" clId="{97C96595-F892-4C6B-86A6-65CF283B993B}" dt="2021-10-06T20:26:00.226" v="40" actId="313"/>
          <ac:spMkLst>
            <pc:docMk/>
            <pc:sldMk cId="386646529" sldId="366"/>
            <ac:spMk id="4" creationId="{F25FF92B-7A1C-4F72-B804-ED5EA9F24AB0}"/>
          </ac:spMkLst>
        </pc:spChg>
      </pc:sldChg>
      <pc:sldChg chg="addSp delSp modSp new mod modClrScheme chgLayout">
        <pc:chgData name="Ondřej Špetík" userId="9f031316-d7f0-4746-9b26-14e4a5ffd150" providerId="ADAL" clId="{97C96595-F892-4C6B-86A6-65CF283B993B}" dt="2021-10-06T20:35:50.483" v="83" actId="20577"/>
        <pc:sldMkLst>
          <pc:docMk/>
          <pc:sldMk cId="1164032624" sldId="367"/>
        </pc:sldMkLst>
        <pc:spChg chg="mod ord">
          <ac:chgData name="Ondřej Špetík" userId="9f031316-d7f0-4746-9b26-14e4a5ffd150" providerId="ADAL" clId="{97C96595-F892-4C6B-86A6-65CF283B993B}" dt="2021-10-06T20:26:12.921" v="46" actId="700"/>
          <ac:spMkLst>
            <pc:docMk/>
            <pc:sldMk cId="1164032624" sldId="367"/>
            <ac:spMk id="2" creationId="{6BE086F7-56F0-4826-8428-B299AFA3496F}"/>
          </ac:spMkLst>
        </pc:spChg>
        <pc:spChg chg="mod ord">
          <ac:chgData name="Ondřej Špetík" userId="9f031316-d7f0-4746-9b26-14e4a5ffd150" providerId="ADAL" clId="{97C96595-F892-4C6B-86A6-65CF283B993B}" dt="2021-10-06T20:26:12.921" v="46" actId="700"/>
          <ac:spMkLst>
            <pc:docMk/>
            <pc:sldMk cId="1164032624" sldId="367"/>
            <ac:spMk id="3" creationId="{DDE06575-E379-4DA1-80C4-F6FC32DA8409}"/>
          </ac:spMkLst>
        </pc:spChg>
        <pc:spChg chg="del mod ord">
          <ac:chgData name="Ondřej Špetík" userId="9f031316-d7f0-4746-9b26-14e4a5ffd150" providerId="ADAL" clId="{97C96595-F892-4C6B-86A6-65CF283B993B}" dt="2021-10-06T20:26:12.921" v="46" actId="700"/>
          <ac:spMkLst>
            <pc:docMk/>
            <pc:sldMk cId="1164032624" sldId="367"/>
            <ac:spMk id="4" creationId="{25FB4455-6745-44BB-8391-665E1F1D4892}"/>
          </ac:spMkLst>
        </pc:spChg>
        <pc:spChg chg="del mod ord">
          <ac:chgData name="Ondřej Špetík" userId="9f031316-d7f0-4746-9b26-14e4a5ffd150" providerId="ADAL" clId="{97C96595-F892-4C6B-86A6-65CF283B993B}" dt="2021-10-06T20:26:12.921" v="46" actId="700"/>
          <ac:spMkLst>
            <pc:docMk/>
            <pc:sldMk cId="1164032624" sldId="367"/>
            <ac:spMk id="5" creationId="{2FC8C543-AE9F-4375-8A5A-39994890D7C2}"/>
          </ac:spMkLst>
        </pc:spChg>
        <pc:spChg chg="add mod ord">
          <ac:chgData name="Ondřej Špetík" userId="9f031316-d7f0-4746-9b26-14e4a5ffd150" providerId="ADAL" clId="{97C96595-F892-4C6B-86A6-65CF283B993B}" dt="2021-10-06T20:35:50.483" v="83" actId="20577"/>
          <ac:spMkLst>
            <pc:docMk/>
            <pc:sldMk cId="1164032624" sldId="367"/>
            <ac:spMk id="6" creationId="{4110A029-0308-494B-8242-AA6AE740BA8D}"/>
          </ac:spMkLst>
        </pc:spChg>
        <pc:spChg chg="add del mod ord">
          <ac:chgData name="Ondřej Špetík" userId="9f031316-d7f0-4746-9b26-14e4a5ffd150" providerId="ADAL" clId="{97C96595-F892-4C6B-86A6-65CF283B993B}" dt="2021-10-06T20:35:13.955" v="61"/>
          <ac:spMkLst>
            <pc:docMk/>
            <pc:sldMk cId="1164032624" sldId="367"/>
            <ac:spMk id="7" creationId="{13848BB3-30CA-4178-8FFA-13B697ED55AC}"/>
          </ac:spMkLst>
        </pc:spChg>
        <pc:graphicFrameChg chg="add del mod">
          <ac:chgData name="Ondřej Špetík" userId="9f031316-d7f0-4746-9b26-14e4a5ffd150" providerId="ADAL" clId="{97C96595-F892-4C6B-86A6-65CF283B993B}" dt="2021-10-06T20:26:56.572" v="48" actId="478"/>
          <ac:graphicFrameMkLst>
            <pc:docMk/>
            <pc:sldMk cId="1164032624" sldId="367"/>
            <ac:graphicFrameMk id="8" creationId="{1C65C93B-27CC-4086-B352-A228EAF08762}"/>
          </ac:graphicFrameMkLst>
        </pc:graphicFrameChg>
        <pc:graphicFrameChg chg="add del mod modGraphic">
          <ac:chgData name="Ondřej Špetík" userId="9f031316-d7f0-4746-9b26-14e4a5ffd150" providerId="ADAL" clId="{97C96595-F892-4C6B-86A6-65CF283B993B}" dt="2021-10-06T20:35:12.528" v="59"/>
          <ac:graphicFrameMkLst>
            <pc:docMk/>
            <pc:sldMk cId="1164032624" sldId="367"/>
            <ac:graphicFrameMk id="9" creationId="{FF48A387-CFF1-4D71-AEAE-FA4FF0277852}"/>
          </ac:graphicFrameMkLst>
        </pc:graphicFrameChg>
        <pc:graphicFrameChg chg="add mod">
          <ac:chgData name="Ondřej Špetík" userId="9f031316-d7f0-4746-9b26-14e4a5ffd150" providerId="ADAL" clId="{97C96595-F892-4C6B-86A6-65CF283B993B}" dt="2021-10-06T20:35:11.918" v="58"/>
          <ac:graphicFrameMkLst>
            <pc:docMk/>
            <pc:sldMk cId="1164032624" sldId="367"/>
            <ac:graphicFrameMk id="10" creationId="{74FB363A-D083-4B90-AF54-E1BB21D19F78}"/>
          </ac:graphicFrameMkLst>
        </pc:graphicFrameChg>
        <pc:graphicFrameChg chg="add mod">
          <ac:chgData name="Ondřej Špetík" userId="9f031316-d7f0-4746-9b26-14e4a5ffd150" providerId="ADAL" clId="{97C96595-F892-4C6B-86A6-65CF283B993B}" dt="2021-10-06T20:35:17.894" v="64" actId="403"/>
          <ac:graphicFrameMkLst>
            <pc:docMk/>
            <pc:sldMk cId="1164032624" sldId="367"/>
            <ac:graphicFrameMk id="11" creationId="{74FB363A-D083-4B90-AF54-E1BB21D19F78}"/>
          </ac:graphicFrameMkLst>
        </pc:graphicFrameChg>
      </pc:sldChg>
      <pc:sldChg chg="addSp delSp modSp add mod">
        <pc:chgData name="Ondřej Špetík" userId="9f031316-d7f0-4746-9b26-14e4a5ffd150" providerId="ADAL" clId="{97C96595-F892-4C6B-86A6-65CF283B993B}" dt="2021-10-06T20:41:11.910" v="120" actId="403"/>
        <pc:sldMkLst>
          <pc:docMk/>
          <pc:sldMk cId="1589806357" sldId="368"/>
        </pc:sldMkLst>
        <pc:spChg chg="mod">
          <ac:chgData name="Ondřej Špetík" userId="9f031316-d7f0-4746-9b26-14e4a5ffd150" providerId="ADAL" clId="{97C96595-F892-4C6B-86A6-65CF283B993B}" dt="2021-10-06T20:41:01.615" v="114" actId="20577"/>
          <ac:spMkLst>
            <pc:docMk/>
            <pc:sldMk cId="1589806357" sldId="368"/>
            <ac:spMk id="6" creationId="{4110A029-0308-494B-8242-AA6AE740BA8D}"/>
          </ac:spMkLst>
        </pc:spChg>
        <pc:spChg chg="del">
          <ac:chgData name="Ondřej Špetík" userId="9f031316-d7f0-4746-9b26-14e4a5ffd150" providerId="ADAL" clId="{97C96595-F892-4C6B-86A6-65CF283B993B}" dt="2021-10-06T20:40:52.719" v="84"/>
          <ac:spMkLst>
            <pc:docMk/>
            <pc:sldMk cId="1589806357" sldId="368"/>
            <ac:spMk id="7" creationId="{13848BB3-30CA-4178-8FFA-13B697ED55AC}"/>
          </ac:spMkLst>
        </pc:spChg>
        <pc:graphicFrameChg chg="add mod">
          <ac:chgData name="Ondřej Špetík" userId="9f031316-d7f0-4746-9b26-14e4a5ffd150" providerId="ADAL" clId="{97C96595-F892-4C6B-86A6-65CF283B993B}" dt="2021-10-06T20:41:11.910" v="120" actId="403"/>
          <ac:graphicFrameMkLst>
            <pc:docMk/>
            <pc:sldMk cId="1589806357" sldId="368"/>
            <ac:graphicFrameMk id="8" creationId="{29A50762-D222-465F-91DE-DB582E476800}"/>
          </ac:graphicFrameMkLst>
        </pc:graphicFrameChg>
      </pc:sldChg>
      <pc:sldChg chg="addSp delSp modSp add mod">
        <pc:chgData name="Ondřej Špetík" userId="9f031316-d7f0-4746-9b26-14e4a5ffd150" providerId="ADAL" clId="{97C96595-F892-4C6B-86A6-65CF283B993B}" dt="2021-10-06T20:41:46.011" v="136" actId="1076"/>
        <pc:sldMkLst>
          <pc:docMk/>
          <pc:sldMk cId="2754201345" sldId="369"/>
        </pc:sldMkLst>
        <pc:spChg chg="mod">
          <ac:chgData name="Ondřej Špetík" userId="9f031316-d7f0-4746-9b26-14e4a5ffd150" providerId="ADAL" clId="{97C96595-F892-4C6B-86A6-65CF283B993B}" dt="2021-10-06T20:41:38.277" v="133" actId="20577"/>
          <ac:spMkLst>
            <pc:docMk/>
            <pc:sldMk cId="2754201345" sldId="369"/>
            <ac:spMk id="6" creationId="{4110A029-0308-494B-8242-AA6AE740BA8D}"/>
          </ac:spMkLst>
        </pc:spChg>
        <pc:spChg chg="del">
          <ac:chgData name="Ondřej Špetík" userId="9f031316-d7f0-4746-9b26-14e4a5ffd150" providerId="ADAL" clId="{97C96595-F892-4C6B-86A6-65CF283B993B}" dt="2021-10-06T20:41:40.330" v="134"/>
          <ac:spMkLst>
            <pc:docMk/>
            <pc:sldMk cId="2754201345" sldId="369"/>
            <ac:spMk id="7" creationId="{13848BB3-30CA-4178-8FFA-13B697ED55AC}"/>
          </ac:spMkLst>
        </pc:spChg>
        <pc:picChg chg="add mod">
          <ac:chgData name="Ondřej Špetík" userId="9f031316-d7f0-4746-9b26-14e4a5ffd150" providerId="ADAL" clId="{97C96595-F892-4C6B-86A6-65CF283B993B}" dt="2021-10-06T20:41:46.011" v="136" actId="1076"/>
          <ac:picMkLst>
            <pc:docMk/>
            <pc:sldMk cId="2754201345" sldId="369"/>
            <ac:picMk id="8" creationId="{ED115A5F-154C-497F-B2BB-7CAA9F31E363}"/>
          </ac:picMkLst>
        </pc:picChg>
      </pc:sldChg>
      <pc:sldChg chg="addSp delSp modSp add mod">
        <pc:chgData name="Ondřej Špetík" userId="9f031316-d7f0-4746-9b26-14e4a5ffd150" providerId="ADAL" clId="{97C96595-F892-4C6B-86A6-65CF283B993B}" dt="2021-10-06T20:46:35.887" v="160" actId="1076"/>
        <pc:sldMkLst>
          <pc:docMk/>
          <pc:sldMk cId="3881758686" sldId="370"/>
        </pc:sldMkLst>
        <pc:spChg chg="mod">
          <ac:chgData name="Ondřej Špetík" userId="9f031316-d7f0-4746-9b26-14e4a5ffd150" providerId="ADAL" clId="{97C96595-F892-4C6B-86A6-65CF283B993B}" dt="2021-10-06T20:44:25.282" v="154" actId="20577"/>
          <ac:spMkLst>
            <pc:docMk/>
            <pc:sldMk cId="3881758686" sldId="370"/>
            <ac:spMk id="6" creationId="{4110A029-0308-494B-8242-AA6AE740BA8D}"/>
          </ac:spMkLst>
        </pc:spChg>
        <pc:spChg chg="del">
          <ac:chgData name="Ondřej Špetík" userId="9f031316-d7f0-4746-9b26-14e4a5ffd150" providerId="ADAL" clId="{97C96595-F892-4C6B-86A6-65CF283B993B}" dt="2021-10-06T20:44:09.942" v="137" actId="22"/>
          <ac:spMkLst>
            <pc:docMk/>
            <pc:sldMk cId="3881758686" sldId="370"/>
            <ac:spMk id="7" creationId="{13848BB3-30CA-4178-8FFA-13B697ED55AC}"/>
          </ac:spMkLst>
        </pc:spChg>
        <pc:picChg chg="add mod ord modCrop">
          <ac:chgData name="Ondřej Špetík" userId="9f031316-d7f0-4746-9b26-14e4a5ffd150" providerId="ADAL" clId="{97C96595-F892-4C6B-86A6-65CF283B993B}" dt="2021-10-06T20:44:30.509" v="156" actId="1076"/>
          <ac:picMkLst>
            <pc:docMk/>
            <pc:sldMk cId="3881758686" sldId="370"/>
            <ac:picMk id="5" creationId="{3307F344-F0AB-4425-9620-47E6C324D6E5}"/>
          </ac:picMkLst>
        </pc:picChg>
        <pc:picChg chg="add mod">
          <ac:chgData name="Ondřej Špetík" userId="9f031316-d7f0-4746-9b26-14e4a5ffd150" providerId="ADAL" clId="{97C96595-F892-4C6B-86A6-65CF283B993B}" dt="2021-10-06T20:46:35.887" v="160" actId="1076"/>
          <ac:picMkLst>
            <pc:docMk/>
            <pc:sldMk cId="3881758686" sldId="370"/>
            <ac:picMk id="9" creationId="{48A45D3B-103C-4992-83CE-C67F4CE50EF3}"/>
          </ac:picMkLst>
        </pc:picChg>
      </pc:sldChg>
      <pc:sldChg chg="addSp delSp modSp add mod">
        <pc:chgData name="Ondřej Špetík" userId="9f031316-d7f0-4746-9b26-14e4a5ffd150" providerId="ADAL" clId="{97C96595-F892-4C6B-86A6-65CF283B993B}" dt="2021-10-06T20:51:39.603" v="235" actId="1076"/>
        <pc:sldMkLst>
          <pc:docMk/>
          <pc:sldMk cId="334234251" sldId="371"/>
        </pc:sldMkLst>
        <pc:spChg chg="mod">
          <ac:chgData name="Ondřej Špetík" userId="9f031316-d7f0-4746-9b26-14e4a5ffd150" providerId="ADAL" clId="{97C96595-F892-4C6B-86A6-65CF283B993B}" dt="2021-10-06T20:51:22.227" v="210" actId="1076"/>
          <ac:spMkLst>
            <pc:docMk/>
            <pc:sldMk cId="334234251" sldId="371"/>
            <ac:spMk id="6" creationId="{4110A029-0308-494B-8242-AA6AE740BA8D}"/>
          </ac:spMkLst>
        </pc:spChg>
        <pc:spChg chg="del">
          <ac:chgData name="Ondřej Špetík" userId="9f031316-d7f0-4746-9b26-14e4a5ffd150" providerId="ADAL" clId="{97C96595-F892-4C6B-86A6-65CF283B993B}" dt="2021-10-06T20:50:07.656" v="182" actId="22"/>
          <ac:spMkLst>
            <pc:docMk/>
            <pc:sldMk cId="334234251" sldId="371"/>
            <ac:spMk id="7" creationId="{13848BB3-30CA-4178-8FFA-13B697ED55AC}"/>
          </ac:spMkLst>
        </pc:spChg>
        <pc:spChg chg="add mod">
          <ac:chgData name="Ondřej Špetík" userId="9f031316-d7f0-4746-9b26-14e4a5ffd150" providerId="ADAL" clId="{97C96595-F892-4C6B-86A6-65CF283B993B}" dt="2021-10-06T20:50:32.747" v="204" actId="1076"/>
          <ac:spMkLst>
            <pc:docMk/>
            <pc:sldMk cId="334234251" sldId="371"/>
            <ac:spMk id="8" creationId="{D39DB083-8905-483F-BCC7-DCC369CE0D61}"/>
          </ac:spMkLst>
        </pc:spChg>
        <pc:spChg chg="add mod">
          <ac:chgData name="Ondřej Špetík" userId="9f031316-d7f0-4746-9b26-14e4a5ffd150" providerId="ADAL" clId="{97C96595-F892-4C6B-86A6-65CF283B993B}" dt="2021-10-06T20:51:39.603" v="235" actId="1076"/>
          <ac:spMkLst>
            <pc:docMk/>
            <pc:sldMk cId="334234251" sldId="371"/>
            <ac:spMk id="11" creationId="{91B828E0-B00D-4EA7-B2FB-41075CF9EDAF}"/>
          </ac:spMkLst>
        </pc:spChg>
        <pc:picChg chg="add mod ord">
          <ac:chgData name="Ondřej Špetík" userId="9f031316-d7f0-4746-9b26-14e4a5ffd150" providerId="ADAL" clId="{97C96595-F892-4C6B-86A6-65CF283B993B}" dt="2021-10-06T20:50:11.523" v="183" actId="1076"/>
          <ac:picMkLst>
            <pc:docMk/>
            <pc:sldMk cId="334234251" sldId="371"/>
            <ac:picMk id="5" creationId="{809294D1-29A6-49DB-910F-0EAD3487BA04}"/>
          </ac:picMkLst>
        </pc:picChg>
        <pc:picChg chg="add mod modCrop">
          <ac:chgData name="Ondřej Špetík" userId="9f031316-d7f0-4746-9b26-14e4a5ffd150" providerId="ADAL" clId="{97C96595-F892-4C6B-86A6-65CF283B993B}" dt="2021-10-06T20:51:19.619" v="209" actId="732"/>
          <ac:picMkLst>
            <pc:docMk/>
            <pc:sldMk cId="334234251" sldId="371"/>
            <ac:picMk id="10" creationId="{BF3650A2-21D6-4A71-8D90-0B458083A076}"/>
          </ac:picMkLst>
        </pc:picChg>
      </pc:sldChg>
      <pc:sldChg chg="addSp delSp modSp new mod">
        <pc:chgData name="Ondřej Špetík" userId="9f031316-d7f0-4746-9b26-14e4a5ffd150" providerId="ADAL" clId="{97C96595-F892-4C6B-86A6-65CF283B993B}" dt="2021-10-06T21:01:28.378" v="344" actId="122"/>
        <pc:sldMkLst>
          <pc:docMk/>
          <pc:sldMk cId="2822034744" sldId="372"/>
        </pc:sldMkLst>
        <pc:spChg chg="mod">
          <ac:chgData name="Ondřej Špetík" userId="9f031316-d7f0-4746-9b26-14e4a5ffd150" providerId="ADAL" clId="{97C96595-F892-4C6B-86A6-65CF283B993B}" dt="2021-10-06T20:58:28.413" v="246" actId="20577"/>
          <ac:spMkLst>
            <pc:docMk/>
            <pc:sldMk cId="2822034744" sldId="372"/>
            <ac:spMk id="4" creationId="{B8AFF1A0-BEB1-4C6B-9B01-5627E930F19D}"/>
          </ac:spMkLst>
        </pc:spChg>
        <pc:spChg chg="del">
          <ac:chgData name="Ondřej Špetík" userId="9f031316-d7f0-4746-9b26-14e4a5ffd150" providerId="ADAL" clId="{97C96595-F892-4C6B-86A6-65CF283B993B}" dt="2021-10-06T20:58:23.334" v="237"/>
          <ac:spMkLst>
            <pc:docMk/>
            <pc:sldMk cId="2822034744" sldId="372"/>
            <ac:spMk id="5" creationId="{04F5568A-C769-4428-8013-8B0C95BEBFCC}"/>
          </ac:spMkLst>
        </pc:spChg>
        <pc:graphicFrameChg chg="add mod modGraphic">
          <ac:chgData name="Ondřej Špetík" userId="9f031316-d7f0-4746-9b26-14e4a5ffd150" providerId="ADAL" clId="{97C96595-F892-4C6B-86A6-65CF283B993B}" dt="2021-10-06T21:01:28.378" v="344" actId="122"/>
          <ac:graphicFrameMkLst>
            <pc:docMk/>
            <pc:sldMk cId="2822034744" sldId="372"/>
            <ac:graphicFrameMk id="8" creationId="{4CA574E3-423B-4D0E-889C-30DFAC066D04}"/>
          </ac:graphicFrameMkLst>
        </pc:graphicFrameChg>
        <pc:picChg chg="add mod">
          <ac:chgData name="Ondřej Špetík" userId="9f031316-d7f0-4746-9b26-14e4a5ffd150" providerId="ADAL" clId="{97C96595-F892-4C6B-86A6-65CF283B993B}" dt="2021-10-06T20:58:53.511" v="247" actId="1076"/>
          <ac:picMkLst>
            <pc:docMk/>
            <pc:sldMk cId="2822034744" sldId="372"/>
            <ac:picMk id="7" creationId="{8E00A6A0-F49A-4D02-B676-395D84AC6E00}"/>
          </ac:picMkLst>
        </pc:picChg>
      </pc:sldChg>
      <pc:sldChg chg="modSp new mod">
        <pc:chgData name="Ondřej Špetík" userId="9f031316-d7f0-4746-9b26-14e4a5ffd150" providerId="ADAL" clId="{97C96595-F892-4C6B-86A6-65CF283B993B}" dt="2021-10-06T21:09:05.708" v="498" actId="15"/>
        <pc:sldMkLst>
          <pc:docMk/>
          <pc:sldMk cId="1129829240" sldId="373"/>
        </pc:sldMkLst>
        <pc:spChg chg="mod">
          <ac:chgData name="Ondřej Špetík" userId="9f031316-d7f0-4746-9b26-14e4a5ffd150" providerId="ADAL" clId="{97C96595-F892-4C6B-86A6-65CF283B993B}" dt="2021-10-06T21:07:57.472" v="358" actId="20577"/>
          <ac:spMkLst>
            <pc:docMk/>
            <pc:sldMk cId="1129829240" sldId="373"/>
            <ac:spMk id="4" creationId="{FF9914F8-9AF3-4115-836A-969B80E0A18E}"/>
          </ac:spMkLst>
        </pc:spChg>
        <pc:spChg chg="mod">
          <ac:chgData name="Ondřej Špetík" userId="9f031316-d7f0-4746-9b26-14e4a5ffd150" providerId="ADAL" clId="{97C96595-F892-4C6B-86A6-65CF283B993B}" dt="2021-10-06T21:09:05.708" v="498" actId="15"/>
          <ac:spMkLst>
            <pc:docMk/>
            <pc:sldMk cId="1129829240" sldId="373"/>
            <ac:spMk id="5" creationId="{9DD65E7C-FBD6-4305-A295-497BEEBBDF45}"/>
          </ac:spMkLst>
        </pc:spChg>
      </pc:sldChg>
      <pc:sldChg chg="del">
        <pc:chgData name="Ondřej Špetík" userId="9f031316-d7f0-4746-9b26-14e4a5ffd150" providerId="ADAL" clId="{97C96595-F892-4C6B-86A6-65CF283B993B}" dt="2021-10-06T20:26:04.409" v="42" actId="47"/>
        <pc:sldMkLst>
          <pc:docMk/>
          <pc:sldMk cId="2756226415" sldId="431"/>
        </pc:sldMkLst>
      </pc:sldChg>
      <pc:sldChg chg="del">
        <pc:chgData name="Ondřej Špetík" userId="9f031316-d7f0-4746-9b26-14e4a5ffd150" providerId="ADAL" clId="{97C96595-F892-4C6B-86A6-65CF283B993B}" dt="2021-10-06T20:26:05.441" v="43" actId="47"/>
        <pc:sldMkLst>
          <pc:docMk/>
          <pc:sldMk cId="1654579679" sldId="432"/>
        </pc:sldMkLst>
      </pc:sldChg>
      <pc:sldChg chg="del">
        <pc:chgData name="Ondřej Špetík" userId="9f031316-d7f0-4746-9b26-14e4a5ffd150" providerId="ADAL" clId="{97C96595-F892-4C6B-86A6-65CF283B993B}" dt="2021-10-06T20:26:06.194" v="44" actId="47"/>
        <pc:sldMkLst>
          <pc:docMk/>
          <pc:sldMk cId="3406693147" sldId="433"/>
        </pc:sldMkLst>
      </pc:sldChg>
    </pc:docChg>
  </pc:docChgLst>
  <pc:docChgLst>
    <pc:chgData name="Ondřej Špetík" userId="9f031316-d7f0-4746-9b26-14e4a5ffd150" providerId="ADAL" clId="{06CEE81F-BFD1-4CBA-A5C2-19E9861BDBF3}"/>
    <pc:docChg chg="undo custSel addSld delSld modSld sldOrd">
      <pc:chgData name="Ondřej Špetík" userId="9f031316-d7f0-4746-9b26-14e4a5ffd150" providerId="ADAL" clId="{06CEE81F-BFD1-4CBA-A5C2-19E9861BDBF3}" dt="2021-06-15T14:52:15.373" v="4533" actId="14100"/>
      <pc:docMkLst>
        <pc:docMk/>
      </pc:docMkLst>
      <pc:sldChg chg="del">
        <pc:chgData name="Ondřej Špetík" userId="9f031316-d7f0-4746-9b26-14e4a5ffd150" providerId="ADAL" clId="{06CEE81F-BFD1-4CBA-A5C2-19E9861BDBF3}" dt="2021-06-15T09:05:15.801" v="34" actId="47"/>
        <pc:sldMkLst>
          <pc:docMk/>
          <pc:sldMk cId="2671027299" sldId="267"/>
        </pc:sldMkLst>
      </pc:sldChg>
      <pc:sldChg chg="add">
        <pc:chgData name="Ondřej Špetík" userId="9f031316-d7f0-4746-9b26-14e4a5ffd150" providerId="ADAL" clId="{06CEE81F-BFD1-4CBA-A5C2-19E9861BDBF3}" dt="2021-06-15T09:06:12.435" v="62"/>
        <pc:sldMkLst>
          <pc:docMk/>
          <pc:sldMk cId="3118931854" sldId="289"/>
        </pc:sldMkLst>
      </pc:sldChg>
      <pc:sldChg chg="add">
        <pc:chgData name="Ondřej Špetík" userId="9f031316-d7f0-4746-9b26-14e4a5ffd150" providerId="ADAL" clId="{06CEE81F-BFD1-4CBA-A5C2-19E9861BDBF3}" dt="2021-06-15T09:06:29.767" v="64"/>
        <pc:sldMkLst>
          <pc:docMk/>
          <pc:sldMk cId="3002349934" sldId="291"/>
        </pc:sldMkLst>
      </pc:sldChg>
      <pc:sldChg chg="add">
        <pc:chgData name="Ondřej Špetík" userId="9f031316-d7f0-4746-9b26-14e4a5ffd150" providerId="ADAL" clId="{06CEE81F-BFD1-4CBA-A5C2-19E9861BDBF3}" dt="2021-06-15T09:06:24.536" v="63"/>
        <pc:sldMkLst>
          <pc:docMk/>
          <pc:sldMk cId="727411188" sldId="292"/>
        </pc:sldMkLst>
      </pc:sldChg>
      <pc:sldChg chg="add">
        <pc:chgData name="Ondřej Špetík" userId="9f031316-d7f0-4746-9b26-14e4a5ffd150" providerId="ADAL" clId="{06CEE81F-BFD1-4CBA-A5C2-19E9861BDBF3}" dt="2021-06-15T09:06:47.072" v="68"/>
        <pc:sldMkLst>
          <pc:docMk/>
          <pc:sldMk cId="366438769" sldId="293"/>
        </pc:sldMkLst>
      </pc:sldChg>
      <pc:sldChg chg="add">
        <pc:chgData name="Ondřej Špetík" userId="9f031316-d7f0-4746-9b26-14e4a5ffd150" providerId="ADAL" clId="{06CEE81F-BFD1-4CBA-A5C2-19E9861BDBF3}" dt="2021-06-15T09:06:56.590" v="69"/>
        <pc:sldMkLst>
          <pc:docMk/>
          <pc:sldMk cId="1404396921" sldId="294"/>
        </pc:sldMkLst>
      </pc:sldChg>
      <pc:sldChg chg="add">
        <pc:chgData name="Ondřej Špetík" userId="9f031316-d7f0-4746-9b26-14e4a5ffd150" providerId="ADAL" clId="{06CEE81F-BFD1-4CBA-A5C2-19E9861BDBF3}" dt="2021-06-15T09:06:38.316" v="66"/>
        <pc:sldMkLst>
          <pc:docMk/>
          <pc:sldMk cId="610679789" sldId="295"/>
        </pc:sldMkLst>
      </pc:sldChg>
      <pc:sldChg chg="add">
        <pc:chgData name="Ondřej Špetík" userId="9f031316-d7f0-4746-9b26-14e4a5ffd150" providerId="ADAL" clId="{06CEE81F-BFD1-4CBA-A5C2-19E9861BDBF3}" dt="2021-06-15T09:06:34.278" v="65"/>
        <pc:sldMkLst>
          <pc:docMk/>
          <pc:sldMk cId="2519824171" sldId="297"/>
        </pc:sldMkLst>
      </pc:sldChg>
      <pc:sldChg chg="add">
        <pc:chgData name="Ondřej Špetík" userId="9f031316-d7f0-4746-9b26-14e4a5ffd150" providerId="ADAL" clId="{06CEE81F-BFD1-4CBA-A5C2-19E9861BDBF3}" dt="2021-06-15T09:06:43.370" v="67"/>
        <pc:sldMkLst>
          <pc:docMk/>
          <pc:sldMk cId="2955716569" sldId="298"/>
        </pc:sldMkLst>
      </pc:sldChg>
      <pc:sldChg chg="addSp delSp modSp mod modNotesTx">
        <pc:chgData name="Ondřej Špetík" userId="9f031316-d7f0-4746-9b26-14e4a5ffd150" providerId="ADAL" clId="{06CEE81F-BFD1-4CBA-A5C2-19E9861BDBF3}" dt="2021-06-15T11:30:03.531" v="379" actId="14100"/>
        <pc:sldMkLst>
          <pc:docMk/>
          <pc:sldMk cId="275528018" sldId="330"/>
        </pc:sldMkLst>
        <pc:spChg chg="mod">
          <ac:chgData name="Ondřej Špetík" userId="9f031316-d7f0-4746-9b26-14e4a5ffd150" providerId="ADAL" clId="{06CEE81F-BFD1-4CBA-A5C2-19E9861BDBF3}" dt="2021-06-15T11:24:50.760" v="98" actId="20577"/>
          <ac:spMkLst>
            <pc:docMk/>
            <pc:sldMk cId="275528018" sldId="330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1:24:31.200" v="70" actId="22"/>
          <ac:spMkLst>
            <pc:docMk/>
            <pc:sldMk cId="275528018" sldId="330"/>
            <ac:spMk id="6" creationId="{6EEB29F4-59F9-4122-A4C7-29C33C375BA4}"/>
          </ac:spMkLst>
        </pc:spChg>
        <pc:picChg chg="add mod ord">
          <ac:chgData name="Ondřej Špetík" userId="9f031316-d7f0-4746-9b26-14e4a5ffd150" providerId="ADAL" clId="{06CEE81F-BFD1-4CBA-A5C2-19E9861BDBF3}" dt="2021-06-15T11:30:03.531" v="379" actId="14100"/>
          <ac:picMkLst>
            <pc:docMk/>
            <pc:sldMk cId="275528018" sldId="330"/>
            <ac:picMk id="7" creationId="{C3288186-7EA0-4113-BE52-A24D12655260}"/>
          </ac:picMkLst>
        </pc:picChg>
      </pc:sldChg>
      <pc:sldChg chg="modSp mod">
        <pc:chgData name="Ondřej Špetík" userId="9f031316-d7f0-4746-9b26-14e4a5ffd150" providerId="ADAL" clId="{06CEE81F-BFD1-4CBA-A5C2-19E9861BDBF3}" dt="2021-06-15T09:04:57.567" v="7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06CEE81F-BFD1-4CBA-A5C2-19E9861BDBF3}" dt="2021-06-15T09:04:57.567" v="7" actId="20577"/>
          <ac:spMkLst>
            <pc:docMk/>
            <pc:sldMk cId="386646529" sldId="366"/>
            <ac:spMk id="6" creationId="{00000000-0000-0000-0000-000000000000}"/>
          </ac:spMkLst>
        </pc:spChg>
      </pc:sldChg>
      <pc:sldChg chg="del">
        <pc:chgData name="Ondřej Špetík" userId="9f031316-d7f0-4746-9b26-14e4a5ffd150" providerId="ADAL" clId="{06CEE81F-BFD1-4CBA-A5C2-19E9861BDBF3}" dt="2021-06-15T09:05:06.807" v="10" actId="47"/>
        <pc:sldMkLst>
          <pc:docMk/>
          <pc:sldMk cId="2783139328" sldId="367"/>
        </pc:sldMkLst>
      </pc:sldChg>
      <pc:sldChg chg="del">
        <pc:chgData name="Ondřej Špetík" userId="9f031316-d7f0-4746-9b26-14e4a5ffd150" providerId="ADAL" clId="{06CEE81F-BFD1-4CBA-A5C2-19E9861BDBF3}" dt="2021-06-15T09:05:07.016" v="11" actId="47"/>
        <pc:sldMkLst>
          <pc:docMk/>
          <pc:sldMk cId="1179361006" sldId="368"/>
        </pc:sldMkLst>
      </pc:sldChg>
      <pc:sldChg chg="del">
        <pc:chgData name="Ondřej Špetík" userId="9f031316-d7f0-4746-9b26-14e4a5ffd150" providerId="ADAL" clId="{06CEE81F-BFD1-4CBA-A5C2-19E9861BDBF3}" dt="2021-06-15T09:05:07.207" v="12" actId="47"/>
        <pc:sldMkLst>
          <pc:docMk/>
          <pc:sldMk cId="404124604" sldId="369"/>
        </pc:sldMkLst>
      </pc:sldChg>
      <pc:sldChg chg="del">
        <pc:chgData name="Ondřej Špetík" userId="9f031316-d7f0-4746-9b26-14e4a5ffd150" providerId="ADAL" clId="{06CEE81F-BFD1-4CBA-A5C2-19E9861BDBF3}" dt="2021-06-15T09:05:07.393" v="13" actId="47"/>
        <pc:sldMkLst>
          <pc:docMk/>
          <pc:sldMk cId="2540731595" sldId="370"/>
        </pc:sldMkLst>
      </pc:sldChg>
      <pc:sldChg chg="del">
        <pc:chgData name="Ondřej Špetík" userId="9f031316-d7f0-4746-9b26-14e4a5ffd150" providerId="ADAL" clId="{06CEE81F-BFD1-4CBA-A5C2-19E9861BDBF3}" dt="2021-06-15T09:05:07.576" v="14" actId="47"/>
        <pc:sldMkLst>
          <pc:docMk/>
          <pc:sldMk cId="2645083369" sldId="371"/>
        </pc:sldMkLst>
      </pc:sldChg>
      <pc:sldChg chg="del">
        <pc:chgData name="Ondřej Špetík" userId="9f031316-d7f0-4746-9b26-14e4a5ffd150" providerId="ADAL" clId="{06CEE81F-BFD1-4CBA-A5C2-19E9861BDBF3}" dt="2021-06-15T09:05:07.741" v="15" actId="47"/>
        <pc:sldMkLst>
          <pc:docMk/>
          <pc:sldMk cId="1405505017" sldId="372"/>
        </pc:sldMkLst>
      </pc:sldChg>
      <pc:sldChg chg="del">
        <pc:chgData name="Ondřej Špetík" userId="9f031316-d7f0-4746-9b26-14e4a5ffd150" providerId="ADAL" clId="{06CEE81F-BFD1-4CBA-A5C2-19E9861BDBF3}" dt="2021-06-15T09:05:07.979" v="16" actId="47"/>
        <pc:sldMkLst>
          <pc:docMk/>
          <pc:sldMk cId="1299650357" sldId="373"/>
        </pc:sldMkLst>
      </pc:sldChg>
      <pc:sldChg chg="del">
        <pc:chgData name="Ondřej Špetík" userId="9f031316-d7f0-4746-9b26-14e4a5ffd150" providerId="ADAL" clId="{06CEE81F-BFD1-4CBA-A5C2-19E9861BDBF3}" dt="2021-06-15T09:05:08.105" v="17" actId="47"/>
        <pc:sldMkLst>
          <pc:docMk/>
          <pc:sldMk cId="1693369534" sldId="374"/>
        </pc:sldMkLst>
      </pc:sldChg>
      <pc:sldChg chg="del">
        <pc:chgData name="Ondřej Špetík" userId="9f031316-d7f0-4746-9b26-14e4a5ffd150" providerId="ADAL" clId="{06CEE81F-BFD1-4CBA-A5C2-19E9861BDBF3}" dt="2021-06-15T09:05:08.286" v="18" actId="47"/>
        <pc:sldMkLst>
          <pc:docMk/>
          <pc:sldMk cId="3898196509" sldId="375"/>
        </pc:sldMkLst>
      </pc:sldChg>
      <pc:sldChg chg="del">
        <pc:chgData name="Ondřej Špetík" userId="9f031316-d7f0-4746-9b26-14e4a5ffd150" providerId="ADAL" clId="{06CEE81F-BFD1-4CBA-A5C2-19E9861BDBF3}" dt="2021-06-15T09:05:08.479" v="19" actId="47"/>
        <pc:sldMkLst>
          <pc:docMk/>
          <pc:sldMk cId="2804722691" sldId="376"/>
        </pc:sldMkLst>
      </pc:sldChg>
      <pc:sldChg chg="del">
        <pc:chgData name="Ondřej Špetík" userId="9f031316-d7f0-4746-9b26-14e4a5ffd150" providerId="ADAL" clId="{06CEE81F-BFD1-4CBA-A5C2-19E9861BDBF3}" dt="2021-06-15T09:05:08.681" v="20" actId="47"/>
        <pc:sldMkLst>
          <pc:docMk/>
          <pc:sldMk cId="2391023143" sldId="377"/>
        </pc:sldMkLst>
      </pc:sldChg>
      <pc:sldChg chg="del">
        <pc:chgData name="Ondřej Špetík" userId="9f031316-d7f0-4746-9b26-14e4a5ffd150" providerId="ADAL" clId="{06CEE81F-BFD1-4CBA-A5C2-19E9861BDBF3}" dt="2021-06-15T09:05:08.898" v="21" actId="47"/>
        <pc:sldMkLst>
          <pc:docMk/>
          <pc:sldMk cId="2341028895" sldId="378"/>
        </pc:sldMkLst>
      </pc:sldChg>
      <pc:sldChg chg="del">
        <pc:chgData name="Ondřej Špetík" userId="9f031316-d7f0-4746-9b26-14e4a5ffd150" providerId="ADAL" clId="{06CEE81F-BFD1-4CBA-A5C2-19E9861BDBF3}" dt="2021-06-15T09:05:09.078" v="22" actId="47"/>
        <pc:sldMkLst>
          <pc:docMk/>
          <pc:sldMk cId="262984412" sldId="379"/>
        </pc:sldMkLst>
      </pc:sldChg>
      <pc:sldChg chg="modSp mod modNotesTx">
        <pc:chgData name="Ondřej Špetík" userId="9f031316-d7f0-4746-9b26-14e4a5ffd150" providerId="ADAL" clId="{06CEE81F-BFD1-4CBA-A5C2-19E9861BDBF3}" dt="2021-06-15T13:24:09.260" v="1678" actId="20577"/>
        <pc:sldMkLst>
          <pc:docMk/>
          <pc:sldMk cId="1658316372" sldId="380"/>
        </pc:sldMkLst>
        <pc:spChg chg="mod">
          <ac:chgData name="Ondřej Špetík" userId="9f031316-d7f0-4746-9b26-14e4a5ffd150" providerId="ADAL" clId="{06CEE81F-BFD1-4CBA-A5C2-19E9861BDBF3}" dt="2021-06-15T11:33:28.092" v="408" actId="20577"/>
          <ac:spMkLst>
            <pc:docMk/>
            <pc:sldMk cId="1658316372" sldId="380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24:09.260" v="1678" actId="20577"/>
          <ac:spMkLst>
            <pc:docMk/>
            <pc:sldMk cId="1658316372" sldId="380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06CEE81F-BFD1-4CBA-A5C2-19E9861BDBF3}" dt="2021-06-15T13:10:49.530" v="1026" actId="20577"/>
        <pc:sldMkLst>
          <pc:docMk/>
          <pc:sldMk cId="14069171" sldId="381"/>
        </pc:sldMkLst>
        <pc:spChg chg="mod">
          <ac:chgData name="Ondřej Špetík" userId="9f031316-d7f0-4746-9b26-14e4a5ffd150" providerId="ADAL" clId="{06CEE81F-BFD1-4CBA-A5C2-19E9861BDBF3}" dt="2021-06-15T11:36:14.540" v="625" actId="20577"/>
          <ac:spMkLst>
            <pc:docMk/>
            <pc:sldMk cId="14069171" sldId="381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10:49.530" v="1026" actId="20577"/>
          <ac:spMkLst>
            <pc:docMk/>
            <pc:sldMk cId="14069171" sldId="381"/>
            <ac:spMk id="6" creationId="{6EEB29F4-59F9-4122-A4C7-29C33C375BA4}"/>
          </ac:spMkLst>
        </pc:spChg>
      </pc:sldChg>
      <pc:sldChg chg="addSp modSp del mod modNotesTx">
        <pc:chgData name="Ondřej Špetík" userId="9f031316-d7f0-4746-9b26-14e4a5ffd150" providerId="ADAL" clId="{06CEE81F-BFD1-4CBA-A5C2-19E9861BDBF3}" dt="2021-06-15T13:28:40.030" v="1992" actId="47"/>
        <pc:sldMkLst>
          <pc:docMk/>
          <pc:sldMk cId="672576004" sldId="382"/>
        </pc:sldMkLst>
        <pc:spChg chg="mod">
          <ac:chgData name="Ondřej Špetík" userId="9f031316-d7f0-4746-9b26-14e4a5ffd150" providerId="ADAL" clId="{06CEE81F-BFD1-4CBA-A5C2-19E9861BDBF3}" dt="2021-06-15T13:12:12.706" v="1027"/>
          <ac:spMkLst>
            <pc:docMk/>
            <pc:sldMk cId="672576004" sldId="382"/>
            <ac:spMk id="4" creationId="{00000000-0000-0000-0000-000000000000}"/>
          </ac:spMkLst>
        </pc:spChg>
        <pc:spChg chg="add mod">
          <ac:chgData name="Ondřej Špetík" userId="9f031316-d7f0-4746-9b26-14e4a5ffd150" providerId="ADAL" clId="{06CEE81F-BFD1-4CBA-A5C2-19E9861BDBF3}" dt="2021-06-15T13:21:04.867" v="1659" actId="1076"/>
          <ac:spMkLst>
            <pc:docMk/>
            <pc:sldMk cId="672576004" sldId="382"/>
            <ac:spMk id="5" creationId="{6AE863BA-9963-4488-B3AA-F242EA39F3F0}"/>
          </ac:spMkLst>
        </pc:spChg>
        <pc:spChg chg="mod">
          <ac:chgData name="Ondřej Špetík" userId="9f031316-d7f0-4746-9b26-14e4a5ffd150" providerId="ADAL" clId="{06CEE81F-BFD1-4CBA-A5C2-19E9861BDBF3}" dt="2021-06-15T13:15:57.434" v="1088" actId="20577"/>
          <ac:spMkLst>
            <pc:docMk/>
            <pc:sldMk cId="672576004" sldId="382"/>
            <ac:spMk id="6" creationId="{6EEB29F4-59F9-4122-A4C7-29C33C375BA4}"/>
          </ac:spMkLst>
        </pc:spChg>
      </pc:sldChg>
      <pc:sldChg chg="del">
        <pc:chgData name="Ondřej Špetík" userId="9f031316-d7f0-4746-9b26-14e4a5ffd150" providerId="ADAL" clId="{06CEE81F-BFD1-4CBA-A5C2-19E9861BDBF3}" dt="2021-06-15T09:05:11.514" v="23" actId="47"/>
        <pc:sldMkLst>
          <pc:docMk/>
          <pc:sldMk cId="720447242" sldId="383"/>
        </pc:sldMkLst>
      </pc:sldChg>
      <pc:sldChg chg="del">
        <pc:chgData name="Ondřej Špetík" userId="9f031316-d7f0-4746-9b26-14e4a5ffd150" providerId="ADAL" clId="{06CEE81F-BFD1-4CBA-A5C2-19E9861BDBF3}" dt="2021-06-15T09:05:12.048" v="25" actId="47"/>
        <pc:sldMkLst>
          <pc:docMk/>
          <pc:sldMk cId="1565849984" sldId="384"/>
        </pc:sldMkLst>
      </pc:sldChg>
      <pc:sldChg chg="del">
        <pc:chgData name="Ondřej Špetík" userId="9f031316-d7f0-4746-9b26-14e4a5ffd150" providerId="ADAL" clId="{06CEE81F-BFD1-4CBA-A5C2-19E9861BDBF3}" dt="2021-06-15T09:05:12.341" v="26" actId="47"/>
        <pc:sldMkLst>
          <pc:docMk/>
          <pc:sldMk cId="2728841974" sldId="385"/>
        </pc:sldMkLst>
      </pc:sldChg>
      <pc:sldChg chg="del">
        <pc:chgData name="Ondřej Špetík" userId="9f031316-d7f0-4746-9b26-14e4a5ffd150" providerId="ADAL" clId="{06CEE81F-BFD1-4CBA-A5C2-19E9861BDBF3}" dt="2021-06-15T09:05:12.721" v="27" actId="47"/>
        <pc:sldMkLst>
          <pc:docMk/>
          <pc:sldMk cId="1428079480" sldId="386"/>
        </pc:sldMkLst>
      </pc:sldChg>
      <pc:sldChg chg="del">
        <pc:chgData name="Ondřej Špetík" userId="9f031316-d7f0-4746-9b26-14e4a5ffd150" providerId="ADAL" clId="{06CEE81F-BFD1-4CBA-A5C2-19E9861BDBF3}" dt="2021-06-15T09:05:13.155" v="28" actId="47"/>
        <pc:sldMkLst>
          <pc:docMk/>
          <pc:sldMk cId="641194131" sldId="387"/>
        </pc:sldMkLst>
      </pc:sldChg>
      <pc:sldChg chg="del">
        <pc:chgData name="Ondřej Špetík" userId="9f031316-d7f0-4746-9b26-14e4a5ffd150" providerId="ADAL" clId="{06CEE81F-BFD1-4CBA-A5C2-19E9861BDBF3}" dt="2021-06-15T09:05:13.559" v="29" actId="47"/>
        <pc:sldMkLst>
          <pc:docMk/>
          <pc:sldMk cId="2984375384" sldId="388"/>
        </pc:sldMkLst>
      </pc:sldChg>
      <pc:sldChg chg="del">
        <pc:chgData name="Ondřej Špetík" userId="9f031316-d7f0-4746-9b26-14e4a5ffd150" providerId="ADAL" clId="{06CEE81F-BFD1-4CBA-A5C2-19E9861BDBF3}" dt="2021-06-15T09:05:14.027" v="30" actId="47"/>
        <pc:sldMkLst>
          <pc:docMk/>
          <pc:sldMk cId="2421987575" sldId="389"/>
        </pc:sldMkLst>
      </pc:sldChg>
      <pc:sldChg chg="del">
        <pc:chgData name="Ondřej Špetík" userId="9f031316-d7f0-4746-9b26-14e4a5ffd150" providerId="ADAL" clId="{06CEE81F-BFD1-4CBA-A5C2-19E9861BDBF3}" dt="2021-06-15T09:05:14.543" v="31" actId="47"/>
        <pc:sldMkLst>
          <pc:docMk/>
          <pc:sldMk cId="2095667527" sldId="390"/>
        </pc:sldMkLst>
      </pc:sldChg>
      <pc:sldChg chg="del">
        <pc:chgData name="Ondřej Špetík" userId="9f031316-d7f0-4746-9b26-14e4a5ffd150" providerId="ADAL" clId="{06CEE81F-BFD1-4CBA-A5C2-19E9861BDBF3}" dt="2021-06-15T09:05:14.930" v="32" actId="47"/>
        <pc:sldMkLst>
          <pc:docMk/>
          <pc:sldMk cId="2289055225" sldId="391"/>
        </pc:sldMkLst>
      </pc:sldChg>
      <pc:sldChg chg="del">
        <pc:chgData name="Ondřej Špetík" userId="9f031316-d7f0-4746-9b26-14e4a5ffd150" providerId="ADAL" clId="{06CEE81F-BFD1-4CBA-A5C2-19E9861BDBF3}" dt="2021-06-15T09:05:15.355" v="33" actId="47"/>
        <pc:sldMkLst>
          <pc:docMk/>
          <pc:sldMk cId="3506164487" sldId="392"/>
        </pc:sldMkLst>
      </pc:sldChg>
      <pc:sldChg chg="del">
        <pc:chgData name="Ondřej Špetík" userId="9f031316-d7f0-4746-9b26-14e4a5ffd150" providerId="ADAL" clId="{06CEE81F-BFD1-4CBA-A5C2-19E9861BDBF3}" dt="2021-06-15T09:05:19.176" v="40" actId="47"/>
        <pc:sldMkLst>
          <pc:docMk/>
          <pc:sldMk cId="2242283299" sldId="393"/>
        </pc:sldMkLst>
      </pc:sldChg>
      <pc:sldChg chg="del">
        <pc:chgData name="Ondřej Špetík" userId="9f031316-d7f0-4746-9b26-14e4a5ffd150" providerId="ADAL" clId="{06CEE81F-BFD1-4CBA-A5C2-19E9861BDBF3}" dt="2021-06-15T09:05:19.707" v="41" actId="47"/>
        <pc:sldMkLst>
          <pc:docMk/>
          <pc:sldMk cId="3280299457" sldId="394"/>
        </pc:sldMkLst>
      </pc:sldChg>
      <pc:sldChg chg="del">
        <pc:chgData name="Ondřej Špetík" userId="9f031316-d7f0-4746-9b26-14e4a5ffd150" providerId="ADAL" clId="{06CEE81F-BFD1-4CBA-A5C2-19E9861BDBF3}" dt="2021-06-15T09:05:20.156" v="42" actId="47"/>
        <pc:sldMkLst>
          <pc:docMk/>
          <pc:sldMk cId="1238922387" sldId="395"/>
        </pc:sldMkLst>
      </pc:sldChg>
      <pc:sldChg chg="del">
        <pc:chgData name="Ondřej Špetík" userId="9f031316-d7f0-4746-9b26-14e4a5ffd150" providerId="ADAL" clId="{06CEE81F-BFD1-4CBA-A5C2-19E9861BDBF3}" dt="2021-06-15T09:05:20.581" v="43" actId="47"/>
        <pc:sldMkLst>
          <pc:docMk/>
          <pc:sldMk cId="624042536" sldId="396"/>
        </pc:sldMkLst>
      </pc:sldChg>
      <pc:sldChg chg="addSp modSp mod modNotesTx">
        <pc:chgData name="Ondřej Špetík" userId="9f031316-d7f0-4746-9b26-14e4a5ffd150" providerId="ADAL" clId="{06CEE81F-BFD1-4CBA-A5C2-19E9861BDBF3}" dt="2021-06-15T13:28:46.051" v="2010" actId="20577"/>
        <pc:sldMkLst>
          <pc:docMk/>
          <pc:sldMk cId="3154585314" sldId="397"/>
        </pc:sldMkLst>
        <pc:spChg chg="mod">
          <ac:chgData name="Ondřej Špetík" userId="9f031316-d7f0-4746-9b26-14e4a5ffd150" providerId="ADAL" clId="{06CEE81F-BFD1-4CBA-A5C2-19E9861BDBF3}" dt="2021-06-15T13:25:26.014" v="1717" actId="20577"/>
          <ac:spMkLst>
            <pc:docMk/>
            <pc:sldMk cId="3154585314" sldId="397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28:46.051" v="2010" actId="20577"/>
          <ac:spMkLst>
            <pc:docMk/>
            <pc:sldMk cId="3154585314" sldId="397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06CEE81F-BFD1-4CBA-A5C2-19E9861BDBF3}" dt="2021-06-15T13:28:32.118" v="1988" actId="1076"/>
          <ac:spMkLst>
            <pc:docMk/>
            <pc:sldMk cId="3154585314" sldId="397"/>
            <ac:spMk id="7" creationId="{D697EDBE-6517-4A04-AC53-B95156EA001C}"/>
          </ac:spMkLst>
        </pc:spChg>
      </pc:sldChg>
      <pc:sldChg chg="modSp mod">
        <pc:chgData name="Ondřej Špetík" userId="9f031316-d7f0-4746-9b26-14e4a5ffd150" providerId="ADAL" clId="{06CEE81F-BFD1-4CBA-A5C2-19E9861BDBF3}" dt="2021-06-15T13:40:13.272" v="2068" actId="20577"/>
        <pc:sldMkLst>
          <pc:docMk/>
          <pc:sldMk cId="3565513189" sldId="398"/>
        </pc:sldMkLst>
        <pc:spChg chg="mod">
          <ac:chgData name="Ondřej Špetík" userId="9f031316-d7f0-4746-9b26-14e4a5ffd150" providerId="ADAL" clId="{06CEE81F-BFD1-4CBA-A5C2-19E9861BDBF3}" dt="2021-06-15T13:29:06.074" v="2029" actId="20577"/>
          <ac:spMkLst>
            <pc:docMk/>
            <pc:sldMk cId="3565513189" sldId="398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40:13.272" v="2068" actId="20577"/>
          <ac:spMkLst>
            <pc:docMk/>
            <pc:sldMk cId="3565513189" sldId="398"/>
            <ac:spMk id="6" creationId="{6EEB29F4-59F9-4122-A4C7-29C33C375BA4}"/>
          </ac:spMkLst>
        </pc:spChg>
      </pc:sldChg>
      <pc:sldChg chg="addSp delSp modSp mod">
        <pc:chgData name="Ondřej Špetík" userId="9f031316-d7f0-4746-9b26-14e4a5ffd150" providerId="ADAL" clId="{06CEE81F-BFD1-4CBA-A5C2-19E9861BDBF3}" dt="2021-06-15T13:46:32.804" v="2632" actId="20577"/>
        <pc:sldMkLst>
          <pc:docMk/>
          <pc:sldMk cId="385826513" sldId="399"/>
        </pc:sldMkLst>
        <pc:spChg chg="mod">
          <ac:chgData name="Ondřej Špetík" userId="9f031316-d7f0-4746-9b26-14e4a5ffd150" providerId="ADAL" clId="{06CEE81F-BFD1-4CBA-A5C2-19E9861BDBF3}" dt="2021-06-15T13:41:14.919" v="2168"/>
          <ac:spMkLst>
            <pc:docMk/>
            <pc:sldMk cId="385826513" sldId="399"/>
            <ac:spMk id="4" creationId="{00000000-0000-0000-0000-000000000000}"/>
          </ac:spMkLst>
        </pc:spChg>
        <pc:spChg chg="del">
          <ac:chgData name="Ondřej Špetík" userId="9f031316-d7f0-4746-9b26-14e4a5ffd150" providerId="ADAL" clId="{06CEE81F-BFD1-4CBA-A5C2-19E9861BDBF3}" dt="2021-06-15T13:41:32.856" v="2169" actId="3680"/>
          <ac:spMkLst>
            <pc:docMk/>
            <pc:sldMk cId="385826513" sldId="399"/>
            <ac:spMk id="6" creationId="{6EEB29F4-59F9-4122-A4C7-29C33C375BA4}"/>
          </ac:spMkLst>
        </pc:spChg>
        <pc:graphicFrameChg chg="add mod ord modGraphic">
          <ac:chgData name="Ondřej Špetík" userId="9f031316-d7f0-4746-9b26-14e4a5ffd150" providerId="ADAL" clId="{06CEE81F-BFD1-4CBA-A5C2-19E9861BDBF3}" dt="2021-06-15T13:46:32.804" v="2632" actId="20577"/>
          <ac:graphicFrameMkLst>
            <pc:docMk/>
            <pc:sldMk cId="385826513" sldId="399"/>
            <ac:graphicFrameMk id="5" creationId="{FDE4752A-9439-4502-865B-AA247E1AB546}"/>
          </ac:graphicFrameMkLst>
        </pc:graphicFrameChg>
        <pc:graphicFrameChg chg="add mod modGraphic">
          <ac:chgData name="Ondřej Špetík" userId="9f031316-d7f0-4746-9b26-14e4a5ffd150" providerId="ADAL" clId="{06CEE81F-BFD1-4CBA-A5C2-19E9861BDBF3}" dt="2021-06-15T13:44:02.291" v="2383" actId="14734"/>
          <ac:graphicFrameMkLst>
            <pc:docMk/>
            <pc:sldMk cId="385826513" sldId="399"/>
            <ac:graphicFrameMk id="7" creationId="{54ACDD69-6109-4E94-A8D7-A52C1291A164}"/>
          </ac:graphicFrameMkLst>
        </pc:graphicFrameChg>
      </pc:sldChg>
      <pc:sldChg chg="addSp delSp modSp mod">
        <pc:chgData name="Ondřej Špetík" userId="9f031316-d7f0-4746-9b26-14e4a5ffd150" providerId="ADAL" clId="{06CEE81F-BFD1-4CBA-A5C2-19E9861BDBF3}" dt="2021-06-15T14:13:57.793" v="3447" actId="478"/>
        <pc:sldMkLst>
          <pc:docMk/>
          <pc:sldMk cId="1886064149" sldId="400"/>
        </pc:sldMkLst>
        <pc:spChg chg="mod">
          <ac:chgData name="Ondřej Špetík" userId="9f031316-d7f0-4746-9b26-14e4a5ffd150" providerId="ADAL" clId="{06CEE81F-BFD1-4CBA-A5C2-19E9861BDBF3}" dt="2021-06-15T13:44:11.486" v="2384"/>
          <ac:spMkLst>
            <pc:docMk/>
            <pc:sldMk cId="1886064149" sldId="400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4:13:57.793" v="3447" actId="478"/>
          <ac:spMkLst>
            <pc:docMk/>
            <pc:sldMk cId="1886064149" sldId="400"/>
            <ac:spMk id="6" creationId="{6EEB29F4-59F9-4122-A4C7-29C33C375BA4}"/>
          </ac:spMkLst>
        </pc:spChg>
        <pc:graphicFrameChg chg="add del mod">
          <ac:chgData name="Ondřej Špetík" userId="9f031316-d7f0-4746-9b26-14e4a5ffd150" providerId="ADAL" clId="{06CEE81F-BFD1-4CBA-A5C2-19E9861BDBF3}" dt="2021-06-15T13:46:38.636" v="2633" actId="478"/>
          <ac:graphicFrameMkLst>
            <pc:docMk/>
            <pc:sldMk cId="1886064149" sldId="400"/>
            <ac:graphicFrameMk id="7" creationId="{E9207DD0-67EC-456F-9F4B-A401DBF8957E}"/>
          </ac:graphicFrameMkLst>
        </pc:graphicFrameChg>
        <pc:graphicFrameChg chg="add mod modGraphic">
          <ac:chgData name="Ondřej Špetík" userId="9f031316-d7f0-4746-9b26-14e4a5ffd150" providerId="ADAL" clId="{06CEE81F-BFD1-4CBA-A5C2-19E9861BDBF3}" dt="2021-06-15T13:45:49.691" v="2593" actId="20577"/>
          <ac:graphicFrameMkLst>
            <pc:docMk/>
            <pc:sldMk cId="1886064149" sldId="400"/>
            <ac:graphicFrameMk id="8" creationId="{70DEFE58-6BB4-4457-8B14-CED0230A0E6F}"/>
          </ac:graphicFrameMkLst>
        </pc:graphicFrameChg>
        <pc:graphicFrameChg chg="add mod modGraphic">
          <ac:chgData name="Ondřej Špetík" userId="9f031316-d7f0-4746-9b26-14e4a5ffd150" providerId="ADAL" clId="{06CEE81F-BFD1-4CBA-A5C2-19E9861BDBF3}" dt="2021-06-15T14:13:41.889" v="3446" actId="20577"/>
          <ac:graphicFrameMkLst>
            <pc:docMk/>
            <pc:sldMk cId="1886064149" sldId="400"/>
            <ac:graphicFrameMk id="9" creationId="{C24269B8-C844-4030-AAEF-B62F07B92E47}"/>
          </ac:graphicFrameMkLst>
        </pc:graphicFrameChg>
      </pc:sldChg>
      <pc:sldChg chg="modSp mod modNotesTx">
        <pc:chgData name="Ondřej Špetík" userId="9f031316-d7f0-4746-9b26-14e4a5ffd150" providerId="ADAL" clId="{06CEE81F-BFD1-4CBA-A5C2-19E9861BDBF3}" dt="2021-06-15T14:37:00.400" v="4066" actId="20577"/>
        <pc:sldMkLst>
          <pc:docMk/>
          <pc:sldMk cId="1580064093" sldId="401"/>
        </pc:sldMkLst>
        <pc:spChg chg="mod">
          <ac:chgData name="Ondřej Špetík" userId="9f031316-d7f0-4746-9b26-14e4a5ffd150" providerId="ADAL" clId="{06CEE81F-BFD1-4CBA-A5C2-19E9861BDBF3}" dt="2021-06-15T14:03:13.465" v="3153"/>
          <ac:spMkLst>
            <pc:docMk/>
            <pc:sldMk cId="1580064093" sldId="401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4:35:55.817" v="3872" actId="6549"/>
          <ac:spMkLst>
            <pc:docMk/>
            <pc:sldMk cId="1580064093" sldId="401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06CEE81F-BFD1-4CBA-A5C2-19E9861BDBF3}" dt="2021-06-15T14:14:43.878" v="3507" actId="20577"/>
        <pc:sldMkLst>
          <pc:docMk/>
          <pc:sldMk cId="2374020804" sldId="402"/>
        </pc:sldMkLst>
        <pc:spChg chg="mod">
          <ac:chgData name="Ondřej Špetík" userId="9f031316-d7f0-4746-9b26-14e4a5ffd150" providerId="ADAL" clId="{06CEE81F-BFD1-4CBA-A5C2-19E9861BDBF3}" dt="2021-06-15T14:14:34.242" v="3476" actId="20577"/>
          <ac:spMkLst>
            <pc:docMk/>
            <pc:sldMk cId="2374020804" sldId="402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4:14:11.507" v="3451"/>
          <ac:spMkLst>
            <pc:docMk/>
            <pc:sldMk cId="2374020804" sldId="402"/>
            <ac:spMk id="6" creationId="{6EEB29F4-59F9-4122-A4C7-29C33C375BA4}"/>
          </ac:spMkLst>
        </pc:spChg>
        <pc:graphicFrameChg chg="add mod">
          <ac:chgData name="Ondřej Špetík" userId="9f031316-d7f0-4746-9b26-14e4a5ffd150" providerId="ADAL" clId="{06CEE81F-BFD1-4CBA-A5C2-19E9861BDBF3}" dt="2021-06-15T14:14:20.925" v="3454" actId="403"/>
          <ac:graphicFrameMkLst>
            <pc:docMk/>
            <pc:sldMk cId="2374020804" sldId="402"/>
            <ac:graphicFrameMk id="7" creationId="{4D2934E2-FC98-42E2-B6DF-C6D5BC9B176C}"/>
          </ac:graphicFrameMkLst>
        </pc:graphicFrameChg>
      </pc:sldChg>
      <pc:sldChg chg="addSp modSp mod">
        <pc:chgData name="Ondřej Špetík" userId="9f031316-d7f0-4746-9b26-14e4a5ffd150" providerId="ADAL" clId="{06CEE81F-BFD1-4CBA-A5C2-19E9861BDBF3}" dt="2021-06-15T14:52:15.373" v="4533" actId="14100"/>
        <pc:sldMkLst>
          <pc:docMk/>
          <pc:sldMk cId="597149671" sldId="403"/>
        </pc:sldMkLst>
        <pc:spChg chg="mod">
          <ac:chgData name="Ondřej Špetík" userId="9f031316-d7f0-4746-9b26-14e4a5ffd150" providerId="ADAL" clId="{06CEE81F-BFD1-4CBA-A5C2-19E9861BDBF3}" dt="2021-06-15T14:43:49.966" v="4096" actId="20577"/>
          <ac:spMkLst>
            <pc:docMk/>
            <pc:sldMk cId="597149671" sldId="403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4:51:56.511" v="4529" actId="27636"/>
          <ac:spMkLst>
            <pc:docMk/>
            <pc:sldMk cId="597149671" sldId="403"/>
            <ac:spMk id="6" creationId="{6EEB29F4-59F9-4122-A4C7-29C33C375BA4}"/>
          </ac:spMkLst>
        </pc:spChg>
        <pc:picChg chg="add mod modCrop">
          <ac:chgData name="Ondřej Špetík" userId="9f031316-d7f0-4746-9b26-14e4a5ffd150" providerId="ADAL" clId="{06CEE81F-BFD1-4CBA-A5C2-19E9861BDBF3}" dt="2021-06-15T14:52:15.373" v="4533" actId="14100"/>
          <ac:picMkLst>
            <pc:docMk/>
            <pc:sldMk cId="597149671" sldId="403"/>
            <ac:picMk id="5" creationId="{4BA4BA15-2F04-423F-B2A8-1BB72527953D}"/>
          </ac:picMkLst>
        </pc:picChg>
      </pc:sldChg>
      <pc:sldChg chg="del">
        <pc:chgData name="Ondřej Špetík" userId="9f031316-d7f0-4746-9b26-14e4a5ffd150" providerId="ADAL" clId="{06CEE81F-BFD1-4CBA-A5C2-19E9861BDBF3}" dt="2021-06-15T09:05:11.804" v="24" actId="47"/>
        <pc:sldMkLst>
          <pc:docMk/>
          <pc:sldMk cId="1232067712" sldId="417"/>
        </pc:sldMkLst>
      </pc:sldChg>
      <pc:sldChg chg="add">
        <pc:chgData name="Ondřej Špetík" userId="9f031316-d7f0-4746-9b26-14e4a5ffd150" providerId="ADAL" clId="{06CEE81F-BFD1-4CBA-A5C2-19E9861BDBF3}" dt="2021-06-15T09:05:27.594" v="44" actId="2890"/>
        <pc:sldMkLst>
          <pc:docMk/>
          <pc:sldMk cId="3319169483" sldId="417"/>
        </pc:sldMkLst>
      </pc:sldChg>
      <pc:sldChg chg="add">
        <pc:chgData name="Ondřej Špetík" userId="9f031316-d7f0-4746-9b26-14e4a5ffd150" providerId="ADAL" clId="{06CEE81F-BFD1-4CBA-A5C2-19E9861BDBF3}" dt="2021-06-15T09:05:29.379" v="45"/>
        <pc:sldMkLst>
          <pc:docMk/>
          <pc:sldMk cId="1010040478" sldId="418"/>
        </pc:sldMkLst>
      </pc:sldChg>
      <pc:sldChg chg="del">
        <pc:chgData name="Ondřej Špetík" userId="9f031316-d7f0-4746-9b26-14e4a5ffd150" providerId="ADAL" clId="{06CEE81F-BFD1-4CBA-A5C2-19E9861BDBF3}" dt="2021-06-15T09:05:16.238" v="35" actId="47"/>
        <pc:sldMkLst>
          <pc:docMk/>
          <pc:sldMk cId="1980529680" sldId="418"/>
        </pc:sldMkLst>
      </pc:sldChg>
      <pc:sldChg chg="del">
        <pc:chgData name="Ondřej Špetík" userId="9f031316-d7f0-4746-9b26-14e4a5ffd150" providerId="ADAL" clId="{06CEE81F-BFD1-4CBA-A5C2-19E9861BDBF3}" dt="2021-06-15T09:05:16.732" v="36" actId="47"/>
        <pc:sldMkLst>
          <pc:docMk/>
          <pc:sldMk cId="2182925833" sldId="419"/>
        </pc:sldMkLst>
      </pc:sldChg>
      <pc:sldChg chg="add">
        <pc:chgData name="Ondřej Špetík" userId="9f031316-d7f0-4746-9b26-14e4a5ffd150" providerId="ADAL" clId="{06CEE81F-BFD1-4CBA-A5C2-19E9861BDBF3}" dt="2021-06-15T09:05:29.654" v="46"/>
        <pc:sldMkLst>
          <pc:docMk/>
          <pc:sldMk cId="3227628857" sldId="419"/>
        </pc:sldMkLst>
      </pc:sldChg>
      <pc:sldChg chg="del">
        <pc:chgData name="Ondřej Špetík" userId="9f031316-d7f0-4746-9b26-14e4a5ffd150" providerId="ADAL" clId="{06CEE81F-BFD1-4CBA-A5C2-19E9861BDBF3}" dt="2021-06-15T09:05:18.128" v="38" actId="47"/>
        <pc:sldMkLst>
          <pc:docMk/>
          <pc:sldMk cId="2213549911" sldId="420"/>
        </pc:sldMkLst>
      </pc:sldChg>
      <pc:sldChg chg="add">
        <pc:chgData name="Ondřej Špetík" userId="9f031316-d7f0-4746-9b26-14e4a5ffd150" providerId="ADAL" clId="{06CEE81F-BFD1-4CBA-A5C2-19E9861BDBF3}" dt="2021-06-15T09:05:29.842" v="47"/>
        <pc:sldMkLst>
          <pc:docMk/>
          <pc:sldMk cId="2818798621" sldId="420"/>
        </pc:sldMkLst>
      </pc:sldChg>
      <pc:sldChg chg="del">
        <pc:chgData name="Ondřej Špetík" userId="9f031316-d7f0-4746-9b26-14e4a5ffd150" providerId="ADAL" clId="{06CEE81F-BFD1-4CBA-A5C2-19E9861BDBF3}" dt="2021-06-15T09:05:18.689" v="39" actId="47"/>
        <pc:sldMkLst>
          <pc:docMk/>
          <pc:sldMk cId="467028169" sldId="421"/>
        </pc:sldMkLst>
      </pc:sldChg>
      <pc:sldChg chg="add">
        <pc:chgData name="Ondřej Špetík" userId="9f031316-d7f0-4746-9b26-14e4a5ffd150" providerId="ADAL" clId="{06CEE81F-BFD1-4CBA-A5C2-19E9861BDBF3}" dt="2021-06-15T09:05:30.007" v="48"/>
        <pc:sldMkLst>
          <pc:docMk/>
          <pc:sldMk cId="3015468838" sldId="421"/>
        </pc:sldMkLst>
      </pc:sldChg>
      <pc:sldChg chg="del">
        <pc:chgData name="Ondřej Špetík" userId="9f031316-d7f0-4746-9b26-14e4a5ffd150" providerId="ADAL" clId="{06CEE81F-BFD1-4CBA-A5C2-19E9861BDBF3}" dt="2021-06-15T09:05:17.290" v="37" actId="47"/>
        <pc:sldMkLst>
          <pc:docMk/>
          <pc:sldMk cId="595333187" sldId="422"/>
        </pc:sldMkLst>
      </pc:sldChg>
      <pc:sldChg chg="add">
        <pc:chgData name="Ondřej Špetík" userId="9f031316-d7f0-4746-9b26-14e4a5ffd150" providerId="ADAL" clId="{06CEE81F-BFD1-4CBA-A5C2-19E9861BDBF3}" dt="2021-06-15T09:05:30.156" v="49"/>
        <pc:sldMkLst>
          <pc:docMk/>
          <pc:sldMk cId="2267913944" sldId="422"/>
        </pc:sldMkLst>
      </pc:sldChg>
      <pc:sldChg chg="add">
        <pc:chgData name="Ondřej Špetík" userId="9f031316-d7f0-4746-9b26-14e4a5ffd150" providerId="ADAL" clId="{06CEE81F-BFD1-4CBA-A5C2-19E9861BDBF3}" dt="2021-06-15T09:05:30.316" v="50"/>
        <pc:sldMkLst>
          <pc:docMk/>
          <pc:sldMk cId="1921425289" sldId="423"/>
        </pc:sldMkLst>
      </pc:sldChg>
      <pc:sldChg chg="add">
        <pc:chgData name="Ondřej Špetík" userId="9f031316-d7f0-4746-9b26-14e4a5ffd150" providerId="ADAL" clId="{06CEE81F-BFD1-4CBA-A5C2-19E9861BDBF3}" dt="2021-06-15T09:05:30.473" v="51"/>
        <pc:sldMkLst>
          <pc:docMk/>
          <pc:sldMk cId="2483154567" sldId="424"/>
        </pc:sldMkLst>
      </pc:sldChg>
      <pc:sldChg chg="add">
        <pc:chgData name="Ondřej Špetík" userId="9f031316-d7f0-4746-9b26-14e4a5ffd150" providerId="ADAL" clId="{06CEE81F-BFD1-4CBA-A5C2-19E9861BDBF3}" dt="2021-06-15T09:05:30.594" v="52"/>
        <pc:sldMkLst>
          <pc:docMk/>
          <pc:sldMk cId="431028025" sldId="425"/>
        </pc:sldMkLst>
      </pc:sldChg>
      <pc:sldChg chg="add">
        <pc:chgData name="Ondřej Špetík" userId="9f031316-d7f0-4746-9b26-14e4a5ffd150" providerId="ADAL" clId="{06CEE81F-BFD1-4CBA-A5C2-19E9861BDBF3}" dt="2021-06-15T09:05:30.780" v="53"/>
        <pc:sldMkLst>
          <pc:docMk/>
          <pc:sldMk cId="469258812" sldId="426"/>
        </pc:sldMkLst>
      </pc:sldChg>
      <pc:sldChg chg="add">
        <pc:chgData name="Ondřej Špetík" userId="9f031316-d7f0-4746-9b26-14e4a5ffd150" providerId="ADAL" clId="{06CEE81F-BFD1-4CBA-A5C2-19E9861BDBF3}" dt="2021-06-15T09:05:30.950" v="54"/>
        <pc:sldMkLst>
          <pc:docMk/>
          <pc:sldMk cId="2913942677" sldId="427"/>
        </pc:sldMkLst>
      </pc:sldChg>
      <pc:sldChg chg="add">
        <pc:chgData name="Ondřej Špetík" userId="9f031316-d7f0-4746-9b26-14e4a5ffd150" providerId="ADAL" clId="{06CEE81F-BFD1-4CBA-A5C2-19E9861BDBF3}" dt="2021-06-15T09:05:31.133" v="55"/>
        <pc:sldMkLst>
          <pc:docMk/>
          <pc:sldMk cId="1120297451" sldId="428"/>
        </pc:sldMkLst>
      </pc:sldChg>
      <pc:sldChg chg="add">
        <pc:chgData name="Ondřej Špetík" userId="9f031316-d7f0-4746-9b26-14e4a5ffd150" providerId="ADAL" clId="{06CEE81F-BFD1-4CBA-A5C2-19E9861BDBF3}" dt="2021-06-15T09:05:31.333" v="56"/>
        <pc:sldMkLst>
          <pc:docMk/>
          <pc:sldMk cId="3596777264" sldId="429"/>
        </pc:sldMkLst>
      </pc:sldChg>
      <pc:sldChg chg="add">
        <pc:chgData name="Ondřej Špetík" userId="9f031316-d7f0-4746-9b26-14e4a5ffd150" providerId="ADAL" clId="{06CEE81F-BFD1-4CBA-A5C2-19E9861BDBF3}" dt="2021-06-15T09:05:31.613" v="57"/>
        <pc:sldMkLst>
          <pc:docMk/>
          <pc:sldMk cId="2701943676" sldId="430"/>
        </pc:sldMkLst>
      </pc:sldChg>
      <pc:sldChg chg="add">
        <pc:chgData name="Ondřej Špetík" userId="9f031316-d7f0-4746-9b26-14e4a5ffd150" providerId="ADAL" clId="{06CEE81F-BFD1-4CBA-A5C2-19E9861BDBF3}" dt="2021-06-15T09:05:31.879" v="58"/>
        <pc:sldMkLst>
          <pc:docMk/>
          <pc:sldMk cId="2756226415" sldId="431"/>
        </pc:sldMkLst>
      </pc:sldChg>
      <pc:sldChg chg="add">
        <pc:chgData name="Ondřej Špetík" userId="9f031316-d7f0-4746-9b26-14e4a5ffd150" providerId="ADAL" clId="{06CEE81F-BFD1-4CBA-A5C2-19E9861BDBF3}" dt="2021-06-15T09:05:32.204" v="59"/>
        <pc:sldMkLst>
          <pc:docMk/>
          <pc:sldMk cId="1654579679" sldId="432"/>
        </pc:sldMkLst>
      </pc:sldChg>
      <pc:sldChg chg="add">
        <pc:chgData name="Ondřej Špetík" userId="9f031316-d7f0-4746-9b26-14e4a5ffd150" providerId="ADAL" clId="{06CEE81F-BFD1-4CBA-A5C2-19E9861BDBF3}" dt="2021-06-15T09:05:32.495" v="60"/>
        <pc:sldMkLst>
          <pc:docMk/>
          <pc:sldMk cId="3245766821" sldId="433"/>
        </pc:sldMkLst>
      </pc:sldChg>
      <pc:sldChg chg="add">
        <pc:chgData name="Ondřej Špetík" userId="9f031316-d7f0-4746-9b26-14e4a5ffd150" providerId="ADAL" clId="{06CEE81F-BFD1-4CBA-A5C2-19E9861BDBF3}" dt="2021-06-15T09:05:32.758" v="61"/>
        <pc:sldMkLst>
          <pc:docMk/>
          <pc:sldMk cId="4230036363" sldId="434"/>
        </pc:sldMkLst>
      </pc:sldChg>
      <pc:sldChg chg="modSp add mod">
        <pc:chgData name="Ondřej Špetík" userId="9f031316-d7f0-4746-9b26-14e4a5ffd150" providerId="ADAL" clId="{06CEE81F-BFD1-4CBA-A5C2-19E9861BDBF3}" dt="2021-06-15T14:05:04.228" v="3230" actId="20577"/>
        <pc:sldMkLst>
          <pc:docMk/>
          <pc:sldMk cId="1468331355" sldId="435"/>
        </pc:sldMkLst>
        <pc:spChg chg="mod">
          <ac:chgData name="Ondřej Špetík" userId="9f031316-d7f0-4746-9b26-14e4a5ffd150" providerId="ADAL" clId="{06CEE81F-BFD1-4CBA-A5C2-19E9861BDBF3}" dt="2021-06-15T14:05:04.228" v="3230" actId="20577"/>
          <ac:spMkLst>
            <pc:docMk/>
            <pc:sldMk cId="1468331355" sldId="435"/>
            <ac:spMk id="6" creationId="{6EEB29F4-59F9-4122-A4C7-29C33C375BA4}"/>
          </ac:spMkLst>
        </pc:spChg>
      </pc:sldChg>
      <pc:sldChg chg="delSp modSp add mod modNotesTx">
        <pc:chgData name="Ondřej Špetík" userId="9f031316-d7f0-4746-9b26-14e4a5ffd150" providerId="ADAL" clId="{06CEE81F-BFD1-4CBA-A5C2-19E9861BDBF3}" dt="2021-06-15T13:58:47.409" v="3146" actId="20577"/>
        <pc:sldMkLst>
          <pc:docMk/>
          <pc:sldMk cId="2017972570" sldId="436"/>
        </pc:sldMkLst>
        <pc:spChg chg="mod">
          <ac:chgData name="Ondřej Špetík" userId="9f031316-d7f0-4746-9b26-14e4a5ffd150" providerId="ADAL" clId="{06CEE81F-BFD1-4CBA-A5C2-19E9861BDBF3}" dt="2021-06-15T13:58:47.409" v="3146" actId="20577"/>
          <ac:spMkLst>
            <pc:docMk/>
            <pc:sldMk cId="2017972570" sldId="436"/>
            <ac:spMk id="6" creationId="{6EEB29F4-59F9-4122-A4C7-29C33C375BA4}"/>
          </ac:spMkLst>
        </pc:spChg>
        <pc:spChg chg="del">
          <ac:chgData name="Ondřej Špetík" userId="9f031316-d7f0-4746-9b26-14e4a5ffd150" providerId="ADAL" clId="{06CEE81F-BFD1-4CBA-A5C2-19E9861BDBF3}" dt="2021-06-15T13:47:49.589" v="2636" actId="478"/>
          <ac:spMkLst>
            <pc:docMk/>
            <pc:sldMk cId="2017972570" sldId="436"/>
            <ac:spMk id="7" creationId="{D697EDBE-6517-4A04-AC53-B95156EA001C}"/>
          </ac:spMkLst>
        </pc:spChg>
      </pc:sldChg>
      <pc:sldChg chg="addSp delSp modSp add mod ord modNotesTx">
        <pc:chgData name="Ondřej Špetík" userId="9f031316-d7f0-4746-9b26-14e4a5ffd150" providerId="ADAL" clId="{06CEE81F-BFD1-4CBA-A5C2-19E9861BDBF3}" dt="2021-06-15T13:54:07.330" v="2925" actId="20577"/>
        <pc:sldMkLst>
          <pc:docMk/>
          <pc:sldMk cId="914105974" sldId="437"/>
        </pc:sldMkLst>
        <pc:spChg chg="mod">
          <ac:chgData name="Ondřej Špetík" userId="9f031316-d7f0-4746-9b26-14e4a5ffd150" providerId="ADAL" clId="{06CEE81F-BFD1-4CBA-A5C2-19E9861BDBF3}" dt="2021-06-15T13:52:45.854" v="2782" actId="20577"/>
          <ac:spMkLst>
            <pc:docMk/>
            <pc:sldMk cId="914105974" sldId="437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3:51:42.679" v="2732" actId="3680"/>
          <ac:spMkLst>
            <pc:docMk/>
            <pc:sldMk cId="914105974" sldId="437"/>
            <ac:spMk id="6" creationId="{6EEB29F4-59F9-4122-A4C7-29C33C375BA4}"/>
          </ac:spMkLst>
        </pc:spChg>
        <pc:graphicFrameChg chg="add mod ord modGraphic">
          <ac:chgData name="Ondřej Špetík" userId="9f031316-d7f0-4746-9b26-14e4a5ffd150" providerId="ADAL" clId="{06CEE81F-BFD1-4CBA-A5C2-19E9861BDBF3}" dt="2021-06-15T13:53:41.778" v="2865" actId="14100"/>
          <ac:graphicFrameMkLst>
            <pc:docMk/>
            <pc:sldMk cId="914105974" sldId="437"/>
            <ac:graphicFrameMk id="5" creationId="{E9B53E8D-DFB7-478B-A0E6-F96BA8AC7E9E}"/>
          </ac:graphicFrameMkLst>
        </pc:graphicFrameChg>
      </pc:sldChg>
      <pc:sldChg chg="new del">
        <pc:chgData name="Ondřej Špetík" userId="9f031316-d7f0-4746-9b26-14e4a5ffd150" providerId="ADAL" clId="{06CEE81F-BFD1-4CBA-A5C2-19E9861BDBF3}" dt="2021-06-15T14:50:57.592" v="4490" actId="47"/>
        <pc:sldMkLst>
          <pc:docMk/>
          <pc:sldMk cId="3966023072" sldId="438"/>
        </pc:sldMkLst>
      </pc:sldChg>
    </pc:docChg>
  </pc:docChgLst>
  <pc:docChgLst>
    <pc:chgData name="Ondřej Špetík" userId="9f031316-d7f0-4746-9b26-14e4a5ffd150" providerId="ADAL" clId="{A869CABC-BE69-458E-94D6-76BB0BFE3849}"/>
    <pc:docChg chg="undo custSel addSld modSld sldOrd">
      <pc:chgData name="Ondřej Špetík" userId="9f031316-d7f0-4746-9b26-14e4a5ffd150" providerId="ADAL" clId="{A869CABC-BE69-458E-94D6-76BB0BFE3849}" dt="2021-06-17T11:19:08.875" v="4330" actId="20577"/>
      <pc:docMkLst>
        <pc:docMk/>
      </pc:docMkLst>
      <pc:sldChg chg="modSp mod ord">
        <pc:chgData name="Ondřej Špetík" userId="9f031316-d7f0-4746-9b26-14e4a5ffd150" providerId="ADAL" clId="{A869CABC-BE69-458E-94D6-76BB0BFE3849}" dt="2021-06-17T09:24:16.126" v="1898" actId="20577"/>
        <pc:sldMkLst>
          <pc:docMk/>
          <pc:sldMk cId="2955716569" sldId="298"/>
        </pc:sldMkLst>
        <pc:spChg chg="mod">
          <ac:chgData name="Ondřej Špetík" userId="9f031316-d7f0-4746-9b26-14e4a5ffd150" providerId="ADAL" clId="{A869CABC-BE69-458E-94D6-76BB0BFE3849}" dt="2021-06-17T09:24:16.126" v="1898" actId="20577"/>
          <ac:spMkLst>
            <pc:docMk/>
            <pc:sldMk cId="2955716569" sldId="298"/>
            <ac:spMk id="5" creationId="{3B09CFB4-057D-4E06-B7B6-053C013DBE04}"/>
          </ac:spMkLst>
        </pc:spChg>
      </pc:sldChg>
      <pc:sldChg chg="addSp delSp modSp mod modNotesTx">
        <pc:chgData name="Ondřej Špetík" userId="9f031316-d7f0-4746-9b26-14e4a5ffd150" providerId="ADAL" clId="{A869CABC-BE69-458E-94D6-76BB0BFE3849}" dt="2021-06-17T10:28:26.930" v="3123" actId="6549"/>
        <pc:sldMkLst>
          <pc:docMk/>
          <pc:sldMk cId="2374020804" sldId="402"/>
        </pc:sldMkLst>
        <pc:spChg chg="mod">
          <ac:chgData name="Ondřej Špetík" userId="9f031316-d7f0-4746-9b26-14e4a5ffd150" providerId="ADAL" clId="{A869CABC-BE69-458E-94D6-76BB0BFE3849}" dt="2021-06-17T10:17:18.599" v="2969" actId="20577"/>
          <ac:spMkLst>
            <pc:docMk/>
            <pc:sldMk cId="2374020804" sldId="402"/>
            <ac:spMk id="4" creationId="{00000000-0000-0000-0000-000000000000}"/>
          </ac:spMkLst>
        </pc:spChg>
        <pc:spChg chg="add mod">
          <ac:chgData name="Ondřej Špetík" userId="9f031316-d7f0-4746-9b26-14e4a5ffd150" providerId="ADAL" clId="{A869CABC-BE69-458E-94D6-76BB0BFE3849}" dt="2021-06-17T10:19:52.818" v="3122" actId="20577"/>
          <ac:spMkLst>
            <pc:docMk/>
            <pc:sldMk cId="2374020804" sldId="402"/>
            <ac:spMk id="6" creationId="{2891491E-A1B5-4505-B2E3-23E9905B84A9}"/>
          </ac:spMkLst>
        </pc:spChg>
        <pc:graphicFrameChg chg="del">
          <ac:chgData name="Ondřej Špetík" userId="9f031316-d7f0-4746-9b26-14e4a5ffd150" providerId="ADAL" clId="{A869CABC-BE69-458E-94D6-76BB0BFE3849}" dt="2021-06-17T10:17:11.097" v="2954" actId="478"/>
          <ac:graphicFrameMkLst>
            <pc:docMk/>
            <pc:sldMk cId="2374020804" sldId="402"/>
            <ac:graphicFrameMk id="7" creationId="{4D2934E2-FC98-42E2-B6DF-C6D5BC9B176C}"/>
          </ac:graphicFrameMkLst>
        </pc:graphicFrameChg>
      </pc:sldChg>
      <pc:sldChg chg="modNotesTx">
        <pc:chgData name="Ondřej Špetík" userId="9f031316-d7f0-4746-9b26-14e4a5ffd150" providerId="ADAL" clId="{A869CABC-BE69-458E-94D6-76BB0BFE3849}" dt="2021-06-17T07:03:43.781" v="538" actId="20577"/>
        <pc:sldMkLst>
          <pc:docMk/>
          <pc:sldMk cId="597149671" sldId="403"/>
        </pc:sldMkLst>
      </pc:sldChg>
      <pc:sldChg chg="addSp delSp modSp mod modNotesTx">
        <pc:chgData name="Ondřej Špetík" userId="9f031316-d7f0-4746-9b26-14e4a5ffd150" providerId="ADAL" clId="{A869CABC-BE69-458E-94D6-76BB0BFE3849}" dt="2021-06-17T06:48:26.573" v="418" actId="20577"/>
        <pc:sldMkLst>
          <pc:docMk/>
          <pc:sldMk cId="3085485705" sldId="404"/>
        </pc:sldMkLst>
        <pc:spChg chg="mod">
          <ac:chgData name="Ondřej Špetík" userId="9f031316-d7f0-4746-9b26-14e4a5ffd150" providerId="ADAL" clId="{A869CABC-BE69-458E-94D6-76BB0BFE3849}" dt="2021-06-17T06:47:06.926" v="269" actId="404"/>
          <ac:spMkLst>
            <pc:docMk/>
            <pc:sldMk cId="3085485705" sldId="404"/>
            <ac:spMk id="4" creationId="{00000000-0000-0000-0000-000000000000}"/>
          </ac:spMkLst>
        </pc:spChg>
        <pc:spChg chg="del">
          <ac:chgData name="Ondřej Špetík" userId="9f031316-d7f0-4746-9b26-14e4a5ffd150" providerId="ADAL" clId="{A869CABC-BE69-458E-94D6-76BB0BFE3849}" dt="2021-06-17T06:46:26.135" v="194"/>
          <ac:spMkLst>
            <pc:docMk/>
            <pc:sldMk cId="3085485705" sldId="404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A869CABC-BE69-458E-94D6-76BB0BFE3849}" dt="2021-06-17T06:46:28.616" v="195" actId="14100"/>
          <ac:picMkLst>
            <pc:docMk/>
            <pc:sldMk cId="3085485705" sldId="404"/>
            <ac:picMk id="5" creationId="{C31A5C45-B229-4ED9-A80E-504A149F1B38}"/>
          </ac:picMkLst>
        </pc:picChg>
      </pc:sldChg>
      <pc:sldChg chg="modSp mod modNotesTx">
        <pc:chgData name="Ondřej Špetík" userId="9f031316-d7f0-4746-9b26-14e4a5ffd150" providerId="ADAL" clId="{A869CABC-BE69-458E-94D6-76BB0BFE3849}" dt="2021-06-17T07:16:04.050" v="960" actId="20577"/>
        <pc:sldMkLst>
          <pc:docMk/>
          <pc:sldMk cId="2147543112" sldId="405"/>
        </pc:sldMkLst>
        <pc:spChg chg="mod">
          <ac:chgData name="Ondřej Špetík" userId="9f031316-d7f0-4746-9b26-14e4a5ffd150" providerId="ADAL" clId="{A869CABC-BE69-458E-94D6-76BB0BFE3849}" dt="2021-06-17T07:05:46.117" v="555" actId="20577"/>
          <ac:spMkLst>
            <pc:docMk/>
            <pc:sldMk cId="2147543112" sldId="405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7:08:05.174" v="789" actId="20577"/>
          <ac:spMkLst>
            <pc:docMk/>
            <pc:sldMk cId="2147543112" sldId="405"/>
            <ac:spMk id="6" creationId="{6EEB29F4-59F9-4122-A4C7-29C33C375BA4}"/>
          </ac:spMkLst>
        </pc:spChg>
      </pc:sldChg>
      <pc:sldChg chg="modSp mod modNotesTx">
        <pc:chgData name="Ondřej Špetík" userId="9f031316-d7f0-4746-9b26-14e4a5ffd150" providerId="ADAL" clId="{A869CABC-BE69-458E-94D6-76BB0BFE3849}" dt="2021-06-17T07:29:47.866" v="1159" actId="20577"/>
        <pc:sldMkLst>
          <pc:docMk/>
          <pc:sldMk cId="1164173679" sldId="406"/>
        </pc:sldMkLst>
        <pc:spChg chg="mod">
          <ac:chgData name="Ondřej Špetík" userId="9f031316-d7f0-4746-9b26-14e4a5ffd150" providerId="ADAL" clId="{A869CABC-BE69-458E-94D6-76BB0BFE3849}" dt="2021-06-17T07:16:30.430" v="973" actId="20577"/>
          <ac:spMkLst>
            <pc:docMk/>
            <pc:sldMk cId="1164173679" sldId="406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7:27:21.272" v="1090" actId="20577"/>
          <ac:spMkLst>
            <pc:docMk/>
            <pc:sldMk cId="1164173679" sldId="406"/>
            <ac:spMk id="6" creationId="{6EEB29F4-59F9-4122-A4C7-29C33C375BA4}"/>
          </ac:spMkLst>
        </pc:spChg>
      </pc:sldChg>
      <pc:sldChg chg="modSp mod addCm modCm modNotesTx">
        <pc:chgData name="Ondřej Špetík" userId="9f031316-d7f0-4746-9b26-14e4a5ffd150" providerId="ADAL" clId="{A869CABC-BE69-458E-94D6-76BB0BFE3849}" dt="2021-06-17T09:00:02.380" v="1277" actId="1589"/>
        <pc:sldMkLst>
          <pc:docMk/>
          <pc:sldMk cId="3081160439" sldId="407"/>
        </pc:sldMkLst>
        <pc:spChg chg="mod">
          <ac:chgData name="Ondřej Špetík" userId="9f031316-d7f0-4746-9b26-14e4a5ffd150" providerId="ADAL" clId="{A869CABC-BE69-458E-94D6-76BB0BFE3849}" dt="2021-06-17T07:30:05.749" v="1177" actId="20577"/>
          <ac:spMkLst>
            <pc:docMk/>
            <pc:sldMk cId="3081160439" sldId="407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7:31:03.507" v="1221" actId="20577"/>
          <ac:spMkLst>
            <pc:docMk/>
            <pc:sldMk cId="3081160439" sldId="407"/>
            <ac:spMk id="6" creationId="{6EEB29F4-59F9-4122-A4C7-29C33C375BA4}"/>
          </ac:spMkLst>
        </pc:spChg>
      </pc:sldChg>
      <pc:sldChg chg="modSp mod modNotesTx">
        <pc:chgData name="Ondřej Špetík" userId="9f031316-d7f0-4746-9b26-14e4a5ffd150" providerId="ADAL" clId="{A869CABC-BE69-458E-94D6-76BB0BFE3849}" dt="2021-06-17T09:10:52.770" v="1850" actId="20577"/>
        <pc:sldMkLst>
          <pc:docMk/>
          <pc:sldMk cId="3266592044" sldId="408"/>
        </pc:sldMkLst>
        <pc:spChg chg="mod">
          <ac:chgData name="Ondřej Špetík" userId="9f031316-d7f0-4746-9b26-14e4a5ffd150" providerId="ADAL" clId="{A869CABC-BE69-458E-94D6-76BB0BFE3849}" dt="2021-06-17T09:01:49.369" v="1321" actId="20577"/>
          <ac:spMkLst>
            <pc:docMk/>
            <pc:sldMk cId="3266592044" sldId="408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9:10:52.770" v="1850" actId="20577"/>
          <ac:spMkLst>
            <pc:docMk/>
            <pc:sldMk cId="3266592044" sldId="408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A869CABC-BE69-458E-94D6-76BB0BFE3849}" dt="2021-06-17T09:27:23.993" v="2042" actId="20577"/>
        <pc:sldMkLst>
          <pc:docMk/>
          <pc:sldMk cId="3204801281" sldId="409"/>
        </pc:sldMkLst>
        <pc:spChg chg="mod">
          <ac:chgData name="Ondřej Špetík" userId="9f031316-d7f0-4746-9b26-14e4a5ffd150" providerId="ADAL" clId="{A869CABC-BE69-458E-94D6-76BB0BFE3849}" dt="2021-06-17T09:26:58.171" v="1944" actId="20577"/>
          <ac:spMkLst>
            <pc:docMk/>
            <pc:sldMk cId="3204801281" sldId="409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9:27:23.993" v="2042" actId="20577"/>
          <ac:spMkLst>
            <pc:docMk/>
            <pc:sldMk cId="3204801281" sldId="409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A869CABC-BE69-458E-94D6-76BB0BFE3849}" dt="2021-06-17T11:19:08.875" v="4330" actId="20577"/>
        <pc:sldMkLst>
          <pc:docMk/>
          <pc:sldMk cId="3240944074" sldId="410"/>
        </pc:sldMkLst>
        <pc:spChg chg="mod">
          <ac:chgData name="Ondřej Špetík" userId="9f031316-d7f0-4746-9b26-14e4a5ffd150" providerId="ADAL" clId="{A869CABC-BE69-458E-94D6-76BB0BFE3849}" dt="2021-06-17T11:09:21.185" v="3604" actId="20577"/>
          <ac:spMkLst>
            <pc:docMk/>
            <pc:sldMk cId="3240944074" sldId="410"/>
            <ac:spMk id="4" creationId="{00000000-0000-0000-0000-000000000000}"/>
          </ac:spMkLst>
        </pc:spChg>
        <pc:spChg chg="del">
          <ac:chgData name="Ondřej Špetík" userId="9f031316-d7f0-4746-9b26-14e4a5ffd150" providerId="ADAL" clId="{A869CABC-BE69-458E-94D6-76BB0BFE3849}" dt="2021-06-17T10:53:45.126" v="3191"/>
          <ac:spMkLst>
            <pc:docMk/>
            <pc:sldMk cId="3240944074" sldId="410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A869CABC-BE69-458E-94D6-76BB0BFE3849}" dt="2021-06-17T10:53:45.126" v="3191"/>
          <ac:picMkLst>
            <pc:docMk/>
            <pc:sldMk cId="3240944074" sldId="410"/>
            <ac:picMk id="5" creationId="{DCB50DE1-C023-42B9-A7A2-A0B44041C96C}"/>
          </ac:picMkLst>
        </pc:picChg>
      </pc:sldChg>
      <pc:sldChg chg="modSp mod ord">
        <pc:chgData name="Ondřej Špetík" userId="9f031316-d7f0-4746-9b26-14e4a5ffd150" providerId="ADAL" clId="{A869CABC-BE69-458E-94D6-76BB0BFE3849}" dt="2021-06-17T11:07:42.621" v="3570" actId="27636"/>
        <pc:sldMkLst>
          <pc:docMk/>
          <pc:sldMk cId="482490239" sldId="411"/>
        </pc:sldMkLst>
        <pc:spChg chg="mod">
          <ac:chgData name="Ondřej Špetík" userId="9f031316-d7f0-4746-9b26-14e4a5ffd150" providerId="ADAL" clId="{A869CABC-BE69-458E-94D6-76BB0BFE3849}" dt="2021-06-17T10:56:11.286" v="3229" actId="20577"/>
          <ac:spMkLst>
            <pc:docMk/>
            <pc:sldMk cId="482490239" sldId="411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11:07:42.621" v="3570" actId="27636"/>
          <ac:spMkLst>
            <pc:docMk/>
            <pc:sldMk cId="482490239" sldId="411"/>
            <ac:spMk id="6" creationId="{6EEB29F4-59F9-4122-A4C7-29C33C375BA4}"/>
          </ac:spMkLst>
        </pc:spChg>
      </pc:sldChg>
      <pc:sldChg chg="delSp modSp add mod modNotesTx">
        <pc:chgData name="Ondřej Špetík" userId="9f031316-d7f0-4746-9b26-14e4a5ffd150" providerId="ADAL" clId="{A869CABC-BE69-458E-94D6-76BB0BFE3849}" dt="2021-06-17T09:40:42.816" v="2755" actId="20577"/>
        <pc:sldMkLst>
          <pc:docMk/>
          <pc:sldMk cId="1867467770" sldId="438"/>
        </pc:sldMkLst>
        <pc:spChg chg="mod">
          <ac:chgData name="Ondřej Špetík" userId="9f031316-d7f0-4746-9b26-14e4a5ffd150" providerId="ADAL" clId="{A869CABC-BE69-458E-94D6-76BB0BFE3849}" dt="2021-06-17T09:40:42.816" v="2755" actId="20577"/>
          <ac:spMkLst>
            <pc:docMk/>
            <pc:sldMk cId="1867467770" sldId="438"/>
            <ac:spMk id="6" creationId="{6EEB29F4-59F9-4122-A4C7-29C33C375BA4}"/>
          </ac:spMkLst>
        </pc:spChg>
        <pc:picChg chg="del">
          <ac:chgData name="Ondřej Špetík" userId="9f031316-d7f0-4746-9b26-14e4a5ffd150" providerId="ADAL" clId="{A869CABC-BE69-458E-94D6-76BB0BFE3849}" dt="2021-06-17T09:32:09.958" v="2046" actId="478"/>
          <ac:picMkLst>
            <pc:docMk/>
            <pc:sldMk cId="1867467770" sldId="438"/>
            <ac:picMk id="5" creationId="{4BA4BA15-2F04-423F-B2A8-1BB72527953D}"/>
          </ac:picMkLst>
        </pc:picChg>
      </pc:sldChg>
      <pc:sldChg chg="addSp delSp modSp add mod modNotesTx">
        <pc:chgData name="Ondřej Špetík" userId="9f031316-d7f0-4746-9b26-14e4a5ffd150" providerId="ADAL" clId="{A869CABC-BE69-458E-94D6-76BB0BFE3849}" dt="2021-06-17T09:47:19.849" v="2832" actId="20577"/>
        <pc:sldMkLst>
          <pc:docMk/>
          <pc:sldMk cId="3026267772" sldId="439"/>
        </pc:sldMkLst>
        <pc:spChg chg="mod">
          <ac:chgData name="Ondřej Špetík" userId="9f031316-d7f0-4746-9b26-14e4a5ffd150" providerId="ADAL" clId="{A869CABC-BE69-458E-94D6-76BB0BFE3849}" dt="2021-06-17T09:47:00.147" v="2773" actId="20577"/>
          <ac:spMkLst>
            <pc:docMk/>
            <pc:sldMk cId="3026267772" sldId="439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A869CABC-BE69-458E-94D6-76BB0BFE3849}" dt="2021-06-17T09:46:50.170" v="2759"/>
          <ac:spMkLst>
            <pc:docMk/>
            <pc:sldMk cId="3026267772" sldId="439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A869CABC-BE69-458E-94D6-76BB0BFE3849}" dt="2021-06-17T09:46:52.118" v="2760" actId="1076"/>
          <ac:picMkLst>
            <pc:docMk/>
            <pc:sldMk cId="3026267772" sldId="439"/>
            <ac:picMk id="7" creationId="{442873D1-A3CD-49D0-98C8-3D1FE5FE5EAF}"/>
          </ac:picMkLst>
        </pc:picChg>
      </pc:sldChg>
      <pc:sldChg chg="modSp add mod addCm modCm modNotesTx">
        <pc:chgData name="Ondřej Špetík" userId="9f031316-d7f0-4746-9b26-14e4a5ffd150" providerId="ADAL" clId="{A869CABC-BE69-458E-94D6-76BB0BFE3849}" dt="2021-06-17T10:16:19.219" v="2952"/>
        <pc:sldMkLst>
          <pc:docMk/>
          <pc:sldMk cId="2228659279" sldId="440"/>
        </pc:sldMkLst>
        <pc:spChg chg="mod">
          <ac:chgData name="Ondřej Špetík" userId="9f031316-d7f0-4746-9b26-14e4a5ffd150" providerId="ADAL" clId="{A869CABC-BE69-458E-94D6-76BB0BFE3849}" dt="2021-06-17T10:13:29.170" v="2838" actId="20577"/>
          <ac:spMkLst>
            <pc:docMk/>
            <pc:sldMk cId="2228659279" sldId="440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10:14:15.152" v="2950" actId="20577"/>
          <ac:spMkLst>
            <pc:docMk/>
            <pc:sldMk cId="2228659279" sldId="440"/>
            <ac:spMk id="6" creationId="{6EEB29F4-59F9-4122-A4C7-29C33C375BA4}"/>
          </ac:spMkLst>
        </pc:spChg>
      </pc:sldChg>
      <pc:sldChg chg="add">
        <pc:chgData name="Ondřej Špetík" userId="9f031316-d7f0-4746-9b26-14e4a5ffd150" providerId="ADAL" clId="{A869CABC-BE69-458E-94D6-76BB0BFE3849}" dt="2021-06-17T10:17:05.622" v="2953" actId="2890"/>
        <pc:sldMkLst>
          <pc:docMk/>
          <pc:sldMk cId="3476223093" sldId="441"/>
        </pc:sldMkLst>
      </pc:sldChg>
      <pc:sldChg chg="addSp delSp modSp add mod">
        <pc:chgData name="Ondřej Špetík" userId="9f031316-d7f0-4746-9b26-14e4a5ffd150" providerId="ADAL" clId="{A869CABC-BE69-458E-94D6-76BB0BFE3849}" dt="2021-06-17T10:29:37.061" v="3190" actId="255"/>
        <pc:sldMkLst>
          <pc:docMk/>
          <pc:sldMk cId="1184579347" sldId="442"/>
        </pc:sldMkLst>
        <pc:spChg chg="mod">
          <ac:chgData name="Ondřej Špetík" userId="9f031316-d7f0-4746-9b26-14e4a5ffd150" providerId="ADAL" clId="{A869CABC-BE69-458E-94D6-76BB0BFE3849}" dt="2021-06-17T10:29:37.061" v="3190" actId="255"/>
          <ac:spMkLst>
            <pc:docMk/>
            <pc:sldMk cId="1184579347" sldId="442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A869CABC-BE69-458E-94D6-76BB0BFE3849}" dt="2021-06-17T10:29:18.305" v="3177" actId="478"/>
          <ac:spMkLst>
            <pc:docMk/>
            <pc:sldMk cId="1184579347" sldId="442"/>
            <ac:spMk id="6" creationId="{2891491E-A1B5-4505-B2E3-23E9905B84A9}"/>
          </ac:spMkLst>
        </pc:spChg>
        <pc:picChg chg="add mod">
          <ac:chgData name="Ondřej Špetík" userId="9f031316-d7f0-4746-9b26-14e4a5ffd150" providerId="ADAL" clId="{A869CABC-BE69-458E-94D6-76BB0BFE3849}" dt="2021-06-17T10:28:53.128" v="3130" actId="1076"/>
          <ac:picMkLst>
            <pc:docMk/>
            <pc:sldMk cId="1184579347" sldId="442"/>
            <ac:picMk id="7" creationId="{47C9B6C5-82B4-42FB-A390-486067BD3951}"/>
          </ac:picMkLst>
        </pc:picChg>
        <pc:picChg chg="add del">
          <ac:chgData name="Ondřej Špetík" userId="9f031316-d7f0-4746-9b26-14e4a5ffd150" providerId="ADAL" clId="{A869CABC-BE69-458E-94D6-76BB0BFE3849}" dt="2021-06-17T10:28:38.524" v="3127" actId="22"/>
          <ac:picMkLst>
            <pc:docMk/>
            <pc:sldMk cId="1184579347" sldId="442"/>
            <ac:picMk id="9" creationId="{DDC872B0-CAF9-45BF-B7B4-4D79B45E5B1B}"/>
          </ac:picMkLst>
        </pc:picChg>
      </pc:sldChg>
    </pc:docChg>
  </pc:docChgLst>
  <pc:docChgLst>
    <pc:chgData name="Ondřej Špetík" userId="9f031316-d7f0-4746-9b26-14e4a5ffd150" providerId="ADAL" clId="{B3370013-FC72-4184-8000-2B9AE10FC14A}"/>
    <pc:docChg chg="custSel addSld delSld modSld">
      <pc:chgData name="Ondřej Špetík" userId="9f031316-d7f0-4746-9b26-14e4a5ffd150" providerId="ADAL" clId="{B3370013-FC72-4184-8000-2B9AE10FC14A}" dt="2021-09-23T05:48:39.353" v="250" actId="14100"/>
      <pc:docMkLst>
        <pc:docMk/>
      </pc:docMkLst>
      <pc:sldChg chg="del">
        <pc:chgData name="Ondřej Špetík" userId="9f031316-d7f0-4746-9b26-14e4a5ffd150" providerId="ADAL" clId="{B3370013-FC72-4184-8000-2B9AE10FC14A}" dt="2021-09-23T05:38:35.137" v="18" actId="47"/>
        <pc:sldMkLst>
          <pc:docMk/>
          <pc:sldMk cId="3118931854" sldId="289"/>
        </pc:sldMkLst>
      </pc:sldChg>
      <pc:sldChg chg="modSp add mod">
        <pc:chgData name="Ondřej Špetík" userId="9f031316-d7f0-4746-9b26-14e4a5ffd150" providerId="ADAL" clId="{B3370013-FC72-4184-8000-2B9AE10FC14A}" dt="2021-09-23T05:42:16.824" v="100" actId="20577"/>
        <pc:sldMkLst>
          <pc:docMk/>
          <pc:sldMk cId="727411188" sldId="292"/>
        </pc:sldMkLst>
        <pc:spChg chg="mod">
          <ac:chgData name="Ondřej Špetík" userId="9f031316-d7f0-4746-9b26-14e4a5ffd150" providerId="ADAL" clId="{B3370013-FC72-4184-8000-2B9AE10FC14A}" dt="2021-09-23T05:42:16.824" v="100" actId="20577"/>
          <ac:spMkLst>
            <pc:docMk/>
            <pc:sldMk cId="727411188" sldId="292"/>
            <ac:spMk id="4" creationId="{CCA565D3-B2F5-41DE-867B-5C55AE7C6CA3}"/>
          </ac:spMkLst>
        </pc:spChg>
      </pc:sldChg>
      <pc:sldChg chg="addSp modSp mod chgLayout">
        <pc:chgData name="Ondřej Špetík" userId="9f031316-d7f0-4746-9b26-14e4a5ffd150" providerId="ADAL" clId="{B3370013-FC72-4184-8000-2B9AE10FC14A}" dt="2021-09-23T05:38:58.170" v="80" actId="20577"/>
        <pc:sldMkLst>
          <pc:docMk/>
          <pc:sldMk cId="386646529" sldId="366"/>
        </pc:sldMkLst>
        <pc:spChg chg="mod ord">
          <ac:chgData name="Ondřej Špetík" userId="9f031316-d7f0-4746-9b26-14e4a5ffd150" providerId="ADAL" clId="{B3370013-FC72-4184-8000-2B9AE10FC14A}" dt="2021-09-23T05:38:51.685" v="52" actId="700"/>
          <ac:spMkLst>
            <pc:docMk/>
            <pc:sldMk cId="386646529" sldId="366"/>
            <ac:spMk id="2" creationId="{00000000-0000-0000-0000-000000000000}"/>
          </ac:spMkLst>
        </pc:spChg>
        <pc:spChg chg="mod ord">
          <ac:chgData name="Ondřej Špetík" userId="9f031316-d7f0-4746-9b26-14e4a5ffd150" providerId="ADAL" clId="{B3370013-FC72-4184-8000-2B9AE10FC14A}" dt="2021-09-23T05:38:51.685" v="52" actId="700"/>
          <ac:spMkLst>
            <pc:docMk/>
            <pc:sldMk cId="386646529" sldId="366"/>
            <ac:spMk id="3" creationId="{00000000-0000-0000-0000-000000000000}"/>
          </ac:spMkLst>
        </pc:spChg>
        <pc:spChg chg="add mod ord">
          <ac:chgData name="Ondřej Špetík" userId="9f031316-d7f0-4746-9b26-14e4a5ffd150" providerId="ADAL" clId="{B3370013-FC72-4184-8000-2B9AE10FC14A}" dt="2021-09-23T05:38:58.170" v="80" actId="20577"/>
          <ac:spMkLst>
            <pc:docMk/>
            <pc:sldMk cId="386646529" sldId="366"/>
            <ac:spMk id="4" creationId="{F25FF92B-7A1C-4F72-B804-ED5EA9F24AB0}"/>
          </ac:spMkLst>
        </pc:spChg>
        <pc:spChg chg="mod ord">
          <ac:chgData name="Ondřej Špetík" userId="9f031316-d7f0-4746-9b26-14e4a5ffd150" providerId="ADAL" clId="{B3370013-FC72-4184-8000-2B9AE10FC14A}" dt="2021-09-23T05:38:51.685" v="52" actId="700"/>
          <ac:spMkLst>
            <pc:docMk/>
            <pc:sldMk cId="386646529" sldId="366"/>
            <ac:spMk id="6" creationId="{00000000-0000-0000-0000-000000000000}"/>
          </ac:spMkLst>
        </pc:spChg>
      </pc:sldChg>
      <pc:sldChg chg="del">
        <pc:chgData name="Ondřej Špetík" userId="9f031316-d7f0-4746-9b26-14e4a5ffd150" providerId="ADAL" clId="{B3370013-FC72-4184-8000-2B9AE10FC14A}" dt="2021-09-23T05:38:32.365" v="1" actId="47"/>
        <pc:sldMkLst>
          <pc:docMk/>
          <pc:sldMk cId="1891232471" sldId="413"/>
        </pc:sldMkLst>
      </pc:sldChg>
      <pc:sldChg chg="del">
        <pc:chgData name="Ondřej Špetík" userId="9f031316-d7f0-4746-9b26-14e4a5ffd150" providerId="ADAL" clId="{B3370013-FC72-4184-8000-2B9AE10FC14A}" dt="2021-09-23T05:38:32.384" v="2" actId="47"/>
        <pc:sldMkLst>
          <pc:docMk/>
          <pc:sldMk cId="3499415108" sldId="414"/>
        </pc:sldMkLst>
      </pc:sldChg>
      <pc:sldChg chg="del">
        <pc:chgData name="Ondřej Špetík" userId="9f031316-d7f0-4746-9b26-14e4a5ffd150" providerId="ADAL" clId="{B3370013-FC72-4184-8000-2B9AE10FC14A}" dt="2021-09-23T05:38:32.416" v="3" actId="47"/>
        <pc:sldMkLst>
          <pc:docMk/>
          <pc:sldMk cId="200177316" sldId="415"/>
        </pc:sldMkLst>
      </pc:sldChg>
      <pc:sldChg chg="del">
        <pc:chgData name="Ondřej Špetík" userId="9f031316-d7f0-4746-9b26-14e4a5ffd150" providerId="ADAL" clId="{B3370013-FC72-4184-8000-2B9AE10FC14A}" dt="2021-09-23T05:38:37.570" v="21" actId="47"/>
        <pc:sldMkLst>
          <pc:docMk/>
          <pc:sldMk cId="840272372" sldId="416"/>
        </pc:sldMkLst>
      </pc:sldChg>
      <pc:sldChg chg="del">
        <pc:chgData name="Ondřej Špetík" userId="9f031316-d7f0-4746-9b26-14e4a5ffd150" providerId="ADAL" clId="{B3370013-FC72-4184-8000-2B9AE10FC14A}" dt="2021-09-23T05:38:32.460" v="4" actId="47"/>
        <pc:sldMkLst>
          <pc:docMk/>
          <pc:sldMk cId="3319169483" sldId="417"/>
        </pc:sldMkLst>
      </pc:sldChg>
      <pc:sldChg chg="del">
        <pc:chgData name="Ondřej Špetík" userId="9f031316-d7f0-4746-9b26-14e4a5ffd150" providerId="ADAL" clId="{B3370013-FC72-4184-8000-2B9AE10FC14A}" dt="2021-09-23T05:38:32.504" v="5" actId="47"/>
        <pc:sldMkLst>
          <pc:docMk/>
          <pc:sldMk cId="1010040478" sldId="418"/>
        </pc:sldMkLst>
      </pc:sldChg>
      <pc:sldChg chg="del">
        <pc:chgData name="Ondřej Špetík" userId="9f031316-d7f0-4746-9b26-14e4a5ffd150" providerId="ADAL" clId="{B3370013-FC72-4184-8000-2B9AE10FC14A}" dt="2021-09-23T05:38:32.532" v="6" actId="47"/>
        <pc:sldMkLst>
          <pc:docMk/>
          <pc:sldMk cId="3227628857" sldId="419"/>
        </pc:sldMkLst>
      </pc:sldChg>
      <pc:sldChg chg="del">
        <pc:chgData name="Ondřej Špetík" userId="9f031316-d7f0-4746-9b26-14e4a5ffd150" providerId="ADAL" clId="{B3370013-FC72-4184-8000-2B9AE10FC14A}" dt="2021-09-23T05:38:32.607" v="8" actId="47"/>
        <pc:sldMkLst>
          <pc:docMk/>
          <pc:sldMk cId="2818798621" sldId="420"/>
        </pc:sldMkLst>
      </pc:sldChg>
      <pc:sldChg chg="del">
        <pc:chgData name="Ondřej Špetík" userId="9f031316-d7f0-4746-9b26-14e4a5ffd150" providerId="ADAL" clId="{B3370013-FC72-4184-8000-2B9AE10FC14A}" dt="2021-09-23T05:38:32.568" v="7" actId="47"/>
        <pc:sldMkLst>
          <pc:docMk/>
          <pc:sldMk cId="3015468838" sldId="421"/>
        </pc:sldMkLst>
      </pc:sldChg>
      <pc:sldChg chg="del">
        <pc:chgData name="Ondřej Špetík" userId="9f031316-d7f0-4746-9b26-14e4a5ffd150" providerId="ADAL" clId="{B3370013-FC72-4184-8000-2B9AE10FC14A}" dt="2021-09-23T05:38:32.625" v="9" actId="47"/>
        <pc:sldMkLst>
          <pc:docMk/>
          <pc:sldMk cId="2267913944" sldId="422"/>
        </pc:sldMkLst>
      </pc:sldChg>
      <pc:sldChg chg="del">
        <pc:chgData name="Ondřej Špetík" userId="9f031316-d7f0-4746-9b26-14e4a5ffd150" providerId="ADAL" clId="{B3370013-FC72-4184-8000-2B9AE10FC14A}" dt="2021-09-23T05:38:32.656" v="10" actId="47"/>
        <pc:sldMkLst>
          <pc:docMk/>
          <pc:sldMk cId="1921425289" sldId="423"/>
        </pc:sldMkLst>
      </pc:sldChg>
      <pc:sldChg chg="del">
        <pc:chgData name="Ondřej Špetík" userId="9f031316-d7f0-4746-9b26-14e4a5ffd150" providerId="ADAL" clId="{B3370013-FC72-4184-8000-2B9AE10FC14A}" dt="2021-09-23T05:38:32.689" v="11" actId="47"/>
        <pc:sldMkLst>
          <pc:docMk/>
          <pc:sldMk cId="2483154567" sldId="424"/>
        </pc:sldMkLst>
      </pc:sldChg>
      <pc:sldChg chg="del">
        <pc:chgData name="Ondřej Špetík" userId="9f031316-d7f0-4746-9b26-14e4a5ffd150" providerId="ADAL" clId="{B3370013-FC72-4184-8000-2B9AE10FC14A}" dt="2021-09-23T05:38:32.729" v="12" actId="47"/>
        <pc:sldMkLst>
          <pc:docMk/>
          <pc:sldMk cId="431028025" sldId="425"/>
        </pc:sldMkLst>
      </pc:sldChg>
      <pc:sldChg chg="del">
        <pc:chgData name="Ondřej Špetík" userId="9f031316-d7f0-4746-9b26-14e4a5ffd150" providerId="ADAL" clId="{B3370013-FC72-4184-8000-2B9AE10FC14A}" dt="2021-09-23T05:38:32.795" v="14" actId="47"/>
        <pc:sldMkLst>
          <pc:docMk/>
          <pc:sldMk cId="469258812" sldId="426"/>
        </pc:sldMkLst>
      </pc:sldChg>
      <pc:sldChg chg="del">
        <pc:chgData name="Ondřej Špetík" userId="9f031316-d7f0-4746-9b26-14e4a5ffd150" providerId="ADAL" clId="{B3370013-FC72-4184-8000-2B9AE10FC14A}" dt="2021-09-23T05:38:32.844" v="15" actId="47"/>
        <pc:sldMkLst>
          <pc:docMk/>
          <pc:sldMk cId="2913942677" sldId="427"/>
        </pc:sldMkLst>
      </pc:sldChg>
      <pc:sldChg chg="del">
        <pc:chgData name="Ondřej Špetík" userId="9f031316-d7f0-4746-9b26-14e4a5ffd150" providerId="ADAL" clId="{B3370013-FC72-4184-8000-2B9AE10FC14A}" dt="2021-09-23T05:38:31.825" v="0" actId="47"/>
        <pc:sldMkLst>
          <pc:docMk/>
          <pc:sldMk cId="1120297451" sldId="428"/>
        </pc:sldMkLst>
      </pc:sldChg>
      <pc:sldChg chg="del">
        <pc:chgData name="Ondřej Špetík" userId="9f031316-d7f0-4746-9b26-14e4a5ffd150" providerId="ADAL" clId="{B3370013-FC72-4184-8000-2B9AE10FC14A}" dt="2021-09-23T05:38:34.246" v="17" actId="47"/>
        <pc:sldMkLst>
          <pc:docMk/>
          <pc:sldMk cId="3596777264" sldId="429"/>
        </pc:sldMkLst>
      </pc:sldChg>
      <pc:sldChg chg="del">
        <pc:chgData name="Ondřej Špetík" userId="9f031316-d7f0-4746-9b26-14e4a5ffd150" providerId="ADAL" clId="{B3370013-FC72-4184-8000-2B9AE10FC14A}" dt="2021-09-23T05:38:33.377" v="16" actId="47"/>
        <pc:sldMkLst>
          <pc:docMk/>
          <pc:sldMk cId="2701943676" sldId="430"/>
        </pc:sldMkLst>
      </pc:sldChg>
      <pc:sldChg chg="addSp delSp modSp mod">
        <pc:chgData name="Ondřej Špetík" userId="9f031316-d7f0-4746-9b26-14e4a5ffd150" providerId="ADAL" clId="{B3370013-FC72-4184-8000-2B9AE10FC14A}" dt="2021-09-23T05:45:05.016" v="167" actId="20577"/>
        <pc:sldMkLst>
          <pc:docMk/>
          <pc:sldMk cId="2756226415" sldId="431"/>
        </pc:sldMkLst>
        <pc:spChg chg="mod">
          <ac:chgData name="Ondřej Špetík" userId="9f031316-d7f0-4746-9b26-14e4a5ffd150" providerId="ADAL" clId="{B3370013-FC72-4184-8000-2B9AE10FC14A}" dt="2021-09-23T05:45:05.016" v="167" actId="20577"/>
          <ac:spMkLst>
            <pc:docMk/>
            <pc:sldMk cId="2756226415" sldId="431"/>
            <ac:spMk id="4" creationId="{00000000-0000-0000-0000-000000000000}"/>
          </ac:spMkLst>
        </pc:spChg>
        <pc:spChg chg="del">
          <ac:chgData name="Ondřej Špetík" userId="9f031316-d7f0-4746-9b26-14e4a5ffd150" providerId="ADAL" clId="{B3370013-FC72-4184-8000-2B9AE10FC14A}" dt="2021-09-23T05:43:39.770" v="102"/>
          <ac:spMkLst>
            <pc:docMk/>
            <pc:sldMk cId="2756226415" sldId="431"/>
            <ac:spMk id="6" creationId="{6EEB29F4-59F9-4122-A4C7-29C33C375BA4}"/>
          </ac:spMkLst>
        </pc:spChg>
        <pc:graphicFrameChg chg="add mod">
          <ac:chgData name="Ondřej Špetík" userId="9f031316-d7f0-4746-9b26-14e4a5ffd150" providerId="ADAL" clId="{B3370013-FC72-4184-8000-2B9AE10FC14A}" dt="2021-09-23T05:44:15.960" v="160" actId="14100"/>
          <ac:graphicFrameMkLst>
            <pc:docMk/>
            <pc:sldMk cId="2756226415" sldId="431"/>
            <ac:graphicFrameMk id="7" creationId="{E8D99FA2-BCC4-4303-8A08-CF88D5B6D407}"/>
          </ac:graphicFrameMkLst>
        </pc:graphicFrameChg>
      </pc:sldChg>
      <pc:sldChg chg="addSp delSp modSp mod">
        <pc:chgData name="Ondřej Špetík" userId="9f031316-d7f0-4746-9b26-14e4a5ffd150" providerId="ADAL" clId="{B3370013-FC72-4184-8000-2B9AE10FC14A}" dt="2021-09-23T05:47:30.671" v="220" actId="1076"/>
        <pc:sldMkLst>
          <pc:docMk/>
          <pc:sldMk cId="1654579679" sldId="432"/>
        </pc:sldMkLst>
        <pc:spChg chg="mod">
          <ac:chgData name="Ondřej Špetík" userId="9f031316-d7f0-4746-9b26-14e4a5ffd150" providerId="ADAL" clId="{B3370013-FC72-4184-8000-2B9AE10FC14A}" dt="2021-09-23T05:47:07.244" v="214" actId="255"/>
          <ac:spMkLst>
            <pc:docMk/>
            <pc:sldMk cId="1654579679" sldId="432"/>
            <ac:spMk id="4" creationId="{00000000-0000-0000-0000-000000000000}"/>
          </ac:spMkLst>
        </pc:spChg>
        <pc:spChg chg="del">
          <ac:chgData name="Ondřej Špetík" userId="9f031316-d7f0-4746-9b26-14e4a5ffd150" providerId="ADAL" clId="{B3370013-FC72-4184-8000-2B9AE10FC14A}" dt="2021-09-23T05:47:19.546" v="215" actId="22"/>
          <ac:spMkLst>
            <pc:docMk/>
            <pc:sldMk cId="1654579679" sldId="432"/>
            <ac:spMk id="6" creationId="{6EEB29F4-59F9-4122-A4C7-29C33C375BA4}"/>
          </ac:spMkLst>
        </pc:spChg>
        <pc:picChg chg="add mod ord">
          <ac:chgData name="Ondřej Špetík" userId="9f031316-d7f0-4746-9b26-14e4a5ffd150" providerId="ADAL" clId="{B3370013-FC72-4184-8000-2B9AE10FC14A}" dt="2021-09-23T05:47:30.671" v="220" actId="1076"/>
          <ac:picMkLst>
            <pc:docMk/>
            <pc:sldMk cId="1654579679" sldId="432"/>
            <ac:picMk id="7" creationId="{8C3AC5BA-1815-42ED-BF56-2B4715D99FF8}"/>
          </ac:picMkLst>
        </pc:picChg>
      </pc:sldChg>
      <pc:sldChg chg="del">
        <pc:chgData name="Ondřej Špetík" userId="9f031316-d7f0-4746-9b26-14e4a5ffd150" providerId="ADAL" clId="{B3370013-FC72-4184-8000-2B9AE10FC14A}" dt="2021-09-23T05:38:36.844" v="19" actId="47"/>
        <pc:sldMkLst>
          <pc:docMk/>
          <pc:sldMk cId="3245766821" sldId="433"/>
        </pc:sldMkLst>
      </pc:sldChg>
      <pc:sldChg chg="addSp delSp modSp new mod">
        <pc:chgData name="Ondřej Špetík" userId="9f031316-d7f0-4746-9b26-14e4a5ffd150" providerId="ADAL" clId="{B3370013-FC72-4184-8000-2B9AE10FC14A}" dt="2021-09-23T05:48:39.353" v="250" actId="14100"/>
        <pc:sldMkLst>
          <pc:docMk/>
          <pc:sldMk cId="3406693147" sldId="433"/>
        </pc:sldMkLst>
        <pc:spChg chg="mod">
          <ac:chgData name="Ondřej Špetík" userId="9f031316-d7f0-4746-9b26-14e4a5ffd150" providerId="ADAL" clId="{B3370013-FC72-4184-8000-2B9AE10FC14A}" dt="2021-09-23T05:48:07.424" v="222"/>
          <ac:spMkLst>
            <pc:docMk/>
            <pc:sldMk cId="3406693147" sldId="433"/>
            <ac:spMk id="2" creationId="{C7CB0590-EE7D-4516-8FC6-8CB649A0DAD2}"/>
          </ac:spMkLst>
        </pc:spChg>
        <pc:spChg chg="mod">
          <ac:chgData name="Ondřej Špetík" userId="9f031316-d7f0-4746-9b26-14e4a5ffd150" providerId="ADAL" clId="{B3370013-FC72-4184-8000-2B9AE10FC14A}" dt="2021-09-23T05:48:14.155" v="246" actId="20577"/>
          <ac:spMkLst>
            <pc:docMk/>
            <pc:sldMk cId="3406693147" sldId="433"/>
            <ac:spMk id="4" creationId="{DB58C7F4-B05D-43BE-9069-C4AFBCA6DE6E}"/>
          </ac:spMkLst>
        </pc:spChg>
        <pc:spChg chg="del">
          <ac:chgData name="Ondřej Špetík" userId="9f031316-d7f0-4746-9b26-14e4a5ffd150" providerId="ADAL" clId="{B3370013-FC72-4184-8000-2B9AE10FC14A}" dt="2021-09-23T05:48:25.912" v="247" actId="22"/>
          <ac:spMkLst>
            <pc:docMk/>
            <pc:sldMk cId="3406693147" sldId="433"/>
            <ac:spMk id="5" creationId="{F8013CF0-0E23-4F08-8CB7-2321125C55DB}"/>
          </ac:spMkLst>
        </pc:spChg>
        <pc:picChg chg="add mod ord modCrop">
          <ac:chgData name="Ondřej Špetík" userId="9f031316-d7f0-4746-9b26-14e4a5ffd150" providerId="ADAL" clId="{B3370013-FC72-4184-8000-2B9AE10FC14A}" dt="2021-09-23T05:48:39.353" v="250" actId="14100"/>
          <ac:picMkLst>
            <pc:docMk/>
            <pc:sldMk cId="3406693147" sldId="433"/>
            <ac:picMk id="7" creationId="{4B3DFEA9-2569-43DA-A44A-FCA65B441D2E}"/>
          </ac:picMkLst>
        </pc:picChg>
      </pc:sldChg>
      <pc:sldChg chg="del">
        <pc:chgData name="Ondřej Špetík" userId="9f031316-d7f0-4746-9b26-14e4a5ffd150" providerId="ADAL" clId="{B3370013-FC72-4184-8000-2B9AE10FC14A}" dt="2021-09-23T05:38:37.062" v="20" actId="47"/>
        <pc:sldMkLst>
          <pc:docMk/>
          <pc:sldMk cId="4230036363" sldId="434"/>
        </pc:sldMkLst>
      </pc:sldChg>
      <pc:sldChg chg="del">
        <pc:chgData name="Ondřej Špetík" userId="9f031316-d7f0-4746-9b26-14e4a5ffd150" providerId="ADAL" clId="{B3370013-FC72-4184-8000-2B9AE10FC14A}" dt="2021-09-23T05:38:32.769" v="13" actId="47"/>
        <pc:sldMkLst>
          <pc:docMk/>
          <pc:sldMk cId="2920186742" sldId="435"/>
        </pc:sldMkLst>
      </pc:sldChg>
    </pc:docChg>
  </pc:docChgLst>
  <pc:docChgLst>
    <pc:chgData name="Ondřej Špetík" userId="9f031316-d7f0-4746-9b26-14e4a5ffd150" providerId="ADAL" clId="{6416E620-F128-422D-85DC-34ACBB25CA6A}"/>
    <pc:docChg chg="modNotesMaster modHandout">
      <pc:chgData name="Ondřej Špetík" userId="9f031316-d7f0-4746-9b26-14e4a5ffd150" providerId="ADAL" clId="{6416E620-F128-422D-85DC-34ACBB25CA6A}" dt="2021-10-07T05:47:27.238" v="1"/>
      <pc:docMkLst>
        <pc:docMk/>
      </pc:docMkLst>
    </pc:docChg>
  </pc:docChgLst>
  <pc:docChgLst>
    <pc:chgData name="Ondřej Špetík" userId="9f031316-d7f0-4746-9b26-14e4a5ffd150" providerId="ADAL" clId="{2E750838-B63C-4FD4-982E-886FB6D1977D}"/>
    <pc:docChg chg="modSld">
      <pc:chgData name="Ondřej Špetík" userId="9f031316-d7f0-4746-9b26-14e4a5ffd150" providerId="ADAL" clId="{2E750838-B63C-4FD4-982E-886FB6D1977D}" dt="2021-05-27T10:53:36.296" v="1" actId="1076"/>
      <pc:docMkLst>
        <pc:docMk/>
      </pc:docMkLst>
      <pc:sldChg chg="modSp mod">
        <pc:chgData name="Ondřej Špetík" userId="9f031316-d7f0-4746-9b26-14e4a5ffd150" providerId="ADAL" clId="{2E750838-B63C-4FD4-982E-886FB6D1977D}" dt="2021-05-27T10:53:36.296" v="1" actId="1076"/>
        <pc:sldMkLst>
          <pc:docMk/>
          <pc:sldMk cId="1179361006" sldId="368"/>
        </pc:sldMkLst>
        <pc:picChg chg="mod">
          <ac:chgData name="Ondřej Špetík" userId="9f031316-d7f0-4746-9b26-14e4a5ffd150" providerId="ADAL" clId="{2E750838-B63C-4FD4-982E-886FB6D1977D}" dt="2021-05-27T10:53:36.296" v="1" actId="1076"/>
          <ac:picMkLst>
            <pc:docMk/>
            <pc:sldMk cId="1179361006" sldId="368"/>
            <ac:picMk id="9" creationId="{C48D3B98-FA55-4C98-B6BB-E83DA547CB68}"/>
          </ac:picMkLst>
        </pc:picChg>
      </pc:sldChg>
    </pc:docChg>
  </pc:docChgLst>
  <pc:docChgLst>
    <pc:chgData name="Ondřej Špetík" userId="9f031316-d7f0-4746-9b26-14e4a5ffd150" providerId="ADAL" clId="{CA3DD580-F2BA-4292-BDBF-018B7537F267}"/>
    <pc:docChg chg="modSld">
      <pc:chgData name="Ondřej Špetík" userId="9f031316-d7f0-4746-9b26-14e4a5ffd150" providerId="ADAL" clId="{CA3DD580-F2BA-4292-BDBF-018B7537F267}" dt="2020-12-01T16:13:39.511" v="37" actId="27309"/>
      <pc:docMkLst>
        <pc:docMk/>
      </pc:docMkLst>
      <pc:sldChg chg="addSp modSp mod">
        <pc:chgData name="Ondřej Špetík" userId="9f031316-d7f0-4746-9b26-14e4a5ffd150" providerId="ADAL" clId="{CA3DD580-F2BA-4292-BDBF-018B7537F267}" dt="2020-12-01T16:13:39.511" v="37" actId="27309"/>
        <pc:sldMkLst>
          <pc:docMk/>
          <pc:sldMk cId="2105409382" sldId="257"/>
        </pc:sldMkLst>
        <pc:graphicFrameChg chg="add modGraphic">
          <ac:chgData name="Ondřej Špetík" userId="9f031316-d7f0-4746-9b26-14e4a5ffd150" providerId="ADAL" clId="{CA3DD580-F2BA-4292-BDBF-018B7537F267}" dt="2020-12-01T16:13:39.511" v="37" actId="27309"/>
          <ac:graphicFrameMkLst>
            <pc:docMk/>
            <pc:sldMk cId="2105409382" sldId="257"/>
            <ac:graphicFrameMk id="7" creationId="{FECE7FCF-0E22-4DEE-ABAD-A7C1599EDF03}"/>
          </ac:graphicFrameMkLst>
        </pc:graphicFrameChg>
      </pc:sldChg>
      <pc:sldChg chg="modSp mod">
        <pc:chgData name="Ondřej Špetík" userId="9f031316-d7f0-4746-9b26-14e4a5ffd150" providerId="ADAL" clId="{CA3DD580-F2BA-4292-BDBF-018B7537F267}" dt="2020-11-27T15:15:31.994" v="36" actId="20577"/>
        <pc:sldMkLst>
          <pc:docMk/>
          <pc:sldMk cId="3837016992" sldId="306"/>
        </pc:sldMkLst>
        <pc:spChg chg="mod">
          <ac:chgData name="Ondřej Špetík" userId="9f031316-d7f0-4746-9b26-14e4a5ffd150" providerId="ADAL" clId="{CA3DD580-F2BA-4292-BDBF-018B7537F267}" dt="2020-11-27T15:15:31.994" v="36" actId="20577"/>
          <ac:spMkLst>
            <pc:docMk/>
            <pc:sldMk cId="3837016992" sldId="306"/>
            <ac:spMk id="5" creationId="{4170A95A-1D98-496F-A112-FC10AC1181AD}"/>
          </ac:spMkLst>
        </pc:spChg>
      </pc:sldChg>
    </pc:docChg>
  </pc:docChgLst>
  <pc:docChgLst>
    <pc:chgData name="Ondřej Špetík" userId="9f031316-d7f0-4746-9b26-14e4a5ffd150" providerId="ADAL" clId="{CC49A692-8424-45EE-9C57-B5AAF63BAB50}"/>
    <pc:docChg chg="undo custSel addSld delSld modSld">
      <pc:chgData name="Ondřej Špetík" userId="9f031316-d7f0-4746-9b26-14e4a5ffd150" providerId="ADAL" clId="{CC49A692-8424-45EE-9C57-B5AAF63BAB50}" dt="2021-10-21T05:57:20.898" v="524" actId="27636"/>
      <pc:docMkLst>
        <pc:docMk/>
      </pc:docMkLst>
      <pc:sldChg chg="modSp add del mod">
        <pc:chgData name="Ondřej Špetík" userId="9f031316-d7f0-4746-9b26-14e4a5ffd150" providerId="ADAL" clId="{CC49A692-8424-45EE-9C57-B5AAF63BAB50}" dt="2021-10-21T05:43:58.467" v="109"/>
        <pc:sldMkLst>
          <pc:docMk/>
          <pc:sldMk cId="108526324" sldId="257"/>
        </pc:sldMkLst>
        <pc:picChg chg="mod">
          <ac:chgData name="Ondřej Špetík" userId="9f031316-d7f0-4746-9b26-14e4a5ffd150" providerId="ADAL" clId="{CC49A692-8424-45EE-9C57-B5AAF63BAB50}" dt="2021-10-21T05:43:58.172" v="108" actId="1076"/>
          <ac:picMkLst>
            <pc:docMk/>
            <pc:sldMk cId="108526324" sldId="257"/>
            <ac:picMk id="4" creationId="{00000000-0000-0000-0000-000000000000}"/>
          </ac:picMkLst>
        </pc:picChg>
      </pc:sldChg>
      <pc:sldChg chg="modSp mod">
        <pc:chgData name="Ondřej Špetík" userId="9f031316-d7f0-4746-9b26-14e4a5ffd150" providerId="ADAL" clId="{CC49A692-8424-45EE-9C57-B5AAF63BAB50}" dt="2021-10-21T05:40:15.379" v="36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CC49A692-8424-45EE-9C57-B5AAF63BAB50}" dt="2021-10-21T05:40:15.379" v="36" actId="20577"/>
          <ac:spMkLst>
            <pc:docMk/>
            <pc:sldMk cId="386646529" sldId="366"/>
            <ac:spMk id="4" creationId="{F25FF92B-7A1C-4F72-B804-ED5EA9F24AB0}"/>
          </ac:spMkLst>
        </pc:spChg>
      </pc:sldChg>
      <pc:sldChg chg="addSp delSp modSp add del mod">
        <pc:chgData name="Ondřej Špetík" userId="9f031316-d7f0-4746-9b26-14e4a5ffd150" providerId="ADAL" clId="{CC49A692-8424-45EE-9C57-B5AAF63BAB50}" dt="2021-10-21T05:40:47.714" v="76" actId="47"/>
        <pc:sldMkLst>
          <pc:docMk/>
          <pc:sldMk cId="1164032624" sldId="367"/>
        </pc:sldMkLst>
        <pc:spChg chg="add del mod">
          <ac:chgData name="Ondřej Špetík" userId="9f031316-d7f0-4746-9b26-14e4a5ffd150" providerId="ADAL" clId="{CC49A692-8424-45EE-9C57-B5AAF63BAB50}" dt="2021-10-21T05:40:25.104" v="38"/>
          <ac:spMkLst>
            <pc:docMk/>
            <pc:sldMk cId="1164032624" sldId="367"/>
            <ac:spMk id="5" creationId="{7A79D1DF-B74F-4970-8D45-B216B1A347E9}"/>
          </ac:spMkLst>
        </pc:spChg>
        <pc:spChg chg="mod">
          <ac:chgData name="Ondřej Špetík" userId="9f031316-d7f0-4746-9b26-14e4a5ffd150" providerId="ADAL" clId="{CC49A692-8424-45EE-9C57-B5AAF63BAB50}" dt="2021-10-21T05:40:34.221" v="66" actId="20577"/>
          <ac:spMkLst>
            <pc:docMk/>
            <pc:sldMk cId="1164032624" sldId="367"/>
            <ac:spMk id="6" creationId="{4110A029-0308-494B-8242-AA6AE740BA8D}"/>
          </ac:spMkLst>
        </pc:spChg>
        <pc:graphicFrameChg chg="del">
          <ac:chgData name="Ondřej Špetík" userId="9f031316-d7f0-4746-9b26-14e4a5ffd150" providerId="ADAL" clId="{CC49A692-8424-45EE-9C57-B5AAF63BAB50}" dt="2021-10-21T05:40:22.417" v="37" actId="478"/>
          <ac:graphicFrameMkLst>
            <pc:docMk/>
            <pc:sldMk cId="1164032624" sldId="367"/>
            <ac:graphicFrameMk id="11" creationId="{74FB363A-D083-4B90-AF54-E1BB21D19F78}"/>
          </ac:graphicFrameMkLst>
        </pc:graphicFrameChg>
        <pc:picChg chg="add mod">
          <ac:chgData name="Ondřej Špetík" userId="9f031316-d7f0-4746-9b26-14e4a5ffd150" providerId="ADAL" clId="{CC49A692-8424-45EE-9C57-B5AAF63BAB50}" dt="2021-10-21T05:40:25.104" v="38"/>
          <ac:picMkLst>
            <pc:docMk/>
            <pc:sldMk cId="1164032624" sldId="367"/>
            <ac:picMk id="8" creationId="{93DFBED6-5BAE-40DB-B9D5-115C8977372A}"/>
          </ac:picMkLst>
        </pc:picChg>
      </pc:sldChg>
      <pc:sldChg chg="del">
        <pc:chgData name="Ondřej Špetík" userId="9f031316-d7f0-4746-9b26-14e4a5ffd150" providerId="ADAL" clId="{CC49A692-8424-45EE-9C57-B5AAF63BAB50}" dt="2021-10-21T05:40:43.142" v="68" actId="47"/>
        <pc:sldMkLst>
          <pc:docMk/>
          <pc:sldMk cId="1589806357" sldId="368"/>
        </pc:sldMkLst>
      </pc:sldChg>
      <pc:sldChg chg="del">
        <pc:chgData name="Ondřej Špetík" userId="9f031316-d7f0-4746-9b26-14e4a5ffd150" providerId="ADAL" clId="{CC49A692-8424-45EE-9C57-B5AAF63BAB50}" dt="2021-10-21T05:40:43.532" v="69" actId="47"/>
        <pc:sldMkLst>
          <pc:docMk/>
          <pc:sldMk cId="2754201345" sldId="369"/>
        </pc:sldMkLst>
      </pc:sldChg>
      <pc:sldChg chg="del">
        <pc:chgData name="Ondřej Špetík" userId="9f031316-d7f0-4746-9b26-14e4a5ffd150" providerId="ADAL" clId="{CC49A692-8424-45EE-9C57-B5AAF63BAB50}" dt="2021-10-21T05:40:43.744" v="70" actId="47"/>
        <pc:sldMkLst>
          <pc:docMk/>
          <pc:sldMk cId="3881758686" sldId="370"/>
        </pc:sldMkLst>
      </pc:sldChg>
      <pc:sldChg chg="del">
        <pc:chgData name="Ondřej Špetík" userId="9f031316-d7f0-4746-9b26-14e4a5ffd150" providerId="ADAL" clId="{CC49A692-8424-45EE-9C57-B5AAF63BAB50}" dt="2021-10-21T05:40:45.966" v="73" actId="47"/>
        <pc:sldMkLst>
          <pc:docMk/>
          <pc:sldMk cId="334234251" sldId="371"/>
        </pc:sldMkLst>
      </pc:sldChg>
      <pc:sldChg chg="del">
        <pc:chgData name="Ondřej Špetík" userId="9f031316-d7f0-4746-9b26-14e4a5ffd150" providerId="ADAL" clId="{CC49A692-8424-45EE-9C57-B5AAF63BAB50}" dt="2021-10-21T05:40:43.946" v="71" actId="47"/>
        <pc:sldMkLst>
          <pc:docMk/>
          <pc:sldMk cId="2822034744" sldId="372"/>
        </pc:sldMkLst>
      </pc:sldChg>
      <pc:sldChg chg="del">
        <pc:chgData name="Ondřej Špetík" userId="9f031316-d7f0-4746-9b26-14e4a5ffd150" providerId="ADAL" clId="{CC49A692-8424-45EE-9C57-B5AAF63BAB50}" dt="2021-10-21T05:40:44.428" v="72" actId="47"/>
        <pc:sldMkLst>
          <pc:docMk/>
          <pc:sldMk cId="1129829240" sldId="373"/>
        </pc:sldMkLst>
      </pc:sldChg>
      <pc:sldChg chg="addSp delSp modSp add del mod">
        <pc:chgData name="Ondřej Špetík" userId="9f031316-d7f0-4746-9b26-14e4a5ffd150" providerId="ADAL" clId="{CC49A692-8424-45EE-9C57-B5AAF63BAB50}" dt="2021-10-21T05:40:54.951" v="80" actId="27614"/>
        <pc:sldMkLst>
          <pc:docMk/>
          <pc:sldMk cId="1891004435" sldId="374"/>
        </pc:sldMkLst>
        <pc:spChg chg="add del mod">
          <ac:chgData name="Ondřej Špetík" userId="9f031316-d7f0-4746-9b26-14e4a5ffd150" providerId="ADAL" clId="{CC49A692-8424-45EE-9C57-B5AAF63BAB50}" dt="2021-10-21T05:40:53.967" v="79"/>
          <ac:spMkLst>
            <pc:docMk/>
            <pc:sldMk cId="1891004435" sldId="374"/>
            <ac:spMk id="5" creationId="{F0801FE1-71B4-4987-B144-2EEEFCEBC19B}"/>
          </ac:spMkLst>
        </pc:spChg>
        <pc:picChg chg="del">
          <ac:chgData name="Ondřej Špetík" userId="9f031316-d7f0-4746-9b26-14e4a5ffd150" providerId="ADAL" clId="{CC49A692-8424-45EE-9C57-B5AAF63BAB50}" dt="2021-10-21T05:40:51.507" v="78" actId="478"/>
          <ac:picMkLst>
            <pc:docMk/>
            <pc:sldMk cId="1891004435" sldId="374"/>
            <ac:picMk id="8" creationId="{93DFBED6-5BAE-40DB-B9D5-115C8977372A}"/>
          </ac:picMkLst>
        </pc:picChg>
        <pc:picChg chg="add mod">
          <ac:chgData name="Ondřej Špetík" userId="9f031316-d7f0-4746-9b26-14e4a5ffd150" providerId="ADAL" clId="{CC49A692-8424-45EE-9C57-B5AAF63BAB50}" dt="2021-10-21T05:40:54.951" v="80" actId="27614"/>
          <ac:picMkLst>
            <pc:docMk/>
            <pc:sldMk cId="1891004435" sldId="374"/>
            <ac:picMk id="9" creationId="{9FD9E762-EB36-4C84-96F1-A59EDFB979B6}"/>
          </ac:picMkLst>
        </pc:picChg>
      </pc:sldChg>
      <pc:sldChg chg="addSp delSp modSp new mod">
        <pc:chgData name="Ondřej Špetík" userId="9f031316-d7f0-4746-9b26-14e4a5ffd150" providerId="ADAL" clId="{CC49A692-8424-45EE-9C57-B5AAF63BAB50}" dt="2021-10-21T05:44:06.745" v="113" actId="1076"/>
        <pc:sldMkLst>
          <pc:docMk/>
          <pc:sldMk cId="3345065400" sldId="375"/>
        </pc:sldMkLst>
        <pc:spChg chg="mod">
          <ac:chgData name="Ondřej Špetík" userId="9f031316-d7f0-4746-9b26-14e4a5ffd150" providerId="ADAL" clId="{CC49A692-8424-45EE-9C57-B5AAF63BAB50}" dt="2021-10-21T05:43:41.312" v="105" actId="20577"/>
          <ac:spMkLst>
            <pc:docMk/>
            <pc:sldMk cId="3345065400" sldId="375"/>
            <ac:spMk id="4" creationId="{F02BAF92-8092-47B3-88A1-90A7BB2405CC}"/>
          </ac:spMkLst>
        </pc:spChg>
        <pc:spChg chg="del">
          <ac:chgData name="Ondřej Špetík" userId="9f031316-d7f0-4746-9b26-14e4a5ffd150" providerId="ADAL" clId="{CC49A692-8424-45EE-9C57-B5AAF63BAB50}" dt="2021-10-21T05:44:02.138" v="110"/>
          <ac:spMkLst>
            <pc:docMk/>
            <pc:sldMk cId="3345065400" sldId="375"/>
            <ac:spMk id="5" creationId="{7D3D4D59-45A9-4C92-BA8C-BD4946DF5CFC}"/>
          </ac:spMkLst>
        </pc:spChg>
        <pc:picChg chg="add mod">
          <ac:chgData name="Ondřej Špetík" userId="9f031316-d7f0-4746-9b26-14e4a5ffd150" providerId="ADAL" clId="{CC49A692-8424-45EE-9C57-B5AAF63BAB50}" dt="2021-10-21T05:44:06.745" v="113" actId="1076"/>
          <ac:picMkLst>
            <pc:docMk/>
            <pc:sldMk cId="3345065400" sldId="375"/>
            <ac:picMk id="6" creationId="{EA03B0F3-AB58-4AF1-9055-86CB7D9ED8FC}"/>
          </ac:picMkLst>
        </pc:picChg>
      </pc:sldChg>
      <pc:sldChg chg="addSp delSp modSp new mod">
        <pc:chgData name="Ondřej Špetík" userId="9f031316-d7f0-4746-9b26-14e4a5ffd150" providerId="ADAL" clId="{CC49A692-8424-45EE-9C57-B5AAF63BAB50}" dt="2021-10-21T05:44:45.520" v="120"/>
        <pc:sldMkLst>
          <pc:docMk/>
          <pc:sldMk cId="505030877" sldId="376"/>
        </pc:sldMkLst>
        <pc:spChg chg="mod">
          <ac:chgData name="Ondřej Špetík" userId="9f031316-d7f0-4746-9b26-14e4a5ffd150" providerId="ADAL" clId="{CC49A692-8424-45EE-9C57-B5AAF63BAB50}" dt="2021-10-21T05:44:45.520" v="120"/>
          <ac:spMkLst>
            <pc:docMk/>
            <pc:sldMk cId="505030877" sldId="376"/>
            <ac:spMk id="4" creationId="{EC938879-F810-495A-83E6-7027196571D6}"/>
          </ac:spMkLst>
        </pc:spChg>
        <pc:spChg chg="del">
          <ac:chgData name="Ondřej Špetík" userId="9f031316-d7f0-4746-9b26-14e4a5ffd150" providerId="ADAL" clId="{CC49A692-8424-45EE-9C57-B5AAF63BAB50}" dt="2021-10-21T05:44:23.376" v="115"/>
          <ac:spMkLst>
            <pc:docMk/>
            <pc:sldMk cId="505030877" sldId="376"/>
            <ac:spMk id="5" creationId="{B89A767A-D4AC-48DF-890D-F05A045CFE8C}"/>
          </ac:spMkLst>
        </pc:spChg>
        <pc:picChg chg="add mod">
          <ac:chgData name="Ondřej Špetík" userId="9f031316-d7f0-4746-9b26-14e4a5ffd150" providerId="ADAL" clId="{CC49A692-8424-45EE-9C57-B5AAF63BAB50}" dt="2021-10-21T05:44:26.323" v="117" actId="1076"/>
          <ac:picMkLst>
            <pc:docMk/>
            <pc:sldMk cId="505030877" sldId="376"/>
            <ac:picMk id="6" creationId="{65EAF413-9CA5-4980-86F3-5D2E098D7F88}"/>
          </ac:picMkLst>
        </pc:picChg>
      </pc:sldChg>
      <pc:sldChg chg="addSp delSp modSp new mod">
        <pc:chgData name="Ondřej Špetík" userId="9f031316-d7f0-4746-9b26-14e4a5ffd150" providerId="ADAL" clId="{CC49A692-8424-45EE-9C57-B5AAF63BAB50}" dt="2021-10-21T05:44:47.218" v="121"/>
        <pc:sldMkLst>
          <pc:docMk/>
          <pc:sldMk cId="1231351115" sldId="377"/>
        </pc:sldMkLst>
        <pc:spChg chg="mod">
          <ac:chgData name="Ondřej Špetík" userId="9f031316-d7f0-4746-9b26-14e4a5ffd150" providerId="ADAL" clId="{CC49A692-8424-45EE-9C57-B5AAF63BAB50}" dt="2021-10-21T05:44:47.218" v="121"/>
          <ac:spMkLst>
            <pc:docMk/>
            <pc:sldMk cId="1231351115" sldId="377"/>
            <ac:spMk id="4" creationId="{62375125-B174-4BEC-9304-327DD62EC8FD}"/>
          </ac:spMkLst>
        </pc:spChg>
        <pc:spChg chg="del">
          <ac:chgData name="Ondřej Špetík" userId="9f031316-d7f0-4746-9b26-14e4a5ffd150" providerId="ADAL" clId="{CC49A692-8424-45EE-9C57-B5AAF63BAB50}" dt="2021-10-21T05:44:40.849" v="119"/>
          <ac:spMkLst>
            <pc:docMk/>
            <pc:sldMk cId="1231351115" sldId="377"/>
            <ac:spMk id="5" creationId="{A8544288-AC90-48F0-8CCC-DB7A775010AB}"/>
          </ac:spMkLst>
        </pc:spChg>
        <pc:picChg chg="add mod">
          <ac:chgData name="Ondřej Špetík" userId="9f031316-d7f0-4746-9b26-14e4a5ffd150" providerId="ADAL" clId="{CC49A692-8424-45EE-9C57-B5AAF63BAB50}" dt="2021-10-21T05:44:40.849" v="119"/>
          <ac:picMkLst>
            <pc:docMk/>
            <pc:sldMk cId="1231351115" sldId="377"/>
            <ac:picMk id="6" creationId="{852A988C-5D16-49F4-B25E-1DBACF878382}"/>
          </ac:picMkLst>
        </pc:picChg>
      </pc:sldChg>
      <pc:sldChg chg="addSp delSp modSp new mod">
        <pc:chgData name="Ondřej Špetík" userId="9f031316-d7f0-4746-9b26-14e4a5ffd150" providerId="ADAL" clId="{CC49A692-8424-45EE-9C57-B5AAF63BAB50}" dt="2021-10-21T05:45:20.264" v="129"/>
        <pc:sldMkLst>
          <pc:docMk/>
          <pc:sldMk cId="3367929554" sldId="378"/>
        </pc:sldMkLst>
        <pc:spChg chg="mod">
          <ac:chgData name="Ondřej Špetík" userId="9f031316-d7f0-4746-9b26-14e4a5ffd150" providerId="ADAL" clId="{CC49A692-8424-45EE-9C57-B5AAF63BAB50}" dt="2021-10-21T05:45:20.264" v="129"/>
          <ac:spMkLst>
            <pc:docMk/>
            <pc:sldMk cId="3367929554" sldId="378"/>
            <ac:spMk id="4" creationId="{744CD327-2065-4518-80FF-8471D8DC545D}"/>
          </ac:spMkLst>
        </pc:spChg>
        <pc:spChg chg="del">
          <ac:chgData name="Ondřej Špetík" userId="9f031316-d7f0-4746-9b26-14e4a5ffd150" providerId="ADAL" clId="{CC49A692-8424-45EE-9C57-B5AAF63BAB50}" dt="2021-10-21T05:45:02.124" v="123"/>
          <ac:spMkLst>
            <pc:docMk/>
            <pc:sldMk cId="3367929554" sldId="378"/>
            <ac:spMk id="5" creationId="{314E389A-6719-48BE-915B-7F89D8514B52}"/>
          </ac:spMkLst>
        </pc:spChg>
        <pc:spChg chg="add mod">
          <ac:chgData name="Ondřej Špetík" userId="9f031316-d7f0-4746-9b26-14e4a5ffd150" providerId="ADAL" clId="{CC49A692-8424-45EE-9C57-B5AAF63BAB50}" dt="2021-10-21T05:45:16.938" v="128" actId="1076"/>
          <ac:spMkLst>
            <pc:docMk/>
            <pc:sldMk cId="3367929554" sldId="378"/>
            <ac:spMk id="8" creationId="{2143A39D-54D0-4833-A0C4-4761FCC537B0}"/>
          </ac:spMkLst>
        </pc:spChg>
        <pc:picChg chg="add mod">
          <ac:chgData name="Ondřej Špetík" userId="9f031316-d7f0-4746-9b26-14e4a5ffd150" providerId="ADAL" clId="{CC49A692-8424-45EE-9C57-B5AAF63BAB50}" dt="2021-10-21T05:45:08.344" v="126" actId="1076"/>
          <ac:picMkLst>
            <pc:docMk/>
            <pc:sldMk cId="3367929554" sldId="378"/>
            <ac:picMk id="6" creationId="{EFA5B3F8-EA5B-4844-9C12-C2E49300CED3}"/>
          </ac:picMkLst>
        </pc:picChg>
      </pc:sldChg>
      <pc:sldChg chg="modSp new mod">
        <pc:chgData name="Ondřej Špetík" userId="9f031316-d7f0-4746-9b26-14e4a5ffd150" providerId="ADAL" clId="{CC49A692-8424-45EE-9C57-B5AAF63BAB50}" dt="2021-10-21T05:46:31.279" v="172" actId="20577"/>
        <pc:sldMkLst>
          <pc:docMk/>
          <pc:sldMk cId="4249594950" sldId="379"/>
        </pc:sldMkLst>
        <pc:spChg chg="mod">
          <ac:chgData name="Ondřej Špetík" userId="9f031316-d7f0-4746-9b26-14e4a5ffd150" providerId="ADAL" clId="{CC49A692-8424-45EE-9C57-B5AAF63BAB50}" dt="2021-10-21T05:46:31.279" v="172" actId="20577"/>
          <ac:spMkLst>
            <pc:docMk/>
            <pc:sldMk cId="4249594950" sldId="379"/>
            <ac:spMk id="4" creationId="{0D0A212D-459D-471D-A4A1-A1BF5E97D4BC}"/>
          </ac:spMkLst>
        </pc:spChg>
      </pc:sldChg>
      <pc:sldChg chg="addSp delSp modSp add mod">
        <pc:chgData name="Ondřej Špetík" userId="9f031316-d7f0-4746-9b26-14e4a5ffd150" providerId="ADAL" clId="{CC49A692-8424-45EE-9C57-B5AAF63BAB50}" dt="2021-10-21T05:47:38.229" v="190" actId="122"/>
        <pc:sldMkLst>
          <pc:docMk/>
          <pc:sldMk cId="618907268" sldId="380"/>
        </pc:sldMkLst>
        <pc:spChg chg="del">
          <ac:chgData name="Ondřej Špetík" userId="9f031316-d7f0-4746-9b26-14e4a5ffd150" providerId="ADAL" clId="{CC49A692-8424-45EE-9C57-B5AAF63BAB50}" dt="2021-10-21T05:46:45.865" v="174" actId="3680"/>
          <ac:spMkLst>
            <pc:docMk/>
            <pc:sldMk cId="618907268" sldId="380"/>
            <ac:spMk id="5" creationId="{732F6B12-688C-4E9C-AD73-5D46DA9EBAE4}"/>
          </ac:spMkLst>
        </pc:spChg>
        <pc:graphicFrameChg chg="add mod ord modGraphic">
          <ac:chgData name="Ondřej Špetík" userId="9f031316-d7f0-4746-9b26-14e4a5ffd150" providerId="ADAL" clId="{CC49A692-8424-45EE-9C57-B5AAF63BAB50}" dt="2021-10-21T05:47:38.229" v="190" actId="122"/>
          <ac:graphicFrameMkLst>
            <pc:docMk/>
            <pc:sldMk cId="618907268" sldId="380"/>
            <ac:graphicFrameMk id="6" creationId="{F99D0C64-039F-4083-9FE4-B19510AA7D0D}"/>
          </ac:graphicFrameMkLst>
        </pc:graphicFrameChg>
      </pc:sldChg>
      <pc:sldChg chg="modSp new mod">
        <pc:chgData name="Ondřej Špetík" userId="9f031316-d7f0-4746-9b26-14e4a5ffd150" providerId="ADAL" clId="{CC49A692-8424-45EE-9C57-B5AAF63BAB50}" dt="2021-10-21T05:57:20.898" v="524" actId="27636"/>
        <pc:sldMkLst>
          <pc:docMk/>
          <pc:sldMk cId="495776543" sldId="381"/>
        </pc:sldMkLst>
        <pc:spChg chg="mod">
          <ac:chgData name="Ondřej Špetík" userId="9f031316-d7f0-4746-9b26-14e4a5ffd150" providerId="ADAL" clId="{CC49A692-8424-45EE-9C57-B5AAF63BAB50}" dt="2021-10-21T05:55:24.055" v="211" actId="20577"/>
          <ac:spMkLst>
            <pc:docMk/>
            <pc:sldMk cId="495776543" sldId="381"/>
            <ac:spMk id="4" creationId="{A3C19925-0087-44F3-8E40-D50E36EB7F4C}"/>
          </ac:spMkLst>
        </pc:spChg>
        <pc:spChg chg="mod">
          <ac:chgData name="Ondřej Špetík" userId="9f031316-d7f0-4746-9b26-14e4a5ffd150" providerId="ADAL" clId="{CC49A692-8424-45EE-9C57-B5AAF63BAB50}" dt="2021-10-21T05:57:20.898" v="524" actId="27636"/>
          <ac:spMkLst>
            <pc:docMk/>
            <pc:sldMk cId="495776543" sldId="381"/>
            <ac:spMk id="5" creationId="{A1851567-A57C-4B40-A9C0-D24FB20AEBB3}"/>
          </ac:spMkLst>
        </pc:spChg>
      </pc:sldChg>
    </pc:docChg>
  </pc:docChgLst>
  <pc:docChgLst>
    <pc:chgData name="Ondřej Špetík" userId="9f031316-d7f0-4746-9b26-14e4a5ffd150" providerId="ADAL" clId="{AB39FAC8-B292-40C5-8E2C-BB9193AC5C2E}"/>
    <pc:docChg chg="undo custSel addSld delSld modSld sldOrd">
      <pc:chgData name="Ondřej Špetík" userId="9f031316-d7f0-4746-9b26-14e4a5ffd150" providerId="ADAL" clId="{AB39FAC8-B292-40C5-8E2C-BB9193AC5C2E}" dt="2021-11-10T21:06:57.219" v="353" actId="20577"/>
      <pc:docMkLst>
        <pc:docMk/>
      </pc:docMkLst>
      <pc:sldChg chg="modSp mod">
        <pc:chgData name="Ondřej Špetík" userId="9f031316-d7f0-4746-9b26-14e4a5ffd150" providerId="ADAL" clId="{AB39FAC8-B292-40C5-8E2C-BB9193AC5C2E}" dt="2021-11-08T17:06:40.014" v="20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AB39FAC8-B292-40C5-8E2C-BB9193AC5C2E}" dt="2021-11-08T17:06:40.014" v="20" actId="20577"/>
          <ac:spMkLst>
            <pc:docMk/>
            <pc:sldMk cId="386646529" sldId="366"/>
            <ac:spMk id="4" creationId="{F25FF92B-7A1C-4F72-B804-ED5EA9F24AB0}"/>
          </ac:spMkLst>
        </pc:spChg>
      </pc:sldChg>
      <pc:sldChg chg="del">
        <pc:chgData name="Ondřej Špetík" userId="9f031316-d7f0-4746-9b26-14e4a5ffd150" providerId="ADAL" clId="{AB39FAC8-B292-40C5-8E2C-BB9193AC5C2E}" dt="2021-11-08T17:06:46.381" v="21" actId="47"/>
        <pc:sldMkLst>
          <pc:docMk/>
          <pc:sldMk cId="1164032624" sldId="367"/>
        </pc:sldMkLst>
      </pc:sldChg>
      <pc:sldChg chg="del">
        <pc:chgData name="Ondřej Špetík" userId="9f031316-d7f0-4746-9b26-14e4a5ffd150" providerId="ADAL" clId="{AB39FAC8-B292-40C5-8E2C-BB9193AC5C2E}" dt="2021-11-08T17:06:46.846" v="22" actId="47"/>
        <pc:sldMkLst>
          <pc:docMk/>
          <pc:sldMk cId="1891004435" sldId="374"/>
        </pc:sldMkLst>
      </pc:sldChg>
      <pc:sldChg chg="del">
        <pc:chgData name="Ondřej Špetík" userId="9f031316-d7f0-4746-9b26-14e4a5ffd150" providerId="ADAL" clId="{AB39FAC8-B292-40C5-8E2C-BB9193AC5C2E}" dt="2021-11-08T17:06:47.016" v="23" actId="47"/>
        <pc:sldMkLst>
          <pc:docMk/>
          <pc:sldMk cId="3345065400" sldId="375"/>
        </pc:sldMkLst>
      </pc:sldChg>
      <pc:sldChg chg="del">
        <pc:chgData name="Ondřej Špetík" userId="9f031316-d7f0-4746-9b26-14e4a5ffd150" providerId="ADAL" clId="{AB39FAC8-B292-40C5-8E2C-BB9193AC5C2E}" dt="2021-11-08T17:06:47.209" v="24" actId="47"/>
        <pc:sldMkLst>
          <pc:docMk/>
          <pc:sldMk cId="505030877" sldId="376"/>
        </pc:sldMkLst>
      </pc:sldChg>
      <pc:sldChg chg="del">
        <pc:chgData name="Ondřej Špetík" userId="9f031316-d7f0-4746-9b26-14e4a5ffd150" providerId="ADAL" clId="{AB39FAC8-B292-40C5-8E2C-BB9193AC5C2E}" dt="2021-11-08T17:06:47.764" v="25" actId="47"/>
        <pc:sldMkLst>
          <pc:docMk/>
          <pc:sldMk cId="1231351115" sldId="377"/>
        </pc:sldMkLst>
      </pc:sldChg>
      <pc:sldChg chg="del">
        <pc:chgData name="Ondřej Špetík" userId="9f031316-d7f0-4746-9b26-14e4a5ffd150" providerId="ADAL" clId="{AB39FAC8-B292-40C5-8E2C-BB9193AC5C2E}" dt="2021-11-08T17:06:47.939" v="26" actId="47"/>
        <pc:sldMkLst>
          <pc:docMk/>
          <pc:sldMk cId="3367929554" sldId="378"/>
        </pc:sldMkLst>
      </pc:sldChg>
      <pc:sldChg chg="addSp delSp modSp mod">
        <pc:chgData name="Ondřej Špetík" userId="9f031316-d7f0-4746-9b26-14e4a5ffd150" providerId="ADAL" clId="{AB39FAC8-B292-40C5-8E2C-BB9193AC5C2E}" dt="2021-11-10T15:50:47.043" v="240" actId="20577"/>
        <pc:sldMkLst>
          <pc:docMk/>
          <pc:sldMk cId="4249594950" sldId="379"/>
        </pc:sldMkLst>
        <pc:spChg chg="mod">
          <ac:chgData name="Ondřej Špetík" userId="9f031316-d7f0-4746-9b26-14e4a5ffd150" providerId="ADAL" clId="{AB39FAC8-B292-40C5-8E2C-BB9193AC5C2E}" dt="2021-11-10T15:50:47.043" v="240" actId="20577"/>
          <ac:spMkLst>
            <pc:docMk/>
            <pc:sldMk cId="4249594950" sldId="379"/>
            <ac:spMk id="4" creationId="{0D0A212D-459D-471D-A4A1-A1BF5E97D4BC}"/>
          </ac:spMkLst>
        </pc:spChg>
        <pc:spChg chg="del">
          <ac:chgData name="Ondřej Špetík" userId="9f031316-d7f0-4746-9b26-14e4a5ffd150" providerId="ADAL" clId="{AB39FAC8-B292-40C5-8E2C-BB9193AC5C2E}" dt="2021-11-08T17:11:24.426" v="41" actId="22"/>
          <ac:spMkLst>
            <pc:docMk/>
            <pc:sldMk cId="4249594950" sldId="379"/>
            <ac:spMk id="5" creationId="{732F6B12-688C-4E9C-AD73-5D46DA9EBAE4}"/>
          </ac:spMkLst>
        </pc:spChg>
        <pc:picChg chg="add mod ord">
          <ac:chgData name="Ondřej Špetík" userId="9f031316-d7f0-4746-9b26-14e4a5ffd150" providerId="ADAL" clId="{AB39FAC8-B292-40C5-8E2C-BB9193AC5C2E}" dt="2021-11-08T17:11:52.346" v="44" actId="1076"/>
          <ac:picMkLst>
            <pc:docMk/>
            <pc:sldMk cId="4249594950" sldId="379"/>
            <ac:picMk id="7" creationId="{AE9F670E-05A7-4634-83C0-23F2DA08658B}"/>
          </ac:picMkLst>
        </pc:picChg>
        <pc:picChg chg="add mod">
          <ac:chgData name="Ondřej Špetík" userId="9f031316-d7f0-4746-9b26-14e4a5ffd150" providerId="ADAL" clId="{AB39FAC8-B292-40C5-8E2C-BB9193AC5C2E}" dt="2021-11-08T17:11:56.343" v="46" actId="1076"/>
          <ac:picMkLst>
            <pc:docMk/>
            <pc:sldMk cId="4249594950" sldId="379"/>
            <ac:picMk id="9" creationId="{A3CDF376-6713-4905-83D8-F9C1DD75C227}"/>
          </ac:picMkLst>
        </pc:picChg>
      </pc:sldChg>
      <pc:sldChg chg="addSp delSp modSp add mod">
        <pc:chgData name="Ondřej Špetík" userId="9f031316-d7f0-4746-9b26-14e4a5ffd150" providerId="ADAL" clId="{AB39FAC8-B292-40C5-8E2C-BB9193AC5C2E}" dt="2021-11-10T15:51:14.498" v="259" actId="20577"/>
        <pc:sldMkLst>
          <pc:docMk/>
          <pc:sldMk cId="403581218" sldId="380"/>
        </pc:sldMkLst>
        <pc:spChg chg="mod">
          <ac:chgData name="Ondřej Špetík" userId="9f031316-d7f0-4746-9b26-14e4a5ffd150" providerId="ADAL" clId="{AB39FAC8-B292-40C5-8E2C-BB9193AC5C2E}" dt="2021-11-10T15:51:14.498" v="259" actId="20577"/>
          <ac:spMkLst>
            <pc:docMk/>
            <pc:sldMk cId="403581218" sldId="380"/>
            <ac:spMk id="4" creationId="{0D0A212D-459D-471D-A4A1-A1BF5E97D4BC}"/>
          </ac:spMkLst>
        </pc:spChg>
        <pc:spChg chg="del">
          <ac:chgData name="Ondřej Špetík" userId="9f031316-d7f0-4746-9b26-14e4a5ffd150" providerId="ADAL" clId="{AB39FAC8-B292-40C5-8E2C-BB9193AC5C2E}" dt="2021-11-08T17:13:48.891" v="47" actId="22"/>
          <ac:spMkLst>
            <pc:docMk/>
            <pc:sldMk cId="403581218" sldId="380"/>
            <ac:spMk id="5" creationId="{732F6B12-688C-4E9C-AD73-5D46DA9EBAE4}"/>
          </ac:spMkLst>
        </pc:spChg>
        <pc:picChg chg="add mod ord">
          <ac:chgData name="Ondřej Špetík" userId="9f031316-d7f0-4746-9b26-14e4a5ffd150" providerId="ADAL" clId="{AB39FAC8-B292-40C5-8E2C-BB9193AC5C2E}" dt="2021-11-08T17:13:48.891" v="47" actId="22"/>
          <ac:picMkLst>
            <pc:docMk/>
            <pc:sldMk cId="403581218" sldId="380"/>
            <ac:picMk id="7" creationId="{85969796-1417-45B6-8B5E-356D3914E6B7}"/>
          </ac:picMkLst>
        </pc:picChg>
      </pc:sldChg>
      <pc:sldChg chg="del">
        <pc:chgData name="Ondřej Špetík" userId="9f031316-d7f0-4746-9b26-14e4a5ffd150" providerId="ADAL" clId="{AB39FAC8-B292-40C5-8E2C-BB9193AC5C2E}" dt="2021-11-08T17:06:54.499" v="28" actId="47"/>
        <pc:sldMkLst>
          <pc:docMk/>
          <pc:sldMk cId="618907268" sldId="380"/>
        </pc:sldMkLst>
      </pc:sldChg>
      <pc:sldChg chg="del">
        <pc:chgData name="Ondřej Špetík" userId="9f031316-d7f0-4746-9b26-14e4a5ffd150" providerId="ADAL" clId="{AB39FAC8-B292-40C5-8E2C-BB9193AC5C2E}" dt="2021-11-08T17:06:49.008" v="27" actId="47"/>
        <pc:sldMkLst>
          <pc:docMk/>
          <pc:sldMk cId="495776543" sldId="381"/>
        </pc:sldMkLst>
      </pc:sldChg>
      <pc:sldChg chg="addSp delSp modSp add mod ord">
        <pc:chgData name="Ondřej Špetík" userId="9f031316-d7f0-4746-9b26-14e4a5ffd150" providerId="ADAL" clId="{AB39FAC8-B292-40C5-8E2C-BB9193AC5C2E}" dt="2021-11-10T15:53:21.678" v="296"/>
        <pc:sldMkLst>
          <pc:docMk/>
          <pc:sldMk cId="1302918527" sldId="381"/>
        </pc:sldMkLst>
        <pc:spChg chg="mod">
          <ac:chgData name="Ondřej Špetík" userId="9f031316-d7f0-4746-9b26-14e4a5ffd150" providerId="ADAL" clId="{AB39FAC8-B292-40C5-8E2C-BB9193AC5C2E}" dt="2021-11-10T15:51:28.350" v="290" actId="20577"/>
          <ac:spMkLst>
            <pc:docMk/>
            <pc:sldMk cId="1302918527" sldId="381"/>
            <ac:spMk id="4" creationId="{0D0A212D-459D-471D-A4A1-A1BF5E97D4BC}"/>
          </ac:spMkLst>
        </pc:spChg>
        <pc:spChg chg="del">
          <ac:chgData name="Ondřej Špetík" userId="9f031316-d7f0-4746-9b26-14e4a5ffd150" providerId="ADAL" clId="{AB39FAC8-B292-40C5-8E2C-BB9193AC5C2E}" dt="2021-11-08T17:14:45.340" v="48" actId="22"/>
          <ac:spMkLst>
            <pc:docMk/>
            <pc:sldMk cId="1302918527" sldId="381"/>
            <ac:spMk id="5" creationId="{732F6B12-688C-4E9C-AD73-5D46DA9EBAE4}"/>
          </ac:spMkLst>
        </pc:spChg>
        <pc:picChg chg="add mod ord">
          <ac:chgData name="Ondřej Špetík" userId="9f031316-d7f0-4746-9b26-14e4a5ffd150" providerId="ADAL" clId="{AB39FAC8-B292-40C5-8E2C-BB9193AC5C2E}" dt="2021-11-08T17:14:45.340" v="48" actId="22"/>
          <ac:picMkLst>
            <pc:docMk/>
            <pc:sldMk cId="1302918527" sldId="381"/>
            <ac:picMk id="7" creationId="{0B2BBC0C-63F6-4990-B809-33EBE3D15E8B}"/>
          </ac:picMkLst>
        </pc:picChg>
      </pc:sldChg>
      <pc:sldChg chg="addSp delSp modSp add del mod">
        <pc:chgData name="Ondřej Špetík" userId="9f031316-d7f0-4746-9b26-14e4a5ffd150" providerId="ADAL" clId="{AB39FAC8-B292-40C5-8E2C-BB9193AC5C2E}" dt="2021-11-10T15:51:44.922" v="291" actId="47"/>
        <pc:sldMkLst>
          <pc:docMk/>
          <pc:sldMk cId="358900910" sldId="382"/>
        </pc:sldMkLst>
        <pc:spChg chg="del">
          <ac:chgData name="Ondřej Špetík" userId="9f031316-d7f0-4746-9b26-14e4a5ffd150" providerId="ADAL" clId="{AB39FAC8-B292-40C5-8E2C-BB9193AC5C2E}" dt="2021-11-08T17:18:27.161" v="49" actId="22"/>
          <ac:spMkLst>
            <pc:docMk/>
            <pc:sldMk cId="358900910" sldId="382"/>
            <ac:spMk id="5" creationId="{732F6B12-688C-4E9C-AD73-5D46DA9EBAE4}"/>
          </ac:spMkLst>
        </pc:spChg>
        <pc:picChg chg="add mod ord">
          <ac:chgData name="Ondřej Špetík" userId="9f031316-d7f0-4746-9b26-14e4a5ffd150" providerId="ADAL" clId="{AB39FAC8-B292-40C5-8E2C-BB9193AC5C2E}" dt="2021-11-08T17:18:27.161" v="49" actId="22"/>
          <ac:picMkLst>
            <pc:docMk/>
            <pc:sldMk cId="358900910" sldId="382"/>
            <ac:picMk id="7" creationId="{0059C2EC-81DC-4F3A-84D5-E7F58C9DC1CF}"/>
          </ac:picMkLst>
        </pc:picChg>
      </pc:sldChg>
      <pc:sldChg chg="addSp delSp modSp add del mod">
        <pc:chgData name="Ondřej Špetík" userId="9f031316-d7f0-4746-9b26-14e4a5ffd150" providerId="ADAL" clId="{AB39FAC8-B292-40C5-8E2C-BB9193AC5C2E}" dt="2021-11-10T15:51:51.656" v="292" actId="47"/>
        <pc:sldMkLst>
          <pc:docMk/>
          <pc:sldMk cId="4246966766" sldId="383"/>
        </pc:sldMkLst>
        <pc:spChg chg="del">
          <ac:chgData name="Ondřej Špetík" userId="9f031316-d7f0-4746-9b26-14e4a5ffd150" providerId="ADAL" clId="{AB39FAC8-B292-40C5-8E2C-BB9193AC5C2E}" dt="2021-11-08T17:18:46.531" v="50" actId="22"/>
          <ac:spMkLst>
            <pc:docMk/>
            <pc:sldMk cId="4246966766" sldId="383"/>
            <ac:spMk id="5" creationId="{732F6B12-688C-4E9C-AD73-5D46DA9EBAE4}"/>
          </ac:spMkLst>
        </pc:spChg>
        <pc:picChg chg="add mod ord">
          <ac:chgData name="Ondřej Špetík" userId="9f031316-d7f0-4746-9b26-14e4a5ffd150" providerId="ADAL" clId="{AB39FAC8-B292-40C5-8E2C-BB9193AC5C2E}" dt="2021-11-08T17:18:46.531" v="50" actId="22"/>
          <ac:picMkLst>
            <pc:docMk/>
            <pc:sldMk cId="4246966766" sldId="383"/>
            <ac:picMk id="7" creationId="{62920D20-8F40-4BF3-ADB1-740B62351649}"/>
          </ac:picMkLst>
        </pc:picChg>
      </pc:sldChg>
      <pc:sldChg chg="addSp delSp modSp add mod ord modNotesTx">
        <pc:chgData name="Ondřej Špetík" userId="9f031316-d7f0-4746-9b26-14e4a5ffd150" providerId="ADAL" clId="{AB39FAC8-B292-40C5-8E2C-BB9193AC5C2E}" dt="2021-11-10T15:51:57.592" v="294"/>
        <pc:sldMkLst>
          <pc:docMk/>
          <pc:sldMk cId="33421807" sldId="384"/>
        </pc:sldMkLst>
        <pc:spChg chg="mod">
          <ac:chgData name="Ondřej Špetík" userId="9f031316-d7f0-4746-9b26-14e4a5ffd150" providerId="ADAL" clId="{AB39FAC8-B292-40C5-8E2C-BB9193AC5C2E}" dt="2021-11-08T21:10:06.054" v="88" actId="20577"/>
          <ac:spMkLst>
            <pc:docMk/>
            <pc:sldMk cId="33421807" sldId="384"/>
            <ac:spMk id="4" creationId="{0D0A212D-459D-471D-A4A1-A1BF5E97D4BC}"/>
          </ac:spMkLst>
        </pc:spChg>
        <pc:spChg chg="del">
          <ac:chgData name="Ondřej Špetík" userId="9f031316-d7f0-4746-9b26-14e4a5ffd150" providerId="ADAL" clId="{AB39FAC8-B292-40C5-8E2C-BB9193AC5C2E}" dt="2021-11-08T17:19:47.652" v="51" actId="22"/>
          <ac:spMkLst>
            <pc:docMk/>
            <pc:sldMk cId="33421807" sldId="384"/>
            <ac:spMk id="5" creationId="{732F6B12-688C-4E9C-AD73-5D46DA9EBAE4}"/>
          </ac:spMkLst>
        </pc:spChg>
        <pc:picChg chg="add mod ord">
          <ac:chgData name="Ondřej Špetík" userId="9f031316-d7f0-4746-9b26-14e4a5ffd150" providerId="ADAL" clId="{AB39FAC8-B292-40C5-8E2C-BB9193AC5C2E}" dt="2021-11-08T17:19:47.652" v="51" actId="22"/>
          <ac:picMkLst>
            <pc:docMk/>
            <pc:sldMk cId="33421807" sldId="384"/>
            <ac:picMk id="7" creationId="{8B1B9AC0-89D7-4465-8582-274C59D0F01B}"/>
          </ac:picMkLst>
        </pc:picChg>
      </pc:sldChg>
      <pc:sldChg chg="modSp add del mod">
        <pc:chgData name="Ondřej Špetík" userId="9f031316-d7f0-4746-9b26-14e4a5ffd150" providerId="ADAL" clId="{AB39FAC8-B292-40C5-8E2C-BB9193AC5C2E}" dt="2021-11-10T15:55:56.820" v="297" actId="47"/>
        <pc:sldMkLst>
          <pc:docMk/>
          <pc:sldMk cId="368198186" sldId="385"/>
        </pc:sldMkLst>
        <pc:spChg chg="mod">
          <ac:chgData name="Ondřej Špetík" userId="9f031316-d7f0-4746-9b26-14e4a5ffd150" providerId="ADAL" clId="{AB39FAC8-B292-40C5-8E2C-BB9193AC5C2E}" dt="2021-11-08T21:09:58.612" v="83" actId="20577"/>
          <ac:spMkLst>
            <pc:docMk/>
            <pc:sldMk cId="368198186" sldId="385"/>
            <ac:spMk id="4" creationId="{0D0A212D-459D-471D-A4A1-A1BF5E97D4BC}"/>
          </ac:spMkLst>
        </pc:spChg>
      </pc:sldChg>
      <pc:sldChg chg="modSp add mod ord">
        <pc:chgData name="Ondřej Špetík" userId="9f031316-d7f0-4746-9b26-14e4a5ffd150" providerId="ADAL" clId="{AB39FAC8-B292-40C5-8E2C-BB9193AC5C2E}" dt="2021-11-10T16:03:38.613" v="321" actId="27636"/>
        <pc:sldMkLst>
          <pc:docMk/>
          <pc:sldMk cId="2194214568" sldId="386"/>
        </pc:sldMkLst>
        <pc:spChg chg="mod">
          <ac:chgData name="Ondřej Špetík" userId="9f031316-d7f0-4746-9b26-14e4a5ffd150" providerId="ADAL" clId="{AB39FAC8-B292-40C5-8E2C-BB9193AC5C2E}" dt="2021-11-10T16:03:18.259" v="314" actId="20577"/>
          <ac:spMkLst>
            <pc:docMk/>
            <pc:sldMk cId="2194214568" sldId="386"/>
            <ac:spMk id="4" creationId="{0D0A212D-459D-471D-A4A1-A1BF5E97D4BC}"/>
          </ac:spMkLst>
        </pc:spChg>
        <pc:spChg chg="mod">
          <ac:chgData name="Ondřej Špetík" userId="9f031316-d7f0-4746-9b26-14e4a5ffd150" providerId="ADAL" clId="{AB39FAC8-B292-40C5-8E2C-BB9193AC5C2E}" dt="2021-11-10T16:03:38.613" v="321" actId="27636"/>
          <ac:spMkLst>
            <pc:docMk/>
            <pc:sldMk cId="2194214568" sldId="386"/>
            <ac:spMk id="5" creationId="{732F6B12-688C-4E9C-AD73-5D46DA9EBAE4}"/>
          </ac:spMkLst>
        </pc:spChg>
      </pc:sldChg>
      <pc:sldChg chg="add del">
        <pc:chgData name="Ondřej Špetík" userId="9f031316-d7f0-4746-9b26-14e4a5ffd150" providerId="ADAL" clId="{AB39FAC8-B292-40C5-8E2C-BB9193AC5C2E}" dt="2021-11-10T20:20:52.198" v="342" actId="47"/>
        <pc:sldMkLst>
          <pc:docMk/>
          <pc:sldMk cId="3000465976" sldId="387"/>
        </pc:sldMkLst>
      </pc:sldChg>
      <pc:sldChg chg="add del">
        <pc:chgData name="Ondřej Špetík" userId="9f031316-d7f0-4746-9b26-14e4a5ffd150" providerId="ADAL" clId="{AB39FAC8-B292-40C5-8E2C-BB9193AC5C2E}" dt="2021-11-10T20:20:52.543" v="343" actId="47"/>
        <pc:sldMkLst>
          <pc:docMk/>
          <pc:sldMk cId="1811299398" sldId="388"/>
        </pc:sldMkLst>
      </pc:sldChg>
      <pc:sldChg chg="add del">
        <pc:chgData name="Ondřej Špetík" userId="9f031316-d7f0-4746-9b26-14e4a5ffd150" providerId="ADAL" clId="{AB39FAC8-B292-40C5-8E2C-BB9193AC5C2E}" dt="2021-11-10T20:20:52.909" v="344" actId="47"/>
        <pc:sldMkLst>
          <pc:docMk/>
          <pc:sldMk cId="1372129233" sldId="389"/>
        </pc:sldMkLst>
      </pc:sldChg>
      <pc:sldChg chg="add del">
        <pc:chgData name="Ondřej Špetík" userId="9f031316-d7f0-4746-9b26-14e4a5ffd150" providerId="ADAL" clId="{AB39FAC8-B292-40C5-8E2C-BB9193AC5C2E}" dt="2021-11-10T20:20:53.437" v="345" actId="47"/>
        <pc:sldMkLst>
          <pc:docMk/>
          <pc:sldMk cId="261319833" sldId="390"/>
        </pc:sldMkLst>
      </pc:sldChg>
      <pc:sldChg chg="addSp delSp modSp new mod modClrScheme chgLayout">
        <pc:chgData name="Ondřej Špetík" userId="9f031316-d7f0-4746-9b26-14e4a5ffd150" providerId="ADAL" clId="{AB39FAC8-B292-40C5-8E2C-BB9193AC5C2E}" dt="2021-11-10T20:20:45.942" v="341" actId="20577"/>
        <pc:sldMkLst>
          <pc:docMk/>
          <pc:sldMk cId="3504126117" sldId="391"/>
        </pc:sldMkLst>
        <pc:spChg chg="mod ord">
          <ac:chgData name="Ondřej Špetík" userId="9f031316-d7f0-4746-9b26-14e4a5ffd150" providerId="ADAL" clId="{AB39FAC8-B292-40C5-8E2C-BB9193AC5C2E}" dt="2021-11-10T15:40:37.906" v="215" actId="700"/>
          <ac:spMkLst>
            <pc:docMk/>
            <pc:sldMk cId="3504126117" sldId="391"/>
            <ac:spMk id="2" creationId="{8497DE84-608E-4636-ACB5-02513F6BBE95}"/>
          </ac:spMkLst>
        </pc:spChg>
        <pc:spChg chg="mod ord">
          <ac:chgData name="Ondřej Špetík" userId="9f031316-d7f0-4746-9b26-14e4a5ffd150" providerId="ADAL" clId="{AB39FAC8-B292-40C5-8E2C-BB9193AC5C2E}" dt="2021-11-10T15:40:37.906" v="215" actId="700"/>
          <ac:spMkLst>
            <pc:docMk/>
            <pc:sldMk cId="3504126117" sldId="391"/>
            <ac:spMk id="3" creationId="{B6056D68-36A7-41BF-B652-B34265C1DFD0}"/>
          </ac:spMkLst>
        </pc:spChg>
        <pc:spChg chg="del mod ord">
          <ac:chgData name="Ondřej Špetík" userId="9f031316-d7f0-4746-9b26-14e4a5ffd150" providerId="ADAL" clId="{AB39FAC8-B292-40C5-8E2C-BB9193AC5C2E}" dt="2021-11-10T15:40:37.906" v="215" actId="700"/>
          <ac:spMkLst>
            <pc:docMk/>
            <pc:sldMk cId="3504126117" sldId="391"/>
            <ac:spMk id="4" creationId="{8E02011E-7823-42AE-9C3F-D34885286E55}"/>
          </ac:spMkLst>
        </pc:spChg>
        <pc:spChg chg="del mod ord">
          <ac:chgData name="Ondřej Špetík" userId="9f031316-d7f0-4746-9b26-14e4a5ffd150" providerId="ADAL" clId="{AB39FAC8-B292-40C5-8E2C-BB9193AC5C2E}" dt="2021-11-10T15:40:37.906" v="215" actId="700"/>
          <ac:spMkLst>
            <pc:docMk/>
            <pc:sldMk cId="3504126117" sldId="391"/>
            <ac:spMk id="5" creationId="{9746A808-15D2-4F22-8A94-D33FFF9DBA67}"/>
          </ac:spMkLst>
        </pc:spChg>
        <pc:spChg chg="add mod ord">
          <ac:chgData name="Ondřej Špetík" userId="9f031316-d7f0-4746-9b26-14e4a5ffd150" providerId="ADAL" clId="{AB39FAC8-B292-40C5-8E2C-BB9193AC5C2E}" dt="2021-11-10T20:20:45.942" v="341" actId="20577"/>
          <ac:spMkLst>
            <pc:docMk/>
            <pc:sldMk cId="3504126117" sldId="391"/>
            <ac:spMk id="6" creationId="{3E1974EE-0AD1-48A8-B51A-BAF5F6F55E83}"/>
          </ac:spMkLst>
        </pc:spChg>
        <pc:spChg chg="add del mod ord">
          <ac:chgData name="Ondřej Špetík" userId="9f031316-d7f0-4746-9b26-14e4a5ffd150" providerId="ADAL" clId="{AB39FAC8-B292-40C5-8E2C-BB9193AC5C2E}" dt="2021-11-10T15:40:39.397" v="216" actId="22"/>
          <ac:spMkLst>
            <pc:docMk/>
            <pc:sldMk cId="3504126117" sldId="391"/>
            <ac:spMk id="7" creationId="{067950EC-6C04-47B7-9C64-407E72E954D9}"/>
          </ac:spMkLst>
        </pc:spChg>
        <pc:picChg chg="add mod ord">
          <ac:chgData name="Ondřej Špetík" userId="9f031316-d7f0-4746-9b26-14e4a5ffd150" providerId="ADAL" clId="{AB39FAC8-B292-40C5-8E2C-BB9193AC5C2E}" dt="2021-11-10T15:40:43.637" v="218" actId="1076"/>
          <ac:picMkLst>
            <pc:docMk/>
            <pc:sldMk cId="3504126117" sldId="391"/>
            <ac:picMk id="9" creationId="{1F15B255-84BE-4D75-8FA5-A0D5D9B020B3}"/>
          </ac:picMkLst>
        </pc:picChg>
      </pc:sldChg>
      <pc:sldChg chg="new del">
        <pc:chgData name="Ondřej Špetík" userId="9f031316-d7f0-4746-9b26-14e4a5ffd150" providerId="ADAL" clId="{AB39FAC8-B292-40C5-8E2C-BB9193AC5C2E}" dt="2021-11-10T20:17:40.903" v="328" actId="47"/>
        <pc:sldMkLst>
          <pc:docMk/>
          <pc:sldMk cId="738244035" sldId="392"/>
        </pc:sldMkLst>
      </pc:sldChg>
      <pc:sldChg chg="modSp add mod ord">
        <pc:chgData name="Ondřej Špetík" userId="9f031316-d7f0-4746-9b26-14e4a5ffd150" providerId="ADAL" clId="{AB39FAC8-B292-40C5-8E2C-BB9193AC5C2E}" dt="2021-11-10T20:17:37.545" v="327"/>
        <pc:sldMkLst>
          <pc:docMk/>
          <pc:sldMk cId="3304311952" sldId="439"/>
        </pc:sldMkLst>
        <pc:spChg chg="mod">
          <ac:chgData name="Ondřej Špetík" userId="9f031316-d7f0-4746-9b26-14e4a5ffd150" providerId="ADAL" clId="{AB39FAC8-B292-40C5-8E2C-BB9193AC5C2E}" dt="2021-11-10T20:17:26.102" v="325"/>
          <ac:spMkLst>
            <pc:docMk/>
            <pc:sldMk cId="3304311952" sldId="439"/>
            <ac:spMk id="2" creationId="{C620913E-FDF0-4E7F-9DA3-1AF291514077}"/>
          </ac:spMkLst>
        </pc:spChg>
      </pc:sldChg>
      <pc:sldChg chg="modSp add mod ord">
        <pc:chgData name="Ondřej Špetík" userId="9f031316-d7f0-4746-9b26-14e4a5ffd150" providerId="ADAL" clId="{AB39FAC8-B292-40C5-8E2C-BB9193AC5C2E}" dt="2021-11-10T21:06:57.219" v="353" actId="20577"/>
        <pc:sldMkLst>
          <pc:docMk/>
          <pc:sldMk cId="1479266793" sldId="495"/>
        </pc:sldMkLst>
        <pc:spChg chg="mod">
          <ac:chgData name="Ondřej Špetík" userId="9f031316-d7f0-4746-9b26-14e4a5ffd150" providerId="ADAL" clId="{AB39FAC8-B292-40C5-8E2C-BB9193AC5C2E}" dt="2021-11-10T21:06:41.443" v="347"/>
          <ac:spMkLst>
            <pc:docMk/>
            <pc:sldMk cId="1479266793" sldId="495"/>
            <ac:spMk id="2" creationId="{7B3EA112-BC66-4B73-99DF-2AE0E74DB2DA}"/>
          </ac:spMkLst>
        </pc:spChg>
        <pc:spChg chg="mod">
          <ac:chgData name="Ondřej Špetík" userId="9f031316-d7f0-4746-9b26-14e4a5ffd150" providerId="ADAL" clId="{AB39FAC8-B292-40C5-8E2C-BB9193AC5C2E}" dt="2021-11-10T21:06:57.219" v="353" actId="20577"/>
          <ac:spMkLst>
            <pc:docMk/>
            <pc:sldMk cId="1479266793" sldId="495"/>
            <ac:spMk id="5" creationId="{F5340EA9-A7EA-4316-B1AE-837DCCA35A03}"/>
          </ac:spMkLst>
        </pc:spChg>
      </pc:sldChg>
    </pc:docChg>
  </pc:docChgLst>
  <pc:docChgLst>
    <pc:chgData name="Ondřej Špetík" userId="9f031316-d7f0-4746-9b26-14e4a5ffd150" providerId="ADAL" clId="{407B3D89-240B-4677-8585-C2BA67A1FC8B}"/>
    <pc:docChg chg="undo redo custSel addSld delSld modSld">
      <pc:chgData name="Ondřej Špetík" userId="9f031316-d7f0-4746-9b26-14e4a5ffd150" providerId="ADAL" clId="{407B3D89-240B-4677-8585-C2BA67A1FC8B}" dt="2021-05-31T14:50:12.780" v="2764" actId="20577"/>
      <pc:docMkLst>
        <pc:docMk/>
      </pc:docMkLst>
      <pc:sldChg chg="add">
        <pc:chgData name="Ondřej Špetík" userId="9f031316-d7f0-4746-9b26-14e4a5ffd150" providerId="ADAL" clId="{407B3D89-240B-4677-8585-C2BA67A1FC8B}" dt="2021-05-31T12:43:13.398" v="2067"/>
        <pc:sldMkLst>
          <pc:docMk/>
          <pc:sldMk cId="2671027299" sldId="267"/>
        </pc:sldMkLst>
      </pc:sldChg>
      <pc:sldChg chg="addSp delSp modSp mod">
        <pc:chgData name="Ondřej Špetík" userId="9f031316-d7f0-4746-9b26-14e4a5ffd150" providerId="ADAL" clId="{407B3D89-240B-4677-8585-C2BA67A1FC8B}" dt="2021-05-26T11:07:14.789" v="177" actId="20577"/>
        <pc:sldMkLst>
          <pc:docMk/>
          <pc:sldMk cId="275528018" sldId="330"/>
        </pc:sldMkLst>
        <pc:spChg chg="mod">
          <ac:chgData name="Ondřej Špetík" userId="9f031316-d7f0-4746-9b26-14e4a5ffd150" providerId="ADAL" clId="{407B3D89-240B-4677-8585-C2BA67A1FC8B}" dt="2021-05-26T10:26:24.565" v="120" actId="20577"/>
          <ac:spMkLst>
            <pc:docMk/>
            <pc:sldMk cId="275528018" sldId="330"/>
            <ac:spMk id="4" creationId="{00000000-0000-0000-0000-000000000000}"/>
          </ac:spMkLst>
        </pc:spChg>
        <pc:spChg chg="add mod">
          <ac:chgData name="Ondřej Špetík" userId="9f031316-d7f0-4746-9b26-14e4a5ffd150" providerId="ADAL" clId="{407B3D89-240B-4677-8585-C2BA67A1FC8B}" dt="2021-05-26T11:07:14.789" v="177" actId="20577"/>
          <ac:spMkLst>
            <pc:docMk/>
            <pc:sldMk cId="275528018" sldId="330"/>
            <ac:spMk id="6" creationId="{6EEB29F4-59F9-4122-A4C7-29C33C375BA4}"/>
          </ac:spMkLst>
        </pc:spChg>
        <pc:picChg chg="del mod">
          <ac:chgData name="Ondřej Špetík" userId="9f031316-d7f0-4746-9b26-14e4a5ffd150" providerId="ADAL" clId="{407B3D89-240B-4677-8585-C2BA67A1FC8B}" dt="2021-05-26T10:24:45.964" v="21" actId="478"/>
          <ac:picMkLst>
            <pc:docMk/>
            <pc:sldMk cId="275528018" sldId="330"/>
            <ac:picMk id="7" creationId="{00000000-0000-0000-0000-000000000000}"/>
          </ac:picMkLst>
        </pc:picChg>
      </pc:sldChg>
      <pc:sldChg chg="del">
        <pc:chgData name="Ondřej Špetík" userId="9f031316-d7f0-4746-9b26-14e4a5ffd150" providerId="ADAL" clId="{407B3D89-240B-4677-8585-C2BA67A1FC8B}" dt="2021-05-26T10:24:53.368" v="23" actId="47"/>
        <pc:sldMkLst>
          <pc:docMk/>
          <pc:sldMk cId="3934626368" sldId="331"/>
        </pc:sldMkLst>
      </pc:sldChg>
      <pc:sldChg chg="del">
        <pc:chgData name="Ondřej Špetík" userId="9f031316-d7f0-4746-9b26-14e4a5ffd150" providerId="ADAL" clId="{407B3D89-240B-4677-8585-C2BA67A1FC8B}" dt="2021-05-26T10:24:53.787" v="24" actId="47"/>
        <pc:sldMkLst>
          <pc:docMk/>
          <pc:sldMk cId="2269757556" sldId="332"/>
        </pc:sldMkLst>
      </pc:sldChg>
      <pc:sldChg chg="del">
        <pc:chgData name="Ondřej Špetík" userId="9f031316-d7f0-4746-9b26-14e4a5ffd150" providerId="ADAL" clId="{407B3D89-240B-4677-8585-C2BA67A1FC8B}" dt="2021-05-26T10:24:54.029" v="25" actId="47"/>
        <pc:sldMkLst>
          <pc:docMk/>
          <pc:sldMk cId="3148695841" sldId="333"/>
        </pc:sldMkLst>
      </pc:sldChg>
      <pc:sldChg chg="del">
        <pc:chgData name="Ondřej Špetík" userId="9f031316-d7f0-4746-9b26-14e4a5ffd150" providerId="ADAL" clId="{407B3D89-240B-4677-8585-C2BA67A1FC8B}" dt="2021-05-26T10:24:54.233" v="26" actId="47"/>
        <pc:sldMkLst>
          <pc:docMk/>
          <pc:sldMk cId="2228809300" sldId="334"/>
        </pc:sldMkLst>
      </pc:sldChg>
      <pc:sldChg chg="del">
        <pc:chgData name="Ondřej Špetík" userId="9f031316-d7f0-4746-9b26-14e4a5ffd150" providerId="ADAL" clId="{407B3D89-240B-4677-8585-C2BA67A1FC8B}" dt="2021-05-26T10:24:54.403" v="27" actId="47"/>
        <pc:sldMkLst>
          <pc:docMk/>
          <pc:sldMk cId="3424075688" sldId="335"/>
        </pc:sldMkLst>
      </pc:sldChg>
      <pc:sldChg chg="del">
        <pc:chgData name="Ondřej Špetík" userId="9f031316-d7f0-4746-9b26-14e4a5ffd150" providerId="ADAL" clId="{407B3D89-240B-4677-8585-C2BA67A1FC8B}" dt="2021-05-26T10:24:54.970" v="28" actId="47"/>
        <pc:sldMkLst>
          <pc:docMk/>
          <pc:sldMk cId="677957314" sldId="336"/>
        </pc:sldMkLst>
      </pc:sldChg>
      <pc:sldChg chg="del">
        <pc:chgData name="Ondřej Špetík" userId="9f031316-d7f0-4746-9b26-14e4a5ffd150" providerId="ADAL" clId="{407B3D89-240B-4677-8585-C2BA67A1FC8B}" dt="2021-05-26T10:24:55.249" v="29" actId="47"/>
        <pc:sldMkLst>
          <pc:docMk/>
          <pc:sldMk cId="644322475" sldId="337"/>
        </pc:sldMkLst>
      </pc:sldChg>
      <pc:sldChg chg="del">
        <pc:chgData name="Ondřej Špetík" userId="9f031316-d7f0-4746-9b26-14e4a5ffd150" providerId="ADAL" clId="{407B3D89-240B-4677-8585-C2BA67A1FC8B}" dt="2021-05-26T10:24:55.474" v="30" actId="47"/>
        <pc:sldMkLst>
          <pc:docMk/>
          <pc:sldMk cId="885647608" sldId="338"/>
        </pc:sldMkLst>
      </pc:sldChg>
      <pc:sldChg chg="del">
        <pc:chgData name="Ondřej Špetík" userId="9f031316-d7f0-4746-9b26-14e4a5ffd150" providerId="ADAL" clId="{407B3D89-240B-4677-8585-C2BA67A1FC8B}" dt="2021-05-26T10:24:55.731" v="31" actId="47"/>
        <pc:sldMkLst>
          <pc:docMk/>
          <pc:sldMk cId="750050574" sldId="339"/>
        </pc:sldMkLst>
      </pc:sldChg>
      <pc:sldChg chg="del">
        <pc:chgData name="Ondřej Špetík" userId="9f031316-d7f0-4746-9b26-14e4a5ffd150" providerId="ADAL" clId="{407B3D89-240B-4677-8585-C2BA67A1FC8B}" dt="2021-05-26T10:24:56.250" v="32" actId="47"/>
        <pc:sldMkLst>
          <pc:docMk/>
          <pc:sldMk cId="2626528581" sldId="340"/>
        </pc:sldMkLst>
      </pc:sldChg>
      <pc:sldChg chg="del">
        <pc:chgData name="Ondřej Špetík" userId="9f031316-d7f0-4746-9b26-14e4a5ffd150" providerId="ADAL" clId="{407B3D89-240B-4677-8585-C2BA67A1FC8B}" dt="2021-05-26T10:24:56.488" v="33" actId="47"/>
        <pc:sldMkLst>
          <pc:docMk/>
          <pc:sldMk cId="3188436940" sldId="341"/>
        </pc:sldMkLst>
      </pc:sldChg>
      <pc:sldChg chg="del">
        <pc:chgData name="Ondřej Špetík" userId="9f031316-d7f0-4746-9b26-14e4a5ffd150" providerId="ADAL" clId="{407B3D89-240B-4677-8585-C2BA67A1FC8B}" dt="2021-05-26T10:24:56.777" v="34" actId="47"/>
        <pc:sldMkLst>
          <pc:docMk/>
          <pc:sldMk cId="2637151408" sldId="342"/>
        </pc:sldMkLst>
      </pc:sldChg>
      <pc:sldChg chg="del">
        <pc:chgData name="Ondřej Špetík" userId="9f031316-d7f0-4746-9b26-14e4a5ffd150" providerId="ADAL" clId="{407B3D89-240B-4677-8585-C2BA67A1FC8B}" dt="2021-05-26T10:24:57.014" v="35" actId="47"/>
        <pc:sldMkLst>
          <pc:docMk/>
          <pc:sldMk cId="1151272705" sldId="343"/>
        </pc:sldMkLst>
      </pc:sldChg>
      <pc:sldChg chg="del">
        <pc:chgData name="Ondřej Špetík" userId="9f031316-d7f0-4746-9b26-14e4a5ffd150" providerId="ADAL" clId="{407B3D89-240B-4677-8585-C2BA67A1FC8B}" dt="2021-05-26T10:24:57.337" v="36" actId="47"/>
        <pc:sldMkLst>
          <pc:docMk/>
          <pc:sldMk cId="2562317906" sldId="344"/>
        </pc:sldMkLst>
      </pc:sldChg>
      <pc:sldChg chg="del">
        <pc:chgData name="Ondřej Špetík" userId="9f031316-d7f0-4746-9b26-14e4a5ffd150" providerId="ADAL" clId="{407B3D89-240B-4677-8585-C2BA67A1FC8B}" dt="2021-05-26T10:24:58.019" v="37" actId="47"/>
        <pc:sldMkLst>
          <pc:docMk/>
          <pc:sldMk cId="888583723" sldId="345"/>
        </pc:sldMkLst>
      </pc:sldChg>
      <pc:sldChg chg="del">
        <pc:chgData name="Ondřej Špetík" userId="9f031316-d7f0-4746-9b26-14e4a5ffd150" providerId="ADAL" clId="{407B3D89-240B-4677-8585-C2BA67A1FC8B}" dt="2021-05-26T10:24:58.929" v="38" actId="47"/>
        <pc:sldMkLst>
          <pc:docMk/>
          <pc:sldMk cId="3087913049" sldId="346"/>
        </pc:sldMkLst>
      </pc:sldChg>
      <pc:sldChg chg="del">
        <pc:chgData name="Ondřej Špetík" userId="9f031316-d7f0-4746-9b26-14e4a5ffd150" providerId="ADAL" clId="{407B3D89-240B-4677-8585-C2BA67A1FC8B}" dt="2021-05-26T10:24:59.425" v="39" actId="47"/>
        <pc:sldMkLst>
          <pc:docMk/>
          <pc:sldMk cId="1016157911" sldId="347"/>
        </pc:sldMkLst>
      </pc:sldChg>
      <pc:sldChg chg="del">
        <pc:chgData name="Ondřej Špetík" userId="9f031316-d7f0-4746-9b26-14e4a5ffd150" providerId="ADAL" clId="{407B3D89-240B-4677-8585-C2BA67A1FC8B}" dt="2021-05-26T10:24:59.969" v="40" actId="47"/>
        <pc:sldMkLst>
          <pc:docMk/>
          <pc:sldMk cId="1551319978" sldId="348"/>
        </pc:sldMkLst>
      </pc:sldChg>
      <pc:sldChg chg="del">
        <pc:chgData name="Ondřej Špetík" userId="9f031316-d7f0-4746-9b26-14e4a5ffd150" providerId="ADAL" clId="{407B3D89-240B-4677-8585-C2BA67A1FC8B}" dt="2021-05-26T10:25:00.296" v="41" actId="47"/>
        <pc:sldMkLst>
          <pc:docMk/>
          <pc:sldMk cId="4286703992" sldId="349"/>
        </pc:sldMkLst>
      </pc:sldChg>
      <pc:sldChg chg="del">
        <pc:chgData name="Ondřej Špetík" userId="9f031316-d7f0-4746-9b26-14e4a5ffd150" providerId="ADAL" clId="{407B3D89-240B-4677-8585-C2BA67A1FC8B}" dt="2021-05-26T10:25:00.502" v="42" actId="47"/>
        <pc:sldMkLst>
          <pc:docMk/>
          <pc:sldMk cId="715192427" sldId="350"/>
        </pc:sldMkLst>
      </pc:sldChg>
      <pc:sldChg chg="del">
        <pc:chgData name="Ondřej Špetík" userId="9f031316-d7f0-4746-9b26-14e4a5ffd150" providerId="ADAL" clId="{407B3D89-240B-4677-8585-C2BA67A1FC8B}" dt="2021-05-26T10:25:00.735" v="43" actId="47"/>
        <pc:sldMkLst>
          <pc:docMk/>
          <pc:sldMk cId="3527889711" sldId="351"/>
        </pc:sldMkLst>
      </pc:sldChg>
      <pc:sldChg chg="del">
        <pc:chgData name="Ondřej Špetík" userId="9f031316-d7f0-4746-9b26-14e4a5ffd150" providerId="ADAL" clId="{407B3D89-240B-4677-8585-C2BA67A1FC8B}" dt="2021-05-26T10:25:01.674" v="44" actId="47"/>
        <pc:sldMkLst>
          <pc:docMk/>
          <pc:sldMk cId="2871203756" sldId="352"/>
        </pc:sldMkLst>
      </pc:sldChg>
      <pc:sldChg chg="del">
        <pc:chgData name="Ondřej Špetík" userId="9f031316-d7f0-4746-9b26-14e4a5ffd150" providerId="ADAL" clId="{407B3D89-240B-4677-8585-C2BA67A1FC8B}" dt="2021-05-26T10:25:02.083" v="45" actId="47"/>
        <pc:sldMkLst>
          <pc:docMk/>
          <pc:sldMk cId="879995097" sldId="353"/>
        </pc:sldMkLst>
      </pc:sldChg>
      <pc:sldChg chg="del">
        <pc:chgData name="Ondřej Špetík" userId="9f031316-d7f0-4746-9b26-14e4a5ffd150" providerId="ADAL" clId="{407B3D89-240B-4677-8585-C2BA67A1FC8B}" dt="2021-05-26T10:25:02.577" v="46" actId="47"/>
        <pc:sldMkLst>
          <pc:docMk/>
          <pc:sldMk cId="3396292303" sldId="354"/>
        </pc:sldMkLst>
      </pc:sldChg>
      <pc:sldChg chg="del">
        <pc:chgData name="Ondřej Špetík" userId="9f031316-d7f0-4746-9b26-14e4a5ffd150" providerId="ADAL" clId="{407B3D89-240B-4677-8585-C2BA67A1FC8B}" dt="2021-05-26T10:25:03.006" v="47" actId="47"/>
        <pc:sldMkLst>
          <pc:docMk/>
          <pc:sldMk cId="1856733360" sldId="355"/>
        </pc:sldMkLst>
      </pc:sldChg>
      <pc:sldChg chg="del">
        <pc:chgData name="Ondřej Špetík" userId="9f031316-d7f0-4746-9b26-14e4a5ffd150" providerId="ADAL" clId="{407B3D89-240B-4677-8585-C2BA67A1FC8B}" dt="2021-05-26T10:25:03.423" v="48" actId="47"/>
        <pc:sldMkLst>
          <pc:docMk/>
          <pc:sldMk cId="480411593" sldId="356"/>
        </pc:sldMkLst>
      </pc:sldChg>
      <pc:sldChg chg="del">
        <pc:chgData name="Ondřej Špetík" userId="9f031316-d7f0-4746-9b26-14e4a5ffd150" providerId="ADAL" clId="{407B3D89-240B-4677-8585-C2BA67A1FC8B}" dt="2021-05-26T10:25:05.217" v="49" actId="47"/>
        <pc:sldMkLst>
          <pc:docMk/>
          <pc:sldMk cId="2273570240" sldId="357"/>
        </pc:sldMkLst>
      </pc:sldChg>
      <pc:sldChg chg="modSp mod">
        <pc:chgData name="Ondřej Špetík" userId="9f031316-d7f0-4746-9b26-14e4a5ffd150" providerId="ADAL" clId="{407B3D89-240B-4677-8585-C2BA67A1FC8B}" dt="2021-05-26T10:24:38.527" v="19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407B3D89-240B-4677-8585-C2BA67A1FC8B}" dt="2021-05-26T10:24:38.527" v="19" actId="20577"/>
          <ac:spMkLst>
            <pc:docMk/>
            <pc:sldMk cId="386646529" sldId="366"/>
            <ac:spMk id="6" creationId="{00000000-0000-0000-0000-000000000000}"/>
          </ac:spMkLst>
        </pc:spChg>
      </pc:sldChg>
      <pc:sldChg chg="addSp delSp modSp add mod">
        <pc:chgData name="Ondřej Špetík" userId="9f031316-d7f0-4746-9b26-14e4a5ffd150" providerId="ADAL" clId="{407B3D89-240B-4677-8585-C2BA67A1FC8B}" dt="2021-05-26T11:23:35.521" v="190" actId="1076"/>
        <pc:sldMkLst>
          <pc:docMk/>
          <pc:sldMk cId="2783139328" sldId="367"/>
        </pc:sldMkLst>
        <pc:spChg chg="del">
          <ac:chgData name="Ondřej Špetík" userId="9f031316-d7f0-4746-9b26-14e4a5ffd150" providerId="ADAL" clId="{407B3D89-240B-4677-8585-C2BA67A1FC8B}" dt="2021-05-26T11:23:30.160" v="188" actId="931"/>
          <ac:spMkLst>
            <pc:docMk/>
            <pc:sldMk cId="2783139328" sldId="367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1:23:35.521" v="190" actId="1076"/>
          <ac:picMkLst>
            <pc:docMk/>
            <pc:sldMk cId="2783139328" sldId="367"/>
            <ac:picMk id="7" creationId="{3337F4F4-B1B1-4174-A1C6-4A67C163439D}"/>
          </ac:picMkLst>
        </pc:picChg>
      </pc:sldChg>
      <pc:sldChg chg="addSp delSp modSp add mod modClrScheme chgLayout">
        <pc:chgData name="Ondřej Špetík" userId="9f031316-d7f0-4746-9b26-14e4a5ffd150" providerId="ADAL" clId="{407B3D89-240B-4677-8585-C2BA67A1FC8B}" dt="2021-05-26T11:08:11.263" v="187" actId="1076"/>
        <pc:sldMkLst>
          <pc:docMk/>
          <pc:sldMk cId="1179361006" sldId="368"/>
        </pc:sldMkLst>
        <pc:spChg chg="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2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3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6T11:06:53.333" v="167" actId="26606"/>
          <ac:spMkLst>
            <pc:docMk/>
            <pc:sldMk cId="1179361006" sldId="368"/>
            <ac:spMk id="4" creationId="{00000000-0000-0000-0000-000000000000}"/>
          </ac:spMkLst>
        </pc:spChg>
        <pc:spChg chg="add del">
          <ac:chgData name="Ondřej Špetík" userId="9f031316-d7f0-4746-9b26-14e4a5ffd150" providerId="ADAL" clId="{407B3D89-240B-4677-8585-C2BA67A1FC8B}" dt="2021-05-26T11:07:20.693" v="178" actId="478"/>
          <ac:spMkLst>
            <pc:docMk/>
            <pc:sldMk cId="1179361006" sldId="368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26T11:06:53.333" v="167" actId="26606"/>
          <ac:spMkLst>
            <pc:docMk/>
            <pc:sldMk cId="1179361006" sldId="368"/>
            <ac:spMk id="12" creationId="{0C041B86-9F3A-4318-B5E2-86CF2F0BF5C8}"/>
          </ac:spMkLst>
        </pc:spChg>
        <pc:spChg chg="add del 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16" creationId="{ED3B256E-096D-449C-BECE-5F0C93303246}"/>
          </ac:spMkLst>
        </pc:spChg>
        <pc:spChg chg="add del 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18" creationId="{2EF1AB9E-2DC3-4BF0-BAF6-032559C2C384}"/>
          </ac:spMkLst>
        </pc:spChg>
        <pc:spChg chg="add del 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20" creationId="{3E4E519D-E1B7-4EEA-AB21-0C28127E9D1B}"/>
          </ac:spMkLst>
        </pc:spChg>
        <pc:picChg chg="add mod">
          <ac:chgData name="Ondřej Špetík" userId="9f031316-d7f0-4746-9b26-14e4a5ffd150" providerId="ADAL" clId="{407B3D89-240B-4677-8585-C2BA67A1FC8B}" dt="2021-05-26T11:06:57.385" v="168" actId="1076"/>
          <ac:picMkLst>
            <pc:docMk/>
            <pc:sldMk cId="1179361006" sldId="368"/>
            <ac:picMk id="5" creationId="{34D011BF-BEEE-4FAB-A115-421433D7C335}"/>
          </ac:picMkLst>
        </pc:picChg>
        <pc:picChg chg="add del mod">
          <ac:chgData name="Ondřej Špetík" userId="9f031316-d7f0-4746-9b26-14e4a5ffd150" providerId="ADAL" clId="{407B3D89-240B-4677-8585-C2BA67A1FC8B}" dt="2021-05-26T11:07:21.607" v="179" actId="478"/>
          <ac:picMkLst>
            <pc:docMk/>
            <pc:sldMk cId="1179361006" sldId="368"/>
            <ac:picMk id="7" creationId="{52EDA922-8895-477C-88A3-97AF1C4D89CA}"/>
          </ac:picMkLst>
        </pc:picChg>
        <pc:picChg chg="add mod">
          <ac:chgData name="Ondřej Špetík" userId="9f031316-d7f0-4746-9b26-14e4a5ffd150" providerId="ADAL" clId="{407B3D89-240B-4677-8585-C2BA67A1FC8B}" dt="2021-05-26T11:07:55.652" v="185" actId="26606"/>
          <ac:picMkLst>
            <pc:docMk/>
            <pc:sldMk cId="1179361006" sldId="368"/>
            <ac:picMk id="9" creationId="{C48D3B98-FA55-4C98-B6BB-E83DA547CB68}"/>
          </ac:picMkLst>
        </pc:picChg>
        <pc:picChg chg="add mod">
          <ac:chgData name="Ondřej Špetík" userId="9f031316-d7f0-4746-9b26-14e4a5ffd150" providerId="ADAL" clId="{407B3D89-240B-4677-8585-C2BA67A1FC8B}" dt="2021-05-26T11:08:11.263" v="187" actId="1076"/>
          <ac:picMkLst>
            <pc:docMk/>
            <pc:sldMk cId="1179361006" sldId="368"/>
            <ac:picMk id="11" creationId="{09360FD4-DE1E-40B5-B526-9E9CA9BDA5A3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4:09:36.364" v="194" actId="1076"/>
        <pc:sldMkLst>
          <pc:docMk/>
          <pc:sldMk cId="404124604" sldId="369"/>
        </pc:sldMkLst>
        <pc:spChg chg="del">
          <ac:chgData name="Ondřej Špetík" userId="9f031316-d7f0-4746-9b26-14e4a5ffd150" providerId="ADAL" clId="{407B3D89-240B-4677-8585-C2BA67A1FC8B}" dt="2021-05-26T14:09:30.791" v="191"/>
          <ac:spMkLst>
            <pc:docMk/>
            <pc:sldMk cId="404124604" sldId="369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4:09:36.364" v="194" actId="1076"/>
          <ac:picMkLst>
            <pc:docMk/>
            <pc:sldMk cId="404124604" sldId="369"/>
            <ac:picMk id="7" creationId="{4053657B-C417-40EE-A755-4D4704FC6337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4:27:12.343" v="199" actId="1076"/>
        <pc:sldMkLst>
          <pc:docMk/>
          <pc:sldMk cId="2540731595" sldId="370"/>
        </pc:sldMkLst>
        <pc:spChg chg="del">
          <ac:chgData name="Ondřej Špetík" userId="9f031316-d7f0-4746-9b26-14e4a5ffd150" providerId="ADAL" clId="{407B3D89-240B-4677-8585-C2BA67A1FC8B}" dt="2021-05-26T14:27:05.305" v="195"/>
          <ac:spMkLst>
            <pc:docMk/>
            <pc:sldMk cId="2540731595" sldId="370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4:27:12.343" v="199" actId="1076"/>
          <ac:picMkLst>
            <pc:docMk/>
            <pc:sldMk cId="2540731595" sldId="370"/>
            <ac:picMk id="7" creationId="{6239B9B2-9ECE-4D7E-8F29-82F1F17BD193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4:53:58.565" v="202" actId="1076"/>
        <pc:sldMkLst>
          <pc:docMk/>
          <pc:sldMk cId="2645083369" sldId="371"/>
        </pc:sldMkLst>
        <pc:spChg chg="del">
          <ac:chgData name="Ondřej Špetík" userId="9f031316-d7f0-4746-9b26-14e4a5ffd150" providerId="ADAL" clId="{407B3D89-240B-4677-8585-C2BA67A1FC8B}" dt="2021-05-26T14:53:52.534" v="200"/>
          <ac:spMkLst>
            <pc:docMk/>
            <pc:sldMk cId="2645083369" sldId="371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4:53:58.565" v="202" actId="1076"/>
          <ac:picMkLst>
            <pc:docMk/>
            <pc:sldMk cId="2645083369" sldId="371"/>
            <ac:picMk id="7" creationId="{568CE28C-BA6D-4C30-B690-162A793D8797}"/>
          </ac:picMkLst>
        </pc:picChg>
      </pc:sldChg>
      <pc:sldChg chg="addSp modSp add mod">
        <pc:chgData name="Ondřej Špetík" userId="9f031316-d7f0-4746-9b26-14e4a5ffd150" providerId="ADAL" clId="{407B3D89-240B-4677-8585-C2BA67A1FC8B}" dt="2021-05-26T15:00:41.448" v="204" actId="1076"/>
        <pc:sldMkLst>
          <pc:docMk/>
          <pc:sldMk cId="1405505017" sldId="372"/>
        </pc:sldMkLst>
        <pc:picChg chg="add mod">
          <ac:chgData name="Ondřej Špetík" userId="9f031316-d7f0-4746-9b26-14e4a5ffd150" providerId="ADAL" clId="{407B3D89-240B-4677-8585-C2BA67A1FC8B}" dt="2021-05-26T15:00:41.448" v="204" actId="1076"/>
          <ac:picMkLst>
            <pc:docMk/>
            <pc:sldMk cId="1405505017" sldId="372"/>
            <ac:picMk id="5" creationId="{3C82A3C9-9B49-44A5-8833-BFDEDF2EA7BD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5:08:56.263" v="207" actId="1076"/>
        <pc:sldMkLst>
          <pc:docMk/>
          <pc:sldMk cId="1299650357" sldId="373"/>
        </pc:sldMkLst>
        <pc:spChg chg="del">
          <ac:chgData name="Ondřej Špetík" userId="9f031316-d7f0-4746-9b26-14e4a5ffd150" providerId="ADAL" clId="{407B3D89-240B-4677-8585-C2BA67A1FC8B}" dt="2021-05-26T15:08:50.211" v="205"/>
          <ac:spMkLst>
            <pc:docMk/>
            <pc:sldMk cId="1299650357" sldId="373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5:08:56.263" v="207" actId="1076"/>
          <ac:picMkLst>
            <pc:docMk/>
            <pc:sldMk cId="1299650357" sldId="373"/>
            <ac:picMk id="5" creationId="{2072F4DD-7A4B-458A-B0C8-FB4E35D8407A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39:23.675" v="439" actId="20577"/>
        <pc:sldMkLst>
          <pc:docMk/>
          <pc:sldMk cId="1693369534" sldId="374"/>
        </pc:sldMkLst>
        <pc:spChg chg="mod">
          <ac:chgData name="Ondřej Špetík" userId="9f031316-d7f0-4746-9b26-14e4a5ffd150" providerId="ADAL" clId="{407B3D89-240B-4677-8585-C2BA67A1FC8B}" dt="2021-05-28T11:39:23.675" v="439" actId="20577"/>
          <ac:spMkLst>
            <pc:docMk/>
            <pc:sldMk cId="1693369534" sldId="374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0:29:41.325" v="216" actId="3680"/>
          <ac:spMkLst>
            <pc:docMk/>
            <pc:sldMk cId="1693369534" sldId="374"/>
            <ac:spMk id="6" creationId="{6EEB29F4-59F9-4122-A4C7-29C33C375BA4}"/>
          </ac:spMkLst>
        </pc:spChg>
        <pc:spChg chg="add del mod">
          <ac:chgData name="Ondřej Špetík" userId="9f031316-d7f0-4746-9b26-14e4a5ffd150" providerId="ADAL" clId="{407B3D89-240B-4677-8585-C2BA67A1FC8B}" dt="2021-05-28T10:32:51.960" v="320" actId="478"/>
          <ac:spMkLst>
            <pc:docMk/>
            <pc:sldMk cId="1693369534" sldId="374"/>
            <ac:spMk id="9" creationId="{BEFE7034-A789-423B-9BFC-3716A738402C}"/>
          </ac:spMkLst>
        </pc:spChg>
        <pc:graphicFrameChg chg="add del mod ord modGraphic">
          <ac:chgData name="Ondřej Špetík" userId="9f031316-d7f0-4746-9b26-14e4a5ffd150" providerId="ADAL" clId="{407B3D89-240B-4677-8585-C2BA67A1FC8B}" dt="2021-05-28T10:32:48.860" v="319" actId="478"/>
          <ac:graphicFrameMkLst>
            <pc:docMk/>
            <pc:sldMk cId="1693369534" sldId="374"/>
            <ac:graphicFrameMk id="5" creationId="{B5214B90-84AA-4F40-83FB-B1655A1859A6}"/>
          </ac:graphicFrameMkLst>
        </pc:graphicFrameChg>
        <pc:graphicFrameChg chg="add mod modGraphic">
          <ac:chgData name="Ondřej Špetík" userId="9f031316-d7f0-4746-9b26-14e4a5ffd150" providerId="ADAL" clId="{407B3D89-240B-4677-8585-C2BA67A1FC8B}" dt="2021-05-28T10:33:44.277" v="340" actId="14734"/>
          <ac:graphicFrameMkLst>
            <pc:docMk/>
            <pc:sldMk cId="1693369534" sldId="374"/>
            <ac:graphicFrameMk id="7" creationId="{7445E8BD-41B9-4D49-B7FC-6799522D982A}"/>
          </ac:graphicFrameMkLst>
        </pc:graphicFrameChg>
      </pc:sldChg>
      <pc:sldChg chg="addSp delSp modSp add mod">
        <pc:chgData name="Ondřej Špetík" userId="9f031316-d7f0-4746-9b26-14e4a5ffd150" providerId="ADAL" clId="{407B3D89-240B-4677-8585-C2BA67A1FC8B}" dt="2021-05-28T11:34:57.027" v="360" actId="20577"/>
        <pc:sldMkLst>
          <pc:docMk/>
          <pc:sldMk cId="3898196509" sldId="375"/>
        </pc:sldMkLst>
        <pc:spChg chg="mod">
          <ac:chgData name="Ondřej Špetík" userId="9f031316-d7f0-4746-9b26-14e4a5ffd150" providerId="ADAL" clId="{407B3D89-240B-4677-8585-C2BA67A1FC8B}" dt="2021-05-28T11:34:57.027" v="360" actId="20577"/>
          <ac:spMkLst>
            <pc:docMk/>
            <pc:sldMk cId="3898196509" sldId="375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1:34:45.810" v="341"/>
          <ac:spMkLst>
            <pc:docMk/>
            <pc:sldMk cId="3898196509" sldId="375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8T11:34:52.810" v="344" actId="14100"/>
          <ac:picMkLst>
            <pc:docMk/>
            <pc:sldMk cId="3898196509" sldId="375"/>
            <ac:picMk id="7" creationId="{14E43B83-20DA-4AC8-83CD-F8C5D813C5CD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37:49.376" v="364" actId="1076"/>
        <pc:sldMkLst>
          <pc:docMk/>
          <pc:sldMk cId="2804722691" sldId="376"/>
        </pc:sldMkLst>
        <pc:spChg chg="del">
          <ac:chgData name="Ondřej Špetík" userId="9f031316-d7f0-4746-9b26-14e4a5ffd150" providerId="ADAL" clId="{407B3D89-240B-4677-8585-C2BA67A1FC8B}" dt="2021-05-28T11:37:42.595" v="361"/>
          <ac:spMkLst>
            <pc:docMk/>
            <pc:sldMk cId="2804722691" sldId="376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8T11:37:49.376" v="364" actId="1076"/>
          <ac:picMkLst>
            <pc:docMk/>
            <pc:sldMk cId="2804722691" sldId="376"/>
            <ac:picMk id="7" creationId="{E3BF91BF-8815-4DC6-B322-FFF3E4D3A122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39:04.197" v="420" actId="313"/>
        <pc:sldMkLst>
          <pc:docMk/>
          <pc:sldMk cId="2391023143" sldId="377"/>
        </pc:sldMkLst>
        <pc:spChg chg="mod">
          <ac:chgData name="Ondřej Špetík" userId="9f031316-d7f0-4746-9b26-14e4a5ffd150" providerId="ADAL" clId="{407B3D89-240B-4677-8585-C2BA67A1FC8B}" dt="2021-05-28T11:39:04.197" v="420" actId="313"/>
          <ac:spMkLst>
            <pc:docMk/>
            <pc:sldMk cId="2391023143" sldId="377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1:38:27.807" v="365"/>
          <ac:spMkLst>
            <pc:docMk/>
            <pc:sldMk cId="2391023143" sldId="377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8T11:38:32.518" v="368" actId="1076"/>
          <ac:picMkLst>
            <pc:docMk/>
            <pc:sldMk cId="2391023143" sldId="377"/>
            <ac:picMk id="7" creationId="{5D13BC51-6429-4129-8869-EB08C464BBDC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47:40.760" v="501" actId="27636"/>
        <pc:sldMkLst>
          <pc:docMk/>
          <pc:sldMk cId="2341028895" sldId="378"/>
        </pc:sldMkLst>
        <pc:spChg chg="mod">
          <ac:chgData name="Ondřej Špetík" userId="9f031316-d7f0-4746-9b26-14e4a5ffd150" providerId="ADAL" clId="{407B3D89-240B-4677-8585-C2BA67A1FC8B}" dt="2021-05-28T11:47:40.760" v="501" actId="27636"/>
          <ac:spMkLst>
            <pc:docMk/>
            <pc:sldMk cId="2341028895" sldId="378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1:46:24.085" v="440"/>
          <ac:spMkLst>
            <pc:docMk/>
            <pc:sldMk cId="2341028895" sldId="378"/>
            <ac:spMk id="6" creationId="{6EEB29F4-59F9-4122-A4C7-29C33C375BA4}"/>
          </ac:spMkLst>
        </pc:spChg>
        <pc:spChg chg="add del mod">
          <ac:chgData name="Ondřej Špetík" userId="9f031316-d7f0-4746-9b26-14e4a5ffd150" providerId="ADAL" clId="{407B3D89-240B-4677-8585-C2BA67A1FC8B}" dt="2021-05-28T11:46:43.888" v="445" actId="478"/>
          <ac:spMkLst>
            <pc:docMk/>
            <pc:sldMk cId="2341028895" sldId="378"/>
            <ac:spMk id="9" creationId="{F5BD6E39-6416-418E-8B80-E47D3958982F}"/>
          </ac:spMkLst>
        </pc:spChg>
        <pc:picChg chg="add del mod">
          <ac:chgData name="Ondřej Špetík" userId="9f031316-d7f0-4746-9b26-14e4a5ffd150" providerId="ADAL" clId="{407B3D89-240B-4677-8585-C2BA67A1FC8B}" dt="2021-05-28T11:46:32.245" v="442" actId="478"/>
          <ac:picMkLst>
            <pc:docMk/>
            <pc:sldMk cId="2341028895" sldId="378"/>
            <ac:picMk id="7" creationId="{0E1DBC32-654A-4EB4-9EE9-5C65461052AF}"/>
          </ac:picMkLst>
        </pc:picChg>
        <pc:picChg chg="add mod">
          <ac:chgData name="Ondřej Špetík" userId="9f031316-d7f0-4746-9b26-14e4a5ffd150" providerId="ADAL" clId="{407B3D89-240B-4677-8585-C2BA67A1FC8B}" dt="2021-05-28T11:46:47.530" v="447" actId="1076"/>
          <ac:picMkLst>
            <pc:docMk/>
            <pc:sldMk cId="2341028895" sldId="378"/>
            <ac:picMk id="10" creationId="{E54874FB-36BC-485E-80E9-EC4B9043B049}"/>
          </ac:picMkLst>
        </pc:picChg>
      </pc:sldChg>
      <pc:sldChg chg="add">
        <pc:chgData name="Ondřej Špetík" userId="9f031316-d7f0-4746-9b26-14e4a5ffd150" providerId="ADAL" clId="{407B3D89-240B-4677-8585-C2BA67A1FC8B}" dt="2021-05-26T10:25:09.009" v="62"/>
        <pc:sldMkLst>
          <pc:docMk/>
          <pc:sldMk cId="262984412" sldId="379"/>
        </pc:sldMkLst>
      </pc:sldChg>
      <pc:sldChg chg="add">
        <pc:chgData name="Ondřej Špetík" userId="9f031316-d7f0-4746-9b26-14e4a5ffd150" providerId="ADAL" clId="{407B3D89-240B-4677-8585-C2BA67A1FC8B}" dt="2021-05-26T10:25:09.036" v="63"/>
        <pc:sldMkLst>
          <pc:docMk/>
          <pc:sldMk cId="1658316372" sldId="380"/>
        </pc:sldMkLst>
      </pc:sldChg>
      <pc:sldChg chg="add">
        <pc:chgData name="Ondřej Špetík" userId="9f031316-d7f0-4746-9b26-14e4a5ffd150" providerId="ADAL" clId="{407B3D89-240B-4677-8585-C2BA67A1FC8B}" dt="2021-05-26T10:25:09.076" v="64"/>
        <pc:sldMkLst>
          <pc:docMk/>
          <pc:sldMk cId="14069171" sldId="381"/>
        </pc:sldMkLst>
      </pc:sldChg>
      <pc:sldChg chg="add">
        <pc:chgData name="Ondřej Špetík" userId="9f031316-d7f0-4746-9b26-14e4a5ffd150" providerId="ADAL" clId="{407B3D89-240B-4677-8585-C2BA67A1FC8B}" dt="2021-05-26T10:25:09.109" v="65"/>
        <pc:sldMkLst>
          <pc:docMk/>
          <pc:sldMk cId="672576004" sldId="382"/>
        </pc:sldMkLst>
      </pc:sldChg>
      <pc:sldChg chg="modSp add mod">
        <pc:chgData name="Ondřej Špetík" userId="9f031316-d7f0-4746-9b26-14e4a5ffd150" providerId="ADAL" clId="{407B3D89-240B-4677-8585-C2BA67A1FC8B}" dt="2021-05-31T11:23:59.921" v="589" actId="27636"/>
        <pc:sldMkLst>
          <pc:docMk/>
          <pc:sldMk cId="720447242" sldId="383"/>
        </pc:sldMkLst>
        <pc:spChg chg="mod">
          <ac:chgData name="Ondřej Špetík" userId="9f031316-d7f0-4746-9b26-14e4a5ffd150" providerId="ADAL" clId="{407B3D89-240B-4677-8585-C2BA67A1FC8B}" dt="2021-05-31T11:18:22.998" v="521" actId="20577"/>
          <ac:spMkLst>
            <pc:docMk/>
            <pc:sldMk cId="720447242" sldId="383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23:59.921" v="589" actId="27636"/>
          <ac:spMkLst>
            <pc:docMk/>
            <pc:sldMk cId="720447242" sldId="383"/>
            <ac:spMk id="6" creationId="{6EEB29F4-59F9-4122-A4C7-29C33C375BA4}"/>
          </ac:spMkLst>
        </pc:spChg>
      </pc:sldChg>
      <pc:sldChg chg="addSp delSp modSp add mod">
        <pc:chgData name="Ondřej Špetík" userId="9f031316-d7f0-4746-9b26-14e4a5ffd150" providerId="ADAL" clId="{407B3D89-240B-4677-8585-C2BA67A1FC8B}" dt="2021-05-31T11:33:39.214" v="667" actId="313"/>
        <pc:sldMkLst>
          <pc:docMk/>
          <pc:sldMk cId="1565849984" sldId="384"/>
        </pc:sldMkLst>
        <pc:spChg chg="mod">
          <ac:chgData name="Ondřej Špetík" userId="9f031316-d7f0-4746-9b26-14e4a5ffd150" providerId="ADAL" clId="{407B3D89-240B-4677-8585-C2BA67A1FC8B}" dt="2021-05-31T11:33:26.078" v="663" actId="27636"/>
          <ac:spMkLst>
            <pc:docMk/>
            <pc:sldMk cId="1565849984" sldId="384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1:32:37.902" v="590"/>
          <ac:spMkLst>
            <pc:docMk/>
            <pc:sldMk cId="1565849984" sldId="384"/>
            <ac:spMk id="6" creationId="{6EEB29F4-59F9-4122-A4C7-29C33C375BA4}"/>
          </ac:spMkLst>
        </pc:spChg>
        <pc:graphicFrameChg chg="add mod">
          <ac:chgData name="Ondřej Špetík" userId="9f031316-d7f0-4746-9b26-14e4a5ffd150" providerId="ADAL" clId="{407B3D89-240B-4677-8585-C2BA67A1FC8B}" dt="2021-05-31T11:33:39.214" v="667" actId="313"/>
          <ac:graphicFrameMkLst>
            <pc:docMk/>
            <pc:sldMk cId="1565849984" sldId="384"/>
            <ac:graphicFrameMk id="7" creationId="{EE45CF1C-AAB3-429A-A9E8-DF134862E079}"/>
          </ac:graphicFrameMkLst>
        </pc:graphicFrameChg>
      </pc:sldChg>
      <pc:sldChg chg="addSp delSp modSp add mod">
        <pc:chgData name="Ondřej Špetík" userId="9f031316-d7f0-4746-9b26-14e4a5ffd150" providerId="ADAL" clId="{407B3D89-240B-4677-8585-C2BA67A1FC8B}" dt="2021-05-31T11:38:53.883" v="768" actId="20577"/>
        <pc:sldMkLst>
          <pc:docMk/>
          <pc:sldMk cId="2728841974" sldId="385"/>
        </pc:sldMkLst>
        <pc:spChg chg="mod">
          <ac:chgData name="Ondřej Špetík" userId="9f031316-d7f0-4746-9b26-14e4a5ffd150" providerId="ADAL" clId="{407B3D89-240B-4677-8585-C2BA67A1FC8B}" dt="2021-05-31T11:38:53.883" v="768" actId="20577"/>
          <ac:spMkLst>
            <pc:docMk/>
            <pc:sldMk cId="2728841974" sldId="385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1:35:15.763" v="668" actId="1032"/>
          <ac:spMkLst>
            <pc:docMk/>
            <pc:sldMk cId="2728841974" sldId="385"/>
            <ac:spMk id="6" creationId="{6EEB29F4-59F9-4122-A4C7-29C33C375BA4}"/>
          </ac:spMkLst>
        </pc:spChg>
        <pc:graphicFrameChg chg="add mod modGraphic">
          <ac:chgData name="Ondřej Špetík" userId="9f031316-d7f0-4746-9b26-14e4a5ffd150" providerId="ADAL" clId="{407B3D89-240B-4677-8585-C2BA67A1FC8B}" dt="2021-05-31T11:38:11.924" v="729" actId="13782"/>
          <ac:graphicFrameMkLst>
            <pc:docMk/>
            <pc:sldMk cId="2728841974" sldId="385"/>
            <ac:graphicFrameMk id="8" creationId="{5C30AE22-8B35-4A60-B44E-06E0C1C36B10}"/>
          </ac:graphicFrameMkLst>
        </pc:graphicFrameChg>
      </pc:sldChg>
      <pc:sldChg chg="modSp add mod">
        <pc:chgData name="Ondřej Špetík" userId="9f031316-d7f0-4746-9b26-14e4a5ffd150" providerId="ADAL" clId="{407B3D89-240B-4677-8585-C2BA67A1FC8B}" dt="2021-05-31T12:22:38.588" v="1973" actId="27636"/>
        <pc:sldMkLst>
          <pc:docMk/>
          <pc:sldMk cId="1428079480" sldId="386"/>
        </pc:sldMkLst>
        <pc:spChg chg="mod">
          <ac:chgData name="Ondřej Špetík" userId="9f031316-d7f0-4746-9b26-14e4a5ffd150" providerId="ADAL" clId="{407B3D89-240B-4677-8585-C2BA67A1FC8B}" dt="2021-05-31T12:01:59.339" v="1571" actId="20577"/>
          <ac:spMkLst>
            <pc:docMk/>
            <pc:sldMk cId="1428079480" sldId="386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22:38.588" v="1973" actId="27636"/>
          <ac:spMkLst>
            <pc:docMk/>
            <pc:sldMk cId="1428079480" sldId="386"/>
            <ac:spMk id="6" creationId="{6EEB29F4-59F9-4122-A4C7-29C33C375BA4}"/>
          </ac:spMkLst>
        </pc:spChg>
      </pc:sldChg>
      <pc:sldChg chg="addSp modSp add mod">
        <pc:chgData name="Ondřej Špetík" userId="9f031316-d7f0-4746-9b26-14e4a5ffd150" providerId="ADAL" clId="{407B3D89-240B-4677-8585-C2BA67A1FC8B}" dt="2021-05-31T11:50:41.125" v="1065"/>
        <pc:sldMkLst>
          <pc:docMk/>
          <pc:sldMk cId="641194131" sldId="387"/>
        </pc:sldMkLst>
        <pc:spChg chg="mod">
          <ac:chgData name="Ondřej Špetík" userId="9f031316-d7f0-4746-9b26-14e4a5ffd150" providerId="ADAL" clId="{407B3D89-240B-4677-8585-C2BA67A1FC8B}" dt="2021-05-31T11:39:09.716" v="771" actId="20577"/>
          <ac:spMkLst>
            <pc:docMk/>
            <pc:sldMk cId="641194131" sldId="387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39:39.883" v="852" actId="20577"/>
          <ac:spMkLst>
            <pc:docMk/>
            <pc:sldMk cId="641194131" sldId="387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1:49:31.376" v="1023" actId="1076"/>
          <ac:spMkLst>
            <pc:docMk/>
            <pc:sldMk cId="641194131" sldId="387"/>
            <ac:spMk id="9" creationId="{CCD2BBDD-B15C-4B26-BC4A-3D78AE8A5175}"/>
          </ac:spMkLst>
        </pc:spChg>
        <pc:spChg chg="add mod">
          <ac:chgData name="Ondřej Špetík" userId="9f031316-d7f0-4746-9b26-14e4a5ffd150" providerId="ADAL" clId="{407B3D89-240B-4677-8585-C2BA67A1FC8B}" dt="2021-05-31T11:50:41.125" v="1065"/>
          <ac:spMkLst>
            <pc:docMk/>
            <pc:sldMk cId="641194131" sldId="387"/>
            <ac:spMk id="10" creationId="{9A404CEE-A349-42CF-9488-CFB5F3D1EC4C}"/>
          </ac:spMkLst>
        </pc:spChg>
        <pc:graphicFrameChg chg="add mod modGraphic">
          <ac:chgData name="Ondřej Špetík" userId="9f031316-d7f0-4746-9b26-14e4a5ffd150" providerId="ADAL" clId="{407B3D89-240B-4677-8585-C2BA67A1FC8B}" dt="2021-05-31T11:50:08.849" v="1064" actId="1076"/>
          <ac:graphicFrameMkLst>
            <pc:docMk/>
            <pc:sldMk cId="641194131" sldId="387"/>
            <ac:graphicFrameMk id="5" creationId="{833E34CA-53B0-43B0-B2F2-6FF45E6ABAC8}"/>
          </ac:graphicFrameMkLst>
        </pc:graphicFrameChg>
        <pc:cxnChg chg="add mod">
          <ac:chgData name="Ondřej Špetík" userId="9f031316-d7f0-4746-9b26-14e4a5ffd150" providerId="ADAL" clId="{407B3D89-240B-4677-8585-C2BA67A1FC8B}" dt="2021-05-31T11:49:12.612" v="995" actId="14100"/>
          <ac:cxnSpMkLst>
            <pc:docMk/>
            <pc:sldMk cId="641194131" sldId="387"/>
            <ac:cxnSpMk id="8" creationId="{CED9017A-51E2-41E9-B0E9-4E0D2DEEB28C}"/>
          </ac:cxnSpMkLst>
        </pc:cxnChg>
      </pc:sldChg>
      <pc:sldChg chg="modSp add mod">
        <pc:chgData name="Ondřej Špetík" userId="9f031316-d7f0-4746-9b26-14e4a5ffd150" providerId="ADAL" clId="{407B3D89-240B-4677-8585-C2BA67A1FC8B}" dt="2021-05-31T11:51:57.879" v="1170" actId="20577"/>
        <pc:sldMkLst>
          <pc:docMk/>
          <pc:sldMk cId="2984375384" sldId="388"/>
        </pc:sldMkLst>
        <pc:spChg chg="mod">
          <ac:chgData name="Ondřej Špetík" userId="9f031316-d7f0-4746-9b26-14e4a5ffd150" providerId="ADAL" clId="{407B3D89-240B-4677-8585-C2BA67A1FC8B}" dt="2021-05-31T11:51:30.590" v="1092" actId="313"/>
          <ac:spMkLst>
            <pc:docMk/>
            <pc:sldMk cId="2984375384" sldId="388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51:57.879" v="1170" actId="20577"/>
          <ac:spMkLst>
            <pc:docMk/>
            <pc:sldMk cId="2984375384" sldId="388"/>
            <ac:spMk id="6" creationId="{6EEB29F4-59F9-4122-A4C7-29C33C375BA4}"/>
          </ac:spMkLst>
        </pc:spChg>
      </pc:sldChg>
      <pc:sldChg chg="modSp add mod">
        <pc:chgData name="Ondřej Špetík" userId="9f031316-d7f0-4746-9b26-14e4a5ffd150" providerId="ADAL" clId="{407B3D89-240B-4677-8585-C2BA67A1FC8B}" dt="2021-05-31T11:59:41.520" v="1340" actId="6549"/>
        <pc:sldMkLst>
          <pc:docMk/>
          <pc:sldMk cId="2421987575" sldId="389"/>
        </pc:sldMkLst>
        <pc:spChg chg="mod">
          <ac:chgData name="Ondřej Špetík" userId="9f031316-d7f0-4746-9b26-14e4a5ffd150" providerId="ADAL" clId="{407B3D89-240B-4677-8585-C2BA67A1FC8B}" dt="2021-05-31T11:55:32.663" v="1207" actId="20577"/>
          <ac:spMkLst>
            <pc:docMk/>
            <pc:sldMk cId="2421987575" sldId="389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59:41.520" v="1340" actId="6549"/>
          <ac:spMkLst>
            <pc:docMk/>
            <pc:sldMk cId="2421987575" sldId="389"/>
            <ac:spMk id="6" creationId="{6EEB29F4-59F9-4122-A4C7-29C33C375BA4}"/>
          </ac:spMkLst>
        </pc:spChg>
      </pc:sldChg>
      <pc:sldChg chg="modSp add mod">
        <pc:chgData name="Ondřej Špetík" userId="9f031316-d7f0-4746-9b26-14e4a5ffd150" providerId="ADAL" clId="{407B3D89-240B-4677-8585-C2BA67A1FC8B}" dt="2021-05-31T12:01:47.211" v="1563" actId="20577"/>
        <pc:sldMkLst>
          <pc:docMk/>
          <pc:sldMk cId="2095667527" sldId="390"/>
        </pc:sldMkLst>
        <pc:spChg chg="mod">
          <ac:chgData name="Ondřej Špetík" userId="9f031316-d7f0-4746-9b26-14e4a5ffd150" providerId="ADAL" clId="{407B3D89-240B-4677-8585-C2BA67A1FC8B}" dt="2021-05-31T12:00:03.409" v="1341"/>
          <ac:spMkLst>
            <pc:docMk/>
            <pc:sldMk cId="2095667527" sldId="390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01:47.211" v="1563" actId="20577"/>
          <ac:spMkLst>
            <pc:docMk/>
            <pc:sldMk cId="2095667527" sldId="390"/>
            <ac:spMk id="6" creationId="{6EEB29F4-59F9-4122-A4C7-29C33C375BA4}"/>
          </ac:spMkLst>
        </pc:spChg>
      </pc:sldChg>
      <pc:sldChg chg="modSp add mod">
        <pc:chgData name="Ondřej Špetík" userId="9f031316-d7f0-4746-9b26-14e4a5ffd150" providerId="ADAL" clId="{407B3D89-240B-4677-8585-C2BA67A1FC8B}" dt="2021-05-31T12:25:34.170" v="1997" actId="27636"/>
        <pc:sldMkLst>
          <pc:docMk/>
          <pc:sldMk cId="2289055225" sldId="391"/>
        </pc:sldMkLst>
        <pc:spChg chg="mod">
          <ac:chgData name="Ondřej Špetík" userId="9f031316-d7f0-4746-9b26-14e4a5ffd150" providerId="ADAL" clId="{407B3D89-240B-4677-8585-C2BA67A1FC8B}" dt="2021-05-31T12:23:59.159" v="1989" actId="20577"/>
          <ac:spMkLst>
            <pc:docMk/>
            <pc:sldMk cId="2289055225" sldId="391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25:34.170" v="1997" actId="27636"/>
          <ac:spMkLst>
            <pc:docMk/>
            <pc:sldMk cId="2289055225" sldId="391"/>
            <ac:spMk id="6" creationId="{6EEB29F4-59F9-4122-A4C7-29C33C375BA4}"/>
          </ac:spMkLst>
        </pc:spChg>
      </pc:sldChg>
      <pc:sldChg chg="addSp delSp modSp add mod">
        <pc:chgData name="Ondřej Špetík" userId="9f031316-d7f0-4746-9b26-14e4a5ffd150" providerId="ADAL" clId="{407B3D89-240B-4677-8585-C2BA67A1FC8B}" dt="2021-05-31T12:41:12.185" v="2066" actId="1076"/>
        <pc:sldMkLst>
          <pc:docMk/>
          <pc:sldMk cId="3506164487" sldId="392"/>
        </pc:sldMkLst>
        <pc:spChg chg="mod">
          <ac:chgData name="Ondřej Špetík" userId="9f031316-d7f0-4746-9b26-14e4a5ffd150" providerId="ADAL" clId="{407B3D89-240B-4677-8585-C2BA67A1FC8B}" dt="2021-05-31T12:28:39.445" v="2019" actId="20577"/>
          <ac:spMkLst>
            <pc:docMk/>
            <pc:sldMk cId="3506164487" sldId="392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2:37:09.502" v="2020" actId="22"/>
          <ac:spMkLst>
            <pc:docMk/>
            <pc:sldMk cId="3506164487" sldId="392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2:41:12.185" v="2066" actId="1076"/>
          <ac:spMkLst>
            <pc:docMk/>
            <pc:sldMk cId="3506164487" sldId="392"/>
            <ac:spMk id="8" creationId="{379800B0-91C9-4EED-95AA-E05FE3AF5127}"/>
          </ac:spMkLst>
        </pc:spChg>
        <pc:spChg chg="add mod">
          <ac:chgData name="Ondřej Špetík" userId="9f031316-d7f0-4746-9b26-14e4a5ffd150" providerId="ADAL" clId="{407B3D89-240B-4677-8585-C2BA67A1FC8B}" dt="2021-05-31T12:41:09.718" v="2065" actId="1076"/>
          <ac:spMkLst>
            <pc:docMk/>
            <pc:sldMk cId="3506164487" sldId="392"/>
            <ac:spMk id="11" creationId="{5DEE8071-CFAE-4C8C-BF7E-D5445AE5A269}"/>
          </ac:spMkLst>
        </pc:spChg>
        <pc:picChg chg="add mod ord">
          <ac:chgData name="Ondřej Špetík" userId="9f031316-d7f0-4746-9b26-14e4a5ffd150" providerId="ADAL" clId="{407B3D89-240B-4677-8585-C2BA67A1FC8B}" dt="2021-05-31T12:40:50.335" v="2047" actId="1076"/>
          <ac:picMkLst>
            <pc:docMk/>
            <pc:sldMk cId="3506164487" sldId="392"/>
            <ac:picMk id="7" creationId="{3C1D32BA-D8BA-41DD-9E63-87C4AC977C0C}"/>
          </ac:picMkLst>
        </pc:picChg>
        <pc:picChg chg="add mod">
          <ac:chgData name="Ondřej Špetík" userId="9f031316-d7f0-4746-9b26-14e4a5ffd150" providerId="ADAL" clId="{407B3D89-240B-4677-8585-C2BA67A1FC8B}" dt="2021-05-31T12:40:57.506" v="2049" actId="1076"/>
          <ac:picMkLst>
            <pc:docMk/>
            <pc:sldMk cId="3506164487" sldId="392"/>
            <ac:picMk id="10" creationId="{991E5F94-E4A0-4552-8E68-DC1ED88BB157}"/>
          </ac:picMkLst>
        </pc:picChg>
      </pc:sldChg>
      <pc:sldChg chg="addSp modSp add mod">
        <pc:chgData name="Ondřej Špetík" userId="9f031316-d7f0-4746-9b26-14e4a5ffd150" providerId="ADAL" clId="{407B3D89-240B-4677-8585-C2BA67A1FC8B}" dt="2021-05-31T12:48:15.267" v="2203" actId="20577"/>
        <pc:sldMkLst>
          <pc:docMk/>
          <pc:sldMk cId="2242283299" sldId="393"/>
        </pc:sldMkLst>
        <pc:spChg chg="mod">
          <ac:chgData name="Ondřej Špetík" userId="9f031316-d7f0-4746-9b26-14e4a5ffd150" providerId="ADAL" clId="{407B3D89-240B-4677-8585-C2BA67A1FC8B}" dt="2021-05-31T12:44:43.851" v="2089" actId="20577"/>
          <ac:spMkLst>
            <pc:docMk/>
            <pc:sldMk cId="2242283299" sldId="393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48:15.267" v="2203" actId="20577"/>
          <ac:spMkLst>
            <pc:docMk/>
            <pc:sldMk cId="2242283299" sldId="393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2:46:43.230" v="2168" actId="1076"/>
          <ac:spMkLst>
            <pc:docMk/>
            <pc:sldMk cId="2242283299" sldId="393"/>
            <ac:spMk id="8" creationId="{E3F944DE-BB87-4E3F-8039-C50FBCC38DD7}"/>
          </ac:spMkLst>
        </pc:spChg>
        <pc:spChg chg="add mod">
          <ac:chgData name="Ondřej Špetík" userId="9f031316-d7f0-4746-9b26-14e4a5ffd150" providerId="ADAL" clId="{407B3D89-240B-4677-8585-C2BA67A1FC8B}" dt="2021-05-31T12:47:25.495" v="2178" actId="20577"/>
          <ac:spMkLst>
            <pc:docMk/>
            <pc:sldMk cId="2242283299" sldId="393"/>
            <ac:spMk id="11" creationId="{C339AA21-DA8D-47B5-B7C4-78760BE2B05E}"/>
          </ac:spMkLst>
        </pc:spChg>
        <pc:picChg chg="add mod">
          <ac:chgData name="Ondřej Špetík" userId="9f031316-d7f0-4746-9b26-14e4a5ffd150" providerId="ADAL" clId="{407B3D89-240B-4677-8585-C2BA67A1FC8B}" dt="2021-05-31T12:47:18.670" v="2174" actId="14100"/>
          <ac:picMkLst>
            <pc:docMk/>
            <pc:sldMk cId="2242283299" sldId="393"/>
            <ac:picMk id="7" creationId="{37C8BFA7-8421-4734-9A08-9856785AB5EF}"/>
          </ac:picMkLst>
        </pc:picChg>
        <pc:picChg chg="add mod">
          <ac:chgData name="Ondřej Špetík" userId="9f031316-d7f0-4746-9b26-14e4a5ffd150" providerId="ADAL" clId="{407B3D89-240B-4677-8585-C2BA67A1FC8B}" dt="2021-05-31T12:47:11.799" v="2173" actId="14100"/>
          <ac:picMkLst>
            <pc:docMk/>
            <pc:sldMk cId="2242283299" sldId="393"/>
            <ac:picMk id="10" creationId="{B0256F31-5762-4C3D-8703-9EE2098CCCDC}"/>
          </ac:picMkLst>
        </pc:picChg>
      </pc:sldChg>
      <pc:sldChg chg="addSp modSp add mod">
        <pc:chgData name="Ondřej Špetík" userId="9f031316-d7f0-4746-9b26-14e4a5ffd150" providerId="ADAL" clId="{407B3D89-240B-4677-8585-C2BA67A1FC8B}" dt="2021-05-31T13:36:37.194" v="2304" actId="20577"/>
        <pc:sldMkLst>
          <pc:docMk/>
          <pc:sldMk cId="3280299457" sldId="394"/>
        </pc:sldMkLst>
        <pc:spChg chg="mod">
          <ac:chgData name="Ondřej Špetík" userId="9f031316-d7f0-4746-9b26-14e4a5ffd150" providerId="ADAL" clId="{407B3D89-240B-4677-8585-C2BA67A1FC8B}" dt="2021-05-31T13:10:59.737" v="2224" actId="20577"/>
          <ac:spMkLst>
            <pc:docMk/>
            <pc:sldMk cId="3280299457" sldId="394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3:36:37.194" v="2304" actId="20577"/>
          <ac:spMkLst>
            <pc:docMk/>
            <pc:sldMk cId="3280299457" sldId="394"/>
            <ac:spMk id="6" creationId="{6EEB29F4-59F9-4122-A4C7-29C33C375BA4}"/>
          </ac:spMkLst>
        </pc:spChg>
        <pc:picChg chg="add mod modCrop">
          <ac:chgData name="Ondřej Špetík" userId="9f031316-d7f0-4746-9b26-14e4a5ffd150" providerId="ADAL" clId="{407B3D89-240B-4677-8585-C2BA67A1FC8B}" dt="2021-05-31T13:13:47.893" v="2298" actId="1076"/>
          <ac:picMkLst>
            <pc:docMk/>
            <pc:sldMk cId="3280299457" sldId="394"/>
            <ac:picMk id="5" creationId="{B1EC9ADC-C776-4DE5-9DA7-67426D8C51CC}"/>
          </ac:picMkLst>
        </pc:picChg>
      </pc:sldChg>
      <pc:sldChg chg="addSp delSp modSp add mod modClrScheme chgLayout">
        <pc:chgData name="Ondřej Špetík" userId="9f031316-d7f0-4746-9b26-14e4a5ffd150" providerId="ADAL" clId="{407B3D89-240B-4677-8585-C2BA67A1FC8B}" dt="2021-05-31T13:38:04.811" v="2361" actId="20577"/>
        <pc:sldMkLst>
          <pc:docMk/>
          <pc:sldMk cId="1238922387" sldId="395"/>
        </pc:sldMkLst>
        <pc:spChg chg="mod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2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3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3:37:30.003" v="2338"/>
          <ac:spMkLst>
            <pc:docMk/>
            <pc:sldMk cId="1238922387" sldId="395"/>
            <ac:spMk id="11" creationId="{624E46AA-51EA-461C-97D9-DB5F498965E2}"/>
          </ac:spMkLst>
        </pc:spChg>
        <pc:spChg chg="add mod">
          <ac:chgData name="Ondřej Špetík" userId="9f031316-d7f0-4746-9b26-14e4a5ffd150" providerId="ADAL" clId="{407B3D89-240B-4677-8585-C2BA67A1FC8B}" dt="2021-05-31T13:38:04.811" v="2361" actId="20577"/>
          <ac:spMkLst>
            <pc:docMk/>
            <pc:sldMk cId="1238922387" sldId="395"/>
            <ac:spMk id="13" creationId="{4D8EC1FD-3797-4F87-9589-87901433D17E}"/>
          </ac:spMkLst>
        </pc:spChg>
        <pc:spChg chg="add mod">
          <ac:chgData name="Ondřej Špetík" userId="9f031316-d7f0-4746-9b26-14e4a5ffd150" providerId="ADAL" clId="{407B3D89-240B-4677-8585-C2BA67A1FC8B}" dt="2021-05-31T13:37:43.895" v="2340"/>
          <ac:spMkLst>
            <pc:docMk/>
            <pc:sldMk cId="1238922387" sldId="395"/>
            <ac:spMk id="15" creationId="{F35D2B8D-B754-4F5E-86A6-22893A98C071}"/>
          </ac:spMkLst>
        </pc:spChg>
        <pc:spChg chg="add mod">
          <ac:chgData name="Ondřej Špetík" userId="9f031316-d7f0-4746-9b26-14e4a5ffd150" providerId="ADAL" clId="{407B3D89-240B-4677-8585-C2BA67A1FC8B}" dt="2021-05-31T13:37:35.325" v="2339"/>
          <ac:spMkLst>
            <pc:docMk/>
            <pc:sldMk cId="1238922387" sldId="395"/>
            <ac:spMk id="17" creationId="{4DE3499E-1A9D-46F9-97DC-68A9E379B352}"/>
          </ac:spMkLst>
        </pc:spChg>
        <pc:spChg chg="add mod">
          <ac:chgData name="Ondřej Špetík" userId="9f031316-d7f0-4746-9b26-14e4a5ffd150" providerId="ADAL" clId="{407B3D89-240B-4677-8585-C2BA67A1FC8B}" dt="2021-05-31T13:37:51.948" v="2342" actId="27636"/>
          <ac:spMkLst>
            <pc:docMk/>
            <pc:sldMk cId="1238922387" sldId="395"/>
            <ac:spMk id="19" creationId="{B0CC2E39-F607-4332-AE09-7451BCCC46B7}"/>
          </ac:spMkLst>
        </pc:spChg>
      </pc:sldChg>
      <pc:sldChg chg="add">
        <pc:chgData name="Ondřej Špetík" userId="9f031316-d7f0-4746-9b26-14e4a5ffd150" providerId="ADAL" clId="{407B3D89-240B-4677-8585-C2BA67A1FC8B}" dt="2021-05-26T10:25:09.626" v="79"/>
        <pc:sldMkLst>
          <pc:docMk/>
          <pc:sldMk cId="624042536" sldId="396"/>
        </pc:sldMkLst>
      </pc:sldChg>
      <pc:sldChg chg="add">
        <pc:chgData name="Ondřej Špetík" userId="9f031316-d7f0-4746-9b26-14e4a5ffd150" providerId="ADAL" clId="{407B3D89-240B-4677-8585-C2BA67A1FC8B}" dt="2021-05-26T10:25:09.655" v="80"/>
        <pc:sldMkLst>
          <pc:docMk/>
          <pc:sldMk cId="3154585314" sldId="397"/>
        </pc:sldMkLst>
      </pc:sldChg>
      <pc:sldChg chg="add">
        <pc:chgData name="Ondřej Špetík" userId="9f031316-d7f0-4746-9b26-14e4a5ffd150" providerId="ADAL" clId="{407B3D89-240B-4677-8585-C2BA67A1FC8B}" dt="2021-05-26T10:25:09.692" v="81"/>
        <pc:sldMkLst>
          <pc:docMk/>
          <pc:sldMk cId="3565513189" sldId="398"/>
        </pc:sldMkLst>
      </pc:sldChg>
      <pc:sldChg chg="add">
        <pc:chgData name="Ondřej Špetík" userId="9f031316-d7f0-4746-9b26-14e4a5ffd150" providerId="ADAL" clId="{407B3D89-240B-4677-8585-C2BA67A1FC8B}" dt="2021-05-26T10:25:09.731" v="82"/>
        <pc:sldMkLst>
          <pc:docMk/>
          <pc:sldMk cId="385826513" sldId="399"/>
        </pc:sldMkLst>
      </pc:sldChg>
      <pc:sldChg chg="add">
        <pc:chgData name="Ondřej Špetík" userId="9f031316-d7f0-4746-9b26-14e4a5ffd150" providerId="ADAL" clId="{407B3D89-240B-4677-8585-C2BA67A1FC8B}" dt="2021-05-26T10:25:10.430" v="83"/>
        <pc:sldMkLst>
          <pc:docMk/>
          <pc:sldMk cId="1886064149" sldId="400"/>
        </pc:sldMkLst>
      </pc:sldChg>
      <pc:sldChg chg="add">
        <pc:chgData name="Ondřej Špetík" userId="9f031316-d7f0-4746-9b26-14e4a5ffd150" providerId="ADAL" clId="{407B3D89-240B-4677-8585-C2BA67A1FC8B}" dt="2021-05-26T10:25:10.838" v="84"/>
        <pc:sldMkLst>
          <pc:docMk/>
          <pc:sldMk cId="1580064093" sldId="401"/>
        </pc:sldMkLst>
      </pc:sldChg>
      <pc:sldChg chg="add">
        <pc:chgData name="Ondřej Špetík" userId="9f031316-d7f0-4746-9b26-14e4a5ffd150" providerId="ADAL" clId="{407B3D89-240B-4677-8585-C2BA67A1FC8B}" dt="2021-05-26T10:25:11.043" v="85"/>
        <pc:sldMkLst>
          <pc:docMk/>
          <pc:sldMk cId="2374020804" sldId="402"/>
        </pc:sldMkLst>
      </pc:sldChg>
      <pc:sldChg chg="add">
        <pc:chgData name="Ondřej Špetík" userId="9f031316-d7f0-4746-9b26-14e4a5ffd150" providerId="ADAL" clId="{407B3D89-240B-4677-8585-C2BA67A1FC8B}" dt="2021-05-26T10:25:11.602" v="86"/>
        <pc:sldMkLst>
          <pc:docMk/>
          <pc:sldMk cId="597149671" sldId="403"/>
        </pc:sldMkLst>
      </pc:sldChg>
      <pc:sldChg chg="add">
        <pc:chgData name="Ondřej Špetík" userId="9f031316-d7f0-4746-9b26-14e4a5ffd150" providerId="ADAL" clId="{407B3D89-240B-4677-8585-C2BA67A1FC8B}" dt="2021-05-26T10:25:12.098" v="87"/>
        <pc:sldMkLst>
          <pc:docMk/>
          <pc:sldMk cId="3085485705" sldId="404"/>
        </pc:sldMkLst>
      </pc:sldChg>
      <pc:sldChg chg="add">
        <pc:chgData name="Ondřej Špetík" userId="9f031316-d7f0-4746-9b26-14e4a5ffd150" providerId="ADAL" clId="{407B3D89-240B-4677-8585-C2BA67A1FC8B}" dt="2021-05-26T10:25:12.134" v="88"/>
        <pc:sldMkLst>
          <pc:docMk/>
          <pc:sldMk cId="2147543112" sldId="405"/>
        </pc:sldMkLst>
      </pc:sldChg>
      <pc:sldChg chg="add">
        <pc:chgData name="Ondřej Špetík" userId="9f031316-d7f0-4746-9b26-14e4a5ffd150" providerId="ADAL" clId="{407B3D89-240B-4677-8585-C2BA67A1FC8B}" dt="2021-05-26T10:25:12.176" v="89"/>
        <pc:sldMkLst>
          <pc:docMk/>
          <pc:sldMk cId="1164173679" sldId="406"/>
        </pc:sldMkLst>
      </pc:sldChg>
      <pc:sldChg chg="add">
        <pc:chgData name="Ondřej Špetík" userId="9f031316-d7f0-4746-9b26-14e4a5ffd150" providerId="ADAL" clId="{407B3D89-240B-4677-8585-C2BA67A1FC8B}" dt="2021-05-26T10:25:12.211" v="90"/>
        <pc:sldMkLst>
          <pc:docMk/>
          <pc:sldMk cId="3081160439" sldId="407"/>
        </pc:sldMkLst>
      </pc:sldChg>
      <pc:sldChg chg="add">
        <pc:chgData name="Ondřej Špetík" userId="9f031316-d7f0-4746-9b26-14e4a5ffd150" providerId="ADAL" clId="{407B3D89-240B-4677-8585-C2BA67A1FC8B}" dt="2021-05-26T10:25:12.259" v="91"/>
        <pc:sldMkLst>
          <pc:docMk/>
          <pc:sldMk cId="3266592044" sldId="408"/>
        </pc:sldMkLst>
      </pc:sldChg>
      <pc:sldChg chg="add">
        <pc:chgData name="Ondřej Špetík" userId="9f031316-d7f0-4746-9b26-14e4a5ffd150" providerId="ADAL" clId="{407B3D89-240B-4677-8585-C2BA67A1FC8B}" dt="2021-05-26T10:25:12.287" v="92"/>
        <pc:sldMkLst>
          <pc:docMk/>
          <pc:sldMk cId="3204801281" sldId="409"/>
        </pc:sldMkLst>
      </pc:sldChg>
      <pc:sldChg chg="add">
        <pc:chgData name="Ondřej Špetík" userId="9f031316-d7f0-4746-9b26-14e4a5ffd150" providerId="ADAL" clId="{407B3D89-240B-4677-8585-C2BA67A1FC8B}" dt="2021-05-26T10:25:12.319" v="93"/>
        <pc:sldMkLst>
          <pc:docMk/>
          <pc:sldMk cId="3240944074" sldId="410"/>
        </pc:sldMkLst>
      </pc:sldChg>
      <pc:sldChg chg="add">
        <pc:chgData name="Ondřej Špetík" userId="9f031316-d7f0-4746-9b26-14e4a5ffd150" providerId="ADAL" clId="{407B3D89-240B-4677-8585-C2BA67A1FC8B}" dt="2021-05-26T10:25:12.359" v="94"/>
        <pc:sldMkLst>
          <pc:docMk/>
          <pc:sldMk cId="482490239" sldId="411"/>
        </pc:sldMkLst>
      </pc:sldChg>
      <pc:sldChg chg="add">
        <pc:chgData name="Ondřej Špetík" userId="9f031316-d7f0-4746-9b26-14e4a5ffd150" providerId="ADAL" clId="{407B3D89-240B-4677-8585-C2BA67A1FC8B}" dt="2021-05-26T10:25:12.393" v="95"/>
        <pc:sldMkLst>
          <pc:docMk/>
          <pc:sldMk cId="3971311811" sldId="412"/>
        </pc:sldMkLst>
      </pc:sldChg>
      <pc:sldChg chg="add">
        <pc:chgData name="Ondřej Špetík" userId="9f031316-d7f0-4746-9b26-14e4a5ffd150" providerId="ADAL" clId="{407B3D89-240B-4677-8585-C2BA67A1FC8B}" dt="2021-05-26T10:25:12.444" v="96"/>
        <pc:sldMkLst>
          <pc:docMk/>
          <pc:sldMk cId="1891232471" sldId="413"/>
        </pc:sldMkLst>
      </pc:sldChg>
      <pc:sldChg chg="add">
        <pc:chgData name="Ondřej Špetík" userId="9f031316-d7f0-4746-9b26-14e4a5ffd150" providerId="ADAL" clId="{407B3D89-240B-4677-8585-C2BA67A1FC8B}" dt="2021-05-26T10:25:12.465" v="97"/>
        <pc:sldMkLst>
          <pc:docMk/>
          <pc:sldMk cId="3499415108" sldId="414"/>
        </pc:sldMkLst>
      </pc:sldChg>
      <pc:sldChg chg="add">
        <pc:chgData name="Ondřej Špetík" userId="9f031316-d7f0-4746-9b26-14e4a5ffd150" providerId="ADAL" clId="{407B3D89-240B-4677-8585-C2BA67A1FC8B}" dt="2021-05-26T10:25:12.964" v="98"/>
        <pc:sldMkLst>
          <pc:docMk/>
          <pc:sldMk cId="200177316" sldId="415"/>
        </pc:sldMkLst>
      </pc:sldChg>
      <pc:sldChg chg="add">
        <pc:chgData name="Ondřej Špetík" userId="9f031316-d7f0-4746-9b26-14e4a5ffd150" providerId="ADAL" clId="{407B3D89-240B-4677-8585-C2BA67A1FC8B}" dt="2021-05-26T10:25:13.165" v="99"/>
        <pc:sldMkLst>
          <pc:docMk/>
          <pc:sldMk cId="840272372" sldId="416"/>
        </pc:sldMkLst>
      </pc:sldChg>
      <pc:sldChg chg="modSp new mod">
        <pc:chgData name="Ondřej Špetík" userId="9f031316-d7f0-4746-9b26-14e4a5ffd150" providerId="ADAL" clId="{407B3D89-240B-4677-8585-C2BA67A1FC8B}" dt="2021-05-31T12:24:52.967" v="1993" actId="27636"/>
        <pc:sldMkLst>
          <pc:docMk/>
          <pc:sldMk cId="1232067712" sldId="417"/>
        </pc:sldMkLst>
        <pc:spChg chg="mod">
          <ac:chgData name="Ondřej Špetík" userId="9f031316-d7f0-4746-9b26-14e4a5ffd150" providerId="ADAL" clId="{407B3D89-240B-4677-8585-C2BA67A1FC8B}" dt="2021-05-31T12:24:41.641" v="1991"/>
          <ac:spMkLst>
            <pc:docMk/>
            <pc:sldMk cId="1232067712" sldId="417"/>
            <ac:spMk id="4" creationId="{B3341F88-741E-46C7-9913-C29FD8DB40D9}"/>
          </ac:spMkLst>
        </pc:spChg>
        <pc:spChg chg="mod">
          <ac:chgData name="Ondřej Špetík" userId="9f031316-d7f0-4746-9b26-14e4a5ffd150" providerId="ADAL" clId="{407B3D89-240B-4677-8585-C2BA67A1FC8B}" dt="2021-05-31T12:24:52.967" v="1993" actId="27636"/>
          <ac:spMkLst>
            <pc:docMk/>
            <pc:sldMk cId="1232067712" sldId="417"/>
            <ac:spMk id="5" creationId="{A0518D29-53CD-44BF-899E-69E99A68C8F4}"/>
          </ac:spMkLst>
        </pc:spChg>
      </pc:sldChg>
      <pc:sldChg chg="modSp add mod">
        <pc:chgData name="Ondřej Špetík" userId="9f031316-d7f0-4746-9b26-14e4a5ffd150" providerId="ADAL" clId="{407B3D89-240B-4677-8585-C2BA67A1FC8B}" dt="2021-05-31T12:43:53.812" v="2069" actId="27636"/>
        <pc:sldMkLst>
          <pc:docMk/>
          <pc:sldMk cId="1980529680" sldId="418"/>
        </pc:sldMkLst>
        <pc:spChg chg="mod">
          <ac:chgData name="Ondřej Špetík" userId="9f031316-d7f0-4746-9b26-14e4a5ffd150" providerId="ADAL" clId="{407B3D89-240B-4677-8585-C2BA67A1FC8B}" dt="2021-05-31T12:43:53.812" v="2069" actId="27636"/>
          <ac:spMkLst>
            <pc:docMk/>
            <pc:sldMk cId="1980529680" sldId="418"/>
            <ac:spMk id="5" creationId="{00000000-0000-0000-0000-000000000000}"/>
          </ac:spMkLst>
        </pc:spChg>
      </pc:sldChg>
      <pc:sldChg chg="modSp add mod">
        <pc:chgData name="Ondřej Špetík" userId="9f031316-d7f0-4746-9b26-14e4a5ffd150" providerId="ADAL" clId="{407B3D89-240B-4677-8585-C2BA67A1FC8B}" dt="2021-05-31T14:47:56.890" v="2705" actId="20577"/>
        <pc:sldMkLst>
          <pc:docMk/>
          <pc:sldMk cId="2182925833" sldId="419"/>
        </pc:sldMkLst>
        <pc:spChg chg="mod">
          <ac:chgData name="Ondřej Špetík" userId="9f031316-d7f0-4746-9b26-14e4a5ffd150" providerId="ADAL" clId="{407B3D89-240B-4677-8585-C2BA67A1FC8B}" dt="2021-05-31T14:47:56.890" v="2705" actId="20577"/>
          <ac:spMkLst>
            <pc:docMk/>
            <pc:sldMk cId="2182925833" sldId="419"/>
            <ac:spMk id="5" creationId="{00000000-0000-0000-0000-000000000000}"/>
          </ac:spMkLst>
        </pc:spChg>
      </pc:sldChg>
      <pc:sldChg chg="add">
        <pc:chgData name="Ondřej Špetík" userId="9f031316-d7f0-4746-9b26-14e4a5ffd150" providerId="ADAL" clId="{407B3D89-240B-4677-8585-C2BA67A1FC8B}" dt="2021-05-31T12:44:24.740" v="2071"/>
        <pc:sldMkLst>
          <pc:docMk/>
          <pc:sldMk cId="2213549911" sldId="420"/>
        </pc:sldMkLst>
      </pc:sldChg>
      <pc:sldChg chg="addSp delSp modSp new mod modNotesTx">
        <pc:chgData name="Ondřej Špetík" userId="9f031316-d7f0-4746-9b26-14e4a5ffd150" providerId="ADAL" clId="{407B3D89-240B-4677-8585-C2BA67A1FC8B}" dt="2021-05-31T13:49:16.724" v="2665" actId="1076"/>
        <pc:sldMkLst>
          <pc:docMk/>
          <pc:sldMk cId="467028169" sldId="421"/>
        </pc:sldMkLst>
        <pc:spChg chg="mod">
          <ac:chgData name="Ondřej Špetík" userId="9f031316-d7f0-4746-9b26-14e4a5ffd150" providerId="ADAL" clId="{407B3D89-240B-4677-8585-C2BA67A1FC8B}" dt="2021-05-31T13:45:36.704" v="2366"/>
          <ac:spMkLst>
            <pc:docMk/>
            <pc:sldMk cId="467028169" sldId="421"/>
            <ac:spMk id="2" creationId="{CA9BC0BB-03D4-4495-8E0A-915EC2D43308}"/>
          </ac:spMkLst>
        </pc:spChg>
        <pc:spChg chg="mod">
          <ac:chgData name="Ondřej Špetík" userId="9f031316-d7f0-4746-9b26-14e4a5ffd150" providerId="ADAL" clId="{407B3D89-240B-4677-8585-C2BA67A1FC8B}" dt="2021-05-31T13:46:10.147" v="2439" actId="255"/>
          <ac:spMkLst>
            <pc:docMk/>
            <pc:sldMk cId="467028169" sldId="421"/>
            <ac:spMk id="4" creationId="{63F2E507-7A2D-46E3-A785-E6BC8220055E}"/>
          </ac:spMkLst>
        </pc:spChg>
        <pc:spChg chg="del">
          <ac:chgData name="Ondřej Špetík" userId="9f031316-d7f0-4746-9b26-14e4a5ffd150" providerId="ADAL" clId="{407B3D89-240B-4677-8585-C2BA67A1FC8B}" dt="2021-05-31T13:45:24.893" v="2363" actId="22"/>
          <ac:spMkLst>
            <pc:docMk/>
            <pc:sldMk cId="467028169" sldId="421"/>
            <ac:spMk id="5" creationId="{F4657BFC-386B-4768-B070-BF0E7D2035B1}"/>
          </ac:spMkLst>
        </pc:spChg>
        <pc:spChg chg="add mod">
          <ac:chgData name="Ondřej Špetík" userId="9f031316-d7f0-4746-9b26-14e4a5ffd150" providerId="ADAL" clId="{407B3D89-240B-4677-8585-C2BA67A1FC8B}" dt="2021-05-31T13:49:16.724" v="2665" actId="1076"/>
          <ac:spMkLst>
            <pc:docMk/>
            <pc:sldMk cId="467028169" sldId="421"/>
            <ac:spMk id="8" creationId="{42A6A318-F5B8-4A6E-9AF4-0F24030D84CA}"/>
          </ac:spMkLst>
        </pc:spChg>
        <pc:picChg chg="add mod ord">
          <ac:chgData name="Ondřej Špetík" userId="9f031316-d7f0-4746-9b26-14e4a5ffd150" providerId="ADAL" clId="{407B3D89-240B-4677-8585-C2BA67A1FC8B}" dt="2021-05-31T13:45:31.309" v="2365" actId="14100"/>
          <ac:picMkLst>
            <pc:docMk/>
            <pc:sldMk cId="467028169" sldId="421"/>
            <ac:picMk id="7" creationId="{79D0A2C5-BDCC-49FA-B170-BB2829FF435A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31T14:50:12.780" v="2764" actId="20577"/>
        <pc:sldMkLst>
          <pc:docMk/>
          <pc:sldMk cId="595333187" sldId="422"/>
        </pc:sldMkLst>
        <pc:spChg chg="mod">
          <ac:chgData name="Ondřej Špetík" userId="9f031316-d7f0-4746-9b26-14e4a5ffd150" providerId="ADAL" clId="{407B3D89-240B-4677-8585-C2BA67A1FC8B}" dt="2021-05-31T14:50:12.780" v="2764" actId="20577"/>
          <ac:spMkLst>
            <pc:docMk/>
            <pc:sldMk cId="595333187" sldId="422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4:48:35.819" v="2708" actId="478"/>
          <ac:spMkLst>
            <pc:docMk/>
            <pc:sldMk cId="595333187" sldId="422"/>
            <ac:spMk id="5" creationId="{00000000-0000-0000-0000-000000000000}"/>
          </ac:spMkLst>
        </pc:spChg>
        <pc:spChg chg="add del mod">
          <ac:chgData name="Ondřej Špetík" userId="9f031316-d7f0-4746-9b26-14e4a5ffd150" providerId="ADAL" clId="{407B3D89-240B-4677-8585-C2BA67A1FC8B}" dt="2021-05-31T14:48:37.469" v="2709" actId="478"/>
          <ac:spMkLst>
            <pc:docMk/>
            <pc:sldMk cId="595333187" sldId="422"/>
            <ac:spMk id="9" creationId="{0CD62F2C-661C-44C2-9694-9F45D2036689}"/>
          </ac:spMkLst>
        </pc:spChg>
        <pc:spChg chg="add mod">
          <ac:chgData name="Ondřej Špetík" userId="9f031316-d7f0-4746-9b26-14e4a5ffd150" providerId="ADAL" clId="{407B3D89-240B-4677-8585-C2BA67A1FC8B}" dt="2021-05-31T14:49:57.747" v="2755" actId="1076"/>
          <ac:spMkLst>
            <pc:docMk/>
            <pc:sldMk cId="595333187" sldId="422"/>
            <ac:spMk id="11" creationId="{585860FB-01D3-4616-A167-947BAF0393D0}"/>
          </ac:spMkLst>
        </pc:spChg>
        <pc:picChg chg="add mod">
          <ac:chgData name="Ondřej Špetík" userId="9f031316-d7f0-4746-9b26-14e4a5ffd150" providerId="ADAL" clId="{407B3D89-240B-4677-8585-C2BA67A1FC8B}" dt="2021-05-31T14:48:39.818" v="2710" actId="14100"/>
          <ac:picMkLst>
            <pc:docMk/>
            <pc:sldMk cId="595333187" sldId="422"/>
            <ac:picMk id="7" creationId="{33604AF8-5932-4641-AE86-5766840C439D}"/>
          </ac:picMkLst>
        </pc:picChg>
      </pc:sldChg>
    </pc:docChg>
  </pc:docChgLst>
  <pc:docChgLst>
    <pc:chgData name="Ondřej Špetík" userId="9f031316-d7f0-4746-9b26-14e4a5ffd150" providerId="ADAL" clId="{F7E99781-A95B-402C-86A4-ED7CA060A761}"/>
    <pc:docChg chg="undo redo custSel delSld modSld sldOrd">
      <pc:chgData name="Ondřej Špetík" userId="9f031316-d7f0-4746-9b26-14e4a5ffd150" providerId="ADAL" clId="{F7E99781-A95B-402C-86A4-ED7CA060A761}" dt="2021-06-29T13:47:49.152" v="6216" actId="20577"/>
      <pc:docMkLst>
        <pc:docMk/>
      </pc:docMkLst>
      <pc:sldChg chg="modSp mod modNotesTx">
        <pc:chgData name="Ondřej Špetík" userId="9f031316-d7f0-4746-9b26-14e4a5ffd150" providerId="ADAL" clId="{F7E99781-A95B-402C-86A4-ED7CA060A761}" dt="2021-06-29T10:45:35.784" v="5398" actId="20577"/>
        <pc:sldMkLst>
          <pc:docMk/>
          <pc:sldMk cId="3118931854" sldId="289"/>
        </pc:sldMkLst>
        <pc:spChg chg="mod">
          <ac:chgData name="Ondřej Špetík" userId="9f031316-d7f0-4746-9b26-14e4a5ffd150" providerId="ADAL" clId="{F7E99781-A95B-402C-86A4-ED7CA060A761}" dt="2021-06-28T12:00:06.152" v="12"/>
          <ac:spMkLst>
            <pc:docMk/>
            <pc:sldMk cId="3118931854" sldId="289"/>
            <ac:spMk id="4" creationId="{D3161784-5D8B-49EF-80D5-29A0E5532767}"/>
          </ac:spMkLst>
        </pc:spChg>
        <pc:spChg chg="mod">
          <ac:chgData name="Ondřej Špetík" userId="9f031316-d7f0-4746-9b26-14e4a5ffd150" providerId="ADAL" clId="{F7E99781-A95B-402C-86A4-ED7CA060A761}" dt="2021-06-29T10:45:35.784" v="5398" actId="20577"/>
          <ac:spMkLst>
            <pc:docMk/>
            <pc:sldMk cId="3118931854" sldId="289"/>
            <ac:spMk id="5" creationId="{C6A94402-A740-4CEE-A334-95D283546F6F}"/>
          </ac:spMkLst>
        </pc:spChg>
      </pc:sldChg>
      <pc:sldChg chg="del">
        <pc:chgData name="Ondřej Špetík" userId="9f031316-d7f0-4746-9b26-14e4a5ffd150" providerId="ADAL" clId="{F7E99781-A95B-402C-86A4-ED7CA060A761}" dt="2021-06-28T12:00:10.354" v="15" actId="47"/>
        <pc:sldMkLst>
          <pc:docMk/>
          <pc:sldMk cId="3002349934" sldId="291"/>
        </pc:sldMkLst>
      </pc:sldChg>
      <pc:sldChg chg="del">
        <pc:chgData name="Ondřej Špetík" userId="9f031316-d7f0-4746-9b26-14e4a5ffd150" providerId="ADAL" clId="{F7E99781-A95B-402C-86A4-ED7CA060A761}" dt="2021-06-28T12:00:10.245" v="14" actId="47"/>
        <pc:sldMkLst>
          <pc:docMk/>
          <pc:sldMk cId="727411188" sldId="292"/>
        </pc:sldMkLst>
      </pc:sldChg>
      <pc:sldChg chg="del">
        <pc:chgData name="Ondřej Špetík" userId="9f031316-d7f0-4746-9b26-14e4a5ffd150" providerId="ADAL" clId="{F7E99781-A95B-402C-86A4-ED7CA060A761}" dt="2021-06-28T12:00:11.402" v="18" actId="47"/>
        <pc:sldMkLst>
          <pc:docMk/>
          <pc:sldMk cId="366438769" sldId="293"/>
        </pc:sldMkLst>
      </pc:sldChg>
      <pc:sldChg chg="del">
        <pc:chgData name="Ondřej Špetík" userId="9f031316-d7f0-4746-9b26-14e4a5ffd150" providerId="ADAL" clId="{F7E99781-A95B-402C-86A4-ED7CA060A761}" dt="2021-06-28T12:00:11.435" v="19" actId="47"/>
        <pc:sldMkLst>
          <pc:docMk/>
          <pc:sldMk cId="1404396921" sldId="294"/>
        </pc:sldMkLst>
      </pc:sldChg>
      <pc:sldChg chg="del">
        <pc:chgData name="Ondřej Špetík" userId="9f031316-d7f0-4746-9b26-14e4a5ffd150" providerId="ADAL" clId="{F7E99781-A95B-402C-86A4-ED7CA060A761}" dt="2021-06-28T12:00:11.366" v="17" actId="47"/>
        <pc:sldMkLst>
          <pc:docMk/>
          <pc:sldMk cId="610679789" sldId="295"/>
        </pc:sldMkLst>
      </pc:sldChg>
      <pc:sldChg chg="del">
        <pc:chgData name="Ondřej Špetík" userId="9f031316-d7f0-4746-9b26-14e4a5ffd150" providerId="ADAL" clId="{F7E99781-A95B-402C-86A4-ED7CA060A761}" dt="2021-06-28T12:00:10.858" v="16" actId="47"/>
        <pc:sldMkLst>
          <pc:docMk/>
          <pc:sldMk cId="2519824171" sldId="297"/>
        </pc:sldMkLst>
      </pc:sldChg>
      <pc:sldChg chg="del">
        <pc:chgData name="Ondřej Špetík" userId="9f031316-d7f0-4746-9b26-14e4a5ffd150" providerId="ADAL" clId="{F7E99781-A95B-402C-86A4-ED7CA060A761}" dt="2021-06-28T12:00:13.419" v="43" actId="47"/>
        <pc:sldMkLst>
          <pc:docMk/>
          <pc:sldMk cId="2955716569" sldId="298"/>
        </pc:sldMkLst>
      </pc:sldChg>
      <pc:sldChg chg="del">
        <pc:chgData name="Ondřej Špetík" userId="9f031316-d7f0-4746-9b26-14e4a5ffd150" providerId="ADAL" clId="{F7E99781-A95B-402C-86A4-ED7CA060A761}" dt="2021-06-28T12:00:11.477" v="20" actId="47"/>
        <pc:sldMkLst>
          <pc:docMk/>
          <pc:sldMk cId="275528018" sldId="330"/>
        </pc:sldMkLst>
      </pc:sldChg>
      <pc:sldChg chg="modSp mod">
        <pc:chgData name="Ondřej Špetík" userId="9f031316-d7f0-4746-9b26-14e4a5ffd150" providerId="ADAL" clId="{F7E99781-A95B-402C-86A4-ED7CA060A761}" dt="2021-06-28T11:59:59.901" v="11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F7E99781-A95B-402C-86A4-ED7CA060A761}" dt="2021-06-28T11:59:59.901" v="11" actId="20577"/>
          <ac:spMkLst>
            <pc:docMk/>
            <pc:sldMk cId="386646529" sldId="366"/>
            <ac:spMk id="6" creationId="{00000000-0000-0000-0000-000000000000}"/>
          </ac:spMkLst>
        </pc:spChg>
      </pc:sldChg>
      <pc:sldChg chg="del">
        <pc:chgData name="Ondřej Špetík" userId="9f031316-d7f0-4746-9b26-14e4a5ffd150" providerId="ADAL" clId="{F7E99781-A95B-402C-86A4-ED7CA060A761}" dt="2021-06-28T12:00:11.511" v="21" actId="47"/>
        <pc:sldMkLst>
          <pc:docMk/>
          <pc:sldMk cId="1658316372" sldId="380"/>
        </pc:sldMkLst>
      </pc:sldChg>
      <pc:sldChg chg="del">
        <pc:chgData name="Ondřej Špetík" userId="9f031316-d7f0-4746-9b26-14e4a5ffd150" providerId="ADAL" clId="{F7E99781-A95B-402C-86A4-ED7CA060A761}" dt="2021-06-28T12:00:11.560" v="22" actId="47"/>
        <pc:sldMkLst>
          <pc:docMk/>
          <pc:sldMk cId="14069171" sldId="381"/>
        </pc:sldMkLst>
      </pc:sldChg>
      <pc:sldChg chg="del">
        <pc:chgData name="Ondřej Špetík" userId="9f031316-d7f0-4746-9b26-14e4a5ffd150" providerId="ADAL" clId="{F7E99781-A95B-402C-86A4-ED7CA060A761}" dt="2021-06-28T12:00:11.619" v="24" actId="47"/>
        <pc:sldMkLst>
          <pc:docMk/>
          <pc:sldMk cId="3154585314" sldId="397"/>
        </pc:sldMkLst>
      </pc:sldChg>
      <pc:sldChg chg="del">
        <pc:chgData name="Ondřej Špetík" userId="9f031316-d7f0-4746-9b26-14e4a5ffd150" providerId="ADAL" clId="{F7E99781-A95B-402C-86A4-ED7CA060A761}" dt="2021-06-28T12:00:11.688" v="26" actId="47"/>
        <pc:sldMkLst>
          <pc:docMk/>
          <pc:sldMk cId="3565513189" sldId="398"/>
        </pc:sldMkLst>
      </pc:sldChg>
      <pc:sldChg chg="del">
        <pc:chgData name="Ondřej Špetík" userId="9f031316-d7f0-4746-9b26-14e4a5ffd150" providerId="ADAL" clId="{F7E99781-A95B-402C-86A4-ED7CA060A761}" dt="2021-06-28T12:00:11.763" v="28" actId="47"/>
        <pc:sldMkLst>
          <pc:docMk/>
          <pc:sldMk cId="385826513" sldId="399"/>
        </pc:sldMkLst>
      </pc:sldChg>
      <pc:sldChg chg="del">
        <pc:chgData name="Ondřej Špetík" userId="9f031316-d7f0-4746-9b26-14e4a5ffd150" providerId="ADAL" clId="{F7E99781-A95B-402C-86A4-ED7CA060A761}" dt="2021-06-28T12:00:11.798" v="29" actId="47"/>
        <pc:sldMkLst>
          <pc:docMk/>
          <pc:sldMk cId="1886064149" sldId="400"/>
        </pc:sldMkLst>
      </pc:sldChg>
      <pc:sldChg chg="del">
        <pc:chgData name="Ondřej Špetík" userId="9f031316-d7f0-4746-9b26-14e4a5ffd150" providerId="ADAL" clId="{F7E99781-A95B-402C-86A4-ED7CA060A761}" dt="2021-06-28T12:00:11.833" v="30" actId="47"/>
        <pc:sldMkLst>
          <pc:docMk/>
          <pc:sldMk cId="1580064093" sldId="401"/>
        </pc:sldMkLst>
      </pc:sldChg>
      <pc:sldChg chg="del">
        <pc:chgData name="Ondřej Špetík" userId="9f031316-d7f0-4746-9b26-14e4a5ffd150" providerId="ADAL" clId="{F7E99781-A95B-402C-86A4-ED7CA060A761}" dt="2021-06-28T12:00:11.866" v="31" actId="47"/>
        <pc:sldMkLst>
          <pc:docMk/>
          <pc:sldMk cId="2374020804" sldId="402"/>
        </pc:sldMkLst>
      </pc:sldChg>
      <pc:sldChg chg="del">
        <pc:chgData name="Ondřej Špetík" userId="9f031316-d7f0-4746-9b26-14e4a5ffd150" providerId="ADAL" clId="{F7E99781-A95B-402C-86A4-ED7CA060A761}" dt="2021-06-28T12:00:12.738" v="34" actId="47"/>
        <pc:sldMkLst>
          <pc:docMk/>
          <pc:sldMk cId="597149671" sldId="403"/>
        </pc:sldMkLst>
      </pc:sldChg>
      <pc:sldChg chg="del">
        <pc:chgData name="Ondřej Špetík" userId="9f031316-d7f0-4746-9b26-14e4a5ffd150" providerId="ADAL" clId="{F7E99781-A95B-402C-86A4-ED7CA060A761}" dt="2021-06-28T12:00:13.170" v="38" actId="47"/>
        <pc:sldMkLst>
          <pc:docMk/>
          <pc:sldMk cId="3085485705" sldId="404"/>
        </pc:sldMkLst>
      </pc:sldChg>
      <pc:sldChg chg="del">
        <pc:chgData name="Ondřej Špetík" userId="9f031316-d7f0-4746-9b26-14e4a5ffd150" providerId="ADAL" clId="{F7E99781-A95B-402C-86A4-ED7CA060A761}" dt="2021-06-28T12:00:13.210" v="39" actId="47"/>
        <pc:sldMkLst>
          <pc:docMk/>
          <pc:sldMk cId="2147543112" sldId="405"/>
        </pc:sldMkLst>
      </pc:sldChg>
      <pc:sldChg chg="del">
        <pc:chgData name="Ondřej Špetík" userId="9f031316-d7f0-4746-9b26-14e4a5ffd150" providerId="ADAL" clId="{F7E99781-A95B-402C-86A4-ED7CA060A761}" dt="2021-06-28T12:00:13.312" v="40" actId="47"/>
        <pc:sldMkLst>
          <pc:docMk/>
          <pc:sldMk cId="1164173679" sldId="406"/>
        </pc:sldMkLst>
      </pc:sldChg>
      <pc:sldChg chg="del">
        <pc:chgData name="Ondřej Špetík" userId="9f031316-d7f0-4746-9b26-14e4a5ffd150" providerId="ADAL" clId="{F7E99781-A95B-402C-86A4-ED7CA060A761}" dt="2021-06-28T12:00:13.376" v="41" actId="47"/>
        <pc:sldMkLst>
          <pc:docMk/>
          <pc:sldMk cId="3081160439" sldId="407"/>
        </pc:sldMkLst>
      </pc:sldChg>
      <pc:sldChg chg="del">
        <pc:chgData name="Ondřej Špetík" userId="9f031316-d7f0-4746-9b26-14e4a5ffd150" providerId="ADAL" clId="{F7E99781-A95B-402C-86A4-ED7CA060A761}" dt="2021-06-28T12:00:13.389" v="42" actId="47"/>
        <pc:sldMkLst>
          <pc:docMk/>
          <pc:sldMk cId="3266592044" sldId="408"/>
        </pc:sldMkLst>
      </pc:sldChg>
      <pc:sldChg chg="del">
        <pc:chgData name="Ondřej Špetík" userId="9f031316-d7f0-4746-9b26-14e4a5ffd150" providerId="ADAL" clId="{F7E99781-A95B-402C-86A4-ED7CA060A761}" dt="2021-06-28T12:00:13.457" v="44" actId="47"/>
        <pc:sldMkLst>
          <pc:docMk/>
          <pc:sldMk cId="3204801281" sldId="409"/>
        </pc:sldMkLst>
      </pc:sldChg>
      <pc:sldChg chg="del">
        <pc:chgData name="Ondřej Špetík" userId="9f031316-d7f0-4746-9b26-14e4a5ffd150" providerId="ADAL" clId="{F7E99781-A95B-402C-86A4-ED7CA060A761}" dt="2021-06-28T12:00:13.527" v="46" actId="47"/>
        <pc:sldMkLst>
          <pc:docMk/>
          <pc:sldMk cId="3240944074" sldId="410"/>
        </pc:sldMkLst>
      </pc:sldChg>
      <pc:sldChg chg="del">
        <pc:chgData name="Ondřej Špetík" userId="9f031316-d7f0-4746-9b26-14e4a5ffd150" providerId="ADAL" clId="{F7E99781-A95B-402C-86A4-ED7CA060A761}" dt="2021-06-28T12:00:13.491" v="45" actId="47"/>
        <pc:sldMkLst>
          <pc:docMk/>
          <pc:sldMk cId="482490239" sldId="411"/>
        </pc:sldMkLst>
      </pc:sldChg>
      <pc:sldChg chg="del">
        <pc:chgData name="Ondřej Špetík" userId="9f031316-d7f0-4746-9b26-14e4a5ffd150" providerId="ADAL" clId="{F7E99781-A95B-402C-86A4-ED7CA060A761}" dt="2021-06-28T12:00:13.562" v="47" actId="47"/>
        <pc:sldMkLst>
          <pc:docMk/>
          <pc:sldMk cId="3971311811" sldId="412"/>
        </pc:sldMkLst>
      </pc:sldChg>
      <pc:sldChg chg="modSp mod">
        <pc:chgData name="Ondřej Špetík" userId="9f031316-d7f0-4746-9b26-14e4a5ffd150" providerId="ADAL" clId="{F7E99781-A95B-402C-86A4-ED7CA060A761}" dt="2021-06-28T14:11:56.724" v="1147" actId="313"/>
        <pc:sldMkLst>
          <pc:docMk/>
          <pc:sldMk cId="1891232471" sldId="413"/>
        </pc:sldMkLst>
        <pc:spChg chg="mod">
          <ac:chgData name="Ondřej Špetík" userId="9f031316-d7f0-4746-9b26-14e4a5ffd150" providerId="ADAL" clId="{F7E99781-A95B-402C-86A4-ED7CA060A761}" dt="2021-06-28T12:02:12.030" v="67" actId="20577"/>
          <ac:spMkLst>
            <pc:docMk/>
            <pc:sldMk cId="1891232471" sldId="413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8T14:11:56.724" v="1147" actId="313"/>
          <ac:spMkLst>
            <pc:docMk/>
            <pc:sldMk cId="1891232471" sldId="413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F7E99781-A95B-402C-86A4-ED7CA060A761}" dt="2021-06-28T13:50:37.934" v="843" actId="20577"/>
        <pc:sldMkLst>
          <pc:docMk/>
          <pc:sldMk cId="3499415108" sldId="414"/>
        </pc:sldMkLst>
        <pc:spChg chg="mod">
          <ac:chgData name="Ondřej Špetík" userId="9f031316-d7f0-4746-9b26-14e4a5ffd150" providerId="ADAL" clId="{F7E99781-A95B-402C-86A4-ED7CA060A761}" dt="2021-06-28T13:49:57.649" v="781" actId="20577"/>
          <ac:spMkLst>
            <pc:docMk/>
            <pc:sldMk cId="3499415108" sldId="414"/>
            <ac:spMk id="4" creationId="{00000000-0000-0000-0000-000000000000}"/>
          </ac:spMkLst>
        </pc:spChg>
        <pc:spChg chg="del">
          <ac:chgData name="Ondřej Špetík" userId="9f031316-d7f0-4746-9b26-14e4a5ffd150" providerId="ADAL" clId="{F7E99781-A95B-402C-86A4-ED7CA060A761}" dt="2021-06-28T13:44:00.584" v="643"/>
          <ac:spMkLst>
            <pc:docMk/>
            <pc:sldMk cId="3499415108" sldId="414"/>
            <ac:spMk id="6" creationId="{6EEB29F4-59F9-4122-A4C7-29C33C375BA4}"/>
          </ac:spMkLst>
        </pc:spChg>
        <pc:spChg chg="add del mod">
          <ac:chgData name="Ondřej Špetík" userId="9f031316-d7f0-4746-9b26-14e4a5ffd150" providerId="ADAL" clId="{F7E99781-A95B-402C-86A4-ED7CA060A761}" dt="2021-06-28T13:45:23.537" v="652" actId="478"/>
          <ac:spMkLst>
            <pc:docMk/>
            <pc:sldMk cId="3499415108" sldId="414"/>
            <ac:spMk id="9" creationId="{9292B047-9AD5-4E0A-8B3F-971C4041C889}"/>
          </ac:spMkLst>
        </pc:spChg>
        <pc:graphicFrameChg chg="add del mod modGraphic">
          <ac:chgData name="Ondřej Špetík" userId="9f031316-d7f0-4746-9b26-14e4a5ffd150" providerId="ADAL" clId="{F7E99781-A95B-402C-86A4-ED7CA060A761}" dt="2021-06-28T13:45:17.025" v="651" actId="478"/>
          <ac:graphicFrameMkLst>
            <pc:docMk/>
            <pc:sldMk cId="3499415108" sldId="414"/>
            <ac:graphicFrameMk id="5" creationId="{ACA88007-9305-49E9-98B8-1094F998975A}"/>
          </ac:graphicFrameMkLst>
        </pc:graphicFrameChg>
        <pc:graphicFrameChg chg="add mod modGraphic">
          <ac:chgData name="Ondřej Špetík" userId="9f031316-d7f0-4746-9b26-14e4a5ffd150" providerId="ADAL" clId="{F7E99781-A95B-402C-86A4-ED7CA060A761}" dt="2021-06-28T13:49:43.243" v="768" actId="108"/>
          <ac:graphicFrameMkLst>
            <pc:docMk/>
            <pc:sldMk cId="3499415108" sldId="414"/>
            <ac:graphicFrameMk id="7" creationId="{BF63257E-1017-479D-9A8F-0C558527848D}"/>
          </ac:graphicFrameMkLst>
        </pc:graphicFrameChg>
        <pc:graphicFrameChg chg="add mod modGraphic">
          <ac:chgData name="Ondřej Špetík" userId="9f031316-d7f0-4746-9b26-14e4a5ffd150" providerId="ADAL" clId="{F7E99781-A95B-402C-86A4-ED7CA060A761}" dt="2021-06-28T13:49:40.711" v="767"/>
          <ac:graphicFrameMkLst>
            <pc:docMk/>
            <pc:sldMk cId="3499415108" sldId="414"/>
            <ac:graphicFrameMk id="10" creationId="{14A5D4A0-15F0-4E65-AC18-D8A0FC2248F1}"/>
          </ac:graphicFrameMkLst>
        </pc:graphicFrameChg>
      </pc:sldChg>
      <pc:sldChg chg="modSp mod modNotesTx">
        <pc:chgData name="Ondřej Špetík" userId="9f031316-d7f0-4746-9b26-14e4a5ffd150" providerId="ADAL" clId="{F7E99781-A95B-402C-86A4-ED7CA060A761}" dt="2021-06-29T10:44:21.144" v="5224" actId="123"/>
        <pc:sldMkLst>
          <pc:docMk/>
          <pc:sldMk cId="200177316" sldId="415"/>
        </pc:sldMkLst>
        <pc:spChg chg="mod">
          <ac:chgData name="Ondřej Špetík" userId="9f031316-d7f0-4746-9b26-14e4a5ffd150" providerId="ADAL" clId="{F7E99781-A95B-402C-86A4-ED7CA060A761}" dt="2021-06-28T12:11:15.770" v="303"/>
          <ac:spMkLst>
            <pc:docMk/>
            <pc:sldMk cId="200177316" sldId="415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44:21.144" v="5224" actId="123"/>
          <ac:spMkLst>
            <pc:docMk/>
            <pc:sldMk cId="200177316" sldId="415"/>
            <ac:spMk id="6" creationId="{6EEB29F4-59F9-4122-A4C7-29C33C375BA4}"/>
          </ac:spMkLst>
        </pc:spChg>
      </pc:sldChg>
      <pc:sldChg chg="modSp mod modNotesTx">
        <pc:chgData name="Ondřej Špetík" userId="9f031316-d7f0-4746-9b26-14e4a5ffd150" providerId="ADAL" clId="{F7E99781-A95B-402C-86A4-ED7CA060A761}" dt="2021-06-29T08:29:33.536" v="1771" actId="20577"/>
        <pc:sldMkLst>
          <pc:docMk/>
          <pc:sldMk cId="3319169483" sldId="417"/>
        </pc:sldMkLst>
        <pc:spChg chg="mod">
          <ac:chgData name="Ondřej Špetík" userId="9f031316-d7f0-4746-9b26-14e4a5ffd150" providerId="ADAL" clId="{F7E99781-A95B-402C-86A4-ED7CA060A761}" dt="2021-06-28T14:15:01.376" v="1158" actId="20577"/>
          <ac:spMkLst>
            <pc:docMk/>
            <pc:sldMk cId="3319169483" sldId="417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08:29:33.536" v="1771" actId="20577"/>
          <ac:spMkLst>
            <pc:docMk/>
            <pc:sldMk cId="3319169483" sldId="417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F7E99781-A95B-402C-86A4-ED7CA060A761}" dt="2021-06-29T08:54:02.237" v="2220" actId="20577"/>
        <pc:sldMkLst>
          <pc:docMk/>
          <pc:sldMk cId="1010040478" sldId="418"/>
        </pc:sldMkLst>
        <pc:spChg chg="mod">
          <ac:chgData name="Ondřej Špetík" userId="9f031316-d7f0-4746-9b26-14e4a5ffd150" providerId="ADAL" clId="{F7E99781-A95B-402C-86A4-ED7CA060A761}" dt="2021-06-29T08:45:46.473" v="1803" actId="20577"/>
          <ac:spMkLst>
            <pc:docMk/>
            <pc:sldMk cId="1010040478" sldId="418"/>
            <ac:spMk id="4" creationId="{00000000-0000-0000-0000-000000000000}"/>
          </ac:spMkLst>
        </pc:spChg>
        <pc:spChg chg="del">
          <ac:chgData name="Ondřej Špetík" userId="9f031316-d7f0-4746-9b26-14e4a5ffd150" providerId="ADAL" clId="{F7E99781-A95B-402C-86A4-ED7CA060A761}" dt="2021-06-29T08:47:13.783" v="1804" actId="22"/>
          <ac:spMkLst>
            <pc:docMk/>
            <pc:sldMk cId="1010040478" sldId="418"/>
            <ac:spMk id="6" creationId="{6EEB29F4-59F9-4122-A4C7-29C33C375BA4}"/>
          </ac:spMkLst>
        </pc:spChg>
        <pc:picChg chg="add mod ord">
          <ac:chgData name="Ondřej Špetík" userId="9f031316-d7f0-4746-9b26-14e4a5ffd150" providerId="ADAL" clId="{F7E99781-A95B-402C-86A4-ED7CA060A761}" dt="2021-06-29T08:47:13.783" v="1804" actId="22"/>
          <ac:picMkLst>
            <pc:docMk/>
            <pc:sldMk cId="1010040478" sldId="418"/>
            <ac:picMk id="7" creationId="{EE330AA1-E807-4EF1-834C-568E7143A88D}"/>
          </ac:picMkLst>
        </pc:picChg>
      </pc:sldChg>
      <pc:sldChg chg="addSp delSp modSp mod modNotesTx">
        <pc:chgData name="Ondřej Špetík" userId="9f031316-d7f0-4746-9b26-14e4a5ffd150" providerId="ADAL" clId="{F7E99781-A95B-402C-86A4-ED7CA060A761}" dt="2021-06-29T09:06:37.413" v="2600"/>
        <pc:sldMkLst>
          <pc:docMk/>
          <pc:sldMk cId="3227628857" sldId="419"/>
        </pc:sldMkLst>
        <pc:spChg chg="mod">
          <ac:chgData name="Ondřej Špetík" userId="9f031316-d7f0-4746-9b26-14e4a5ffd150" providerId="ADAL" clId="{F7E99781-A95B-402C-86A4-ED7CA060A761}" dt="2021-06-29T09:01:52.595" v="2262" actId="1076"/>
          <ac:spMkLst>
            <pc:docMk/>
            <pc:sldMk cId="3227628857" sldId="419"/>
            <ac:spMk id="2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09:06:37.413" v="2600"/>
          <ac:spMkLst>
            <pc:docMk/>
            <pc:sldMk cId="3227628857" sldId="419"/>
            <ac:spMk id="4" creationId="{00000000-0000-0000-0000-000000000000}"/>
          </ac:spMkLst>
        </pc:spChg>
        <pc:spChg chg="del">
          <ac:chgData name="Ondřej Špetík" userId="9f031316-d7f0-4746-9b26-14e4a5ffd150" providerId="ADAL" clId="{F7E99781-A95B-402C-86A4-ED7CA060A761}" dt="2021-06-29T08:55:58.360" v="2226"/>
          <ac:spMkLst>
            <pc:docMk/>
            <pc:sldMk cId="3227628857" sldId="419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F7E99781-A95B-402C-86A4-ED7CA060A761}" dt="2021-06-29T08:56:25.765" v="2233" actId="1076"/>
          <ac:picMkLst>
            <pc:docMk/>
            <pc:sldMk cId="3227628857" sldId="419"/>
            <ac:picMk id="5" creationId="{20BB71D1-B822-4DB4-B430-5BECAA96C54F}"/>
          </ac:picMkLst>
        </pc:picChg>
        <pc:picChg chg="add mod">
          <ac:chgData name="Ondřej Špetík" userId="9f031316-d7f0-4746-9b26-14e4a5ffd150" providerId="ADAL" clId="{F7E99781-A95B-402C-86A4-ED7CA060A761}" dt="2021-06-29T08:56:27.500" v="2234" actId="1076"/>
          <ac:picMkLst>
            <pc:docMk/>
            <pc:sldMk cId="3227628857" sldId="419"/>
            <ac:picMk id="7" creationId="{BD8594A6-3C73-48A9-8ACC-88B12A48D312}"/>
          </ac:picMkLst>
        </pc:picChg>
        <pc:picChg chg="add mod">
          <ac:chgData name="Ondřej Špetík" userId="9f031316-d7f0-4746-9b26-14e4a5ffd150" providerId="ADAL" clId="{F7E99781-A95B-402C-86A4-ED7CA060A761}" dt="2021-06-29T08:56:29.104" v="2235" actId="1076"/>
          <ac:picMkLst>
            <pc:docMk/>
            <pc:sldMk cId="3227628857" sldId="419"/>
            <ac:picMk id="8" creationId="{459CF1FA-0E68-4687-A512-C03A1404049C}"/>
          </ac:picMkLst>
        </pc:picChg>
        <pc:picChg chg="add mod">
          <ac:chgData name="Ondřej Špetík" userId="9f031316-d7f0-4746-9b26-14e4a5ffd150" providerId="ADAL" clId="{F7E99781-A95B-402C-86A4-ED7CA060A761}" dt="2021-06-29T09:01:29.515" v="2252" actId="14100"/>
          <ac:picMkLst>
            <pc:docMk/>
            <pc:sldMk cId="3227628857" sldId="419"/>
            <ac:picMk id="9" creationId="{B1438F48-1301-46CC-B8A0-709276D73083}"/>
          </ac:picMkLst>
        </pc:picChg>
        <pc:picChg chg="add mod">
          <ac:chgData name="Ondřej Špetík" userId="9f031316-d7f0-4746-9b26-14e4a5ffd150" providerId="ADAL" clId="{F7E99781-A95B-402C-86A4-ED7CA060A761}" dt="2021-06-29T09:01:41.387" v="2257" actId="14100"/>
          <ac:picMkLst>
            <pc:docMk/>
            <pc:sldMk cId="3227628857" sldId="419"/>
            <ac:picMk id="10" creationId="{F2EBF68D-1F31-4E88-9495-BF4634AF58D0}"/>
          </ac:picMkLst>
        </pc:picChg>
        <pc:picChg chg="add mod">
          <ac:chgData name="Ondřej Špetík" userId="9f031316-d7f0-4746-9b26-14e4a5ffd150" providerId="ADAL" clId="{F7E99781-A95B-402C-86A4-ED7CA060A761}" dt="2021-06-29T09:01:51.616" v="2261" actId="14100"/>
          <ac:picMkLst>
            <pc:docMk/>
            <pc:sldMk cId="3227628857" sldId="419"/>
            <ac:picMk id="11" creationId="{F02C4C04-0ABE-4986-BD55-B29F40306862}"/>
          </ac:picMkLst>
        </pc:picChg>
        <pc:picChg chg="add mod">
          <ac:chgData name="Ondřej Špetík" userId="9f031316-d7f0-4746-9b26-14e4a5ffd150" providerId="ADAL" clId="{F7E99781-A95B-402C-86A4-ED7CA060A761}" dt="2021-06-29T09:01:47.462" v="2259" actId="1076"/>
          <ac:picMkLst>
            <pc:docMk/>
            <pc:sldMk cId="3227628857" sldId="419"/>
            <ac:picMk id="12" creationId="{A621C375-5445-4FFD-9A94-2A851FED6C60}"/>
          </ac:picMkLst>
        </pc:picChg>
      </pc:sldChg>
      <pc:sldChg chg="modSp mod modNotesTx">
        <pc:chgData name="Ondřej Špetík" userId="9f031316-d7f0-4746-9b26-14e4a5ffd150" providerId="ADAL" clId="{F7E99781-A95B-402C-86A4-ED7CA060A761}" dt="2021-06-29T10:50:29.353" v="6006" actId="20577"/>
        <pc:sldMkLst>
          <pc:docMk/>
          <pc:sldMk cId="2818798621" sldId="420"/>
        </pc:sldMkLst>
        <pc:spChg chg="mod">
          <ac:chgData name="Ondřej Špetík" userId="9f031316-d7f0-4746-9b26-14e4a5ffd150" providerId="ADAL" clId="{F7E99781-A95B-402C-86A4-ED7CA060A761}" dt="2021-06-29T09:49:52.053" v="2632" actId="20577"/>
          <ac:spMkLst>
            <pc:docMk/>
            <pc:sldMk cId="2818798621" sldId="420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50:29.353" v="6006" actId="20577"/>
          <ac:spMkLst>
            <pc:docMk/>
            <pc:sldMk cId="2818798621" sldId="420"/>
            <ac:spMk id="6" creationId="{6EEB29F4-59F9-4122-A4C7-29C33C375BA4}"/>
          </ac:spMkLst>
        </pc:spChg>
      </pc:sldChg>
      <pc:sldChg chg="modSp mod ord modNotesTx">
        <pc:chgData name="Ondřej Špetík" userId="9f031316-d7f0-4746-9b26-14e4a5ffd150" providerId="ADAL" clId="{F7E99781-A95B-402C-86A4-ED7CA060A761}" dt="2021-06-29T09:56:12.988" v="3452" actId="20577"/>
        <pc:sldMkLst>
          <pc:docMk/>
          <pc:sldMk cId="3015468838" sldId="421"/>
        </pc:sldMkLst>
        <pc:spChg chg="mod">
          <ac:chgData name="Ondřej Špetík" userId="9f031316-d7f0-4746-9b26-14e4a5ffd150" providerId="ADAL" clId="{F7E99781-A95B-402C-86A4-ED7CA060A761}" dt="2021-06-29T09:54:00.165" v="3089" actId="255"/>
          <ac:spMkLst>
            <pc:docMk/>
            <pc:sldMk cId="3015468838" sldId="421"/>
            <ac:spMk id="4" creationId="{00000000-0000-0000-0000-000000000000}"/>
          </ac:spMkLst>
        </pc:spChg>
      </pc:sldChg>
      <pc:sldChg chg="addSp delSp modSp mod">
        <pc:chgData name="Ondřej Špetík" userId="9f031316-d7f0-4746-9b26-14e4a5ffd150" providerId="ADAL" clId="{F7E99781-A95B-402C-86A4-ED7CA060A761}" dt="2021-06-29T10:11:57.807" v="3914" actId="20577"/>
        <pc:sldMkLst>
          <pc:docMk/>
          <pc:sldMk cId="2267913944" sldId="422"/>
        </pc:sldMkLst>
        <pc:spChg chg="mod">
          <ac:chgData name="Ondřej Špetík" userId="9f031316-d7f0-4746-9b26-14e4a5ffd150" providerId="ADAL" clId="{F7E99781-A95B-402C-86A4-ED7CA060A761}" dt="2021-06-29T10:11:57.807" v="3914" actId="20577"/>
          <ac:spMkLst>
            <pc:docMk/>
            <pc:sldMk cId="2267913944" sldId="422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F7E99781-A95B-402C-86A4-ED7CA060A761}" dt="2021-06-29T10:09:03.722" v="3894" actId="478"/>
          <ac:spMkLst>
            <pc:docMk/>
            <pc:sldMk cId="2267913944" sldId="422"/>
            <ac:spMk id="6" creationId="{6EEB29F4-59F9-4122-A4C7-29C33C375BA4}"/>
          </ac:spMkLst>
        </pc:spChg>
        <pc:graphicFrameChg chg="add mod modGraphic">
          <ac:chgData name="Ondřej Špetík" userId="9f031316-d7f0-4746-9b26-14e4a5ffd150" providerId="ADAL" clId="{F7E99781-A95B-402C-86A4-ED7CA060A761}" dt="2021-06-29T10:08:39.457" v="3893" actId="403"/>
          <ac:graphicFrameMkLst>
            <pc:docMk/>
            <pc:sldMk cId="2267913944" sldId="422"/>
            <ac:graphicFrameMk id="7" creationId="{1FC59A01-C2B3-4966-982C-1FDF03679F5A}"/>
          </ac:graphicFrameMkLst>
        </pc:graphicFrameChg>
      </pc:sldChg>
      <pc:sldChg chg="modSp mod">
        <pc:chgData name="Ondřej Špetík" userId="9f031316-d7f0-4746-9b26-14e4a5ffd150" providerId="ADAL" clId="{F7E99781-A95B-402C-86A4-ED7CA060A761}" dt="2021-06-29T10:16:48.333" v="4282" actId="313"/>
        <pc:sldMkLst>
          <pc:docMk/>
          <pc:sldMk cId="1921425289" sldId="423"/>
        </pc:sldMkLst>
        <pc:spChg chg="mod">
          <ac:chgData name="Ondřej Špetík" userId="9f031316-d7f0-4746-9b26-14e4a5ffd150" providerId="ADAL" clId="{F7E99781-A95B-402C-86A4-ED7CA060A761}" dt="2021-06-29T10:12:39.627" v="3922" actId="20577"/>
          <ac:spMkLst>
            <pc:docMk/>
            <pc:sldMk cId="1921425289" sldId="423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16:48.333" v="4282" actId="313"/>
          <ac:spMkLst>
            <pc:docMk/>
            <pc:sldMk cId="1921425289" sldId="423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0:19:14.726" v="4538" actId="20577"/>
        <pc:sldMkLst>
          <pc:docMk/>
          <pc:sldMk cId="2483154567" sldId="424"/>
        </pc:sldMkLst>
        <pc:spChg chg="mod">
          <ac:chgData name="Ondřej Špetík" userId="9f031316-d7f0-4746-9b26-14e4a5ffd150" providerId="ADAL" clId="{F7E99781-A95B-402C-86A4-ED7CA060A761}" dt="2021-06-29T10:17:27.972" v="4313" actId="20577"/>
          <ac:spMkLst>
            <pc:docMk/>
            <pc:sldMk cId="2483154567" sldId="424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19:14.726" v="4538" actId="20577"/>
          <ac:spMkLst>
            <pc:docMk/>
            <pc:sldMk cId="2483154567" sldId="424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0:27:20.814" v="4794" actId="27636"/>
        <pc:sldMkLst>
          <pc:docMk/>
          <pc:sldMk cId="431028025" sldId="425"/>
        </pc:sldMkLst>
        <pc:spChg chg="mod">
          <ac:chgData name="Ondřej Špetík" userId="9f031316-d7f0-4746-9b26-14e4a5ffd150" providerId="ADAL" clId="{F7E99781-A95B-402C-86A4-ED7CA060A761}" dt="2021-06-29T10:21:41.357" v="4576" actId="20577"/>
          <ac:spMkLst>
            <pc:docMk/>
            <pc:sldMk cId="431028025" sldId="425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27:20.814" v="4794" actId="27636"/>
          <ac:spMkLst>
            <pc:docMk/>
            <pc:sldMk cId="431028025" sldId="425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0:30:49.820" v="4952" actId="20577"/>
        <pc:sldMkLst>
          <pc:docMk/>
          <pc:sldMk cId="469258812" sldId="426"/>
        </pc:sldMkLst>
        <pc:spChg chg="mod">
          <ac:chgData name="Ondřej Špetík" userId="9f031316-d7f0-4746-9b26-14e4a5ffd150" providerId="ADAL" clId="{F7E99781-A95B-402C-86A4-ED7CA060A761}" dt="2021-06-29T10:30:00.411" v="4824" actId="20577"/>
          <ac:spMkLst>
            <pc:docMk/>
            <pc:sldMk cId="469258812" sldId="426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30:49.820" v="4952" actId="20577"/>
          <ac:spMkLst>
            <pc:docMk/>
            <pc:sldMk cId="469258812" sldId="426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0:42:29.446" v="5223" actId="20577"/>
        <pc:sldMkLst>
          <pc:docMk/>
          <pc:sldMk cId="2913942677" sldId="427"/>
        </pc:sldMkLst>
        <pc:spChg chg="mod">
          <ac:chgData name="Ondřej Špetík" userId="9f031316-d7f0-4746-9b26-14e4a5ffd150" providerId="ADAL" clId="{F7E99781-A95B-402C-86A4-ED7CA060A761}" dt="2021-06-29T10:34:02.749" v="4994" actId="20577"/>
          <ac:spMkLst>
            <pc:docMk/>
            <pc:sldMk cId="2913942677" sldId="427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42:29.446" v="5223" actId="20577"/>
          <ac:spMkLst>
            <pc:docMk/>
            <pc:sldMk cId="2913942677" sldId="427"/>
            <ac:spMk id="6" creationId="{6EEB29F4-59F9-4122-A4C7-29C33C375BA4}"/>
          </ac:spMkLst>
        </pc:spChg>
      </pc:sldChg>
      <pc:sldChg chg="modSp mod ord">
        <pc:chgData name="Ondřej Špetík" userId="9f031316-d7f0-4746-9b26-14e4a5ffd150" providerId="ADAL" clId="{F7E99781-A95B-402C-86A4-ED7CA060A761}" dt="2021-06-29T10:48:19.884" v="5746" actId="20577"/>
        <pc:sldMkLst>
          <pc:docMk/>
          <pc:sldMk cId="1120297451" sldId="428"/>
        </pc:sldMkLst>
        <pc:spChg chg="mod">
          <ac:chgData name="Ondřej Špetík" userId="9f031316-d7f0-4746-9b26-14e4a5ffd150" providerId="ADAL" clId="{F7E99781-A95B-402C-86A4-ED7CA060A761}" dt="2021-06-29T10:46:08.111" v="5408" actId="20577"/>
          <ac:spMkLst>
            <pc:docMk/>
            <pc:sldMk cId="1120297451" sldId="428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48:19.884" v="5746" actId="20577"/>
          <ac:spMkLst>
            <pc:docMk/>
            <pc:sldMk cId="1120297451" sldId="428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3:47:49.152" v="6216" actId="20577"/>
        <pc:sldMkLst>
          <pc:docMk/>
          <pc:sldMk cId="3596777264" sldId="429"/>
        </pc:sldMkLst>
        <pc:spChg chg="mod">
          <ac:chgData name="Ondřej Špetík" userId="9f031316-d7f0-4746-9b26-14e4a5ffd150" providerId="ADAL" clId="{F7E99781-A95B-402C-86A4-ED7CA060A761}" dt="2021-06-29T13:47:49.152" v="6216" actId="20577"/>
          <ac:spMkLst>
            <pc:docMk/>
            <pc:sldMk cId="3596777264" sldId="429"/>
            <ac:spMk id="4" creationId="{00000000-0000-0000-0000-000000000000}"/>
          </ac:spMkLst>
        </pc:spChg>
      </pc:sldChg>
      <pc:sldChg chg="modSp mod ord">
        <pc:chgData name="Ondřej Špetík" userId="9f031316-d7f0-4746-9b26-14e4a5ffd150" providerId="ADAL" clId="{F7E99781-A95B-402C-86A4-ED7CA060A761}" dt="2021-06-29T10:51:53.209" v="6168" actId="313"/>
        <pc:sldMkLst>
          <pc:docMk/>
          <pc:sldMk cId="2701943676" sldId="430"/>
        </pc:sldMkLst>
        <pc:spChg chg="mod">
          <ac:chgData name="Ondřej Špetík" userId="9f031316-d7f0-4746-9b26-14e4a5ffd150" providerId="ADAL" clId="{F7E99781-A95B-402C-86A4-ED7CA060A761}" dt="2021-06-29T10:51:23.616" v="6078" actId="20577"/>
          <ac:spMkLst>
            <pc:docMk/>
            <pc:sldMk cId="2701943676" sldId="430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51:53.209" v="6168" actId="313"/>
          <ac:spMkLst>
            <pc:docMk/>
            <pc:sldMk cId="2701943676" sldId="430"/>
            <ac:spMk id="6" creationId="{6EEB29F4-59F9-4122-A4C7-29C33C375BA4}"/>
          </ac:spMkLst>
        </pc:spChg>
      </pc:sldChg>
      <pc:sldChg chg="del">
        <pc:chgData name="Ondřej Špetík" userId="9f031316-d7f0-4746-9b26-14e4a5ffd150" providerId="ADAL" clId="{F7E99781-A95B-402C-86A4-ED7CA060A761}" dt="2021-06-28T12:00:11.728" v="27" actId="47"/>
        <pc:sldMkLst>
          <pc:docMk/>
          <pc:sldMk cId="1468331355" sldId="435"/>
        </pc:sldMkLst>
      </pc:sldChg>
      <pc:sldChg chg="del">
        <pc:chgData name="Ondřej Špetík" userId="9f031316-d7f0-4746-9b26-14e4a5ffd150" providerId="ADAL" clId="{F7E99781-A95B-402C-86A4-ED7CA060A761}" dt="2021-06-28T12:00:11.662" v="25" actId="47"/>
        <pc:sldMkLst>
          <pc:docMk/>
          <pc:sldMk cId="2017972570" sldId="436"/>
        </pc:sldMkLst>
      </pc:sldChg>
      <pc:sldChg chg="del">
        <pc:chgData name="Ondřej Špetík" userId="9f031316-d7f0-4746-9b26-14e4a5ffd150" providerId="ADAL" clId="{F7E99781-A95B-402C-86A4-ED7CA060A761}" dt="2021-06-28T12:00:11.593" v="23" actId="47"/>
        <pc:sldMkLst>
          <pc:docMk/>
          <pc:sldMk cId="914105974" sldId="437"/>
        </pc:sldMkLst>
      </pc:sldChg>
      <pc:sldChg chg="del">
        <pc:chgData name="Ondřej Špetík" userId="9f031316-d7f0-4746-9b26-14e4a5ffd150" providerId="ADAL" clId="{F7E99781-A95B-402C-86A4-ED7CA060A761}" dt="2021-06-28T12:00:13.059" v="35" actId="47"/>
        <pc:sldMkLst>
          <pc:docMk/>
          <pc:sldMk cId="1867467770" sldId="438"/>
        </pc:sldMkLst>
      </pc:sldChg>
      <pc:sldChg chg="del">
        <pc:chgData name="Ondřej Špetík" userId="9f031316-d7f0-4746-9b26-14e4a5ffd150" providerId="ADAL" clId="{F7E99781-A95B-402C-86A4-ED7CA060A761}" dt="2021-06-28T12:00:13.129" v="37" actId="47"/>
        <pc:sldMkLst>
          <pc:docMk/>
          <pc:sldMk cId="3026267772" sldId="439"/>
        </pc:sldMkLst>
      </pc:sldChg>
      <pc:sldChg chg="del">
        <pc:chgData name="Ondřej Špetík" userId="9f031316-d7f0-4746-9b26-14e4a5ffd150" providerId="ADAL" clId="{F7E99781-A95B-402C-86A4-ED7CA060A761}" dt="2021-06-28T12:00:13.092" v="36" actId="47"/>
        <pc:sldMkLst>
          <pc:docMk/>
          <pc:sldMk cId="2228659279" sldId="440"/>
        </pc:sldMkLst>
      </pc:sldChg>
      <pc:sldChg chg="del">
        <pc:chgData name="Ondřej Špetík" userId="9f031316-d7f0-4746-9b26-14e4a5ffd150" providerId="ADAL" clId="{F7E99781-A95B-402C-86A4-ED7CA060A761}" dt="2021-06-28T12:00:11.956" v="33" actId="47"/>
        <pc:sldMkLst>
          <pc:docMk/>
          <pc:sldMk cId="3476223093" sldId="441"/>
        </pc:sldMkLst>
      </pc:sldChg>
      <pc:sldChg chg="del">
        <pc:chgData name="Ondřej Špetík" userId="9f031316-d7f0-4746-9b26-14e4a5ffd150" providerId="ADAL" clId="{F7E99781-A95B-402C-86A4-ED7CA060A761}" dt="2021-06-28T12:00:11.905" v="32" actId="47"/>
        <pc:sldMkLst>
          <pc:docMk/>
          <pc:sldMk cId="1184579347" sldId="442"/>
        </pc:sldMkLst>
      </pc:sldChg>
    </pc:docChg>
  </pc:docChgLst>
  <pc:docChgLst>
    <pc:chgData name="Ondřej Špetík" userId="9f031316-d7f0-4746-9b26-14e4a5ffd150" providerId="ADAL" clId="{7BF907D9-CFEA-4A37-B8B3-973B28404512}"/>
    <pc:docChg chg="undo redo custSel addSld delSld modSld sldOrd">
      <pc:chgData name="Ondřej Špetík" userId="9f031316-d7f0-4746-9b26-14e4a5ffd150" providerId="ADAL" clId="{7BF907D9-CFEA-4A37-B8B3-973B28404512}" dt="2021-12-16T06:53:28.149" v="342" actId="2164"/>
      <pc:docMkLst>
        <pc:docMk/>
      </pc:docMkLst>
      <pc:sldChg chg="modSp mod">
        <pc:chgData name="Ondřej Špetík" userId="9f031316-d7f0-4746-9b26-14e4a5ffd150" providerId="ADAL" clId="{7BF907D9-CFEA-4A37-B8B3-973B28404512}" dt="2021-12-16T06:41:45.593" v="22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7BF907D9-CFEA-4A37-B8B3-973B28404512}" dt="2021-12-16T06:41:45.593" v="22" actId="20577"/>
          <ac:spMkLst>
            <pc:docMk/>
            <pc:sldMk cId="386646529" sldId="366"/>
            <ac:spMk id="4" creationId="{F25FF92B-7A1C-4F72-B804-ED5EA9F24AB0}"/>
          </ac:spMkLst>
        </pc:spChg>
      </pc:sldChg>
      <pc:sldChg chg="del">
        <pc:chgData name="Ondřej Špetík" userId="9f031316-d7f0-4746-9b26-14e4a5ffd150" providerId="ADAL" clId="{7BF907D9-CFEA-4A37-B8B3-973B28404512}" dt="2021-12-16T06:50:19.487" v="268" actId="47"/>
        <pc:sldMkLst>
          <pc:docMk/>
          <pc:sldMk cId="4249594950" sldId="379"/>
        </pc:sldMkLst>
      </pc:sldChg>
      <pc:sldChg chg="del">
        <pc:chgData name="Ondřej Špetík" userId="9f031316-d7f0-4746-9b26-14e4a5ffd150" providerId="ADAL" clId="{7BF907D9-CFEA-4A37-B8B3-973B28404512}" dt="2021-12-16T06:50:20.223" v="271" actId="47"/>
        <pc:sldMkLst>
          <pc:docMk/>
          <pc:sldMk cId="403581218" sldId="380"/>
        </pc:sldMkLst>
      </pc:sldChg>
      <pc:sldChg chg="del">
        <pc:chgData name="Ondřej Špetík" userId="9f031316-d7f0-4746-9b26-14e4a5ffd150" providerId="ADAL" clId="{7BF907D9-CFEA-4A37-B8B3-973B28404512}" dt="2021-12-16T06:50:19.967" v="270" actId="47"/>
        <pc:sldMkLst>
          <pc:docMk/>
          <pc:sldMk cId="1302918527" sldId="381"/>
        </pc:sldMkLst>
      </pc:sldChg>
      <pc:sldChg chg="del">
        <pc:chgData name="Ondřej Špetík" userId="9f031316-d7f0-4746-9b26-14e4a5ffd150" providerId="ADAL" clId="{7BF907D9-CFEA-4A37-B8B3-973B28404512}" dt="2021-12-16T06:50:19.737" v="269" actId="47"/>
        <pc:sldMkLst>
          <pc:docMk/>
          <pc:sldMk cId="33421807" sldId="384"/>
        </pc:sldMkLst>
      </pc:sldChg>
      <pc:sldChg chg="addSp delSp modSp mod">
        <pc:chgData name="Ondřej Špetík" userId="9f031316-d7f0-4746-9b26-14e4a5ffd150" providerId="ADAL" clId="{7BF907D9-CFEA-4A37-B8B3-973B28404512}" dt="2021-12-16T06:53:28.149" v="342" actId="2164"/>
        <pc:sldMkLst>
          <pc:docMk/>
          <pc:sldMk cId="2194214568" sldId="386"/>
        </pc:sldMkLst>
        <pc:spChg chg="mod">
          <ac:chgData name="Ondřej Špetík" userId="9f031316-d7f0-4746-9b26-14e4a5ffd150" providerId="ADAL" clId="{7BF907D9-CFEA-4A37-B8B3-973B28404512}" dt="2021-12-16T06:42:04.931" v="51" actId="20577"/>
          <ac:spMkLst>
            <pc:docMk/>
            <pc:sldMk cId="2194214568" sldId="386"/>
            <ac:spMk id="4" creationId="{0D0A212D-459D-471D-A4A1-A1BF5E97D4BC}"/>
          </ac:spMkLst>
        </pc:spChg>
        <pc:spChg chg="del mod">
          <ac:chgData name="Ondřej Špetík" userId="9f031316-d7f0-4746-9b26-14e4a5ffd150" providerId="ADAL" clId="{7BF907D9-CFEA-4A37-B8B3-973B28404512}" dt="2021-12-16T06:42:17.297" v="54" actId="3680"/>
          <ac:spMkLst>
            <pc:docMk/>
            <pc:sldMk cId="2194214568" sldId="386"/>
            <ac:spMk id="5" creationId="{732F6B12-688C-4E9C-AD73-5D46DA9EBAE4}"/>
          </ac:spMkLst>
        </pc:spChg>
        <pc:graphicFrameChg chg="add mod ord modGraphic">
          <ac:chgData name="Ondřej Špetík" userId="9f031316-d7f0-4746-9b26-14e4a5ffd150" providerId="ADAL" clId="{7BF907D9-CFEA-4A37-B8B3-973B28404512}" dt="2021-12-16T06:53:28.149" v="342" actId="2164"/>
          <ac:graphicFrameMkLst>
            <pc:docMk/>
            <pc:sldMk cId="2194214568" sldId="386"/>
            <ac:graphicFrameMk id="6" creationId="{A6B7AB84-7917-4F29-A31D-36017A2EDF82}"/>
          </ac:graphicFrameMkLst>
        </pc:graphicFrameChg>
      </pc:sldChg>
      <pc:sldChg chg="modSp new mod">
        <pc:chgData name="Ondřej Špetík" userId="9f031316-d7f0-4746-9b26-14e4a5ffd150" providerId="ADAL" clId="{7BF907D9-CFEA-4A37-B8B3-973B28404512}" dt="2021-12-16T06:51:22.298" v="317" actId="20577"/>
        <pc:sldMkLst>
          <pc:docMk/>
          <pc:sldMk cId="996358996" sldId="387"/>
        </pc:sldMkLst>
        <pc:spChg chg="mod">
          <ac:chgData name="Ondřej Špetík" userId="9f031316-d7f0-4746-9b26-14e4a5ffd150" providerId="ADAL" clId="{7BF907D9-CFEA-4A37-B8B3-973B28404512}" dt="2021-12-16T06:51:22.298" v="317" actId="20577"/>
          <ac:spMkLst>
            <pc:docMk/>
            <pc:sldMk cId="996358996" sldId="387"/>
            <ac:spMk id="4" creationId="{EBFDA1EE-01B3-473B-B73F-6CE1F486C1F6}"/>
          </ac:spMkLst>
        </pc:spChg>
        <pc:spChg chg="mod">
          <ac:chgData name="Ondřej Špetík" userId="9f031316-d7f0-4746-9b26-14e4a5ffd150" providerId="ADAL" clId="{7BF907D9-CFEA-4A37-B8B3-973B28404512}" dt="2021-12-16T06:51:15.591" v="294" actId="27636"/>
          <ac:spMkLst>
            <pc:docMk/>
            <pc:sldMk cId="996358996" sldId="387"/>
            <ac:spMk id="5" creationId="{98DAC20C-F022-4C29-893F-B035565048BD}"/>
          </ac:spMkLst>
        </pc:spChg>
      </pc:sldChg>
      <pc:sldChg chg="modSp new mod">
        <pc:chgData name="Ondřej Špetík" userId="9f031316-d7f0-4746-9b26-14e4a5ffd150" providerId="ADAL" clId="{7BF907D9-CFEA-4A37-B8B3-973B28404512}" dt="2021-12-16T06:52:46.419" v="339" actId="11"/>
        <pc:sldMkLst>
          <pc:docMk/>
          <pc:sldMk cId="750126946" sldId="388"/>
        </pc:sldMkLst>
        <pc:spChg chg="mod">
          <ac:chgData name="Ondřej Špetík" userId="9f031316-d7f0-4746-9b26-14e4a5ffd150" providerId="ADAL" clId="{7BF907D9-CFEA-4A37-B8B3-973B28404512}" dt="2021-12-16T06:51:33.199" v="319"/>
          <ac:spMkLst>
            <pc:docMk/>
            <pc:sldMk cId="750126946" sldId="388"/>
            <ac:spMk id="4" creationId="{90A6D15B-2C96-4A84-925D-D8022E018E68}"/>
          </ac:spMkLst>
        </pc:spChg>
        <pc:spChg chg="mod">
          <ac:chgData name="Ondřej Špetík" userId="9f031316-d7f0-4746-9b26-14e4a5ffd150" providerId="ADAL" clId="{7BF907D9-CFEA-4A37-B8B3-973B28404512}" dt="2021-12-16T06:52:46.419" v="339" actId="11"/>
          <ac:spMkLst>
            <pc:docMk/>
            <pc:sldMk cId="750126946" sldId="388"/>
            <ac:spMk id="5" creationId="{53CCD371-9836-46ED-A08B-B72AA79419BA}"/>
          </ac:spMkLst>
        </pc:spChg>
      </pc:sldChg>
      <pc:sldChg chg="modSp add mod ord">
        <pc:chgData name="Ondřej Špetík" userId="9f031316-d7f0-4746-9b26-14e4a5ffd150" providerId="ADAL" clId="{7BF907D9-CFEA-4A37-B8B3-973B28404512}" dt="2021-12-16T06:52:09.050" v="332"/>
        <pc:sldMkLst>
          <pc:docMk/>
          <pc:sldMk cId="463691757" sldId="389"/>
        </pc:sldMkLst>
        <pc:spChg chg="mod">
          <ac:chgData name="Ondřej Špetík" userId="9f031316-d7f0-4746-9b26-14e4a5ffd150" providerId="ADAL" clId="{7BF907D9-CFEA-4A37-B8B3-973B28404512}" dt="2021-12-16T06:52:03.345" v="330" actId="11"/>
          <ac:spMkLst>
            <pc:docMk/>
            <pc:sldMk cId="463691757" sldId="389"/>
            <ac:spMk id="5" creationId="{53CCD371-9836-46ED-A08B-B72AA79419BA}"/>
          </ac:spMkLst>
        </pc:spChg>
      </pc:sldChg>
      <pc:sldChg chg="del">
        <pc:chgData name="Ondřej Špetík" userId="9f031316-d7f0-4746-9b26-14e4a5ffd150" providerId="ADAL" clId="{7BF907D9-CFEA-4A37-B8B3-973B28404512}" dt="2021-12-16T06:50:19.295" v="267" actId="47"/>
        <pc:sldMkLst>
          <pc:docMk/>
          <pc:sldMk cId="3504126117" sldId="391"/>
        </pc:sldMkLst>
      </pc:sldChg>
      <pc:sldChg chg="del">
        <pc:chgData name="Ondřej Špetík" userId="9f031316-d7f0-4746-9b26-14e4a5ffd150" providerId="ADAL" clId="{7BF907D9-CFEA-4A37-B8B3-973B28404512}" dt="2021-12-16T06:50:19.144" v="266" actId="47"/>
        <pc:sldMkLst>
          <pc:docMk/>
          <pc:sldMk cId="3304311952" sldId="439"/>
        </pc:sldMkLst>
      </pc:sldChg>
      <pc:sldChg chg="del">
        <pc:chgData name="Ondřej Špetík" userId="9f031316-d7f0-4746-9b26-14e4a5ffd150" providerId="ADAL" clId="{7BF907D9-CFEA-4A37-B8B3-973B28404512}" dt="2021-12-16T06:50:18.746" v="265" actId="47"/>
        <pc:sldMkLst>
          <pc:docMk/>
          <pc:sldMk cId="1479266793" sldId="49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15877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6023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přidáte obrázek.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Hospodářská politika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Hospodářská politika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F25FF92B-7A1C-4F72-B804-ED5EA9F24A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Závěrečný seminář</a:t>
            </a:r>
          </a:p>
        </p:txBody>
      </p:sp>
    </p:spTree>
    <p:extLst>
      <p:ext uri="{BB962C8B-B14F-4D97-AF65-F5344CB8AC3E}">
        <p14:creationId xmlns:p14="http://schemas.microsoft.com/office/powerpoint/2010/main" val="38664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74102F-99A9-4F0A-9A1B-79CA68F1D0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652005-F049-4AB2-923A-641D987844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0A212D-459D-471D-A4A1-A1BF5E97D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řeší hospodářská politika?</a:t>
            </a:r>
            <a:endParaRPr lang="en-GB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A6B7AB84-7917-4F29-A31D-36017A2EDF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694479"/>
              </p:ext>
            </p:extLst>
          </p:nvPr>
        </p:nvGraphicFramePr>
        <p:xfrm>
          <a:off x="720725" y="1692275"/>
          <a:ext cx="10752138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6069">
                  <a:extLst>
                    <a:ext uri="{9D8B030D-6E8A-4147-A177-3AD203B41FA5}">
                      <a16:colId xmlns:a16="http://schemas.microsoft.com/office/drawing/2014/main" val="2358278396"/>
                    </a:ext>
                  </a:extLst>
                </a:gridCol>
                <a:gridCol w="5376069">
                  <a:extLst>
                    <a:ext uri="{9D8B030D-6E8A-4147-A177-3AD203B41FA5}">
                      <a16:colId xmlns:a16="http://schemas.microsoft.com/office/drawing/2014/main" val="5293589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Téma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na začátku semestru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929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intervence/zásah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839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regulace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358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kontrola/dohled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330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stabilizace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4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šok/krize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809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zmírnění tržních dopadů/šoků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538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inflace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24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blahobyt, ekonomický růst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443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redistribuce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677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21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322613-DDC6-4C82-AE10-4928A2827E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B7090E-13D3-46F4-A7DD-55328B8A27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FDA1EE-01B3-473B-B73F-6CE1F486C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ke zkoušce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DAC20C-F022-4C29-893F-B03556504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buFont typeface="+mj-lt"/>
              <a:buAutoNum type="arabicPeriod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Teoretické zdroje hospodářské politiky; intervencionistická a liberální hospodářská politika.</a:t>
            </a:r>
          </a:p>
          <a:p>
            <a:pPr marL="594900" lvl="1" indent="-342900">
              <a:buFont typeface="+mj-lt"/>
              <a:buAutoNum type="arabicPeriod"/>
              <a:tabLst>
                <a:tab pos="228600" algn="l"/>
              </a:tabLst>
            </a:pPr>
            <a:endParaRPr lang="cs-CZ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Aplikace intervencionismu v praktické hospodářské politice po druhé světové válce a jeho selhání v 70. letech.</a:t>
            </a:r>
          </a:p>
          <a:p>
            <a:pPr marL="594900" lvl="1" indent="-342900">
              <a:buFont typeface="+mj-lt"/>
              <a:buAutoNum type="arabicPeriod"/>
              <a:tabLst>
                <a:tab pos="228600" algn="l"/>
              </a:tabLst>
            </a:pPr>
            <a:endParaRPr lang="cs-CZ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22860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Neokonzervativní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etapa ve vývoji moderní hospodářské politiky; důvody vzniku a aplikace.</a:t>
            </a:r>
          </a:p>
          <a:p>
            <a:pPr marL="594900" lvl="1" indent="-342900">
              <a:buFont typeface="+mj-lt"/>
              <a:buAutoNum type="arabicPeriod"/>
              <a:tabLst>
                <a:tab pos="228600" algn="l"/>
              </a:tabLst>
            </a:pPr>
            <a:endParaRPr lang="cs-CZ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Cíle hospodářské politiky a jejich vzájemná (ne)slučitelnost.</a:t>
            </a:r>
          </a:p>
          <a:p>
            <a:pPr marL="594900" lvl="1" indent="-342900">
              <a:buFont typeface="+mj-lt"/>
              <a:buAutoNum type="arabicPeriod"/>
              <a:tabLst>
                <a:tab pos="228600" algn="l"/>
              </a:tabLst>
            </a:pPr>
            <a:endParaRPr lang="cs-CZ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Nositelé hospodářské politiky a vliv zájmových skupin na tvorbu hospodářské politiky.</a:t>
            </a:r>
          </a:p>
          <a:p>
            <a:pPr marL="594900" lvl="1" indent="-342900">
              <a:buFont typeface="+mj-lt"/>
              <a:buAutoNum type="arabicPeriod"/>
              <a:tabLst>
                <a:tab pos="228600" algn="l"/>
              </a:tabLst>
            </a:pPr>
            <a:endParaRPr lang="cs-CZ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Limity, omezení hospodářské politiky a jejich zmírnění.</a:t>
            </a:r>
          </a:p>
          <a:p>
            <a:pPr marL="594900" lvl="1" indent="-342900">
              <a:buFont typeface="+mj-lt"/>
              <a:buAutoNum type="arabicPeriod"/>
              <a:tabLst>
                <a:tab pos="228600" algn="l"/>
              </a:tabLst>
            </a:pPr>
            <a:endParaRPr lang="cs-CZ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Účinnost a zpoždění hospodářské politiky.</a:t>
            </a:r>
          </a:p>
          <a:p>
            <a:pPr marL="594900" lvl="1" indent="-342900">
              <a:buFont typeface="+mj-lt"/>
              <a:buAutoNum type="arabicPeriod"/>
              <a:tabLst>
                <a:tab pos="228600" algn="l"/>
              </a:tabLst>
            </a:pPr>
            <a:endParaRPr lang="cs-CZ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Makroekonomická analýza a prognóza; význam pro hospodářskou politiku, aktuální vývoj české ekonomiky.</a:t>
            </a:r>
          </a:p>
          <a:p>
            <a:pPr marL="594900" lvl="1" indent="-342900">
              <a:buFont typeface="+mj-lt"/>
              <a:buAutoNum type="arabicPeriod"/>
              <a:tabLst>
                <a:tab pos="228600" algn="l"/>
              </a:tabLst>
            </a:pPr>
            <a:endParaRPr lang="cs-CZ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Strukturální změny a jejich příčiny, strukturální krize. Problémy a kontroverze strukturální politiky. </a:t>
            </a:r>
          </a:p>
        </p:txBody>
      </p:sp>
    </p:spTree>
    <p:extLst>
      <p:ext uri="{BB962C8B-B14F-4D97-AF65-F5344CB8AC3E}">
        <p14:creationId xmlns:p14="http://schemas.microsoft.com/office/powerpoint/2010/main" val="996358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A415E8-7803-422E-B0D0-BA15F17970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4F027E-660F-490C-8850-B3B1EE65B2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A6D15B-2C96-4A84-925D-D8022E018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ke zkoušce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3CCD371-9836-46ED-A08B-B72AA7941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rabicPeriod" startAt="1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Teoretická východiska fiskální politiky; keynesovský vs. neoklasický pohled, praktické aplikace. </a:t>
            </a:r>
          </a:p>
          <a:p>
            <a:pPr marL="342900" lvl="0" indent="-342900">
              <a:buFont typeface="+mj-lt"/>
              <a:buAutoNum type="arabicPeriod" startAt="1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Stabilizační politika; pojetí ekonomických výkyvů a cílů stabilizační politiky. </a:t>
            </a:r>
          </a:p>
          <a:p>
            <a:pPr marL="342900" lvl="0" indent="-342900">
              <a:buFont typeface="+mj-lt"/>
              <a:buAutoNum type="arabicPeriod" startAt="1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Hospodářské cykly, předstihové indikátory.</a:t>
            </a:r>
          </a:p>
          <a:p>
            <a:pPr marL="342900" lvl="0" indent="-342900">
              <a:buFont typeface="+mj-lt"/>
              <a:buAutoNum type="arabicPeriod" startAt="1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Veřejný dluh; příčiny vzniku a jeho náklady, možnosti stabilizace veřejného dluhu. </a:t>
            </a:r>
          </a:p>
          <a:p>
            <a:pPr marL="342900" lvl="0" indent="-342900">
              <a:buFont typeface="+mj-lt"/>
              <a:buAutoNum type="arabicPeriod" startAt="1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Fiskální pravidla; typy fiskálních pravidel, výhody a nevýhody, aplikace.</a:t>
            </a:r>
          </a:p>
          <a:p>
            <a:pPr marL="342900" lvl="0" indent="-342900">
              <a:buFont typeface="+mj-lt"/>
              <a:buAutoNum type="arabicPeriod" startAt="1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Automatické stabilizátory ve fiskální politice.</a:t>
            </a:r>
          </a:p>
          <a:p>
            <a:pPr marL="342900" lvl="0" indent="-342900">
              <a:buFont typeface="+mj-lt"/>
              <a:buAutoNum type="arabicPeriod" startAt="1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Vztah centrální banky a vlády; nezávislost, kredibilita a transparentnost centrální banky. </a:t>
            </a:r>
          </a:p>
          <a:p>
            <a:pPr marL="342900" lvl="0" indent="-342900">
              <a:buFont typeface="+mj-lt"/>
              <a:buAutoNum type="arabicPeriod" startAt="1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Postavení České národní banky v ekonomice; nezávislost, pojetí cíle měnové politiky. </a:t>
            </a:r>
          </a:p>
          <a:p>
            <a:pPr marL="342900" lvl="0" indent="-342900">
              <a:buFont typeface="+mj-lt"/>
              <a:buAutoNum type="arabicPeriod" startAt="1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Klasifikace nástrojů centrální banky, nástroje České národní banky.</a:t>
            </a:r>
          </a:p>
          <a:p>
            <a:pPr marL="342900" lvl="0" indent="-342900">
              <a:buFont typeface="+mj-lt"/>
              <a:buAutoNum type="arabicPeriod" startAt="1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Nástroje a formy vnější hospodářské politiky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691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A415E8-7803-422E-B0D0-BA15F17970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Hospodářská politika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4F027E-660F-490C-8850-B3B1EE65B2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A6D15B-2C96-4A84-925D-D8022E018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ke zkoušce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3CCD371-9836-46ED-A08B-B72AA7941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buFont typeface="+mj-lt"/>
              <a:buAutoNum type="arabicPeriod" startAt="2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Platební bilance, vnitřní a vnější rovnováha ekonomiky; vzájemné vztahy, možnosti řešení.</a:t>
            </a:r>
          </a:p>
          <a:p>
            <a:pPr marL="342900" lvl="0" indent="-342900">
              <a:buFont typeface="+mj-lt"/>
              <a:buAutoNum type="arabicPeriod" startAt="2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Systémy směnných kurzů a jejich výhody a nevýhody. Česká republika a eurozóna; očekávané výhody a nevýhody členství ČR v eurozóně.</a:t>
            </a:r>
          </a:p>
          <a:p>
            <a:pPr marL="342900" lvl="0" indent="-342900">
              <a:buFont typeface="+mj-lt"/>
              <a:buAutoNum type="arabicPeriod" startAt="2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Cíle sociální politiky a úloha státu. Teoretické přístupy a nástroje, měření nerovností a problémy spojené s přerozdělováním.</a:t>
            </a:r>
          </a:p>
          <a:p>
            <a:pPr marL="342900" lvl="0" indent="-342900">
              <a:buFont typeface="+mj-lt"/>
              <a:buAutoNum type="arabicPeriod" startAt="2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Stát blahobytu; vývoj po druhé světové válce, modely státu blahobytu, kritika státu blahobytu.</a:t>
            </a:r>
          </a:p>
          <a:p>
            <a:pPr marL="342900" lvl="0" indent="-342900">
              <a:buFont typeface="+mj-lt"/>
              <a:buAutoNum type="arabicPeriod" startAt="2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Cíle a nástroje politiky hospodářské soutěže.</a:t>
            </a:r>
          </a:p>
          <a:p>
            <a:pPr marL="342900" lvl="0" indent="-342900">
              <a:buFont typeface="+mj-lt"/>
              <a:buAutoNum type="arabicPeriod" startAt="2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Definice dominantního postavení firmy, zakázané formy zneužití dominantního postavení., posuzování míry narušení hospodářské soutěže.</a:t>
            </a:r>
          </a:p>
          <a:p>
            <a:pPr marL="342900" lvl="0" indent="-342900">
              <a:buFont typeface="+mj-lt"/>
              <a:buAutoNum type="arabicPeriod" startAt="2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Vymezování relevantního trhu.</a:t>
            </a:r>
          </a:p>
          <a:p>
            <a:pPr marL="342900" lvl="0" indent="-342900">
              <a:buFont typeface="+mj-lt"/>
              <a:buAutoNum type="arabicPeriod" startAt="2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Kartelové dohody; formy a zakázaná plnění.</a:t>
            </a:r>
          </a:p>
          <a:p>
            <a:pPr marL="342900" lvl="0" indent="-342900">
              <a:buFont typeface="+mj-lt"/>
              <a:buAutoNum type="arabicPeriod" startAt="20"/>
              <a:tabLst>
                <a:tab pos="2286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Fúze a jejich posuzování; příčiny a důsledky fúzí, veřejná podpora.</a:t>
            </a:r>
          </a:p>
        </p:txBody>
      </p:sp>
    </p:spTree>
    <p:extLst>
      <p:ext uri="{BB962C8B-B14F-4D97-AF65-F5344CB8AC3E}">
        <p14:creationId xmlns:p14="http://schemas.microsoft.com/office/powerpoint/2010/main" val="7501269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2FB425E7-8394-4445-9AA5-3B8E353C2636}" vid="{E3188526-8D3F-4459-BCF6-31BA2224D7D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5192</TotalTime>
  <Words>414</Words>
  <Application>Microsoft Office PowerPoint</Application>
  <PresentationFormat>Širokoúhlá obrazovka</PresentationFormat>
  <Paragraphs>74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Tahoma</vt:lpstr>
      <vt:lpstr>Times New Roman</vt:lpstr>
      <vt:lpstr>Wingdings</vt:lpstr>
      <vt:lpstr>Prezentace_MU_CZ</vt:lpstr>
      <vt:lpstr>Hospodářská politika</vt:lpstr>
      <vt:lpstr>Co řeší hospodářská politika?</vt:lpstr>
      <vt:lpstr>Otázky ke zkoušce</vt:lpstr>
      <vt:lpstr>Otázky ke zkoušce</vt:lpstr>
      <vt:lpstr>Otázky ke zkoušce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Špetík Ondřej</dc:creator>
  <cp:lastModifiedBy>Ondřej Špetík</cp:lastModifiedBy>
  <cp:revision>84</cp:revision>
  <cp:lastPrinted>2021-10-07T05:47:28Z</cp:lastPrinted>
  <dcterms:created xsi:type="dcterms:W3CDTF">2018-11-05T10:20:09Z</dcterms:created>
  <dcterms:modified xsi:type="dcterms:W3CDTF">2021-12-16T06:53:57Z</dcterms:modified>
</cp:coreProperties>
</file>