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1"/>
  </p:sldMasterIdLst>
  <p:notesMasterIdLst>
    <p:notesMasterId r:id="rId50"/>
  </p:notesMasterIdLst>
  <p:handoutMasterIdLst>
    <p:handoutMasterId r:id="rId51"/>
  </p:handoutMasterIdLst>
  <p:sldIdLst>
    <p:sldId id="357" r:id="rId2"/>
    <p:sldId id="257" r:id="rId3"/>
    <p:sldId id="420" r:id="rId4"/>
    <p:sldId id="329" r:id="rId5"/>
    <p:sldId id="259" r:id="rId6"/>
    <p:sldId id="260" r:id="rId7"/>
    <p:sldId id="264" r:id="rId8"/>
    <p:sldId id="427" r:id="rId9"/>
    <p:sldId id="278" r:id="rId10"/>
    <p:sldId id="282" r:id="rId11"/>
    <p:sldId id="283" r:id="rId12"/>
    <p:sldId id="438" r:id="rId13"/>
    <p:sldId id="287" r:id="rId14"/>
    <p:sldId id="389" r:id="rId15"/>
    <p:sldId id="388" r:id="rId16"/>
    <p:sldId id="292" r:id="rId17"/>
    <p:sldId id="297" r:id="rId18"/>
    <p:sldId id="384" r:id="rId19"/>
    <p:sldId id="386" r:id="rId20"/>
    <p:sldId id="426" r:id="rId21"/>
    <p:sldId id="301" r:id="rId22"/>
    <p:sldId id="302" r:id="rId23"/>
    <p:sldId id="303" r:id="rId24"/>
    <p:sldId id="309" r:id="rId25"/>
    <p:sldId id="304" r:id="rId26"/>
    <p:sldId id="316" r:id="rId27"/>
    <p:sldId id="373" r:id="rId28"/>
    <p:sldId id="425" r:id="rId29"/>
    <p:sldId id="317" r:id="rId30"/>
    <p:sldId id="318" r:id="rId31"/>
    <p:sldId id="323" r:id="rId32"/>
    <p:sldId id="322" r:id="rId33"/>
    <p:sldId id="326" r:id="rId34"/>
    <p:sldId id="328" r:id="rId35"/>
    <p:sldId id="325" r:id="rId36"/>
    <p:sldId id="327" r:id="rId37"/>
    <p:sldId id="391" r:id="rId38"/>
    <p:sldId id="331" r:id="rId39"/>
    <p:sldId id="374" r:id="rId40"/>
    <p:sldId id="333" r:id="rId41"/>
    <p:sldId id="428" r:id="rId42"/>
    <p:sldId id="375" r:id="rId43"/>
    <p:sldId id="335" r:id="rId44"/>
    <p:sldId id="429" r:id="rId45"/>
    <p:sldId id="337" r:id="rId46"/>
    <p:sldId id="423" r:id="rId47"/>
    <p:sldId id="418" r:id="rId48"/>
    <p:sldId id="430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D25CB-28E1-401A-B01A-1EC1D18F8E13}" v="25" dt="2022-02-02T08:24:31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67765" autoAdjust="0"/>
  </p:normalViewPr>
  <p:slideViewPr>
    <p:cSldViewPr snapToGrid="0">
      <p:cViewPr>
        <p:scale>
          <a:sx n="41" d="100"/>
          <a:sy n="41" d="100"/>
        </p:scale>
        <p:origin x="1624" y="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rwin@mail.muni.cz" TargetMode="External"/><Relationship Id="rId1" Type="http://schemas.openxmlformats.org/officeDocument/2006/relationships/hyperlink" Target="mailto:sylva.zakova.talpova@econ.muni.cz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AN.ZAK@ECON.muni.cz" TargetMode="External"/><Relationship Id="rId1" Type="http://schemas.openxmlformats.org/officeDocument/2006/relationships/hyperlink" Target="mailto:SYLVA.ZAKOVA.talpova@econ.muni.cz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sylva.zakova.talpova@econ.muni.cz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mailto:erwin@mail.muni.cz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mailto:SYLVA.ZAKOVA.talpova@econ.muni.cz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hyperlink" Target="mailto:JAN.ZAK@ECON.muni.cz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98C9-966F-46B5-BCAB-77EABF9CDAC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68A64F-B46A-4121-B001-1B0A8C632B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Sylva Žáková Talpová,</a:t>
          </a:r>
        </a:p>
        <a:p>
          <a:pPr>
            <a:lnSpc>
              <a:spcPct val="100000"/>
            </a:lnSpc>
            <a:defRPr cap="all"/>
          </a:pPr>
          <a:r>
            <a:rPr lang="cs-CZ" dirty="0"/>
            <a:t> </a:t>
          </a:r>
          <a:r>
            <a:rPr lang="cs-CZ" dirty="0">
              <a:hlinkClick xmlns:r="http://schemas.openxmlformats.org/officeDocument/2006/relationships" r:id="rId1"/>
            </a:rPr>
            <a:t>sylva.zakova.talpova@econ.muni.cz</a:t>
          </a:r>
          <a:r>
            <a:rPr lang="cs-CZ" dirty="0"/>
            <a:t>, 608 520 140</a:t>
          </a:r>
          <a:endParaRPr lang="en-US" dirty="0"/>
        </a:p>
      </dgm:t>
    </dgm:pt>
    <dgm:pt modelId="{836F6A3A-B4C1-452E-9796-B4B240AB4C0A}" type="parTrans" cxnId="{D1C258FB-5227-4E5C-B7A8-5B6624118E58}">
      <dgm:prSet/>
      <dgm:spPr/>
      <dgm:t>
        <a:bodyPr/>
        <a:lstStyle/>
        <a:p>
          <a:endParaRPr lang="en-US"/>
        </a:p>
      </dgm:t>
    </dgm:pt>
    <dgm:pt modelId="{F1D50FFA-D7D3-4BC8-8852-EE07846F308B}" type="sibTrans" cxnId="{D1C258FB-5227-4E5C-B7A8-5B6624118E58}">
      <dgm:prSet/>
      <dgm:spPr/>
      <dgm:t>
        <a:bodyPr/>
        <a:lstStyle/>
        <a:p>
          <a:endParaRPr lang="en-US"/>
        </a:p>
      </dgm:t>
    </dgm:pt>
    <dgm:pt modelId="{C498463A-8B8E-438C-B779-7DE514CB72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Jan Žák, </a:t>
          </a:r>
        </a:p>
        <a:p>
          <a:pPr>
            <a:lnSpc>
              <a:spcPct val="100000"/>
            </a:lnSpc>
            <a:defRPr cap="all"/>
          </a:pPr>
          <a:r>
            <a:rPr lang="cs-CZ" dirty="0">
              <a:hlinkClick xmlns:r="http://schemas.openxmlformats.org/officeDocument/2006/relationships" r:id="rId2"/>
            </a:rPr>
            <a:t>JAN.ZAk@ECON.muni.cz</a:t>
          </a:r>
          <a:r>
            <a:rPr lang="cs-CZ" dirty="0"/>
            <a:t>, 734 239 003 </a:t>
          </a:r>
          <a:endParaRPr lang="en-US" dirty="0"/>
        </a:p>
      </dgm:t>
    </dgm:pt>
    <dgm:pt modelId="{CF307AA4-677B-411D-A9B7-3F200BBA0C1D}" type="parTrans" cxnId="{7FE33547-802C-4C95-B102-4C131C188AC0}">
      <dgm:prSet/>
      <dgm:spPr/>
      <dgm:t>
        <a:bodyPr/>
        <a:lstStyle/>
        <a:p>
          <a:endParaRPr lang="en-US"/>
        </a:p>
      </dgm:t>
    </dgm:pt>
    <dgm:pt modelId="{A3F46027-FE0E-44F6-AB58-54A4330A5CF5}" type="sibTrans" cxnId="{7FE33547-802C-4C95-B102-4C131C188AC0}">
      <dgm:prSet/>
      <dgm:spPr/>
      <dgm:t>
        <a:bodyPr/>
        <a:lstStyle/>
        <a:p>
          <a:endParaRPr lang="en-US"/>
        </a:p>
      </dgm:t>
    </dgm:pt>
    <dgm:pt modelId="{F5890481-95F8-4B8F-B991-6A3A0E766989}" type="pres">
      <dgm:prSet presAssocID="{BA7398C9-966F-46B5-BCAB-77EABF9CDAC9}" presName="root" presStyleCnt="0">
        <dgm:presLayoutVars>
          <dgm:dir/>
          <dgm:resizeHandles val="exact"/>
        </dgm:presLayoutVars>
      </dgm:prSet>
      <dgm:spPr/>
    </dgm:pt>
    <dgm:pt modelId="{5D054D6A-E1BD-4E88-996D-6A933D9FF76A}" type="pres">
      <dgm:prSet presAssocID="{4B68A64F-B46A-4121-B001-1B0A8C632B5B}" presName="compNode" presStyleCnt="0"/>
      <dgm:spPr/>
    </dgm:pt>
    <dgm:pt modelId="{ECC0DA79-33B9-4754-A276-A5D5736DD254}" type="pres">
      <dgm:prSet presAssocID="{4B68A64F-B46A-4121-B001-1B0A8C632B5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82F711F-BC4B-4249-838C-6D5E94ECDE7E}" type="pres">
      <dgm:prSet presAssocID="{4B68A64F-B46A-4121-B001-1B0A8C632B5B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il ženy obrys"/>
        </a:ext>
      </dgm:extLst>
    </dgm:pt>
    <dgm:pt modelId="{57B65F11-40FA-4C09-8CBF-1EEAB63834C2}" type="pres">
      <dgm:prSet presAssocID="{4B68A64F-B46A-4121-B001-1B0A8C632B5B}" presName="spaceRect" presStyleCnt="0"/>
      <dgm:spPr/>
    </dgm:pt>
    <dgm:pt modelId="{C4745E2E-EF6E-4106-9A01-7C219493D574}" type="pres">
      <dgm:prSet presAssocID="{4B68A64F-B46A-4121-B001-1B0A8C632B5B}" presName="textRect" presStyleLbl="revTx" presStyleIdx="0" presStyleCnt="2" custScaleX="142900" custScaleY="147733">
        <dgm:presLayoutVars>
          <dgm:chMax val="1"/>
          <dgm:chPref val="1"/>
        </dgm:presLayoutVars>
      </dgm:prSet>
      <dgm:spPr/>
    </dgm:pt>
    <dgm:pt modelId="{16BAB761-6EA2-4218-B9D9-0BD94DC79373}" type="pres">
      <dgm:prSet presAssocID="{F1D50FFA-D7D3-4BC8-8852-EE07846F308B}" presName="sibTrans" presStyleCnt="0"/>
      <dgm:spPr/>
    </dgm:pt>
    <dgm:pt modelId="{13FCC0FC-AD15-42AE-9E72-A19DAFE24CC0}" type="pres">
      <dgm:prSet presAssocID="{C498463A-8B8E-438C-B779-7DE514CB72B9}" presName="compNode" presStyleCnt="0"/>
      <dgm:spPr/>
    </dgm:pt>
    <dgm:pt modelId="{AF98E702-A62A-42A8-84BF-B62A06F68555}" type="pres">
      <dgm:prSet presAssocID="{C498463A-8B8E-438C-B779-7DE514CB72B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CD354B3-8D4F-4F4F-A1AC-7EC5FFEA0A70}" type="pres">
      <dgm:prSet presAssocID="{C498463A-8B8E-438C-B779-7DE514CB72B9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il muže obrys"/>
        </a:ext>
      </dgm:extLst>
    </dgm:pt>
    <dgm:pt modelId="{7A2424B1-D1E8-4352-AAFC-BF9F3B84BC49}" type="pres">
      <dgm:prSet presAssocID="{C498463A-8B8E-438C-B779-7DE514CB72B9}" presName="spaceRect" presStyleCnt="0"/>
      <dgm:spPr/>
    </dgm:pt>
    <dgm:pt modelId="{AC71C8E8-1AFB-467A-85D6-5DF3604814D4}" type="pres">
      <dgm:prSet presAssocID="{C498463A-8B8E-438C-B779-7DE514CB72B9}" presName="textRect" presStyleLbl="revTx" presStyleIdx="1" presStyleCnt="2" custScaleX="110533" custScaleY="170206" custLinFactNeighborY="13607">
        <dgm:presLayoutVars>
          <dgm:chMax val="1"/>
          <dgm:chPref val="1"/>
        </dgm:presLayoutVars>
      </dgm:prSet>
      <dgm:spPr/>
    </dgm:pt>
  </dgm:ptLst>
  <dgm:cxnLst>
    <dgm:cxn modelId="{21543338-7A9F-42D9-B2CC-6BCF3FC8D9D7}" type="presOf" srcId="{C498463A-8B8E-438C-B779-7DE514CB72B9}" destId="{AC71C8E8-1AFB-467A-85D6-5DF3604814D4}" srcOrd="0" destOrd="0" presId="urn:microsoft.com/office/officeart/2018/5/layout/IconLeafLabelList"/>
    <dgm:cxn modelId="{7FE33547-802C-4C95-B102-4C131C188AC0}" srcId="{BA7398C9-966F-46B5-BCAB-77EABF9CDAC9}" destId="{C498463A-8B8E-438C-B779-7DE514CB72B9}" srcOrd="1" destOrd="0" parTransId="{CF307AA4-677B-411D-A9B7-3F200BBA0C1D}" sibTransId="{A3F46027-FE0E-44F6-AB58-54A4330A5CF5}"/>
    <dgm:cxn modelId="{3BB5084C-CDE9-4D73-A32F-FEED1E5C9E53}" type="presOf" srcId="{4B68A64F-B46A-4121-B001-1B0A8C632B5B}" destId="{C4745E2E-EF6E-4106-9A01-7C219493D574}" srcOrd="0" destOrd="0" presId="urn:microsoft.com/office/officeart/2018/5/layout/IconLeafLabelList"/>
    <dgm:cxn modelId="{828C378A-5057-4391-92B6-48DC954D4CD7}" type="presOf" srcId="{BA7398C9-966F-46B5-BCAB-77EABF9CDAC9}" destId="{F5890481-95F8-4B8F-B991-6A3A0E766989}" srcOrd="0" destOrd="0" presId="urn:microsoft.com/office/officeart/2018/5/layout/IconLeafLabelList"/>
    <dgm:cxn modelId="{D1C258FB-5227-4E5C-B7A8-5B6624118E58}" srcId="{BA7398C9-966F-46B5-BCAB-77EABF9CDAC9}" destId="{4B68A64F-B46A-4121-B001-1B0A8C632B5B}" srcOrd="0" destOrd="0" parTransId="{836F6A3A-B4C1-452E-9796-B4B240AB4C0A}" sibTransId="{F1D50FFA-D7D3-4BC8-8852-EE07846F308B}"/>
    <dgm:cxn modelId="{856E1680-B798-464A-9427-BA382A77A7FF}" type="presParOf" srcId="{F5890481-95F8-4B8F-B991-6A3A0E766989}" destId="{5D054D6A-E1BD-4E88-996D-6A933D9FF76A}" srcOrd="0" destOrd="0" presId="urn:microsoft.com/office/officeart/2018/5/layout/IconLeafLabelList"/>
    <dgm:cxn modelId="{1652A270-2381-44C6-B9B5-BC2D8616C7FB}" type="presParOf" srcId="{5D054D6A-E1BD-4E88-996D-6A933D9FF76A}" destId="{ECC0DA79-33B9-4754-A276-A5D5736DD254}" srcOrd="0" destOrd="0" presId="urn:microsoft.com/office/officeart/2018/5/layout/IconLeafLabelList"/>
    <dgm:cxn modelId="{5D06A519-3031-41C8-9948-F349E7A0E264}" type="presParOf" srcId="{5D054D6A-E1BD-4E88-996D-6A933D9FF76A}" destId="{D82F711F-BC4B-4249-838C-6D5E94ECDE7E}" srcOrd="1" destOrd="0" presId="urn:microsoft.com/office/officeart/2018/5/layout/IconLeafLabelList"/>
    <dgm:cxn modelId="{66ADF3AD-DBFB-4951-8AE7-5894B59667E1}" type="presParOf" srcId="{5D054D6A-E1BD-4E88-996D-6A933D9FF76A}" destId="{57B65F11-40FA-4C09-8CBF-1EEAB63834C2}" srcOrd="2" destOrd="0" presId="urn:microsoft.com/office/officeart/2018/5/layout/IconLeafLabelList"/>
    <dgm:cxn modelId="{F33FF6A2-8842-4C62-AE25-40BD8BD3C7DE}" type="presParOf" srcId="{5D054D6A-E1BD-4E88-996D-6A933D9FF76A}" destId="{C4745E2E-EF6E-4106-9A01-7C219493D574}" srcOrd="3" destOrd="0" presId="urn:microsoft.com/office/officeart/2018/5/layout/IconLeafLabelList"/>
    <dgm:cxn modelId="{D4E4746E-189D-4E60-A053-0682F986C4AC}" type="presParOf" srcId="{F5890481-95F8-4B8F-B991-6A3A0E766989}" destId="{16BAB761-6EA2-4218-B9D9-0BD94DC79373}" srcOrd="1" destOrd="0" presId="urn:microsoft.com/office/officeart/2018/5/layout/IconLeafLabelList"/>
    <dgm:cxn modelId="{445BCFA4-8E20-4AFF-B6E8-4E7AF195130B}" type="presParOf" srcId="{F5890481-95F8-4B8F-B991-6A3A0E766989}" destId="{13FCC0FC-AD15-42AE-9E72-A19DAFE24CC0}" srcOrd="2" destOrd="0" presId="urn:microsoft.com/office/officeart/2018/5/layout/IconLeafLabelList"/>
    <dgm:cxn modelId="{0BDB63AD-6865-428E-914E-06E6E97A94D8}" type="presParOf" srcId="{13FCC0FC-AD15-42AE-9E72-A19DAFE24CC0}" destId="{AF98E702-A62A-42A8-84BF-B62A06F68555}" srcOrd="0" destOrd="0" presId="urn:microsoft.com/office/officeart/2018/5/layout/IconLeafLabelList"/>
    <dgm:cxn modelId="{185F1E64-E800-46B5-9405-6DD9ADCFEF94}" type="presParOf" srcId="{13FCC0FC-AD15-42AE-9E72-A19DAFE24CC0}" destId="{6CD354B3-8D4F-4F4F-A1AC-7EC5FFEA0A70}" srcOrd="1" destOrd="0" presId="urn:microsoft.com/office/officeart/2018/5/layout/IconLeafLabelList"/>
    <dgm:cxn modelId="{E259609B-2A56-4203-82C2-559D473F9015}" type="presParOf" srcId="{13FCC0FC-AD15-42AE-9E72-A19DAFE24CC0}" destId="{7A2424B1-D1E8-4352-AAFC-BF9F3B84BC49}" srcOrd="2" destOrd="0" presId="urn:microsoft.com/office/officeart/2018/5/layout/IconLeafLabelList"/>
    <dgm:cxn modelId="{F3427E27-1882-44D4-B10A-F4B82FDB93DD}" type="presParOf" srcId="{13FCC0FC-AD15-42AE-9E72-A19DAFE24CC0}" destId="{AC71C8E8-1AFB-467A-85D6-5DF3604814D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24396FB-DFE7-4714-B108-3C8E9BBC84F9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0EE6D625-887A-4611-9B4E-62208303411E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BB8EF772-A72C-4496-9C72-830E52E60B6C}" type="pres">
      <dgm:prSet presAssocID="{F999DEDE-6063-4D11-A960-9602B0480A6C}" presName="sibTrans" presStyleLbl="sibTrans2D1" presStyleIdx="0" presStyleCnt="2"/>
      <dgm:spPr/>
    </dgm:pt>
    <dgm:pt modelId="{3BEED1F1-582F-4433-AC45-EA88746F4EDD}" type="pres">
      <dgm:prSet presAssocID="{F999DEDE-6063-4D11-A960-9602B0480A6C}" presName="connectorText" presStyleLbl="sibTrans2D1" presStyleIdx="0" presStyleCnt="2"/>
      <dgm:spPr/>
    </dgm:pt>
    <dgm:pt modelId="{3907106E-6A25-4573-B975-7E763C507839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65900FBC-52B5-41A8-B027-A1990BB3B765}" type="pres">
      <dgm:prSet presAssocID="{9892D015-6F62-490F-8809-E1A84E261DF1}" presName="sibTrans" presStyleLbl="sibTrans2D1" presStyleIdx="1" presStyleCnt="2"/>
      <dgm:spPr/>
    </dgm:pt>
    <dgm:pt modelId="{8515340F-64B4-4623-81F6-9484DCA33D6F}" type="pres">
      <dgm:prSet presAssocID="{9892D015-6F62-490F-8809-E1A84E261DF1}" presName="connectorText" presStyleLbl="sibTrans2D1" presStyleIdx="1" presStyleCnt="2"/>
      <dgm:spPr/>
    </dgm:pt>
    <dgm:pt modelId="{3292A2DA-B911-4461-A474-809032DC747F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354C440B-E695-4E77-9596-EB58D58414EC}" type="presOf" srcId="{9892D015-6F62-490F-8809-E1A84E261DF1}" destId="{8515340F-64B4-4623-81F6-9484DCA33D6F}" srcOrd="1" destOrd="0" presId="urn:microsoft.com/office/officeart/2005/8/layout/process1"/>
    <dgm:cxn modelId="{FC90B769-02CB-4A51-8BAA-465C7A10B650}" type="presOf" srcId="{B6AADCE7-EF77-4106-81CB-9D6360B61FDC}" destId="{3907106E-6A25-4573-B975-7E763C507839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F4CD18A1-FAD1-4CCA-B954-9DCC8C89BAF1}" type="presOf" srcId="{9892D015-6F62-490F-8809-E1A84E261DF1}" destId="{65900FBC-52B5-41A8-B027-A1990BB3B765}" srcOrd="0" destOrd="0" presId="urn:microsoft.com/office/officeart/2005/8/layout/process1"/>
    <dgm:cxn modelId="{1E78F6BD-DB56-4C59-B0AE-A0F89A873F22}" type="presOf" srcId="{36BEBF26-B23A-450A-896A-3A9FF41E5215}" destId="{0EE6D625-887A-4611-9B4E-62208303411E}" srcOrd="0" destOrd="0" presId="urn:microsoft.com/office/officeart/2005/8/layout/process1"/>
    <dgm:cxn modelId="{3D2E93CC-3AA0-4BCA-8E1C-4285F2031F78}" type="presOf" srcId="{F999DEDE-6063-4D11-A960-9602B0480A6C}" destId="{3BEED1F1-582F-4433-AC45-EA88746F4EDD}" srcOrd="1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89BD2FE2-F8B0-4532-8A37-A9410D93DA3D}" type="presOf" srcId="{6DFF1CB9-018B-47F4-A4BF-F7F9A6E2E834}" destId="{3292A2DA-B911-4461-A474-809032DC747F}" srcOrd="0" destOrd="0" presId="urn:microsoft.com/office/officeart/2005/8/layout/process1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AAB464FA-14C9-4880-8FDF-C5AF45A553CF}" type="presOf" srcId="{798B5721-92F2-4220-AE47-5CB7738A2AE1}" destId="{024396FB-DFE7-4714-B108-3C8E9BBC84F9}" srcOrd="0" destOrd="0" presId="urn:microsoft.com/office/officeart/2005/8/layout/process1"/>
    <dgm:cxn modelId="{BEC4CDFF-0C3F-48C5-AB0C-2A634DD42F6F}" type="presOf" srcId="{F999DEDE-6063-4D11-A960-9602B0480A6C}" destId="{BB8EF772-A72C-4496-9C72-830E52E60B6C}" srcOrd="0" destOrd="0" presId="urn:microsoft.com/office/officeart/2005/8/layout/process1"/>
    <dgm:cxn modelId="{DE7AAE83-1302-403F-88FF-FDDACACF2E49}" type="presParOf" srcId="{024396FB-DFE7-4714-B108-3C8E9BBC84F9}" destId="{0EE6D625-887A-4611-9B4E-62208303411E}" srcOrd="0" destOrd="0" presId="urn:microsoft.com/office/officeart/2005/8/layout/process1"/>
    <dgm:cxn modelId="{CCD5CE11-CD65-4408-89B5-3577C61B978D}" type="presParOf" srcId="{024396FB-DFE7-4714-B108-3C8E9BBC84F9}" destId="{BB8EF772-A72C-4496-9C72-830E52E60B6C}" srcOrd="1" destOrd="0" presId="urn:microsoft.com/office/officeart/2005/8/layout/process1"/>
    <dgm:cxn modelId="{102A1B76-0B96-4E74-A524-EB49C744A6B0}" type="presParOf" srcId="{BB8EF772-A72C-4496-9C72-830E52E60B6C}" destId="{3BEED1F1-582F-4433-AC45-EA88746F4EDD}" srcOrd="0" destOrd="0" presId="urn:microsoft.com/office/officeart/2005/8/layout/process1"/>
    <dgm:cxn modelId="{A20DB14B-67E8-40EF-95E7-5D2017591DE5}" type="presParOf" srcId="{024396FB-DFE7-4714-B108-3C8E9BBC84F9}" destId="{3907106E-6A25-4573-B975-7E763C507839}" srcOrd="2" destOrd="0" presId="urn:microsoft.com/office/officeart/2005/8/layout/process1"/>
    <dgm:cxn modelId="{AB708A0A-BA4D-4216-A38F-BD7F9AE27A4B}" type="presParOf" srcId="{024396FB-DFE7-4714-B108-3C8E9BBC84F9}" destId="{65900FBC-52B5-41A8-B027-A1990BB3B765}" srcOrd="3" destOrd="0" presId="urn:microsoft.com/office/officeart/2005/8/layout/process1"/>
    <dgm:cxn modelId="{14D86D8F-95F6-4750-A48D-E83CCD3A098D}" type="presParOf" srcId="{65900FBC-52B5-41A8-B027-A1990BB3B765}" destId="{8515340F-64B4-4623-81F6-9484DCA33D6F}" srcOrd="0" destOrd="0" presId="urn:microsoft.com/office/officeart/2005/8/layout/process1"/>
    <dgm:cxn modelId="{C2D6F2DF-2604-4010-99B7-12232D1789BD}" type="presParOf" srcId="{024396FB-DFE7-4714-B108-3C8E9BBC84F9}" destId="{3292A2DA-B911-4461-A474-809032DC74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7398C9-966F-46B5-BCAB-77EABF9CDAC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68A64F-B46A-4121-B001-1B0A8C632B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Sylva Žáková Talpová,</a:t>
          </a:r>
        </a:p>
        <a:p>
          <a:pPr>
            <a:lnSpc>
              <a:spcPct val="100000"/>
            </a:lnSpc>
            <a:defRPr cap="all"/>
          </a:pPr>
          <a:r>
            <a:rPr lang="cs-CZ" dirty="0"/>
            <a:t> </a:t>
          </a:r>
          <a:r>
            <a:rPr lang="cs-CZ" dirty="0">
              <a:hlinkClick xmlns:r="http://schemas.openxmlformats.org/officeDocument/2006/relationships" r:id="rId1"/>
            </a:rPr>
            <a:t>SYLVA.ZAKOVA.talpova@econ.muni.cz</a:t>
          </a:r>
          <a:r>
            <a:rPr lang="cs-CZ" dirty="0"/>
            <a:t>, </a:t>
          </a:r>
        </a:p>
        <a:p>
          <a:pPr>
            <a:lnSpc>
              <a:spcPct val="100000"/>
            </a:lnSpc>
            <a:defRPr cap="all"/>
          </a:pPr>
          <a:r>
            <a:rPr lang="cs-CZ" dirty="0"/>
            <a:t>608 520 140</a:t>
          </a:r>
          <a:endParaRPr lang="en-US" dirty="0"/>
        </a:p>
      </dgm:t>
    </dgm:pt>
    <dgm:pt modelId="{836F6A3A-B4C1-452E-9796-B4B240AB4C0A}" type="parTrans" cxnId="{D1C258FB-5227-4E5C-B7A8-5B6624118E58}">
      <dgm:prSet/>
      <dgm:spPr/>
      <dgm:t>
        <a:bodyPr/>
        <a:lstStyle/>
        <a:p>
          <a:endParaRPr lang="en-US"/>
        </a:p>
      </dgm:t>
    </dgm:pt>
    <dgm:pt modelId="{F1D50FFA-D7D3-4BC8-8852-EE07846F308B}" type="sibTrans" cxnId="{D1C258FB-5227-4E5C-B7A8-5B6624118E58}">
      <dgm:prSet/>
      <dgm:spPr/>
      <dgm:t>
        <a:bodyPr/>
        <a:lstStyle/>
        <a:p>
          <a:endParaRPr lang="en-US"/>
        </a:p>
      </dgm:t>
    </dgm:pt>
    <dgm:pt modelId="{C498463A-8B8E-438C-B779-7DE514CB72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Jan Žák, </a:t>
          </a:r>
        </a:p>
        <a:p>
          <a:pPr>
            <a:lnSpc>
              <a:spcPct val="100000"/>
            </a:lnSpc>
            <a:defRPr cap="all"/>
          </a:pPr>
          <a:r>
            <a:rPr lang="cs-CZ" dirty="0">
              <a:hlinkClick xmlns:r="http://schemas.openxmlformats.org/officeDocument/2006/relationships" r:id="rId2"/>
            </a:rPr>
            <a:t>JAN.ZAK@ECON.muni.cz</a:t>
          </a:r>
          <a:r>
            <a:rPr lang="cs-CZ" dirty="0"/>
            <a:t>,</a:t>
          </a:r>
        </a:p>
        <a:p>
          <a:pPr>
            <a:lnSpc>
              <a:spcPct val="100000"/>
            </a:lnSpc>
            <a:defRPr cap="all"/>
          </a:pPr>
          <a:r>
            <a:rPr lang="cs-CZ" dirty="0"/>
            <a:t> 734 239 003 </a:t>
          </a:r>
          <a:endParaRPr lang="en-US" dirty="0"/>
        </a:p>
      </dgm:t>
    </dgm:pt>
    <dgm:pt modelId="{CF307AA4-677B-411D-A9B7-3F200BBA0C1D}" type="parTrans" cxnId="{7FE33547-802C-4C95-B102-4C131C188AC0}">
      <dgm:prSet/>
      <dgm:spPr/>
      <dgm:t>
        <a:bodyPr/>
        <a:lstStyle/>
        <a:p>
          <a:endParaRPr lang="en-US"/>
        </a:p>
      </dgm:t>
    </dgm:pt>
    <dgm:pt modelId="{A3F46027-FE0E-44F6-AB58-54A4330A5CF5}" type="sibTrans" cxnId="{7FE33547-802C-4C95-B102-4C131C188AC0}">
      <dgm:prSet/>
      <dgm:spPr/>
      <dgm:t>
        <a:bodyPr/>
        <a:lstStyle/>
        <a:p>
          <a:endParaRPr lang="en-US"/>
        </a:p>
      </dgm:t>
    </dgm:pt>
    <dgm:pt modelId="{F5890481-95F8-4B8F-B991-6A3A0E766989}" type="pres">
      <dgm:prSet presAssocID="{BA7398C9-966F-46B5-BCAB-77EABF9CDAC9}" presName="root" presStyleCnt="0">
        <dgm:presLayoutVars>
          <dgm:dir/>
          <dgm:resizeHandles val="exact"/>
        </dgm:presLayoutVars>
      </dgm:prSet>
      <dgm:spPr/>
    </dgm:pt>
    <dgm:pt modelId="{5D054D6A-E1BD-4E88-996D-6A933D9FF76A}" type="pres">
      <dgm:prSet presAssocID="{4B68A64F-B46A-4121-B001-1B0A8C632B5B}" presName="compNode" presStyleCnt="0"/>
      <dgm:spPr/>
    </dgm:pt>
    <dgm:pt modelId="{ECC0DA79-33B9-4754-A276-A5D5736DD254}" type="pres">
      <dgm:prSet presAssocID="{4B68A64F-B46A-4121-B001-1B0A8C632B5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82F711F-BC4B-4249-838C-6D5E94ECDE7E}" type="pres">
      <dgm:prSet presAssocID="{4B68A64F-B46A-4121-B001-1B0A8C632B5B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il ženy obrys"/>
        </a:ext>
      </dgm:extLst>
    </dgm:pt>
    <dgm:pt modelId="{57B65F11-40FA-4C09-8CBF-1EEAB63834C2}" type="pres">
      <dgm:prSet presAssocID="{4B68A64F-B46A-4121-B001-1B0A8C632B5B}" presName="spaceRect" presStyleCnt="0"/>
      <dgm:spPr/>
    </dgm:pt>
    <dgm:pt modelId="{C4745E2E-EF6E-4106-9A01-7C219493D574}" type="pres">
      <dgm:prSet presAssocID="{4B68A64F-B46A-4121-B001-1B0A8C632B5B}" presName="textRect" presStyleLbl="revTx" presStyleIdx="0" presStyleCnt="2">
        <dgm:presLayoutVars>
          <dgm:chMax val="1"/>
          <dgm:chPref val="1"/>
        </dgm:presLayoutVars>
      </dgm:prSet>
      <dgm:spPr/>
    </dgm:pt>
    <dgm:pt modelId="{16BAB761-6EA2-4218-B9D9-0BD94DC79373}" type="pres">
      <dgm:prSet presAssocID="{F1D50FFA-D7D3-4BC8-8852-EE07846F308B}" presName="sibTrans" presStyleCnt="0"/>
      <dgm:spPr/>
    </dgm:pt>
    <dgm:pt modelId="{13FCC0FC-AD15-42AE-9E72-A19DAFE24CC0}" type="pres">
      <dgm:prSet presAssocID="{C498463A-8B8E-438C-B779-7DE514CB72B9}" presName="compNode" presStyleCnt="0"/>
      <dgm:spPr/>
    </dgm:pt>
    <dgm:pt modelId="{AF98E702-A62A-42A8-84BF-B62A06F68555}" type="pres">
      <dgm:prSet presAssocID="{C498463A-8B8E-438C-B779-7DE514CB72B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CD354B3-8D4F-4F4F-A1AC-7EC5FFEA0A70}" type="pres">
      <dgm:prSet presAssocID="{C498463A-8B8E-438C-B779-7DE514CB72B9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il muže obrys"/>
        </a:ext>
      </dgm:extLst>
    </dgm:pt>
    <dgm:pt modelId="{7A2424B1-D1E8-4352-AAFC-BF9F3B84BC49}" type="pres">
      <dgm:prSet presAssocID="{C498463A-8B8E-438C-B779-7DE514CB72B9}" presName="spaceRect" presStyleCnt="0"/>
      <dgm:spPr/>
    </dgm:pt>
    <dgm:pt modelId="{AC71C8E8-1AFB-467A-85D6-5DF3604814D4}" type="pres">
      <dgm:prSet presAssocID="{C498463A-8B8E-438C-B779-7DE514CB72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1543338-7A9F-42D9-B2CC-6BCF3FC8D9D7}" type="presOf" srcId="{C498463A-8B8E-438C-B779-7DE514CB72B9}" destId="{AC71C8E8-1AFB-467A-85D6-5DF3604814D4}" srcOrd="0" destOrd="0" presId="urn:microsoft.com/office/officeart/2018/5/layout/IconLeafLabelList"/>
    <dgm:cxn modelId="{7FE33547-802C-4C95-B102-4C131C188AC0}" srcId="{BA7398C9-966F-46B5-BCAB-77EABF9CDAC9}" destId="{C498463A-8B8E-438C-B779-7DE514CB72B9}" srcOrd="1" destOrd="0" parTransId="{CF307AA4-677B-411D-A9B7-3F200BBA0C1D}" sibTransId="{A3F46027-FE0E-44F6-AB58-54A4330A5CF5}"/>
    <dgm:cxn modelId="{3BB5084C-CDE9-4D73-A32F-FEED1E5C9E53}" type="presOf" srcId="{4B68A64F-B46A-4121-B001-1B0A8C632B5B}" destId="{C4745E2E-EF6E-4106-9A01-7C219493D574}" srcOrd="0" destOrd="0" presId="urn:microsoft.com/office/officeart/2018/5/layout/IconLeafLabelList"/>
    <dgm:cxn modelId="{828C378A-5057-4391-92B6-48DC954D4CD7}" type="presOf" srcId="{BA7398C9-966F-46B5-BCAB-77EABF9CDAC9}" destId="{F5890481-95F8-4B8F-B991-6A3A0E766989}" srcOrd="0" destOrd="0" presId="urn:microsoft.com/office/officeart/2018/5/layout/IconLeafLabelList"/>
    <dgm:cxn modelId="{D1C258FB-5227-4E5C-B7A8-5B6624118E58}" srcId="{BA7398C9-966F-46B5-BCAB-77EABF9CDAC9}" destId="{4B68A64F-B46A-4121-B001-1B0A8C632B5B}" srcOrd="0" destOrd="0" parTransId="{836F6A3A-B4C1-452E-9796-B4B240AB4C0A}" sibTransId="{F1D50FFA-D7D3-4BC8-8852-EE07846F308B}"/>
    <dgm:cxn modelId="{856E1680-B798-464A-9427-BA382A77A7FF}" type="presParOf" srcId="{F5890481-95F8-4B8F-B991-6A3A0E766989}" destId="{5D054D6A-E1BD-4E88-996D-6A933D9FF76A}" srcOrd="0" destOrd="0" presId="urn:microsoft.com/office/officeart/2018/5/layout/IconLeafLabelList"/>
    <dgm:cxn modelId="{1652A270-2381-44C6-B9B5-BC2D8616C7FB}" type="presParOf" srcId="{5D054D6A-E1BD-4E88-996D-6A933D9FF76A}" destId="{ECC0DA79-33B9-4754-A276-A5D5736DD254}" srcOrd="0" destOrd="0" presId="urn:microsoft.com/office/officeart/2018/5/layout/IconLeafLabelList"/>
    <dgm:cxn modelId="{5D06A519-3031-41C8-9948-F349E7A0E264}" type="presParOf" srcId="{5D054D6A-E1BD-4E88-996D-6A933D9FF76A}" destId="{D82F711F-BC4B-4249-838C-6D5E94ECDE7E}" srcOrd="1" destOrd="0" presId="urn:microsoft.com/office/officeart/2018/5/layout/IconLeafLabelList"/>
    <dgm:cxn modelId="{66ADF3AD-DBFB-4951-8AE7-5894B59667E1}" type="presParOf" srcId="{5D054D6A-E1BD-4E88-996D-6A933D9FF76A}" destId="{57B65F11-40FA-4C09-8CBF-1EEAB63834C2}" srcOrd="2" destOrd="0" presId="urn:microsoft.com/office/officeart/2018/5/layout/IconLeafLabelList"/>
    <dgm:cxn modelId="{F33FF6A2-8842-4C62-AE25-40BD8BD3C7DE}" type="presParOf" srcId="{5D054D6A-E1BD-4E88-996D-6A933D9FF76A}" destId="{C4745E2E-EF6E-4106-9A01-7C219493D574}" srcOrd="3" destOrd="0" presId="urn:microsoft.com/office/officeart/2018/5/layout/IconLeafLabelList"/>
    <dgm:cxn modelId="{D4E4746E-189D-4E60-A053-0682F986C4AC}" type="presParOf" srcId="{F5890481-95F8-4B8F-B991-6A3A0E766989}" destId="{16BAB761-6EA2-4218-B9D9-0BD94DC79373}" srcOrd="1" destOrd="0" presId="urn:microsoft.com/office/officeart/2018/5/layout/IconLeafLabelList"/>
    <dgm:cxn modelId="{445BCFA4-8E20-4AFF-B6E8-4E7AF195130B}" type="presParOf" srcId="{F5890481-95F8-4B8F-B991-6A3A0E766989}" destId="{13FCC0FC-AD15-42AE-9E72-A19DAFE24CC0}" srcOrd="2" destOrd="0" presId="urn:microsoft.com/office/officeart/2018/5/layout/IconLeafLabelList"/>
    <dgm:cxn modelId="{0BDB63AD-6865-428E-914E-06E6E97A94D8}" type="presParOf" srcId="{13FCC0FC-AD15-42AE-9E72-A19DAFE24CC0}" destId="{AF98E702-A62A-42A8-84BF-B62A06F68555}" srcOrd="0" destOrd="0" presId="urn:microsoft.com/office/officeart/2018/5/layout/IconLeafLabelList"/>
    <dgm:cxn modelId="{185F1E64-E800-46B5-9405-6DD9ADCFEF94}" type="presParOf" srcId="{13FCC0FC-AD15-42AE-9E72-A19DAFE24CC0}" destId="{6CD354B3-8D4F-4F4F-A1AC-7EC5FFEA0A70}" srcOrd="1" destOrd="0" presId="urn:microsoft.com/office/officeart/2018/5/layout/IconLeafLabelList"/>
    <dgm:cxn modelId="{E259609B-2A56-4203-82C2-559D473F9015}" type="presParOf" srcId="{13FCC0FC-AD15-42AE-9E72-A19DAFE24CC0}" destId="{7A2424B1-D1E8-4352-AAFC-BF9F3B84BC49}" srcOrd="2" destOrd="0" presId="urn:microsoft.com/office/officeart/2018/5/layout/IconLeafLabelList"/>
    <dgm:cxn modelId="{F3427E27-1882-44D4-B10A-F4B82FDB93DD}" type="presParOf" srcId="{13FCC0FC-AD15-42AE-9E72-A19DAFE24CC0}" destId="{AC71C8E8-1AFB-467A-85D6-5DF3604814D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EEA0A-F8D4-40F7-8AF0-933F5923B0C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D08FDE3-C0D0-4A7A-B12C-CB056C78DBB8}">
      <dgm:prSet phldrT="[Text]" custT="1"/>
      <dgm:spPr/>
      <dgm:t>
        <a:bodyPr/>
        <a:lstStyle/>
        <a:p>
          <a:r>
            <a:rPr lang="cs-CZ" sz="2800" b="1" dirty="0"/>
            <a:t>Nový nebo jedinečný</a:t>
          </a:r>
        </a:p>
      </dgm:t>
    </dgm:pt>
    <dgm:pt modelId="{62511AF9-AF04-48D5-846B-6974AAA6925C}" type="par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304D5D2C-1FC3-4E8A-BACD-1439C72C1721}" type="sibTrans" cxnId="{4D30E059-10F0-4915-9A92-9122319BF201}">
      <dgm:prSet/>
      <dgm:spPr/>
      <dgm:t>
        <a:bodyPr/>
        <a:lstStyle/>
        <a:p>
          <a:endParaRPr lang="cs-CZ" sz="1800" b="1"/>
        </a:p>
      </dgm:t>
    </dgm:pt>
    <dgm:pt modelId="{E8CC5E0B-0EFD-46D5-845B-0768F568AB54}">
      <dgm:prSet phldrT="[Text]" custT="1"/>
      <dgm:spPr/>
      <dgm:t>
        <a:bodyPr/>
        <a:lstStyle/>
        <a:p>
          <a:r>
            <a:rPr lang="cs-CZ" sz="2800" b="1" dirty="0"/>
            <a:t>Omezený čas</a:t>
          </a:r>
        </a:p>
      </dgm:t>
    </dgm:pt>
    <dgm:pt modelId="{D4ED3FD7-1565-4BDC-B7A6-4013B23162E7}" type="par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17245256-6A6E-42DE-8D92-F492A6CE1EC5}" type="sibTrans" cxnId="{9478287C-E482-4B08-8F87-D09310553116}">
      <dgm:prSet/>
      <dgm:spPr/>
      <dgm:t>
        <a:bodyPr/>
        <a:lstStyle/>
        <a:p>
          <a:endParaRPr lang="cs-CZ" sz="1800" b="1"/>
        </a:p>
      </dgm:t>
    </dgm:pt>
    <dgm:pt modelId="{CD6C7420-C07E-4AE2-B72A-DC845BA53EB4}">
      <dgm:prSet phldrT="[Text]" custT="1"/>
      <dgm:spPr/>
      <dgm:t>
        <a:bodyPr/>
        <a:lstStyle/>
        <a:p>
          <a:r>
            <a:rPr lang="cs-CZ" sz="2800" b="1" dirty="0"/>
            <a:t>Složitý</a:t>
          </a:r>
        </a:p>
      </dgm:t>
    </dgm:pt>
    <dgm:pt modelId="{4899C207-A882-4411-8D87-3B3BD5C05EC6}" type="par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BF988BDE-6C49-4A2F-B9E2-92651FA56D7F}" type="sibTrans" cxnId="{EA164D9C-D14A-4276-B073-AAB42898F1EA}">
      <dgm:prSet/>
      <dgm:spPr/>
      <dgm:t>
        <a:bodyPr/>
        <a:lstStyle/>
        <a:p>
          <a:endParaRPr lang="cs-CZ" sz="1800" b="1"/>
        </a:p>
      </dgm:t>
    </dgm:pt>
    <dgm:pt modelId="{53D4A4CE-6A75-43A4-987E-93B6DDA176A7}">
      <dgm:prSet phldrT="[Text]" custT="1"/>
      <dgm:spPr/>
      <dgm:t>
        <a:bodyPr/>
        <a:lstStyle/>
        <a:p>
          <a:r>
            <a:rPr lang="cs-CZ" sz="2800" b="1" dirty="0"/>
            <a:t>Žádoucí výstup (cíl)</a:t>
          </a:r>
        </a:p>
      </dgm:t>
    </dgm:pt>
    <dgm:pt modelId="{5163000E-D008-49DC-B131-076455A41E0D}" type="par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7A52EFAA-29E1-4102-8FB0-2EAC37D90967}" type="sibTrans" cxnId="{1BB87B26-56FA-4856-A88B-86DE8F954A62}">
      <dgm:prSet/>
      <dgm:spPr/>
      <dgm:t>
        <a:bodyPr/>
        <a:lstStyle/>
        <a:p>
          <a:endParaRPr lang="cs-CZ" sz="1800" b="1"/>
        </a:p>
      </dgm:t>
    </dgm:pt>
    <dgm:pt modelId="{0764E462-2F9F-4A9D-931E-240B8428C0F4}">
      <dgm:prSet phldrT="[Text]" custT="1"/>
      <dgm:spPr/>
      <dgm:t>
        <a:bodyPr/>
        <a:lstStyle/>
        <a:p>
          <a:r>
            <a:rPr lang="cs-CZ" sz="2800" b="1" dirty="0"/>
            <a:t>Požadavky na čas, náklady a výstupy</a:t>
          </a:r>
        </a:p>
      </dgm:t>
    </dgm:pt>
    <dgm:pt modelId="{ACB25B3E-565F-4755-9BA4-7F67211145F3}" type="par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AC8E44C7-5821-4699-ACD2-24D2248AFB2D}" type="sibTrans" cxnId="{6DC1051C-CC17-413C-A3D5-13D9E94E2DBF}">
      <dgm:prSet/>
      <dgm:spPr/>
      <dgm:t>
        <a:bodyPr/>
        <a:lstStyle/>
        <a:p>
          <a:endParaRPr lang="cs-CZ" sz="1800" b="1"/>
        </a:p>
      </dgm:t>
    </dgm:pt>
    <dgm:pt modelId="{CE835AE9-DAC3-4C03-A2C1-744C845AECA5}">
      <dgm:prSet phldrT="[Text]" custT="1"/>
      <dgm:spPr/>
      <dgm:t>
        <a:bodyPr/>
        <a:lstStyle/>
        <a:p>
          <a:r>
            <a:rPr lang="cs-CZ" sz="2800" b="1" dirty="0"/>
            <a:t>Rizikový</a:t>
          </a:r>
        </a:p>
      </dgm:t>
    </dgm:pt>
    <dgm:pt modelId="{F0A40636-C8FB-49B7-8921-E81EF4D3E1E2}" type="parTrans" cxnId="{DFD45DA2-EF71-4754-B4B7-595745DC45B9}">
      <dgm:prSet/>
      <dgm:spPr/>
    </dgm:pt>
    <dgm:pt modelId="{0C29E479-47EB-4F76-B1D4-74E278757137}" type="sibTrans" cxnId="{DFD45DA2-EF71-4754-B4B7-595745DC45B9}">
      <dgm:prSet/>
      <dgm:spPr/>
    </dgm:pt>
    <dgm:pt modelId="{41D81382-0306-440E-905E-5E78133B46CE}" type="pres">
      <dgm:prSet presAssocID="{4D4EEA0A-F8D4-40F7-8AF0-933F5923B0C3}" presName="diagram" presStyleCnt="0">
        <dgm:presLayoutVars>
          <dgm:dir/>
          <dgm:resizeHandles val="exact"/>
        </dgm:presLayoutVars>
      </dgm:prSet>
      <dgm:spPr/>
    </dgm:pt>
    <dgm:pt modelId="{F1F075A7-9AFF-4F71-9BD3-AE3BEC1EE66B}" type="pres">
      <dgm:prSet presAssocID="{1D08FDE3-C0D0-4A7A-B12C-CB056C78DBB8}" presName="node" presStyleLbl="node1" presStyleIdx="0" presStyleCnt="6" custScaleX="33131" custScaleY="16213" custLinFactNeighborX="-13321" custLinFactNeighborY="2375">
        <dgm:presLayoutVars>
          <dgm:bulletEnabled val="1"/>
        </dgm:presLayoutVars>
      </dgm:prSet>
      <dgm:spPr/>
    </dgm:pt>
    <dgm:pt modelId="{09E92ED1-8F03-46AA-B106-57609C9C9ED6}" type="pres">
      <dgm:prSet presAssocID="{304D5D2C-1FC3-4E8A-BACD-1439C72C1721}" presName="sibTrans" presStyleCnt="0"/>
      <dgm:spPr/>
    </dgm:pt>
    <dgm:pt modelId="{03D68CA6-3FD6-4C0D-A84A-41A04324D46D}" type="pres">
      <dgm:prSet presAssocID="{E8CC5E0B-0EFD-46D5-845B-0768F568AB54}" presName="node" presStyleLbl="node1" presStyleIdx="1" presStyleCnt="6" custScaleX="31792" custScaleY="9697" custLinFactNeighborX="-19701" custLinFactNeighborY="-10504">
        <dgm:presLayoutVars>
          <dgm:bulletEnabled val="1"/>
        </dgm:presLayoutVars>
      </dgm:prSet>
      <dgm:spPr/>
    </dgm:pt>
    <dgm:pt modelId="{7DE3F028-1E59-420E-9B92-0359184B2382}" type="pres">
      <dgm:prSet presAssocID="{17245256-6A6E-42DE-8D92-F492A6CE1EC5}" presName="sibTrans" presStyleCnt="0"/>
      <dgm:spPr/>
    </dgm:pt>
    <dgm:pt modelId="{CCF4E2CA-469C-4223-97E5-7D9DEFA1E7E0}" type="pres">
      <dgm:prSet presAssocID="{CD6C7420-C07E-4AE2-B72A-DC845BA53EB4}" presName="node" presStyleLbl="node1" presStyleIdx="2" presStyleCnt="6" custScaleX="31792" custScaleY="19103" custLinFactNeighborX="60292" custLinFactNeighborY="-23698">
        <dgm:presLayoutVars>
          <dgm:bulletEnabled val="1"/>
        </dgm:presLayoutVars>
      </dgm:prSet>
      <dgm:spPr/>
    </dgm:pt>
    <dgm:pt modelId="{A9C749D3-09F7-4AFD-B94C-2773C22AD2C0}" type="pres">
      <dgm:prSet presAssocID="{BF988BDE-6C49-4A2F-B9E2-92651FA56D7F}" presName="sibTrans" presStyleCnt="0"/>
      <dgm:spPr/>
    </dgm:pt>
    <dgm:pt modelId="{61246D3E-9875-478C-8914-A16D3EBF3931}" type="pres">
      <dgm:prSet presAssocID="{53D4A4CE-6A75-43A4-987E-93B6DDA176A7}" presName="node" presStyleLbl="node1" presStyleIdx="3" presStyleCnt="6" custScaleX="40344" custScaleY="7939" custLinFactNeighborX="-35700" custLinFactNeighborY="9133">
        <dgm:presLayoutVars>
          <dgm:bulletEnabled val="1"/>
        </dgm:presLayoutVars>
      </dgm:prSet>
      <dgm:spPr/>
    </dgm:pt>
    <dgm:pt modelId="{B05C5BDD-A25B-4114-97C3-ED6491B787E1}" type="pres">
      <dgm:prSet presAssocID="{7A52EFAA-29E1-4102-8FB0-2EAC37D90967}" presName="sibTrans" presStyleCnt="0"/>
      <dgm:spPr/>
    </dgm:pt>
    <dgm:pt modelId="{09CCD16D-72CB-4EEE-B663-9DF6489392AD}" type="pres">
      <dgm:prSet presAssocID="{0764E462-2F9F-4A9D-931E-240B8428C0F4}" presName="node" presStyleLbl="node1" presStyleIdx="4" presStyleCnt="6" custScaleX="31792" custScaleY="19103" custLinFactNeighborX="35993" custLinFactNeighborY="2979">
        <dgm:presLayoutVars>
          <dgm:bulletEnabled val="1"/>
        </dgm:presLayoutVars>
      </dgm:prSet>
      <dgm:spPr/>
    </dgm:pt>
    <dgm:pt modelId="{9F385DCF-E4BC-4B23-A0FA-F5922063DD85}" type="pres">
      <dgm:prSet presAssocID="{AC8E44C7-5821-4699-ACD2-24D2248AFB2D}" presName="sibTrans" presStyleCnt="0"/>
      <dgm:spPr/>
    </dgm:pt>
    <dgm:pt modelId="{88452653-B3E1-4536-A8B9-952A72E780C9}" type="pres">
      <dgm:prSet presAssocID="{CE835AE9-DAC3-4C03-A2C1-744C845AECA5}" presName="node" presStyleLbl="node1" presStyleIdx="5" presStyleCnt="6" custScaleX="19034" custScaleY="18413" custLinFactNeighborX="-41059" custLinFactNeighborY="13762">
        <dgm:presLayoutVars>
          <dgm:bulletEnabled val="1"/>
        </dgm:presLayoutVars>
      </dgm:prSet>
      <dgm:spPr/>
    </dgm:pt>
  </dgm:ptLst>
  <dgm:cxnLst>
    <dgm:cxn modelId="{3910D50A-0E66-4E9B-8747-47A195016B24}" type="presOf" srcId="{CE835AE9-DAC3-4C03-A2C1-744C845AECA5}" destId="{88452653-B3E1-4536-A8B9-952A72E780C9}" srcOrd="0" destOrd="0" presId="urn:microsoft.com/office/officeart/2005/8/layout/default"/>
    <dgm:cxn modelId="{6DC1051C-CC17-413C-A3D5-13D9E94E2DBF}" srcId="{4D4EEA0A-F8D4-40F7-8AF0-933F5923B0C3}" destId="{0764E462-2F9F-4A9D-931E-240B8428C0F4}" srcOrd="4" destOrd="0" parTransId="{ACB25B3E-565F-4755-9BA4-7F67211145F3}" sibTransId="{AC8E44C7-5821-4699-ACD2-24D2248AFB2D}"/>
    <dgm:cxn modelId="{1BB87B26-56FA-4856-A88B-86DE8F954A62}" srcId="{4D4EEA0A-F8D4-40F7-8AF0-933F5923B0C3}" destId="{53D4A4CE-6A75-43A4-987E-93B6DDA176A7}" srcOrd="3" destOrd="0" parTransId="{5163000E-D008-49DC-B131-076455A41E0D}" sibTransId="{7A52EFAA-29E1-4102-8FB0-2EAC37D90967}"/>
    <dgm:cxn modelId="{8B908132-7FF8-45B8-AAAB-97538AEB8A03}" type="presOf" srcId="{4D4EEA0A-F8D4-40F7-8AF0-933F5923B0C3}" destId="{41D81382-0306-440E-905E-5E78133B46CE}" srcOrd="0" destOrd="0" presId="urn:microsoft.com/office/officeart/2005/8/layout/default"/>
    <dgm:cxn modelId="{6BBDDF3E-AF21-454F-AB7D-66DEAC2CA399}" type="presOf" srcId="{CD6C7420-C07E-4AE2-B72A-DC845BA53EB4}" destId="{CCF4E2CA-469C-4223-97E5-7D9DEFA1E7E0}" srcOrd="0" destOrd="0" presId="urn:microsoft.com/office/officeart/2005/8/layout/default"/>
    <dgm:cxn modelId="{FCF78066-A68F-4EE6-B8EC-3643CD577C5E}" type="presOf" srcId="{E8CC5E0B-0EFD-46D5-845B-0768F568AB54}" destId="{03D68CA6-3FD6-4C0D-A84A-41A04324D46D}" srcOrd="0" destOrd="0" presId="urn:microsoft.com/office/officeart/2005/8/layout/default"/>
    <dgm:cxn modelId="{4D30E059-10F0-4915-9A92-9122319BF201}" srcId="{4D4EEA0A-F8D4-40F7-8AF0-933F5923B0C3}" destId="{1D08FDE3-C0D0-4A7A-B12C-CB056C78DBB8}" srcOrd="0" destOrd="0" parTransId="{62511AF9-AF04-48D5-846B-6974AAA6925C}" sibTransId="{304D5D2C-1FC3-4E8A-BACD-1439C72C1721}"/>
    <dgm:cxn modelId="{9478287C-E482-4B08-8F87-D09310553116}" srcId="{4D4EEA0A-F8D4-40F7-8AF0-933F5923B0C3}" destId="{E8CC5E0B-0EFD-46D5-845B-0768F568AB54}" srcOrd="1" destOrd="0" parTransId="{D4ED3FD7-1565-4BDC-B7A6-4013B23162E7}" sibTransId="{17245256-6A6E-42DE-8D92-F492A6CE1EC5}"/>
    <dgm:cxn modelId="{EA164D9C-D14A-4276-B073-AAB42898F1EA}" srcId="{4D4EEA0A-F8D4-40F7-8AF0-933F5923B0C3}" destId="{CD6C7420-C07E-4AE2-B72A-DC845BA53EB4}" srcOrd="2" destOrd="0" parTransId="{4899C207-A882-4411-8D87-3B3BD5C05EC6}" sibTransId="{BF988BDE-6C49-4A2F-B9E2-92651FA56D7F}"/>
    <dgm:cxn modelId="{DFD45DA2-EF71-4754-B4B7-595745DC45B9}" srcId="{4D4EEA0A-F8D4-40F7-8AF0-933F5923B0C3}" destId="{CE835AE9-DAC3-4C03-A2C1-744C845AECA5}" srcOrd="5" destOrd="0" parTransId="{F0A40636-C8FB-49B7-8921-E81EF4D3E1E2}" sibTransId="{0C29E479-47EB-4F76-B1D4-74E278757137}"/>
    <dgm:cxn modelId="{0383A2D0-F80A-4657-AE3D-C56DF129354B}" type="presOf" srcId="{0764E462-2F9F-4A9D-931E-240B8428C0F4}" destId="{09CCD16D-72CB-4EEE-B663-9DF6489392AD}" srcOrd="0" destOrd="0" presId="urn:microsoft.com/office/officeart/2005/8/layout/default"/>
    <dgm:cxn modelId="{89FEB8DF-A1D0-4722-ACE1-4D68FD2D8154}" type="presOf" srcId="{53D4A4CE-6A75-43A4-987E-93B6DDA176A7}" destId="{61246D3E-9875-478C-8914-A16D3EBF3931}" srcOrd="0" destOrd="0" presId="urn:microsoft.com/office/officeart/2005/8/layout/default"/>
    <dgm:cxn modelId="{FCC3A8EA-82AF-46C6-96E2-17689C013531}" type="presOf" srcId="{1D08FDE3-C0D0-4A7A-B12C-CB056C78DBB8}" destId="{F1F075A7-9AFF-4F71-9BD3-AE3BEC1EE66B}" srcOrd="0" destOrd="0" presId="urn:microsoft.com/office/officeart/2005/8/layout/default"/>
    <dgm:cxn modelId="{5C88E09B-3E2A-4F14-A1EE-FB6007E89EC2}" type="presParOf" srcId="{41D81382-0306-440E-905E-5E78133B46CE}" destId="{F1F075A7-9AFF-4F71-9BD3-AE3BEC1EE66B}" srcOrd="0" destOrd="0" presId="urn:microsoft.com/office/officeart/2005/8/layout/default"/>
    <dgm:cxn modelId="{F7DE8B8F-76A7-4F44-9FE6-E5EC450D1567}" type="presParOf" srcId="{41D81382-0306-440E-905E-5E78133B46CE}" destId="{09E92ED1-8F03-46AA-B106-57609C9C9ED6}" srcOrd="1" destOrd="0" presId="urn:microsoft.com/office/officeart/2005/8/layout/default"/>
    <dgm:cxn modelId="{3A64A447-14FA-4CC2-B588-C821C0E5246F}" type="presParOf" srcId="{41D81382-0306-440E-905E-5E78133B46CE}" destId="{03D68CA6-3FD6-4C0D-A84A-41A04324D46D}" srcOrd="2" destOrd="0" presId="urn:microsoft.com/office/officeart/2005/8/layout/default"/>
    <dgm:cxn modelId="{37726A38-D051-444C-A5C8-000AA8DD46A6}" type="presParOf" srcId="{41D81382-0306-440E-905E-5E78133B46CE}" destId="{7DE3F028-1E59-420E-9B92-0359184B2382}" srcOrd="3" destOrd="0" presId="urn:microsoft.com/office/officeart/2005/8/layout/default"/>
    <dgm:cxn modelId="{D243D674-16BB-4446-90D5-BA9497913A86}" type="presParOf" srcId="{41D81382-0306-440E-905E-5E78133B46CE}" destId="{CCF4E2CA-469C-4223-97E5-7D9DEFA1E7E0}" srcOrd="4" destOrd="0" presId="urn:microsoft.com/office/officeart/2005/8/layout/default"/>
    <dgm:cxn modelId="{BDDD18A4-5828-4A19-9033-93B68F33DFA8}" type="presParOf" srcId="{41D81382-0306-440E-905E-5E78133B46CE}" destId="{A9C749D3-09F7-4AFD-B94C-2773C22AD2C0}" srcOrd="5" destOrd="0" presId="urn:microsoft.com/office/officeart/2005/8/layout/default"/>
    <dgm:cxn modelId="{6D08B76D-42A5-4F8D-B36F-A36E9E14DAFD}" type="presParOf" srcId="{41D81382-0306-440E-905E-5E78133B46CE}" destId="{61246D3E-9875-478C-8914-A16D3EBF3931}" srcOrd="6" destOrd="0" presId="urn:microsoft.com/office/officeart/2005/8/layout/default"/>
    <dgm:cxn modelId="{0ADC3137-5C4F-473D-992E-303364BF55B0}" type="presParOf" srcId="{41D81382-0306-440E-905E-5E78133B46CE}" destId="{B05C5BDD-A25B-4114-97C3-ED6491B787E1}" srcOrd="7" destOrd="0" presId="urn:microsoft.com/office/officeart/2005/8/layout/default"/>
    <dgm:cxn modelId="{FBEB91AE-437F-4AEF-BCDF-89961A8EA2FA}" type="presParOf" srcId="{41D81382-0306-440E-905E-5E78133B46CE}" destId="{09CCD16D-72CB-4EEE-B663-9DF6489392AD}" srcOrd="8" destOrd="0" presId="urn:microsoft.com/office/officeart/2005/8/layout/default"/>
    <dgm:cxn modelId="{165B51CF-4867-482E-A90A-A83B95035B40}" type="presParOf" srcId="{41D81382-0306-440E-905E-5E78133B46CE}" destId="{9F385DCF-E4BC-4B23-A0FA-F5922063DD85}" srcOrd="9" destOrd="0" presId="urn:microsoft.com/office/officeart/2005/8/layout/default"/>
    <dgm:cxn modelId="{74A0674D-3A90-4593-AB1C-99AE78CC8760}" type="presParOf" srcId="{41D81382-0306-440E-905E-5E78133B46CE}" destId="{88452653-B3E1-4536-A8B9-952A72E780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24396FB-DFE7-4714-B108-3C8E9BBC84F9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0EE6D625-887A-4611-9B4E-62208303411E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BB8EF772-A72C-4496-9C72-830E52E60B6C}" type="pres">
      <dgm:prSet presAssocID="{F999DEDE-6063-4D11-A960-9602B0480A6C}" presName="sibTrans" presStyleLbl="sibTrans2D1" presStyleIdx="0" presStyleCnt="2"/>
      <dgm:spPr/>
    </dgm:pt>
    <dgm:pt modelId="{3BEED1F1-582F-4433-AC45-EA88746F4EDD}" type="pres">
      <dgm:prSet presAssocID="{F999DEDE-6063-4D11-A960-9602B0480A6C}" presName="connectorText" presStyleLbl="sibTrans2D1" presStyleIdx="0" presStyleCnt="2"/>
      <dgm:spPr/>
    </dgm:pt>
    <dgm:pt modelId="{3907106E-6A25-4573-B975-7E763C507839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65900FBC-52B5-41A8-B027-A1990BB3B765}" type="pres">
      <dgm:prSet presAssocID="{9892D015-6F62-490F-8809-E1A84E261DF1}" presName="sibTrans" presStyleLbl="sibTrans2D1" presStyleIdx="1" presStyleCnt="2"/>
      <dgm:spPr/>
    </dgm:pt>
    <dgm:pt modelId="{8515340F-64B4-4623-81F6-9484DCA33D6F}" type="pres">
      <dgm:prSet presAssocID="{9892D015-6F62-490F-8809-E1A84E261DF1}" presName="connectorText" presStyleLbl="sibTrans2D1" presStyleIdx="1" presStyleCnt="2"/>
      <dgm:spPr/>
    </dgm:pt>
    <dgm:pt modelId="{3292A2DA-B911-4461-A474-809032DC747F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354C440B-E695-4E77-9596-EB58D58414EC}" type="presOf" srcId="{9892D015-6F62-490F-8809-E1A84E261DF1}" destId="{8515340F-64B4-4623-81F6-9484DCA33D6F}" srcOrd="1" destOrd="0" presId="urn:microsoft.com/office/officeart/2005/8/layout/process1"/>
    <dgm:cxn modelId="{FC90B769-02CB-4A51-8BAA-465C7A10B650}" type="presOf" srcId="{B6AADCE7-EF77-4106-81CB-9D6360B61FDC}" destId="{3907106E-6A25-4573-B975-7E763C507839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F4CD18A1-FAD1-4CCA-B954-9DCC8C89BAF1}" type="presOf" srcId="{9892D015-6F62-490F-8809-E1A84E261DF1}" destId="{65900FBC-52B5-41A8-B027-A1990BB3B765}" srcOrd="0" destOrd="0" presId="urn:microsoft.com/office/officeart/2005/8/layout/process1"/>
    <dgm:cxn modelId="{1E78F6BD-DB56-4C59-B0AE-A0F89A873F22}" type="presOf" srcId="{36BEBF26-B23A-450A-896A-3A9FF41E5215}" destId="{0EE6D625-887A-4611-9B4E-62208303411E}" srcOrd="0" destOrd="0" presId="urn:microsoft.com/office/officeart/2005/8/layout/process1"/>
    <dgm:cxn modelId="{3D2E93CC-3AA0-4BCA-8E1C-4285F2031F78}" type="presOf" srcId="{F999DEDE-6063-4D11-A960-9602B0480A6C}" destId="{3BEED1F1-582F-4433-AC45-EA88746F4EDD}" srcOrd="1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89BD2FE2-F8B0-4532-8A37-A9410D93DA3D}" type="presOf" srcId="{6DFF1CB9-018B-47F4-A4BF-F7F9A6E2E834}" destId="{3292A2DA-B911-4461-A474-809032DC747F}" srcOrd="0" destOrd="0" presId="urn:microsoft.com/office/officeart/2005/8/layout/process1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AAB464FA-14C9-4880-8FDF-C5AF45A553CF}" type="presOf" srcId="{798B5721-92F2-4220-AE47-5CB7738A2AE1}" destId="{024396FB-DFE7-4714-B108-3C8E9BBC84F9}" srcOrd="0" destOrd="0" presId="urn:microsoft.com/office/officeart/2005/8/layout/process1"/>
    <dgm:cxn modelId="{BEC4CDFF-0C3F-48C5-AB0C-2A634DD42F6F}" type="presOf" srcId="{F999DEDE-6063-4D11-A960-9602B0480A6C}" destId="{BB8EF772-A72C-4496-9C72-830E52E60B6C}" srcOrd="0" destOrd="0" presId="urn:microsoft.com/office/officeart/2005/8/layout/process1"/>
    <dgm:cxn modelId="{DE7AAE83-1302-403F-88FF-FDDACACF2E49}" type="presParOf" srcId="{024396FB-DFE7-4714-B108-3C8E9BBC84F9}" destId="{0EE6D625-887A-4611-9B4E-62208303411E}" srcOrd="0" destOrd="0" presId="urn:microsoft.com/office/officeart/2005/8/layout/process1"/>
    <dgm:cxn modelId="{CCD5CE11-CD65-4408-89B5-3577C61B978D}" type="presParOf" srcId="{024396FB-DFE7-4714-B108-3C8E9BBC84F9}" destId="{BB8EF772-A72C-4496-9C72-830E52E60B6C}" srcOrd="1" destOrd="0" presId="urn:microsoft.com/office/officeart/2005/8/layout/process1"/>
    <dgm:cxn modelId="{102A1B76-0B96-4E74-A524-EB49C744A6B0}" type="presParOf" srcId="{BB8EF772-A72C-4496-9C72-830E52E60B6C}" destId="{3BEED1F1-582F-4433-AC45-EA88746F4EDD}" srcOrd="0" destOrd="0" presId="urn:microsoft.com/office/officeart/2005/8/layout/process1"/>
    <dgm:cxn modelId="{A20DB14B-67E8-40EF-95E7-5D2017591DE5}" type="presParOf" srcId="{024396FB-DFE7-4714-B108-3C8E9BBC84F9}" destId="{3907106E-6A25-4573-B975-7E763C507839}" srcOrd="2" destOrd="0" presId="urn:microsoft.com/office/officeart/2005/8/layout/process1"/>
    <dgm:cxn modelId="{AB708A0A-BA4D-4216-A38F-BD7F9AE27A4B}" type="presParOf" srcId="{024396FB-DFE7-4714-B108-3C8E9BBC84F9}" destId="{65900FBC-52B5-41A8-B027-A1990BB3B765}" srcOrd="3" destOrd="0" presId="urn:microsoft.com/office/officeart/2005/8/layout/process1"/>
    <dgm:cxn modelId="{14D86D8F-95F6-4750-A48D-E83CCD3A098D}" type="presParOf" srcId="{65900FBC-52B5-41A8-B027-A1990BB3B765}" destId="{8515340F-64B4-4623-81F6-9484DCA33D6F}" srcOrd="0" destOrd="0" presId="urn:microsoft.com/office/officeart/2005/8/layout/process1"/>
    <dgm:cxn modelId="{C2D6F2DF-2604-4010-99B7-12232D1789BD}" type="presParOf" srcId="{024396FB-DFE7-4714-B108-3C8E9BBC84F9}" destId="{3292A2DA-B911-4461-A474-809032DC74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82A0E-E2E2-44E2-A65A-E17E27E38D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D956C0-3DD3-4871-B8C8-D6D48E9CF0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Jaký je cíl Vašeho projektu?</a:t>
          </a:r>
          <a:endParaRPr lang="en-US"/>
        </a:p>
      </dgm:t>
    </dgm:pt>
    <dgm:pt modelId="{3C889F04-800F-41C4-89D4-146870C9A9FE}" type="parTrans" cxnId="{19AED8DC-BE4D-4583-9A27-5E4775934FB4}">
      <dgm:prSet/>
      <dgm:spPr/>
      <dgm:t>
        <a:bodyPr/>
        <a:lstStyle/>
        <a:p>
          <a:endParaRPr lang="en-US"/>
        </a:p>
      </dgm:t>
    </dgm:pt>
    <dgm:pt modelId="{CD0D34F9-9E99-433F-80A4-A072C9022F78}" type="sibTrans" cxnId="{19AED8DC-BE4D-4583-9A27-5E4775934FB4}">
      <dgm:prSet/>
      <dgm:spPr/>
      <dgm:t>
        <a:bodyPr/>
        <a:lstStyle/>
        <a:p>
          <a:endParaRPr lang="en-US"/>
        </a:p>
      </dgm:t>
    </dgm:pt>
    <dgm:pt modelId="{EB366ED9-CB2D-4B2D-B025-A3411C05D0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Je stanoven dobře?</a:t>
          </a:r>
          <a:endParaRPr lang="en-US"/>
        </a:p>
      </dgm:t>
    </dgm:pt>
    <dgm:pt modelId="{96F13FCA-5409-4959-89E6-B1B287E07A11}" type="parTrans" cxnId="{707F90E8-0059-4400-8F98-95D22CB9BE7B}">
      <dgm:prSet/>
      <dgm:spPr/>
      <dgm:t>
        <a:bodyPr/>
        <a:lstStyle/>
        <a:p>
          <a:endParaRPr lang="en-US"/>
        </a:p>
      </dgm:t>
    </dgm:pt>
    <dgm:pt modelId="{9C060F80-FD39-49A6-ADFF-21D1467285C6}" type="sibTrans" cxnId="{707F90E8-0059-4400-8F98-95D22CB9BE7B}">
      <dgm:prSet/>
      <dgm:spPr/>
      <dgm:t>
        <a:bodyPr/>
        <a:lstStyle/>
        <a:p>
          <a:endParaRPr lang="en-US"/>
        </a:p>
      </dgm:t>
    </dgm:pt>
    <dgm:pt modelId="{5761217E-9705-42B2-8204-7208075EBE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SMART</a:t>
          </a:r>
          <a:endParaRPr lang="en-US"/>
        </a:p>
      </dgm:t>
    </dgm:pt>
    <dgm:pt modelId="{C206F497-1E79-4235-BEF5-9B5DD500E12D}" type="parTrans" cxnId="{873519DB-C584-4F21-BF17-685584ACE96A}">
      <dgm:prSet/>
      <dgm:spPr/>
      <dgm:t>
        <a:bodyPr/>
        <a:lstStyle/>
        <a:p>
          <a:endParaRPr lang="en-US"/>
        </a:p>
      </dgm:t>
    </dgm:pt>
    <dgm:pt modelId="{5698B769-1B42-4E5A-8FE1-20990956D0C8}" type="sibTrans" cxnId="{873519DB-C584-4F21-BF17-685584ACE96A}">
      <dgm:prSet/>
      <dgm:spPr/>
      <dgm:t>
        <a:bodyPr/>
        <a:lstStyle/>
        <a:p>
          <a:endParaRPr lang="en-US"/>
        </a:p>
      </dgm:t>
    </dgm:pt>
    <dgm:pt modelId="{1C49DAE9-B3E7-4084-875E-23DE28B7E99B}">
      <dgm:prSet/>
      <dgm:spPr/>
      <dgm:t>
        <a:bodyPr/>
        <a:lstStyle/>
        <a:p>
          <a:endParaRPr lang="cs-CZ"/>
        </a:p>
      </dgm:t>
    </dgm:pt>
    <dgm:pt modelId="{0251AF08-4033-471E-89FB-C4C8641EDA57}" type="parTrans" cxnId="{8B7EE8EF-BE7D-4644-B782-B01F3F6133B3}">
      <dgm:prSet/>
      <dgm:spPr/>
      <dgm:t>
        <a:bodyPr/>
        <a:lstStyle/>
        <a:p>
          <a:endParaRPr lang="en-US"/>
        </a:p>
      </dgm:t>
    </dgm:pt>
    <dgm:pt modelId="{D5D6678F-C43C-4DC1-80E5-837024635D0F}" type="sibTrans" cxnId="{8B7EE8EF-BE7D-4644-B782-B01F3F6133B3}">
      <dgm:prSet/>
      <dgm:spPr/>
      <dgm:t>
        <a:bodyPr/>
        <a:lstStyle/>
        <a:p>
          <a:endParaRPr lang="en-US"/>
        </a:p>
      </dgm:t>
    </dgm:pt>
    <dgm:pt modelId="{6D78DAA7-4155-4474-BEE1-F3A8899A9448}">
      <dgm:prSet/>
      <dgm:spPr/>
      <dgm:t>
        <a:bodyPr/>
        <a:lstStyle/>
        <a:p>
          <a:endParaRPr lang="cs-CZ"/>
        </a:p>
      </dgm:t>
    </dgm:pt>
    <dgm:pt modelId="{5B66C48F-A9CB-4DB3-BB84-1913788ACE1A}" type="parTrans" cxnId="{0F3D43A1-F049-4561-8ED4-49A5E402B6B2}">
      <dgm:prSet/>
      <dgm:spPr/>
      <dgm:t>
        <a:bodyPr/>
        <a:lstStyle/>
        <a:p>
          <a:endParaRPr lang="en-US"/>
        </a:p>
      </dgm:t>
    </dgm:pt>
    <dgm:pt modelId="{16775A11-940D-49DA-AEA5-120D9080A2CA}" type="sibTrans" cxnId="{0F3D43A1-F049-4561-8ED4-49A5E402B6B2}">
      <dgm:prSet/>
      <dgm:spPr/>
      <dgm:t>
        <a:bodyPr/>
        <a:lstStyle/>
        <a:p>
          <a:endParaRPr lang="en-US"/>
        </a:p>
      </dgm:t>
    </dgm:pt>
    <dgm:pt modelId="{4B67C258-DD13-44F4-B565-907CE718A3A5}">
      <dgm:prSet/>
      <dgm:spPr/>
      <dgm:t>
        <a:bodyPr/>
        <a:lstStyle/>
        <a:p>
          <a:endParaRPr lang="cs-CZ"/>
        </a:p>
      </dgm:t>
    </dgm:pt>
    <dgm:pt modelId="{62692E03-C385-4C0F-8AD0-ABA901AEAE65}" type="parTrans" cxnId="{FDA03307-F8AB-4FD9-95D3-6F701960552A}">
      <dgm:prSet/>
      <dgm:spPr/>
      <dgm:t>
        <a:bodyPr/>
        <a:lstStyle/>
        <a:p>
          <a:endParaRPr lang="en-US"/>
        </a:p>
      </dgm:t>
    </dgm:pt>
    <dgm:pt modelId="{F137270B-358D-46BB-8518-3D39EABC514C}" type="sibTrans" cxnId="{FDA03307-F8AB-4FD9-95D3-6F701960552A}">
      <dgm:prSet/>
      <dgm:spPr/>
      <dgm:t>
        <a:bodyPr/>
        <a:lstStyle/>
        <a:p>
          <a:endParaRPr lang="en-US"/>
        </a:p>
      </dgm:t>
    </dgm:pt>
    <dgm:pt modelId="{855AD471-6A64-44EB-837F-EB7D20CAD459}">
      <dgm:prSet/>
      <dgm:spPr/>
      <dgm:t>
        <a:bodyPr/>
        <a:lstStyle/>
        <a:p>
          <a:endParaRPr lang="cs-CZ"/>
        </a:p>
      </dgm:t>
    </dgm:pt>
    <dgm:pt modelId="{3759A276-8FFE-495C-AFE4-CA286E3A3869}" type="parTrans" cxnId="{FC227D3B-4008-4C2D-B4BB-415B1CE1F6DD}">
      <dgm:prSet/>
      <dgm:spPr/>
      <dgm:t>
        <a:bodyPr/>
        <a:lstStyle/>
        <a:p>
          <a:endParaRPr lang="en-US"/>
        </a:p>
      </dgm:t>
    </dgm:pt>
    <dgm:pt modelId="{94837ABD-4597-4C00-90D8-0A45FAF71B84}" type="sibTrans" cxnId="{FC227D3B-4008-4C2D-B4BB-415B1CE1F6DD}">
      <dgm:prSet/>
      <dgm:spPr/>
      <dgm:t>
        <a:bodyPr/>
        <a:lstStyle/>
        <a:p>
          <a:endParaRPr lang="en-US"/>
        </a:p>
      </dgm:t>
    </dgm:pt>
    <dgm:pt modelId="{7AB42218-EA78-4A05-8359-EFC2AA89B03F}">
      <dgm:prSet/>
      <dgm:spPr/>
      <dgm:t>
        <a:bodyPr/>
        <a:lstStyle/>
        <a:p>
          <a:endParaRPr lang="cs-CZ"/>
        </a:p>
      </dgm:t>
    </dgm:pt>
    <dgm:pt modelId="{8D5681ED-CBFD-4E18-B1CB-0FBC70C34FA8}" type="parTrans" cxnId="{028BAC03-A5BA-4714-9062-3DE6EB5E44DF}">
      <dgm:prSet/>
      <dgm:spPr/>
      <dgm:t>
        <a:bodyPr/>
        <a:lstStyle/>
        <a:p>
          <a:endParaRPr lang="en-US"/>
        </a:p>
      </dgm:t>
    </dgm:pt>
    <dgm:pt modelId="{1EF02198-B145-4580-A912-EF545964B9F1}" type="sibTrans" cxnId="{028BAC03-A5BA-4714-9062-3DE6EB5E44DF}">
      <dgm:prSet/>
      <dgm:spPr/>
      <dgm:t>
        <a:bodyPr/>
        <a:lstStyle/>
        <a:p>
          <a:endParaRPr lang="en-US"/>
        </a:p>
      </dgm:t>
    </dgm:pt>
    <dgm:pt modelId="{5A0A5407-E6CE-4CE0-B75D-25C9B3F52F26}" type="pres">
      <dgm:prSet presAssocID="{F3782A0E-E2E2-44E2-A65A-E17E27E38D84}" presName="root" presStyleCnt="0">
        <dgm:presLayoutVars>
          <dgm:dir/>
          <dgm:resizeHandles val="exact"/>
        </dgm:presLayoutVars>
      </dgm:prSet>
      <dgm:spPr/>
    </dgm:pt>
    <dgm:pt modelId="{6ACFD689-8F55-4692-85EC-0166219F8A7F}" type="pres">
      <dgm:prSet presAssocID="{27D956C0-3DD3-4871-B8C8-D6D48E9CF06A}" presName="compNode" presStyleCnt="0"/>
      <dgm:spPr/>
    </dgm:pt>
    <dgm:pt modelId="{F121AEBC-CD31-467C-9D11-1C9BD9CE630B}" type="pres">
      <dgm:prSet presAssocID="{27D956C0-3DD3-4871-B8C8-D6D48E9CF06A}" presName="iconBgRect" presStyleLbl="bgShp" presStyleIdx="0" presStyleCnt="3"/>
      <dgm:spPr/>
    </dgm:pt>
    <dgm:pt modelId="{3248CF4E-A914-4A76-AA69-1C4026F56E60}" type="pres">
      <dgm:prSet presAssocID="{27D956C0-3DD3-4871-B8C8-D6D48E9CF0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67A4D04E-40E1-4395-8CCF-5F0309424F34}" type="pres">
      <dgm:prSet presAssocID="{27D956C0-3DD3-4871-B8C8-D6D48E9CF06A}" presName="spaceRect" presStyleCnt="0"/>
      <dgm:spPr/>
    </dgm:pt>
    <dgm:pt modelId="{999D43B7-CA8E-4B58-B4D6-1FDB4D87299D}" type="pres">
      <dgm:prSet presAssocID="{27D956C0-3DD3-4871-B8C8-D6D48E9CF06A}" presName="textRect" presStyleLbl="revTx" presStyleIdx="0" presStyleCnt="3">
        <dgm:presLayoutVars>
          <dgm:chMax val="1"/>
          <dgm:chPref val="1"/>
        </dgm:presLayoutVars>
      </dgm:prSet>
      <dgm:spPr/>
    </dgm:pt>
    <dgm:pt modelId="{844A7918-9163-49B5-ABBC-87D027829445}" type="pres">
      <dgm:prSet presAssocID="{CD0D34F9-9E99-433F-80A4-A072C9022F78}" presName="sibTrans" presStyleCnt="0"/>
      <dgm:spPr/>
    </dgm:pt>
    <dgm:pt modelId="{BB174B16-401E-493C-BD43-B7214A8C226F}" type="pres">
      <dgm:prSet presAssocID="{EB366ED9-CB2D-4B2D-B025-A3411C05D087}" presName="compNode" presStyleCnt="0"/>
      <dgm:spPr/>
    </dgm:pt>
    <dgm:pt modelId="{5A2DAE62-1744-4A87-B927-E6F202A16B55}" type="pres">
      <dgm:prSet presAssocID="{EB366ED9-CB2D-4B2D-B025-A3411C05D087}" presName="iconBgRect" presStyleLbl="bgShp" presStyleIdx="1" presStyleCnt="3"/>
      <dgm:spPr/>
    </dgm:pt>
    <dgm:pt modelId="{577AA726-2394-46A9-AA08-A140CEFA95C9}" type="pres">
      <dgm:prSet presAssocID="{EB366ED9-CB2D-4B2D-B025-A3411C05D0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5F06FC3-A575-4CF4-BCCC-0900D9A00FBF}" type="pres">
      <dgm:prSet presAssocID="{EB366ED9-CB2D-4B2D-B025-A3411C05D087}" presName="spaceRect" presStyleCnt="0"/>
      <dgm:spPr/>
    </dgm:pt>
    <dgm:pt modelId="{3920ED9A-0B2B-4093-8425-8BAE77E2E458}" type="pres">
      <dgm:prSet presAssocID="{EB366ED9-CB2D-4B2D-B025-A3411C05D087}" presName="textRect" presStyleLbl="revTx" presStyleIdx="1" presStyleCnt="3">
        <dgm:presLayoutVars>
          <dgm:chMax val="1"/>
          <dgm:chPref val="1"/>
        </dgm:presLayoutVars>
      </dgm:prSet>
      <dgm:spPr/>
    </dgm:pt>
    <dgm:pt modelId="{296245CE-6A2E-488D-9466-89D512BCA98B}" type="pres">
      <dgm:prSet presAssocID="{9C060F80-FD39-49A6-ADFF-21D1467285C6}" presName="sibTrans" presStyleCnt="0"/>
      <dgm:spPr/>
    </dgm:pt>
    <dgm:pt modelId="{02456257-4CDC-460D-A47C-8366DBCB3072}" type="pres">
      <dgm:prSet presAssocID="{5761217E-9705-42B2-8204-7208075EBE88}" presName="compNode" presStyleCnt="0"/>
      <dgm:spPr/>
    </dgm:pt>
    <dgm:pt modelId="{11F7251F-C392-4117-AB19-18FC227E8229}" type="pres">
      <dgm:prSet presAssocID="{5761217E-9705-42B2-8204-7208075EBE88}" presName="iconBgRect" presStyleLbl="bgShp" presStyleIdx="2" presStyleCnt="3"/>
      <dgm:spPr/>
    </dgm:pt>
    <dgm:pt modelId="{D2A673FB-7585-4FF8-B3F9-0881429C35A0}" type="pres">
      <dgm:prSet presAssocID="{5761217E-9705-42B2-8204-7208075EBE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ka s klipem, odškrtnuté se souvislou výplní"/>
        </a:ext>
      </dgm:extLst>
    </dgm:pt>
    <dgm:pt modelId="{0A68EC57-062C-4B65-86A1-55072B89225D}" type="pres">
      <dgm:prSet presAssocID="{5761217E-9705-42B2-8204-7208075EBE88}" presName="spaceRect" presStyleCnt="0"/>
      <dgm:spPr/>
    </dgm:pt>
    <dgm:pt modelId="{E3028538-ABF8-4D98-AD63-1F0AA34DB48B}" type="pres">
      <dgm:prSet presAssocID="{5761217E-9705-42B2-8204-7208075EBE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28BAC03-A5BA-4714-9062-3DE6EB5E44DF}" srcId="{5761217E-9705-42B2-8204-7208075EBE88}" destId="{7AB42218-EA78-4A05-8359-EFC2AA89B03F}" srcOrd="4" destOrd="0" parTransId="{8D5681ED-CBFD-4E18-B1CB-0FBC70C34FA8}" sibTransId="{1EF02198-B145-4580-A912-EF545964B9F1}"/>
    <dgm:cxn modelId="{FDA03307-F8AB-4FD9-95D3-6F701960552A}" srcId="{5761217E-9705-42B2-8204-7208075EBE88}" destId="{4B67C258-DD13-44F4-B565-907CE718A3A5}" srcOrd="2" destOrd="0" parTransId="{62692E03-C385-4C0F-8AD0-ABA901AEAE65}" sibTransId="{F137270B-358D-46BB-8518-3D39EABC514C}"/>
    <dgm:cxn modelId="{3A5B280C-7476-4B91-A1AC-9778055798DA}" type="presOf" srcId="{F3782A0E-E2E2-44E2-A65A-E17E27E38D84}" destId="{5A0A5407-E6CE-4CE0-B75D-25C9B3F52F26}" srcOrd="0" destOrd="0" presId="urn:microsoft.com/office/officeart/2018/5/layout/IconCircleLabelList"/>
    <dgm:cxn modelId="{FC227D3B-4008-4C2D-B4BB-415B1CE1F6DD}" srcId="{5761217E-9705-42B2-8204-7208075EBE88}" destId="{855AD471-6A64-44EB-837F-EB7D20CAD459}" srcOrd="3" destOrd="0" parTransId="{3759A276-8FFE-495C-AFE4-CA286E3A3869}" sibTransId="{94837ABD-4597-4C00-90D8-0A45FAF71B84}"/>
    <dgm:cxn modelId="{71DF2F93-1668-40D6-8BC0-8B409BFEEF20}" type="presOf" srcId="{27D956C0-3DD3-4871-B8C8-D6D48E9CF06A}" destId="{999D43B7-CA8E-4B58-B4D6-1FDB4D87299D}" srcOrd="0" destOrd="0" presId="urn:microsoft.com/office/officeart/2018/5/layout/IconCircleLabelList"/>
    <dgm:cxn modelId="{0F3D43A1-F049-4561-8ED4-49A5E402B6B2}" srcId="{5761217E-9705-42B2-8204-7208075EBE88}" destId="{6D78DAA7-4155-4474-BEE1-F3A8899A9448}" srcOrd="1" destOrd="0" parTransId="{5B66C48F-A9CB-4DB3-BB84-1913788ACE1A}" sibTransId="{16775A11-940D-49DA-AEA5-120D9080A2CA}"/>
    <dgm:cxn modelId="{CFC875C6-00F8-48FD-B25A-C4C3B5B7B843}" type="presOf" srcId="{5761217E-9705-42B2-8204-7208075EBE88}" destId="{E3028538-ABF8-4D98-AD63-1F0AA34DB48B}" srcOrd="0" destOrd="0" presId="urn:microsoft.com/office/officeart/2018/5/layout/IconCircleLabelList"/>
    <dgm:cxn modelId="{873519DB-C584-4F21-BF17-685584ACE96A}" srcId="{F3782A0E-E2E2-44E2-A65A-E17E27E38D84}" destId="{5761217E-9705-42B2-8204-7208075EBE88}" srcOrd="2" destOrd="0" parTransId="{C206F497-1E79-4235-BEF5-9B5DD500E12D}" sibTransId="{5698B769-1B42-4E5A-8FE1-20990956D0C8}"/>
    <dgm:cxn modelId="{19AED8DC-BE4D-4583-9A27-5E4775934FB4}" srcId="{F3782A0E-E2E2-44E2-A65A-E17E27E38D84}" destId="{27D956C0-3DD3-4871-B8C8-D6D48E9CF06A}" srcOrd="0" destOrd="0" parTransId="{3C889F04-800F-41C4-89D4-146870C9A9FE}" sibTransId="{CD0D34F9-9E99-433F-80A4-A072C9022F78}"/>
    <dgm:cxn modelId="{A35DFAE5-C8C6-4FF0-8A87-4211D0BDDF20}" type="presOf" srcId="{EB366ED9-CB2D-4B2D-B025-A3411C05D087}" destId="{3920ED9A-0B2B-4093-8425-8BAE77E2E458}" srcOrd="0" destOrd="0" presId="urn:microsoft.com/office/officeart/2018/5/layout/IconCircleLabelList"/>
    <dgm:cxn modelId="{707F90E8-0059-4400-8F98-95D22CB9BE7B}" srcId="{F3782A0E-E2E2-44E2-A65A-E17E27E38D84}" destId="{EB366ED9-CB2D-4B2D-B025-A3411C05D087}" srcOrd="1" destOrd="0" parTransId="{96F13FCA-5409-4959-89E6-B1B287E07A11}" sibTransId="{9C060F80-FD39-49A6-ADFF-21D1467285C6}"/>
    <dgm:cxn modelId="{8B7EE8EF-BE7D-4644-B782-B01F3F6133B3}" srcId="{5761217E-9705-42B2-8204-7208075EBE88}" destId="{1C49DAE9-B3E7-4084-875E-23DE28B7E99B}" srcOrd="0" destOrd="0" parTransId="{0251AF08-4033-471E-89FB-C4C8641EDA57}" sibTransId="{D5D6678F-C43C-4DC1-80E5-837024635D0F}"/>
    <dgm:cxn modelId="{B49DCCE4-F139-42B9-B10E-48D7E9CFCDC3}" type="presParOf" srcId="{5A0A5407-E6CE-4CE0-B75D-25C9B3F52F26}" destId="{6ACFD689-8F55-4692-85EC-0166219F8A7F}" srcOrd="0" destOrd="0" presId="urn:microsoft.com/office/officeart/2018/5/layout/IconCircleLabelList"/>
    <dgm:cxn modelId="{782686FB-B4D9-4098-9C71-305B020791E2}" type="presParOf" srcId="{6ACFD689-8F55-4692-85EC-0166219F8A7F}" destId="{F121AEBC-CD31-467C-9D11-1C9BD9CE630B}" srcOrd="0" destOrd="0" presId="urn:microsoft.com/office/officeart/2018/5/layout/IconCircleLabelList"/>
    <dgm:cxn modelId="{B038F46B-67BD-42C7-BFE6-F50F3568837F}" type="presParOf" srcId="{6ACFD689-8F55-4692-85EC-0166219F8A7F}" destId="{3248CF4E-A914-4A76-AA69-1C4026F56E60}" srcOrd="1" destOrd="0" presId="urn:microsoft.com/office/officeart/2018/5/layout/IconCircleLabelList"/>
    <dgm:cxn modelId="{BD1A8234-E653-4F06-A040-4356916EB1E4}" type="presParOf" srcId="{6ACFD689-8F55-4692-85EC-0166219F8A7F}" destId="{67A4D04E-40E1-4395-8CCF-5F0309424F34}" srcOrd="2" destOrd="0" presId="urn:microsoft.com/office/officeart/2018/5/layout/IconCircleLabelList"/>
    <dgm:cxn modelId="{7D560D84-D5F4-440D-95C7-FA381A9A2735}" type="presParOf" srcId="{6ACFD689-8F55-4692-85EC-0166219F8A7F}" destId="{999D43B7-CA8E-4B58-B4D6-1FDB4D87299D}" srcOrd="3" destOrd="0" presId="urn:microsoft.com/office/officeart/2018/5/layout/IconCircleLabelList"/>
    <dgm:cxn modelId="{7292DBAB-EF79-4672-B594-4C3EB67DD17E}" type="presParOf" srcId="{5A0A5407-E6CE-4CE0-B75D-25C9B3F52F26}" destId="{844A7918-9163-49B5-ABBC-87D027829445}" srcOrd="1" destOrd="0" presId="urn:microsoft.com/office/officeart/2018/5/layout/IconCircleLabelList"/>
    <dgm:cxn modelId="{AE5D1572-57FC-4818-8333-42C03B0B743F}" type="presParOf" srcId="{5A0A5407-E6CE-4CE0-B75D-25C9B3F52F26}" destId="{BB174B16-401E-493C-BD43-B7214A8C226F}" srcOrd="2" destOrd="0" presId="urn:microsoft.com/office/officeart/2018/5/layout/IconCircleLabelList"/>
    <dgm:cxn modelId="{A4A37634-6FBE-46E3-99EB-90EF47807B06}" type="presParOf" srcId="{BB174B16-401E-493C-BD43-B7214A8C226F}" destId="{5A2DAE62-1744-4A87-B927-E6F202A16B55}" srcOrd="0" destOrd="0" presId="urn:microsoft.com/office/officeart/2018/5/layout/IconCircleLabelList"/>
    <dgm:cxn modelId="{A4C6654A-B384-474B-A405-F2C0B3AC72AE}" type="presParOf" srcId="{BB174B16-401E-493C-BD43-B7214A8C226F}" destId="{577AA726-2394-46A9-AA08-A140CEFA95C9}" srcOrd="1" destOrd="0" presId="urn:microsoft.com/office/officeart/2018/5/layout/IconCircleLabelList"/>
    <dgm:cxn modelId="{ED656BEA-5929-42FA-A1C4-E8838402AD43}" type="presParOf" srcId="{BB174B16-401E-493C-BD43-B7214A8C226F}" destId="{C5F06FC3-A575-4CF4-BCCC-0900D9A00FBF}" srcOrd="2" destOrd="0" presId="urn:microsoft.com/office/officeart/2018/5/layout/IconCircleLabelList"/>
    <dgm:cxn modelId="{1DD060F5-BD7E-4E97-A3F1-FC78523C5A50}" type="presParOf" srcId="{BB174B16-401E-493C-BD43-B7214A8C226F}" destId="{3920ED9A-0B2B-4093-8425-8BAE77E2E458}" srcOrd="3" destOrd="0" presId="urn:microsoft.com/office/officeart/2018/5/layout/IconCircleLabelList"/>
    <dgm:cxn modelId="{335EB449-BAF5-4E3E-9D6F-3E7D739B0887}" type="presParOf" srcId="{5A0A5407-E6CE-4CE0-B75D-25C9B3F52F26}" destId="{296245CE-6A2E-488D-9466-89D512BCA98B}" srcOrd="3" destOrd="0" presId="urn:microsoft.com/office/officeart/2018/5/layout/IconCircleLabelList"/>
    <dgm:cxn modelId="{115E6CB3-4CA2-4E90-B22E-9BA402E1190F}" type="presParOf" srcId="{5A0A5407-E6CE-4CE0-B75D-25C9B3F52F26}" destId="{02456257-4CDC-460D-A47C-8366DBCB3072}" srcOrd="4" destOrd="0" presId="urn:microsoft.com/office/officeart/2018/5/layout/IconCircleLabelList"/>
    <dgm:cxn modelId="{97A86FB7-268E-46F9-8B27-8E323176B5D9}" type="presParOf" srcId="{02456257-4CDC-460D-A47C-8366DBCB3072}" destId="{11F7251F-C392-4117-AB19-18FC227E8229}" srcOrd="0" destOrd="0" presId="urn:microsoft.com/office/officeart/2018/5/layout/IconCircleLabelList"/>
    <dgm:cxn modelId="{255D6DFB-D342-4CE9-8755-B560F0752E82}" type="presParOf" srcId="{02456257-4CDC-460D-A47C-8366DBCB3072}" destId="{D2A673FB-7585-4FF8-B3F9-0881429C35A0}" srcOrd="1" destOrd="0" presId="urn:microsoft.com/office/officeart/2018/5/layout/IconCircleLabelList"/>
    <dgm:cxn modelId="{FAC9012E-CC7E-4557-B917-E778193F936E}" type="presParOf" srcId="{02456257-4CDC-460D-A47C-8366DBCB3072}" destId="{0A68EC57-062C-4B65-86A1-55072B89225D}" srcOrd="2" destOrd="0" presId="urn:microsoft.com/office/officeart/2018/5/layout/IconCircleLabelList"/>
    <dgm:cxn modelId="{85A1F167-F0C1-425B-802F-AA5FA8AF181D}" type="presParOf" srcId="{02456257-4CDC-460D-A47C-8366DBCB3072}" destId="{E3028538-ABF8-4D98-AD63-1F0AA34DB4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ADB233-7A23-4812-A7BE-F5D6BA3606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FFB4DF-C86C-4E45-8E83-98006C024F6F}">
      <dgm:prSet/>
      <dgm:spPr/>
      <dgm:t>
        <a:bodyPr/>
        <a:lstStyle/>
        <a:p>
          <a:r>
            <a:rPr lang="cs-CZ"/>
            <a:t>pomáhá pokládat správné otázky</a:t>
          </a:r>
          <a:endParaRPr lang="en-US"/>
        </a:p>
      </dgm:t>
    </dgm:pt>
    <dgm:pt modelId="{DE0DD16E-404E-4B14-B3B9-D070B0C9FA12}" type="parTrans" cxnId="{172E808B-9C75-488C-A9CC-44C43F69984D}">
      <dgm:prSet/>
      <dgm:spPr/>
      <dgm:t>
        <a:bodyPr/>
        <a:lstStyle/>
        <a:p>
          <a:endParaRPr lang="en-US"/>
        </a:p>
      </dgm:t>
    </dgm:pt>
    <dgm:pt modelId="{13A42042-C5CE-4C63-A3D6-33AD8CE2BDF9}" type="sibTrans" cxnId="{172E808B-9C75-488C-A9CC-44C43F69984D}">
      <dgm:prSet/>
      <dgm:spPr/>
      <dgm:t>
        <a:bodyPr/>
        <a:lstStyle/>
        <a:p>
          <a:endParaRPr lang="en-US"/>
        </a:p>
      </dgm:t>
    </dgm:pt>
    <dgm:pt modelId="{BA899A81-65E4-433F-A2E1-A6E059308B1A}">
      <dgm:prSet/>
      <dgm:spPr/>
      <dgm:t>
        <a:bodyPr/>
        <a:lstStyle/>
        <a:p>
          <a:r>
            <a:rPr lang="cs-CZ"/>
            <a:t>je poměrně snadný na pochopení a použití</a:t>
          </a:r>
          <a:endParaRPr lang="en-US"/>
        </a:p>
      </dgm:t>
    </dgm:pt>
    <dgm:pt modelId="{05473582-76DA-47F2-A2F3-F0E6397F82BE}" type="parTrans" cxnId="{B7C46979-5207-41A7-BB59-52A9EE9A57CB}">
      <dgm:prSet/>
      <dgm:spPr/>
      <dgm:t>
        <a:bodyPr/>
        <a:lstStyle/>
        <a:p>
          <a:endParaRPr lang="en-US"/>
        </a:p>
      </dgm:t>
    </dgm:pt>
    <dgm:pt modelId="{C548ECBF-DF4C-4F3E-8749-F44BC7AE37CC}" type="sibTrans" cxnId="{B7C46979-5207-41A7-BB59-52A9EE9A57CB}">
      <dgm:prSet/>
      <dgm:spPr/>
      <dgm:t>
        <a:bodyPr/>
        <a:lstStyle/>
        <a:p>
          <a:endParaRPr lang="en-US"/>
        </a:p>
      </dgm:t>
    </dgm:pt>
    <dgm:pt modelId="{7026DE08-EFFB-480E-B47E-F9B33BF5BFC2}">
      <dgm:prSet/>
      <dgm:spPr/>
      <dgm:t>
        <a:bodyPr/>
        <a:lstStyle/>
        <a:p>
          <a:r>
            <a:rPr lang="cs-CZ"/>
            <a:t>umožňuje (facilituje) pochopení a sjednocení pohledu na projekt různých zainteresovaných stran </a:t>
          </a:r>
          <a:endParaRPr lang="en-US"/>
        </a:p>
      </dgm:t>
    </dgm:pt>
    <dgm:pt modelId="{ACB08AC0-6897-49C1-B159-D3E6B5DEDC14}" type="parTrans" cxnId="{11B484AA-5389-4FC0-8E62-7EF31B292694}">
      <dgm:prSet/>
      <dgm:spPr/>
      <dgm:t>
        <a:bodyPr/>
        <a:lstStyle/>
        <a:p>
          <a:endParaRPr lang="en-US"/>
        </a:p>
      </dgm:t>
    </dgm:pt>
    <dgm:pt modelId="{6053D2A1-C218-4B9D-A357-A27D6CBE2A00}" type="sibTrans" cxnId="{11B484AA-5389-4FC0-8E62-7EF31B292694}">
      <dgm:prSet/>
      <dgm:spPr/>
      <dgm:t>
        <a:bodyPr/>
        <a:lstStyle/>
        <a:p>
          <a:endParaRPr lang="en-US"/>
        </a:p>
      </dgm:t>
    </dgm:pt>
    <dgm:pt modelId="{2E06488B-13E2-402B-97D7-D525F2D94884}">
      <dgm:prSet/>
      <dgm:spPr/>
      <dgm:t>
        <a:bodyPr/>
        <a:lstStyle/>
        <a:p>
          <a:r>
            <a:rPr lang="cs-CZ"/>
            <a:t>v rámci svého postupu pracuje i s předpoklady a riziky</a:t>
          </a:r>
          <a:endParaRPr lang="en-US"/>
        </a:p>
      </dgm:t>
    </dgm:pt>
    <dgm:pt modelId="{93E6DD33-A42F-4A77-A018-0EFDD9824BD4}" type="parTrans" cxnId="{6932CD83-0A27-4A70-86D6-D8DFB32014E9}">
      <dgm:prSet/>
      <dgm:spPr/>
      <dgm:t>
        <a:bodyPr/>
        <a:lstStyle/>
        <a:p>
          <a:endParaRPr lang="en-US"/>
        </a:p>
      </dgm:t>
    </dgm:pt>
    <dgm:pt modelId="{DCFE078C-46AA-4B69-A423-24FF8FFDE07B}" type="sibTrans" cxnId="{6932CD83-0A27-4A70-86D6-D8DFB32014E9}">
      <dgm:prSet/>
      <dgm:spPr/>
      <dgm:t>
        <a:bodyPr/>
        <a:lstStyle/>
        <a:p>
          <a:endParaRPr lang="en-US"/>
        </a:p>
      </dgm:t>
    </dgm:pt>
    <dgm:pt modelId="{3E68C892-CC32-4859-A06B-FDE88595C1F8}">
      <dgm:prSet/>
      <dgm:spPr/>
      <dgm:t>
        <a:bodyPr/>
        <a:lstStyle/>
        <a:p>
          <a:r>
            <a:rPr lang="cs-CZ"/>
            <a:t>lze dobře využít při stanovování cíle projektu a jeho validaci</a:t>
          </a:r>
          <a:endParaRPr lang="en-US"/>
        </a:p>
      </dgm:t>
    </dgm:pt>
    <dgm:pt modelId="{638C73C3-EE91-44A1-BBA7-1DE157286B22}" type="parTrans" cxnId="{A2B8CB3E-F9C4-4FAB-B90C-0072D71BDD44}">
      <dgm:prSet/>
      <dgm:spPr/>
      <dgm:t>
        <a:bodyPr/>
        <a:lstStyle/>
        <a:p>
          <a:endParaRPr lang="en-US"/>
        </a:p>
      </dgm:t>
    </dgm:pt>
    <dgm:pt modelId="{FDD3761C-47C1-44CC-9D0F-AA3810E7CE9C}" type="sibTrans" cxnId="{A2B8CB3E-F9C4-4FAB-B90C-0072D71BDD44}">
      <dgm:prSet/>
      <dgm:spPr/>
      <dgm:t>
        <a:bodyPr/>
        <a:lstStyle/>
        <a:p>
          <a:endParaRPr lang="en-US"/>
        </a:p>
      </dgm:t>
    </dgm:pt>
    <dgm:pt modelId="{0BB92173-6494-4351-AB45-76B5E95CCEB3}">
      <dgm:prSet/>
      <dgm:spPr/>
      <dgm:t>
        <a:bodyPr/>
        <a:lstStyle/>
        <a:p>
          <a:r>
            <a:rPr lang="cs-CZ"/>
            <a:t>pomáhá udržet kontinuitu směřování projektu při obměně projektového týmu</a:t>
          </a:r>
          <a:endParaRPr lang="en-US"/>
        </a:p>
      </dgm:t>
    </dgm:pt>
    <dgm:pt modelId="{195A6B0A-E783-4388-848D-E6B09492B8A8}" type="parTrans" cxnId="{E11D2ECD-2342-4DD7-B991-CD38BE135352}">
      <dgm:prSet/>
      <dgm:spPr/>
      <dgm:t>
        <a:bodyPr/>
        <a:lstStyle/>
        <a:p>
          <a:endParaRPr lang="en-US"/>
        </a:p>
      </dgm:t>
    </dgm:pt>
    <dgm:pt modelId="{DBA423E7-5146-4B33-923B-176E3B906E13}" type="sibTrans" cxnId="{E11D2ECD-2342-4DD7-B991-CD38BE135352}">
      <dgm:prSet/>
      <dgm:spPr/>
      <dgm:t>
        <a:bodyPr/>
        <a:lstStyle/>
        <a:p>
          <a:endParaRPr lang="en-US"/>
        </a:p>
      </dgm:t>
    </dgm:pt>
    <dgm:pt modelId="{34BC1C9D-B550-45ED-B1C4-59CAD2F4784C}">
      <dgm:prSet/>
      <dgm:spPr/>
      <dgm:t>
        <a:bodyPr/>
        <a:lstStyle/>
        <a:p>
          <a:r>
            <a:rPr lang="cs-CZ"/>
            <a:t>pomáhá sjednotit pojmy</a:t>
          </a:r>
          <a:endParaRPr lang="en-US"/>
        </a:p>
      </dgm:t>
    </dgm:pt>
    <dgm:pt modelId="{DCE45CD2-A7EA-49F7-8811-0B89E852AC8C}" type="parTrans" cxnId="{26328BAE-8F02-4FDE-ABE3-BB1C233FF0CD}">
      <dgm:prSet/>
      <dgm:spPr/>
      <dgm:t>
        <a:bodyPr/>
        <a:lstStyle/>
        <a:p>
          <a:endParaRPr lang="en-US"/>
        </a:p>
      </dgm:t>
    </dgm:pt>
    <dgm:pt modelId="{519BA02A-B011-4F92-B994-414E3839E713}" type="sibTrans" cxnId="{26328BAE-8F02-4FDE-ABE3-BB1C233FF0CD}">
      <dgm:prSet/>
      <dgm:spPr/>
      <dgm:t>
        <a:bodyPr/>
        <a:lstStyle/>
        <a:p>
          <a:endParaRPr lang="en-US"/>
        </a:p>
      </dgm:t>
    </dgm:pt>
    <dgm:pt modelId="{51FA999E-4861-4CFE-BCD7-3164D0078A63}">
      <dgm:prSet/>
      <dgm:spPr/>
      <dgm:t>
        <a:bodyPr/>
        <a:lstStyle/>
        <a:p>
          <a:r>
            <a:rPr lang="cs-CZ"/>
            <a:t>je aplikací dobré praxe a umožňuje využívat poučení z minulosti </a:t>
          </a:r>
          <a:endParaRPr lang="en-US"/>
        </a:p>
      </dgm:t>
    </dgm:pt>
    <dgm:pt modelId="{10569492-0162-4D30-AA5E-D22F8F8BFFD6}" type="parTrans" cxnId="{A75F3900-6FB2-48A8-9F14-34D8CBCF6395}">
      <dgm:prSet/>
      <dgm:spPr/>
      <dgm:t>
        <a:bodyPr/>
        <a:lstStyle/>
        <a:p>
          <a:endParaRPr lang="en-US"/>
        </a:p>
      </dgm:t>
    </dgm:pt>
    <dgm:pt modelId="{0FE05222-49F4-477A-89B8-60DBA766224F}" type="sibTrans" cxnId="{A75F3900-6FB2-48A8-9F14-34D8CBCF6395}">
      <dgm:prSet/>
      <dgm:spPr/>
      <dgm:t>
        <a:bodyPr/>
        <a:lstStyle/>
        <a:p>
          <a:endParaRPr lang="en-US"/>
        </a:p>
      </dgm:t>
    </dgm:pt>
    <dgm:pt modelId="{895EC3C6-F309-48F5-9122-E5D084D712E5}">
      <dgm:prSet/>
      <dgm:spPr/>
      <dgm:t>
        <a:bodyPr/>
        <a:lstStyle/>
        <a:p>
          <a:r>
            <a:rPr lang="cs-CZ"/>
            <a:t>v důsledku nepřidává, ale naopak šetří čas související s řízením projektu </a:t>
          </a:r>
          <a:endParaRPr lang="en-US"/>
        </a:p>
      </dgm:t>
    </dgm:pt>
    <dgm:pt modelId="{6D36CC2F-645A-4D35-8A79-AD9C93A0626E}" type="parTrans" cxnId="{47714435-190D-47FE-BCD0-6CD1B8007F94}">
      <dgm:prSet/>
      <dgm:spPr/>
      <dgm:t>
        <a:bodyPr/>
        <a:lstStyle/>
        <a:p>
          <a:endParaRPr lang="en-US"/>
        </a:p>
      </dgm:t>
    </dgm:pt>
    <dgm:pt modelId="{B81A9533-E6C5-4D09-A527-AED1F1B69CA4}" type="sibTrans" cxnId="{47714435-190D-47FE-BCD0-6CD1B8007F94}">
      <dgm:prSet/>
      <dgm:spPr/>
      <dgm:t>
        <a:bodyPr/>
        <a:lstStyle/>
        <a:p>
          <a:endParaRPr lang="en-US"/>
        </a:p>
      </dgm:t>
    </dgm:pt>
    <dgm:pt modelId="{5E75BD83-9CE8-44FE-B402-AB39F94DBC63}" type="pres">
      <dgm:prSet presAssocID="{2AADB233-7A23-4812-A7BE-F5D6BA360672}" presName="diagram" presStyleCnt="0">
        <dgm:presLayoutVars>
          <dgm:dir/>
          <dgm:resizeHandles val="exact"/>
        </dgm:presLayoutVars>
      </dgm:prSet>
      <dgm:spPr/>
    </dgm:pt>
    <dgm:pt modelId="{C2F46C5D-0AB7-4DE7-8758-FE9128049BD7}" type="pres">
      <dgm:prSet presAssocID="{CAFFB4DF-C86C-4E45-8E83-98006C024F6F}" presName="node" presStyleLbl="node1" presStyleIdx="0" presStyleCnt="9">
        <dgm:presLayoutVars>
          <dgm:bulletEnabled val="1"/>
        </dgm:presLayoutVars>
      </dgm:prSet>
      <dgm:spPr/>
    </dgm:pt>
    <dgm:pt modelId="{993FF9F0-C5A4-428B-9683-BD7F3EA0A6C6}" type="pres">
      <dgm:prSet presAssocID="{13A42042-C5CE-4C63-A3D6-33AD8CE2BDF9}" presName="sibTrans" presStyleCnt="0"/>
      <dgm:spPr/>
    </dgm:pt>
    <dgm:pt modelId="{B2A4AC3C-99F0-4DD2-8157-858B56D91134}" type="pres">
      <dgm:prSet presAssocID="{BA899A81-65E4-433F-A2E1-A6E059308B1A}" presName="node" presStyleLbl="node1" presStyleIdx="1" presStyleCnt="9">
        <dgm:presLayoutVars>
          <dgm:bulletEnabled val="1"/>
        </dgm:presLayoutVars>
      </dgm:prSet>
      <dgm:spPr/>
    </dgm:pt>
    <dgm:pt modelId="{9E6BE3D3-15F7-40A2-821B-B89FBBB6BAF3}" type="pres">
      <dgm:prSet presAssocID="{C548ECBF-DF4C-4F3E-8749-F44BC7AE37CC}" presName="sibTrans" presStyleCnt="0"/>
      <dgm:spPr/>
    </dgm:pt>
    <dgm:pt modelId="{C6F42C5D-AA93-4018-99E5-0BC0112DFBA2}" type="pres">
      <dgm:prSet presAssocID="{7026DE08-EFFB-480E-B47E-F9B33BF5BFC2}" presName="node" presStyleLbl="node1" presStyleIdx="2" presStyleCnt="9">
        <dgm:presLayoutVars>
          <dgm:bulletEnabled val="1"/>
        </dgm:presLayoutVars>
      </dgm:prSet>
      <dgm:spPr/>
    </dgm:pt>
    <dgm:pt modelId="{B654F8E7-3F09-4785-BAAE-E5A9E33844B7}" type="pres">
      <dgm:prSet presAssocID="{6053D2A1-C218-4B9D-A357-A27D6CBE2A00}" presName="sibTrans" presStyleCnt="0"/>
      <dgm:spPr/>
    </dgm:pt>
    <dgm:pt modelId="{3E6246BE-DAF6-4E93-9775-7812B25CF37D}" type="pres">
      <dgm:prSet presAssocID="{2E06488B-13E2-402B-97D7-D525F2D94884}" presName="node" presStyleLbl="node1" presStyleIdx="3" presStyleCnt="9">
        <dgm:presLayoutVars>
          <dgm:bulletEnabled val="1"/>
        </dgm:presLayoutVars>
      </dgm:prSet>
      <dgm:spPr/>
    </dgm:pt>
    <dgm:pt modelId="{9869D323-E3E0-45E4-B04E-C778D13F5221}" type="pres">
      <dgm:prSet presAssocID="{DCFE078C-46AA-4B69-A423-24FF8FFDE07B}" presName="sibTrans" presStyleCnt="0"/>
      <dgm:spPr/>
    </dgm:pt>
    <dgm:pt modelId="{7A33E594-8FD9-4496-A2ED-97D90F06AD0A}" type="pres">
      <dgm:prSet presAssocID="{3E68C892-CC32-4859-A06B-FDE88595C1F8}" presName="node" presStyleLbl="node1" presStyleIdx="4" presStyleCnt="9">
        <dgm:presLayoutVars>
          <dgm:bulletEnabled val="1"/>
        </dgm:presLayoutVars>
      </dgm:prSet>
      <dgm:spPr/>
    </dgm:pt>
    <dgm:pt modelId="{A72A8610-E9F0-4DCC-AD79-CA79402ED32C}" type="pres">
      <dgm:prSet presAssocID="{FDD3761C-47C1-44CC-9D0F-AA3810E7CE9C}" presName="sibTrans" presStyleCnt="0"/>
      <dgm:spPr/>
    </dgm:pt>
    <dgm:pt modelId="{C459A338-2F2D-43DF-981B-8386D8F67E52}" type="pres">
      <dgm:prSet presAssocID="{0BB92173-6494-4351-AB45-76B5E95CCEB3}" presName="node" presStyleLbl="node1" presStyleIdx="5" presStyleCnt="9">
        <dgm:presLayoutVars>
          <dgm:bulletEnabled val="1"/>
        </dgm:presLayoutVars>
      </dgm:prSet>
      <dgm:spPr/>
    </dgm:pt>
    <dgm:pt modelId="{FDFEB6FF-AD17-4E2C-B236-0507BE88A74C}" type="pres">
      <dgm:prSet presAssocID="{DBA423E7-5146-4B33-923B-176E3B906E13}" presName="sibTrans" presStyleCnt="0"/>
      <dgm:spPr/>
    </dgm:pt>
    <dgm:pt modelId="{65022B82-63DC-4F5F-9BBF-A52F2071CDF6}" type="pres">
      <dgm:prSet presAssocID="{34BC1C9D-B550-45ED-B1C4-59CAD2F4784C}" presName="node" presStyleLbl="node1" presStyleIdx="6" presStyleCnt="9">
        <dgm:presLayoutVars>
          <dgm:bulletEnabled val="1"/>
        </dgm:presLayoutVars>
      </dgm:prSet>
      <dgm:spPr/>
    </dgm:pt>
    <dgm:pt modelId="{1314BA2E-91F0-442E-8E46-0943DF0F1342}" type="pres">
      <dgm:prSet presAssocID="{519BA02A-B011-4F92-B994-414E3839E713}" presName="sibTrans" presStyleCnt="0"/>
      <dgm:spPr/>
    </dgm:pt>
    <dgm:pt modelId="{A78B3C7E-37CD-4D35-8AF2-5E692C2A2C40}" type="pres">
      <dgm:prSet presAssocID="{51FA999E-4861-4CFE-BCD7-3164D0078A63}" presName="node" presStyleLbl="node1" presStyleIdx="7" presStyleCnt="9">
        <dgm:presLayoutVars>
          <dgm:bulletEnabled val="1"/>
        </dgm:presLayoutVars>
      </dgm:prSet>
      <dgm:spPr/>
    </dgm:pt>
    <dgm:pt modelId="{A207CF70-74EB-46B3-B845-8D0E30A380E5}" type="pres">
      <dgm:prSet presAssocID="{0FE05222-49F4-477A-89B8-60DBA766224F}" presName="sibTrans" presStyleCnt="0"/>
      <dgm:spPr/>
    </dgm:pt>
    <dgm:pt modelId="{6EC28601-0965-48AF-8395-3821E37772EF}" type="pres">
      <dgm:prSet presAssocID="{895EC3C6-F309-48F5-9122-E5D084D712E5}" presName="node" presStyleLbl="node1" presStyleIdx="8" presStyleCnt="9">
        <dgm:presLayoutVars>
          <dgm:bulletEnabled val="1"/>
        </dgm:presLayoutVars>
      </dgm:prSet>
      <dgm:spPr/>
    </dgm:pt>
  </dgm:ptLst>
  <dgm:cxnLst>
    <dgm:cxn modelId="{A75F3900-6FB2-48A8-9F14-34D8CBCF6395}" srcId="{2AADB233-7A23-4812-A7BE-F5D6BA360672}" destId="{51FA999E-4861-4CFE-BCD7-3164D0078A63}" srcOrd="7" destOrd="0" parTransId="{10569492-0162-4D30-AA5E-D22F8F8BFFD6}" sibTransId="{0FE05222-49F4-477A-89B8-60DBA766224F}"/>
    <dgm:cxn modelId="{E80EA601-7D01-4F4B-AD57-92E26F86A01A}" type="presOf" srcId="{2E06488B-13E2-402B-97D7-D525F2D94884}" destId="{3E6246BE-DAF6-4E93-9775-7812B25CF37D}" srcOrd="0" destOrd="0" presId="urn:microsoft.com/office/officeart/2005/8/layout/default"/>
    <dgm:cxn modelId="{47714435-190D-47FE-BCD0-6CD1B8007F94}" srcId="{2AADB233-7A23-4812-A7BE-F5D6BA360672}" destId="{895EC3C6-F309-48F5-9122-E5D084D712E5}" srcOrd="8" destOrd="0" parTransId="{6D36CC2F-645A-4D35-8A79-AD9C93A0626E}" sibTransId="{B81A9533-E6C5-4D09-A527-AED1F1B69CA4}"/>
    <dgm:cxn modelId="{A2B8CB3E-F9C4-4FAB-B90C-0072D71BDD44}" srcId="{2AADB233-7A23-4812-A7BE-F5D6BA360672}" destId="{3E68C892-CC32-4859-A06B-FDE88595C1F8}" srcOrd="4" destOrd="0" parTransId="{638C73C3-EE91-44A1-BBA7-1DE157286B22}" sibTransId="{FDD3761C-47C1-44CC-9D0F-AA3810E7CE9C}"/>
    <dgm:cxn modelId="{5ABE316A-95A3-4D33-8DBC-828040F0F337}" type="presOf" srcId="{7026DE08-EFFB-480E-B47E-F9B33BF5BFC2}" destId="{C6F42C5D-AA93-4018-99E5-0BC0112DFBA2}" srcOrd="0" destOrd="0" presId="urn:microsoft.com/office/officeart/2005/8/layout/default"/>
    <dgm:cxn modelId="{B7C46979-5207-41A7-BB59-52A9EE9A57CB}" srcId="{2AADB233-7A23-4812-A7BE-F5D6BA360672}" destId="{BA899A81-65E4-433F-A2E1-A6E059308B1A}" srcOrd="1" destOrd="0" parTransId="{05473582-76DA-47F2-A2F3-F0E6397F82BE}" sibTransId="{C548ECBF-DF4C-4F3E-8749-F44BC7AE37CC}"/>
    <dgm:cxn modelId="{6932CD83-0A27-4A70-86D6-D8DFB32014E9}" srcId="{2AADB233-7A23-4812-A7BE-F5D6BA360672}" destId="{2E06488B-13E2-402B-97D7-D525F2D94884}" srcOrd="3" destOrd="0" parTransId="{93E6DD33-A42F-4A77-A018-0EFDD9824BD4}" sibTransId="{DCFE078C-46AA-4B69-A423-24FF8FFDE07B}"/>
    <dgm:cxn modelId="{172E808B-9C75-488C-A9CC-44C43F69984D}" srcId="{2AADB233-7A23-4812-A7BE-F5D6BA360672}" destId="{CAFFB4DF-C86C-4E45-8E83-98006C024F6F}" srcOrd="0" destOrd="0" parTransId="{DE0DD16E-404E-4B14-B3B9-D070B0C9FA12}" sibTransId="{13A42042-C5CE-4C63-A3D6-33AD8CE2BDF9}"/>
    <dgm:cxn modelId="{6A8E1993-3F57-4081-8E5D-100F9BDB2791}" type="presOf" srcId="{BA899A81-65E4-433F-A2E1-A6E059308B1A}" destId="{B2A4AC3C-99F0-4DD2-8157-858B56D91134}" srcOrd="0" destOrd="0" presId="urn:microsoft.com/office/officeart/2005/8/layout/default"/>
    <dgm:cxn modelId="{11B484AA-5389-4FC0-8E62-7EF31B292694}" srcId="{2AADB233-7A23-4812-A7BE-F5D6BA360672}" destId="{7026DE08-EFFB-480E-B47E-F9B33BF5BFC2}" srcOrd="2" destOrd="0" parTransId="{ACB08AC0-6897-49C1-B159-D3E6B5DEDC14}" sibTransId="{6053D2A1-C218-4B9D-A357-A27D6CBE2A00}"/>
    <dgm:cxn modelId="{26328BAE-8F02-4FDE-ABE3-BB1C233FF0CD}" srcId="{2AADB233-7A23-4812-A7BE-F5D6BA360672}" destId="{34BC1C9D-B550-45ED-B1C4-59CAD2F4784C}" srcOrd="6" destOrd="0" parTransId="{DCE45CD2-A7EA-49F7-8811-0B89E852AC8C}" sibTransId="{519BA02A-B011-4F92-B994-414E3839E713}"/>
    <dgm:cxn modelId="{D62E00C5-83C4-4B12-BC2C-F90A89AD78B9}" type="presOf" srcId="{895EC3C6-F309-48F5-9122-E5D084D712E5}" destId="{6EC28601-0965-48AF-8395-3821E37772EF}" srcOrd="0" destOrd="0" presId="urn:microsoft.com/office/officeart/2005/8/layout/default"/>
    <dgm:cxn modelId="{CADCABC5-A140-4D94-8851-310FEE820464}" type="presOf" srcId="{0BB92173-6494-4351-AB45-76B5E95CCEB3}" destId="{C459A338-2F2D-43DF-981B-8386D8F67E52}" srcOrd="0" destOrd="0" presId="urn:microsoft.com/office/officeart/2005/8/layout/default"/>
    <dgm:cxn modelId="{26EACCCC-F487-4D40-8162-761695BFEAEC}" type="presOf" srcId="{3E68C892-CC32-4859-A06B-FDE88595C1F8}" destId="{7A33E594-8FD9-4496-A2ED-97D90F06AD0A}" srcOrd="0" destOrd="0" presId="urn:microsoft.com/office/officeart/2005/8/layout/default"/>
    <dgm:cxn modelId="{E11D2ECD-2342-4DD7-B991-CD38BE135352}" srcId="{2AADB233-7A23-4812-A7BE-F5D6BA360672}" destId="{0BB92173-6494-4351-AB45-76B5E95CCEB3}" srcOrd="5" destOrd="0" parTransId="{195A6B0A-E783-4388-848D-E6B09492B8A8}" sibTransId="{DBA423E7-5146-4B33-923B-176E3B906E13}"/>
    <dgm:cxn modelId="{2B18DCD2-0F9B-45C2-9EBC-0F56C2BF244F}" type="presOf" srcId="{2AADB233-7A23-4812-A7BE-F5D6BA360672}" destId="{5E75BD83-9CE8-44FE-B402-AB39F94DBC63}" srcOrd="0" destOrd="0" presId="urn:microsoft.com/office/officeart/2005/8/layout/default"/>
    <dgm:cxn modelId="{8952D5E8-144F-448F-A54B-B6AC4450E708}" type="presOf" srcId="{34BC1C9D-B550-45ED-B1C4-59CAD2F4784C}" destId="{65022B82-63DC-4F5F-9BBF-A52F2071CDF6}" srcOrd="0" destOrd="0" presId="urn:microsoft.com/office/officeart/2005/8/layout/default"/>
    <dgm:cxn modelId="{2419EDF8-190A-4EC3-9C13-522DDE45802F}" type="presOf" srcId="{51FA999E-4861-4CFE-BCD7-3164D0078A63}" destId="{A78B3C7E-37CD-4D35-8AF2-5E692C2A2C40}" srcOrd="0" destOrd="0" presId="urn:microsoft.com/office/officeart/2005/8/layout/default"/>
    <dgm:cxn modelId="{97724FFD-085C-463C-8906-5CAFACC220A0}" type="presOf" srcId="{CAFFB4DF-C86C-4E45-8E83-98006C024F6F}" destId="{C2F46C5D-0AB7-4DE7-8758-FE9128049BD7}" srcOrd="0" destOrd="0" presId="urn:microsoft.com/office/officeart/2005/8/layout/default"/>
    <dgm:cxn modelId="{34F5CACF-1634-4333-8A78-C430C504169B}" type="presParOf" srcId="{5E75BD83-9CE8-44FE-B402-AB39F94DBC63}" destId="{C2F46C5D-0AB7-4DE7-8758-FE9128049BD7}" srcOrd="0" destOrd="0" presId="urn:microsoft.com/office/officeart/2005/8/layout/default"/>
    <dgm:cxn modelId="{933F8748-4E39-484C-AF8C-A880E6BDEE22}" type="presParOf" srcId="{5E75BD83-9CE8-44FE-B402-AB39F94DBC63}" destId="{993FF9F0-C5A4-428B-9683-BD7F3EA0A6C6}" srcOrd="1" destOrd="0" presId="urn:microsoft.com/office/officeart/2005/8/layout/default"/>
    <dgm:cxn modelId="{DB2DE204-C1BC-4176-A49B-BD316E36883E}" type="presParOf" srcId="{5E75BD83-9CE8-44FE-B402-AB39F94DBC63}" destId="{B2A4AC3C-99F0-4DD2-8157-858B56D91134}" srcOrd="2" destOrd="0" presId="urn:microsoft.com/office/officeart/2005/8/layout/default"/>
    <dgm:cxn modelId="{22298431-AD9C-4584-BFC7-8AACA0D2C742}" type="presParOf" srcId="{5E75BD83-9CE8-44FE-B402-AB39F94DBC63}" destId="{9E6BE3D3-15F7-40A2-821B-B89FBBB6BAF3}" srcOrd="3" destOrd="0" presId="urn:microsoft.com/office/officeart/2005/8/layout/default"/>
    <dgm:cxn modelId="{7C95E1C1-605D-489F-B625-B96FF58DCD6E}" type="presParOf" srcId="{5E75BD83-9CE8-44FE-B402-AB39F94DBC63}" destId="{C6F42C5D-AA93-4018-99E5-0BC0112DFBA2}" srcOrd="4" destOrd="0" presId="urn:microsoft.com/office/officeart/2005/8/layout/default"/>
    <dgm:cxn modelId="{8E4A4201-D2FE-4ECD-BE67-D5810D28C80F}" type="presParOf" srcId="{5E75BD83-9CE8-44FE-B402-AB39F94DBC63}" destId="{B654F8E7-3F09-4785-BAAE-E5A9E33844B7}" srcOrd="5" destOrd="0" presId="urn:microsoft.com/office/officeart/2005/8/layout/default"/>
    <dgm:cxn modelId="{75F3F34C-B181-4D2D-8A50-DD1A2B72F277}" type="presParOf" srcId="{5E75BD83-9CE8-44FE-B402-AB39F94DBC63}" destId="{3E6246BE-DAF6-4E93-9775-7812B25CF37D}" srcOrd="6" destOrd="0" presId="urn:microsoft.com/office/officeart/2005/8/layout/default"/>
    <dgm:cxn modelId="{69F6DDF8-4A94-492D-A6BA-784F9D866D91}" type="presParOf" srcId="{5E75BD83-9CE8-44FE-B402-AB39F94DBC63}" destId="{9869D323-E3E0-45E4-B04E-C778D13F5221}" srcOrd="7" destOrd="0" presId="urn:microsoft.com/office/officeart/2005/8/layout/default"/>
    <dgm:cxn modelId="{64F83DD4-14A4-48CC-8844-655956712C8D}" type="presParOf" srcId="{5E75BD83-9CE8-44FE-B402-AB39F94DBC63}" destId="{7A33E594-8FD9-4496-A2ED-97D90F06AD0A}" srcOrd="8" destOrd="0" presId="urn:microsoft.com/office/officeart/2005/8/layout/default"/>
    <dgm:cxn modelId="{D3AF9706-03CB-40B2-BE7B-ADF949951632}" type="presParOf" srcId="{5E75BD83-9CE8-44FE-B402-AB39F94DBC63}" destId="{A72A8610-E9F0-4DCC-AD79-CA79402ED32C}" srcOrd="9" destOrd="0" presId="urn:microsoft.com/office/officeart/2005/8/layout/default"/>
    <dgm:cxn modelId="{7931E09A-F7AF-4638-9FD2-21077BD1092E}" type="presParOf" srcId="{5E75BD83-9CE8-44FE-B402-AB39F94DBC63}" destId="{C459A338-2F2D-43DF-981B-8386D8F67E52}" srcOrd="10" destOrd="0" presId="urn:microsoft.com/office/officeart/2005/8/layout/default"/>
    <dgm:cxn modelId="{B3EDF7ED-8922-4EA5-8B28-A84751E5539C}" type="presParOf" srcId="{5E75BD83-9CE8-44FE-B402-AB39F94DBC63}" destId="{FDFEB6FF-AD17-4E2C-B236-0507BE88A74C}" srcOrd="11" destOrd="0" presId="urn:microsoft.com/office/officeart/2005/8/layout/default"/>
    <dgm:cxn modelId="{C50CA36F-AE77-49F3-BB70-892C4DA26BBC}" type="presParOf" srcId="{5E75BD83-9CE8-44FE-B402-AB39F94DBC63}" destId="{65022B82-63DC-4F5F-9BBF-A52F2071CDF6}" srcOrd="12" destOrd="0" presId="urn:microsoft.com/office/officeart/2005/8/layout/default"/>
    <dgm:cxn modelId="{A8FAA429-FE30-4030-A14F-1264033125B5}" type="presParOf" srcId="{5E75BD83-9CE8-44FE-B402-AB39F94DBC63}" destId="{1314BA2E-91F0-442E-8E46-0943DF0F1342}" srcOrd="13" destOrd="0" presId="urn:microsoft.com/office/officeart/2005/8/layout/default"/>
    <dgm:cxn modelId="{5CFAF59F-3312-43E7-BB1F-72D6FAEDE0DD}" type="presParOf" srcId="{5E75BD83-9CE8-44FE-B402-AB39F94DBC63}" destId="{A78B3C7E-37CD-4D35-8AF2-5E692C2A2C40}" srcOrd="14" destOrd="0" presId="urn:microsoft.com/office/officeart/2005/8/layout/default"/>
    <dgm:cxn modelId="{45C0AA99-6946-4AC6-9324-2E04B93A1987}" type="presParOf" srcId="{5E75BD83-9CE8-44FE-B402-AB39F94DBC63}" destId="{A207CF70-74EB-46B3-B845-8D0E30A380E5}" srcOrd="15" destOrd="0" presId="urn:microsoft.com/office/officeart/2005/8/layout/default"/>
    <dgm:cxn modelId="{FBBAB4FF-7B13-405E-9E58-9C57C04B5D60}" type="presParOf" srcId="{5E75BD83-9CE8-44FE-B402-AB39F94DBC63}" destId="{6EC28601-0965-48AF-8395-3821E37772E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8B5721-92F2-4220-AE47-5CB7738A2AE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6BEBF26-B23A-450A-896A-3A9FF41E5215}">
      <dgm:prSet phldrT="[Text]"/>
      <dgm:spPr/>
      <dgm:t>
        <a:bodyPr/>
        <a:lstStyle/>
        <a:p>
          <a:r>
            <a:rPr lang="cs-CZ" b="1" dirty="0"/>
            <a:t>PŘEDPROJEKTOVÁ FÁZE</a:t>
          </a:r>
        </a:p>
      </dgm:t>
    </dgm:pt>
    <dgm:pt modelId="{E1A0A039-E4CD-4C51-A693-39CDB1106480}" type="parTrans" cxnId="{EF7F75D9-86E3-40AD-A75E-E376E14B014C}">
      <dgm:prSet/>
      <dgm:spPr/>
      <dgm:t>
        <a:bodyPr/>
        <a:lstStyle/>
        <a:p>
          <a:endParaRPr lang="cs-CZ"/>
        </a:p>
      </dgm:t>
    </dgm:pt>
    <dgm:pt modelId="{F999DEDE-6063-4D11-A960-9602B0480A6C}" type="sibTrans" cxnId="{EF7F75D9-86E3-40AD-A75E-E376E14B014C}">
      <dgm:prSet/>
      <dgm:spPr/>
      <dgm:t>
        <a:bodyPr/>
        <a:lstStyle/>
        <a:p>
          <a:endParaRPr lang="cs-CZ"/>
        </a:p>
      </dgm:t>
    </dgm:pt>
    <dgm:pt modelId="{B6AADCE7-EF77-4106-81CB-9D6360B61FDC}">
      <dgm:prSet phldrT="[Text]"/>
      <dgm:spPr/>
      <dgm:t>
        <a:bodyPr/>
        <a:lstStyle/>
        <a:p>
          <a:r>
            <a:rPr lang="cs-CZ" b="1" dirty="0"/>
            <a:t>FÁZE ŘÍZENÍ PROJEKTU</a:t>
          </a:r>
          <a:endParaRPr lang="cs-CZ" dirty="0"/>
        </a:p>
      </dgm:t>
    </dgm:pt>
    <dgm:pt modelId="{3084F319-DD7E-4CCD-9F91-8E7338C5B26A}" type="parTrans" cxnId="{CB0D14E3-FBFD-4116-A171-086F8DC4FAED}">
      <dgm:prSet/>
      <dgm:spPr/>
      <dgm:t>
        <a:bodyPr/>
        <a:lstStyle/>
        <a:p>
          <a:endParaRPr lang="cs-CZ"/>
        </a:p>
      </dgm:t>
    </dgm:pt>
    <dgm:pt modelId="{9892D015-6F62-490F-8809-E1A84E261DF1}" type="sibTrans" cxnId="{CB0D14E3-FBFD-4116-A171-086F8DC4FAED}">
      <dgm:prSet/>
      <dgm:spPr/>
      <dgm:t>
        <a:bodyPr/>
        <a:lstStyle/>
        <a:p>
          <a:endParaRPr lang="cs-CZ"/>
        </a:p>
      </dgm:t>
    </dgm:pt>
    <dgm:pt modelId="{6DFF1CB9-018B-47F4-A4BF-F7F9A6E2E834}">
      <dgm:prSet phldrT="[Text]"/>
      <dgm:spPr/>
      <dgm:t>
        <a:bodyPr/>
        <a:lstStyle/>
        <a:p>
          <a:r>
            <a:rPr lang="cs-CZ" b="1" dirty="0"/>
            <a:t>POPROJEKTOVÁ FÁZE</a:t>
          </a:r>
          <a:endParaRPr lang="cs-CZ" dirty="0"/>
        </a:p>
      </dgm:t>
    </dgm:pt>
    <dgm:pt modelId="{8502FDF3-85C1-41FB-8C7F-0C878F3D8B1F}" type="parTrans" cxnId="{E7E3158C-AB89-41D2-B64C-D42721671716}">
      <dgm:prSet/>
      <dgm:spPr/>
      <dgm:t>
        <a:bodyPr/>
        <a:lstStyle/>
        <a:p>
          <a:endParaRPr lang="cs-CZ"/>
        </a:p>
      </dgm:t>
    </dgm:pt>
    <dgm:pt modelId="{EB607E82-28ED-43F8-A98D-1B0C3FC23E44}" type="sibTrans" cxnId="{E7E3158C-AB89-41D2-B64C-D42721671716}">
      <dgm:prSet/>
      <dgm:spPr/>
      <dgm:t>
        <a:bodyPr/>
        <a:lstStyle/>
        <a:p>
          <a:endParaRPr lang="cs-CZ"/>
        </a:p>
      </dgm:t>
    </dgm:pt>
    <dgm:pt modelId="{024396FB-DFE7-4714-B108-3C8E9BBC84F9}" type="pres">
      <dgm:prSet presAssocID="{798B5721-92F2-4220-AE47-5CB7738A2AE1}" presName="Name0" presStyleCnt="0">
        <dgm:presLayoutVars>
          <dgm:dir/>
          <dgm:resizeHandles val="exact"/>
        </dgm:presLayoutVars>
      </dgm:prSet>
      <dgm:spPr/>
    </dgm:pt>
    <dgm:pt modelId="{0EE6D625-887A-4611-9B4E-62208303411E}" type="pres">
      <dgm:prSet presAssocID="{36BEBF26-B23A-450A-896A-3A9FF41E5215}" presName="node" presStyleLbl="node1" presStyleIdx="0" presStyleCnt="3">
        <dgm:presLayoutVars>
          <dgm:bulletEnabled val="1"/>
        </dgm:presLayoutVars>
      </dgm:prSet>
      <dgm:spPr/>
    </dgm:pt>
    <dgm:pt modelId="{BB8EF772-A72C-4496-9C72-830E52E60B6C}" type="pres">
      <dgm:prSet presAssocID="{F999DEDE-6063-4D11-A960-9602B0480A6C}" presName="sibTrans" presStyleLbl="sibTrans2D1" presStyleIdx="0" presStyleCnt="2"/>
      <dgm:spPr/>
    </dgm:pt>
    <dgm:pt modelId="{3BEED1F1-582F-4433-AC45-EA88746F4EDD}" type="pres">
      <dgm:prSet presAssocID="{F999DEDE-6063-4D11-A960-9602B0480A6C}" presName="connectorText" presStyleLbl="sibTrans2D1" presStyleIdx="0" presStyleCnt="2"/>
      <dgm:spPr/>
    </dgm:pt>
    <dgm:pt modelId="{3907106E-6A25-4573-B975-7E763C507839}" type="pres">
      <dgm:prSet presAssocID="{B6AADCE7-EF77-4106-81CB-9D6360B61FDC}" presName="node" presStyleLbl="node1" presStyleIdx="1" presStyleCnt="3">
        <dgm:presLayoutVars>
          <dgm:bulletEnabled val="1"/>
        </dgm:presLayoutVars>
      </dgm:prSet>
      <dgm:spPr/>
    </dgm:pt>
    <dgm:pt modelId="{65900FBC-52B5-41A8-B027-A1990BB3B765}" type="pres">
      <dgm:prSet presAssocID="{9892D015-6F62-490F-8809-E1A84E261DF1}" presName="sibTrans" presStyleLbl="sibTrans2D1" presStyleIdx="1" presStyleCnt="2"/>
      <dgm:spPr/>
    </dgm:pt>
    <dgm:pt modelId="{8515340F-64B4-4623-81F6-9484DCA33D6F}" type="pres">
      <dgm:prSet presAssocID="{9892D015-6F62-490F-8809-E1A84E261DF1}" presName="connectorText" presStyleLbl="sibTrans2D1" presStyleIdx="1" presStyleCnt="2"/>
      <dgm:spPr/>
    </dgm:pt>
    <dgm:pt modelId="{3292A2DA-B911-4461-A474-809032DC747F}" type="pres">
      <dgm:prSet presAssocID="{6DFF1CB9-018B-47F4-A4BF-F7F9A6E2E834}" presName="node" presStyleLbl="node1" presStyleIdx="2" presStyleCnt="3">
        <dgm:presLayoutVars>
          <dgm:bulletEnabled val="1"/>
        </dgm:presLayoutVars>
      </dgm:prSet>
      <dgm:spPr/>
    </dgm:pt>
  </dgm:ptLst>
  <dgm:cxnLst>
    <dgm:cxn modelId="{354C440B-E695-4E77-9596-EB58D58414EC}" type="presOf" srcId="{9892D015-6F62-490F-8809-E1A84E261DF1}" destId="{8515340F-64B4-4623-81F6-9484DCA33D6F}" srcOrd="1" destOrd="0" presId="urn:microsoft.com/office/officeart/2005/8/layout/process1"/>
    <dgm:cxn modelId="{FC90B769-02CB-4A51-8BAA-465C7A10B650}" type="presOf" srcId="{B6AADCE7-EF77-4106-81CB-9D6360B61FDC}" destId="{3907106E-6A25-4573-B975-7E763C507839}" srcOrd="0" destOrd="0" presId="urn:microsoft.com/office/officeart/2005/8/layout/process1"/>
    <dgm:cxn modelId="{E7E3158C-AB89-41D2-B64C-D42721671716}" srcId="{798B5721-92F2-4220-AE47-5CB7738A2AE1}" destId="{6DFF1CB9-018B-47F4-A4BF-F7F9A6E2E834}" srcOrd="2" destOrd="0" parTransId="{8502FDF3-85C1-41FB-8C7F-0C878F3D8B1F}" sibTransId="{EB607E82-28ED-43F8-A98D-1B0C3FC23E44}"/>
    <dgm:cxn modelId="{F4CD18A1-FAD1-4CCA-B954-9DCC8C89BAF1}" type="presOf" srcId="{9892D015-6F62-490F-8809-E1A84E261DF1}" destId="{65900FBC-52B5-41A8-B027-A1990BB3B765}" srcOrd="0" destOrd="0" presId="urn:microsoft.com/office/officeart/2005/8/layout/process1"/>
    <dgm:cxn modelId="{1E78F6BD-DB56-4C59-B0AE-A0F89A873F22}" type="presOf" srcId="{36BEBF26-B23A-450A-896A-3A9FF41E5215}" destId="{0EE6D625-887A-4611-9B4E-62208303411E}" srcOrd="0" destOrd="0" presId="urn:microsoft.com/office/officeart/2005/8/layout/process1"/>
    <dgm:cxn modelId="{3D2E93CC-3AA0-4BCA-8E1C-4285F2031F78}" type="presOf" srcId="{F999DEDE-6063-4D11-A960-9602B0480A6C}" destId="{3BEED1F1-582F-4433-AC45-EA88746F4EDD}" srcOrd="1" destOrd="0" presId="urn:microsoft.com/office/officeart/2005/8/layout/process1"/>
    <dgm:cxn modelId="{EF7F75D9-86E3-40AD-A75E-E376E14B014C}" srcId="{798B5721-92F2-4220-AE47-5CB7738A2AE1}" destId="{36BEBF26-B23A-450A-896A-3A9FF41E5215}" srcOrd="0" destOrd="0" parTransId="{E1A0A039-E4CD-4C51-A693-39CDB1106480}" sibTransId="{F999DEDE-6063-4D11-A960-9602B0480A6C}"/>
    <dgm:cxn modelId="{89BD2FE2-F8B0-4532-8A37-A9410D93DA3D}" type="presOf" srcId="{6DFF1CB9-018B-47F4-A4BF-F7F9A6E2E834}" destId="{3292A2DA-B911-4461-A474-809032DC747F}" srcOrd="0" destOrd="0" presId="urn:microsoft.com/office/officeart/2005/8/layout/process1"/>
    <dgm:cxn modelId="{CB0D14E3-FBFD-4116-A171-086F8DC4FAED}" srcId="{798B5721-92F2-4220-AE47-5CB7738A2AE1}" destId="{B6AADCE7-EF77-4106-81CB-9D6360B61FDC}" srcOrd="1" destOrd="0" parTransId="{3084F319-DD7E-4CCD-9F91-8E7338C5B26A}" sibTransId="{9892D015-6F62-490F-8809-E1A84E261DF1}"/>
    <dgm:cxn modelId="{AAB464FA-14C9-4880-8FDF-C5AF45A553CF}" type="presOf" srcId="{798B5721-92F2-4220-AE47-5CB7738A2AE1}" destId="{024396FB-DFE7-4714-B108-3C8E9BBC84F9}" srcOrd="0" destOrd="0" presId="urn:microsoft.com/office/officeart/2005/8/layout/process1"/>
    <dgm:cxn modelId="{BEC4CDFF-0C3F-48C5-AB0C-2A634DD42F6F}" type="presOf" srcId="{F999DEDE-6063-4D11-A960-9602B0480A6C}" destId="{BB8EF772-A72C-4496-9C72-830E52E60B6C}" srcOrd="0" destOrd="0" presId="urn:microsoft.com/office/officeart/2005/8/layout/process1"/>
    <dgm:cxn modelId="{DE7AAE83-1302-403F-88FF-FDDACACF2E49}" type="presParOf" srcId="{024396FB-DFE7-4714-B108-3C8E9BBC84F9}" destId="{0EE6D625-887A-4611-9B4E-62208303411E}" srcOrd="0" destOrd="0" presId="urn:microsoft.com/office/officeart/2005/8/layout/process1"/>
    <dgm:cxn modelId="{CCD5CE11-CD65-4408-89B5-3577C61B978D}" type="presParOf" srcId="{024396FB-DFE7-4714-B108-3C8E9BBC84F9}" destId="{BB8EF772-A72C-4496-9C72-830E52E60B6C}" srcOrd="1" destOrd="0" presId="urn:microsoft.com/office/officeart/2005/8/layout/process1"/>
    <dgm:cxn modelId="{102A1B76-0B96-4E74-A524-EB49C744A6B0}" type="presParOf" srcId="{BB8EF772-A72C-4496-9C72-830E52E60B6C}" destId="{3BEED1F1-582F-4433-AC45-EA88746F4EDD}" srcOrd="0" destOrd="0" presId="urn:microsoft.com/office/officeart/2005/8/layout/process1"/>
    <dgm:cxn modelId="{A20DB14B-67E8-40EF-95E7-5D2017591DE5}" type="presParOf" srcId="{024396FB-DFE7-4714-B108-3C8E9BBC84F9}" destId="{3907106E-6A25-4573-B975-7E763C507839}" srcOrd="2" destOrd="0" presId="urn:microsoft.com/office/officeart/2005/8/layout/process1"/>
    <dgm:cxn modelId="{AB708A0A-BA4D-4216-A38F-BD7F9AE27A4B}" type="presParOf" srcId="{024396FB-DFE7-4714-B108-3C8E9BBC84F9}" destId="{65900FBC-52B5-41A8-B027-A1990BB3B765}" srcOrd="3" destOrd="0" presId="urn:microsoft.com/office/officeart/2005/8/layout/process1"/>
    <dgm:cxn modelId="{14D86D8F-95F6-4750-A48D-E83CCD3A098D}" type="presParOf" srcId="{65900FBC-52B5-41A8-B027-A1990BB3B765}" destId="{8515340F-64B4-4623-81F6-9484DCA33D6F}" srcOrd="0" destOrd="0" presId="urn:microsoft.com/office/officeart/2005/8/layout/process1"/>
    <dgm:cxn modelId="{C2D6F2DF-2604-4010-99B7-12232D1789BD}" type="presParOf" srcId="{024396FB-DFE7-4714-B108-3C8E9BBC84F9}" destId="{3292A2DA-B911-4461-A474-809032DC74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DBCF7E-D038-48BE-ABC8-45E153C6649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F4F14F-DEA7-4FF6-904A-D913F069A65B}">
      <dgm:prSet/>
      <dgm:spPr/>
      <dgm:t>
        <a:bodyPr/>
        <a:lstStyle/>
        <a:p>
          <a:pPr>
            <a:defRPr b="1"/>
          </a:pPr>
          <a:r>
            <a:rPr lang="cs-CZ"/>
            <a:t>Cíl – je dobře stanoven? </a:t>
          </a:r>
        </a:p>
        <a:p>
          <a:pPr>
            <a:defRPr b="1"/>
          </a:pPr>
          <a:r>
            <a:rPr lang="cs-CZ"/>
            <a:t>Není vágní?</a:t>
          </a:r>
        </a:p>
        <a:p>
          <a:pPr>
            <a:defRPr b="1"/>
          </a:pPr>
          <a:r>
            <a:rPr lang="cs-CZ"/>
            <a:t> Lze s tím ještě něco dělat?</a:t>
          </a:r>
          <a:endParaRPr lang="en-US"/>
        </a:p>
      </dgm:t>
    </dgm:pt>
    <dgm:pt modelId="{5F14E1CA-9FB1-43AD-BDEB-AA48F896BE60}" type="parTrans" cxnId="{E67D3FF3-38A7-446D-86A6-592EFD8F2DBE}">
      <dgm:prSet/>
      <dgm:spPr/>
      <dgm:t>
        <a:bodyPr/>
        <a:lstStyle/>
        <a:p>
          <a:endParaRPr lang="en-US"/>
        </a:p>
      </dgm:t>
    </dgm:pt>
    <dgm:pt modelId="{8FB8A10F-12DF-42F3-BCE9-4A0F66AA0CAD}" type="sibTrans" cxnId="{E67D3FF3-38A7-446D-86A6-592EFD8F2DBE}">
      <dgm:prSet/>
      <dgm:spPr/>
      <dgm:t>
        <a:bodyPr/>
        <a:lstStyle/>
        <a:p>
          <a:endParaRPr lang="en-US"/>
        </a:p>
      </dgm:t>
    </dgm:pt>
    <dgm:pt modelId="{C3289080-B4F2-480E-A72A-810B549ED2A7}">
      <dgm:prSet/>
      <dgm:spPr/>
      <dgm:t>
        <a:bodyPr/>
        <a:lstStyle/>
        <a:p>
          <a:pPr>
            <a:defRPr b="1"/>
          </a:pPr>
          <a:r>
            <a:rPr lang="cs-CZ"/>
            <a:t>zakládací listina projektu pravomoci, odpovědnost</a:t>
          </a:r>
        </a:p>
        <a:p>
          <a:pPr>
            <a:defRPr b="1"/>
          </a:pPr>
          <a:r>
            <a:rPr lang="cs-CZ"/>
            <a:t>(+specifika akademického prostředí)</a:t>
          </a:r>
          <a:endParaRPr lang="en-US"/>
        </a:p>
      </dgm:t>
    </dgm:pt>
    <dgm:pt modelId="{B64A1D1A-0912-46F9-86C3-17A029B97204}" type="parTrans" cxnId="{1741D6C3-9030-4A3A-937E-845025BBA042}">
      <dgm:prSet/>
      <dgm:spPr/>
      <dgm:t>
        <a:bodyPr/>
        <a:lstStyle/>
        <a:p>
          <a:endParaRPr lang="en-US"/>
        </a:p>
      </dgm:t>
    </dgm:pt>
    <dgm:pt modelId="{DED92B7E-F2C5-474C-B78E-C23468631FEB}" type="sibTrans" cxnId="{1741D6C3-9030-4A3A-937E-845025BBA042}">
      <dgm:prSet/>
      <dgm:spPr/>
      <dgm:t>
        <a:bodyPr/>
        <a:lstStyle/>
        <a:p>
          <a:endParaRPr lang="en-US"/>
        </a:p>
      </dgm:t>
    </dgm:pt>
    <dgm:pt modelId="{8D7448EB-E7C7-4268-A682-B882E1C1F02E}">
      <dgm:prSet/>
      <dgm:spPr/>
      <dgm:t>
        <a:bodyPr/>
        <a:lstStyle/>
        <a:p>
          <a:endParaRPr lang="en-US"/>
        </a:p>
      </dgm:t>
    </dgm:pt>
    <dgm:pt modelId="{009BAAB5-9983-4B92-A096-AECF12B8C4BD}" type="parTrans" cxnId="{FDD59B7B-DD41-48D2-B6EB-03445A687A17}">
      <dgm:prSet/>
      <dgm:spPr/>
      <dgm:t>
        <a:bodyPr/>
        <a:lstStyle/>
        <a:p>
          <a:endParaRPr lang="en-US"/>
        </a:p>
      </dgm:t>
    </dgm:pt>
    <dgm:pt modelId="{8AD8F743-8EAC-4F7A-B2A1-3042E2A0FD8F}" type="sibTrans" cxnId="{FDD59B7B-DD41-48D2-B6EB-03445A687A17}">
      <dgm:prSet/>
      <dgm:spPr/>
      <dgm:t>
        <a:bodyPr/>
        <a:lstStyle/>
        <a:p>
          <a:endParaRPr lang="en-US"/>
        </a:p>
      </dgm:t>
    </dgm:pt>
    <dgm:pt modelId="{836A3A5B-0CB8-49EB-9DFA-FDCFAD7CB3D8}">
      <dgm:prSet/>
      <dgm:spPr/>
      <dgm:t>
        <a:bodyPr/>
        <a:lstStyle/>
        <a:p>
          <a:pPr>
            <a:defRPr b="1"/>
          </a:pPr>
          <a:r>
            <a:rPr lang="cs-CZ"/>
            <a:t>přidělení zdrojů</a:t>
          </a:r>
          <a:endParaRPr lang="en-US"/>
        </a:p>
      </dgm:t>
    </dgm:pt>
    <dgm:pt modelId="{F5822EB4-DD30-4B7D-BBB8-F3298885D673}" type="parTrans" cxnId="{AD31329A-E405-4F16-9617-1E97DACD0DB9}">
      <dgm:prSet/>
      <dgm:spPr/>
      <dgm:t>
        <a:bodyPr/>
        <a:lstStyle/>
        <a:p>
          <a:endParaRPr lang="en-US"/>
        </a:p>
      </dgm:t>
    </dgm:pt>
    <dgm:pt modelId="{BB11881C-295E-40C7-B2F3-FDC0FA065BBC}" type="sibTrans" cxnId="{AD31329A-E405-4F16-9617-1E97DACD0DB9}">
      <dgm:prSet/>
      <dgm:spPr/>
      <dgm:t>
        <a:bodyPr/>
        <a:lstStyle/>
        <a:p>
          <a:endParaRPr lang="en-US"/>
        </a:p>
      </dgm:t>
    </dgm:pt>
    <dgm:pt modelId="{33E062C0-5C1B-4FCB-8D2C-9CB54B1DC765}">
      <dgm:prSet/>
      <dgm:spPr/>
      <dgm:t>
        <a:bodyPr/>
        <a:lstStyle/>
        <a:p>
          <a:pPr>
            <a:defRPr b="1"/>
          </a:pPr>
          <a:r>
            <a:rPr lang="cs-CZ"/>
            <a:t>kick – off meeting</a:t>
          </a:r>
          <a:endParaRPr lang="en-US"/>
        </a:p>
      </dgm:t>
    </dgm:pt>
    <dgm:pt modelId="{D2C28ADD-B580-4294-9188-37C46F229445}" type="parTrans" cxnId="{A155A3D4-1C65-42BD-9CC9-EA32A3CFB0C4}">
      <dgm:prSet/>
      <dgm:spPr/>
      <dgm:t>
        <a:bodyPr/>
        <a:lstStyle/>
        <a:p>
          <a:endParaRPr lang="en-US"/>
        </a:p>
      </dgm:t>
    </dgm:pt>
    <dgm:pt modelId="{809A5938-3DC1-426A-86CA-4285B23703C1}" type="sibTrans" cxnId="{A155A3D4-1C65-42BD-9CC9-EA32A3CFB0C4}">
      <dgm:prSet/>
      <dgm:spPr/>
      <dgm:t>
        <a:bodyPr/>
        <a:lstStyle/>
        <a:p>
          <a:endParaRPr lang="en-US"/>
        </a:p>
      </dgm:t>
    </dgm:pt>
    <dgm:pt modelId="{817BB93E-3D0E-403B-9735-8275D5B0717E}" type="pres">
      <dgm:prSet presAssocID="{BEDBCF7E-D038-48BE-ABC8-45E153C6649E}" presName="root" presStyleCnt="0">
        <dgm:presLayoutVars>
          <dgm:dir/>
          <dgm:resizeHandles val="exact"/>
        </dgm:presLayoutVars>
      </dgm:prSet>
      <dgm:spPr/>
    </dgm:pt>
    <dgm:pt modelId="{1A802986-5872-4915-967A-874D1CBE14C9}" type="pres">
      <dgm:prSet presAssocID="{8DF4F14F-DEA7-4FF6-904A-D913F069A65B}" presName="compNode" presStyleCnt="0"/>
      <dgm:spPr/>
    </dgm:pt>
    <dgm:pt modelId="{C1E34EA2-A7DD-4243-9A4E-9A8E8D83256A}" type="pres">
      <dgm:prSet presAssocID="{8DF4F14F-DEA7-4FF6-904A-D913F069A6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č"/>
        </a:ext>
      </dgm:extLst>
    </dgm:pt>
    <dgm:pt modelId="{635458D6-97E3-4130-B552-07BF117F291D}" type="pres">
      <dgm:prSet presAssocID="{8DF4F14F-DEA7-4FF6-904A-D913F069A65B}" presName="iconSpace" presStyleCnt="0"/>
      <dgm:spPr/>
    </dgm:pt>
    <dgm:pt modelId="{CEA697ED-A5CC-4B2D-B31C-BB00662A1BF3}" type="pres">
      <dgm:prSet presAssocID="{8DF4F14F-DEA7-4FF6-904A-D913F069A65B}" presName="parTx" presStyleLbl="revTx" presStyleIdx="0" presStyleCnt="8">
        <dgm:presLayoutVars>
          <dgm:chMax val="0"/>
          <dgm:chPref val="0"/>
        </dgm:presLayoutVars>
      </dgm:prSet>
      <dgm:spPr/>
    </dgm:pt>
    <dgm:pt modelId="{53A9886A-E7A4-4C94-B0F1-7E09AD16EA89}" type="pres">
      <dgm:prSet presAssocID="{8DF4F14F-DEA7-4FF6-904A-D913F069A65B}" presName="txSpace" presStyleCnt="0"/>
      <dgm:spPr/>
    </dgm:pt>
    <dgm:pt modelId="{E5A9C447-7EC2-4A68-9B63-E0609B0D2FBD}" type="pres">
      <dgm:prSet presAssocID="{8DF4F14F-DEA7-4FF6-904A-D913F069A65B}" presName="desTx" presStyleLbl="revTx" presStyleIdx="1" presStyleCnt="8">
        <dgm:presLayoutVars/>
      </dgm:prSet>
      <dgm:spPr/>
    </dgm:pt>
    <dgm:pt modelId="{8AEAA26E-BFF0-441F-9DA0-3763EE9D972C}" type="pres">
      <dgm:prSet presAssocID="{8FB8A10F-12DF-42F3-BCE9-4A0F66AA0CAD}" presName="sibTrans" presStyleCnt="0"/>
      <dgm:spPr/>
    </dgm:pt>
    <dgm:pt modelId="{F60E550A-F9C5-4210-9D16-5B310C831B06}" type="pres">
      <dgm:prSet presAssocID="{C3289080-B4F2-480E-A72A-810B549ED2A7}" presName="compNode" presStyleCnt="0"/>
      <dgm:spPr/>
    </dgm:pt>
    <dgm:pt modelId="{71FA5AC7-57FC-44B0-AE48-C744B2858B91}" type="pres">
      <dgm:prSet presAssocID="{C3289080-B4F2-480E-A72A-810B549ED2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 se souvislou výplní"/>
        </a:ext>
      </dgm:extLst>
    </dgm:pt>
    <dgm:pt modelId="{0799ED47-953E-4137-97B1-5BCAC07DC587}" type="pres">
      <dgm:prSet presAssocID="{C3289080-B4F2-480E-A72A-810B549ED2A7}" presName="iconSpace" presStyleCnt="0"/>
      <dgm:spPr/>
    </dgm:pt>
    <dgm:pt modelId="{86C3BE30-0C52-4697-B312-4CADCDE53F77}" type="pres">
      <dgm:prSet presAssocID="{C3289080-B4F2-480E-A72A-810B549ED2A7}" presName="parTx" presStyleLbl="revTx" presStyleIdx="2" presStyleCnt="8">
        <dgm:presLayoutVars>
          <dgm:chMax val="0"/>
          <dgm:chPref val="0"/>
        </dgm:presLayoutVars>
      </dgm:prSet>
      <dgm:spPr/>
    </dgm:pt>
    <dgm:pt modelId="{56216523-29A4-4B85-8738-472EB105777F}" type="pres">
      <dgm:prSet presAssocID="{C3289080-B4F2-480E-A72A-810B549ED2A7}" presName="txSpace" presStyleCnt="0"/>
      <dgm:spPr/>
    </dgm:pt>
    <dgm:pt modelId="{89CFB5A3-D0F7-4572-9DCB-3EBCA00B27BC}" type="pres">
      <dgm:prSet presAssocID="{C3289080-B4F2-480E-A72A-810B549ED2A7}" presName="desTx" presStyleLbl="revTx" presStyleIdx="3" presStyleCnt="8">
        <dgm:presLayoutVars/>
      </dgm:prSet>
      <dgm:spPr/>
    </dgm:pt>
    <dgm:pt modelId="{401E9E09-04D8-48AC-9D3F-1F1FD82CFC6A}" type="pres">
      <dgm:prSet presAssocID="{DED92B7E-F2C5-474C-B78E-C23468631FEB}" presName="sibTrans" presStyleCnt="0"/>
      <dgm:spPr/>
    </dgm:pt>
    <dgm:pt modelId="{69FF4EEF-DFFF-4D4A-94F3-DE6FC7AAC141}" type="pres">
      <dgm:prSet presAssocID="{836A3A5B-0CB8-49EB-9DFA-FDCFAD7CB3D8}" presName="compNode" presStyleCnt="0"/>
      <dgm:spPr/>
    </dgm:pt>
    <dgm:pt modelId="{105A13BF-36FB-4071-8AB1-7C17EED619A4}" type="pres">
      <dgm:prSet presAssocID="{836A3A5B-0CB8-49EB-9DFA-FDCFAD7CB3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4180A58-A356-4965-AFB1-94A62CE963F6}" type="pres">
      <dgm:prSet presAssocID="{836A3A5B-0CB8-49EB-9DFA-FDCFAD7CB3D8}" presName="iconSpace" presStyleCnt="0"/>
      <dgm:spPr/>
    </dgm:pt>
    <dgm:pt modelId="{935916DB-3E57-4A3F-93DF-2CA35DFA667C}" type="pres">
      <dgm:prSet presAssocID="{836A3A5B-0CB8-49EB-9DFA-FDCFAD7CB3D8}" presName="parTx" presStyleLbl="revTx" presStyleIdx="4" presStyleCnt="8">
        <dgm:presLayoutVars>
          <dgm:chMax val="0"/>
          <dgm:chPref val="0"/>
        </dgm:presLayoutVars>
      </dgm:prSet>
      <dgm:spPr/>
    </dgm:pt>
    <dgm:pt modelId="{8763026C-A8E9-4B30-8EE5-2F063F61F887}" type="pres">
      <dgm:prSet presAssocID="{836A3A5B-0CB8-49EB-9DFA-FDCFAD7CB3D8}" presName="txSpace" presStyleCnt="0"/>
      <dgm:spPr/>
    </dgm:pt>
    <dgm:pt modelId="{0F7C1035-4FC2-42A8-AB60-0960345ECDDA}" type="pres">
      <dgm:prSet presAssocID="{836A3A5B-0CB8-49EB-9DFA-FDCFAD7CB3D8}" presName="desTx" presStyleLbl="revTx" presStyleIdx="5" presStyleCnt="8">
        <dgm:presLayoutVars/>
      </dgm:prSet>
      <dgm:spPr/>
    </dgm:pt>
    <dgm:pt modelId="{37D2E5E2-3FF4-4CF9-BF12-1FE5995EAE43}" type="pres">
      <dgm:prSet presAssocID="{BB11881C-295E-40C7-B2F3-FDC0FA065BBC}" presName="sibTrans" presStyleCnt="0"/>
      <dgm:spPr/>
    </dgm:pt>
    <dgm:pt modelId="{D8D37523-53E3-40DC-A7D2-62D6993BE037}" type="pres">
      <dgm:prSet presAssocID="{33E062C0-5C1B-4FCB-8D2C-9CB54B1DC765}" presName="compNode" presStyleCnt="0"/>
      <dgm:spPr/>
    </dgm:pt>
    <dgm:pt modelId="{497125AE-282A-43FC-9616-37D67FD00C64}" type="pres">
      <dgm:prSet presAssocID="{33E062C0-5C1B-4FCB-8D2C-9CB54B1DC7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B076421D-87AA-4AD3-835F-AD3654527C87}" type="pres">
      <dgm:prSet presAssocID="{33E062C0-5C1B-4FCB-8D2C-9CB54B1DC765}" presName="iconSpace" presStyleCnt="0"/>
      <dgm:spPr/>
    </dgm:pt>
    <dgm:pt modelId="{E37D5FD9-C62A-404C-8935-EB94A665BBB5}" type="pres">
      <dgm:prSet presAssocID="{33E062C0-5C1B-4FCB-8D2C-9CB54B1DC765}" presName="parTx" presStyleLbl="revTx" presStyleIdx="6" presStyleCnt="8">
        <dgm:presLayoutVars>
          <dgm:chMax val="0"/>
          <dgm:chPref val="0"/>
        </dgm:presLayoutVars>
      </dgm:prSet>
      <dgm:spPr/>
    </dgm:pt>
    <dgm:pt modelId="{6483AD59-9650-41D6-B89C-9C37DBC504CD}" type="pres">
      <dgm:prSet presAssocID="{33E062C0-5C1B-4FCB-8D2C-9CB54B1DC765}" presName="txSpace" presStyleCnt="0"/>
      <dgm:spPr/>
    </dgm:pt>
    <dgm:pt modelId="{59317A9D-F64F-45DD-B7EC-C4452E015814}" type="pres">
      <dgm:prSet presAssocID="{33E062C0-5C1B-4FCB-8D2C-9CB54B1DC765}" presName="desTx" presStyleLbl="revTx" presStyleIdx="7" presStyleCnt="8">
        <dgm:presLayoutVars/>
      </dgm:prSet>
      <dgm:spPr/>
    </dgm:pt>
  </dgm:ptLst>
  <dgm:cxnLst>
    <dgm:cxn modelId="{9A17211A-F6F5-4AAA-803C-1E21A77AE276}" type="presOf" srcId="{33E062C0-5C1B-4FCB-8D2C-9CB54B1DC765}" destId="{E37D5FD9-C62A-404C-8935-EB94A665BBB5}" srcOrd="0" destOrd="0" presId="urn:microsoft.com/office/officeart/2018/5/layout/CenteredIconLabelDescriptionList"/>
    <dgm:cxn modelId="{84D14523-2C0A-4330-ACE2-5970D2128D24}" type="presOf" srcId="{8DF4F14F-DEA7-4FF6-904A-D913F069A65B}" destId="{CEA697ED-A5CC-4B2D-B31C-BB00662A1BF3}" srcOrd="0" destOrd="0" presId="urn:microsoft.com/office/officeart/2018/5/layout/CenteredIconLabelDescriptionList"/>
    <dgm:cxn modelId="{E4FC4E52-BBCD-4521-8F59-43B6C2F5E484}" type="presOf" srcId="{8D7448EB-E7C7-4268-A682-B882E1C1F02E}" destId="{89CFB5A3-D0F7-4572-9DCB-3EBCA00B27BC}" srcOrd="0" destOrd="0" presId="urn:microsoft.com/office/officeart/2018/5/layout/CenteredIconLabelDescriptionList"/>
    <dgm:cxn modelId="{FDD59B7B-DD41-48D2-B6EB-03445A687A17}" srcId="{C3289080-B4F2-480E-A72A-810B549ED2A7}" destId="{8D7448EB-E7C7-4268-A682-B882E1C1F02E}" srcOrd="0" destOrd="0" parTransId="{009BAAB5-9983-4B92-A096-AECF12B8C4BD}" sibTransId="{8AD8F743-8EAC-4F7A-B2A1-3042E2A0FD8F}"/>
    <dgm:cxn modelId="{C07D5E95-90D3-4096-8A89-AC3D2CFB76E9}" type="presOf" srcId="{836A3A5B-0CB8-49EB-9DFA-FDCFAD7CB3D8}" destId="{935916DB-3E57-4A3F-93DF-2CA35DFA667C}" srcOrd="0" destOrd="0" presId="urn:microsoft.com/office/officeart/2018/5/layout/CenteredIconLabelDescriptionList"/>
    <dgm:cxn modelId="{AD31329A-E405-4F16-9617-1E97DACD0DB9}" srcId="{BEDBCF7E-D038-48BE-ABC8-45E153C6649E}" destId="{836A3A5B-0CB8-49EB-9DFA-FDCFAD7CB3D8}" srcOrd="2" destOrd="0" parTransId="{F5822EB4-DD30-4B7D-BBB8-F3298885D673}" sibTransId="{BB11881C-295E-40C7-B2F3-FDC0FA065BBC}"/>
    <dgm:cxn modelId="{472F0A9F-F755-41F0-9461-9B6A10CF271A}" type="presOf" srcId="{C3289080-B4F2-480E-A72A-810B549ED2A7}" destId="{86C3BE30-0C52-4697-B312-4CADCDE53F77}" srcOrd="0" destOrd="0" presId="urn:microsoft.com/office/officeart/2018/5/layout/CenteredIconLabelDescriptionList"/>
    <dgm:cxn modelId="{B6D794B8-CBF1-4D28-8DF2-208517A81AD9}" type="presOf" srcId="{BEDBCF7E-D038-48BE-ABC8-45E153C6649E}" destId="{817BB93E-3D0E-403B-9735-8275D5B0717E}" srcOrd="0" destOrd="0" presId="urn:microsoft.com/office/officeart/2018/5/layout/CenteredIconLabelDescriptionList"/>
    <dgm:cxn modelId="{1741D6C3-9030-4A3A-937E-845025BBA042}" srcId="{BEDBCF7E-D038-48BE-ABC8-45E153C6649E}" destId="{C3289080-B4F2-480E-A72A-810B549ED2A7}" srcOrd="1" destOrd="0" parTransId="{B64A1D1A-0912-46F9-86C3-17A029B97204}" sibTransId="{DED92B7E-F2C5-474C-B78E-C23468631FEB}"/>
    <dgm:cxn modelId="{A155A3D4-1C65-42BD-9CC9-EA32A3CFB0C4}" srcId="{BEDBCF7E-D038-48BE-ABC8-45E153C6649E}" destId="{33E062C0-5C1B-4FCB-8D2C-9CB54B1DC765}" srcOrd="3" destOrd="0" parTransId="{D2C28ADD-B580-4294-9188-37C46F229445}" sibTransId="{809A5938-3DC1-426A-86CA-4285B23703C1}"/>
    <dgm:cxn modelId="{E67D3FF3-38A7-446D-86A6-592EFD8F2DBE}" srcId="{BEDBCF7E-D038-48BE-ABC8-45E153C6649E}" destId="{8DF4F14F-DEA7-4FF6-904A-D913F069A65B}" srcOrd="0" destOrd="0" parTransId="{5F14E1CA-9FB1-43AD-BDEB-AA48F896BE60}" sibTransId="{8FB8A10F-12DF-42F3-BCE9-4A0F66AA0CAD}"/>
    <dgm:cxn modelId="{E09A33A8-9033-4DC7-80ED-B43E0C3B0728}" type="presParOf" srcId="{817BB93E-3D0E-403B-9735-8275D5B0717E}" destId="{1A802986-5872-4915-967A-874D1CBE14C9}" srcOrd="0" destOrd="0" presId="urn:microsoft.com/office/officeart/2018/5/layout/CenteredIconLabelDescriptionList"/>
    <dgm:cxn modelId="{B7B439E0-3C7E-49AE-ABB3-C946CE58966F}" type="presParOf" srcId="{1A802986-5872-4915-967A-874D1CBE14C9}" destId="{C1E34EA2-A7DD-4243-9A4E-9A8E8D83256A}" srcOrd="0" destOrd="0" presId="urn:microsoft.com/office/officeart/2018/5/layout/CenteredIconLabelDescriptionList"/>
    <dgm:cxn modelId="{88440A53-696B-4B5E-B096-C21E8242862E}" type="presParOf" srcId="{1A802986-5872-4915-967A-874D1CBE14C9}" destId="{635458D6-97E3-4130-B552-07BF117F291D}" srcOrd="1" destOrd="0" presId="urn:microsoft.com/office/officeart/2018/5/layout/CenteredIconLabelDescriptionList"/>
    <dgm:cxn modelId="{DD183A3A-E8C9-4102-AD6F-09FAF5955256}" type="presParOf" srcId="{1A802986-5872-4915-967A-874D1CBE14C9}" destId="{CEA697ED-A5CC-4B2D-B31C-BB00662A1BF3}" srcOrd="2" destOrd="0" presId="urn:microsoft.com/office/officeart/2018/5/layout/CenteredIconLabelDescriptionList"/>
    <dgm:cxn modelId="{48B33290-27E7-4523-AC07-12FF84514481}" type="presParOf" srcId="{1A802986-5872-4915-967A-874D1CBE14C9}" destId="{53A9886A-E7A4-4C94-B0F1-7E09AD16EA89}" srcOrd="3" destOrd="0" presId="urn:microsoft.com/office/officeart/2018/5/layout/CenteredIconLabelDescriptionList"/>
    <dgm:cxn modelId="{2268EC4E-791C-4EDB-BD1F-3AA8D8447229}" type="presParOf" srcId="{1A802986-5872-4915-967A-874D1CBE14C9}" destId="{E5A9C447-7EC2-4A68-9B63-E0609B0D2FBD}" srcOrd="4" destOrd="0" presId="urn:microsoft.com/office/officeart/2018/5/layout/CenteredIconLabelDescriptionList"/>
    <dgm:cxn modelId="{25439C31-F258-4C7E-A53C-5C4E6827E4BD}" type="presParOf" srcId="{817BB93E-3D0E-403B-9735-8275D5B0717E}" destId="{8AEAA26E-BFF0-441F-9DA0-3763EE9D972C}" srcOrd="1" destOrd="0" presId="urn:microsoft.com/office/officeart/2018/5/layout/CenteredIconLabelDescriptionList"/>
    <dgm:cxn modelId="{C72BB325-A179-4CED-B476-3C566A9ABF8C}" type="presParOf" srcId="{817BB93E-3D0E-403B-9735-8275D5B0717E}" destId="{F60E550A-F9C5-4210-9D16-5B310C831B06}" srcOrd="2" destOrd="0" presId="urn:microsoft.com/office/officeart/2018/5/layout/CenteredIconLabelDescriptionList"/>
    <dgm:cxn modelId="{0C56DCC9-9250-451C-8A72-B6884BF9A494}" type="presParOf" srcId="{F60E550A-F9C5-4210-9D16-5B310C831B06}" destId="{71FA5AC7-57FC-44B0-AE48-C744B2858B91}" srcOrd="0" destOrd="0" presId="urn:microsoft.com/office/officeart/2018/5/layout/CenteredIconLabelDescriptionList"/>
    <dgm:cxn modelId="{E4EC3C35-4820-4FF3-A7CC-9D0198DE0C62}" type="presParOf" srcId="{F60E550A-F9C5-4210-9D16-5B310C831B06}" destId="{0799ED47-953E-4137-97B1-5BCAC07DC587}" srcOrd="1" destOrd="0" presId="urn:microsoft.com/office/officeart/2018/5/layout/CenteredIconLabelDescriptionList"/>
    <dgm:cxn modelId="{50E6CA79-F8DE-478C-91E7-45361C57A872}" type="presParOf" srcId="{F60E550A-F9C5-4210-9D16-5B310C831B06}" destId="{86C3BE30-0C52-4697-B312-4CADCDE53F77}" srcOrd="2" destOrd="0" presId="urn:microsoft.com/office/officeart/2018/5/layout/CenteredIconLabelDescriptionList"/>
    <dgm:cxn modelId="{E9F88575-0CB6-4A4F-937F-19803992357D}" type="presParOf" srcId="{F60E550A-F9C5-4210-9D16-5B310C831B06}" destId="{56216523-29A4-4B85-8738-472EB105777F}" srcOrd="3" destOrd="0" presId="urn:microsoft.com/office/officeart/2018/5/layout/CenteredIconLabelDescriptionList"/>
    <dgm:cxn modelId="{06BD5E04-7FB0-46F7-A0EA-42D476D80C6E}" type="presParOf" srcId="{F60E550A-F9C5-4210-9D16-5B310C831B06}" destId="{89CFB5A3-D0F7-4572-9DCB-3EBCA00B27BC}" srcOrd="4" destOrd="0" presId="urn:microsoft.com/office/officeart/2018/5/layout/CenteredIconLabelDescriptionList"/>
    <dgm:cxn modelId="{CB66FD7A-0C4C-47F7-9CE0-5D19E016134F}" type="presParOf" srcId="{817BB93E-3D0E-403B-9735-8275D5B0717E}" destId="{401E9E09-04D8-48AC-9D3F-1F1FD82CFC6A}" srcOrd="3" destOrd="0" presId="urn:microsoft.com/office/officeart/2018/5/layout/CenteredIconLabelDescriptionList"/>
    <dgm:cxn modelId="{61B96E1F-AA87-4A20-86AD-3164A4CE80B1}" type="presParOf" srcId="{817BB93E-3D0E-403B-9735-8275D5B0717E}" destId="{69FF4EEF-DFFF-4D4A-94F3-DE6FC7AAC141}" srcOrd="4" destOrd="0" presId="urn:microsoft.com/office/officeart/2018/5/layout/CenteredIconLabelDescriptionList"/>
    <dgm:cxn modelId="{549B32E1-F8CF-440E-ACA1-2CE310BB0712}" type="presParOf" srcId="{69FF4EEF-DFFF-4D4A-94F3-DE6FC7AAC141}" destId="{105A13BF-36FB-4071-8AB1-7C17EED619A4}" srcOrd="0" destOrd="0" presId="urn:microsoft.com/office/officeart/2018/5/layout/CenteredIconLabelDescriptionList"/>
    <dgm:cxn modelId="{F218C15F-212B-4778-A92F-290024B6EBA6}" type="presParOf" srcId="{69FF4EEF-DFFF-4D4A-94F3-DE6FC7AAC141}" destId="{24180A58-A356-4965-AFB1-94A62CE963F6}" srcOrd="1" destOrd="0" presId="urn:microsoft.com/office/officeart/2018/5/layout/CenteredIconLabelDescriptionList"/>
    <dgm:cxn modelId="{ECD9277D-102B-4AB7-AC71-D0BA70B66618}" type="presParOf" srcId="{69FF4EEF-DFFF-4D4A-94F3-DE6FC7AAC141}" destId="{935916DB-3E57-4A3F-93DF-2CA35DFA667C}" srcOrd="2" destOrd="0" presId="urn:microsoft.com/office/officeart/2018/5/layout/CenteredIconLabelDescriptionList"/>
    <dgm:cxn modelId="{000ECB6C-2EC5-4D55-816D-4DC6EAFBB187}" type="presParOf" srcId="{69FF4EEF-DFFF-4D4A-94F3-DE6FC7AAC141}" destId="{8763026C-A8E9-4B30-8EE5-2F063F61F887}" srcOrd="3" destOrd="0" presId="urn:microsoft.com/office/officeart/2018/5/layout/CenteredIconLabelDescriptionList"/>
    <dgm:cxn modelId="{D764C30D-C52F-4D51-956F-726DD2C7C665}" type="presParOf" srcId="{69FF4EEF-DFFF-4D4A-94F3-DE6FC7AAC141}" destId="{0F7C1035-4FC2-42A8-AB60-0960345ECDDA}" srcOrd="4" destOrd="0" presId="urn:microsoft.com/office/officeart/2018/5/layout/CenteredIconLabelDescriptionList"/>
    <dgm:cxn modelId="{E3C6F2E7-9BB9-4E3E-B1A3-101C9EE1BD5D}" type="presParOf" srcId="{817BB93E-3D0E-403B-9735-8275D5B0717E}" destId="{37D2E5E2-3FF4-4CF9-BF12-1FE5995EAE43}" srcOrd="5" destOrd="0" presId="urn:microsoft.com/office/officeart/2018/5/layout/CenteredIconLabelDescriptionList"/>
    <dgm:cxn modelId="{614A60FB-A93B-484C-8BA9-3E540F0CC98B}" type="presParOf" srcId="{817BB93E-3D0E-403B-9735-8275D5B0717E}" destId="{D8D37523-53E3-40DC-A7D2-62D6993BE037}" srcOrd="6" destOrd="0" presId="urn:microsoft.com/office/officeart/2018/5/layout/CenteredIconLabelDescriptionList"/>
    <dgm:cxn modelId="{9FB9E3A5-8746-49A5-A03C-45EBF17CBE19}" type="presParOf" srcId="{D8D37523-53E3-40DC-A7D2-62D6993BE037}" destId="{497125AE-282A-43FC-9616-37D67FD00C64}" srcOrd="0" destOrd="0" presId="urn:microsoft.com/office/officeart/2018/5/layout/CenteredIconLabelDescriptionList"/>
    <dgm:cxn modelId="{02A9BE7C-3A47-4735-9FF2-F0B76DA4E69B}" type="presParOf" srcId="{D8D37523-53E3-40DC-A7D2-62D6993BE037}" destId="{B076421D-87AA-4AD3-835F-AD3654527C87}" srcOrd="1" destOrd="0" presId="urn:microsoft.com/office/officeart/2018/5/layout/CenteredIconLabelDescriptionList"/>
    <dgm:cxn modelId="{3D3F2FF6-C443-4F01-9B62-95DC57F81E0C}" type="presParOf" srcId="{D8D37523-53E3-40DC-A7D2-62D6993BE037}" destId="{E37D5FD9-C62A-404C-8935-EB94A665BBB5}" srcOrd="2" destOrd="0" presId="urn:microsoft.com/office/officeart/2018/5/layout/CenteredIconLabelDescriptionList"/>
    <dgm:cxn modelId="{723C58EE-73C5-4929-A591-E4B19B5D6504}" type="presParOf" srcId="{D8D37523-53E3-40DC-A7D2-62D6993BE037}" destId="{6483AD59-9650-41D6-B89C-9C37DBC504CD}" srcOrd="3" destOrd="0" presId="urn:microsoft.com/office/officeart/2018/5/layout/CenteredIconLabelDescriptionList"/>
    <dgm:cxn modelId="{75B2A272-E131-4C1B-A3A3-7E829361C50D}" type="presParOf" srcId="{D8D37523-53E3-40DC-A7D2-62D6993BE037}" destId="{59317A9D-F64F-45DD-B7EC-C4452E0158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153405-0B70-4901-8F18-B6140D9373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722261-9C41-4B8D-BBAC-08F9ADD606D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výstupy (rozsah, hranice projektu)</a:t>
          </a:r>
          <a:endParaRPr lang="en-US"/>
        </a:p>
      </dgm:t>
    </dgm:pt>
    <dgm:pt modelId="{DF363C6D-5823-415F-B9DB-D6A9CF390181}" type="parTrans" cxnId="{F59E60B4-D01D-446D-918A-4CA66C820C97}">
      <dgm:prSet/>
      <dgm:spPr/>
      <dgm:t>
        <a:bodyPr/>
        <a:lstStyle/>
        <a:p>
          <a:endParaRPr lang="en-US"/>
        </a:p>
      </dgm:t>
    </dgm:pt>
    <dgm:pt modelId="{5746C1BC-46DC-49E6-8F68-A4B422B0361E}" type="sibTrans" cxnId="{F59E60B4-D01D-446D-918A-4CA66C820C97}">
      <dgm:prSet/>
      <dgm:spPr/>
      <dgm:t>
        <a:bodyPr/>
        <a:lstStyle/>
        <a:p>
          <a:endParaRPr lang="en-US"/>
        </a:p>
      </dgm:t>
    </dgm:pt>
    <dgm:pt modelId="{2C15021C-36DD-4D36-A692-C68DB9BE791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zdroje</a:t>
          </a:r>
          <a:endParaRPr lang="en-US"/>
        </a:p>
      </dgm:t>
    </dgm:pt>
    <dgm:pt modelId="{E44EFAF8-D7F4-4BE1-B103-E7A9BA654DC8}" type="parTrans" cxnId="{EDD68FB4-B6F1-4EAC-80B6-DC0B4F4EAB36}">
      <dgm:prSet/>
      <dgm:spPr/>
      <dgm:t>
        <a:bodyPr/>
        <a:lstStyle/>
        <a:p>
          <a:endParaRPr lang="en-US"/>
        </a:p>
      </dgm:t>
    </dgm:pt>
    <dgm:pt modelId="{5B85C2B4-B3F3-49AC-AE2A-167C30D45A30}" type="sibTrans" cxnId="{EDD68FB4-B6F1-4EAC-80B6-DC0B4F4EAB36}">
      <dgm:prSet/>
      <dgm:spPr/>
      <dgm:t>
        <a:bodyPr/>
        <a:lstStyle/>
        <a:p>
          <a:endParaRPr lang="en-US"/>
        </a:p>
      </dgm:t>
    </dgm:pt>
    <dgm:pt modelId="{CB7812AD-0970-42BB-A1F3-770F0FB0095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náklady</a:t>
          </a:r>
          <a:endParaRPr lang="en-US"/>
        </a:p>
      </dgm:t>
    </dgm:pt>
    <dgm:pt modelId="{A62C55E4-C8B5-4F82-9274-DCABB66DB055}" type="parTrans" cxnId="{F90CC001-5EA3-4ABC-A349-35BC55B43DE5}">
      <dgm:prSet/>
      <dgm:spPr/>
      <dgm:t>
        <a:bodyPr/>
        <a:lstStyle/>
        <a:p>
          <a:endParaRPr lang="en-US"/>
        </a:p>
      </dgm:t>
    </dgm:pt>
    <dgm:pt modelId="{51C39AC4-B398-4CAE-80CE-ACFC0ED54A12}" type="sibTrans" cxnId="{F90CC001-5EA3-4ABC-A349-35BC55B43DE5}">
      <dgm:prSet/>
      <dgm:spPr/>
      <dgm:t>
        <a:bodyPr/>
        <a:lstStyle/>
        <a:p>
          <a:endParaRPr lang="en-US"/>
        </a:p>
      </dgm:t>
    </dgm:pt>
    <dgm:pt modelId="{29020BAC-3C6B-48BA-941E-BF52391C8F6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čas</a:t>
          </a:r>
          <a:endParaRPr lang="en-US"/>
        </a:p>
      </dgm:t>
    </dgm:pt>
    <dgm:pt modelId="{0FB80E45-075D-40B2-834B-97C61CCE9298}" type="parTrans" cxnId="{EEDE5DFA-9EA3-4B01-8D5C-3C453CDB83EF}">
      <dgm:prSet/>
      <dgm:spPr/>
      <dgm:t>
        <a:bodyPr/>
        <a:lstStyle/>
        <a:p>
          <a:endParaRPr lang="en-US"/>
        </a:p>
      </dgm:t>
    </dgm:pt>
    <dgm:pt modelId="{174D7315-3D16-46E5-9D2B-843EB56880F8}" type="sibTrans" cxnId="{EEDE5DFA-9EA3-4B01-8D5C-3C453CDB83EF}">
      <dgm:prSet/>
      <dgm:spPr/>
      <dgm:t>
        <a:bodyPr/>
        <a:lstStyle/>
        <a:p>
          <a:endParaRPr lang="en-US"/>
        </a:p>
      </dgm:t>
    </dgm:pt>
    <dgm:pt modelId="{8AEA9CBA-AD71-485A-A5D4-19E67C94486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…</a:t>
          </a:r>
          <a:endParaRPr lang="en-US"/>
        </a:p>
      </dgm:t>
    </dgm:pt>
    <dgm:pt modelId="{32751792-9501-4E10-ADCE-BBF893348B57}" type="parTrans" cxnId="{703B1FC7-E9EF-46D4-9C79-9D9146636962}">
      <dgm:prSet/>
      <dgm:spPr/>
      <dgm:t>
        <a:bodyPr/>
        <a:lstStyle/>
        <a:p>
          <a:endParaRPr lang="en-US"/>
        </a:p>
      </dgm:t>
    </dgm:pt>
    <dgm:pt modelId="{69254BB3-9285-451A-9AB2-88BA21A29FA9}" type="sibTrans" cxnId="{703B1FC7-E9EF-46D4-9C79-9D9146636962}">
      <dgm:prSet/>
      <dgm:spPr/>
      <dgm:t>
        <a:bodyPr/>
        <a:lstStyle/>
        <a:p>
          <a:endParaRPr lang="en-US"/>
        </a:p>
      </dgm:t>
    </dgm:pt>
    <dgm:pt modelId="{D9147263-52B9-4BDC-B898-837C00151438}" type="pres">
      <dgm:prSet presAssocID="{7F153405-0B70-4901-8F18-B6140D93738B}" presName="root" presStyleCnt="0">
        <dgm:presLayoutVars>
          <dgm:dir/>
          <dgm:resizeHandles val="exact"/>
        </dgm:presLayoutVars>
      </dgm:prSet>
      <dgm:spPr/>
    </dgm:pt>
    <dgm:pt modelId="{2BD0AA98-8D6C-4643-8CE0-4A72BB1C64DA}" type="pres">
      <dgm:prSet presAssocID="{5B722261-9C41-4B8D-BBAC-08F9ADD606DF}" presName="compNode" presStyleCnt="0"/>
      <dgm:spPr/>
    </dgm:pt>
    <dgm:pt modelId="{8C0FD396-EF3A-4279-9312-5E9FAFB8C0FD}" type="pres">
      <dgm:prSet presAssocID="{5B722261-9C41-4B8D-BBAC-08F9ADD606DF}" presName="bgRect" presStyleLbl="bgShp" presStyleIdx="0" presStyleCnt="5"/>
      <dgm:spPr/>
    </dgm:pt>
    <dgm:pt modelId="{631F1CF1-6DB4-4368-83B7-CAFE1702E0C7}" type="pres">
      <dgm:prSet presAssocID="{5B722261-9C41-4B8D-BBAC-08F9ADD606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7CE5E99E-4293-4BB1-B92D-B020F2EAABC7}" type="pres">
      <dgm:prSet presAssocID="{5B722261-9C41-4B8D-BBAC-08F9ADD606DF}" presName="spaceRect" presStyleCnt="0"/>
      <dgm:spPr/>
    </dgm:pt>
    <dgm:pt modelId="{54DE8149-1527-4DD6-AA80-6CB3B173CA80}" type="pres">
      <dgm:prSet presAssocID="{5B722261-9C41-4B8D-BBAC-08F9ADD606DF}" presName="parTx" presStyleLbl="revTx" presStyleIdx="0" presStyleCnt="5">
        <dgm:presLayoutVars>
          <dgm:chMax val="0"/>
          <dgm:chPref val="0"/>
        </dgm:presLayoutVars>
      </dgm:prSet>
      <dgm:spPr/>
    </dgm:pt>
    <dgm:pt modelId="{1BAF03F4-7DC1-4B8F-99B3-C00AAF2A7B7E}" type="pres">
      <dgm:prSet presAssocID="{5746C1BC-46DC-49E6-8F68-A4B422B0361E}" presName="sibTrans" presStyleCnt="0"/>
      <dgm:spPr/>
    </dgm:pt>
    <dgm:pt modelId="{FF1A8819-903C-4624-B5C4-8CB1F02C638B}" type="pres">
      <dgm:prSet presAssocID="{2C15021C-36DD-4D36-A692-C68DB9BE791C}" presName="compNode" presStyleCnt="0"/>
      <dgm:spPr/>
    </dgm:pt>
    <dgm:pt modelId="{F2714C4D-5F0B-4857-8DA5-7304C156A22A}" type="pres">
      <dgm:prSet presAssocID="{2C15021C-36DD-4D36-A692-C68DB9BE791C}" presName="bgRect" presStyleLbl="bgShp" presStyleIdx="1" presStyleCnt="5"/>
      <dgm:spPr/>
    </dgm:pt>
    <dgm:pt modelId="{12D79EA4-3EFF-4D90-A60D-DDF6387C41A9}" type="pres">
      <dgm:prSet presAssocID="{2C15021C-36DD-4D36-A692-C68DB9BE791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4C560C1-80AF-4565-B6B7-2B9C7EA37C81}" type="pres">
      <dgm:prSet presAssocID="{2C15021C-36DD-4D36-A692-C68DB9BE791C}" presName="spaceRect" presStyleCnt="0"/>
      <dgm:spPr/>
    </dgm:pt>
    <dgm:pt modelId="{B20CFBDF-199C-45B3-9074-F1D947B0575F}" type="pres">
      <dgm:prSet presAssocID="{2C15021C-36DD-4D36-A692-C68DB9BE791C}" presName="parTx" presStyleLbl="revTx" presStyleIdx="1" presStyleCnt="5">
        <dgm:presLayoutVars>
          <dgm:chMax val="0"/>
          <dgm:chPref val="0"/>
        </dgm:presLayoutVars>
      </dgm:prSet>
      <dgm:spPr/>
    </dgm:pt>
    <dgm:pt modelId="{8A2175F3-E56E-4F76-B425-CF48568A911C}" type="pres">
      <dgm:prSet presAssocID="{5B85C2B4-B3F3-49AC-AE2A-167C30D45A30}" presName="sibTrans" presStyleCnt="0"/>
      <dgm:spPr/>
    </dgm:pt>
    <dgm:pt modelId="{60B3D979-CC93-465B-B66A-5B3E2CA97A28}" type="pres">
      <dgm:prSet presAssocID="{CB7812AD-0970-42BB-A1F3-770F0FB00958}" presName="compNode" presStyleCnt="0"/>
      <dgm:spPr/>
    </dgm:pt>
    <dgm:pt modelId="{E01A1F99-5290-4399-A021-398E393BD91D}" type="pres">
      <dgm:prSet presAssocID="{CB7812AD-0970-42BB-A1F3-770F0FB00958}" presName="bgRect" presStyleLbl="bgShp" presStyleIdx="2" presStyleCnt="5"/>
      <dgm:spPr/>
    </dgm:pt>
    <dgm:pt modelId="{C0001E1F-27C5-404E-B0A8-AA9160663A14}" type="pres">
      <dgm:prSet presAssocID="{CB7812AD-0970-42BB-A1F3-770F0FB0095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0B05CA52-D27B-4AB5-9491-6D36957DC1BA}" type="pres">
      <dgm:prSet presAssocID="{CB7812AD-0970-42BB-A1F3-770F0FB00958}" presName="spaceRect" presStyleCnt="0"/>
      <dgm:spPr/>
    </dgm:pt>
    <dgm:pt modelId="{57524C60-70CE-4C40-B762-50CEBF7223D9}" type="pres">
      <dgm:prSet presAssocID="{CB7812AD-0970-42BB-A1F3-770F0FB00958}" presName="parTx" presStyleLbl="revTx" presStyleIdx="2" presStyleCnt="5">
        <dgm:presLayoutVars>
          <dgm:chMax val="0"/>
          <dgm:chPref val="0"/>
        </dgm:presLayoutVars>
      </dgm:prSet>
      <dgm:spPr/>
    </dgm:pt>
    <dgm:pt modelId="{F7228B0D-48D7-45C3-8A4D-174834103C27}" type="pres">
      <dgm:prSet presAssocID="{51C39AC4-B398-4CAE-80CE-ACFC0ED54A12}" presName="sibTrans" presStyleCnt="0"/>
      <dgm:spPr/>
    </dgm:pt>
    <dgm:pt modelId="{F93A1A3A-39C4-4889-8894-C0CD8FF2907D}" type="pres">
      <dgm:prSet presAssocID="{29020BAC-3C6B-48BA-941E-BF52391C8F62}" presName="compNode" presStyleCnt="0"/>
      <dgm:spPr/>
    </dgm:pt>
    <dgm:pt modelId="{51120098-8C56-4D3B-BCF9-2C4CD3DBC135}" type="pres">
      <dgm:prSet presAssocID="{29020BAC-3C6B-48BA-941E-BF52391C8F62}" presName="bgRect" presStyleLbl="bgShp" presStyleIdx="3" presStyleCnt="5"/>
      <dgm:spPr/>
    </dgm:pt>
    <dgm:pt modelId="{F102FC81-E792-4313-9A76-5C347E13470A}" type="pres">
      <dgm:prSet presAssocID="{29020BAC-3C6B-48BA-941E-BF52391C8F6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diny"/>
        </a:ext>
      </dgm:extLst>
    </dgm:pt>
    <dgm:pt modelId="{41C80370-2283-4250-A884-5058B38CEC91}" type="pres">
      <dgm:prSet presAssocID="{29020BAC-3C6B-48BA-941E-BF52391C8F62}" presName="spaceRect" presStyleCnt="0"/>
      <dgm:spPr/>
    </dgm:pt>
    <dgm:pt modelId="{79DA7430-27EF-4C90-8807-61F8BBECF9EA}" type="pres">
      <dgm:prSet presAssocID="{29020BAC-3C6B-48BA-941E-BF52391C8F62}" presName="parTx" presStyleLbl="revTx" presStyleIdx="3" presStyleCnt="5">
        <dgm:presLayoutVars>
          <dgm:chMax val="0"/>
          <dgm:chPref val="0"/>
        </dgm:presLayoutVars>
      </dgm:prSet>
      <dgm:spPr/>
    </dgm:pt>
    <dgm:pt modelId="{8BD1E86A-9E1B-4FF1-A50C-9B644AA971AD}" type="pres">
      <dgm:prSet presAssocID="{174D7315-3D16-46E5-9D2B-843EB56880F8}" presName="sibTrans" presStyleCnt="0"/>
      <dgm:spPr/>
    </dgm:pt>
    <dgm:pt modelId="{06D4A298-6EDC-4967-A8D3-83063F37EB21}" type="pres">
      <dgm:prSet presAssocID="{8AEA9CBA-AD71-485A-A5D4-19E67C94486D}" presName="compNode" presStyleCnt="0"/>
      <dgm:spPr/>
    </dgm:pt>
    <dgm:pt modelId="{8B1B1593-9075-40DF-BFC5-C3B5FCE5D2E8}" type="pres">
      <dgm:prSet presAssocID="{8AEA9CBA-AD71-485A-A5D4-19E67C94486D}" presName="bgRect" presStyleLbl="bgShp" presStyleIdx="4" presStyleCnt="5"/>
      <dgm:spPr/>
    </dgm:pt>
    <dgm:pt modelId="{CAD96EE6-57B0-41CA-B2FB-E2CE1F32FD29}" type="pres">
      <dgm:prSet presAssocID="{8AEA9CBA-AD71-485A-A5D4-19E67C9448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D7F49116-C8CF-46F1-BC70-3C6A66771D1D}" type="pres">
      <dgm:prSet presAssocID="{8AEA9CBA-AD71-485A-A5D4-19E67C94486D}" presName="spaceRect" presStyleCnt="0"/>
      <dgm:spPr/>
    </dgm:pt>
    <dgm:pt modelId="{DC40F0B4-8E10-49D1-9998-1C9128223AE6}" type="pres">
      <dgm:prSet presAssocID="{8AEA9CBA-AD71-485A-A5D4-19E67C94486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90CC001-5EA3-4ABC-A349-35BC55B43DE5}" srcId="{7F153405-0B70-4901-8F18-B6140D93738B}" destId="{CB7812AD-0970-42BB-A1F3-770F0FB00958}" srcOrd="2" destOrd="0" parTransId="{A62C55E4-C8B5-4F82-9274-DCABB66DB055}" sibTransId="{51C39AC4-B398-4CAE-80CE-ACFC0ED54A12}"/>
    <dgm:cxn modelId="{AA014222-AF69-4C01-AA15-4C305F97F5B9}" type="presOf" srcId="{7F153405-0B70-4901-8F18-B6140D93738B}" destId="{D9147263-52B9-4BDC-B898-837C00151438}" srcOrd="0" destOrd="0" presId="urn:microsoft.com/office/officeart/2018/2/layout/IconVerticalSolidList"/>
    <dgm:cxn modelId="{2FF95DA5-59E3-4DAA-BEE0-BB172AC9C773}" type="presOf" srcId="{29020BAC-3C6B-48BA-941E-BF52391C8F62}" destId="{79DA7430-27EF-4C90-8807-61F8BBECF9EA}" srcOrd="0" destOrd="0" presId="urn:microsoft.com/office/officeart/2018/2/layout/IconVerticalSolidList"/>
    <dgm:cxn modelId="{F59E60B4-D01D-446D-918A-4CA66C820C97}" srcId="{7F153405-0B70-4901-8F18-B6140D93738B}" destId="{5B722261-9C41-4B8D-BBAC-08F9ADD606DF}" srcOrd="0" destOrd="0" parTransId="{DF363C6D-5823-415F-B9DB-D6A9CF390181}" sibTransId="{5746C1BC-46DC-49E6-8F68-A4B422B0361E}"/>
    <dgm:cxn modelId="{EDD68FB4-B6F1-4EAC-80B6-DC0B4F4EAB36}" srcId="{7F153405-0B70-4901-8F18-B6140D93738B}" destId="{2C15021C-36DD-4D36-A692-C68DB9BE791C}" srcOrd="1" destOrd="0" parTransId="{E44EFAF8-D7F4-4BE1-B103-E7A9BA654DC8}" sibTransId="{5B85C2B4-B3F3-49AC-AE2A-167C30D45A30}"/>
    <dgm:cxn modelId="{703B1FC7-E9EF-46D4-9C79-9D9146636962}" srcId="{7F153405-0B70-4901-8F18-B6140D93738B}" destId="{8AEA9CBA-AD71-485A-A5D4-19E67C94486D}" srcOrd="4" destOrd="0" parTransId="{32751792-9501-4E10-ADCE-BBF893348B57}" sibTransId="{69254BB3-9285-451A-9AB2-88BA21A29FA9}"/>
    <dgm:cxn modelId="{62CFD7C8-DA26-4AFD-B4AA-9855F81E5AC5}" type="presOf" srcId="{8AEA9CBA-AD71-485A-A5D4-19E67C94486D}" destId="{DC40F0B4-8E10-49D1-9998-1C9128223AE6}" srcOrd="0" destOrd="0" presId="urn:microsoft.com/office/officeart/2018/2/layout/IconVerticalSolidList"/>
    <dgm:cxn modelId="{B36FEAC9-BBA8-4133-B500-490F99D85EFD}" type="presOf" srcId="{5B722261-9C41-4B8D-BBAC-08F9ADD606DF}" destId="{54DE8149-1527-4DD6-AA80-6CB3B173CA80}" srcOrd="0" destOrd="0" presId="urn:microsoft.com/office/officeart/2018/2/layout/IconVerticalSolidList"/>
    <dgm:cxn modelId="{790120DC-7561-4366-9436-77ABAE1B4AD7}" type="presOf" srcId="{2C15021C-36DD-4D36-A692-C68DB9BE791C}" destId="{B20CFBDF-199C-45B3-9074-F1D947B0575F}" srcOrd="0" destOrd="0" presId="urn:microsoft.com/office/officeart/2018/2/layout/IconVerticalSolidList"/>
    <dgm:cxn modelId="{159171E8-6CC6-46A2-B5F8-0E6012967254}" type="presOf" srcId="{CB7812AD-0970-42BB-A1F3-770F0FB00958}" destId="{57524C60-70CE-4C40-B762-50CEBF7223D9}" srcOrd="0" destOrd="0" presId="urn:microsoft.com/office/officeart/2018/2/layout/IconVerticalSolidList"/>
    <dgm:cxn modelId="{EEDE5DFA-9EA3-4B01-8D5C-3C453CDB83EF}" srcId="{7F153405-0B70-4901-8F18-B6140D93738B}" destId="{29020BAC-3C6B-48BA-941E-BF52391C8F62}" srcOrd="3" destOrd="0" parTransId="{0FB80E45-075D-40B2-834B-97C61CCE9298}" sibTransId="{174D7315-3D16-46E5-9D2B-843EB56880F8}"/>
    <dgm:cxn modelId="{A3C15631-70EB-4F98-8116-F1D3AF2D803C}" type="presParOf" srcId="{D9147263-52B9-4BDC-B898-837C00151438}" destId="{2BD0AA98-8D6C-4643-8CE0-4A72BB1C64DA}" srcOrd="0" destOrd="0" presId="urn:microsoft.com/office/officeart/2018/2/layout/IconVerticalSolidList"/>
    <dgm:cxn modelId="{D0DEF89D-D76E-4667-959F-D0CDA1FA513B}" type="presParOf" srcId="{2BD0AA98-8D6C-4643-8CE0-4A72BB1C64DA}" destId="{8C0FD396-EF3A-4279-9312-5E9FAFB8C0FD}" srcOrd="0" destOrd="0" presId="urn:microsoft.com/office/officeart/2018/2/layout/IconVerticalSolidList"/>
    <dgm:cxn modelId="{C6E287A0-4094-489C-BDA1-D5A73E9AA28E}" type="presParOf" srcId="{2BD0AA98-8D6C-4643-8CE0-4A72BB1C64DA}" destId="{631F1CF1-6DB4-4368-83B7-CAFE1702E0C7}" srcOrd="1" destOrd="0" presId="urn:microsoft.com/office/officeart/2018/2/layout/IconVerticalSolidList"/>
    <dgm:cxn modelId="{9E9F8882-9EBC-4312-AE30-0BB6C69B7425}" type="presParOf" srcId="{2BD0AA98-8D6C-4643-8CE0-4A72BB1C64DA}" destId="{7CE5E99E-4293-4BB1-B92D-B020F2EAABC7}" srcOrd="2" destOrd="0" presId="urn:microsoft.com/office/officeart/2018/2/layout/IconVerticalSolidList"/>
    <dgm:cxn modelId="{81E164D4-897D-440E-A547-B7B2B8FFAC26}" type="presParOf" srcId="{2BD0AA98-8D6C-4643-8CE0-4A72BB1C64DA}" destId="{54DE8149-1527-4DD6-AA80-6CB3B173CA80}" srcOrd="3" destOrd="0" presId="urn:microsoft.com/office/officeart/2018/2/layout/IconVerticalSolidList"/>
    <dgm:cxn modelId="{C63DF0C7-B35F-41B7-B71E-115E6A34C7E4}" type="presParOf" srcId="{D9147263-52B9-4BDC-B898-837C00151438}" destId="{1BAF03F4-7DC1-4B8F-99B3-C00AAF2A7B7E}" srcOrd="1" destOrd="0" presId="urn:microsoft.com/office/officeart/2018/2/layout/IconVerticalSolidList"/>
    <dgm:cxn modelId="{E7380FC6-0EE5-4550-A332-46F573B13165}" type="presParOf" srcId="{D9147263-52B9-4BDC-B898-837C00151438}" destId="{FF1A8819-903C-4624-B5C4-8CB1F02C638B}" srcOrd="2" destOrd="0" presId="urn:microsoft.com/office/officeart/2018/2/layout/IconVerticalSolidList"/>
    <dgm:cxn modelId="{76369198-9EF6-47D0-8025-97CDA97792EB}" type="presParOf" srcId="{FF1A8819-903C-4624-B5C4-8CB1F02C638B}" destId="{F2714C4D-5F0B-4857-8DA5-7304C156A22A}" srcOrd="0" destOrd="0" presId="urn:microsoft.com/office/officeart/2018/2/layout/IconVerticalSolidList"/>
    <dgm:cxn modelId="{B4DA284C-13B4-4DBB-8DEF-D4D2EB407FC8}" type="presParOf" srcId="{FF1A8819-903C-4624-B5C4-8CB1F02C638B}" destId="{12D79EA4-3EFF-4D90-A60D-DDF6387C41A9}" srcOrd="1" destOrd="0" presId="urn:microsoft.com/office/officeart/2018/2/layout/IconVerticalSolidList"/>
    <dgm:cxn modelId="{86F67AD0-8317-4813-8966-8DD6275BB291}" type="presParOf" srcId="{FF1A8819-903C-4624-B5C4-8CB1F02C638B}" destId="{34C560C1-80AF-4565-B6B7-2B9C7EA37C81}" srcOrd="2" destOrd="0" presId="urn:microsoft.com/office/officeart/2018/2/layout/IconVerticalSolidList"/>
    <dgm:cxn modelId="{180AEF02-5656-4AE7-84BA-2DD548EF1D2A}" type="presParOf" srcId="{FF1A8819-903C-4624-B5C4-8CB1F02C638B}" destId="{B20CFBDF-199C-45B3-9074-F1D947B0575F}" srcOrd="3" destOrd="0" presId="urn:microsoft.com/office/officeart/2018/2/layout/IconVerticalSolidList"/>
    <dgm:cxn modelId="{1A568425-A8D1-4CE4-96C8-65EDDDB32F7F}" type="presParOf" srcId="{D9147263-52B9-4BDC-B898-837C00151438}" destId="{8A2175F3-E56E-4F76-B425-CF48568A911C}" srcOrd="3" destOrd="0" presId="urn:microsoft.com/office/officeart/2018/2/layout/IconVerticalSolidList"/>
    <dgm:cxn modelId="{7124D979-31FB-4662-9949-978B982A751C}" type="presParOf" srcId="{D9147263-52B9-4BDC-B898-837C00151438}" destId="{60B3D979-CC93-465B-B66A-5B3E2CA97A28}" srcOrd="4" destOrd="0" presId="urn:microsoft.com/office/officeart/2018/2/layout/IconVerticalSolidList"/>
    <dgm:cxn modelId="{B8202C40-25BA-4A9F-A46E-DC78A4FC5993}" type="presParOf" srcId="{60B3D979-CC93-465B-B66A-5B3E2CA97A28}" destId="{E01A1F99-5290-4399-A021-398E393BD91D}" srcOrd="0" destOrd="0" presId="urn:microsoft.com/office/officeart/2018/2/layout/IconVerticalSolidList"/>
    <dgm:cxn modelId="{EA749EAB-32A2-41DB-88B7-B05EB942F5B4}" type="presParOf" srcId="{60B3D979-CC93-465B-B66A-5B3E2CA97A28}" destId="{C0001E1F-27C5-404E-B0A8-AA9160663A14}" srcOrd="1" destOrd="0" presId="urn:microsoft.com/office/officeart/2018/2/layout/IconVerticalSolidList"/>
    <dgm:cxn modelId="{711BC157-8EE1-4822-8D77-81840B992FB7}" type="presParOf" srcId="{60B3D979-CC93-465B-B66A-5B3E2CA97A28}" destId="{0B05CA52-D27B-4AB5-9491-6D36957DC1BA}" srcOrd="2" destOrd="0" presId="urn:microsoft.com/office/officeart/2018/2/layout/IconVerticalSolidList"/>
    <dgm:cxn modelId="{42FB4531-8D90-45D9-9426-48627291ED46}" type="presParOf" srcId="{60B3D979-CC93-465B-B66A-5B3E2CA97A28}" destId="{57524C60-70CE-4C40-B762-50CEBF7223D9}" srcOrd="3" destOrd="0" presId="urn:microsoft.com/office/officeart/2018/2/layout/IconVerticalSolidList"/>
    <dgm:cxn modelId="{BA154A3D-833C-485E-8CE1-4DFB644B564B}" type="presParOf" srcId="{D9147263-52B9-4BDC-B898-837C00151438}" destId="{F7228B0D-48D7-45C3-8A4D-174834103C27}" srcOrd="5" destOrd="0" presId="urn:microsoft.com/office/officeart/2018/2/layout/IconVerticalSolidList"/>
    <dgm:cxn modelId="{ECB3BD29-E249-4741-9C2F-46AAF37C37F0}" type="presParOf" srcId="{D9147263-52B9-4BDC-B898-837C00151438}" destId="{F93A1A3A-39C4-4889-8894-C0CD8FF2907D}" srcOrd="6" destOrd="0" presId="urn:microsoft.com/office/officeart/2018/2/layout/IconVerticalSolidList"/>
    <dgm:cxn modelId="{33EB90FD-F45D-4096-9031-41E48DDA476D}" type="presParOf" srcId="{F93A1A3A-39C4-4889-8894-C0CD8FF2907D}" destId="{51120098-8C56-4D3B-BCF9-2C4CD3DBC135}" srcOrd="0" destOrd="0" presId="urn:microsoft.com/office/officeart/2018/2/layout/IconVerticalSolidList"/>
    <dgm:cxn modelId="{D0C19DE2-7ECA-47EE-8F32-62C2A64AB7A8}" type="presParOf" srcId="{F93A1A3A-39C4-4889-8894-C0CD8FF2907D}" destId="{F102FC81-E792-4313-9A76-5C347E13470A}" srcOrd="1" destOrd="0" presId="urn:microsoft.com/office/officeart/2018/2/layout/IconVerticalSolidList"/>
    <dgm:cxn modelId="{A5791240-236E-48E8-9FD5-5B115DEEFE04}" type="presParOf" srcId="{F93A1A3A-39C4-4889-8894-C0CD8FF2907D}" destId="{41C80370-2283-4250-A884-5058B38CEC91}" srcOrd="2" destOrd="0" presId="urn:microsoft.com/office/officeart/2018/2/layout/IconVerticalSolidList"/>
    <dgm:cxn modelId="{32DA9EBE-75B9-4345-8886-78FDE026A3F8}" type="presParOf" srcId="{F93A1A3A-39C4-4889-8894-C0CD8FF2907D}" destId="{79DA7430-27EF-4C90-8807-61F8BBECF9EA}" srcOrd="3" destOrd="0" presId="urn:microsoft.com/office/officeart/2018/2/layout/IconVerticalSolidList"/>
    <dgm:cxn modelId="{40D125FD-4E62-4E93-B0B8-7E5F5C7EFC6C}" type="presParOf" srcId="{D9147263-52B9-4BDC-B898-837C00151438}" destId="{8BD1E86A-9E1B-4FF1-A50C-9B644AA971AD}" srcOrd="7" destOrd="0" presId="urn:microsoft.com/office/officeart/2018/2/layout/IconVerticalSolidList"/>
    <dgm:cxn modelId="{F7030A81-24F6-43AB-BD44-7D3638BCDE9D}" type="presParOf" srcId="{D9147263-52B9-4BDC-B898-837C00151438}" destId="{06D4A298-6EDC-4967-A8D3-83063F37EB21}" srcOrd="8" destOrd="0" presId="urn:microsoft.com/office/officeart/2018/2/layout/IconVerticalSolidList"/>
    <dgm:cxn modelId="{53272ABA-3E47-44F4-B640-8F69BFE3B0BA}" type="presParOf" srcId="{06D4A298-6EDC-4967-A8D3-83063F37EB21}" destId="{8B1B1593-9075-40DF-BFC5-C3B5FCE5D2E8}" srcOrd="0" destOrd="0" presId="urn:microsoft.com/office/officeart/2018/2/layout/IconVerticalSolidList"/>
    <dgm:cxn modelId="{4CE00A83-90C6-4231-83AA-2DEF1E0037E3}" type="presParOf" srcId="{06D4A298-6EDC-4967-A8D3-83063F37EB21}" destId="{CAD96EE6-57B0-41CA-B2FB-E2CE1F32FD29}" srcOrd="1" destOrd="0" presId="urn:microsoft.com/office/officeart/2018/2/layout/IconVerticalSolidList"/>
    <dgm:cxn modelId="{E0E2DF9B-2530-434A-B6A3-E5AFA2240DCC}" type="presParOf" srcId="{06D4A298-6EDC-4967-A8D3-83063F37EB21}" destId="{D7F49116-C8CF-46F1-BC70-3C6A66771D1D}" srcOrd="2" destOrd="0" presId="urn:microsoft.com/office/officeart/2018/2/layout/IconVerticalSolidList"/>
    <dgm:cxn modelId="{F4A59FB5-DE7F-41B9-AD4E-29042D0422D1}" type="presParOf" srcId="{06D4A298-6EDC-4967-A8D3-83063F37EB21}" destId="{DC40F0B4-8E10-49D1-9998-1C9128223A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5852CB-FFB9-4816-A92C-4A96D37A114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DB4E4B-E748-4450-A3E6-4B20F316FFD2}">
      <dgm:prSet/>
      <dgm:spPr/>
      <dgm:t>
        <a:bodyPr/>
        <a:lstStyle/>
        <a:p>
          <a:r>
            <a:rPr lang="cs-CZ" b="1"/>
            <a:t>Vyhnout se </a:t>
          </a:r>
          <a:endParaRPr lang="en-US"/>
        </a:p>
      </dgm:t>
    </dgm:pt>
    <dgm:pt modelId="{C696EEDB-A303-445B-A84E-5C8018B7B2B5}" type="parTrans" cxnId="{BF3508A9-3E5A-4C4B-81FD-906123E8D006}">
      <dgm:prSet/>
      <dgm:spPr/>
      <dgm:t>
        <a:bodyPr/>
        <a:lstStyle/>
        <a:p>
          <a:endParaRPr lang="en-US"/>
        </a:p>
      </dgm:t>
    </dgm:pt>
    <dgm:pt modelId="{415FF356-75BB-4DA2-AB42-9D6FFEB058ED}" type="sibTrans" cxnId="{BF3508A9-3E5A-4C4B-81FD-906123E8D006}">
      <dgm:prSet/>
      <dgm:spPr/>
      <dgm:t>
        <a:bodyPr/>
        <a:lstStyle/>
        <a:p>
          <a:endParaRPr lang="en-US"/>
        </a:p>
      </dgm:t>
    </dgm:pt>
    <dgm:pt modelId="{0C1C8A55-1A0F-4FA3-B45F-B18505D91C6C}">
      <dgm:prSet/>
      <dgm:spPr/>
      <dgm:t>
        <a:bodyPr/>
        <a:lstStyle/>
        <a:p>
          <a:r>
            <a:rPr lang="cs-CZ" b="1"/>
            <a:t>Přesunout, sdílet</a:t>
          </a:r>
          <a:endParaRPr lang="en-US"/>
        </a:p>
      </dgm:t>
    </dgm:pt>
    <dgm:pt modelId="{13846A38-BBCC-4080-8819-B0A33F5D5DA0}" type="parTrans" cxnId="{AE6A9C51-7529-4BC0-88F5-0352DB4C4A0F}">
      <dgm:prSet/>
      <dgm:spPr/>
      <dgm:t>
        <a:bodyPr/>
        <a:lstStyle/>
        <a:p>
          <a:endParaRPr lang="en-US"/>
        </a:p>
      </dgm:t>
    </dgm:pt>
    <dgm:pt modelId="{D826F45C-8F5F-4E40-812A-CBCFADFDFCE4}" type="sibTrans" cxnId="{AE6A9C51-7529-4BC0-88F5-0352DB4C4A0F}">
      <dgm:prSet/>
      <dgm:spPr/>
      <dgm:t>
        <a:bodyPr/>
        <a:lstStyle/>
        <a:p>
          <a:endParaRPr lang="en-US"/>
        </a:p>
      </dgm:t>
    </dgm:pt>
    <dgm:pt modelId="{DDF8C833-C0CF-4BE5-A29E-4F4E73D26CA9}">
      <dgm:prSet/>
      <dgm:spPr/>
      <dgm:t>
        <a:bodyPr/>
        <a:lstStyle/>
        <a:p>
          <a:r>
            <a:rPr lang="cs-CZ" b="1"/>
            <a:t>Zmírnit</a:t>
          </a:r>
          <a:endParaRPr lang="en-US"/>
        </a:p>
      </dgm:t>
    </dgm:pt>
    <dgm:pt modelId="{7756B6A4-BE4A-47DE-AD4F-867F84ECEEB4}" type="parTrans" cxnId="{2A51EBF4-47BD-41FE-8E11-16683A6CAEEC}">
      <dgm:prSet/>
      <dgm:spPr/>
      <dgm:t>
        <a:bodyPr/>
        <a:lstStyle/>
        <a:p>
          <a:endParaRPr lang="en-US"/>
        </a:p>
      </dgm:t>
    </dgm:pt>
    <dgm:pt modelId="{49263B73-57A9-4447-A90A-2ABE738BCCD3}" type="sibTrans" cxnId="{2A51EBF4-47BD-41FE-8E11-16683A6CAEEC}">
      <dgm:prSet/>
      <dgm:spPr/>
      <dgm:t>
        <a:bodyPr/>
        <a:lstStyle/>
        <a:p>
          <a:endParaRPr lang="en-US"/>
        </a:p>
      </dgm:t>
    </dgm:pt>
    <dgm:pt modelId="{C030A0A4-F0D8-4E25-9142-59E09A7B94EC}">
      <dgm:prSet/>
      <dgm:spPr/>
      <dgm:t>
        <a:bodyPr/>
        <a:lstStyle/>
        <a:p>
          <a:r>
            <a:rPr lang="cs-CZ" b="1"/>
            <a:t>Akceptovat</a:t>
          </a:r>
          <a:endParaRPr lang="en-US"/>
        </a:p>
      </dgm:t>
    </dgm:pt>
    <dgm:pt modelId="{7498EA1A-46E5-4EF6-AD2E-6016F6D8F20B}" type="parTrans" cxnId="{EB03D42A-1E2D-46C5-80BD-E478464EE739}">
      <dgm:prSet/>
      <dgm:spPr/>
      <dgm:t>
        <a:bodyPr/>
        <a:lstStyle/>
        <a:p>
          <a:endParaRPr lang="en-US"/>
        </a:p>
      </dgm:t>
    </dgm:pt>
    <dgm:pt modelId="{3761CE11-A5C6-4A13-9D42-BF4D6B42BFE3}" type="sibTrans" cxnId="{EB03D42A-1E2D-46C5-80BD-E478464EE739}">
      <dgm:prSet/>
      <dgm:spPr/>
      <dgm:t>
        <a:bodyPr/>
        <a:lstStyle/>
        <a:p>
          <a:endParaRPr lang="en-US"/>
        </a:p>
      </dgm:t>
    </dgm:pt>
    <dgm:pt modelId="{9F2E406D-720D-4127-85EE-EC689CEC49D9}">
      <dgm:prSet/>
      <dgm:spPr/>
      <dgm:t>
        <a:bodyPr/>
        <a:lstStyle/>
        <a:p>
          <a:r>
            <a:rPr lang="cs-CZ" b="1"/>
            <a:t>„Plán B“</a:t>
          </a:r>
          <a:endParaRPr lang="en-US"/>
        </a:p>
      </dgm:t>
    </dgm:pt>
    <dgm:pt modelId="{43E8D45D-5D26-4FC0-8044-389C2EB9E0BC}" type="parTrans" cxnId="{A1BBC01C-0E0C-400A-BC89-57D9D08A2DE9}">
      <dgm:prSet/>
      <dgm:spPr/>
      <dgm:t>
        <a:bodyPr/>
        <a:lstStyle/>
        <a:p>
          <a:endParaRPr lang="en-US"/>
        </a:p>
      </dgm:t>
    </dgm:pt>
    <dgm:pt modelId="{3668ECF9-B21E-46C1-B759-40D76408B8C3}" type="sibTrans" cxnId="{A1BBC01C-0E0C-400A-BC89-57D9D08A2DE9}">
      <dgm:prSet/>
      <dgm:spPr/>
      <dgm:t>
        <a:bodyPr/>
        <a:lstStyle/>
        <a:p>
          <a:endParaRPr lang="en-US"/>
        </a:p>
      </dgm:t>
    </dgm:pt>
    <dgm:pt modelId="{494FC916-92B3-44AD-B1B0-F411E02D0CE8}" type="pres">
      <dgm:prSet presAssocID="{485852CB-FFB9-4816-A92C-4A96D37A114C}" presName="linear" presStyleCnt="0">
        <dgm:presLayoutVars>
          <dgm:dir/>
          <dgm:animLvl val="lvl"/>
          <dgm:resizeHandles val="exact"/>
        </dgm:presLayoutVars>
      </dgm:prSet>
      <dgm:spPr/>
    </dgm:pt>
    <dgm:pt modelId="{307815B3-092D-46AA-8047-3C0E819208F6}" type="pres">
      <dgm:prSet presAssocID="{8ADB4E4B-E748-4450-A3E6-4B20F316FFD2}" presName="parentLin" presStyleCnt="0"/>
      <dgm:spPr/>
    </dgm:pt>
    <dgm:pt modelId="{333F41CC-C73A-4484-B843-A941175179CE}" type="pres">
      <dgm:prSet presAssocID="{8ADB4E4B-E748-4450-A3E6-4B20F316FFD2}" presName="parentLeftMargin" presStyleLbl="node1" presStyleIdx="0" presStyleCnt="5"/>
      <dgm:spPr/>
    </dgm:pt>
    <dgm:pt modelId="{BA2E494B-A385-4FE2-8F9B-2E04FCD9A120}" type="pres">
      <dgm:prSet presAssocID="{8ADB4E4B-E748-4450-A3E6-4B20F316FFD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5F5A009-6C3F-4CE1-842B-D54241F6BB9E}" type="pres">
      <dgm:prSet presAssocID="{8ADB4E4B-E748-4450-A3E6-4B20F316FFD2}" presName="negativeSpace" presStyleCnt="0"/>
      <dgm:spPr/>
    </dgm:pt>
    <dgm:pt modelId="{EFCD6FE6-7C22-4B9C-B99B-4D1245952619}" type="pres">
      <dgm:prSet presAssocID="{8ADB4E4B-E748-4450-A3E6-4B20F316FFD2}" presName="childText" presStyleLbl="conFgAcc1" presStyleIdx="0" presStyleCnt="5">
        <dgm:presLayoutVars>
          <dgm:bulletEnabled val="1"/>
        </dgm:presLayoutVars>
      </dgm:prSet>
      <dgm:spPr/>
    </dgm:pt>
    <dgm:pt modelId="{F3D0855C-1AF9-4C85-932B-8C75CC98093D}" type="pres">
      <dgm:prSet presAssocID="{415FF356-75BB-4DA2-AB42-9D6FFEB058ED}" presName="spaceBetweenRectangles" presStyleCnt="0"/>
      <dgm:spPr/>
    </dgm:pt>
    <dgm:pt modelId="{C8FEE0C4-E721-4EB3-A164-F72E9DA47337}" type="pres">
      <dgm:prSet presAssocID="{0C1C8A55-1A0F-4FA3-B45F-B18505D91C6C}" presName="parentLin" presStyleCnt="0"/>
      <dgm:spPr/>
    </dgm:pt>
    <dgm:pt modelId="{27E8C85B-4EB5-4BD4-BFE3-4FB0B183A75B}" type="pres">
      <dgm:prSet presAssocID="{0C1C8A55-1A0F-4FA3-B45F-B18505D91C6C}" presName="parentLeftMargin" presStyleLbl="node1" presStyleIdx="0" presStyleCnt="5"/>
      <dgm:spPr/>
    </dgm:pt>
    <dgm:pt modelId="{82F76FE3-1F94-449D-9E65-B50010DFD6B8}" type="pres">
      <dgm:prSet presAssocID="{0C1C8A55-1A0F-4FA3-B45F-B18505D91C6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55D52D-0FB9-44B3-9D95-42AA07764E66}" type="pres">
      <dgm:prSet presAssocID="{0C1C8A55-1A0F-4FA3-B45F-B18505D91C6C}" presName="negativeSpace" presStyleCnt="0"/>
      <dgm:spPr/>
    </dgm:pt>
    <dgm:pt modelId="{B0B7B662-D37F-41F4-B589-8DCCC9A613BF}" type="pres">
      <dgm:prSet presAssocID="{0C1C8A55-1A0F-4FA3-B45F-B18505D91C6C}" presName="childText" presStyleLbl="conFgAcc1" presStyleIdx="1" presStyleCnt="5">
        <dgm:presLayoutVars>
          <dgm:bulletEnabled val="1"/>
        </dgm:presLayoutVars>
      </dgm:prSet>
      <dgm:spPr/>
    </dgm:pt>
    <dgm:pt modelId="{57D0B49C-5637-4F5B-BE9C-828844DEBA8C}" type="pres">
      <dgm:prSet presAssocID="{D826F45C-8F5F-4E40-812A-CBCFADFDFCE4}" presName="spaceBetweenRectangles" presStyleCnt="0"/>
      <dgm:spPr/>
    </dgm:pt>
    <dgm:pt modelId="{7BE936FE-1743-4EC6-8127-34D9FE347B1C}" type="pres">
      <dgm:prSet presAssocID="{DDF8C833-C0CF-4BE5-A29E-4F4E73D26CA9}" presName="parentLin" presStyleCnt="0"/>
      <dgm:spPr/>
    </dgm:pt>
    <dgm:pt modelId="{32E30DFD-AE85-42B3-BED9-29A57BADE410}" type="pres">
      <dgm:prSet presAssocID="{DDF8C833-C0CF-4BE5-A29E-4F4E73D26CA9}" presName="parentLeftMargin" presStyleLbl="node1" presStyleIdx="1" presStyleCnt="5"/>
      <dgm:spPr/>
    </dgm:pt>
    <dgm:pt modelId="{9B88CA9E-D613-4945-8079-D32DE2FE3280}" type="pres">
      <dgm:prSet presAssocID="{DDF8C833-C0CF-4BE5-A29E-4F4E73D26CA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DA4B648-D4C7-4108-989C-DEAD7F8A8CCA}" type="pres">
      <dgm:prSet presAssocID="{DDF8C833-C0CF-4BE5-A29E-4F4E73D26CA9}" presName="negativeSpace" presStyleCnt="0"/>
      <dgm:spPr/>
    </dgm:pt>
    <dgm:pt modelId="{517D6E9E-0837-4848-B2B0-34E3ED6BD07D}" type="pres">
      <dgm:prSet presAssocID="{DDF8C833-C0CF-4BE5-A29E-4F4E73D26CA9}" presName="childText" presStyleLbl="conFgAcc1" presStyleIdx="2" presStyleCnt="5">
        <dgm:presLayoutVars>
          <dgm:bulletEnabled val="1"/>
        </dgm:presLayoutVars>
      </dgm:prSet>
      <dgm:spPr/>
    </dgm:pt>
    <dgm:pt modelId="{93D239F5-6D06-4239-8829-4F3B21569E60}" type="pres">
      <dgm:prSet presAssocID="{49263B73-57A9-4447-A90A-2ABE738BCCD3}" presName="spaceBetweenRectangles" presStyleCnt="0"/>
      <dgm:spPr/>
    </dgm:pt>
    <dgm:pt modelId="{75CB45AB-32B6-4C93-8613-6AC94E870DC1}" type="pres">
      <dgm:prSet presAssocID="{C030A0A4-F0D8-4E25-9142-59E09A7B94EC}" presName="parentLin" presStyleCnt="0"/>
      <dgm:spPr/>
    </dgm:pt>
    <dgm:pt modelId="{7935E701-F8D3-4033-A068-5867432A9589}" type="pres">
      <dgm:prSet presAssocID="{C030A0A4-F0D8-4E25-9142-59E09A7B94EC}" presName="parentLeftMargin" presStyleLbl="node1" presStyleIdx="2" presStyleCnt="5"/>
      <dgm:spPr/>
    </dgm:pt>
    <dgm:pt modelId="{53108B03-27F4-425B-AB21-61EA14F0B403}" type="pres">
      <dgm:prSet presAssocID="{C030A0A4-F0D8-4E25-9142-59E09A7B94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2D2294-566E-44CC-94CF-ECF3F737DA87}" type="pres">
      <dgm:prSet presAssocID="{C030A0A4-F0D8-4E25-9142-59E09A7B94EC}" presName="negativeSpace" presStyleCnt="0"/>
      <dgm:spPr/>
    </dgm:pt>
    <dgm:pt modelId="{603F7C91-C0B1-4246-96C8-6670606A1012}" type="pres">
      <dgm:prSet presAssocID="{C030A0A4-F0D8-4E25-9142-59E09A7B94EC}" presName="childText" presStyleLbl="conFgAcc1" presStyleIdx="3" presStyleCnt="5">
        <dgm:presLayoutVars>
          <dgm:bulletEnabled val="1"/>
        </dgm:presLayoutVars>
      </dgm:prSet>
      <dgm:spPr/>
    </dgm:pt>
    <dgm:pt modelId="{5D5AE658-663E-4778-813D-EBE46DA8FD22}" type="pres">
      <dgm:prSet presAssocID="{3761CE11-A5C6-4A13-9D42-BF4D6B42BFE3}" presName="spaceBetweenRectangles" presStyleCnt="0"/>
      <dgm:spPr/>
    </dgm:pt>
    <dgm:pt modelId="{202F437B-7C9C-4265-869E-0750EA6D230C}" type="pres">
      <dgm:prSet presAssocID="{9F2E406D-720D-4127-85EE-EC689CEC49D9}" presName="parentLin" presStyleCnt="0"/>
      <dgm:spPr/>
    </dgm:pt>
    <dgm:pt modelId="{4EFBE365-6C69-4506-AC31-CFBF0E97ABAD}" type="pres">
      <dgm:prSet presAssocID="{9F2E406D-720D-4127-85EE-EC689CEC49D9}" presName="parentLeftMargin" presStyleLbl="node1" presStyleIdx="3" presStyleCnt="5"/>
      <dgm:spPr/>
    </dgm:pt>
    <dgm:pt modelId="{0C7C8CCC-2DA6-4076-9269-36C956D45D47}" type="pres">
      <dgm:prSet presAssocID="{9F2E406D-720D-4127-85EE-EC689CEC49D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E115AD7-A2FB-4E09-A71D-315A93A995D0}" type="pres">
      <dgm:prSet presAssocID="{9F2E406D-720D-4127-85EE-EC689CEC49D9}" presName="negativeSpace" presStyleCnt="0"/>
      <dgm:spPr/>
    </dgm:pt>
    <dgm:pt modelId="{1BCBBB68-BDF2-49AA-8861-AB36C2B3D58E}" type="pres">
      <dgm:prSet presAssocID="{9F2E406D-720D-4127-85EE-EC689CEC49D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70CB16-38E5-442E-A395-8CFFBCD7FB1B}" type="presOf" srcId="{C030A0A4-F0D8-4E25-9142-59E09A7B94EC}" destId="{53108B03-27F4-425B-AB21-61EA14F0B403}" srcOrd="1" destOrd="0" presId="urn:microsoft.com/office/officeart/2005/8/layout/list1"/>
    <dgm:cxn modelId="{3B1C3A1C-6357-4F34-85B8-F09923791771}" type="presOf" srcId="{C030A0A4-F0D8-4E25-9142-59E09A7B94EC}" destId="{7935E701-F8D3-4033-A068-5867432A9589}" srcOrd="0" destOrd="0" presId="urn:microsoft.com/office/officeart/2005/8/layout/list1"/>
    <dgm:cxn modelId="{A1BBC01C-0E0C-400A-BC89-57D9D08A2DE9}" srcId="{485852CB-FFB9-4816-A92C-4A96D37A114C}" destId="{9F2E406D-720D-4127-85EE-EC689CEC49D9}" srcOrd="4" destOrd="0" parTransId="{43E8D45D-5D26-4FC0-8044-389C2EB9E0BC}" sibTransId="{3668ECF9-B21E-46C1-B759-40D76408B8C3}"/>
    <dgm:cxn modelId="{EB03D42A-1E2D-46C5-80BD-E478464EE739}" srcId="{485852CB-FFB9-4816-A92C-4A96D37A114C}" destId="{C030A0A4-F0D8-4E25-9142-59E09A7B94EC}" srcOrd="3" destOrd="0" parTransId="{7498EA1A-46E5-4EF6-AD2E-6016F6D8F20B}" sibTransId="{3761CE11-A5C6-4A13-9D42-BF4D6B42BFE3}"/>
    <dgm:cxn modelId="{12DE034C-1C33-41D8-A033-0B3EAA417B75}" type="presOf" srcId="{8ADB4E4B-E748-4450-A3E6-4B20F316FFD2}" destId="{333F41CC-C73A-4484-B843-A941175179CE}" srcOrd="0" destOrd="0" presId="urn:microsoft.com/office/officeart/2005/8/layout/list1"/>
    <dgm:cxn modelId="{BE98E36F-8EFF-4492-A8C1-6DECD42DE259}" type="presOf" srcId="{485852CB-FFB9-4816-A92C-4A96D37A114C}" destId="{494FC916-92B3-44AD-B1B0-F411E02D0CE8}" srcOrd="0" destOrd="0" presId="urn:microsoft.com/office/officeart/2005/8/layout/list1"/>
    <dgm:cxn modelId="{AE6A9C51-7529-4BC0-88F5-0352DB4C4A0F}" srcId="{485852CB-FFB9-4816-A92C-4A96D37A114C}" destId="{0C1C8A55-1A0F-4FA3-B45F-B18505D91C6C}" srcOrd="1" destOrd="0" parTransId="{13846A38-BBCC-4080-8819-B0A33F5D5DA0}" sibTransId="{D826F45C-8F5F-4E40-812A-CBCFADFDFCE4}"/>
    <dgm:cxn modelId="{7C3C2152-120B-42C0-9C1F-70502DB8B19E}" type="presOf" srcId="{9F2E406D-720D-4127-85EE-EC689CEC49D9}" destId="{0C7C8CCC-2DA6-4076-9269-36C956D45D47}" srcOrd="1" destOrd="0" presId="urn:microsoft.com/office/officeart/2005/8/layout/list1"/>
    <dgm:cxn modelId="{1D4EAA7A-1965-4B0A-BED0-B8F5C538F338}" type="presOf" srcId="{8ADB4E4B-E748-4450-A3E6-4B20F316FFD2}" destId="{BA2E494B-A385-4FE2-8F9B-2E04FCD9A120}" srcOrd="1" destOrd="0" presId="urn:microsoft.com/office/officeart/2005/8/layout/list1"/>
    <dgm:cxn modelId="{AA343986-5BBD-4B7B-B0D6-EA5B454AD14C}" type="presOf" srcId="{DDF8C833-C0CF-4BE5-A29E-4F4E73D26CA9}" destId="{9B88CA9E-D613-4945-8079-D32DE2FE3280}" srcOrd="1" destOrd="0" presId="urn:microsoft.com/office/officeart/2005/8/layout/list1"/>
    <dgm:cxn modelId="{BF3508A9-3E5A-4C4B-81FD-906123E8D006}" srcId="{485852CB-FFB9-4816-A92C-4A96D37A114C}" destId="{8ADB4E4B-E748-4450-A3E6-4B20F316FFD2}" srcOrd="0" destOrd="0" parTransId="{C696EEDB-A303-445B-A84E-5C8018B7B2B5}" sibTransId="{415FF356-75BB-4DA2-AB42-9D6FFEB058ED}"/>
    <dgm:cxn modelId="{F4B2F1AD-C866-49B2-8F1E-0F338007FAE4}" type="presOf" srcId="{0C1C8A55-1A0F-4FA3-B45F-B18505D91C6C}" destId="{82F76FE3-1F94-449D-9E65-B50010DFD6B8}" srcOrd="1" destOrd="0" presId="urn:microsoft.com/office/officeart/2005/8/layout/list1"/>
    <dgm:cxn modelId="{4CCAA4C6-E7B2-4A22-A0E1-C561E92F977E}" type="presOf" srcId="{DDF8C833-C0CF-4BE5-A29E-4F4E73D26CA9}" destId="{32E30DFD-AE85-42B3-BED9-29A57BADE410}" srcOrd="0" destOrd="0" presId="urn:microsoft.com/office/officeart/2005/8/layout/list1"/>
    <dgm:cxn modelId="{A0F7D9E3-8E7A-4E0F-B80E-F630C875D631}" type="presOf" srcId="{9F2E406D-720D-4127-85EE-EC689CEC49D9}" destId="{4EFBE365-6C69-4506-AC31-CFBF0E97ABAD}" srcOrd="0" destOrd="0" presId="urn:microsoft.com/office/officeart/2005/8/layout/list1"/>
    <dgm:cxn modelId="{2A51EBF4-47BD-41FE-8E11-16683A6CAEEC}" srcId="{485852CB-FFB9-4816-A92C-4A96D37A114C}" destId="{DDF8C833-C0CF-4BE5-A29E-4F4E73D26CA9}" srcOrd="2" destOrd="0" parTransId="{7756B6A4-BE4A-47DE-AD4F-867F84ECEEB4}" sibTransId="{49263B73-57A9-4447-A90A-2ABE738BCCD3}"/>
    <dgm:cxn modelId="{E1B669F8-95CE-486C-8AFE-B2EE8B83A60F}" type="presOf" srcId="{0C1C8A55-1A0F-4FA3-B45F-B18505D91C6C}" destId="{27E8C85B-4EB5-4BD4-BFE3-4FB0B183A75B}" srcOrd="0" destOrd="0" presId="urn:microsoft.com/office/officeart/2005/8/layout/list1"/>
    <dgm:cxn modelId="{80B8151C-0F7E-4ABF-A2A5-891F6F2FD8B0}" type="presParOf" srcId="{494FC916-92B3-44AD-B1B0-F411E02D0CE8}" destId="{307815B3-092D-46AA-8047-3C0E819208F6}" srcOrd="0" destOrd="0" presId="urn:microsoft.com/office/officeart/2005/8/layout/list1"/>
    <dgm:cxn modelId="{5E03598B-9639-4C9B-9B98-B907E2661398}" type="presParOf" srcId="{307815B3-092D-46AA-8047-3C0E819208F6}" destId="{333F41CC-C73A-4484-B843-A941175179CE}" srcOrd="0" destOrd="0" presId="urn:microsoft.com/office/officeart/2005/8/layout/list1"/>
    <dgm:cxn modelId="{55E9DA0C-53F4-43F7-94DD-49532128A7DD}" type="presParOf" srcId="{307815B3-092D-46AA-8047-3C0E819208F6}" destId="{BA2E494B-A385-4FE2-8F9B-2E04FCD9A120}" srcOrd="1" destOrd="0" presId="urn:microsoft.com/office/officeart/2005/8/layout/list1"/>
    <dgm:cxn modelId="{7A4C8DA3-6F97-40D1-B7BD-F8105F4B3485}" type="presParOf" srcId="{494FC916-92B3-44AD-B1B0-F411E02D0CE8}" destId="{15F5A009-6C3F-4CE1-842B-D54241F6BB9E}" srcOrd="1" destOrd="0" presId="urn:microsoft.com/office/officeart/2005/8/layout/list1"/>
    <dgm:cxn modelId="{06A5921B-AA51-432F-A367-C87F0A619CFB}" type="presParOf" srcId="{494FC916-92B3-44AD-B1B0-F411E02D0CE8}" destId="{EFCD6FE6-7C22-4B9C-B99B-4D1245952619}" srcOrd="2" destOrd="0" presId="urn:microsoft.com/office/officeart/2005/8/layout/list1"/>
    <dgm:cxn modelId="{BC79FCEC-B406-4585-877A-792D57097C72}" type="presParOf" srcId="{494FC916-92B3-44AD-B1B0-F411E02D0CE8}" destId="{F3D0855C-1AF9-4C85-932B-8C75CC98093D}" srcOrd="3" destOrd="0" presId="urn:microsoft.com/office/officeart/2005/8/layout/list1"/>
    <dgm:cxn modelId="{C7C656E0-395E-4CF0-9210-0B3C713D40C7}" type="presParOf" srcId="{494FC916-92B3-44AD-B1B0-F411E02D0CE8}" destId="{C8FEE0C4-E721-4EB3-A164-F72E9DA47337}" srcOrd="4" destOrd="0" presId="urn:microsoft.com/office/officeart/2005/8/layout/list1"/>
    <dgm:cxn modelId="{C8D01817-6A2C-4E48-AD49-DE174D102319}" type="presParOf" srcId="{C8FEE0C4-E721-4EB3-A164-F72E9DA47337}" destId="{27E8C85B-4EB5-4BD4-BFE3-4FB0B183A75B}" srcOrd="0" destOrd="0" presId="urn:microsoft.com/office/officeart/2005/8/layout/list1"/>
    <dgm:cxn modelId="{799A29FE-5062-41D7-B366-EF3BD7163520}" type="presParOf" srcId="{C8FEE0C4-E721-4EB3-A164-F72E9DA47337}" destId="{82F76FE3-1F94-449D-9E65-B50010DFD6B8}" srcOrd="1" destOrd="0" presId="urn:microsoft.com/office/officeart/2005/8/layout/list1"/>
    <dgm:cxn modelId="{82F4E90E-3638-43A0-85D1-2D5FF1D52E4E}" type="presParOf" srcId="{494FC916-92B3-44AD-B1B0-F411E02D0CE8}" destId="{3855D52D-0FB9-44B3-9D95-42AA07764E66}" srcOrd="5" destOrd="0" presId="urn:microsoft.com/office/officeart/2005/8/layout/list1"/>
    <dgm:cxn modelId="{FBAD5DDC-91F6-45DC-88AA-20371911FE95}" type="presParOf" srcId="{494FC916-92B3-44AD-B1B0-F411E02D0CE8}" destId="{B0B7B662-D37F-41F4-B589-8DCCC9A613BF}" srcOrd="6" destOrd="0" presId="urn:microsoft.com/office/officeart/2005/8/layout/list1"/>
    <dgm:cxn modelId="{C116E1B2-3FD4-498D-B32F-45A62C881C72}" type="presParOf" srcId="{494FC916-92B3-44AD-B1B0-F411E02D0CE8}" destId="{57D0B49C-5637-4F5B-BE9C-828844DEBA8C}" srcOrd="7" destOrd="0" presId="urn:microsoft.com/office/officeart/2005/8/layout/list1"/>
    <dgm:cxn modelId="{2D12E0CD-0CC5-47A2-8181-D3F782227884}" type="presParOf" srcId="{494FC916-92B3-44AD-B1B0-F411E02D0CE8}" destId="{7BE936FE-1743-4EC6-8127-34D9FE347B1C}" srcOrd="8" destOrd="0" presId="urn:microsoft.com/office/officeart/2005/8/layout/list1"/>
    <dgm:cxn modelId="{D06C2405-0C26-43DF-AC54-3717243C6896}" type="presParOf" srcId="{7BE936FE-1743-4EC6-8127-34D9FE347B1C}" destId="{32E30DFD-AE85-42B3-BED9-29A57BADE410}" srcOrd="0" destOrd="0" presId="urn:microsoft.com/office/officeart/2005/8/layout/list1"/>
    <dgm:cxn modelId="{3F2C85CD-504F-4F02-8F42-208DF3E26D57}" type="presParOf" srcId="{7BE936FE-1743-4EC6-8127-34D9FE347B1C}" destId="{9B88CA9E-D613-4945-8079-D32DE2FE3280}" srcOrd="1" destOrd="0" presId="urn:microsoft.com/office/officeart/2005/8/layout/list1"/>
    <dgm:cxn modelId="{5021C461-447C-4A5C-9884-82A7A8C4A936}" type="presParOf" srcId="{494FC916-92B3-44AD-B1B0-F411E02D0CE8}" destId="{7DA4B648-D4C7-4108-989C-DEAD7F8A8CCA}" srcOrd="9" destOrd="0" presId="urn:microsoft.com/office/officeart/2005/8/layout/list1"/>
    <dgm:cxn modelId="{87C6ECCA-A030-4444-95AF-3E067D5E5AA8}" type="presParOf" srcId="{494FC916-92B3-44AD-B1B0-F411E02D0CE8}" destId="{517D6E9E-0837-4848-B2B0-34E3ED6BD07D}" srcOrd="10" destOrd="0" presId="urn:microsoft.com/office/officeart/2005/8/layout/list1"/>
    <dgm:cxn modelId="{A7E9A2A4-CED1-41D0-8A50-A554D6BECA65}" type="presParOf" srcId="{494FC916-92B3-44AD-B1B0-F411E02D0CE8}" destId="{93D239F5-6D06-4239-8829-4F3B21569E60}" srcOrd="11" destOrd="0" presId="urn:microsoft.com/office/officeart/2005/8/layout/list1"/>
    <dgm:cxn modelId="{FD2C4C28-0760-4C25-9F15-052A974E69F1}" type="presParOf" srcId="{494FC916-92B3-44AD-B1B0-F411E02D0CE8}" destId="{75CB45AB-32B6-4C93-8613-6AC94E870DC1}" srcOrd="12" destOrd="0" presId="urn:microsoft.com/office/officeart/2005/8/layout/list1"/>
    <dgm:cxn modelId="{0A99253A-FA3D-4117-A8CC-ED33FBF454AB}" type="presParOf" srcId="{75CB45AB-32B6-4C93-8613-6AC94E870DC1}" destId="{7935E701-F8D3-4033-A068-5867432A9589}" srcOrd="0" destOrd="0" presId="urn:microsoft.com/office/officeart/2005/8/layout/list1"/>
    <dgm:cxn modelId="{56BF538F-2D37-450B-BA83-4EA9D655CC63}" type="presParOf" srcId="{75CB45AB-32B6-4C93-8613-6AC94E870DC1}" destId="{53108B03-27F4-425B-AB21-61EA14F0B403}" srcOrd="1" destOrd="0" presId="urn:microsoft.com/office/officeart/2005/8/layout/list1"/>
    <dgm:cxn modelId="{C558A302-F6A7-4313-B8C1-F69CE39F1881}" type="presParOf" srcId="{494FC916-92B3-44AD-B1B0-F411E02D0CE8}" destId="{782D2294-566E-44CC-94CF-ECF3F737DA87}" srcOrd="13" destOrd="0" presId="urn:microsoft.com/office/officeart/2005/8/layout/list1"/>
    <dgm:cxn modelId="{3702CB49-3308-417A-84D8-9D93097C66DC}" type="presParOf" srcId="{494FC916-92B3-44AD-B1B0-F411E02D0CE8}" destId="{603F7C91-C0B1-4246-96C8-6670606A1012}" srcOrd="14" destOrd="0" presId="urn:microsoft.com/office/officeart/2005/8/layout/list1"/>
    <dgm:cxn modelId="{73164D31-BAC5-4422-B005-36BA52BDBBB2}" type="presParOf" srcId="{494FC916-92B3-44AD-B1B0-F411E02D0CE8}" destId="{5D5AE658-663E-4778-813D-EBE46DA8FD22}" srcOrd="15" destOrd="0" presId="urn:microsoft.com/office/officeart/2005/8/layout/list1"/>
    <dgm:cxn modelId="{2708765B-9A5F-4967-9BBA-450E5541CB1A}" type="presParOf" srcId="{494FC916-92B3-44AD-B1B0-F411E02D0CE8}" destId="{202F437B-7C9C-4265-869E-0750EA6D230C}" srcOrd="16" destOrd="0" presId="urn:microsoft.com/office/officeart/2005/8/layout/list1"/>
    <dgm:cxn modelId="{79895115-BF5B-454C-8AB3-03762E7D6FBD}" type="presParOf" srcId="{202F437B-7C9C-4265-869E-0750EA6D230C}" destId="{4EFBE365-6C69-4506-AC31-CFBF0E97ABAD}" srcOrd="0" destOrd="0" presId="urn:microsoft.com/office/officeart/2005/8/layout/list1"/>
    <dgm:cxn modelId="{456E36A4-CA9D-4738-A9E3-75B92C6E0B33}" type="presParOf" srcId="{202F437B-7C9C-4265-869E-0750EA6D230C}" destId="{0C7C8CCC-2DA6-4076-9269-36C956D45D47}" srcOrd="1" destOrd="0" presId="urn:microsoft.com/office/officeart/2005/8/layout/list1"/>
    <dgm:cxn modelId="{8B04CE14-28B7-4AA0-B44F-4E65715EC701}" type="presParOf" srcId="{494FC916-92B3-44AD-B1B0-F411E02D0CE8}" destId="{5E115AD7-A2FB-4E09-A71D-315A93A995D0}" srcOrd="17" destOrd="0" presId="urn:microsoft.com/office/officeart/2005/8/layout/list1"/>
    <dgm:cxn modelId="{9078E716-02AC-4495-BE76-504C823C7A9C}" type="presParOf" srcId="{494FC916-92B3-44AD-B1B0-F411E02D0CE8}" destId="{1BCBBB68-BDF2-49AA-8861-AB36C2B3D5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DA79-33B9-4754-A276-A5D5736DD254}">
      <dsp:nvSpPr>
        <dsp:cNvPr id="0" name=""/>
        <dsp:cNvSpPr/>
      </dsp:nvSpPr>
      <dsp:spPr>
        <a:xfrm>
          <a:off x="1855206" y="289749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F711F-BC4B-4249-838C-6D5E94ECDE7E}">
      <dsp:nvSpPr>
        <dsp:cNvPr id="0" name=""/>
        <dsp:cNvSpPr/>
      </dsp:nvSpPr>
      <dsp:spPr>
        <a:xfrm>
          <a:off x="2323206" y="75774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5E2E-EF6E-4106-9A01-7C219493D574}">
      <dsp:nvSpPr>
        <dsp:cNvPr id="0" name=""/>
        <dsp:cNvSpPr/>
      </dsp:nvSpPr>
      <dsp:spPr>
        <a:xfrm>
          <a:off x="381006" y="2997910"/>
          <a:ext cx="5144400" cy="1063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 dirty="0"/>
            <a:t>Sylva Žáková Talpová,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 dirty="0"/>
            <a:t> </a:t>
          </a:r>
          <a:r>
            <a:rPr lang="cs-CZ" sz="1600" kern="1200" dirty="0">
              <a:hlinkClick xmlns:r="http://schemas.openxmlformats.org/officeDocument/2006/relationships" r:id="rId3"/>
            </a:rPr>
            <a:t>sylva.zakova.talpova@econ.muni.cz</a:t>
          </a:r>
          <a:r>
            <a:rPr lang="cs-CZ" sz="1600" kern="1200" dirty="0"/>
            <a:t>, 608 520 140</a:t>
          </a:r>
          <a:endParaRPr lang="en-US" sz="1600" kern="1200" dirty="0"/>
        </a:p>
      </dsp:txBody>
      <dsp:txXfrm>
        <a:off x="381006" y="2997910"/>
        <a:ext cx="5144400" cy="1063677"/>
      </dsp:txXfrm>
    </dsp:sp>
    <dsp:sp modelId="{AF98E702-A62A-42A8-84BF-B62A06F68555}">
      <dsp:nvSpPr>
        <dsp:cNvPr id="0" name=""/>
        <dsp:cNvSpPr/>
      </dsp:nvSpPr>
      <dsp:spPr>
        <a:xfrm>
          <a:off x="7047000" y="24929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354B3-8D4F-4F4F-A1AC-7EC5FFEA0A70}">
      <dsp:nvSpPr>
        <dsp:cNvPr id="0" name=""/>
        <dsp:cNvSpPr/>
      </dsp:nvSpPr>
      <dsp:spPr>
        <a:xfrm>
          <a:off x="7515000" y="717298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1C8E8-1AFB-467A-85D6-5DF3604814D4}">
      <dsp:nvSpPr>
        <dsp:cNvPr id="0" name=""/>
        <dsp:cNvSpPr/>
      </dsp:nvSpPr>
      <dsp:spPr>
        <a:xfrm>
          <a:off x="6155406" y="2974527"/>
          <a:ext cx="3979187" cy="122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 dirty="0"/>
            <a:t>Jan Žák,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 dirty="0">
              <a:hlinkClick xmlns:r="http://schemas.openxmlformats.org/officeDocument/2006/relationships" r:id="rId6"/>
            </a:rPr>
            <a:t>JAN.ZAk@ECON.muni.cz</a:t>
          </a:r>
          <a:r>
            <a:rPr lang="cs-CZ" sz="1600" kern="1200" dirty="0"/>
            <a:t>, 734 239 003 </a:t>
          </a:r>
          <a:endParaRPr lang="en-US" sz="1600" kern="1200" dirty="0"/>
        </a:p>
      </dsp:txBody>
      <dsp:txXfrm>
        <a:off x="6155406" y="2974527"/>
        <a:ext cx="3979187" cy="12254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D625-887A-4611-9B4E-62208303411E}">
      <dsp:nvSpPr>
        <dsp:cNvPr id="0" name=""/>
        <dsp:cNvSpPr/>
      </dsp:nvSpPr>
      <dsp:spPr>
        <a:xfrm>
          <a:off x="9242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PŘEDPROJEKTOVÁ FÁZE</a:t>
          </a:r>
        </a:p>
      </dsp:txBody>
      <dsp:txXfrm>
        <a:off x="57787" y="439641"/>
        <a:ext cx="2665308" cy="1560349"/>
      </dsp:txXfrm>
    </dsp:sp>
    <dsp:sp modelId="{BB8EF772-A72C-4496-9C72-830E52E60B6C}">
      <dsp:nvSpPr>
        <dsp:cNvPr id="0" name=""/>
        <dsp:cNvSpPr/>
      </dsp:nvSpPr>
      <dsp:spPr>
        <a:xfrm>
          <a:off x="3047880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047880" y="1014293"/>
        <a:ext cx="409940" cy="411044"/>
      </dsp:txXfrm>
    </dsp:sp>
    <dsp:sp modelId="{3907106E-6A25-4573-B975-7E763C507839}">
      <dsp:nvSpPr>
        <dsp:cNvPr id="0" name=""/>
        <dsp:cNvSpPr/>
      </dsp:nvSpPr>
      <dsp:spPr>
        <a:xfrm>
          <a:off x="3876600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FÁZE ŘÍZENÍ PROJEKTU</a:t>
          </a:r>
          <a:endParaRPr lang="cs-CZ" sz="2500" kern="1200" dirty="0"/>
        </a:p>
      </dsp:txBody>
      <dsp:txXfrm>
        <a:off x="3925145" y="439641"/>
        <a:ext cx="2665308" cy="1560349"/>
      </dsp:txXfrm>
    </dsp:sp>
    <dsp:sp modelId="{65900FBC-52B5-41A8-B027-A1990BB3B765}">
      <dsp:nvSpPr>
        <dsp:cNvPr id="0" name=""/>
        <dsp:cNvSpPr/>
      </dsp:nvSpPr>
      <dsp:spPr>
        <a:xfrm>
          <a:off x="6915239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6915239" y="1014293"/>
        <a:ext cx="409940" cy="411044"/>
      </dsp:txXfrm>
    </dsp:sp>
    <dsp:sp modelId="{3292A2DA-B911-4461-A474-809032DC747F}">
      <dsp:nvSpPr>
        <dsp:cNvPr id="0" name=""/>
        <dsp:cNvSpPr/>
      </dsp:nvSpPr>
      <dsp:spPr>
        <a:xfrm>
          <a:off x="7743958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POPROJEKTOVÁ FÁZE</a:t>
          </a:r>
          <a:endParaRPr lang="cs-CZ" sz="2500" kern="1200" dirty="0"/>
        </a:p>
      </dsp:txBody>
      <dsp:txXfrm>
        <a:off x="7792503" y="439641"/>
        <a:ext cx="2665308" cy="15603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DA79-33B9-4754-A276-A5D5736DD254}">
      <dsp:nvSpPr>
        <dsp:cNvPr id="0" name=""/>
        <dsp:cNvSpPr/>
      </dsp:nvSpPr>
      <dsp:spPr>
        <a:xfrm>
          <a:off x="204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F711F-BC4B-4249-838C-6D5E94ECDE7E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5E2E-EF6E-4106-9A01-7C219493D57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Sylva Žáková Talpová,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 </a:t>
          </a:r>
          <a:r>
            <a:rPr lang="cs-CZ" sz="1200" kern="1200" dirty="0">
              <a:hlinkClick xmlns:r="http://schemas.openxmlformats.org/officeDocument/2006/relationships" r:id="rId3"/>
            </a:rPr>
            <a:t>SYLVA.ZAKOVA.talpova@econ.muni.cz</a:t>
          </a:r>
          <a:r>
            <a:rPr lang="cs-CZ" sz="1200" kern="1200" dirty="0"/>
            <a:t>,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608 520 140</a:t>
          </a:r>
          <a:endParaRPr lang="en-US" sz="1200" kern="1200" dirty="0"/>
        </a:p>
      </dsp:txBody>
      <dsp:txXfrm>
        <a:off x="1342800" y="3255669"/>
        <a:ext cx="3600000" cy="720000"/>
      </dsp:txXfrm>
    </dsp:sp>
    <dsp:sp modelId="{AF98E702-A62A-42A8-84BF-B62A06F68555}">
      <dsp:nvSpPr>
        <dsp:cNvPr id="0" name=""/>
        <dsp:cNvSpPr/>
      </dsp:nvSpPr>
      <dsp:spPr>
        <a:xfrm>
          <a:off x="6274800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354B3-8D4F-4F4F-A1AC-7EC5FFEA0A70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1C8E8-1AFB-467A-85D6-5DF3604814D4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Jan Žák,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>
              <a:hlinkClick xmlns:r="http://schemas.openxmlformats.org/officeDocument/2006/relationships" r:id="rId6"/>
            </a:rPr>
            <a:t>JAN.ZAK@ECON.muni.cz</a:t>
          </a:r>
          <a:r>
            <a:rPr lang="cs-CZ" sz="1200" kern="1200" dirty="0"/>
            <a:t>,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 734 239 003 </a:t>
          </a:r>
          <a:endParaRPr lang="en-US" sz="1200" kern="1200" dirty="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075A7-9AFF-4F71-9BD3-AE3BEC1EE66B}">
      <dsp:nvSpPr>
        <dsp:cNvPr id="0" name=""/>
        <dsp:cNvSpPr/>
      </dsp:nvSpPr>
      <dsp:spPr>
        <a:xfrm>
          <a:off x="0" y="1148213"/>
          <a:ext cx="3394071" cy="996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Nový nebo jedinečný</a:t>
          </a:r>
        </a:p>
      </dsp:txBody>
      <dsp:txXfrm>
        <a:off x="0" y="1148213"/>
        <a:ext cx="3394071" cy="996554"/>
      </dsp:txXfrm>
    </dsp:sp>
    <dsp:sp modelId="{03D68CA6-3FD6-4C0D-A84A-41A04324D46D}">
      <dsp:nvSpPr>
        <dsp:cNvPr id="0" name=""/>
        <dsp:cNvSpPr/>
      </dsp:nvSpPr>
      <dsp:spPr>
        <a:xfrm>
          <a:off x="2402653" y="556845"/>
          <a:ext cx="3256898" cy="5960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Omezený čas</a:t>
          </a:r>
        </a:p>
      </dsp:txBody>
      <dsp:txXfrm>
        <a:off x="2402653" y="556845"/>
        <a:ext cx="3256898" cy="596039"/>
      </dsp:txXfrm>
    </dsp:sp>
    <dsp:sp modelId="{CCF4E2CA-469C-4223-97E5-7D9DEFA1E7E0}">
      <dsp:nvSpPr>
        <dsp:cNvPr id="0" name=""/>
        <dsp:cNvSpPr/>
      </dsp:nvSpPr>
      <dsp:spPr>
        <a:xfrm>
          <a:off x="8704632" y="0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Složitý</a:t>
          </a:r>
        </a:p>
      </dsp:txBody>
      <dsp:txXfrm>
        <a:off x="8704632" y="0"/>
        <a:ext cx="3256898" cy="1174192"/>
      </dsp:txXfrm>
    </dsp:sp>
    <dsp:sp modelId="{61246D3E-9875-478C-8914-A16D3EBF3931}">
      <dsp:nvSpPr>
        <dsp:cNvPr id="0" name=""/>
        <dsp:cNvSpPr/>
      </dsp:nvSpPr>
      <dsp:spPr>
        <a:xfrm>
          <a:off x="0" y="4016522"/>
          <a:ext cx="4132999" cy="4879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Žádoucí výstup (cíl)</a:t>
          </a:r>
        </a:p>
      </dsp:txBody>
      <dsp:txXfrm>
        <a:off x="0" y="4016522"/>
        <a:ext cx="4132999" cy="487981"/>
      </dsp:txXfrm>
    </dsp:sp>
    <dsp:sp modelId="{09CCD16D-72CB-4EEE-B663-9DF6489392AD}">
      <dsp:nvSpPr>
        <dsp:cNvPr id="0" name=""/>
        <dsp:cNvSpPr/>
      </dsp:nvSpPr>
      <dsp:spPr>
        <a:xfrm>
          <a:off x="8704632" y="3295152"/>
          <a:ext cx="3256898" cy="1174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Požadavky na čas, náklady a výstupy</a:t>
          </a:r>
        </a:p>
      </dsp:txBody>
      <dsp:txXfrm>
        <a:off x="8704632" y="3295152"/>
        <a:ext cx="3256898" cy="1174192"/>
      </dsp:txXfrm>
    </dsp:sp>
    <dsp:sp modelId="{88452653-B3E1-4536-A8B9-952A72E780C9}">
      <dsp:nvSpPr>
        <dsp:cNvPr id="0" name=""/>
        <dsp:cNvSpPr/>
      </dsp:nvSpPr>
      <dsp:spPr>
        <a:xfrm>
          <a:off x="5518948" y="3979150"/>
          <a:ext cx="1949918" cy="11317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Rizikový</a:t>
          </a:r>
        </a:p>
      </dsp:txBody>
      <dsp:txXfrm>
        <a:off x="5518948" y="3979150"/>
        <a:ext cx="1949918" cy="1131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D625-887A-4611-9B4E-62208303411E}">
      <dsp:nvSpPr>
        <dsp:cNvPr id="0" name=""/>
        <dsp:cNvSpPr/>
      </dsp:nvSpPr>
      <dsp:spPr>
        <a:xfrm>
          <a:off x="9242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PŘEDPROJEKTOVÁ FÁZE</a:t>
          </a:r>
        </a:p>
      </dsp:txBody>
      <dsp:txXfrm>
        <a:off x="57787" y="439641"/>
        <a:ext cx="2665308" cy="1560349"/>
      </dsp:txXfrm>
    </dsp:sp>
    <dsp:sp modelId="{BB8EF772-A72C-4496-9C72-830E52E60B6C}">
      <dsp:nvSpPr>
        <dsp:cNvPr id="0" name=""/>
        <dsp:cNvSpPr/>
      </dsp:nvSpPr>
      <dsp:spPr>
        <a:xfrm>
          <a:off x="3047880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047880" y="1014293"/>
        <a:ext cx="409940" cy="411044"/>
      </dsp:txXfrm>
    </dsp:sp>
    <dsp:sp modelId="{3907106E-6A25-4573-B975-7E763C507839}">
      <dsp:nvSpPr>
        <dsp:cNvPr id="0" name=""/>
        <dsp:cNvSpPr/>
      </dsp:nvSpPr>
      <dsp:spPr>
        <a:xfrm>
          <a:off x="3876600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FÁZE ŘÍZENÍ PROJEKTU</a:t>
          </a:r>
          <a:endParaRPr lang="cs-CZ" sz="2500" kern="1200" dirty="0"/>
        </a:p>
      </dsp:txBody>
      <dsp:txXfrm>
        <a:off x="3925145" y="439641"/>
        <a:ext cx="2665308" cy="1560349"/>
      </dsp:txXfrm>
    </dsp:sp>
    <dsp:sp modelId="{65900FBC-52B5-41A8-B027-A1990BB3B765}">
      <dsp:nvSpPr>
        <dsp:cNvPr id="0" name=""/>
        <dsp:cNvSpPr/>
      </dsp:nvSpPr>
      <dsp:spPr>
        <a:xfrm>
          <a:off x="6915239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6915239" y="1014293"/>
        <a:ext cx="409940" cy="411044"/>
      </dsp:txXfrm>
    </dsp:sp>
    <dsp:sp modelId="{3292A2DA-B911-4461-A474-809032DC747F}">
      <dsp:nvSpPr>
        <dsp:cNvPr id="0" name=""/>
        <dsp:cNvSpPr/>
      </dsp:nvSpPr>
      <dsp:spPr>
        <a:xfrm>
          <a:off x="7743958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POPROJEKTOVÁ FÁZE</a:t>
          </a:r>
          <a:endParaRPr lang="cs-CZ" sz="2500" kern="1200" dirty="0"/>
        </a:p>
      </dsp:txBody>
      <dsp:txXfrm>
        <a:off x="7792503" y="439641"/>
        <a:ext cx="2665308" cy="1560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1AEBC-CD31-467C-9D11-1C9BD9CE630B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8CF4E-A914-4A76-AA69-1C4026F56E60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43B7-CA8E-4B58-B4D6-1FDB4D87299D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Jaký je cíl Vašeho projektu?</a:t>
          </a:r>
          <a:endParaRPr lang="en-US" sz="2300" kern="1200"/>
        </a:p>
      </dsp:txBody>
      <dsp:txXfrm>
        <a:off x="75768" y="2851938"/>
        <a:ext cx="3093750" cy="720000"/>
      </dsp:txXfrm>
    </dsp:sp>
    <dsp:sp modelId="{5A2DAE62-1744-4A87-B927-E6F202A16B55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AA726-2394-46A9-AA08-A140CEFA95C9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0ED9A-0B2B-4093-8425-8BAE77E2E458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Je stanoven dobře?</a:t>
          </a:r>
          <a:endParaRPr lang="en-US" sz="2300" kern="1200"/>
        </a:p>
      </dsp:txBody>
      <dsp:txXfrm>
        <a:off x="3710925" y="2851938"/>
        <a:ext cx="3093750" cy="720000"/>
      </dsp:txXfrm>
    </dsp:sp>
    <dsp:sp modelId="{11F7251F-C392-4117-AB19-18FC227E8229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673FB-7585-4FF8-B3F9-0881429C35A0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28538-ABF8-4D98-AD63-1F0AA34DB48B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SMART</a:t>
          </a:r>
          <a:endParaRPr lang="en-US" sz="2300" kern="1200"/>
        </a:p>
      </dsp:txBody>
      <dsp:txXfrm>
        <a:off x="7346081" y="2851938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46C5D-0AB7-4DE7-8758-FE9128049BD7}">
      <dsp:nvSpPr>
        <dsp:cNvPr id="0" name=""/>
        <dsp:cNvSpPr/>
      </dsp:nvSpPr>
      <dsp:spPr>
        <a:xfrm>
          <a:off x="1165858" y="1978"/>
          <a:ext cx="2195121" cy="131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pomáhá pokládat správné otázky</a:t>
          </a:r>
          <a:endParaRPr lang="en-US" sz="1700" kern="1200"/>
        </a:p>
      </dsp:txBody>
      <dsp:txXfrm>
        <a:off x="1165858" y="1978"/>
        <a:ext cx="2195121" cy="1317073"/>
      </dsp:txXfrm>
    </dsp:sp>
    <dsp:sp modelId="{B2A4AC3C-99F0-4DD2-8157-858B56D91134}">
      <dsp:nvSpPr>
        <dsp:cNvPr id="0" name=""/>
        <dsp:cNvSpPr/>
      </dsp:nvSpPr>
      <dsp:spPr>
        <a:xfrm>
          <a:off x="3580492" y="1978"/>
          <a:ext cx="2195121" cy="1317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 poměrně snadný na pochopení a použití</a:t>
          </a:r>
          <a:endParaRPr lang="en-US" sz="1700" kern="1200"/>
        </a:p>
      </dsp:txBody>
      <dsp:txXfrm>
        <a:off x="3580492" y="1978"/>
        <a:ext cx="2195121" cy="1317073"/>
      </dsp:txXfrm>
    </dsp:sp>
    <dsp:sp modelId="{C6F42C5D-AA93-4018-99E5-0BC0112DFBA2}">
      <dsp:nvSpPr>
        <dsp:cNvPr id="0" name=""/>
        <dsp:cNvSpPr/>
      </dsp:nvSpPr>
      <dsp:spPr>
        <a:xfrm>
          <a:off x="5995126" y="1978"/>
          <a:ext cx="2195121" cy="1317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umožňuje (facilituje) pochopení a sjednocení pohledu na projekt různých zainteresovaných stran </a:t>
          </a:r>
          <a:endParaRPr lang="en-US" sz="1700" kern="1200"/>
        </a:p>
      </dsp:txBody>
      <dsp:txXfrm>
        <a:off x="5995126" y="1978"/>
        <a:ext cx="2195121" cy="1317073"/>
      </dsp:txXfrm>
    </dsp:sp>
    <dsp:sp modelId="{3E6246BE-DAF6-4E93-9775-7812B25CF37D}">
      <dsp:nvSpPr>
        <dsp:cNvPr id="0" name=""/>
        <dsp:cNvSpPr/>
      </dsp:nvSpPr>
      <dsp:spPr>
        <a:xfrm>
          <a:off x="1165858" y="1538563"/>
          <a:ext cx="2195121" cy="1317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 rámci svého postupu pracuje i s předpoklady a riziky</a:t>
          </a:r>
          <a:endParaRPr lang="en-US" sz="1700" kern="1200"/>
        </a:p>
      </dsp:txBody>
      <dsp:txXfrm>
        <a:off x="1165858" y="1538563"/>
        <a:ext cx="2195121" cy="1317073"/>
      </dsp:txXfrm>
    </dsp:sp>
    <dsp:sp modelId="{7A33E594-8FD9-4496-A2ED-97D90F06AD0A}">
      <dsp:nvSpPr>
        <dsp:cNvPr id="0" name=""/>
        <dsp:cNvSpPr/>
      </dsp:nvSpPr>
      <dsp:spPr>
        <a:xfrm>
          <a:off x="3580492" y="1538563"/>
          <a:ext cx="2195121" cy="13170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lze dobře využít při stanovování cíle projektu a jeho validaci</a:t>
          </a:r>
          <a:endParaRPr lang="en-US" sz="1700" kern="1200"/>
        </a:p>
      </dsp:txBody>
      <dsp:txXfrm>
        <a:off x="3580492" y="1538563"/>
        <a:ext cx="2195121" cy="1317073"/>
      </dsp:txXfrm>
    </dsp:sp>
    <dsp:sp modelId="{C459A338-2F2D-43DF-981B-8386D8F67E52}">
      <dsp:nvSpPr>
        <dsp:cNvPr id="0" name=""/>
        <dsp:cNvSpPr/>
      </dsp:nvSpPr>
      <dsp:spPr>
        <a:xfrm>
          <a:off x="5995126" y="1538563"/>
          <a:ext cx="2195121" cy="1317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pomáhá udržet kontinuitu směřování projektu při obměně projektového týmu</a:t>
          </a:r>
          <a:endParaRPr lang="en-US" sz="1700" kern="1200"/>
        </a:p>
      </dsp:txBody>
      <dsp:txXfrm>
        <a:off x="5995126" y="1538563"/>
        <a:ext cx="2195121" cy="1317073"/>
      </dsp:txXfrm>
    </dsp:sp>
    <dsp:sp modelId="{65022B82-63DC-4F5F-9BBF-A52F2071CDF6}">
      <dsp:nvSpPr>
        <dsp:cNvPr id="0" name=""/>
        <dsp:cNvSpPr/>
      </dsp:nvSpPr>
      <dsp:spPr>
        <a:xfrm>
          <a:off x="1165858" y="3075148"/>
          <a:ext cx="2195121" cy="1317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pomáhá sjednotit pojmy</a:t>
          </a:r>
          <a:endParaRPr lang="en-US" sz="1700" kern="1200"/>
        </a:p>
      </dsp:txBody>
      <dsp:txXfrm>
        <a:off x="1165858" y="3075148"/>
        <a:ext cx="2195121" cy="1317073"/>
      </dsp:txXfrm>
    </dsp:sp>
    <dsp:sp modelId="{A78B3C7E-37CD-4D35-8AF2-5E692C2A2C40}">
      <dsp:nvSpPr>
        <dsp:cNvPr id="0" name=""/>
        <dsp:cNvSpPr/>
      </dsp:nvSpPr>
      <dsp:spPr>
        <a:xfrm>
          <a:off x="3580492" y="3075148"/>
          <a:ext cx="2195121" cy="1317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 aplikací dobré praxe a umožňuje využívat poučení z minulosti </a:t>
          </a:r>
          <a:endParaRPr lang="en-US" sz="1700" kern="1200"/>
        </a:p>
      </dsp:txBody>
      <dsp:txXfrm>
        <a:off x="3580492" y="3075148"/>
        <a:ext cx="2195121" cy="1317073"/>
      </dsp:txXfrm>
    </dsp:sp>
    <dsp:sp modelId="{6EC28601-0965-48AF-8395-3821E37772EF}">
      <dsp:nvSpPr>
        <dsp:cNvPr id="0" name=""/>
        <dsp:cNvSpPr/>
      </dsp:nvSpPr>
      <dsp:spPr>
        <a:xfrm>
          <a:off x="5995126" y="3075148"/>
          <a:ext cx="2195121" cy="1317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 důsledku nepřidává, ale naopak šetří čas související s řízením projektu </a:t>
          </a:r>
          <a:endParaRPr lang="en-US" sz="1700" kern="1200"/>
        </a:p>
      </dsp:txBody>
      <dsp:txXfrm>
        <a:off x="5995126" y="3075148"/>
        <a:ext cx="2195121" cy="1317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6D625-887A-4611-9B4E-62208303411E}">
      <dsp:nvSpPr>
        <dsp:cNvPr id="0" name=""/>
        <dsp:cNvSpPr/>
      </dsp:nvSpPr>
      <dsp:spPr>
        <a:xfrm>
          <a:off x="9242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PŘEDPROJEKTOVÁ FÁZE</a:t>
          </a:r>
        </a:p>
      </dsp:txBody>
      <dsp:txXfrm>
        <a:off x="57787" y="439641"/>
        <a:ext cx="2665308" cy="1560349"/>
      </dsp:txXfrm>
    </dsp:sp>
    <dsp:sp modelId="{BB8EF772-A72C-4496-9C72-830E52E60B6C}">
      <dsp:nvSpPr>
        <dsp:cNvPr id="0" name=""/>
        <dsp:cNvSpPr/>
      </dsp:nvSpPr>
      <dsp:spPr>
        <a:xfrm>
          <a:off x="3047880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047880" y="1014293"/>
        <a:ext cx="409940" cy="411044"/>
      </dsp:txXfrm>
    </dsp:sp>
    <dsp:sp modelId="{3907106E-6A25-4573-B975-7E763C507839}">
      <dsp:nvSpPr>
        <dsp:cNvPr id="0" name=""/>
        <dsp:cNvSpPr/>
      </dsp:nvSpPr>
      <dsp:spPr>
        <a:xfrm>
          <a:off x="3876600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FÁZE ŘÍZENÍ PROJEKTU</a:t>
          </a:r>
          <a:endParaRPr lang="cs-CZ" sz="2500" kern="1200" dirty="0"/>
        </a:p>
      </dsp:txBody>
      <dsp:txXfrm>
        <a:off x="3925145" y="439641"/>
        <a:ext cx="2665308" cy="1560349"/>
      </dsp:txXfrm>
    </dsp:sp>
    <dsp:sp modelId="{65900FBC-52B5-41A8-B027-A1990BB3B765}">
      <dsp:nvSpPr>
        <dsp:cNvPr id="0" name=""/>
        <dsp:cNvSpPr/>
      </dsp:nvSpPr>
      <dsp:spPr>
        <a:xfrm>
          <a:off x="6915239" y="8772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6915239" y="1014293"/>
        <a:ext cx="409940" cy="411044"/>
      </dsp:txXfrm>
    </dsp:sp>
    <dsp:sp modelId="{3292A2DA-B911-4461-A474-809032DC747F}">
      <dsp:nvSpPr>
        <dsp:cNvPr id="0" name=""/>
        <dsp:cNvSpPr/>
      </dsp:nvSpPr>
      <dsp:spPr>
        <a:xfrm>
          <a:off x="7743958" y="391096"/>
          <a:ext cx="2762398" cy="16574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POPROJEKTOVÁ FÁZE</a:t>
          </a:r>
          <a:endParaRPr lang="cs-CZ" sz="2500" kern="1200" dirty="0"/>
        </a:p>
      </dsp:txBody>
      <dsp:txXfrm>
        <a:off x="7792503" y="439641"/>
        <a:ext cx="2665308" cy="15603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34EA2-A7DD-4243-9A4E-9A8E8D83256A}">
      <dsp:nvSpPr>
        <dsp:cNvPr id="0" name=""/>
        <dsp:cNvSpPr/>
      </dsp:nvSpPr>
      <dsp:spPr>
        <a:xfrm>
          <a:off x="762194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97ED-A5CC-4B2D-B31C-BB00662A1BF3}">
      <dsp:nvSpPr>
        <dsp:cNvPr id="0" name=""/>
        <dsp:cNvSpPr/>
      </dsp:nvSpPr>
      <dsp:spPr>
        <a:xfrm>
          <a:off x="8092" y="2093280"/>
          <a:ext cx="2320312" cy="85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Cíl – je dobře stanoven?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Není vágní?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 Lze s tím ještě něco dělat?</a:t>
          </a:r>
          <a:endParaRPr lang="en-US" sz="1400" kern="1200"/>
        </a:p>
      </dsp:txBody>
      <dsp:txXfrm>
        <a:off x="8092" y="2093280"/>
        <a:ext cx="2320312" cy="858400"/>
      </dsp:txXfrm>
    </dsp:sp>
    <dsp:sp modelId="{E5A9C447-7EC2-4A68-9B63-E0609B0D2FBD}">
      <dsp:nvSpPr>
        <dsp:cNvPr id="0" name=""/>
        <dsp:cNvSpPr/>
      </dsp:nvSpPr>
      <dsp:spPr>
        <a:xfrm>
          <a:off x="8092" y="2990853"/>
          <a:ext cx="2320312" cy="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A5AC7-57FC-44B0-AE48-C744B2858B91}">
      <dsp:nvSpPr>
        <dsp:cNvPr id="0" name=""/>
        <dsp:cNvSpPr/>
      </dsp:nvSpPr>
      <dsp:spPr>
        <a:xfrm>
          <a:off x="3488561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3BE30-0C52-4697-B312-4CADCDE53F77}">
      <dsp:nvSpPr>
        <dsp:cNvPr id="0" name=""/>
        <dsp:cNvSpPr/>
      </dsp:nvSpPr>
      <dsp:spPr>
        <a:xfrm>
          <a:off x="2734460" y="2093280"/>
          <a:ext cx="2320312" cy="85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zakládací listina projektu pravomoci, odpovědnost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(+specifika akademického prostředí)</a:t>
          </a:r>
          <a:endParaRPr lang="en-US" sz="1400" kern="1200"/>
        </a:p>
      </dsp:txBody>
      <dsp:txXfrm>
        <a:off x="2734460" y="2093280"/>
        <a:ext cx="2320312" cy="858400"/>
      </dsp:txXfrm>
    </dsp:sp>
    <dsp:sp modelId="{89CFB5A3-D0F7-4572-9DCB-3EBCA00B27BC}">
      <dsp:nvSpPr>
        <dsp:cNvPr id="0" name=""/>
        <dsp:cNvSpPr/>
      </dsp:nvSpPr>
      <dsp:spPr>
        <a:xfrm>
          <a:off x="2734460" y="2990853"/>
          <a:ext cx="2320312" cy="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34460" y="2990853"/>
        <a:ext cx="2320312" cy="164740"/>
      </dsp:txXfrm>
    </dsp:sp>
    <dsp:sp modelId="{105A13BF-36FB-4071-8AB1-7C17EED619A4}">
      <dsp:nvSpPr>
        <dsp:cNvPr id="0" name=""/>
        <dsp:cNvSpPr/>
      </dsp:nvSpPr>
      <dsp:spPr>
        <a:xfrm>
          <a:off x="6214928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916DB-3E57-4A3F-93DF-2CA35DFA667C}">
      <dsp:nvSpPr>
        <dsp:cNvPr id="0" name=""/>
        <dsp:cNvSpPr/>
      </dsp:nvSpPr>
      <dsp:spPr>
        <a:xfrm>
          <a:off x="5460827" y="2093280"/>
          <a:ext cx="2320312" cy="85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přidělení zdrojů</a:t>
          </a:r>
          <a:endParaRPr lang="en-US" sz="1400" kern="1200"/>
        </a:p>
      </dsp:txBody>
      <dsp:txXfrm>
        <a:off x="5460827" y="2093280"/>
        <a:ext cx="2320312" cy="858400"/>
      </dsp:txXfrm>
    </dsp:sp>
    <dsp:sp modelId="{0F7C1035-4FC2-42A8-AB60-0960345ECDDA}">
      <dsp:nvSpPr>
        <dsp:cNvPr id="0" name=""/>
        <dsp:cNvSpPr/>
      </dsp:nvSpPr>
      <dsp:spPr>
        <a:xfrm>
          <a:off x="5460827" y="2990853"/>
          <a:ext cx="2320312" cy="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125AE-282A-43FC-9616-37D67FD00C64}">
      <dsp:nvSpPr>
        <dsp:cNvPr id="0" name=""/>
        <dsp:cNvSpPr/>
      </dsp:nvSpPr>
      <dsp:spPr>
        <a:xfrm>
          <a:off x="8941296" y="1196949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D5FD9-C62A-404C-8935-EB94A665BBB5}">
      <dsp:nvSpPr>
        <dsp:cNvPr id="0" name=""/>
        <dsp:cNvSpPr/>
      </dsp:nvSpPr>
      <dsp:spPr>
        <a:xfrm>
          <a:off x="8187194" y="2093280"/>
          <a:ext cx="2320312" cy="85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kick – off meeting</a:t>
          </a:r>
          <a:endParaRPr lang="en-US" sz="1400" kern="1200"/>
        </a:p>
      </dsp:txBody>
      <dsp:txXfrm>
        <a:off x="8187194" y="2093280"/>
        <a:ext cx="2320312" cy="858400"/>
      </dsp:txXfrm>
    </dsp:sp>
    <dsp:sp modelId="{59317A9D-F64F-45DD-B7EC-C4452E015814}">
      <dsp:nvSpPr>
        <dsp:cNvPr id="0" name=""/>
        <dsp:cNvSpPr/>
      </dsp:nvSpPr>
      <dsp:spPr>
        <a:xfrm>
          <a:off x="8187194" y="2990853"/>
          <a:ext cx="2320312" cy="16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D396-EF3A-4279-9312-5E9FAFB8C0FD}">
      <dsp:nvSpPr>
        <dsp:cNvPr id="0" name=""/>
        <dsp:cNvSpPr/>
      </dsp:nvSpPr>
      <dsp:spPr>
        <a:xfrm>
          <a:off x="0" y="4606"/>
          <a:ext cx="7240043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F1CF1-6DB4-4368-83B7-CAFE1702E0C7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E8149-1527-4DD6-AA80-6CB3B173CA80}">
      <dsp:nvSpPr>
        <dsp:cNvPr id="0" name=""/>
        <dsp:cNvSpPr/>
      </dsp:nvSpPr>
      <dsp:spPr>
        <a:xfrm>
          <a:off x="1133349" y="4606"/>
          <a:ext cx="6106693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výstupy (rozsah, hranice projektu)</a:t>
          </a:r>
          <a:endParaRPr lang="en-US" sz="1900" kern="1200"/>
        </a:p>
      </dsp:txBody>
      <dsp:txXfrm>
        <a:off x="1133349" y="4606"/>
        <a:ext cx="6106693" cy="981254"/>
      </dsp:txXfrm>
    </dsp:sp>
    <dsp:sp modelId="{F2714C4D-5F0B-4857-8DA5-7304C156A22A}">
      <dsp:nvSpPr>
        <dsp:cNvPr id="0" name=""/>
        <dsp:cNvSpPr/>
      </dsp:nvSpPr>
      <dsp:spPr>
        <a:xfrm>
          <a:off x="0" y="1231175"/>
          <a:ext cx="7240043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79EA4-3EFF-4D90-A60D-DDF6387C41A9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FBDF-199C-45B3-9074-F1D947B0575F}">
      <dsp:nvSpPr>
        <dsp:cNvPr id="0" name=""/>
        <dsp:cNvSpPr/>
      </dsp:nvSpPr>
      <dsp:spPr>
        <a:xfrm>
          <a:off x="1133349" y="1231175"/>
          <a:ext cx="6106693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zdroje</a:t>
          </a:r>
          <a:endParaRPr lang="en-US" sz="1900" kern="1200"/>
        </a:p>
      </dsp:txBody>
      <dsp:txXfrm>
        <a:off x="1133349" y="1231175"/>
        <a:ext cx="6106693" cy="981254"/>
      </dsp:txXfrm>
    </dsp:sp>
    <dsp:sp modelId="{E01A1F99-5290-4399-A021-398E393BD91D}">
      <dsp:nvSpPr>
        <dsp:cNvPr id="0" name=""/>
        <dsp:cNvSpPr/>
      </dsp:nvSpPr>
      <dsp:spPr>
        <a:xfrm>
          <a:off x="0" y="2457744"/>
          <a:ext cx="7240043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01E1F-27C5-404E-B0A8-AA9160663A14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24C60-70CE-4C40-B762-50CEBF7223D9}">
      <dsp:nvSpPr>
        <dsp:cNvPr id="0" name=""/>
        <dsp:cNvSpPr/>
      </dsp:nvSpPr>
      <dsp:spPr>
        <a:xfrm>
          <a:off x="1133349" y="2457744"/>
          <a:ext cx="6106693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náklady</a:t>
          </a:r>
          <a:endParaRPr lang="en-US" sz="1900" kern="1200"/>
        </a:p>
      </dsp:txBody>
      <dsp:txXfrm>
        <a:off x="1133349" y="2457744"/>
        <a:ext cx="6106693" cy="981254"/>
      </dsp:txXfrm>
    </dsp:sp>
    <dsp:sp modelId="{51120098-8C56-4D3B-BCF9-2C4CD3DBC135}">
      <dsp:nvSpPr>
        <dsp:cNvPr id="0" name=""/>
        <dsp:cNvSpPr/>
      </dsp:nvSpPr>
      <dsp:spPr>
        <a:xfrm>
          <a:off x="0" y="3684312"/>
          <a:ext cx="7240043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2FC81-E792-4313-9A76-5C347E13470A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7430-27EF-4C90-8807-61F8BBECF9EA}">
      <dsp:nvSpPr>
        <dsp:cNvPr id="0" name=""/>
        <dsp:cNvSpPr/>
      </dsp:nvSpPr>
      <dsp:spPr>
        <a:xfrm>
          <a:off x="1133349" y="3684312"/>
          <a:ext cx="6106693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čas</a:t>
          </a:r>
          <a:endParaRPr lang="en-US" sz="1900" kern="1200"/>
        </a:p>
      </dsp:txBody>
      <dsp:txXfrm>
        <a:off x="1133349" y="3684312"/>
        <a:ext cx="6106693" cy="981254"/>
      </dsp:txXfrm>
    </dsp:sp>
    <dsp:sp modelId="{8B1B1593-9075-40DF-BFC5-C3B5FCE5D2E8}">
      <dsp:nvSpPr>
        <dsp:cNvPr id="0" name=""/>
        <dsp:cNvSpPr/>
      </dsp:nvSpPr>
      <dsp:spPr>
        <a:xfrm>
          <a:off x="0" y="4910881"/>
          <a:ext cx="7240043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96EE6-57B0-41CA-B2FB-E2CE1F32FD29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0F0B4-8E10-49D1-9998-1C9128223AE6}">
      <dsp:nvSpPr>
        <dsp:cNvPr id="0" name=""/>
        <dsp:cNvSpPr/>
      </dsp:nvSpPr>
      <dsp:spPr>
        <a:xfrm>
          <a:off x="1133349" y="4910881"/>
          <a:ext cx="6106693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…</a:t>
          </a:r>
          <a:endParaRPr lang="en-US" sz="1900" kern="1200"/>
        </a:p>
      </dsp:txBody>
      <dsp:txXfrm>
        <a:off x="1133349" y="4910881"/>
        <a:ext cx="6106693" cy="9812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6FE6-7C22-4B9C-B99B-4D1245952619}">
      <dsp:nvSpPr>
        <dsp:cNvPr id="0" name=""/>
        <dsp:cNvSpPr/>
      </dsp:nvSpPr>
      <dsp:spPr>
        <a:xfrm>
          <a:off x="0" y="454356"/>
          <a:ext cx="636422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E494B-A385-4FE2-8F9B-2E04FCD9A120}">
      <dsp:nvSpPr>
        <dsp:cNvPr id="0" name=""/>
        <dsp:cNvSpPr/>
      </dsp:nvSpPr>
      <dsp:spPr>
        <a:xfrm>
          <a:off x="318211" y="100116"/>
          <a:ext cx="445495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Vyhnout se </a:t>
          </a:r>
          <a:endParaRPr lang="en-US" sz="2400" kern="1200"/>
        </a:p>
      </dsp:txBody>
      <dsp:txXfrm>
        <a:off x="352796" y="134701"/>
        <a:ext cx="4385786" cy="639310"/>
      </dsp:txXfrm>
    </dsp:sp>
    <dsp:sp modelId="{B0B7B662-D37F-41F4-B589-8DCCC9A613BF}">
      <dsp:nvSpPr>
        <dsp:cNvPr id="0" name=""/>
        <dsp:cNvSpPr/>
      </dsp:nvSpPr>
      <dsp:spPr>
        <a:xfrm>
          <a:off x="0" y="1542996"/>
          <a:ext cx="636422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76FE3-1F94-449D-9E65-B50010DFD6B8}">
      <dsp:nvSpPr>
        <dsp:cNvPr id="0" name=""/>
        <dsp:cNvSpPr/>
      </dsp:nvSpPr>
      <dsp:spPr>
        <a:xfrm>
          <a:off x="318211" y="1188756"/>
          <a:ext cx="4454956" cy="7084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Přesunout, sdílet</a:t>
          </a:r>
          <a:endParaRPr lang="en-US" sz="2400" kern="1200"/>
        </a:p>
      </dsp:txBody>
      <dsp:txXfrm>
        <a:off x="352796" y="1223341"/>
        <a:ext cx="4385786" cy="639310"/>
      </dsp:txXfrm>
    </dsp:sp>
    <dsp:sp modelId="{517D6E9E-0837-4848-B2B0-34E3ED6BD07D}">
      <dsp:nvSpPr>
        <dsp:cNvPr id="0" name=""/>
        <dsp:cNvSpPr/>
      </dsp:nvSpPr>
      <dsp:spPr>
        <a:xfrm>
          <a:off x="0" y="2631636"/>
          <a:ext cx="636422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8CA9E-D613-4945-8079-D32DE2FE3280}">
      <dsp:nvSpPr>
        <dsp:cNvPr id="0" name=""/>
        <dsp:cNvSpPr/>
      </dsp:nvSpPr>
      <dsp:spPr>
        <a:xfrm>
          <a:off x="318211" y="2277396"/>
          <a:ext cx="4454956" cy="708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Zmírnit</a:t>
          </a:r>
          <a:endParaRPr lang="en-US" sz="2400" kern="1200"/>
        </a:p>
      </dsp:txBody>
      <dsp:txXfrm>
        <a:off x="352796" y="2311981"/>
        <a:ext cx="4385786" cy="639310"/>
      </dsp:txXfrm>
    </dsp:sp>
    <dsp:sp modelId="{603F7C91-C0B1-4246-96C8-6670606A1012}">
      <dsp:nvSpPr>
        <dsp:cNvPr id="0" name=""/>
        <dsp:cNvSpPr/>
      </dsp:nvSpPr>
      <dsp:spPr>
        <a:xfrm>
          <a:off x="0" y="3720276"/>
          <a:ext cx="636422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08B03-27F4-425B-AB21-61EA14F0B403}">
      <dsp:nvSpPr>
        <dsp:cNvPr id="0" name=""/>
        <dsp:cNvSpPr/>
      </dsp:nvSpPr>
      <dsp:spPr>
        <a:xfrm>
          <a:off x="318211" y="3366036"/>
          <a:ext cx="4454956" cy="7084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Akceptovat</a:t>
          </a:r>
          <a:endParaRPr lang="en-US" sz="2400" kern="1200"/>
        </a:p>
      </dsp:txBody>
      <dsp:txXfrm>
        <a:off x="352796" y="3400621"/>
        <a:ext cx="4385786" cy="639310"/>
      </dsp:txXfrm>
    </dsp:sp>
    <dsp:sp modelId="{1BCBBB68-BDF2-49AA-8861-AB36C2B3D58E}">
      <dsp:nvSpPr>
        <dsp:cNvPr id="0" name=""/>
        <dsp:cNvSpPr/>
      </dsp:nvSpPr>
      <dsp:spPr>
        <a:xfrm>
          <a:off x="0" y="4808915"/>
          <a:ext cx="636422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C8CCC-2DA6-4076-9269-36C956D45D47}">
      <dsp:nvSpPr>
        <dsp:cNvPr id="0" name=""/>
        <dsp:cNvSpPr/>
      </dsp:nvSpPr>
      <dsp:spPr>
        <a:xfrm>
          <a:off x="318211" y="4454675"/>
          <a:ext cx="4454956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„Plán B“</a:t>
          </a:r>
          <a:endParaRPr lang="en-US" sz="2400" kern="1200"/>
        </a:p>
      </dsp:txBody>
      <dsp:txXfrm>
        <a:off x="352796" y="4489260"/>
        <a:ext cx="438578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90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51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5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158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56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634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717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32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873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54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18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921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301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739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98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2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3842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3278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0665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168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32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84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045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500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553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2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873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965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4F5A9-4DBC-4092-8D73-3B6E4DB8E2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2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90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DF487-724C-4146-B677-D33116A6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966513-2A1A-4520-9FB0-1BB303C57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6B9867-3370-4F31-9767-6C572591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BE04-9B21-47E1-AC3F-AAF53DE56BDD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1243C2-525C-4C9A-9A28-0B8FF696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18ABB-1BE9-44EA-8707-54FEDF32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6FCEC7-B0A6-40FE-B40C-EF9D113E8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0CB0E-2BCF-490C-BD03-1A3BC05F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59DC91-E5ED-488F-82B6-234AA8BE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7E0B45-5DCE-4BB3-93A6-0E1B8E04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63AB-FFEB-4D26-AB1D-9531F94079DE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3E6A37-47CA-4AEE-868B-3705189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00AE4-C42A-498B-84E8-346D5B5B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815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0C1702-33E9-47B7-8603-944864EBC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4631E8-2B10-47F8-97AA-5CD972C67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C3A9C9-7C62-4A58-8A88-DE9F752C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7EA9-A9DC-42AC-9758-8EBB6B45B691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6A9976-7546-4D9F-918A-0397A830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308A0-8225-48CE-8B7D-81F13294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755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0338-D94E-47D2-995C-BD77D78B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C7832-56A0-4CC0-85F1-C94F3A7A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B2363-CFF4-4A7B-8AD3-E3B640B3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4881-3A47-435A-8C6B-E2DDFF06DDAB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06BA61-BD4A-4FB6-BE89-10B96372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0A74A3-D4DD-470F-85E4-CA5D4E51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10963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E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43831-A41A-4867-BBB8-840BDCA8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2C3B93-EFEE-4421-9BC2-C67CDA35D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6B9D50-60C1-48D6-9348-CD76A516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EDF3-AA3F-40A9-90A6-60670D442508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A65CC-98DB-410D-9DD1-7068444B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22610-868F-49F9-9AC4-9F77C2E2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696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DE308-1D3E-40B4-9266-F0DA20F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58F7B-BCA2-45ED-BA6D-8906A137B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EED8D6-55EF-49A8-ADE9-0A6BF8AB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E9F436-2B1D-4D8D-AFBF-2D21B318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304A-12F6-4BC4-9F0E-14843EBC8C4C}" type="datetime1">
              <a:rPr lang="cs-CZ" smtClean="0"/>
              <a:t>03.02.2022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C6BF49-4680-41C0-A64F-2E8389A6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48A1C9-A335-4A22-8462-DFEE1DEC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82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B7FC-4CFD-4238-AF7B-AC3F2ACE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FF451E-1EFA-457C-96F4-66199258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BC9B5C-B6C2-45A1-976E-0B36DD38D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AE6C94-FFCB-4D61-A235-6F34EBA10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9AEC44-D93B-446C-A949-0529E34E5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EED2C7-D6B1-4298-A9A4-59F8B020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931D-B5BE-488B-9FB3-C696CD0DE8EA}" type="datetime1">
              <a:rPr lang="cs-CZ" smtClean="0"/>
              <a:t>03.02.2022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8E6E4A-66AD-42E4-B8F9-DA1FACF5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F9A45C-6609-4BA5-84AA-76CA1F46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289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A160C-332F-41FB-988A-954770F2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FC96B2-99E5-46E3-BBA5-0D1694A5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AC13-E30D-4117-89AA-DC68B27F65B5}" type="datetime1">
              <a:rPr lang="cs-CZ" smtClean="0"/>
              <a:t>03.02.2022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01AF07-9789-4172-AE85-30D229FE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B850E0-B9AF-4D20-861B-E6F8D51D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257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3776DB-F939-4E84-BC9C-B53C74AD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6A14-BCD0-406E-8CB3-FEED547A2DB8}" type="datetime1">
              <a:rPr lang="cs-CZ" smtClean="0"/>
              <a:t>03.02.2022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E365CF-7889-4563-83C6-7404F240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238A45-D5E6-4051-8100-9BAFFA86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6196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95AD3-9B0F-4217-99EF-41CF43D0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42A33-B528-445F-9D63-EB66B5CF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9CF65F-BE25-4D82-B628-DDA5DF1F1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7E65D4-DE15-48A6-8023-76F34149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0151-7A82-4E5D-9697-C80AC8D02896}" type="datetime1">
              <a:rPr lang="cs-CZ" smtClean="0"/>
              <a:t>03.02.2022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AB9690-69C1-44E3-90C0-9C8D2DA0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8993EB-51F8-4BDB-A630-B9B17B94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49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63F35-24EF-4DF7-971A-9B4A2D58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3069127-137C-43C9-A3BB-0F4E0E6B7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61523E-C67F-4A16-B5E7-46304CA3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FCDF20-C3C0-4D38-81B5-2F1E389C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D6EE-27C1-413D-806C-61F7491892BE}" type="datetime1">
              <a:rPr lang="cs-CZ" smtClean="0"/>
              <a:t>03.02.2022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72E68D-F911-41DF-8E65-D1C8F17B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E74604-D428-4945-899F-6AF48A69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06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02E0924-BB0E-466E-ABBA-9AE6C050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1EE6C-F409-477D-80FF-623BFF01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7B613-345A-4625-890A-141BC36B4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4881-3A47-435A-8C6B-E2DDFF06DDAB}" type="datetime1">
              <a:rPr lang="cs-CZ" smtClean="0"/>
              <a:t>03.02.2022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B38BB0-7BE2-4D4C-A4A7-4CA7106B0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20E84-49F5-4DB8-9818-B75F2F6A0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438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678" r:id="rId13"/>
    <p:sldLayoutId id="2147483684" r:id="rId14"/>
    <p:sldLayoutId id="2147483685" r:id="rId15"/>
    <p:sldLayoutId id="2147483688" r:id="rId16"/>
    <p:sldLayoutId id="2147483674" r:id="rId17"/>
    <p:sldLayoutId id="2147483673" r:id="rId18"/>
    <p:sldLayoutId id="2147483676" r:id="rId19"/>
    <p:sldLayoutId id="2147483675" r:id="rId20"/>
    <p:sldLayoutId id="2147483677" r:id="rId21"/>
    <p:sldLayoutId id="2147483686" r:id="rId22"/>
    <p:sldLayoutId id="2147483691" r:id="rId23"/>
    <p:sldLayoutId id="2147483692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o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YBMfTorE6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YBMfTorE6A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projekty</a:t>
            </a:r>
            <a:r>
              <a:rPr lang="cs-CZ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 farmacii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Řízení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projektů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kostce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US" altLang="cs-CZ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altLang="cs-CZ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4" name="Rectangle 9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Výsledek obrázku pro cinderella sho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75" name="Rectangle 9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Co opravdu chcete? PROJEKTOVÝ CÍL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970407D-EE58-4A0B-824B-1D3AE42DD9CF}" type="slidenum">
              <a:rPr lang="en-US" altLang="cs-CZ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altLang="cs-CZ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Cíl projektu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AutoShape 2" descr="Výsledek obrázku pro cinderella shoe"/>
          <p:cNvSpPr>
            <a:spLocks noChangeAspect="1" noChangeArrowheads="1"/>
          </p:cNvSpPr>
          <p:nvPr/>
        </p:nvSpPr>
        <p:spPr bwMode="auto">
          <a:xfrm>
            <a:off x="145852" y="-1259085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cinderella shoe"/>
          <p:cNvSpPr>
            <a:spLocks noChangeAspect="1" noChangeArrowheads="1"/>
          </p:cNvSpPr>
          <p:nvPr/>
        </p:nvSpPr>
        <p:spPr bwMode="auto">
          <a:xfrm>
            <a:off x="288727" y="-1151929"/>
            <a:ext cx="4679156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32" name="Zástupný symbol pro obsah 2">
            <a:extLst>
              <a:ext uri="{FF2B5EF4-FFF2-40B4-BE49-F238E27FC236}">
                <a16:creationId xmlns:a16="http://schemas.microsoft.com/office/drawing/2014/main" id="{61687642-C22D-416B-AAF1-9DBCC32FE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255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07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260797-FEB9-44AF-949B-68B4D87F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Jaký je cíl Vašeho projektu?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77A2BB-3B15-4EC6-AC47-8A3689B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en-US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9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Analýza zainteresovaných stran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kdo je důležitý a proč?</a:t>
            </a:r>
          </a:p>
          <a:p>
            <a:r>
              <a:rPr lang="cs-CZ" sz="2200" dirty="0"/>
              <a:t>co u nich sledovat?</a:t>
            </a:r>
          </a:p>
          <a:p>
            <a:r>
              <a:rPr lang="cs-CZ" sz="2200" dirty="0"/>
              <a:t>vliv, zájem</a:t>
            </a:r>
          </a:p>
          <a:p>
            <a:r>
              <a:rPr lang="cs-CZ" sz="2200" dirty="0"/>
              <a:t>strategie, komunikace</a:t>
            </a:r>
          </a:p>
          <a:p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054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Zainteresované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strany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matice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stůl&#10;&#10;Popis byl vytvořen automaticky">
            <a:extLst>
              <a:ext uri="{FF2B5EF4-FFF2-40B4-BE49-F238E27FC236}">
                <a16:creationId xmlns:a16="http://schemas.microsoft.com/office/drawing/2014/main" id="{A3E1160E-A7B4-4AF3-A165-278B4DB5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79544" y="2633472"/>
            <a:ext cx="7829864" cy="358635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054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</a:rPr>
              <a:t>Registr zainteresovaných stran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cs-CZ" altLang="cs-CZ">
              <a:solidFill>
                <a:srgbClr val="FFFFFF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23152"/>
              </p:ext>
            </p:extLst>
          </p:nvPr>
        </p:nvGraphicFramePr>
        <p:xfrm>
          <a:off x="751115" y="1914729"/>
          <a:ext cx="10515602" cy="2181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7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031">
                <a:tc>
                  <a:txBody>
                    <a:bodyPr/>
                    <a:lstStyle/>
                    <a:p>
                      <a:r>
                        <a:rPr lang="cs-CZ" sz="2400" b="1"/>
                        <a:t>Stakeholder</a:t>
                      </a:r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r>
                        <a:rPr lang="cs-CZ" sz="2400" b="1"/>
                        <a:t>Očekávání</a:t>
                      </a:r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r>
                        <a:rPr lang="cs-CZ" sz="2400" b="1"/>
                        <a:t>Vliv</a:t>
                      </a:r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r>
                        <a:rPr lang="cs-CZ" sz="2400" b="1"/>
                        <a:t>Zájem</a:t>
                      </a:r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r>
                        <a:rPr lang="cs-CZ" sz="2400" b="1"/>
                        <a:t>Strategie</a:t>
                      </a:r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r>
                        <a:rPr lang="cs-CZ" sz="2400" b="1"/>
                        <a:t>Odpovědnost</a:t>
                      </a:r>
                    </a:p>
                  </a:txBody>
                  <a:tcPr marL="123146" marR="123146" marT="46180" marB="461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31"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31"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31">
                <a:tc>
                  <a:txBody>
                    <a:bodyPr/>
                    <a:lstStyle/>
                    <a:p>
                      <a:r>
                        <a:rPr lang="cs-CZ" sz="2400"/>
                        <a:t>…</a:t>
                      </a:r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/>
                    </a:p>
                  </a:txBody>
                  <a:tcPr marL="123146" marR="123146" marT="46180" marB="46180"/>
                </a:tc>
                <a:tc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123146" marR="123146" marT="46180" marB="461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6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Autofit/>
          </a:bodyPr>
          <a:lstStyle/>
          <a:p>
            <a:r>
              <a:rPr lang="cs-CZ" sz="5400" dirty="0"/>
              <a:t>Logická rámcová matice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064DEA-5974-4448-A5E7-F29F3AF52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31"/>
          <a:stretch/>
        </p:blipFill>
        <p:spPr>
          <a:xfrm>
            <a:off x="630936" y="2198137"/>
            <a:ext cx="5458968" cy="2461725"/>
          </a:xfrm>
          <a:prstGeom prst="rect">
            <a:avLst/>
          </a:prstGeom>
        </p:spPr>
      </p:pic>
      <p:sp>
        <p:nvSpPr>
          <p:cNvPr id="4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cs-CZ" sz="2200" dirty="0"/>
              <a:t>využívána při stanovování cíle projektu</a:t>
            </a:r>
          </a:p>
          <a:p>
            <a:r>
              <a:rPr lang="cs-CZ" sz="2200" dirty="0"/>
              <a:t>umožňuje sjednocení pohledu na projekt různých zainteresovaných stran</a:t>
            </a:r>
          </a:p>
          <a:p>
            <a:r>
              <a:rPr lang="cs-CZ" sz="2200" dirty="0"/>
              <a:t>lze použít v různých fázích projektu, ale nejúčelnější je na začátku</a:t>
            </a:r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92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Logická rámcová matice - omezení</a:t>
            </a:r>
            <a:br>
              <a:rPr lang="cs-CZ" sz="5400"/>
            </a:br>
            <a:endParaRPr lang="cs-CZ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nenahrazuje jiné analýzy ani odborné znalosti členů týmu</a:t>
            </a:r>
          </a:p>
          <a:p>
            <a:r>
              <a:rPr lang="cs-CZ" sz="2200"/>
              <a:t>proces vytvoření vyžaduje dobré schopnosti facilitace, umět získat názory ostatních</a:t>
            </a:r>
          </a:p>
          <a:p>
            <a:r>
              <a:rPr lang="cs-CZ" sz="2200"/>
              <a:t>je to práce minimálně na několik hodin</a:t>
            </a:r>
          </a:p>
          <a:p>
            <a:endParaRPr lang="en-US" sz="2200"/>
          </a:p>
          <a:p>
            <a:endParaRPr lang="en-US" sz="2200"/>
          </a:p>
          <a:p>
            <a:endParaRPr lang="cs-CZ" sz="2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482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cs-CZ" sz="5000"/>
              <a:t>Logický rámec – proč jej využívat?</a:t>
            </a: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3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cs-CZ" altLang="cs-CZ">
              <a:solidFill>
                <a:schemeClr val="tx1">
                  <a:alpha val="60000"/>
                </a:schemeClr>
              </a:solidFill>
            </a:endParaRPr>
          </a:p>
        </p:txBody>
      </p:sp>
      <p:graphicFrame>
        <p:nvGraphicFramePr>
          <p:cNvPr id="37" name="Zástupný symbol pro obsah 4">
            <a:extLst>
              <a:ext uri="{FF2B5EF4-FFF2-40B4-BE49-F238E27FC236}">
                <a16:creationId xmlns:a16="http://schemas.microsoft.com/office/drawing/2014/main" id="{C4F217D3-E88C-4E4C-AF56-4DA0351BC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89058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20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Logický rámec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4B2ACC-08D9-4A77-83BE-786C5905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98968"/>
              </p:ext>
            </p:extLst>
          </p:nvPr>
        </p:nvGraphicFramePr>
        <p:xfrm>
          <a:off x="687991" y="1429175"/>
          <a:ext cx="10422832" cy="4878756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0" indent="-101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Objektivně měřitelné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ukazatele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Zdroje informací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 ověření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Předpoklady</a:t>
                      </a:r>
                    </a:p>
                  </a:txBody>
                  <a:tcPr marL="0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Záměr 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74647" marR="74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Výstupy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800" b="1" u="sng" kern="1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Aktivity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Zdroje</a:t>
                      </a:r>
                    </a:p>
                    <a:p>
                      <a:pPr marL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cs-CZ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Časový rámec</a:t>
                      </a:r>
                      <a:endParaRPr lang="cs-CZ" sz="200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4647" marR="7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ovéPole 5"/>
          <p:cNvSpPr txBox="1">
            <a:spLocks noChangeArrowheads="1"/>
          </p:cNvSpPr>
          <p:nvPr/>
        </p:nvSpPr>
        <p:spPr bwMode="auto">
          <a:xfrm>
            <a:off x="8303685" y="6378450"/>
            <a:ext cx="3647018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49" tIns="54424" rIns="108849" bIns="54424">
            <a:spAutoFit/>
          </a:bodyPr>
          <a:lstStyle/>
          <a:p>
            <a:r>
              <a:rPr lang="cs-CZ" sz="2300" dirty="0">
                <a:solidFill>
                  <a:schemeClr val="tx2"/>
                </a:solidFill>
                <a:latin typeface="Calibri" pitchFamily="34" charset="0"/>
              </a:rPr>
              <a:t>Předběžné podmínky: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3503713" y="3939631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3634318" y="4869160"/>
            <a:ext cx="566420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647018" y="6019800"/>
            <a:ext cx="4656667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3644901" y="3141663"/>
            <a:ext cx="5664200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48100" y="5949280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778251" y="4725144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778251" y="3933825"/>
            <a:ext cx="552026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552769" y="6381971"/>
            <a:ext cx="6382950" cy="4638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849" tIns="54424" rIns="108849" bIns="54424">
            <a:spAutoFit/>
          </a:bodyPr>
          <a:lstStyle/>
          <a:p>
            <a:r>
              <a:rPr lang="cs-CZ" sz="2300" dirty="0">
                <a:solidFill>
                  <a:schemeClr val="tx2"/>
                </a:solidFill>
                <a:latin typeface="Calibri" pitchFamily="34" charset="0"/>
              </a:rPr>
              <a:t>Věci neřešené projektem:</a:t>
            </a:r>
          </a:p>
        </p:txBody>
      </p:sp>
    </p:spTree>
    <p:extLst>
      <p:ext uri="{BB962C8B-B14F-4D97-AF65-F5344CB8AC3E}">
        <p14:creationId xmlns:p14="http://schemas.microsoft.com/office/powerpoint/2010/main" val="28070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Agenda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cs-CZ" sz="2200" dirty="0"/>
          </a:p>
          <a:p>
            <a:r>
              <a:rPr lang="cs-CZ" sz="2200" dirty="0"/>
              <a:t>Proč je dobré řídit projekty?</a:t>
            </a:r>
          </a:p>
          <a:p>
            <a:r>
              <a:rPr lang="cs-CZ" sz="2200" dirty="0"/>
              <a:t>Průběh projektu a osvědčené postupy a nástroje (správný cíl projektu, logický rámec, analýza stakeholderů a analýza rizik, odhadování)</a:t>
            </a:r>
          </a:p>
          <a:p>
            <a:r>
              <a:rPr lang="cs-CZ" sz="2200" dirty="0"/>
              <a:t>Praktické vyzkoušení si řízení projektu v e-learningové aplikaci PROMIS (samostatný dobrovolný úkol mimo výukovou část)</a:t>
            </a:r>
          </a:p>
          <a:p>
            <a:endParaRPr lang="cs-CZ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570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Fáze projektového řízení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  <p:graphicFrame>
        <p:nvGraphicFramePr>
          <p:cNvPr id="3" name="Diagram 2"/>
          <p:cNvGraphicFramePr/>
          <p:nvPr/>
        </p:nvGraphicFramePr>
        <p:xfrm>
          <a:off x="838200" y="1825626"/>
          <a:ext cx="10515600" cy="24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A27238D-006C-447C-A7C4-749B46219DAC}"/>
              </a:ext>
            </a:extLst>
          </p:cNvPr>
          <p:cNvGrpSpPr/>
          <p:nvPr/>
        </p:nvGrpSpPr>
        <p:grpSpPr>
          <a:xfrm>
            <a:off x="861647" y="3928271"/>
            <a:ext cx="2743200" cy="2171903"/>
            <a:chOff x="773896" y="1583776"/>
            <a:chExt cx="2965767" cy="2664000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96984172-3D76-4790-9644-6C152CB0E5EE}"/>
                </a:ext>
              </a:extLst>
            </p:cNvPr>
            <p:cNvSpPr/>
            <p:nvPr/>
          </p:nvSpPr>
          <p:spPr>
            <a:xfrm>
              <a:off x="773896" y="1583776"/>
              <a:ext cx="2965767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bdélník: se zakulacenými rohy 4">
              <a:extLst>
                <a:ext uri="{FF2B5EF4-FFF2-40B4-BE49-F238E27FC236}">
                  <a16:creationId xmlns:a16="http://schemas.microsoft.com/office/drawing/2014/main" id="{CAF21413-E1C4-4BAB-9EDD-BF4FAE0B210B}"/>
                </a:ext>
              </a:extLst>
            </p:cNvPr>
            <p:cNvSpPr txBox="1"/>
            <p:nvPr/>
          </p:nvSpPr>
          <p:spPr>
            <a:xfrm>
              <a:off x="851923" y="1661801"/>
              <a:ext cx="2777658" cy="2358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příležitosti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proveditelnosti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Strategie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EDB6AB5-4B62-451E-B336-6CD3CC514F61}"/>
              </a:ext>
            </a:extLst>
          </p:cNvPr>
          <p:cNvGrpSpPr/>
          <p:nvPr/>
        </p:nvGrpSpPr>
        <p:grpSpPr>
          <a:xfrm>
            <a:off x="4806802" y="3860572"/>
            <a:ext cx="2601843" cy="2495778"/>
            <a:chOff x="5007422" y="1587922"/>
            <a:chExt cx="2601843" cy="2664000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A36012ED-994B-4405-A6AD-2CE1FA783BCF}"/>
                </a:ext>
              </a:extLst>
            </p:cNvPr>
            <p:cNvSpPr/>
            <p:nvPr/>
          </p:nvSpPr>
          <p:spPr>
            <a:xfrm>
              <a:off x="5007422" y="1587922"/>
              <a:ext cx="2601843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: se zakulacenými rohy 6">
              <a:extLst>
                <a:ext uri="{FF2B5EF4-FFF2-40B4-BE49-F238E27FC236}">
                  <a16:creationId xmlns:a16="http://schemas.microsoft.com/office/drawing/2014/main" id="{76C4C9D4-B031-4B1E-8A03-57A95233FFFA}"/>
                </a:ext>
              </a:extLst>
            </p:cNvPr>
            <p:cNvSpPr txBox="1"/>
            <p:nvPr/>
          </p:nvSpPr>
          <p:spPr>
            <a:xfrm>
              <a:off x="5083627" y="1664127"/>
              <a:ext cx="2449433" cy="251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Zahájení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Plánování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Realizace + kontrola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Ukončení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AAC8F86-C180-4213-BE9C-AEEB7C161B11}"/>
              </a:ext>
            </a:extLst>
          </p:cNvPr>
          <p:cNvGrpSpPr/>
          <p:nvPr/>
        </p:nvGrpSpPr>
        <p:grpSpPr>
          <a:xfrm>
            <a:off x="8610601" y="3886897"/>
            <a:ext cx="2743200" cy="1612029"/>
            <a:chOff x="9333490" y="1587922"/>
            <a:chExt cx="2334501" cy="2664000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F99ECF0F-A7B6-49AE-B82A-8349D816C640}"/>
                </a:ext>
              </a:extLst>
            </p:cNvPr>
            <p:cNvSpPr/>
            <p:nvPr/>
          </p:nvSpPr>
          <p:spPr>
            <a:xfrm>
              <a:off x="9333490" y="1587922"/>
              <a:ext cx="2334501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bdélník: se zakulacenými rohy 8">
              <a:extLst>
                <a:ext uri="{FF2B5EF4-FFF2-40B4-BE49-F238E27FC236}">
                  <a16:creationId xmlns:a16="http://schemas.microsoft.com/office/drawing/2014/main" id="{018879EC-7479-4744-A587-EF2DE3B0135D}"/>
                </a:ext>
              </a:extLst>
            </p:cNvPr>
            <p:cNvSpPr txBox="1"/>
            <p:nvPr/>
          </p:nvSpPr>
          <p:spPr>
            <a:xfrm>
              <a:off x="9401865" y="1656297"/>
              <a:ext cx="2197751" cy="2527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Přínosy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kern="1200" dirty="0"/>
                <a:t>Lessons learned</a:t>
              </a:r>
              <a:endParaRPr lang="cs-CZ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751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7EA7AA0-CD08-4EC5-91B4-AEBDB35CC39E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Zahájení</a:t>
            </a:r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/>
              <a:pPr>
                <a:spcAft>
                  <a:spcPts val="600"/>
                </a:spcAft>
              </a:pPr>
              <a:t>21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6329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Minimum pro zahájení projektu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graphicFrame>
        <p:nvGraphicFramePr>
          <p:cNvPr id="17" name="Zástupný symbol pro obsah 2">
            <a:extLst>
              <a:ext uri="{FF2B5EF4-FFF2-40B4-BE49-F238E27FC236}">
                <a16:creationId xmlns:a16="http://schemas.microsoft.com/office/drawing/2014/main" id="{D798EE31-BE61-4218-88EF-E7C110A53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9030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3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BE87B7-CB87-4AE1-B587-E8DB744D80EA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Plánování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23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6255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2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Co je třeba plánovat?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cs-CZ" altLang="cs-CZ">
              <a:solidFill>
                <a:srgbClr val="898989"/>
              </a:solidFill>
            </a:endParaRPr>
          </a:p>
        </p:txBody>
      </p:sp>
      <p:graphicFrame>
        <p:nvGraphicFramePr>
          <p:cNvPr id="25608" name="Rectangle 3">
            <a:extLst>
              <a:ext uri="{FF2B5EF4-FFF2-40B4-BE49-F238E27FC236}">
                <a16:creationId xmlns:a16="http://schemas.microsoft.com/office/drawing/2014/main" id="{C09F2227-2363-4155-949A-D812DB420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66562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66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/>
              <a:t>Plánování rozsahu – Work Breakdown Structure (WBS)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b="1" dirty="0"/>
              <a:t>CO </a:t>
            </a:r>
            <a:r>
              <a:rPr lang="cs-CZ" sz="2200" dirty="0"/>
              <a:t>chceme v projektu udělat? (ne JAK)</a:t>
            </a:r>
          </a:p>
          <a:p>
            <a:r>
              <a:rPr lang="cs-CZ" sz="2200" b="1" dirty="0"/>
              <a:t>hranice</a:t>
            </a:r>
            <a:r>
              <a:rPr lang="cs-CZ" sz="2200" dirty="0"/>
              <a:t> projektu</a:t>
            </a:r>
          </a:p>
          <a:p>
            <a:r>
              <a:rPr lang="cs-CZ" sz="2200" dirty="0"/>
              <a:t>definuje </a:t>
            </a:r>
            <a:r>
              <a:rPr lang="cs-CZ" sz="2200" b="1" dirty="0"/>
              <a:t>100 %</a:t>
            </a:r>
            <a:r>
              <a:rPr lang="cs-CZ" sz="2200" dirty="0"/>
              <a:t> rozsahu projektu</a:t>
            </a:r>
          </a:p>
          <a:p>
            <a:r>
              <a:rPr lang="cs-CZ" sz="2200" dirty="0"/>
              <a:t>na základě toho zjišťujeme JAK</a:t>
            </a:r>
          </a:p>
          <a:p>
            <a:r>
              <a:rPr lang="cs-CZ" sz="2200" dirty="0"/>
              <a:t>cíl → výstupy → pracovní balíky</a:t>
            </a:r>
          </a:p>
          <a:p>
            <a:r>
              <a:rPr lang="cs-CZ" sz="2200" dirty="0"/>
              <a:t>obrana proti „přetečení“ obsahu</a:t>
            </a:r>
          </a:p>
          <a:p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850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Plánování času a zdrojů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b="1"/>
              <a:t>JAK, </a:t>
            </a:r>
            <a:r>
              <a:rPr lang="cs-CZ" sz="2200"/>
              <a:t> ne CO</a:t>
            </a:r>
          </a:p>
          <a:p>
            <a:r>
              <a:rPr lang="cs-CZ" altLang="cs-CZ" sz="2200"/>
              <a:t>definuje v jakých termínech a časových sledech budou práce na projektu probíhat</a:t>
            </a:r>
            <a:endParaRPr lang="cs-CZ" sz="2200"/>
          </a:p>
          <a:p>
            <a:r>
              <a:rPr lang="cs-CZ" sz="2200"/>
              <a:t>aktivity založené na WBS nebo logickém rámci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45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Plánování času a zdrojů</a:t>
            </a:r>
            <a:endParaRPr lang="cs-CZ" sz="5400" dirty="0"/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Ganttův</a:t>
            </a:r>
            <a:r>
              <a:rPr lang="cs-CZ" dirty="0"/>
              <a:t> diagram</a:t>
            </a:r>
          </a:p>
          <a:p>
            <a:pPr marL="914400" lvl="2" indent="0">
              <a:buNone/>
            </a:pPr>
            <a:r>
              <a:rPr lang="cs-CZ" altLang="cs-CZ" sz="2400" dirty="0"/>
              <a:t>+ přehlednost</a:t>
            </a:r>
          </a:p>
          <a:p>
            <a:pPr marL="914400" lvl="2" indent="0">
              <a:buNone/>
            </a:pPr>
            <a:r>
              <a:rPr lang="cs-CZ" altLang="cs-CZ" sz="2400" dirty="0"/>
              <a:t>+ jednoduchost konstrukce</a:t>
            </a:r>
          </a:p>
          <a:p>
            <a:pPr marL="914400" lvl="2" indent="0">
              <a:buNone/>
            </a:pPr>
            <a:r>
              <a:rPr lang="cs-CZ" altLang="cs-CZ" sz="2400" dirty="0"/>
              <a:t>-  neukazují přehledně závislosti mezi úkoly (činnostmi)</a:t>
            </a:r>
          </a:p>
          <a:p>
            <a:pPr lvl="2">
              <a:buFontTx/>
              <a:buChar char="-"/>
            </a:pPr>
            <a:r>
              <a:rPr lang="cs-CZ" altLang="cs-CZ" sz="2400" dirty="0"/>
              <a:t>změna v délce jedné činnosti se většinou (automaticky) nepromítne do zbývající části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1870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9764AA-29E5-455E-A698-9D845A16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Ganttův diagram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8AD3905-DF86-4E3E-A74F-7064B11DA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4" y="1863801"/>
            <a:ext cx="9706550" cy="4440746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6A239F-2339-447C-B4E1-56D4C726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28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1020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Odhadování	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Window method </a:t>
            </a:r>
            <a:r>
              <a:rPr lang="cs-CZ" sz="2200">
                <a:sym typeface="Wingdings" panose="05000000000000000000" pitchFamily="2" charset="2"/>
              </a:rPr>
              <a:t></a:t>
            </a:r>
            <a:endParaRPr lang="cs-CZ" sz="2200"/>
          </a:p>
          <a:p>
            <a:r>
              <a:rPr lang="cs-CZ" sz="2200"/>
              <a:t>Top-down, Bottom-up</a:t>
            </a:r>
          </a:p>
          <a:p>
            <a:r>
              <a:rPr lang="cs-CZ" sz="2200"/>
              <a:t>Groupe estimation technique (Delphi, Crawford´s slip etc.)</a:t>
            </a:r>
          </a:p>
          <a:p>
            <a:r>
              <a:rPr lang="cs-CZ" sz="2200"/>
              <a:t>Expert guess (SME)</a:t>
            </a:r>
          </a:p>
          <a:p>
            <a:r>
              <a:rPr lang="cs-CZ" sz="2200"/>
              <a:t>Comparative or analogous estimation</a:t>
            </a:r>
          </a:p>
          <a:p>
            <a:r>
              <a:rPr lang="cs-CZ" sz="2200"/>
              <a:t>PERT – uses Three-point estimating</a:t>
            </a:r>
          </a:p>
          <a:p>
            <a:r>
              <a:rPr lang="cs-CZ" sz="2200"/>
              <a:t>Planning poker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75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2CDE9A-B91C-4A9F-AD04-8D79E660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Představení lektorů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AB218-0423-45F1-A0B9-134DDBF0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0E6AA2E-D7E5-4D26-816F-B53466223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369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190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Odhadování - Three-point estimating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cs-CZ" altLang="cs-CZ" sz="2200"/>
                  <a:t>dobu trvání stanovují na základě optimistických, realistických a pesimistických variant odhadů trvání činností </a:t>
                </a:r>
              </a:p>
              <a:p>
                <a:endParaRPr lang="cs-CZ" sz="22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>
                          <a:latin typeface="Cambria Math"/>
                        </a:rPr>
                        <m:t>𝑇</m:t>
                      </m:r>
                      <m:r>
                        <a:rPr lang="cs-CZ" sz="22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2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2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sub>
                          </m:sSub>
                          <m:r>
                            <a:rPr lang="cs-CZ" sz="22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  <m:r>
                            <a:rPr lang="cs-CZ" sz="22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200" b="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cs-CZ" sz="2200" b="0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3"/>
                <a:stretch>
                  <a:fillRect l="-696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424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Na co si dát pozor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syndrom studenta (boj s prokrastinací)</a:t>
            </a:r>
          </a:p>
          <a:p>
            <a:r>
              <a:rPr lang="cs-CZ" sz="2200" dirty="0"/>
              <a:t>milníky </a:t>
            </a:r>
          </a:p>
          <a:p>
            <a:r>
              <a:rPr lang="cs-CZ" sz="2200" dirty="0" err="1"/>
              <a:t>tasky</a:t>
            </a:r>
            <a:r>
              <a:rPr lang="cs-CZ" sz="2200" dirty="0"/>
              <a:t> (</a:t>
            </a:r>
            <a:r>
              <a:rPr lang="cs-CZ" sz="2200" dirty="0">
                <a:hlinkClick r:id="rId3"/>
              </a:rPr>
              <a:t>www.trello.com</a:t>
            </a:r>
            <a:r>
              <a:rPr lang="cs-CZ" sz="2200" dirty="0"/>
              <a:t>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98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7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Výsledek obrázku pro risk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ris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7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 je riziko?</a:t>
            </a:r>
          </a:p>
        </p:txBody>
      </p:sp>
      <p:cxnSp>
        <p:nvCxnSpPr>
          <p:cNvPr id="2070" name="Straight Connector 8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" name="AutoShape 4" descr="Výsledek obrázku pro risk"/>
          <p:cNvSpPr>
            <a:spLocks noChangeAspect="1" noChangeArrowheads="1"/>
          </p:cNvSpPr>
          <p:nvPr/>
        </p:nvSpPr>
        <p:spPr bwMode="auto">
          <a:xfrm>
            <a:off x="145852" y="-1259085"/>
            <a:ext cx="6161484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risk"/>
          <p:cNvSpPr>
            <a:spLocks noChangeAspect="1" noChangeArrowheads="1"/>
          </p:cNvSpPr>
          <p:nvPr/>
        </p:nvSpPr>
        <p:spPr bwMode="auto">
          <a:xfrm>
            <a:off x="288727" y="-1151929"/>
            <a:ext cx="6161484" cy="2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535" tIns="38268" rIns="76535" bIns="38268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47937" y="3313261"/>
            <a:ext cx="7644062" cy="3681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76535" tIns="38268" rIns="76535" bIns="38268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blog.sandglaz.com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547938" y="6540345"/>
            <a:ext cx="7644062" cy="31765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76535" tIns="38268" rIns="76535" bIns="38268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www.hypebot.com</a:t>
            </a:r>
          </a:p>
        </p:txBody>
      </p:sp>
    </p:spTree>
    <p:extLst>
      <p:ext uri="{BB962C8B-B14F-4D97-AF65-F5344CB8AC3E}">
        <p14:creationId xmlns:p14="http://schemas.microsoft.com/office/powerpoint/2010/main" val="22722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Řízení rizik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každý projekt má určité množství rizik, se kterými je třeba pracovat (a spoustu, se kterými to třeba není:-)</a:t>
            </a:r>
          </a:p>
          <a:p>
            <a:r>
              <a:rPr lang="cs-CZ" sz="2200"/>
              <a:t>risk management neboli řízení rizik – identifikace, analýza a zvolení strategie/práce s rizikem</a:t>
            </a:r>
          </a:p>
          <a:p>
            <a:r>
              <a:rPr lang="cs-CZ" sz="2200"/>
              <a:t>cílem je minimalizace negativních rizik a snaha o využití pozitivních </a:t>
            </a:r>
          </a:p>
          <a:p>
            <a:endParaRPr lang="cs-CZ" sz="2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188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59FD2A4-2AD4-484B-8EB6-1FB70B6F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 rizik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ýsledek obrázku pro project manageme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691" y="2633472"/>
            <a:ext cx="7471570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34</a:t>
            </a:fld>
            <a:endParaRPr lang="en-US" alt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E05FF74-5B37-483F-B44B-503F3CAF4A02}"/>
              </a:ext>
            </a:extLst>
          </p:cNvPr>
          <p:cNvSpPr txBox="1"/>
          <p:nvPr/>
        </p:nvSpPr>
        <p:spPr>
          <a:xfrm>
            <a:off x="2358691" y="2256579"/>
            <a:ext cx="747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Identifikace rizik		   Posouzení rizik  		     Ošetření rizik</a:t>
            </a:r>
          </a:p>
        </p:txBody>
      </p:sp>
    </p:spTree>
    <p:extLst>
      <p:ext uri="{BB962C8B-B14F-4D97-AF65-F5344CB8AC3E}">
        <p14:creationId xmlns:p14="http://schemas.microsoft.com/office/powerpoint/2010/main" val="35098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Identifikace rizika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co může nejít podle plánu? Co se může pokazit? Jaké jsou příležitosti?</a:t>
            </a:r>
          </a:p>
          <a:p>
            <a:r>
              <a:rPr lang="cs-CZ" sz="2200"/>
              <a:t>externí, interní</a:t>
            </a:r>
          </a:p>
          <a:p>
            <a:r>
              <a:rPr lang="cs-CZ" sz="2200"/>
              <a:t>zdroje informací: minulé projekty (je k dispozici?), myšlenkové mapy, etc.</a:t>
            </a:r>
          </a:p>
          <a:p>
            <a:r>
              <a:rPr lang="cs-CZ" sz="2200"/>
              <a:t>jasná formulace rizika</a:t>
            </a:r>
          </a:p>
          <a:p>
            <a:r>
              <a:rPr lang="cs-CZ" sz="2200"/>
              <a:t>hrozba – scénář - dopad</a:t>
            </a:r>
          </a:p>
          <a:p>
            <a:endParaRPr lang="cs-CZ" sz="2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2621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/>
              <a:t>Práce s riziky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21C5E8CE-D554-421D-81F4-D310B15E7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5751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637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39536"/>
              </p:ext>
            </p:extLst>
          </p:nvPr>
        </p:nvGraphicFramePr>
        <p:xfrm>
          <a:off x="838200" y="1467643"/>
          <a:ext cx="10512420" cy="260508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0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1774">
                  <a:extLst>
                    <a:ext uri="{9D8B030D-6E8A-4147-A177-3AD203B41FA5}">
                      <a16:colId xmlns:a16="http://schemas.microsoft.com/office/drawing/2014/main" val="1877750784"/>
                    </a:ext>
                  </a:extLst>
                </a:gridCol>
              </a:tblGrid>
              <a:tr h="935808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HROZBA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SCÉNÁŘ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PRAVDĚPO-DOBNOST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DOPAD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HODNOTA RIZIKA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OPATŘENÍ</a:t>
                      </a:r>
                    </a:p>
                  </a:txBody>
                  <a:tcPr marL="90134" marR="90134" marT="45067" marB="450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cs-CZ" sz="1800"/>
                        <a:t>1.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cs-CZ" sz="1800"/>
                        <a:t>2.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26">
                <a:tc>
                  <a:txBody>
                    <a:bodyPr/>
                    <a:lstStyle/>
                    <a:p>
                      <a:r>
                        <a:rPr lang="cs-CZ" sz="1800"/>
                        <a:t>…</a:t>
                      </a:r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0134" marR="90134" marT="45067" marB="4506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0134" marR="90134" marT="45067" marB="450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1316"/>
              </p:ext>
            </p:extLst>
          </p:nvPr>
        </p:nvGraphicFramePr>
        <p:xfrm>
          <a:off x="838200" y="4522788"/>
          <a:ext cx="10512423" cy="1771647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98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417">
                <a:tc>
                  <a:txBody>
                    <a:bodyPr/>
                    <a:lstStyle/>
                    <a:p>
                      <a:r>
                        <a:rPr lang="cs-CZ" sz="1700"/>
                        <a:t>Pst/hodnota dopadu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Malý dopad (Kč, čas, atd.)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Střední</a:t>
                      </a:r>
                      <a:r>
                        <a:rPr lang="cs-CZ" sz="1700" baseline="0"/>
                        <a:t> dopad</a:t>
                      </a:r>
                      <a:endParaRPr lang="cs-CZ" sz="1700"/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Vysoký</a:t>
                      </a:r>
                      <a:r>
                        <a:rPr lang="cs-CZ" sz="1700" baseline="0"/>
                        <a:t> dopad</a:t>
                      </a:r>
                      <a:endParaRPr lang="cs-CZ" sz="1700"/>
                    </a:p>
                  </a:txBody>
                  <a:tcPr marL="86002" marR="86002" marT="43001" marB="430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10">
                <a:tc>
                  <a:txBody>
                    <a:bodyPr/>
                    <a:lstStyle/>
                    <a:p>
                      <a:r>
                        <a:rPr lang="cs-CZ" sz="1700"/>
                        <a:t>malá (0 – 15 %)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nízká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nízká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střední</a:t>
                      </a:r>
                    </a:p>
                  </a:txBody>
                  <a:tcPr marL="86002" marR="86002" marT="43001" marB="430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0">
                <a:tc>
                  <a:txBody>
                    <a:bodyPr/>
                    <a:lstStyle/>
                    <a:p>
                      <a:r>
                        <a:rPr lang="cs-CZ" sz="1700"/>
                        <a:t>střední (16</a:t>
                      </a:r>
                      <a:r>
                        <a:rPr lang="cs-CZ" sz="1700" baseline="0"/>
                        <a:t> </a:t>
                      </a:r>
                      <a:r>
                        <a:rPr lang="cs-CZ" sz="1700"/>
                        <a:t>– 40 %)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nízká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střední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vysoká</a:t>
                      </a:r>
                    </a:p>
                  </a:txBody>
                  <a:tcPr marL="86002" marR="86002" marT="43001" marB="430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10">
                <a:tc>
                  <a:txBody>
                    <a:bodyPr/>
                    <a:lstStyle/>
                    <a:p>
                      <a:r>
                        <a:rPr lang="cs-CZ" sz="1700"/>
                        <a:t>vysoká (</a:t>
                      </a:r>
                      <a:r>
                        <a:rPr lang="en-US" sz="1700"/>
                        <a:t>&gt;</a:t>
                      </a:r>
                      <a:r>
                        <a:rPr lang="cs-CZ" sz="1700" baseline="0"/>
                        <a:t> 40 %)</a:t>
                      </a:r>
                      <a:endParaRPr lang="cs-CZ" sz="1700"/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střední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/>
                        <a:t>vysoká</a:t>
                      </a:r>
                    </a:p>
                  </a:txBody>
                  <a:tcPr marL="86002" marR="86002" marT="43001" marB="43001"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vysoká</a:t>
                      </a:r>
                    </a:p>
                  </a:txBody>
                  <a:tcPr marL="86002" marR="86002" marT="43001" marB="430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Analýza rizik	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2EBE958-9098-44D8-A210-517C7BFC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37</a:t>
            </a:fld>
            <a:endParaRPr lang="en-US" altLang="cs-CZ"/>
          </a:p>
        </p:txBody>
      </p:sp>
      <p:sp>
        <p:nvSpPr>
          <p:cNvPr id="8" name="TextovéPole 4">
            <a:extLst>
              <a:ext uri="{FF2B5EF4-FFF2-40B4-BE49-F238E27FC236}">
                <a16:creationId xmlns:a16="http://schemas.microsoft.com/office/drawing/2014/main" id="{C0042952-D5AF-46CE-8B63-A6762A58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69" y="3939013"/>
            <a:ext cx="7890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u="sng" dirty="0">
                <a:latin typeface="Calibri" pitchFamily="34" charset="0"/>
              </a:rPr>
              <a:t>Hodnota rizika</a:t>
            </a:r>
          </a:p>
          <a:p>
            <a:r>
              <a:rPr lang="cs-CZ" dirty="0">
                <a:latin typeface="Calibri" pitchFamily="34" charset="0"/>
              </a:rPr>
              <a:t>kvantitativně = pst scénáře </a:t>
            </a:r>
            <a:r>
              <a:rPr lang="cs-CZ" b="1" dirty="0">
                <a:latin typeface="Calibri" pitchFamily="34" charset="0"/>
              </a:rPr>
              <a:t>x</a:t>
            </a:r>
            <a:r>
              <a:rPr lang="cs-CZ" dirty="0">
                <a:latin typeface="Calibri" pitchFamily="34" charset="0"/>
              </a:rPr>
              <a:t> hodnota dopadu | kvalitativně:</a:t>
            </a:r>
          </a:p>
        </p:txBody>
      </p:sp>
    </p:spTree>
    <p:extLst>
      <p:ext uri="{BB962C8B-B14F-4D97-AF65-F5344CB8AC3E}">
        <p14:creationId xmlns:p14="http://schemas.microsoft.com/office/powerpoint/2010/main" val="452141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EEF880-8DEB-4A5F-A864-2C251A7C91BE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Realizace a kontrola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38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70001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altLang="cs-CZ" sz="5400"/>
              <a:t>Co se děje při realizaci projektu?</a:t>
            </a:r>
            <a:br>
              <a:rPr lang="cs-CZ" altLang="cs-CZ" sz="5400"/>
            </a:br>
            <a:endParaRPr lang="cs-CZ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altLang="cs-CZ" sz="2200"/>
              <a:t>spočívá v řízení a kontrole projektovaných prací</a:t>
            </a:r>
          </a:p>
          <a:p>
            <a:r>
              <a:rPr lang="cs-CZ" altLang="cs-CZ" sz="2200"/>
              <a:t>vyžaduje největší úsilí i náklady</a:t>
            </a:r>
          </a:p>
          <a:p>
            <a:r>
              <a:rPr lang="cs-CZ" altLang="cs-CZ" sz="2200"/>
              <a:t>kontrolují se odchylky od plánu způsobené nepředvídatelnými rušivými vlivy, ale také chybami v koncepční fázi projektu</a:t>
            </a:r>
          </a:p>
          <a:p>
            <a:r>
              <a:rPr lang="cs-CZ" altLang="cs-CZ" sz="2200"/>
              <a:t>na základě odchylek v čase, nákladech či kvalitě se přijímají korekční opatření</a:t>
            </a:r>
          </a:p>
          <a:p>
            <a:pPr marL="72000" indent="0">
              <a:buNone/>
            </a:pPr>
            <a:endParaRPr lang="cs-CZ" altLang="cs-CZ" sz="2200"/>
          </a:p>
          <a:p>
            <a:endParaRPr lang="cs-CZ" sz="220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87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Proč je dobré řídit projekty?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61CF9A-5409-4A1A-93BF-BEB023EB301B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3"/>
              </a:rPr>
              <a:t>https://www.youtube.com/watch?v=0YBMfTorE6A</a:t>
            </a:r>
            <a:endParaRPr lang="en-US" sz="2200"/>
          </a:p>
        </p:txBody>
      </p:sp>
      <p:pic>
        <p:nvPicPr>
          <p:cNvPr id="7" name="0YBMfTorE6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0659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200"/>
              <a:t>Na co při realizaci nezapomenout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dirty="0"/>
              <a:t>rizika</a:t>
            </a:r>
          </a:p>
          <a:p>
            <a:r>
              <a:rPr lang="cs-CZ" sz="2200" dirty="0"/>
              <a:t>hlídat zainteresované strany, nemusí zůstat stejné a mohou se měnit jejich očekávání během projektu</a:t>
            </a:r>
          </a:p>
          <a:p>
            <a:r>
              <a:rPr lang="cs-CZ" sz="2200" dirty="0"/>
              <a:t>hlídat atmosféru týmu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0842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0A1D3-6E0D-4361-8697-B7F3B634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2000" indent="0"/>
            <a:br>
              <a:rPr lang="en-US" sz="6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Už to mám z větší části hotové!</a:t>
            </a:r>
            <a:br>
              <a:rPr lang="en-US" sz="6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52FCF0-2A88-4F55-A3A3-F6F82EEB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US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BAD3AC-CFDA-42B2-A5F0-ED60D2A7AA33}"/>
              </a:ext>
            </a:extLst>
          </p:cNvPr>
          <p:cNvSpPr txBox="1"/>
          <p:nvPr/>
        </p:nvSpPr>
        <p:spPr>
          <a:xfrm>
            <a:off x="2066544" y="1911096"/>
            <a:ext cx="8055864" cy="2076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Ukončení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US" altLang="cs-CZ" smtClean="0"/>
              <a:pPr>
                <a:spcAft>
                  <a:spcPts val="600"/>
                </a:spcAft>
              </a:pPr>
              <a:t>42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49467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5400"/>
              <a:t>Ukončení projektu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/>
              <a:t>akceptace = schválení výstupů projektu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předání výsledku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dirty="0"/>
              <a:t>hodnocení průběhu projektu</a:t>
            </a:r>
          </a:p>
          <a:p>
            <a:pPr lvl="1" eaLnBrk="1" hangingPunct="1"/>
            <a:endParaRPr lang="cs-CZ" altLang="cs-CZ" sz="2200" dirty="0"/>
          </a:p>
          <a:p>
            <a:r>
              <a:rPr lang="cs-CZ" altLang="cs-CZ" sz="2200" dirty="0"/>
              <a:t>pocit „konce“</a:t>
            </a:r>
          </a:p>
          <a:p>
            <a:pPr lvl="1" eaLnBrk="1" hangingPunct="1">
              <a:buFont typeface="Wingdings" pitchFamily="2" charset="2"/>
              <a:buNone/>
            </a:pPr>
            <a:endParaRPr lang="cs-CZ" altLang="cs-CZ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5201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Fáze projektového řízení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44</a:t>
            </a:fld>
            <a:endParaRPr lang="cs-CZ" altLang="cs-CZ"/>
          </a:p>
        </p:txBody>
      </p:sp>
      <p:graphicFrame>
        <p:nvGraphicFramePr>
          <p:cNvPr id="3" name="Diagram 2"/>
          <p:cNvGraphicFramePr/>
          <p:nvPr/>
        </p:nvGraphicFramePr>
        <p:xfrm>
          <a:off x="838200" y="1825626"/>
          <a:ext cx="10515600" cy="24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A27238D-006C-447C-A7C4-749B46219DAC}"/>
              </a:ext>
            </a:extLst>
          </p:cNvPr>
          <p:cNvGrpSpPr/>
          <p:nvPr/>
        </p:nvGrpSpPr>
        <p:grpSpPr>
          <a:xfrm>
            <a:off x="861647" y="3928271"/>
            <a:ext cx="2743200" cy="2171903"/>
            <a:chOff x="773896" y="1583776"/>
            <a:chExt cx="2965767" cy="2664000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96984172-3D76-4790-9644-6C152CB0E5EE}"/>
                </a:ext>
              </a:extLst>
            </p:cNvPr>
            <p:cNvSpPr/>
            <p:nvPr/>
          </p:nvSpPr>
          <p:spPr>
            <a:xfrm>
              <a:off x="773896" y="1583776"/>
              <a:ext cx="2965767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bdélník: se zakulacenými rohy 4">
              <a:extLst>
                <a:ext uri="{FF2B5EF4-FFF2-40B4-BE49-F238E27FC236}">
                  <a16:creationId xmlns:a16="http://schemas.microsoft.com/office/drawing/2014/main" id="{CAF21413-E1C4-4BAB-9EDD-BF4FAE0B210B}"/>
                </a:ext>
              </a:extLst>
            </p:cNvPr>
            <p:cNvSpPr txBox="1"/>
            <p:nvPr/>
          </p:nvSpPr>
          <p:spPr>
            <a:xfrm>
              <a:off x="851923" y="1661801"/>
              <a:ext cx="2777658" cy="2358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příležitosti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proveditelnosti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Strategie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EDB6AB5-4B62-451E-B336-6CD3CC514F61}"/>
              </a:ext>
            </a:extLst>
          </p:cNvPr>
          <p:cNvGrpSpPr/>
          <p:nvPr/>
        </p:nvGrpSpPr>
        <p:grpSpPr>
          <a:xfrm>
            <a:off x="4806802" y="3860572"/>
            <a:ext cx="2601843" cy="2495778"/>
            <a:chOff x="5007422" y="1587922"/>
            <a:chExt cx="2601843" cy="2664000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A36012ED-994B-4405-A6AD-2CE1FA783BCF}"/>
                </a:ext>
              </a:extLst>
            </p:cNvPr>
            <p:cNvSpPr/>
            <p:nvPr/>
          </p:nvSpPr>
          <p:spPr>
            <a:xfrm>
              <a:off x="5007422" y="1587922"/>
              <a:ext cx="2601843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: se zakulacenými rohy 6">
              <a:extLst>
                <a:ext uri="{FF2B5EF4-FFF2-40B4-BE49-F238E27FC236}">
                  <a16:creationId xmlns:a16="http://schemas.microsoft.com/office/drawing/2014/main" id="{76C4C9D4-B031-4B1E-8A03-57A95233FFFA}"/>
                </a:ext>
              </a:extLst>
            </p:cNvPr>
            <p:cNvSpPr txBox="1"/>
            <p:nvPr/>
          </p:nvSpPr>
          <p:spPr>
            <a:xfrm>
              <a:off x="5083627" y="1664127"/>
              <a:ext cx="2449433" cy="251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Zahájení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Plánování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Realizace + kontrola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Ukončení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AAC8F86-C180-4213-BE9C-AEEB7C161B11}"/>
              </a:ext>
            </a:extLst>
          </p:cNvPr>
          <p:cNvGrpSpPr/>
          <p:nvPr/>
        </p:nvGrpSpPr>
        <p:grpSpPr>
          <a:xfrm>
            <a:off x="8610601" y="3886897"/>
            <a:ext cx="2743200" cy="1612029"/>
            <a:chOff x="9333490" y="1587922"/>
            <a:chExt cx="2334501" cy="2664000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F99ECF0F-A7B6-49AE-B82A-8349D816C640}"/>
                </a:ext>
              </a:extLst>
            </p:cNvPr>
            <p:cNvSpPr/>
            <p:nvPr/>
          </p:nvSpPr>
          <p:spPr>
            <a:xfrm>
              <a:off x="9333490" y="1587922"/>
              <a:ext cx="2334501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bdélník: se zakulacenými rohy 8">
              <a:extLst>
                <a:ext uri="{FF2B5EF4-FFF2-40B4-BE49-F238E27FC236}">
                  <a16:creationId xmlns:a16="http://schemas.microsoft.com/office/drawing/2014/main" id="{018879EC-7479-4744-A587-EF2DE3B0135D}"/>
                </a:ext>
              </a:extLst>
            </p:cNvPr>
            <p:cNvSpPr txBox="1"/>
            <p:nvPr/>
          </p:nvSpPr>
          <p:spPr>
            <a:xfrm>
              <a:off x="9401865" y="1656297"/>
              <a:ext cx="2197751" cy="2527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Přínosy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kern="1200" dirty="0"/>
                <a:t>Lessons learned</a:t>
              </a:r>
              <a:endParaRPr lang="cs-CZ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7154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Co se děje po projektu?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kdy končí projekt – odevzdáním v deadlinu, ale může běžet udržitelnost</a:t>
            </a:r>
          </a:p>
          <a:p>
            <a:r>
              <a:rPr lang="cs-CZ" sz="2200"/>
              <a:t>lessons learned – pro zkvalitnění na úrovni organizace – mohou chtít po organizaci</a:t>
            </a:r>
          </a:p>
          <a:p>
            <a:r>
              <a:rPr lang="cs-CZ" sz="2200"/>
              <a:t>benefity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1771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O čem jsme dnes mluvili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Proč je dobré řídit projekty?</a:t>
            </a:r>
          </a:p>
          <a:p>
            <a:r>
              <a:rPr lang="cs-CZ" sz="2200" dirty="0"/>
              <a:t>Průběh projektu a osvědčené postupy a nástroje (správný cíl projektu, logický rámec, analýza stakeholderů a analýza rizik, odhadování)</a:t>
            </a:r>
          </a:p>
          <a:p>
            <a:r>
              <a:rPr lang="cs-CZ" sz="2200" dirty="0"/>
              <a:t>Praktické vyzkoušení si řízení projektu v e-learningové aplikaci PROMIS (samostatný dobrovolný úkol mimo výukovou část)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0641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Děkujeme! Máte otázky?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en-US" altLang="cs-CZ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47</a:t>
            </a:fld>
            <a:endParaRPr lang="en-US" altLang="cs-CZ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AB218-0423-45F1-A0B9-134DDBF0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0E6AA2E-D7E5-4D26-816F-B53466223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907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91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78" name="Rectangle 1"/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Co se v projektech často stává?</a:t>
            </a:r>
            <a:endParaRPr lang="en-US" altLang="cs-CZ" sz="4000" dirty="0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79" name="Rectangle 2"/>
          <p:cNvSpPr>
            <a:spLocks noGrp="1" noChangeArrowheads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200"/>
              <a:t>nejasně definované cíle</a:t>
            </a:r>
          </a:p>
          <a:p>
            <a:pPr eaLnBrk="1" hangingPunct="1"/>
            <a:r>
              <a:rPr lang="cs-CZ" altLang="cs-CZ" sz="2200"/>
              <a:t>chybějící plány a nedostatečná koordinace zdrojů</a:t>
            </a:r>
          </a:p>
          <a:p>
            <a:r>
              <a:rPr lang="cs-CZ" altLang="cs-CZ" sz="2200"/>
              <a:t>plány neodpovídající realitě projektu</a:t>
            </a:r>
          </a:p>
          <a:p>
            <a:pPr eaLnBrk="1" hangingPunct="1"/>
            <a:r>
              <a:rPr lang="cs-CZ" altLang="cs-CZ" sz="2200"/>
              <a:t>nekompletní/chybná analýza rizik</a:t>
            </a:r>
          </a:p>
          <a:p>
            <a:r>
              <a:rPr lang="cs-CZ" altLang="cs-CZ" sz="2200"/>
              <a:t>chybné odhady</a:t>
            </a:r>
          </a:p>
          <a:p>
            <a:pPr eaLnBrk="1" hangingPunct="1"/>
            <a:r>
              <a:rPr lang="cs-CZ" altLang="cs-CZ" sz="2200"/>
              <a:t>opomenuté položky v rozpočtu (rezervy</a:t>
            </a:r>
            <a:r>
              <a:rPr lang="cs-CZ" altLang="cs-CZ" sz="2200">
                <a:sym typeface="Wingdings" panose="05000000000000000000" pitchFamily="2" charset="2"/>
              </a:rPr>
              <a:t>)</a:t>
            </a:r>
            <a:endParaRPr lang="cs-CZ" altLang="cs-CZ" sz="2200"/>
          </a:p>
          <a:p>
            <a:pPr eaLnBrk="1" hangingPunct="1"/>
            <a:r>
              <a:rPr lang="cs-CZ" altLang="cs-CZ" sz="2200"/>
              <a:t>formální nebo žádná práce s riziky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78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000" dirty="0"/>
              <a:t>Jak může projektové řízení pomoct?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rychlejší/plynulejší průběh projektu (nebo bez zpoždění</a:t>
            </a:r>
            <a:r>
              <a:rPr lang="cs-CZ" sz="2200">
                <a:sym typeface="Wingdings" panose="05000000000000000000" pitchFamily="2" charset="2"/>
              </a:rPr>
              <a:t>)</a:t>
            </a:r>
          </a:p>
          <a:p>
            <a:r>
              <a:rPr lang="cs-CZ" sz="2200"/>
              <a:t>lepší vztahy s partnery a dalšími </a:t>
            </a:r>
          </a:p>
          <a:p>
            <a:r>
              <a:rPr lang="cs-CZ" sz="2200"/>
              <a:t>kvalitnější výstupy a jejich obhajitelnost</a:t>
            </a:r>
          </a:p>
          <a:p>
            <a:r>
              <a:rPr lang="cs-CZ" sz="2200"/>
              <a:t>spokojenější tým</a:t>
            </a:r>
          </a:p>
          <a:p>
            <a:r>
              <a:rPr lang="cs-CZ" sz="2200"/>
              <a:t>lepší kontrola zdrojů</a:t>
            </a:r>
          </a:p>
          <a:p>
            <a:r>
              <a:rPr lang="cs-CZ" sz="2200">
                <a:sym typeface="Wingdings" panose="05000000000000000000" pitchFamily="2" charset="2"/>
              </a:rPr>
              <a:t>nižší náklady/vyšší produktivita…zajímají nás?</a:t>
            </a:r>
          </a:p>
          <a:p>
            <a:endParaRPr lang="cs-CZ" sz="2200"/>
          </a:p>
          <a:p>
            <a:pPr marL="72000" indent="0">
              <a:buNone/>
            </a:pPr>
            <a:endParaRPr lang="cs-CZ" sz="2200"/>
          </a:p>
          <a:p>
            <a:endParaRPr lang="cs-CZ" sz="220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40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projekt?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3074" name="Picture 2" descr="Výsledek obrázku pro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5" y="1758189"/>
            <a:ext cx="11675706" cy="47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677206"/>
              </p:ext>
            </p:extLst>
          </p:nvPr>
        </p:nvGraphicFramePr>
        <p:xfrm>
          <a:off x="4530" y="1353144"/>
          <a:ext cx="11961531" cy="519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3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F075A7-9AFF-4F71-9BD3-AE3BEC1E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3D68CA6-3FD6-4C0D-A84A-41A04324D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CF4E2CA-469C-4223-97E5-7D9DEFA1E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1246D3E-9875-478C-8914-A16D3EBF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9CCD16D-72CB-4EEE-B663-9DF648939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52653-B3E1-4536-A8B9-952A72E78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8452653-B3E1-4536-A8B9-952A72E78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88452653-B3E1-4536-A8B9-952A72E78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 dirty="0"/>
              <a:t>Fáze projektového řízení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838200" y="1825626"/>
          <a:ext cx="10515600" cy="24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A27238D-006C-447C-A7C4-749B46219DAC}"/>
              </a:ext>
            </a:extLst>
          </p:cNvPr>
          <p:cNvGrpSpPr/>
          <p:nvPr/>
        </p:nvGrpSpPr>
        <p:grpSpPr>
          <a:xfrm>
            <a:off x="749162" y="3886897"/>
            <a:ext cx="2965767" cy="1954396"/>
            <a:chOff x="773896" y="1583776"/>
            <a:chExt cx="2965767" cy="2664000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96984172-3D76-4790-9644-6C152CB0E5EE}"/>
                </a:ext>
              </a:extLst>
            </p:cNvPr>
            <p:cNvSpPr/>
            <p:nvPr/>
          </p:nvSpPr>
          <p:spPr>
            <a:xfrm>
              <a:off x="773896" y="1583776"/>
              <a:ext cx="2965767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bdélník: se zakulacenými rohy 4">
              <a:extLst>
                <a:ext uri="{FF2B5EF4-FFF2-40B4-BE49-F238E27FC236}">
                  <a16:creationId xmlns:a16="http://schemas.microsoft.com/office/drawing/2014/main" id="{CAF21413-E1C4-4BAB-9EDD-BF4FAE0B210B}"/>
                </a:ext>
              </a:extLst>
            </p:cNvPr>
            <p:cNvSpPr txBox="1"/>
            <p:nvPr/>
          </p:nvSpPr>
          <p:spPr>
            <a:xfrm>
              <a:off x="851922" y="1661802"/>
              <a:ext cx="2809715" cy="2507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příležitosti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Studie proveditelnosti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Strategie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EDB6AB5-4B62-451E-B336-6CD3CC514F61}"/>
              </a:ext>
            </a:extLst>
          </p:cNvPr>
          <p:cNvGrpSpPr/>
          <p:nvPr/>
        </p:nvGrpSpPr>
        <p:grpSpPr>
          <a:xfrm>
            <a:off x="4806802" y="3860572"/>
            <a:ext cx="2601843" cy="2495778"/>
            <a:chOff x="5007422" y="1587922"/>
            <a:chExt cx="2601843" cy="2664000"/>
          </a:xfrm>
        </p:grpSpPr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A36012ED-994B-4405-A6AD-2CE1FA783BCF}"/>
                </a:ext>
              </a:extLst>
            </p:cNvPr>
            <p:cNvSpPr/>
            <p:nvPr/>
          </p:nvSpPr>
          <p:spPr>
            <a:xfrm>
              <a:off x="5007422" y="1587922"/>
              <a:ext cx="2601843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: se zakulacenými rohy 6">
              <a:extLst>
                <a:ext uri="{FF2B5EF4-FFF2-40B4-BE49-F238E27FC236}">
                  <a16:creationId xmlns:a16="http://schemas.microsoft.com/office/drawing/2014/main" id="{76C4C9D4-B031-4B1E-8A03-57A95233FFFA}"/>
                </a:ext>
              </a:extLst>
            </p:cNvPr>
            <p:cNvSpPr txBox="1"/>
            <p:nvPr/>
          </p:nvSpPr>
          <p:spPr>
            <a:xfrm>
              <a:off x="5083627" y="1664127"/>
              <a:ext cx="2449433" cy="2511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Zahájení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Plánování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Realizace + kontrola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Ukončení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AAC8F86-C180-4213-BE9C-AEEB7C161B11}"/>
              </a:ext>
            </a:extLst>
          </p:cNvPr>
          <p:cNvGrpSpPr/>
          <p:nvPr/>
        </p:nvGrpSpPr>
        <p:grpSpPr>
          <a:xfrm>
            <a:off x="8610601" y="3886897"/>
            <a:ext cx="2743200" cy="1612029"/>
            <a:chOff x="9333490" y="1587922"/>
            <a:chExt cx="2334501" cy="2664000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F99ECF0F-A7B6-49AE-B82A-8349D816C640}"/>
                </a:ext>
              </a:extLst>
            </p:cNvPr>
            <p:cNvSpPr/>
            <p:nvPr/>
          </p:nvSpPr>
          <p:spPr>
            <a:xfrm>
              <a:off x="9333490" y="1587922"/>
              <a:ext cx="2334501" cy="2664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bdélník: se zakulacenými rohy 8">
              <a:extLst>
                <a:ext uri="{FF2B5EF4-FFF2-40B4-BE49-F238E27FC236}">
                  <a16:creationId xmlns:a16="http://schemas.microsoft.com/office/drawing/2014/main" id="{018879EC-7479-4744-A587-EF2DE3B0135D}"/>
                </a:ext>
              </a:extLst>
            </p:cNvPr>
            <p:cNvSpPr txBox="1"/>
            <p:nvPr/>
          </p:nvSpPr>
          <p:spPr>
            <a:xfrm>
              <a:off x="9401865" y="1656297"/>
              <a:ext cx="2197751" cy="2527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2400" b="1" kern="1200" dirty="0"/>
                <a:t>Přínosy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kern="1200" dirty="0"/>
                <a:t>Lessons learned</a:t>
              </a:r>
              <a:endParaRPr lang="cs-CZ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707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4" name="Rectangle 7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altLang="cs-CZ" sz="4200"/>
              <a:t>Trojimperativ a překážky jeho splnění</a:t>
            </a:r>
          </a:p>
        </p:txBody>
      </p:sp>
      <p:sp>
        <p:nvSpPr>
          <p:cNvPr id="1537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72000" indent="0" eaLnBrk="1" hangingPunct="1">
              <a:buNone/>
            </a:pPr>
            <a:r>
              <a:rPr lang="cs-CZ" altLang="cs-CZ" sz="1400" dirty="0"/>
              <a:t>Problémy s provedením (rozsahem a kvalitou)</a:t>
            </a:r>
          </a:p>
          <a:p>
            <a:pPr lvl="1" eaLnBrk="1" hangingPunct="1"/>
            <a:r>
              <a:rPr lang="cs-CZ" altLang="cs-CZ" sz="1400" dirty="0"/>
              <a:t>špatná komunikace mezi zákazníkem a dodavatelem</a:t>
            </a:r>
          </a:p>
          <a:p>
            <a:pPr lvl="1" eaLnBrk="1" hangingPunct="1"/>
            <a:r>
              <a:rPr lang="cs-CZ" altLang="cs-CZ" sz="1400" dirty="0"/>
              <a:t>příliš ambiciózní předpoklady</a:t>
            </a:r>
          </a:p>
          <a:p>
            <a:pPr lvl="1" eaLnBrk="1" hangingPunct="1"/>
            <a:r>
              <a:rPr lang="cs-CZ" altLang="cs-CZ" sz="1400" dirty="0"/>
              <a:t>chyby dodavatele při plánování či realizaci</a:t>
            </a:r>
          </a:p>
          <a:p>
            <a:pPr marL="72000" indent="0" eaLnBrk="1" hangingPunct="1">
              <a:buNone/>
            </a:pPr>
            <a:r>
              <a:rPr lang="cs-CZ" altLang="cs-CZ" sz="1400" dirty="0"/>
              <a:t>Problémy s časem</a:t>
            </a:r>
          </a:p>
          <a:p>
            <a:pPr lvl="1" eaLnBrk="1" hangingPunct="1"/>
            <a:r>
              <a:rPr lang="cs-CZ" altLang="cs-CZ" sz="1400" dirty="0"/>
              <a:t>nedostatek zdrojů</a:t>
            </a:r>
          </a:p>
          <a:p>
            <a:pPr lvl="1" eaLnBrk="1" hangingPunct="1"/>
            <a:r>
              <a:rPr lang="cs-CZ" altLang="cs-CZ" sz="1400" dirty="0"/>
              <a:t>nadměrný důraz na kvalitu provedení</a:t>
            </a:r>
          </a:p>
          <a:p>
            <a:pPr lvl="1" eaLnBrk="1" hangingPunct="1"/>
            <a:r>
              <a:rPr lang="cs-CZ" altLang="cs-CZ" sz="1400" dirty="0"/>
              <a:t>syndrom studenta</a:t>
            </a:r>
          </a:p>
          <a:p>
            <a:pPr marL="72000" indent="0" eaLnBrk="1" hangingPunct="1">
              <a:buNone/>
            </a:pPr>
            <a:r>
              <a:rPr lang="cs-CZ" altLang="cs-CZ" sz="1400" dirty="0"/>
              <a:t>Problémy s náklady</a:t>
            </a:r>
          </a:p>
          <a:p>
            <a:pPr lvl="1" eaLnBrk="1" hangingPunct="1"/>
            <a:r>
              <a:rPr lang="cs-CZ" altLang="cs-CZ" sz="1400" dirty="0"/>
              <a:t>důsledek řešení časových skluzů</a:t>
            </a:r>
          </a:p>
          <a:p>
            <a:pPr lvl="1" eaLnBrk="1" hangingPunct="1"/>
            <a:r>
              <a:rPr lang="cs-CZ" altLang="cs-CZ" sz="1400" dirty="0"/>
              <a:t>příliš optimistické počáteční odhady</a:t>
            </a:r>
          </a:p>
          <a:p>
            <a:pPr lvl="1" eaLnBrk="1" hangingPunct="1"/>
            <a:r>
              <a:rPr lang="cs-CZ" altLang="cs-CZ" sz="1400" dirty="0"/>
              <a:t>chyby při kalkulaci</a:t>
            </a:r>
          </a:p>
          <a:p>
            <a:pPr lvl="1" eaLnBrk="1" hangingPunct="1"/>
            <a:endParaRPr lang="cs-CZ" altLang="cs-CZ" sz="1400" dirty="0"/>
          </a:p>
          <a:p>
            <a:pPr lvl="1" eaLnBrk="1" hangingPunct="1"/>
            <a:endParaRPr lang="cs-CZ" altLang="cs-CZ" sz="1400" dirty="0"/>
          </a:p>
          <a:p>
            <a:pPr eaLnBrk="1" hangingPunct="1">
              <a:buFont typeface="Wingdings" pitchFamily="2" charset="2"/>
              <a:buNone/>
            </a:pPr>
            <a:endParaRPr lang="cs-CZ" altLang="cs-CZ" sz="1400" dirty="0"/>
          </a:p>
          <a:p>
            <a:pPr eaLnBrk="1" hangingPunct="1"/>
            <a:endParaRPr lang="cs-CZ" altLang="cs-CZ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FBB3FB-CDAA-46D2-ABF3-5D67C786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2018729"/>
            <a:ext cx="5458968" cy="2820541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700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1349</Words>
  <Application>Microsoft Office PowerPoint</Application>
  <PresentationFormat>Širokoúhlá obrazovka</PresentationFormat>
  <Paragraphs>379</Paragraphs>
  <Slides>48</Slides>
  <Notes>32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Wingdings</vt:lpstr>
      <vt:lpstr>Motiv Office</vt:lpstr>
      <vt:lpstr>Jak na projekty ve farmacii?  </vt:lpstr>
      <vt:lpstr>Agenda</vt:lpstr>
      <vt:lpstr>Představení lektorů</vt:lpstr>
      <vt:lpstr>Proč je dobré řídit projekty?</vt:lpstr>
      <vt:lpstr>Co se v projektech často stává?</vt:lpstr>
      <vt:lpstr>Jak může projektové řízení pomoct?</vt:lpstr>
      <vt:lpstr>Co je projekt?</vt:lpstr>
      <vt:lpstr>Fáze projektového řízení</vt:lpstr>
      <vt:lpstr>Trojimperativ a překážky jeho splnění</vt:lpstr>
      <vt:lpstr>Co opravdu chcete? PROJEKTOVÝ CÍL</vt:lpstr>
      <vt:lpstr>Cíl projektu</vt:lpstr>
      <vt:lpstr>Jaký je cíl Vašeho projektu?</vt:lpstr>
      <vt:lpstr>Analýza zainteresovaných stran</vt:lpstr>
      <vt:lpstr>Zainteresované strany – matice</vt:lpstr>
      <vt:lpstr>Registr zainteresovaných stran</vt:lpstr>
      <vt:lpstr>Logická rámcová matice </vt:lpstr>
      <vt:lpstr>Logická rámcová matice - omezení </vt:lpstr>
      <vt:lpstr>Logický rámec – proč jej využívat?</vt:lpstr>
      <vt:lpstr>Logický rámec</vt:lpstr>
      <vt:lpstr>Fáze projektového řízení</vt:lpstr>
      <vt:lpstr>Prezentace aplikace PowerPoint</vt:lpstr>
      <vt:lpstr>Minimum pro zahájení projektu</vt:lpstr>
      <vt:lpstr>Prezentace aplikace PowerPoint</vt:lpstr>
      <vt:lpstr>Co je třeba plánovat? </vt:lpstr>
      <vt:lpstr>Plánování rozsahu – Work Breakdown Structure (WBS)</vt:lpstr>
      <vt:lpstr>Plánování času a zdrojů</vt:lpstr>
      <vt:lpstr>Plánování času a zdrojů</vt:lpstr>
      <vt:lpstr>Ganttův diagram</vt:lpstr>
      <vt:lpstr>Odhadování </vt:lpstr>
      <vt:lpstr>Odhadování - Three-point estimating</vt:lpstr>
      <vt:lpstr>Na co si dát pozor</vt:lpstr>
      <vt:lpstr>Řízení rizik</vt:lpstr>
      <vt:lpstr>Řízení rizik</vt:lpstr>
      <vt:lpstr>Analýza rizik</vt:lpstr>
      <vt:lpstr>Identifikace rizika</vt:lpstr>
      <vt:lpstr>Práce s riziky</vt:lpstr>
      <vt:lpstr>Analýza rizik </vt:lpstr>
      <vt:lpstr>Prezentace aplikace PowerPoint</vt:lpstr>
      <vt:lpstr>Co se děje při realizaci projektu? </vt:lpstr>
      <vt:lpstr>Na co při realizaci nezapomenout</vt:lpstr>
      <vt:lpstr> Už to mám z větší části hotové! </vt:lpstr>
      <vt:lpstr>Prezentace aplikace PowerPoint</vt:lpstr>
      <vt:lpstr>Ukončení projektu</vt:lpstr>
      <vt:lpstr>Fáze projektového řízení</vt:lpstr>
      <vt:lpstr>Co se děje po projektu?</vt:lpstr>
      <vt:lpstr>O čem jsme dnes mluvili</vt:lpstr>
      <vt:lpstr>Děkujeme! Máte otázky?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2022-02-02T08:54:28Z</dcterms:created>
  <dcterms:modified xsi:type="dcterms:W3CDTF">2022-02-03T15:53:52Z</dcterms:modified>
</cp:coreProperties>
</file>