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488FF-C9F6-4047-ACB3-BA29BBE3F90B}" type="datetimeFigureOut">
              <a:rPr lang="cs-CZ" smtClean="0"/>
              <a:t>14.09.2021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1EE28-F4BE-445E-B184-95F85918A0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53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A5F48-5518-49D0-9D56-169BB32E570D}" type="datetimeFigureOut">
              <a:rPr lang="cs-CZ"/>
              <a:pPr>
                <a:defRPr/>
              </a:pPr>
              <a:t>14.09.2021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A87E7-2B98-47CF-B814-1D14F9F135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C392B-826F-4074-8D43-3CDE7D7262A8}" type="datetimeFigureOut">
              <a:rPr lang="cs-CZ"/>
              <a:pPr>
                <a:defRPr/>
              </a:pPr>
              <a:t>14.09.2021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EB7EE-C89E-49BA-99C5-4B3D42EC33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BB724-3BDC-4478-9C02-8769C0D50D2F}" type="datetimeFigureOut">
              <a:rPr lang="cs-CZ"/>
              <a:pPr>
                <a:defRPr/>
              </a:pPr>
              <a:t>14.09.2021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EC35-190B-4A56-B938-C7022233B9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7BFBB-C3D7-44E7-95FA-34420CFF2EC9}" type="datetimeFigureOut">
              <a:rPr lang="cs-CZ"/>
              <a:pPr>
                <a:defRPr/>
              </a:pPr>
              <a:t>14.09.2021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9B0E4-AF62-48E8-B76C-5713EC25D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4A532-7744-482F-862C-51D8736C88CC}" type="datetimeFigureOut">
              <a:rPr lang="cs-CZ"/>
              <a:pPr>
                <a:defRPr/>
              </a:pPr>
              <a:t>14.09.2021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30767-FA5C-4FB7-A7C8-CCB76E206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3C215-8E1A-45C7-887F-D806123E6A53}" type="datetimeFigureOut">
              <a:rPr lang="cs-CZ"/>
              <a:pPr>
                <a:defRPr/>
              </a:pPr>
              <a:t>14.09.2021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BDA11-DEEE-41FE-8140-C016E2D9C1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511D8-288E-4A5D-BDE1-573C1CA272B2}" type="datetimeFigureOut">
              <a:rPr lang="cs-CZ"/>
              <a:pPr>
                <a:defRPr/>
              </a:pPr>
              <a:t>14.09.2021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EFFCB-BB7C-444F-9830-5C789673D9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1141E-9BD8-42E5-9B2C-FD110031402F}" type="datetimeFigureOut">
              <a:rPr lang="cs-CZ"/>
              <a:pPr>
                <a:defRPr/>
              </a:pPr>
              <a:t>14.09.2021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E7AA-680E-457B-9164-1E2DE1820C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CCEBB-EE3D-4412-9C78-45E6B7507219}" type="datetimeFigureOut">
              <a:rPr lang="cs-CZ"/>
              <a:pPr>
                <a:defRPr/>
              </a:pPr>
              <a:t>14.09.2021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CB0D-0C8A-4E6B-BA4D-1BEC0853F6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844E1-4A5F-4BF0-8B3A-A13D2EFFFA14}" type="datetimeFigureOut">
              <a:rPr lang="cs-CZ"/>
              <a:pPr>
                <a:defRPr/>
              </a:pPr>
              <a:t>14.09.2021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D7CEE-63A7-48CB-8016-34E6A0364C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6FD7-0A29-4705-BA87-8819ADE74240}" type="datetimeFigureOut">
              <a:rPr lang="cs-CZ"/>
              <a:pPr>
                <a:defRPr/>
              </a:pPr>
              <a:t>14.09.2021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BFE79-5BB9-4FE2-906C-0FDD3BFC54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931EA7-441C-452F-9549-8092D9658C8D}" type="datetimeFigureOut">
              <a:rPr lang="cs-CZ"/>
              <a:pPr>
                <a:defRPr/>
              </a:pPr>
              <a:t>14.09.2021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7DC91C-0798-4033-B10F-81530C8870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691730"/>
          </a:xfrm>
        </p:spPr>
        <p:txBody>
          <a:bodyPr/>
          <a:lstStyle/>
          <a:p>
            <a:pPr eaLnBrk="1" hangingPunct="1"/>
            <a:r>
              <a:rPr lang="cs-CZ" dirty="0"/>
              <a:t>P14 Úpravy účetních výkazů pro potřeby finanční analýzy.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/>
              <a:t>Prameny: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/>
              <a:t>Finanční </a:t>
            </a:r>
            <a:r>
              <a:rPr lang="cs-CZ" dirty="0"/>
              <a:t>a </a:t>
            </a:r>
            <a:r>
              <a:rPr lang="cs-CZ" dirty="0" err="1"/>
              <a:t>cost</a:t>
            </a:r>
            <a:r>
              <a:rPr lang="cs-CZ" dirty="0"/>
              <a:t>-benefit analýza podniku (2019), kapitola 1.1.3 a tento doplněk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E7BBF6-7968-4CFB-B204-8EA97228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80B0B-A6A5-4BA1-AF12-69593677E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748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3390-25FC-47DF-9C3A-D48BE7F33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4CD228-67D4-4032-9468-EFBED4FEC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182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B6573-689D-42E6-B5EF-4038F36E7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D42B84-2D4D-4973-BFF2-1B6731030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824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2AA5B-DB4D-491F-9744-45734337A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496E80-42D2-46D6-990F-5ED9C5EAF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307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49CD4D-D6BA-4BC7-AEDA-84B9369D2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040804-F629-48F0-8D17-7521FAE91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042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63F822-6B1E-4E25-A6A3-7D976AC2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3080E1-54BF-4870-9186-30671681B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956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CF765-4F4B-4313-A896-B26EBCCCE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73561F-2A5A-4D36-9F40-026921387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593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0B25D-4812-433B-BDF9-521149D23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19080A-4576-4D52-B947-6B59CEC9F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673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815BF-83DE-4E67-B1DC-E734AC7D1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5C9DBD-8010-47E9-9A10-A65DC3F7B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662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B70D7-09DC-474C-9A19-688E27423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C8E45-D2E0-4B36-933A-8FB48BE96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26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F9D56-DA50-4237-9DD4-7E20D6773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BC4808-008C-4F7D-9D69-67B8BBD3B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080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FBC612-6FD0-4D9C-92AE-E6A960AC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DA114A-5545-4019-813E-C3936CBC9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602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DF85D-5769-4C15-9B47-5590047C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2E8BDD-3271-47BD-9A55-BCA6740BC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54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00A55-3720-463E-A7EF-F85BFEAA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6D1A2D-C8E5-4276-9BE2-A4EEF72DB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239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C7AFE-0713-45A3-9122-0FAAD9A1B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21E975-4757-4303-B001-C21F9C70F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99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B73CC8-6D90-4216-B31E-E8E1918B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CDEDE4-BEA5-4FD0-83EF-21A50C905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05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81EDE-971D-446B-A697-45F5B76F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7BDFD3-3ED0-4E87-9D22-1C293E228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434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95756-534F-4491-8A0A-6DADA4BC5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8CA26C-1228-4530-AA16-C11F247A4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035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0748E4-EF94-49A4-AB5A-3DCD24891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0F127C-EB14-4EE3-B7B4-04C329C3F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773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165A08-4937-4733-922C-66151692D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50931-6A3F-4737-B7AF-BD3A63737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675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25</Words>
  <Application>Microsoft Office PowerPoint</Application>
  <PresentationFormat>Předvádění na obrazovce (4:3)</PresentationFormat>
  <Paragraphs>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systému Office</vt:lpstr>
      <vt:lpstr>P14 Úpravy účetních výkazů pro potřeby finanční analýzy.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P3 Finanční analýza aplikovaná vědní disciplína.</dc:title>
  <dc:creator>František Kalouda</dc:creator>
  <cp:lastModifiedBy>František Kalouda</cp:lastModifiedBy>
  <cp:revision>41</cp:revision>
  <dcterms:created xsi:type="dcterms:W3CDTF">2016-09-18T14:27:48Z</dcterms:created>
  <dcterms:modified xsi:type="dcterms:W3CDTF">2021-09-14T11:40:23Z</dcterms:modified>
</cp:coreProperties>
</file>