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70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3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3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9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8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2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BD08-9A47-44D4-A36B-6C5B5C9F4E20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2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0. TRANSPORT ECONOMICS</a:t>
            </a:r>
            <a:br>
              <a:rPr lang="en-GB" dirty="0" smtClean="0"/>
            </a:br>
            <a:r>
              <a:rPr lang="en-GB" dirty="0" smtClean="0"/>
              <a:t>(MPE_TREN)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Calibri" panose="020F0502020204030204" pitchFamily="34" charset="0"/>
              </a:rPr>
              <a:t>Transport economics</a:t>
            </a:r>
            <a:endParaRPr lang="en-GB" noProof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noProof="0" dirty="0" smtClean="0">
                <a:latin typeface="Calibri" panose="020F0502020204030204" pitchFamily="34" charset="0"/>
              </a:rPr>
              <a:t>Transport Economics explores the efficient use of society’s scarce resources for the movement of people and goods. 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Its numerous case studies illustrate the economic principles, discuss testable hypothesis, analyse econometric results, and examine each study’s implications for public policy. </a:t>
            </a:r>
          </a:p>
          <a:p>
            <a:endParaRPr lang="en-GB" noProof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3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Calibri" panose="020F0502020204030204" pitchFamily="34" charset="0"/>
              </a:rPr>
              <a:t>Course</a:t>
            </a:r>
            <a:endParaRPr lang="en-GB" noProof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Transport markets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</a:rPr>
              <a:t>Demand elasticity</a:t>
            </a:r>
          </a:p>
          <a:p>
            <a:pPr marL="514350" indent="-514350"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Transport demand issues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</a:rPr>
              <a:t>Costs</a:t>
            </a:r>
            <a:endParaRPr lang="cs-CZ" dirty="0" smtClean="0"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en-GB" dirty="0" smtClean="0"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</a:rPr>
              <a:t>Competition </a:t>
            </a:r>
            <a:r>
              <a:rPr lang="en-GB" dirty="0" smtClean="0">
                <a:latin typeface="Calibri" panose="020F0502020204030204" pitchFamily="34" charset="0"/>
              </a:rPr>
              <a:t>1</a:t>
            </a:r>
          </a:p>
          <a:p>
            <a:pPr marL="514350" indent="-514350"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Competition 2</a:t>
            </a:r>
          </a:p>
          <a:p>
            <a:pPr marL="514350" indent="-514350"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Ownership 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Ownership 2</a:t>
            </a:r>
          </a:p>
          <a:p>
            <a:pPr marL="0" indent="0">
              <a:buNone/>
            </a:pPr>
            <a:endParaRPr lang="en-GB" noProof="0" dirty="0">
              <a:latin typeface="Calibri" panose="020F0502020204030204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427985" y="1700808"/>
            <a:ext cx="4258816" cy="442535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9. </a:t>
            </a:r>
            <a:r>
              <a:rPr lang="cs-CZ" dirty="0" err="1" smtClean="0"/>
              <a:t>Regulation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10. </a:t>
            </a:r>
            <a:r>
              <a:rPr lang="cs-CZ" dirty="0" err="1" smtClean="0"/>
              <a:t>Pricing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11. </a:t>
            </a:r>
            <a:r>
              <a:rPr lang="cs-CZ" dirty="0" err="1" smtClean="0"/>
              <a:t>Appraisal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12. </a:t>
            </a:r>
            <a:r>
              <a:rPr lang="cs-CZ" dirty="0" err="1" smtClean="0"/>
              <a:t>Forecasting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14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Empirical Project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major task will be to write an empirical project in transport economics.</a:t>
            </a:r>
          </a:p>
          <a:p>
            <a:r>
              <a:rPr lang="en-GB" dirty="0" smtClean="0"/>
              <a:t>See – materials in IS (Empirical Project, How to Write a Paper in Economics, Writing Tips, The Best Empirical Projects in TREN 2015-2017)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85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Calibri" panose="020F0502020204030204" pitchFamily="34" charset="0"/>
              </a:rPr>
              <a:t>Course Evaluation</a:t>
            </a:r>
            <a:endParaRPr lang="en-GB" noProof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noProof="0" dirty="0" smtClean="0">
                <a:latin typeface="Calibri" panose="020F0502020204030204" pitchFamily="34" charset="0"/>
              </a:rPr>
              <a:t>25% - </a:t>
            </a:r>
            <a:r>
              <a:rPr lang="en-GB" dirty="0" smtClean="0">
                <a:latin typeface="Calibri" panose="020F0502020204030204" pitchFamily="34" charset="0"/>
              </a:rPr>
              <a:t>class attendance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25% - class activity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25% - written exam</a:t>
            </a:r>
          </a:p>
          <a:p>
            <a:r>
              <a:rPr lang="en-GB" noProof="0" dirty="0" smtClean="0">
                <a:latin typeface="Calibri" panose="020F0502020204030204" pitchFamily="34" charset="0"/>
              </a:rPr>
              <a:t>25% - defence of an empirical project</a:t>
            </a:r>
          </a:p>
        </p:txBody>
      </p:sp>
    </p:spTree>
    <p:extLst>
      <p:ext uri="{BB962C8B-B14F-4D97-AF65-F5344CB8AC3E}">
        <p14:creationId xmlns:p14="http://schemas.microsoft.com/office/powerpoint/2010/main" val="37857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Calibri" panose="020F0502020204030204" pitchFamily="34" charset="0"/>
              </a:rPr>
              <a:t>Contact</a:t>
            </a:r>
            <a:endParaRPr lang="en-GB" noProof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noProof="0" dirty="0" err="1" smtClean="0">
                <a:latin typeface="Calibri" panose="020F0502020204030204" pitchFamily="34" charset="0"/>
              </a:rPr>
              <a:t>Zdeněk</a:t>
            </a:r>
            <a:r>
              <a:rPr lang="en-GB" noProof="0" dirty="0" smtClean="0">
                <a:latin typeface="Calibri" panose="020F0502020204030204" pitchFamily="34" charset="0"/>
              </a:rPr>
              <a:t> </a:t>
            </a:r>
            <a:r>
              <a:rPr lang="en-GB" noProof="0" dirty="0" err="1" smtClean="0">
                <a:latin typeface="Calibri" panose="020F0502020204030204" pitchFamily="34" charset="0"/>
              </a:rPr>
              <a:t>Tomeš</a:t>
            </a:r>
            <a:endParaRPr lang="en-GB" noProof="0" dirty="0" smtClean="0">
              <a:latin typeface="Calibri" panose="020F0502020204030204" pitchFamily="34" charset="0"/>
            </a:endParaRPr>
          </a:p>
          <a:p>
            <a:r>
              <a:rPr lang="en-GB" noProof="0" dirty="0" smtClean="0">
                <a:latin typeface="Calibri" panose="020F0502020204030204" pitchFamily="34" charset="0"/>
              </a:rPr>
              <a:t>tomes@econ.muni.cz</a:t>
            </a:r>
            <a:endParaRPr lang="en-GB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2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152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0. TRANSPORT ECONOMICS (MPE_TREN)</vt:lpstr>
      <vt:lpstr>Transport economics</vt:lpstr>
      <vt:lpstr>Course</vt:lpstr>
      <vt:lpstr>Empirical Project</vt:lpstr>
      <vt:lpstr>Course Evaluation</vt:lpstr>
      <vt:lpstr>Contact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0. TRANSPORT ECONOMICS (MPE_TREN)</dc:title>
  <dc:creator>Tomes Zdenek</dc:creator>
  <cp:lastModifiedBy>Zdeněk</cp:lastModifiedBy>
  <cp:revision>8</cp:revision>
  <dcterms:created xsi:type="dcterms:W3CDTF">2018-01-04T06:52:39Z</dcterms:created>
  <dcterms:modified xsi:type="dcterms:W3CDTF">2018-09-08T05:32:12Z</dcterms:modified>
</cp:coreProperties>
</file>