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3.jpg" ContentType="image/jp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2"/>
  </p:notesMasterIdLst>
  <p:handoutMasterIdLst>
    <p:handoutMasterId r:id="rId53"/>
  </p:handoutMasterIdLst>
  <p:sldIdLst>
    <p:sldId id="259" r:id="rId2"/>
    <p:sldId id="260"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308" r:id="rId33"/>
    <p:sldId id="291" r:id="rId34"/>
    <p:sldId id="297" r:id="rId35"/>
    <p:sldId id="298" r:id="rId36"/>
    <p:sldId id="299" r:id="rId37"/>
    <p:sldId id="309" r:id="rId38"/>
    <p:sldId id="310" r:id="rId39"/>
    <p:sldId id="300" r:id="rId40"/>
    <p:sldId id="301" r:id="rId41"/>
    <p:sldId id="302" r:id="rId42"/>
    <p:sldId id="303" r:id="rId43"/>
    <p:sldId id="304" r:id="rId44"/>
    <p:sldId id="305" r:id="rId45"/>
    <p:sldId id="306" r:id="rId46"/>
    <p:sldId id="307" r:id="rId47"/>
    <p:sldId id="293" r:id="rId48"/>
    <p:sldId id="294" r:id="rId49"/>
    <p:sldId id="295" r:id="rId50"/>
    <p:sldId id="296" r:id="rId5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B9006E"/>
    <a:srgbClr val="46C8FF"/>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74" d="100"/>
          <a:sy n="74" d="100"/>
        </p:scale>
        <p:origin x="540" y="7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1AB85-2816-46F9-A842-95689BCE97F6}" type="doc">
      <dgm:prSet loTypeId="urn:microsoft.com/office/officeart/2005/8/layout/radial1" loCatId="relationship" qsTypeId="urn:microsoft.com/office/officeart/2005/8/quickstyle/simple5" qsCatId="simple" csTypeId="urn:microsoft.com/office/officeart/2005/8/colors/colorful1" csCatId="colorful" phldr="1"/>
      <dgm:spPr/>
      <dgm:t>
        <a:bodyPr/>
        <a:lstStyle/>
        <a:p>
          <a:endParaRPr lang="en-US"/>
        </a:p>
      </dgm:t>
    </dgm:pt>
    <dgm:pt modelId="{9FCE7ECB-2498-4727-B181-E707A853D2F4}">
      <dgm:prSet phldrT="[Text]"/>
      <dgm:spPr/>
      <dgm:t>
        <a:bodyPr/>
        <a:lstStyle/>
        <a:p>
          <a:r>
            <a:rPr lang="en-US" dirty="0" smtClean="0">
              <a:solidFill>
                <a:schemeClr val="bg1"/>
              </a:solidFill>
            </a:rPr>
            <a:t>Benefits of CSR for the company</a:t>
          </a:r>
          <a:endParaRPr lang="en-US" dirty="0">
            <a:solidFill>
              <a:schemeClr val="bg1"/>
            </a:solidFill>
          </a:endParaRPr>
        </a:p>
      </dgm:t>
    </dgm:pt>
    <dgm:pt modelId="{69D917A6-9B24-4EFC-950B-9F5315448796}" type="parTrans" cxnId="{508B3559-BEDE-4C34-8EA8-E38613113401}">
      <dgm:prSet/>
      <dgm:spPr/>
      <dgm:t>
        <a:bodyPr/>
        <a:lstStyle/>
        <a:p>
          <a:endParaRPr lang="en-US">
            <a:solidFill>
              <a:schemeClr val="bg1"/>
            </a:solidFill>
          </a:endParaRPr>
        </a:p>
      </dgm:t>
    </dgm:pt>
    <dgm:pt modelId="{C9D98E01-A1E9-4EBB-B646-A927FC7A2F80}" type="sibTrans" cxnId="{508B3559-BEDE-4C34-8EA8-E38613113401}">
      <dgm:prSet/>
      <dgm:spPr/>
      <dgm:t>
        <a:bodyPr/>
        <a:lstStyle/>
        <a:p>
          <a:endParaRPr lang="en-US">
            <a:solidFill>
              <a:schemeClr val="bg1"/>
            </a:solidFill>
          </a:endParaRPr>
        </a:p>
      </dgm:t>
    </dgm:pt>
    <dgm:pt modelId="{30ABBFEF-45F6-4690-8D5B-FF73EB87E733}">
      <dgm:prSet phldrT="[Text]" custT="1"/>
      <dgm:spPr/>
      <dgm:t>
        <a:bodyPr/>
        <a:lstStyle/>
        <a:p>
          <a:r>
            <a:rPr lang="en-US" sz="1600" dirty="0" smtClean="0">
              <a:solidFill>
                <a:schemeClr val="bg1"/>
              </a:solidFill>
            </a:rPr>
            <a:t>Making profits</a:t>
          </a:r>
          <a:endParaRPr lang="en-US" sz="1600" dirty="0">
            <a:solidFill>
              <a:schemeClr val="bg1"/>
            </a:solidFill>
          </a:endParaRPr>
        </a:p>
      </dgm:t>
    </dgm:pt>
    <dgm:pt modelId="{C19048D1-4B1B-4B6A-96F7-35BC5498FC35}" type="parTrans" cxnId="{C16AE507-1790-47AA-AE3B-A5385E94F001}">
      <dgm:prSet/>
      <dgm:spPr/>
      <dgm:t>
        <a:bodyPr/>
        <a:lstStyle/>
        <a:p>
          <a:endParaRPr lang="en-US">
            <a:solidFill>
              <a:schemeClr val="bg1"/>
            </a:solidFill>
          </a:endParaRPr>
        </a:p>
      </dgm:t>
    </dgm:pt>
    <dgm:pt modelId="{B22C4D80-A4D5-4BC5-BE53-CD47535903E3}" type="sibTrans" cxnId="{C16AE507-1790-47AA-AE3B-A5385E94F001}">
      <dgm:prSet/>
      <dgm:spPr/>
      <dgm:t>
        <a:bodyPr/>
        <a:lstStyle/>
        <a:p>
          <a:endParaRPr lang="en-US">
            <a:solidFill>
              <a:schemeClr val="bg1"/>
            </a:solidFill>
          </a:endParaRPr>
        </a:p>
      </dgm:t>
    </dgm:pt>
    <dgm:pt modelId="{24787071-8922-4DAD-9339-1A01C278E4EE}">
      <dgm:prSet phldrT="[Text]" custT="1"/>
      <dgm:spPr/>
      <dgm:t>
        <a:bodyPr/>
        <a:lstStyle/>
        <a:p>
          <a:r>
            <a:rPr lang="en-US" sz="1400" dirty="0" smtClean="0">
              <a:solidFill>
                <a:schemeClr val="bg1"/>
              </a:solidFill>
            </a:rPr>
            <a:t>License to operate</a:t>
          </a:r>
          <a:endParaRPr lang="en-US" sz="1400" dirty="0">
            <a:solidFill>
              <a:schemeClr val="bg1"/>
            </a:solidFill>
          </a:endParaRPr>
        </a:p>
      </dgm:t>
    </dgm:pt>
    <dgm:pt modelId="{E372DA7C-61AE-4F30-A0D6-5CC95650C58A}" type="parTrans" cxnId="{7DCB437B-8E11-418E-AF0A-2C0777F5BB5A}">
      <dgm:prSet/>
      <dgm:spPr/>
      <dgm:t>
        <a:bodyPr/>
        <a:lstStyle/>
        <a:p>
          <a:endParaRPr lang="en-US">
            <a:solidFill>
              <a:schemeClr val="bg1"/>
            </a:solidFill>
          </a:endParaRPr>
        </a:p>
      </dgm:t>
    </dgm:pt>
    <dgm:pt modelId="{497464E7-C90A-4A02-AE57-07202BB2E1EA}" type="sibTrans" cxnId="{7DCB437B-8E11-418E-AF0A-2C0777F5BB5A}">
      <dgm:prSet/>
      <dgm:spPr/>
      <dgm:t>
        <a:bodyPr/>
        <a:lstStyle/>
        <a:p>
          <a:endParaRPr lang="en-US">
            <a:solidFill>
              <a:schemeClr val="bg1"/>
            </a:solidFill>
          </a:endParaRPr>
        </a:p>
      </dgm:t>
    </dgm:pt>
    <dgm:pt modelId="{F59F073B-DD79-4D7E-A9E3-C7192584F7B6}">
      <dgm:prSet phldrT="[Text]" custT="1"/>
      <dgm:spPr/>
      <dgm:t>
        <a:bodyPr/>
        <a:lstStyle/>
        <a:p>
          <a:r>
            <a:rPr lang="en-US" sz="1400" dirty="0" smtClean="0">
              <a:solidFill>
                <a:schemeClr val="bg1"/>
              </a:solidFill>
            </a:rPr>
            <a:t>Avoiding government regulations</a:t>
          </a:r>
          <a:endParaRPr lang="en-US" sz="1400" dirty="0">
            <a:solidFill>
              <a:schemeClr val="bg1"/>
            </a:solidFill>
          </a:endParaRPr>
        </a:p>
      </dgm:t>
    </dgm:pt>
    <dgm:pt modelId="{BD197BC0-0E07-442A-BF9B-86BE13714282}" type="parTrans" cxnId="{660F4155-D1CF-4805-A9B7-AC87C8FF2308}">
      <dgm:prSet/>
      <dgm:spPr/>
      <dgm:t>
        <a:bodyPr/>
        <a:lstStyle/>
        <a:p>
          <a:endParaRPr lang="en-US">
            <a:solidFill>
              <a:schemeClr val="bg1"/>
            </a:solidFill>
          </a:endParaRPr>
        </a:p>
      </dgm:t>
    </dgm:pt>
    <dgm:pt modelId="{3EC2FA29-B788-4E90-8818-6D22F53A6931}" type="sibTrans" cxnId="{660F4155-D1CF-4805-A9B7-AC87C8FF2308}">
      <dgm:prSet/>
      <dgm:spPr/>
      <dgm:t>
        <a:bodyPr/>
        <a:lstStyle/>
        <a:p>
          <a:endParaRPr lang="en-US">
            <a:solidFill>
              <a:schemeClr val="bg1"/>
            </a:solidFill>
          </a:endParaRPr>
        </a:p>
      </dgm:t>
    </dgm:pt>
    <dgm:pt modelId="{2526C3E6-6889-4CA1-9F87-A53C6E859107}">
      <dgm:prSet phldrT="[Text]" custT="1"/>
      <dgm:spPr/>
      <dgm:t>
        <a:bodyPr/>
        <a:lstStyle/>
        <a:p>
          <a:r>
            <a:rPr lang="en-US" sz="1400" dirty="0" smtClean="0">
              <a:solidFill>
                <a:schemeClr val="bg1"/>
              </a:solidFill>
            </a:rPr>
            <a:t>Employee motivation</a:t>
          </a:r>
          <a:endParaRPr lang="en-US" sz="1400" dirty="0">
            <a:solidFill>
              <a:schemeClr val="bg1"/>
            </a:solidFill>
          </a:endParaRPr>
        </a:p>
      </dgm:t>
    </dgm:pt>
    <dgm:pt modelId="{382B48EF-5218-4774-80C5-B469F59D7A25}" type="parTrans" cxnId="{D2E245A2-3DA7-4BF0-BF9D-DEBA8D2C176F}">
      <dgm:prSet/>
      <dgm:spPr/>
      <dgm:t>
        <a:bodyPr/>
        <a:lstStyle/>
        <a:p>
          <a:endParaRPr lang="en-US">
            <a:solidFill>
              <a:schemeClr val="bg1"/>
            </a:solidFill>
          </a:endParaRPr>
        </a:p>
      </dgm:t>
    </dgm:pt>
    <dgm:pt modelId="{D6D1D67D-57A3-4A7C-90DA-4A7979685611}" type="sibTrans" cxnId="{D2E245A2-3DA7-4BF0-BF9D-DEBA8D2C176F}">
      <dgm:prSet/>
      <dgm:spPr/>
      <dgm:t>
        <a:bodyPr/>
        <a:lstStyle/>
        <a:p>
          <a:endParaRPr lang="en-US">
            <a:solidFill>
              <a:schemeClr val="bg1"/>
            </a:solidFill>
          </a:endParaRPr>
        </a:p>
      </dgm:t>
    </dgm:pt>
    <dgm:pt modelId="{8D2535B6-5D4E-49A7-99CD-C09F8EF9728C}">
      <dgm:prSet phldrT="[Text]" custT="1"/>
      <dgm:spPr/>
      <dgm:t>
        <a:bodyPr/>
        <a:lstStyle/>
        <a:p>
          <a:r>
            <a:rPr lang="en-US" sz="1400" dirty="0" err="1" smtClean="0">
              <a:solidFill>
                <a:schemeClr val="bg1"/>
              </a:solidFill>
            </a:rPr>
            <a:t>Differentation</a:t>
          </a:r>
          <a:r>
            <a:rPr lang="en-US" sz="1400" dirty="0" smtClean="0">
              <a:solidFill>
                <a:schemeClr val="bg1"/>
              </a:solidFill>
            </a:rPr>
            <a:t> from other brands</a:t>
          </a:r>
          <a:endParaRPr lang="en-US" sz="1400" dirty="0">
            <a:solidFill>
              <a:schemeClr val="bg1"/>
            </a:solidFill>
          </a:endParaRPr>
        </a:p>
      </dgm:t>
    </dgm:pt>
    <dgm:pt modelId="{FF86D9E1-78B7-49C8-BDF4-B73780CFDA7B}" type="parTrans" cxnId="{5F1E0F4F-11B7-4617-AA07-222C9392B53F}">
      <dgm:prSet/>
      <dgm:spPr/>
      <dgm:t>
        <a:bodyPr/>
        <a:lstStyle/>
        <a:p>
          <a:endParaRPr lang="en-US">
            <a:solidFill>
              <a:schemeClr val="bg1"/>
            </a:solidFill>
          </a:endParaRPr>
        </a:p>
      </dgm:t>
    </dgm:pt>
    <dgm:pt modelId="{D6690E60-69F0-4F17-AE66-63456FC269C5}" type="sibTrans" cxnId="{5F1E0F4F-11B7-4617-AA07-222C9392B53F}">
      <dgm:prSet/>
      <dgm:spPr/>
      <dgm:t>
        <a:bodyPr/>
        <a:lstStyle/>
        <a:p>
          <a:endParaRPr lang="en-US">
            <a:solidFill>
              <a:schemeClr val="bg1"/>
            </a:solidFill>
          </a:endParaRPr>
        </a:p>
      </dgm:t>
    </dgm:pt>
    <dgm:pt modelId="{9E14C456-7E45-47EC-9783-AEF637C564D1}">
      <dgm:prSet phldrT="[Text]" custT="1"/>
      <dgm:spPr/>
      <dgm:t>
        <a:bodyPr/>
        <a:lstStyle/>
        <a:p>
          <a:r>
            <a:rPr lang="en-US" sz="1400" dirty="0" smtClean="0">
              <a:solidFill>
                <a:schemeClr val="bg1"/>
              </a:solidFill>
            </a:rPr>
            <a:t>Attracting Investors</a:t>
          </a:r>
          <a:endParaRPr lang="en-US" sz="1400" dirty="0">
            <a:solidFill>
              <a:schemeClr val="bg1"/>
            </a:solidFill>
          </a:endParaRPr>
        </a:p>
      </dgm:t>
    </dgm:pt>
    <dgm:pt modelId="{CF878304-C489-459F-8A6B-C84424B93231}" type="parTrans" cxnId="{98891CAA-28E6-4183-A156-DAA9379ECD0A}">
      <dgm:prSet/>
      <dgm:spPr/>
      <dgm:t>
        <a:bodyPr/>
        <a:lstStyle/>
        <a:p>
          <a:endParaRPr lang="en-US">
            <a:solidFill>
              <a:schemeClr val="bg1"/>
            </a:solidFill>
          </a:endParaRPr>
        </a:p>
      </dgm:t>
    </dgm:pt>
    <dgm:pt modelId="{ABE501E6-1DFA-4223-8DD4-E26FA80559E3}" type="sibTrans" cxnId="{98891CAA-28E6-4183-A156-DAA9379ECD0A}">
      <dgm:prSet/>
      <dgm:spPr/>
      <dgm:t>
        <a:bodyPr/>
        <a:lstStyle/>
        <a:p>
          <a:endParaRPr lang="en-US">
            <a:solidFill>
              <a:schemeClr val="bg1"/>
            </a:solidFill>
          </a:endParaRPr>
        </a:p>
      </dgm:t>
    </dgm:pt>
    <dgm:pt modelId="{4B60E6E7-D6AF-4E5D-B903-B3E0A4B1C0E3}">
      <dgm:prSet phldrT="[Text]" custT="1"/>
      <dgm:spPr/>
      <dgm:t>
        <a:bodyPr/>
        <a:lstStyle/>
        <a:p>
          <a:r>
            <a:rPr lang="en-US" sz="1400" dirty="0" smtClean="0">
              <a:solidFill>
                <a:schemeClr val="bg1"/>
              </a:solidFill>
            </a:rPr>
            <a:t>Cost reduction</a:t>
          </a:r>
          <a:endParaRPr lang="en-US" sz="1400" dirty="0">
            <a:solidFill>
              <a:schemeClr val="bg1"/>
            </a:solidFill>
          </a:endParaRPr>
        </a:p>
      </dgm:t>
    </dgm:pt>
    <dgm:pt modelId="{400BB7B1-B8D8-4465-9076-E4059192BC8D}" type="parTrans" cxnId="{2163B9F0-9A52-4215-818A-7F13B02B80A4}">
      <dgm:prSet/>
      <dgm:spPr/>
      <dgm:t>
        <a:bodyPr/>
        <a:lstStyle/>
        <a:p>
          <a:endParaRPr lang="en-US">
            <a:solidFill>
              <a:schemeClr val="bg1"/>
            </a:solidFill>
          </a:endParaRPr>
        </a:p>
      </dgm:t>
    </dgm:pt>
    <dgm:pt modelId="{6C0085A7-2485-49A9-B26F-43246D918561}" type="sibTrans" cxnId="{2163B9F0-9A52-4215-818A-7F13B02B80A4}">
      <dgm:prSet/>
      <dgm:spPr/>
      <dgm:t>
        <a:bodyPr/>
        <a:lstStyle/>
        <a:p>
          <a:endParaRPr lang="en-US">
            <a:solidFill>
              <a:schemeClr val="bg1"/>
            </a:solidFill>
          </a:endParaRPr>
        </a:p>
      </dgm:t>
    </dgm:pt>
    <dgm:pt modelId="{F0FF8FFC-92E3-4B65-A04F-E4D3A8467FD0}">
      <dgm:prSet phldrT="[Text]" custT="1"/>
      <dgm:spPr/>
      <dgm:t>
        <a:bodyPr/>
        <a:lstStyle/>
        <a:p>
          <a:r>
            <a:rPr lang="en-US" sz="1400" dirty="0" smtClean="0">
              <a:solidFill>
                <a:schemeClr val="bg1"/>
              </a:solidFill>
            </a:rPr>
            <a:t>Good relations with stakeholders</a:t>
          </a:r>
          <a:endParaRPr lang="en-US" sz="1400" dirty="0">
            <a:solidFill>
              <a:schemeClr val="bg1"/>
            </a:solidFill>
          </a:endParaRPr>
        </a:p>
      </dgm:t>
    </dgm:pt>
    <dgm:pt modelId="{1DC26577-4CFF-482C-9C77-2C0F3C258AD4}" type="parTrans" cxnId="{25A583A3-94B9-41AC-BA76-503E3663E60A}">
      <dgm:prSet/>
      <dgm:spPr/>
      <dgm:t>
        <a:bodyPr/>
        <a:lstStyle/>
        <a:p>
          <a:endParaRPr lang="en-US">
            <a:solidFill>
              <a:schemeClr val="bg1"/>
            </a:solidFill>
          </a:endParaRPr>
        </a:p>
      </dgm:t>
    </dgm:pt>
    <dgm:pt modelId="{43E8A3F0-3F15-4F90-A872-5BB3FCFBC97D}" type="sibTrans" cxnId="{25A583A3-94B9-41AC-BA76-503E3663E60A}">
      <dgm:prSet/>
      <dgm:spPr/>
      <dgm:t>
        <a:bodyPr/>
        <a:lstStyle/>
        <a:p>
          <a:endParaRPr lang="en-US">
            <a:solidFill>
              <a:schemeClr val="bg1"/>
            </a:solidFill>
          </a:endParaRPr>
        </a:p>
      </dgm:t>
    </dgm:pt>
    <dgm:pt modelId="{DAB4FD95-8A1D-4F93-827F-F774F6134FB0}">
      <dgm:prSet phldrT="[Text]" custT="1"/>
      <dgm:spPr/>
      <dgm:t>
        <a:bodyPr/>
        <a:lstStyle/>
        <a:p>
          <a:r>
            <a:rPr lang="en-US" sz="1400" dirty="0" smtClean="0">
              <a:solidFill>
                <a:schemeClr val="bg1"/>
              </a:solidFill>
            </a:rPr>
            <a:t>Improved quality</a:t>
          </a:r>
          <a:endParaRPr lang="en-US" sz="1400" dirty="0">
            <a:solidFill>
              <a:schemeClr val="bg1"/>
            </a:solidFill>
          </a:endParaRPr>
        </a:p>
      </dgm:t>
    </dgm:pt>
    <dgm:pt modelId="{8397F7D7-AAA6-4EFA-B838-7C4B8447F03C}" type="parTrans" cxnId="{4CFD80E9-8BF6-4A37-B4BE-76FD7F11CFFF}">
      <dgm:prSet/>
      <dgm:spPr/>
      <dgm:t>
        <a:bodyPr/>
        <a:lstStyle/>
        <a:p>
          <a:endParaRPr lang="en-US">
            <a:solidFill>
              <a:schemeClr val="bg1"/>
            </a:solidFill>
          </a:endParaRPr>
        </a:p>
      </dgm:t>
    </dgm:pt>
    <dgm:pt modelId="{9FE64989-E1F7-44D0-938C-76CCDFB21532}" type="sibTrans" cxnId="{4CFD80E9-8BF6-4A37-B4BE-76FD7F11CFFF}">
      <dgm:prSet/>
      <dgm:spPr/>
      <dgm:t>
        <a:bodyPr/>
        <a:lstStyle/>
        <a:p>
          <a:endParaRPr lang="en-US">
            <a:solidFill>
              <a:schemeClr val="bg1"/>
            </a:solidFill>
          </a:endParaRPr>
        </a:p>
      </dgm:t>
    </dgm:pt>
    <dgm:pt modelId="{A446D6BF-F701-4439-8705-DDD338B192EF}">
      <dgm:prSet phldrT="[Text]" custT="1"/>
      <dgm:spPr/>
      <dgm:t>
        <a:bodyPr/>
        <a:lstStyle/>
        <a:p>
          <a:r>
            <a:rPr lang="en-US" sz="1400" dirty="0" smtClean="0">
              <a:solidFill>
                <a:schemeClr val="bg1"/>
              </a:solidFill>
            </a:rPr>
            <a:t>Customer loyalty</a:t>
          </a:r>
          <a:endParaRPr lang="en-US" sz="1400" dirty="0">
            <a:solidFill>
              <a:schemeClr val="bg1"/>
            </a:solidFill>
          </a:endParaRPr>
        </a:p>
      </dgm:t>
    </dgm:pt>
    <dgm:pt modelId="{7AB9A0FD-9D81-4618-9409-D4171F8E9388}" type="parTrans" cxnId="{37A20974-F6FD-49ED-9A39-2D88053FF34F}">
      <dgm:prSet/>
      <dgm:spPr/>
      <dgm:t>
        <a:bodyPr/>
        <a:lstStyle/>
        <a:p>
          <a:endParaRPr lang="en-US">
            <a:solidFill>
              <a:schemeClr val="bg1"/>
            </a:solidFill>
          </a:endParaRPr>
        </a:p>
      </dgm:t>
    </dgm:pt>
    <dgm:pt modelId="{9D0DE88E-0617-4E3F-B1FD-07A11A457FC9}" type="sibTrans" cxnId="{37A20974-F6FD-49ED-9A39-2D88053FF34F}">
      <dgm:prSet/>
      <dgm:spPr/>
      <dgm:t>
        <a:bodyPr/>
        <a:lstStyle/>
        <a:p>
          <a:endParaRPr lang="en-US">
            <a:solidFill>
              <a:schemeClr val="bg1"/>
            </a:solidFill>
          </a:endParaRPr>
        </a:p>
      </dgm:t>
    </dgm:pt>
    <dgm:pt modelId="{8FD59759-D60F-4AE9-A4FD-1296E378E4B4}">
      <dgm:prSet phldrT="[Text]" custT="1"/>
      <dgm:spPr/>
      <dgm:t>
        <a:bodyPr/>
        <a:lstStyle/>
        <a:p>
          <a:r>
            <a:rPr lang="en-US" sz="1400" dirty="0" smtClean="0">
              <a:solidFill>
                <a:schemeClr val="bg1"/>
              </a:solidFill>
            </a:rPr>
            <a:t>Desire to ‘do good’</a:t>
          </a:r>
          <a:endParaRPr lang="en-US" sz="1400" dirty="0">
            <a:solidFill>
              <a:schemeClr val="bg1"/>
            </a:solidFill>
          </a:endParaRPr>
        </a:p>
      </dgm:t>
    </dgm:pt>
    <dgm:pt modelId="{12883E67-C229-471D-9658-D817A362D862}" type="parTrans" cxnId="{EDF13E5E-9E45-48E8-B6E1-835DBA1FC36D}">
      <dgm:prSet/>
      <dgm:spPr/>
      <dgm:t>
        <a:bodyPr/>
        <a:lstStyle/>
        <a:p>
          <a:endParaRPr lang="en-US">
            <a:solidFill>
              <a:schemeClr val="bg1"/>
            </a:solidFill>
          </a:endParaRPr>
        </a:p>
      </dgm:t>
    </dgm:pt>
    <dgm:pt modelId="{A6E34293-92D1-45AF-A05F-7C11995BF095}" type="sibTrans" cxnId="{EDF13E5E-9E45-48E8-B6E1-835DBA1FC36D}">
      <dgm:prSet/>
      <dgm:spPr/>
      <dgm:t>
        <a:bodyPr/>
        <a:lstStyle/>
        <a:p>
          <a:endParaRPr lang="en-US">
            <a:solidFill>
              <a:schemeClr val="bg1"/>
            </a:solidFill>
          </a:endParaRPr>
        </a:p>
      </dgm:t>
    </dgm:pt>
    <dgm:pt modelId="{B47CBCEA-64A3-4D7F-B4C9-83628504FC6B}">
      <dgm:prSet phldrT="[Text]" custT="1"/>
      <dgm:spPr/>
      <dgm:t>
        <a:bodyPr/>
        <a:lstStyle/>
        <a:p>
          <a:r>
            <a:rPr lang="en-US" sz="1400" dirty="0" smtClean="0">
              <a:solidFill>
                <a:schemeClr val="bg1"/>
              </a:solidFill>
            </a:rPr>
            <a:t>Risk </a:t>
          </a:r>
          <a:r>
            <a:rPr lang="en-US" sz="1400" dirty="0" err="1" smtClean="0">
              <a:solidFill>
                <a:schemeClr val="bg1"/>
              </a:solidFill>
            </a:rPr>
            <a:t>mitigatition</a:t>
          </a:r>
          <a:endParaRPr lang="en-US" sz="1400" dirty="0">
            <a:solidFill>
              <a:schemeClr val="bg1"/>
            </a:solidFill>
          </a:endParaRPr>
        </a:p>
      </dgm:t>
    </dgm:pt>
    <dgm:pt modelId="{9123B551-BCC5-46D6-B0F6-DFBDE99F58F1}" type="parTrans" cxnId="{7B0B717A-9A0E-433A-B4A9-88874EB1F09F}">
      <dgm:prSet/>
      <dgm:spPr/>
      <dgm:t>
        <a:bodyPr/>
        <a:lstStyle/>
        <a:p>
          <a:endParaRPr lang="en-US">
            <a:solidFill>
              <a:schemeClr val="bg1"/>
            </a:solidFill>
          </a:endParaRPr>
        </a:p>
      </dgm:t>
    </dgm:pt>
    <dgm:pt modelId="{AA988B6A-CA27-474A-AC7B-20C419BD55CE}" type="sibTrans" cxnId="{7B0B717A-9A0E-433A-B4A9-88874EB1F09F}">
      <dgm:prSet/>
      <dgm:spPr/>
      <dgm:t>
        <a:bodyPr/>
        <a:lstStyle/>
        <a:p>
          <a:endParaRPr lang="en-US">
            <a:solidFill>
              <a:schemeClr val="bg1"/>
            </a:solidFill>
          </a:endParaRPr>
        </a:p>
      </dgm:t>
    </dgm:pt>
    <dgm:pt modelId="{DDE1CAAB-66DB-4991-8FFB-23D327C50EF8}">
      <dgm:prSet phldrT="[Text]" custT="1"/>
      <dgm:spPr/>
      <dgm:t>
        <a:bodyPr/>
        <a:lstStyle/>
        <a:p>
          <a:r>
            <a:rPr lang="en-US" sz="1400" dirty="0" smtClean="0">
              <a:solidFill>
                <a:schemeClr val="bg1"/>
              </a:solidFill>
            </a:rPr>
            <a:t>Avoiding legal actions</a:t>
          </a:r>
          <a:endParaRPr lang="en-US" sz="1400" dirty="0">
            <a:solidFill>
              <a:schemeClr val="bg1"/>
            </a:solidFill>
          </a:endParaRPr>
        </a:p>
      </dgm:t>
    </dgm:pt>
    <dgm:pt modelId="{9CF01F28-BF70-4336-A415-0409F599EF99}" type="parTrans" cxnId="{74B15F19-CBA5-4BB7-A5A9-169825672A2B}">
      <dgm:prSet/>
      <dgm:spPr/>
      <dgm:t>
        <a:bodyPr/>
        <a:lstStyle/>
        <a:p>
          <a:endParaRPr lang="en-US">
            <a:solidFill>
              <a:schemeClr val="bg1"/>
            </a:solidFill>
          </a:endParaRPr>
        </a:p>
      </dgm:t>
    </dgm:pt>
    <dgm:pt modelId="{29CC1379-D6E3-45A7-9B49-9755D9B0D3FC}" type="sibTrans" cxnId="{74B15F19-CBA5-4BB7-A5A9-169825672A2B}">
      <dgm:prSet/>
      <dgm:spPr/>
      <dgm:t>
        <a:bodyPr/>
        <a:lstStyle/>
        <a:p>
          <a:endParaRPr lang="en-US">
            <a:solidFill>
              <a:schemeClr val="bg1"/>
            </a:solidFill>
          </a:endParaRPr>
        </a:p>
      </dgm:t>
    </dgm:pt>
    <dgm:pt modelId="{10AF60A2-7653-45CD-8349-2E01321F132E}">
      <dgm:prSet phldrT="[Text]" custT="1"/>
      <dgm:spPr/>
      <dgm:t>
        <a:bodyPr/>
        <a:lstStyle/>
        <a:p>
          <a:r>
            <a:rPr lang="en-US" sz="1600" dirty="0" smtClean="0">
              <a:solidFill>
                <a:schemeClr val="bg1"/>
              </a:solidFill>
            </a:rPr>
            <a:t>Building a brand image</a:t>
          </a:r>
          <a:endParaRPr lang="en-US" sz="1600" dirty="0">
            <a:solidFill>
              <a:schemeClr val="bg1"/>
            </a:solidFill>
          </a:endParaRPr>
        </a:p>
      </dgm:t>
    </dgm:pt>
    <dgm:pt modelId="{FAD420C4-1935-4687-8F70-03CDC6A71E02}" type="parTrans" cxnId="{B5386F16-ECD5-4157-B038-D736DBBB4581}">
      <dgm:prSet/>
      <dgm:spPr/>
      <dgm:t>
        <a:bodyPr/>
        <a:lstStyle/>
        <a:p>
          <a:endParaRPr lang="en-US">
            <a:solidFill>
              <a:schemeClr val="bg1"/>
            </a:solidFill>
          </a:endParaRPr>
        </a:p>
      </dgm:t>
    </dgm:pt>
    <dgm:pt modelId="{1E1E778B-E14D-41FA-9AB4-D9BE8CB19C89}" type="sibTrans" cxnId="{B5386F16-ECD5-4157-B038-D736DBBB4581}">
      <dgm:prSet/>
      <dgm:spPr/>
      <dgm:t>
        <a:bodyPr/>
        <a:lstStyle/>
        <a:p>
          <a:endParaRPr lang="en-US">
            <a:solidFill>
              <a:schemeClr val="bg1"/>
            </a:solidFill>
          </a:endParaRPr>
        </a:p>
      </dgm:t>
    </dgm:pt>
    <dgm:pt modelId="{AE90B9C6-3C82-4ECF-9167-5FAEDD17C42E}" type="pres">
      <dgm:prSet presAssocID="{87C1AB85-2816-46F9-A842-95689BCE97F6}" presName="cycle" presStyleCnt="0">
        <dgm:presLayoutVars>
          <dgm:chMax val="1"/>
          <dgm:dir/>
          <dgm:animLvl val="ctr"/>
          <dgm:resizeHandles val="exact"/>
        </dgm:presLayoutVars>
      </dgm:prSet>
      <dgm:spPr/>
      <dgm:t>
        <a:bodyPr/>
        <a:lstStyle/>
        <a:p>
          <a:endParaRPr lang="en-US"/>
        </a:p>
      </dgm:t>
    </dgm:pt>
    <dgm:pt modelId="{CBF0B0F5-9E03-45D1-934A-ED6F8470AC9E}" type="pres">
      <dgm:prSet presAssocID="{9FCE7ECB-2498-4727-B181-E707A853D2F4}" presName="centerShape" presStyleLbl="node0" presStyleIdx="0" presStyleCnt="1" custScaleX="156485" custScaleY="120523"/>
      <dgm:spPr/>
      <dgm:t>
        <a:bodyPr/>
        <a:lstStyle/>
        <a:p>
          <a:endParaRPr lang="en-US"/>
        </a:p>
      </dgm:t>
    </dgm:pt>
    <dgm:pt modelId="{CC4DEFB5-CFA2-4BF5-8EE3-BB322AF4531C}" type="pres">
      <dgm:prSet presAssocID="{C19048D1-4B1B-4B6A-96F7-35BC5498FC35}" presName="Name9" presStyleLbl="parChTrans1D2" presStyleIdx="0" presStyleCnt="14"/>
      <dgm:spPr/>
      <dgm:t>
        <a:bodyPr/>
        <a:lstStyle/>
        <a:p>
          <a:endParaRPr lang="en-US"/>
        </a:p>
      </dgm:t>
    </dgm:pt>
    <dgm:pt modelId="{C46E0ABE-47DD-4689-9639-4CE470B64ABB}" type="pres">
      <dgm:prSet presAssocID="{C19048D1-4B1B-4B6A-96F7-35BC5498FC35}" presName="connTx" presStyleLbl="parChTrans1D2" presStyleIdx="0" presStyleCnt="14"/>
      <dgm:spPr/>
      <dgm:t>
        <a:bodyPr/>
        <a:lstStyle/>
        <a:p>
          <a:endParaRPr lang="en-US"/>
        </a:p>
      </dgm:t>
    </dgm:pt>
    <dgm:pt modelId="{A3B94FAF-0F4E-4F14-A252-A2C5351E3143}" type="pres">
      <dgm:prSet presAssocID="{30ABBFEF-45F6-4690-8D5B-FF73EB87E733}" presName="node" presStyleLbl="node1" presStyleIdx="0" presStyleCnt="14" custScaleX="131853" custScaleY="118941" custRadScaleRad="74279">
        <dgm:presLayoutVars>
          <dgm:bulletEnabled val="1"/>
        </dgm:presLayoutVars>
      </dgm:prSet>
      <dgm:spPr/>
      <dgm:t>
        <a:bodyPr/>
        <a:lstStyle/>
        <a:p>
          <a:endParaRPr lang="en-US"/>
        </a:p>
      </dgm:t>
    </dgm:pt>
    <dgm:pt modelId="{3AC8DA07-E3BE-4951-8569-6B7E8BEAFE3D}" type="pres">
      <dgm:prSet presAssocID="{E372DA7C-61AE-4F30-A0D6-5CC95650C58A}" presName="Name9" presStyleLbl="parChTrans1D2" presStyleIdx="1" presStyleCnt="14"/>
      <dgm:spPr/>
      <dgm:t>
        <a:bodyPr/>
        <a:lstStyle/>
        <a:p>
          <a:endParaRPr lang="en-US"/>
        </a:p>
      </dgm:t>
    </dgm:pt>
    <dgm:pt modelId="{1F759FB6-7D4D-4381-84FB-A84D02664424}" type="pres">
      <dgm:prSet presAssocID="{E372DA7C-61AE-4F30-A0D6-5CC95650C58A}" presName="connTx" presStyleLbl="parChTrans1D2" presStyleIdx="1" presStyleCnt="14"/>
      <dgm:spPr/>
      <dgm:t>
        <a:bodyPr/>
        <a:lstStyle/>
        <a:p>
          <a:endParaRPr lang="en-US"/>
        </a:p>
      </dgm:t>
    </dgm:pt>
    <dgm:pt modelId="{4D6DEDC2-CC26-4BA1-A2AB-B3D78AD57A54}" type="pres">
      <dgm:prSet presAssocID="{24787071-8922-4DAD-9339-1A01C278E4EE}" presName="node" presStyleLbl="node1" presStyleIdx="1" presStyleCnt="14" custScaleX="143317" custScaleY="128099" custRadScaleRad="115112" custRadScaleInc="69694">
        <dgm:presLayoutVars>
          <dgm:bulletEnabled val="1"/>
        </dgm:presLayoutVars>
      </dgm:prSet>
      <dgm:spPr/>
      <dgm:t>
        <a:bodyPr/>
        <a:lstStyle/>
        <a:p>
          <a:endParaRPr lang="en-US"/>
        </a:p>
      </dgm:t>
    </dgm:pt>
    <dgm:pt modelId="{8E437B1E-FE29-47E2-B409-0CC3B7B87941}" type="pres">
      <dgm:prSet presAssocID="{BD197BC0-0E07-442A-BF9B-86BE13714282}" presName="Name9" presStyleLbl="parChTrans1D2" presStyleIdx="2" presStyleCnt="14"/>
      <dgm:spPr/>
      <dgm:t>
        <a:bodyPr/>
        <a:lstStyle/>
        <a:p>
          <a:endParaRPr lang="en-US"/>
        </a:p>
      </dgm:t>
    </dgm:pt>
    <dgm:pt modelId="{98D9C206-3080-4D62-8185-82A3DF1D69E6}" type="pres">
      <dgm:prSet presAssocID="{BD197BC0-0E07-442A-BF9B-86BE13714282}" presName="connTx" presStyleLbl="parChTrans1D2" presStyleIdx="2" presStyleCnt="14"/>
      <dgm:spPr/>
      <dgm:t>
        <a:bodyPr/>
        <a:lstStyle/>
        <a:p>
          <a:endParaRPr lang="en-US"/>
        </a:p>
      </dgm:t>
    </dgm:pt>
    <dgm:pt modelId="{A536CEC4-21CD-424C-88BF-C72862610B0F}" type="pres">
      <dgm:prSet presAssocID="{F59F073B-DD79-4D7E-A9E3-C7192584F7B6}" presName="node" presStyleLbl="node1" presStyleIdx="2" presStyleCnt="14" custScaleX="155609" custScaleY="127480" custRadScaleRad="96175" custRadScaleInc="93892">
        <dgm:presLayoutVars>
          <dgm:bulletEnabled val="1"/>
        </dgm:presLayoutVars>
      </dgm:prSet>
      <dgm:spPr/>
      <dgm:t>
        <a:bodyPr/>
        <a:lstStyle/>
        <a:p>
          <a:endParaRPr lang="en-US"/>
        </a:p>
      </dgm:t>
    </dgm:pt>
    <dgm:pt modelId="{921BECC5-B37C-4E6A-84AA-170299EA7E6A}" type="pres">
      <dgm:prSet presAssocID="{382B48EF-5218-4774-80C5-B469F59D7A25}" presName="Name9" presStyleLbl="parChTrans1D2" presStyleIdx="3" presStyleCnt="14"/>
      <dgm:spPr/>
      <dgm:t>
        <a:bodyPr/>
        <a:lstStyle/>
        <a:p>
          <a:endParaRPr lang="en-US"/>
        </a:p>
      </dgm:t>
    </dgm:pt>
    <dgm:pt modelId="{C31B7A46-256A-4367-A10D-3D99CDAFF673}" type="pres">
      <dgm:prSet presAssocID="{382B48EF-5218-4774-80C5-B469F59D7A25}" presName="connTx" presStyleLbl="parChTrans1D2" presStyleIdx="3" presStyleCnt="14"/>
      <dgm:spPr/>
      <dgm:t>
        <a:bodyPr/>
        <a:lstStyle/>
        <a:p>
          <a:endParaRPr lang="en-US"/>
        </a:p>
      </dgm:t>
    </dgm:pt>
    <dgm:pt modelId="{BF1C76CC-2B30-46BF-B02B-492ABBE21071}" type="pres">
      <dgm:prSet presAssocID="{2526C3E6-6889-4CA1-9F87-A53C6E859107}" presName="node" presStyleLbl="node1" presStyleIdx="3" presStyleCnt="14" custScaleX="153118" custScaleY="130957" custRadScaleRad="148446" custRadScaleInc="49230">
        <dgm:presLayoutVars>
          <dgm:bulletEnabled val="1"/>
        </dgm:presLayoutVars>
      </dgm:prSet>
      <dgm:spPr/>
      <dgm:t>
        <a:bodyPr/>
        <a:lstStyle/>
        <a:p>
          <a:endParaRPr lang="en-US"/>
        </a:p>
      </dgm:t>
    </dgm:pt>
    <dgm:pt modelId="{EF044ABA-4DE1-4EE1-A9E6-C840A60874B2}" type="pres">
      <dgm:prSet presAssocID="{FF86D9E1-78B7-49C8-BDF4-B73780CFDA7B}" presName="Name9" presStyleLbl="parChTrans1D2" presStyleIdx="4" presStyleCnt="14"/>
      <dgm:spPr/>
      <dgm:t>
        <a:bodyPr/>
        <a:lstStyle/>
        <a:p>
          <a:endParaRPr lang="en-US"/>
        </a:p>
      </dgm:t>
    </dgm:pt>
    <dgm:pt modelId="{0DDCDE82-BC0B-4B72-9EA6-5D2D6D44AD92}" type="pres">
      <dgm:prSet presAssocID="{FF86D9E1-78B7-49C8-BDF4-B73780CFDA7B}" presName="connTx" presStyleLbl="parChTrans1D2" presStyleIdx="4" presStyleCnt="14"/>
      <dgm:spPr/>
      <dgm:t>
        <a:bodyPr/>
        <a:lstStyle/>
        <a:p>
          <a:endParaRPr lang="en-US"/>
        </a:p>
      </dgm:t>
    </dgm:pt>
    <dgm:pt modelId="{CE13D555-A264-47F6-9C6B-04DE4534522F}" type="pres">
      <dgm:prSet presAssocID="{8D2535B6-5D4E-49A7-99CD-C09F8EF9728C}" presName="node" presStyleLbl="node1" presStyleIdx="4" presStyleCnt="14" custScaleX="179467" custScaleY="142947" custRadScaleRad="97818" custRadScaleInc="7191">
        <dgm:presLayoutVars>
          <dgm:bulletEnabled val="1"/>
        </dgm:presLayoutVars>
      </dgm:prSet>
      <dgm:spPr/>
      <dgm:t>
        <a:bodyPr/>
        <a:lstStyle/>
        <a:p>
          <a:endParaRPr lang="en-US"/>
        </a:p>
      </dgm:t>
    </dgm:pt>
    <dgm:pt modelId="{AC026A8F-A337-4F1B-ABA0-876AEBAA31C7}" type="pres">
      <dgm:prSet presAssocID="{CF878304-C489-459F-8A6B-C84424B93231}" presName="Name9" presStyleLbl="parChTrans1D2" presStyleIdx="5" presStyleCnt="14"/>
      <dgm:spPr/>
      <dgm:t>
        <a:bodyPr/>
        <a:lstStyle/>
        <a:p>
          <a:endParaRPr lang="en-US"/>
        </a:p>
      </dgm:t>
    </dgm:pt>
    <dgm:pt modelId="{45F87BB5-DA42-4F8D-8603-AF4D107195E5}" type="pres">
      <dgm:prSet presAssocID="{CF878304-C489-459F-8A6B-C84424B93231}" presName="connTx" presStyleLbl="parChTrans1D2" presStyleIdx="5" presStyleCnt="14"/>
      <dgm:spPr/>
      <dgm:t>
        <a:bodyPr/>
        <a:lstStyle/>
        <a:p>
          <a:endParaRPr lang="en-US"/>
        </a:p>
      </dgm:t>
    </dgm:pt>
    <dgm:pt modelId="{78B21393-73A8-49D9-B33F-3056F70C143F}" type="pres">
      <dgm:prSet presAssocID="{9E14C456-7E45-47EC-9783-AEF637C564D1}" presName="node" presStyleLbl="node1" presStyleIdx="5" presStyleCnt="14" custScaleX="147948" custScaleY="134538" custRadScaleRad="152101" custRadScaleInc="27189">
        <dgm:presLayoutVars>
          <dgm:bulletEnabled val="1"/>
        </dgm:presLayoutVars>
      </dgm:prSet>
      <dgm:spPr/>
      <dgm:t>
        <a:bodyPr/>
        <a:lstStyle/>
        <a:p>
          <a:endParaRPr lang="en-US"/>
        </a:p>
      </dgm:t>
    </dgm:pt>
    <dgm:pt modelId="{2EAB810D-7952-426B-B19F-1AB773F2C462}" type="pres">
      <dgm:prSet presAssocID="{400BB7B1-B8D8-4465-9076-E4059192BC8D}" presName="Name9" presStyleLbl="parChTrans1D2" presStyleIdx="6" presStyleCnt="14"/>
      <dgm:spPr/>
      <dgm:t>
        <a:bodyPr/>
        <a:lstStyle/>
        <a:p>
          <a:endParaRPr lang="en-US"/>
        </a:p>
      </dgm:t>
    </dgm:pt>
    <dgm:pt modelId="{FB154973-FCA3-4574-B7A0-199A2C9502AF}" type="pres">
      <dgm:prSet presAssocID="{400BB7B1-B8D8-4465-9076-E4059192BC8D}" presName="connTx" presStyleLbl="parChTrans1D2" presStyleIdx="6" presStyleCnt="14"/>
      <dgm:spPr/>
      <dgm:t>
        <a:bodyPr/>
        <a:lstStyle/>
        <a:p>
          <a:endParaRPr lang="en-US"/>
        </a:p>
      </dgm:t>
    </dgm:pt>
    <dgm:pt modelId="{B07077B7-1FE6-4C34-A7DA-0188A786BA9E}" type="pres">
      <dgm:prSet presAssocID="{4B60E6E7-D6AF-4E5D-B903-B3E0A4B1C0E3}" presName="node" presStyleLbl="node1" presStyleIdx="6" presStyleCnt="14" custScaleX="132682" custScaleY="122887" custRadScaleRad="78065" custRadScaleInc="-31795">
        <dgm:presLayoutVars>
          <dgm:bulletEnabled val="1"/>
        </dgm:presLayoutVars>
      </dgm:prSet>
      <dgm:spPr/>
      <dgm:t>
        <a:bodyPr/>
        <a:lstStyle/>
        <a:p>
          <a:endParaRPr lang="en-US"/>
        </a:p>
      </dgm:t>
    </dgm:pt>
    <dgm:pt modelId="{D849FD80-CE3C-45CD-9BAE-A0F9588D534E}" type="pres">
      <dgm:prSet presAssocID="{1DC26577-4CFF-482C-9C77-2C0F3C258AD4}" presName="Name9" presStyleLbl="parChTrans1D2" presStyleIdx="7" presStyleCnt="14"/>
      <dgm:spPr/>
      <dgm:t>
        <a:bodyPr/>
        <a:lstStyle/>
        <a:p>
          <a:endParaRPr lang="en-US"/>
        </a:p>
      </dgm:t>
    </dgm:pt>
    <dgm:pt modelId="{7237CCF2-4CB6-412E-AB4C-73BCC9EE140A}" type="pres">
      <dgm:prSet presAssocID="{1DC26577-4CFF-482C-9C77-2C0F3C258AD4}" presName="connTx" presStyleLbl="parChTrans1D2" presStyleIdx="7" presStyleCnt="14"/>
      <dgm:spPr/>
      <dgm:t>
        <a:bodyPr/>
        <a:lstStyle/>
        <a:p>
          <a:endParaRPr lang="en-US"/>
        </a:p>
      </dgm:t>
    </dgm:pt>
    <dgm:pt modelId="{BF0930E3-A56F-4161-9431-73F2F5A42886}" type="pres">
      <dgm:prSet presAssocID="{F0FF8FFC-92E3-4B65-A04F-E4D3A8467FD0}" presName="node" presStyleLbl="node1" presStyleIdx="7" presStyleCnt="14" custScaleX="177427" custScaleY="135414">
        <dgm:presLayoutVars>
          <dgm:bulletEnabled val="1"/>
        </dgm:presLayoutVars>
      </dgm:prSet>
      <dgm:spPr/>
      <dgm:t>
        <a:bodyPr/>
        <a:lstStyle/>
        <a:p>
          <a:endParaRPr lang="en-US"/>
        </a:p>
      </dgm:t>
    </dgm:pt>
    <dgm:pt modelId="{D147238F-D022-40A6-8D5D-272A26AD1C86}" type="pres">
      <dgm:prSet presAssocID="{8397F7D7-AAA6-4EFA-B838-7C4B8447F03C}" presName="Name9" presStyleLbl="parChTrans1D2" presStyleIdx="8" presStyleCnt="14"/>
      <dgm:spPr/>
      <dgm:t>
        <a:bodyPr/>
        <a:lstStyle/>
        <a:p>
          <a:endParaRPr lang="en-US"/>
        </a:p>
      </dgm:t>
    </dgm:pt>
    <dgm:pt modelId="{F4E00193-05C5-49B7-8289-11E0B883837E}" type="pres">
      <dgm:prSet presAssocID="{8397F7D7-AAA6-4EFA-B838-7C4B8447F03C}" presName="connTx" presStyleLbl="parChTrans1D2" presStyleIdx="8" presStyleCnt="14"/>
      <dgm:spPr/>
      <dgm:t>
        <a:bodyPr/>
        <a:lstStyle/>
        <a:p>
          <a:endParaRPr lang="en-US"/>
        </a:p>
      </dgm:t>
    </dgm:pt>
    <dgm:pt modelId="{1300436E-F5FE-46C0-B784-244E5C6C6955}" type="pres">
      <dgm:prSet presAssocID="{DAB4FD95-8A1D-4F93-827F-F774F6134FB0}" presName="node" presStyleLbl="node1" presStyleIdx="8" presStyleCnt="14" custScaleX="144307" custScaleY="133005" custRadScaleRad="70624" custRadScaleInc="46670">
        <dgm:presLayoutVars>
          <dgm:bulletEnabled val="1"/>
        </dgm:presLayoutVars>
      </dgm:prSet>
      <dgm:spPr/>
      <dgm:t>
        <a:bodyPr/>
        <a:lstStyle/>
        <a:p>
          <a:endParaRPr lang="en-US"/>
        </a:p>
      </dgm:t>
    </dgm:pt>
    <dgm:pt modelId="{61CCE867-11F2-43ED-BA38-C85359FA5246}" type="pres">
      <dgm:prSet presAssocID="{7AB9A0FD-9D81-4618-9409-D4171F8E9388}" presName="Name9" presStyleLbl="parChTrans1D2" presStyleIdx="9" presStyleCnt="14"/>
      <dgm:spPr/>
      <dgm:t>
        <a:bodyPr/>
        <a:lstStyle/>
        <a:p>
          <a:endParaRPr lang="en-US"/>
        </a:p>
      </dgm:t>
    </dgm:pt>
    <dgm:pt modelId="{D44F2A48-43C3-4B53-9994-AA1818F4727D}" type="pres">
      <dgm:prSet presAssocID="{7AB9A0FD-9D81-4618-9409-D4171F8E9388}" presName="connTx" presStyleLbl="parChTrans1D2" presStyleIdx="9" presStyleCnt="14"/>
      <dgm:spPr/>
      <dgm:t>
        <a:bodyPr/>
        <a:lstStyle/>
        <a:p>
          <a:endParaRPr lang="en-US"/>
        </a:p>
      </dgm:t>
    </dgm:pt>
    <dgm:pt modelId="{BA566854-0207-4F7D-ABC4-10095A070D59}" type="pres">
      <dgm:prSet presAssocID="{A446D6BF-F701-4439-8705-DDD338B192EF}" presName="node" presStyleLbl="node1" presStyleIdx="9" presStyleCnt="14" custScaleX="171803" custScaleY="146412" custRadScaleRad="135997" custRadScaleInc="17937">
        <dgm:presLayoutVars>
          <dgm:bulletEnabled val="1"/>
        </dgm:presLayoutVars>
      </dgm:prSet>
      <dgm:spPr/>
      <dgm:t>
        <a:bodyPr/>
        <a:lstStyle/>
        <a:p>
          <a:endParaRPr lang="en-US"/>
        </a:p>
      </dgm:t>
    </dgm:pt>
    <dgm:pt modelId="{594B9D9D-D794-4978-A53B-9F6C9CB76BC7}" type="pres">
      <dgm:prSet presAssocID="{12883E67-C229-471D-9658-D817A362D862}" presName="Name9" presStyleLbl="parChTrans1D2" presStyleIdx="10" presStyleCnt="14"/>
      <dgm:spPr/>
      <dgm:t>
        <a:bodyPr/>
        <a:lstStyle/>
        <a:p>
          <a:endParaRPr lang="en-US"/>
        </a:p>
      </dgm:t>
    </dgm:pt>
    <dgm:pt modelId="{79F2E2D0-560C-4DF7-8D58-6C052F6E3B0E}" type="pres">
      <dgm:prSet presAssocID="{12883E67-C229-471D-9658-D817A362D862}" presName="connTx" presStyleLbl="parChTrans1D2" presStyleIdx="10" presStyleCnt="14"/>
      <dgm:spPr/>
      <dgm:t>
        <a:bodyPr/>
        <a:lstStyle/>
        <a:p>
          <a:endParaRPr lang="en-US"/>
        </a:p>
      </dgm:t>
    </dgm:pt>
    <dgm:pt modelId="{34240321-9ADB-4EF6-9D71-EE5E14975F0F}" type="pres">
      <dgm:prSet presAssocID="{8FD59759-D60F-4AE9-A4FD-1296E378E4B4}" presName="node" presStyleLbl="node1" presStyleIdx="10" presStyleCnt="14" custScaleX="153728" custScaleY="135038" custRadScaleRad="117442" custRadScaleInc="-4207">
        <dgm:presLayoutVars>
          <dgm:bulletEnabled val="1"/>
        </dgm:presLayoutVars>
      </dgm:prSet>
      <dgm:spPr/>
      <dgm:t>
        <a:bodyPr/>
        <a:lstStyle/>
        <a:p>
          <a:endParaRPr lang="en-US"/>
        </a:p>
      </dgm:t>
    </dgm:pt>
    <dgm:pt modelId="{ADC10F58-396B-468D-9E9C-1784781E8779}" type="pres">
      <dgm:prSet presAssocID="{9123B551-BCC5-46D6-B0F6-DFBDE99F58F1}" presName="Name9" presStyleLbl="parChTrans1D2" presStyleIdx="11" presStyleCnt="14"/>
      <dgm:spPr/>
      <dgm:t>
        <a:bodyPr/>
        <a:lstStyle/>
        <a:p>
          <a:endParaRPr lang="en-US"/>
        </a:p>
      </dgm:t>
    </dgm:pt>
    <dgm:pt modelId="{5A737276-DD10-4976-AF05-CD3CA5100D33}" type="pres">
      <dgm:prSet presAssocID="{9123B551-BCC5-46D6-B0F6-DFBDE99F58F1}" presName="connTx" presStyleLbl="parChTrans1D2" presStyleIdx="11" presStyleCnt="14"/>
      <dgm:spPr/>
      <dgm:t>
        <a:bodyPr/>
        <a:lstStyle/>
        <a:p>
          <a:endParaRPr lang="en-US"/>
        </a:p>
      </dgm:t>
    </dgm:pt>
    <dgm:pt modelId="{C08E8B7C-A8AB-4AE7-93ED-6A437ABD5E31}" type="pres">
      <dgm:prSet presAssocID="{B47CBCEA-64A3-4D7F-B4C9-83628504FC6B}" presName="node" presStyleLbl="node1" presStyleIdx="11" presStyleCnt="14" custScaleX="160359" custScaleY="128645" custRadScaleRad="143742" custRadScaleInc="-47561">
        <dgm:presLayoutVars>
          <dgm:bulletEnabled val="1"/>
        </dgm:presLayoutVars>
      </dgm:prSet>
      <dgm:spPr/>
      <dgm:t>
        <a:bodyPr/>
        <a:lstStyle/>
        <a:p>
          <a:endParaRPr lang="en-US"/>
        </a:p>
      </dgm:t>
    </dgm:pt>
    <dgm:pt modelId="{5FB8616F-BDBB-48BD-ADFD-E092F477963E}" type="pres">
      <dgm:prSet presAssocID="{9CF01F28-BF70-4336-A415-0409F599EF99}" presName="Name9" presStyleLbl="parChTrans1D2" presStyleIdx="12" presStyleCnt="14"/>
      <dgm:spPr/>
      <dgm:t>
        <a:bodyPr/>
        <a:lstStyle/>
        <a:p>
          <a:endParaRPr lang="en-US"/>
        </a:p>
      </dgm:t>
    </dgm:pt>
    <dgm:pt modelId="{602DBC8D-1390-4F00-8201-AD697E750EA0}" type="pres">
      <dgm:prSet presAssocID="{9CF01F28-BF70-4336-A415-0409F599EF99}" presName="connTx" presStyleLbl="parChTrans1D2" presStyleIdx="12" presStyleCnt="14"/>
      <dgm:spPr/>
      <dgm:t>
        <a:bodyPr/>
        <a:lstStyle/>
        <a:p>
          <a:endParaRPr lang="en-US"/>
        </a:p>
      </dgm:t>
    </dgm:pt>
    <dgm:pt modelId="{BEC58A4A-D2C3-4A57-8663-9B62BC763AC9}" type="pres">
      <dgm:prSet presAssocID="{DDE1CAAB-66DB-4991-8FFB-23D327C50EF8}" presName="node" presStyleLbl="node1" presStyleIdx="12" presStyleCnt="14" custScaleX="146806" custScaleY="142610" custRadScaleRad="105106" custRadScaleInc="-84606">
        <dgm:presLayoutVars>
          <dgm:bulletEnabled val="1"/>
        </dgm:presLayoutVars>
      </dgm:prSet>
      <dgm:spPr/>
      <dgm:t>
        <a:bodyPr/>
        <a:lstStyle/>
        <a:p>
          <a:endParaRPr lang="en-US"/>
        </a:p>
      </dgm:t>
    </dgm:pt>
    <dgm:pt modelId="{AC114B71-4F1C-43D9-869A-988F3AA496F3}" type="pres">
      <dgm:prSet presAssocID="{FAD420C4-1935-4687-8F70-03CDC6A71E02}" presName="Name9" presStyleLbl="parChTrans1D2" presStyleIdx="13" presStyleCnt="14"/>
      <dgm:spPr/>
      <dgm:t>
        <a:bodyPr/>
        <a:lstStyle/>
        <a:p>
          <a:endParaRPr lang="en-US"/>
        </a:p>
      </dgm:t>
    </dgm:pt>
    <dgm:pt modelId="{91D47A29-20C9-420B-A0DD-FB1AD2C16AF3}" type="pres">
      <dgm:prSet presAssocID="{FAD420C4-1935-4687-8F70-03CDC6A71E02}" presName="connTx" presStyleLbl="parChTrans1D2" presStyleIdx="13" presStyleCnt="14"/>
      <dgm:spPr/>
      <dgm:t>
        <a:bodyPr/>
        <a:lstStyle/>
        <a:p>
          <a:endParaRPr lang="en-US"/>
        </a:p>
      </dgm:t>
    </dgm:pt>
    <dgm:pt modelId="{AE7915A0-8D42-49B0-8B35-1DFEE726E389}" type="pres">
      <dgm:prSet presAssocID="{10AF60A2-7653-45CD-8349-2E01321F132E}" presName="node" presStyleLbl="node1" presStyleIdx="13" presStyleCnt="14" custScaleX="148642" custScaleY="145372" custRadScaleRad="112848" custRadScaleInc="-11102">
        <dgm:presLayoutVars>
          <dgm:bulletEnabled val="1"/>
        </dgm:presLayoutVars>
      </dgm:prSet>
      <dgm:spPr/>
      <dgm:t>
        <a:bodyPr/>
        <a:lstStyle/>
        <a:p>
          <a:endParaRPr lang="en-US"/>
        </a:p>
      </dgm:t>
    </dgm:pt>
  </dgm:ptLst>
  <dgm:cxnLst>
    <dgm:cxn modelId="{7AE9C94D-88D9-42C7-A63B-3DECA4E3C546}" type="presOf" srcId="{FAD420C4-1935-4687-8F70-03CDC6A71E02}" destId="{AC114B71-4F1C-43D9-869A-988F3AA496F3}" srcOrd="0" destOrd="0" presId="urn:microsoft.com/office/officeart/2005/8/layout/radial1"/>
    <dgm:cxn modelId="{AA71F866-10BB-48A5-A137-8EBACFAEAFD0}" type="presOf" srcId="{382B48EF-5218-4774-80C5-B469F59D7A25}" destId="{921BECC5-B37C-4E6A-84AA-170299EA7E6A}" srcOrd="0" destOrd="0" presId="urn:microsoft.com/office/officeart/2005/8/layout/radial1"/>
    <dgm:cxn modelId="{D41912CF-F356-4EA9-A0E4-65E9E09AD395}" type="presOf" srcId="{9CF01F28-BF70-4336-A415-0409F599EF99}" destId="{5FB8616F-BDBB-48BD-ADFD-E092F477963E}" srcOrd="0" destOrd="0" presId="urn:microsoft.com/office/officeart/2005/8/layout/radial1"/>
    <dgm:cxn modelId="{B5F3CF1B-57AD-4F92-991A-764229AD708E}" type="presOf" srcId="{DAB4FD95-8A1D-4F93-827F-F774F6134FB0}" destId="{1300436E-F5FE-46C0-B784-244E5C6C6955}" srcOrd="0" destOrd="0" presId="urn:microsoft.com/office/officeart/2005/8/layout/radial1"/>
    <dgm:cxn modelId="{D2E245A2-3DA7-4BF0-BF9D-DEBA8D2C176F}" srcId="{9FCE7ECB-2498-4727-B181-E707A853D2F4}" destId="{2526C3E6-6889-4CA1-9F87-A53C6E859107}" srcOrd="3" destOrd="0" parTransId="{382B48EF-5218-4774-80C5-B469F59D7A25}" sibTransId="{D6D1D67D-57A3-4A7C-90DA-4A7979685611}"/>
    <dgm:cxn modelId="{C16AE507-1790-47AA-AE3B-A5385E94F001}" srcId="{9FCE7ECB-2498-4727-B181-E707A853D2F4}" destId="{30ABBFEF-45F6-4690-8D5B-FF73EB87E733}" srcOrd="0" destOrd="0" parTransId="{C19048D1-4B1B-4B6A-96F7-35BC5498FC35}" sibTransId="{B22C4D80-A4D5-4BC5-BE53-CD47535903E3}"/>
    <dgm:cxn modelId="{0F0034A5-BD4A-43CD-9E26-64FFF7823A44}" type="presOf" srcId="{7AB9A0FD-9D81-4618-9409-D4171F8E9388}" destId="{61CCE867-11F2-43ED-BA38-C85359FA5246}" srcOrd="0" destOrd="0" presId="urn:microsoft.com/office/officeart/2005/8/layout/radial1"/>
    <dgm:cxn modelId="{32320A92-A76A-4EC1-A1C2-CBA7E2FF2A6A}" type="presOf" srcId="{E372DA7C-61AE-4F30-A0D6-5CC95650C58A}" destId="{3AC8DA07-E3BE-4951-8569-6B7E8BEAFE3D}" srcOrd="0" destOrd="0" presId="urn:microsoft.com/office/officeart/2005/8/layout/radial1"/>
    <dgm:cxn modelId="{62FD62CC-4AC2-4C40-9B32-E2640F6F9363}" type="presOf" srcId="{9CF01F28-BF70-4336-A415-0409F599EF99}" destId="{602DBC8D-1390-4F00-8201-AD697E750EA0}" srcOrd="1" destOrd="0" presId="urn:microsoft.com/office/officeart/2005/8/layout/radial1"/>
    <dgm:cxn modelId="{26989BE4-F5EB-4C25-9296-DA2EC21AB6C4}" type="presOf" srcId="{87C1AB85-2816-46F9-A842-95689BCE97F6}" destId="{AE90B9C6-3C82-4ECF-9167-5FAEDD17C42E}" srcOrd="0" destOrd="0" presId="urn:microsoft.com/office/officeart/2005/8/layout/radial1"/>
    <dgm:cxn modelId="{FC5FF6D0-F43B-49AC-B3B6-EB9932C64E3F}" type="presOf" srcId="{F0FF8FFC-92E3-4B65-A04F-E4D3A8467FD0}" destId="{BF0930E3-A56F-4161-9431-73F2F5A42886}" srcOrd="0" destOrd="0" presId="urn:microsoft.com/office/officeart/2005/8/layout/radial1"/>
    <dgm:cxn modelId="{F89D83A5-6255-45E4-9789-7EC4C81A6DBC}" type="presOf" srcId="{FAD420C4-1935-4687-8F70-03CDC6A71E02}" destId="{91D47A29-20C9-420B-A0DD-FB1AD2C16AF3}" srcOrd="1" destOrd="0" presId="urn:microsoft.com/office/officeart/2005/8/layout/radial1"/>
    <dgm:cxn modelId="{153B955B-596C-4270-88BA-DFB921097C1A}" type="presOf" srcId="{9123B551-BCC5-46D6-B0F6-DFBDE99F58F1}" destId="{ADC10F58-396B-468D-9E9C-1784781E8779}" srcOrd="0" destOrd="0" presId="urn:microsoft.com/office/officeart/2005/8/layout/radial1"/>
    <dgm:cxn modelId="{9BC1CAF7-C1E4-418F-93E5-03C0703EF8DE}" type="presOf" srcId="{4B60E6E7-D6AF-4E5D-B903-B3E0A4B1C0E3}" destId="{B07077B7-1FE6-4C34-A7DA-0188A786BA9E}" srcOrd="0" destOrd="0" presId="urn:microsoft.com/office/officeart/2005/8/layout/radial1"/>
    <dgm:cxn modelId="{224032D2-07E8-4B3D-9891-9141DD7956A2}" type="presOf" srcId="{382B48EF-5218-4774-80C5-B469F59D7A25}" destId="{C31B7A46-256A-4367-A10D-3D99CDAFF673}" srcOrd="1" destOrd="0" presId="urn:microsoft.com/office/officeart/2005/8/layout/radial1"/>
    <dgm:cxn modelId="{F8075B9F-F105-4F46-84CE-58F8FAF723C7}" type="presOf" srcId="{12883E67-C229-471D-9658-D817A362D862}" destId="{594B9D9D-D794-4978-A53B-9F6C9CB76BC7}" srcOrd="0" destOrd="0" presId="urn:microsoft.com/office/officeart/2005/8/layout/radial1"/>
    <dgm:cxn modelId="{11CC9373-2D6E-4236-9498-A94B842825D1}" type="presOf" srcId="{9E14C456-7E45-47EC-9783-AEF637C564D1}" destId="{78B21393-73A8-49D9-B33F-3056F70C143F}" srcOrd="0" destOrd="0" presId="urn:microsoft.com/office/officeart/2005/8/layout/radial1"/>
    <dgm:cxn modelId="{A2D5C3F4-07B8-4B24-B75C-3097D5177540}" type="presOf" srcId="{2526C3E6-6889-4CA1-9F87-A53C6E859107}" destId="{BF1C76CC-2B30-46BF-B02B-492ABBE21071}" srcOrd="0" destOrd="0" presId="urn:microsoft.com/office/officeart/2005/8/layout/radial1"/>
    <dgm:cxn modelId="{69984F37-C54C-4C62-9C7B-9F4C3C134205}" type="presOf" srcId="{8FD59759-D60F-4AE9-A4FD-1296E378E4B4}" destId="{34240321-9ADB-4EF6-9D71-EE5E14975F0F}" srcOrd="0" destOrd="0" presId="urn:microsoft.com/office/officeart/2005/8/layout/radial1"/>
    <dgm:cxn modelId="{F3E56E84-676A-4DB5-923B-0FB9D1BBA936}" type="presOf" srcId="{B47CBCEA-64A3-4D7F-B4C9-83628504FC6B}" destId="{C08E8B7C-A8AB-4AE7-93ED-6A437ABD5E31}" srcOrd="0" destOrd="0" presId="urn:microsoft.com/office/officeart/2005/8/layout/radial1"/>
    <dgm:cxn modelId="{27B13203-7986-423C-B67E-DEE27D4FCDF6}" type="presOf" srcId="{24787071-8922-4DAD-9339-1A01C278E4EE}" destId="{4D6DEDC2-CC26-4BA1-A2AB-B3D78AD57A54}" srcOrd="0" destOrd="0" presId="urn:microsoft.com/office/officeart/2005/8/layout/radial1"/>
    <dgm:cxn modelId="{8DB5E39C-1F06-41DC-BD43-11A88643F36C}" type="presOf" srcId="{8397F7D7-AAA6-4EFA-B838-7C4B8447F03C}" destId="{D147238F-D022-40A6-8D5D-272A26AD1C86}" srcOrd="0" destOrd="0" presId="urn:microsoft.com/office/officeart/2005/8/layout/radial1"/>
    <dgm:cxn modelId="{656C961F-EE00-4617-A342-8096036C51B1}" type="presOf" srcId="{BD197BC0-0E07-442A-BF9B-86BE13714282}" destId="{98D9C206-3080-4D62-8185-82A3DF1D69E6}" srcOrd="1" destOrd="0" presId="urn:microsoft.com/office/officeart/2005/8/layout/radial1"/>
    <dgm:cxn modelId="{7328784C-86EC-4DA7-8BF0-6DADD539E3D6}" type="presOf" srcId="{C19048D1-4B1B-4B6A-96F7-35BC5498FC35}" destId="{CC4DEFB5-CFA2-4BF5-8EE3-BB322AF4531C}" srcOrd="0" destOrd="0" presId="urn:microsoft.com/office/officeart/2005/8/layout/radial1"/>
    <dgm:cxn modelId="{E47495B5-3EBA-4DBC-BCA1-497179057093}" type="presOf" srcId="{BD197BC0-0E07-442A-BF9B-86BE13714282}" destId="{8E437B1E-FE29-47E2-B409-0CC3B7B87941}" srcOrd="0" destOrd="0" presId="urn:microsoft.com/office/officeart/2005/8/layout/radial1"/>
    <dgm:cxn modelId="{664F9299-985F-4B6C-937F-E57C368A8E87}" type="presOf" srcId="{8397F7D7-AAA6-4EFA-B838-7C4B8447F03C}" destId="{F4E00193-05C5-49B7-8289-11E0B883837E}" srcOrd="1" destOrd="0" presId="urn:microsoft.com/office/officeart/2005/8/layout/radial1"/>
    <dgm:cxn modelId="{2163B9F0-9A52-4215-818A-7F13B02B80A4}" srcId="{9FCE7ECB-2498-4727-B181-E707A853D2F4}" destId="{4B60E6E7-D6AF-4E5D-B903-B3E0A4B1C0E3}" srcOrd="6" destOrd="0" parTransId="{400BB7B1-B8D8-4465-9076-E4059192BC8D}" sibTransId="{6C0085A7-2485-49A9-B26F-43246D918561}"/>
    <dgm:cxn modelId="{2B50C1D1-AAF9-49AE-B3FC-85D507497BB3}" type="presOf" srcId="{12883E67-C229-471D-9658-D817A362D862}" destId="{79F2E2D0-560C-4DF7-8D58-6C052F6E3B0E}" srcOrd="1" destOrd="0" presId="urn:microsoft.com/office/officeart/2005/8/layout/radial1"/>
    <dgm:cxn modelId="{5F1E0F4F-11B7-4617-AA07-222C9392B53F}" srcId="{9FCE7ECB-2498-4727-B181-E707A853D2F4}" destId="{8D2535B6-5D4E-49A7-99CD-C09F8EF9728C}" srcOrd="4" destOrd="0" parTransId="{FF86D9E1-78B7-49C8-BDF4-B73780CFDA7B}" sibTransId="{D6690E60-69F0-4F17-AE66-63456FC269C5}"/>
    <dgm:cxn modelId="{67CF1B73-B243-4D5E-801F-1141BF890676}" type="presOf" srcId="{F59F073B-DD79-4D7E-A9E3-C7192584F7B6}" destId="{A536CEC4-21CD-424C-88BF-C72862610B0F}" srcOrd="0" destOrd="0" presId="urn:microsoft.com/office/officeart/2005/8/layout/radial1"/>
    <dgm:cxn modelId="{EDF13E5E-9E45-48E8-B6E1-835DBA1FC36D}" srcId="{9FCE7ECB-2498-4727-B181-E707A853D2F4}" destId="{8FD59759-D60F-4AE9-A4FD-1296E378E4B4}" srcOrd="10" destOrd="0" parTransId="{12883E67-C229-471D-9658-D817A362D862}" sibTransId="{A6E34293-92D1-45AF-A05F-7C11995BF095}"/>
    <dgm:cxn modelId="{508B3559-BEDE-4C34-8EA8-E38613113401}" srcId="{87C1AB85-2816-46F9-A842-95689BCE97F6}" destId="{9FCE7ECB-2498-4727-B181-E707A853D2F4}" srcOrd="0" destOrd="0" parTransId="{69D917A6-9B24-4EFC-950B-9F5315448796}" sibTransId="{C9D98E01-A1E9-4EBB-B646-A927FC7A2F80}"/>
    <dgm:cxn modelId="{94D67715-2EAA-43AF-BE1E-EC67BA109D23}" type="presOf" srcId="{FF86D9E1-78B7-49C8-BDF4-B73780CFDA7B}" destId="{EF044ABA-4DE1-4EE1-A9E6-C840A60874B2}" srcOrd="0" destOrd="0" presId="urn:microsoft.com/office/officeart/2005/8/layout/radial1"/>
    <dgm:cxn modelId="{7B0B717A-9A0E-433A-B4A9-88874EB1F09F}" srcId="{9FCE7ECB-2498-4727-B181-E707A853D2F4}" destId="{B47CBCEA-64A3-4D7F-B4C9-83628504FC6B}" srcOrd="11" destOrd="0" parTransId="{9123B551-BCC5-46D6-B0F6-DFBDE99F58F1}" sibTransId="{AA988B6A-CA27-474A-AC7B-20C419BD55CE}"/>
    <dgm:cxn modelId="{729A7A1A-5146-4C08-A49E-3CFB4AA5566C}" type="presOf" srcId="{C19048D1-4B1B-4B6A-96F7-35BC5498FC35}" destId="{C46E0ABE-47DD-4689-9639-4CE470B64ABB}" srcOrd="1" destOrd="0" presId="urn:microsoft.com/office/officeart/2005/8/layout/radial1"/>
    <dgm:cxn modelId="{4CFD80E9-8BF6-4A37-B4BE-76FD7F11CFFF}" srcId="{9FCE7ECB-2498-4727-B181-E707A853D2F4}" destId="{DAB4FD95-8A1D-4F93-827F-F774F6134FB0}" srcOrd="8" destOrd="0" parTransId="{8397F7D7-AAA6-4EFA-B838-7C4B8447F03C}" sibTransId="{9FE64989-E1F7-44D0-938C-76CCDFB21532}"/>
    <dgm:cxn modelId="{4A5AB39C-5F92-40F4-B426-4C911040A94D}" type="presOf" srcId="{A446D6BF-F701-4439-8705-DDD338B192EF}" destId="{BA566854-0207-4F7D-ABC4-10095A070D59}" srcOrd="0" destOrd="0" presId="urn:microsoft.com/office/officeart/2005/8/layout/radial1"/>
    <dgm:cxn modelId="{0B585AEE-5270-4DE2-B157-98137DA36608}" type="presOf" srcId="{DDE1CAAB-66DB-4991-8FFB-23D327C50EF8}" destId="{BEC58A4A-D2C3-4A57-8663-9B62BC763AC9}" srcOrd="0" destOrd="0" presId="urn:microsoft.com/office/officeart/2005/8/layout/radial1"/>
    <dgm:cxn modelId="{37A20974-F6FD-49ED-9A39-2D88053FF34F}" srcId="{9FCE7ECB-2498-4727-B181-E707A853D2F4}" destId="{A446D6BF-F701-4439-8705-DDD338B192EF}" srcOrd="9" destOrd="0" parTransId="{7AB9A0FD-9D81-4618-9409-D4171F8E9388}" sibTransId="{9D0DE88E-0617-4E3F-B1FD-07A11A457FC9}"/>
    <dgm:cxn modelId="{09B45985-5A82-40C9-8CE3-027A62C9AC0F}" type="presOf" srcId="{CF878304-C489-459F-8A6B-C84424B93231}" destId="{AC026A8F-A337-4F1B-ABA0-876AEBAA31C7}" srcOrd="0" destOrd="0" presId="urn:microsoft.com/office/officeart/2005/8/layout/radial1"/>
    <dgm:cxn modelId="{4D5EE0F0-AC20-4D13-984E-982FC08E9C85}" type="presOf" srcId="{30ABBFEF-45F6-4690-8D5B-FF73EB87E733}" destId="{A3B94FAF-0F4E-4F14-A252-A2C5351E3143}" srcOrd="0" destOrd="0" presId="urn:microsoft.com/office/officeart/2005/8/layout/radial1"/>
    <dgm:cxn modelId="{56F9C289-2C4D-4CCD-9A29-A5A862BB3F99}" type="presOf" srcId="{E372DA7C-61AE-4F30-A0D6-5CC95650C58A}" destId="{1F759FB6-7D4D-4381-84FB-A84D02664424}" srcOrd="1" destOrd="0" presId="urn:microsoft.com/office/officeart/2005/8/layout/radial1"/>
    <dgm:cxn modelId="{3439917B-787F-451A-9AC8-77D48B03869D}" type="presOf" srcId="{8D2535B6-5D4E-49A7-99CD-C09F8EF9728C}" destId="{CE13D555-A264-47F6-9C6B-04DE4534522F}" srcOrd="0" destOrd="0" presId="urn:microsoft.com/office/officeart/2005/8/layout/radial1"/>
    <dgm:cxn modelId="{9508DFD0-63F6-4C45-8B04-BCB1B7E6F8F9}" type="presOf" srcId="{FF86D9E1-78B7-49C8-BDF4-B73780CFDA7B}" destId="{0DDCDE82-BC0B-4B72-9EA6-5D2D6D44AD92}" srcOrd="1" destOrd="0" presId="urn:microsoft.com/office/officeart/2005/8/layout/radial1"/>
    <dgm:cxn modelId="{196DEBB1-CD6F-4FE5-AE7D-6A89E21713FB}" type="presOf" srcId="{400BB7B1-B8D8-4465-9076-E4059192BC8D}" destId="{FB154973-FCA3-4574-B7A0-199A2C9502AF}" srcOrd="1" destOrd="0" presId="urn:microsoft.com/office/officeart/2005/8/layout/radial1"/>
    <dgm:cxn modelId="{B5386F16-ECD5-4157-B038-D736DBBB4581}" srcId="{9FCE7ECB-2498-4727-B181-E707A853D2F4}" destId="{10AF60A2-7653-45CD-8349-2E01321F132E}" srcOrd="13" destOrd="0" parTransId="{FAD420C4-1935-4687-8F70-03CDC6A71E02}" sibTransId="{1E1E778B-E14D-41FA-9AB4-D9BE8CB19C89}"/>
    <dgm:cxn modelId="{98891CAA-28E6-4183-A156-DAA9379ECD0A}" srcId="{9FCE7ECB-2498-4727-B181-E707A853D2F4}" destId="{9E14C456-7E45-47EC-9783-AEF637C564D1}" srcOrd="5" destOrd="0" parTransId="{CF878304-C489-459F-8A6B-C84424B93231}" sibTransId="{ABE501E6-1DFA-4223-8DD4-E26FA80559E3}"/>
    <dgm:cxn modelId="{25A583A3-94B9-41AC-BA76-503E3663E60A}" srcId="{9FCE7ECB-2498-4727-B181-E707A853D2F4}" destId="{F0FF8FFC-92E3-4B65-A04F-E4D3A8467FD0}" srcOrd="7" destOrd="0" parTransId="{1DC26577-4CFF-482C-9C77-2C0F3C258AD4}" sibTransId="{43E8A3F0-3F15-4F90-A872-5BB3FCFBC97D}"/>
    <dgm:cxn modelId="{660F4155-D1CF-4805-A9B7-AC87C8FF2308}" srcId="{9FCE7ECB-2498-4727-B181-E707A853D2F4}" destId="{F59F073B-DD79-4D7E-A9E3-C7192584F7B6}" srcOrd="2" destOrd="0" parTransId="{BD197BC0-0E07-442A-BF9B-86BE13714282}" sibTransId="{3EC2FA29-B788-4E90-8818-6D22F53A6931}"/>
    <dgm:cxn modelId="{41CC6129-6E45-413F-9C99-DA2E3F2B3913}" type="presOf" srcId="{9123B551-BCC5-46D6-B0F6-DFBDE99F58F1}" destId="{5A737276-DD10-4976-AF05-CD3CA5100D33}" srcOrd="1" destOrd="0" presId="urn:microsoft.com/office/officeart/2005/8/layout/radial1"/>
    <dgm:cxn modelId="{254C1BF2-18D2-4357-861F-F229A730CBC7}" type="presOf" srcId="{7AB9A0FD-9D81-4618-9409-D4171F8E9388}" destId="{D44F2A48-43C3-4B53-9994-AA1818F4727D}" srcOrd="1" destOrd="0" presId="urn:microsoft.com/office/officeart/2005/8/layout/radial1"/>
    <dgm:cxn modelId="{F949ECE0-81E2-4346-A477-D0F3080CEC85}" type="presOf" srcId="{1DC26577-4CFF-482C-9C77-2C0F3C258AD4}" destId="{D849FD80-CE3C-45CD-9BAE-A0F9588D534E}" srcOrd="0" destOrd="0" presId="urn:microsoft.com/office/officeart/2005/8/layout/radial1"/>
    <dgm:cxn modelId="{74B15F19-CBA5-4BB7-A5A9-169825672A2B}" srcId="{9FCE7ECB-2498-4727-B181-E707A853D2F4}" destId="{DDE1CAAB-66DB-4991-8FFB-23D327C50EF8}" srcOrd="12" destOrd="0" parTransId="{9CF01F28-BF70-4336-A415-0409F599EF99}" sibTransId="{29CC1379-D6E3-45A7-9B49-9755D9B0D3FC}"/>
    <dgm:cxn modelId="{102B6033-E898-4FA2-B7A5-655C031BA4A3}" type="presOf" srcId="{400BB7B1-B8D8-4465-9076-E4059192BC8D}" destId="{2EAB810D-7952-426B-B19F-1AB773F2C462}" srcOrd="0" destOrd="0" presId="urn:microsoft.com/office/officeart/2005/8/layout/radial1"/>
    <dgm:cxn modelId="{58268EC3-B756-4FAD-858E-86DC7F38FD50}" type="presOf" srcId="{9FCE7ECB-2498-4727-B181-E707A853D2F4}" destId="{CBF0B0F5-9E03-45D1-934A-ED6F8470AC9E}" srcOrd="0" destOrd="0" presId="urn:microsoft.com/office/officeart/2005/8/layout/radial1"/>
    <dgm:cxn modelId="{7DCB437B-8E11-418E-AF0A-2C0777F5BB5A}" srcId="{9FCE7ECB-2498-4727-B181-E707A853D2F4}" destId="{24787071-8922-4DAD-9339-1A01C278E4EE}" srcOrd="1" destOrd="0" parTransId="{E372DA7C-61AE-4F30-A0D6-5CC95650C58A}" sibTransId="{497464E7-C90A-4A02-AE57-07202BB2E1EA}"/>
    <dgm:cxn modelId="{59FEA183-1282-472F-95F7-70470C9CA3E5}" type="presOf" srcId="{1DC26577-4CFF-482C-9C77-2C0F3C258AD4}" destId="{7237CCF2-4CB6-412E-AB4C-73BCC9EE140A}" srcOrd="1" destOrd="0" presId="urn:microsoft.com/office/officeart/2005/8/layout/radial1"/>
    <dgm:cxn modelId="{0C4D3377-EF01-4611-93BC-6A8C0B2493D0}" type="presOf" srcId="{CF878304-C489-459F-8A6B-C84424B93231}" destId="{45F87BB5-DA42-4F8D-8603-AF4D107195E5}" srcOrd="1" destOrd="0" presId="urn:microsoft.com/office/officeart/2005/8/layout/radial1"/>
    <dgm:cxn modelId="{39A5C970-CA36-4F2C-BF6C-78849B4E2685}" type="presOf" srcId="{10AF60A2-7653-45CD-8349-2E01321F132E}" destId="{AE7915A0-8D42-49B0-8B35-1DFEE726E389}" srcOrd="0" destOrd="0" presId="urn:microsoft.com/office/officeart/2005/8/layout/radial1"/>
    <dgm:cxn modelId="{42EB6C3B-5E9A-4432-889E-8ED736C53B48}" type="presParOf" srcId="{AE90B9C6-3C82-4ECF-9167-5FAEDD17C42E}" destId="{CBF0B0F5-9E03-45D1-934A-ED6F8470AC9E}" srcOrd="0" destOrd="0" presId="urn:microsoft.com/office/officeart/2005/8/layout/radial1"/>
    <dgm:cxn modelId="{529009DF-ADE8-4FD7-91BB-5128176D7EC4}" type="presParOf" srcId="{AE90B9C6-3C82-4ECF-9167-5FAEDD17C42E}" destId="{CC4DEFB5-CFA2-4BF5-8EE3-BB322AF4531C}" srcOrd="1" destOrd="0" presId="urn:microsoft.com/office/officeart/2005/8/layout/radial1"/>
    <dgm:cxn modelId="{0F793D22-3B11-4A62-B678-A2FEB7EE3752}" type="presParOf" srcId="{CC4DEFB5-CFA2-4BF5-8EE3-BB322AF4531C}" destId="{C46E0ABE-47DD-4689-9639-4CE470B64ABB}" srcOrd="0" destOrd="0" presId="urn:microsoft.com/office/officeart/2005/8/layout/radial1"/>
    <dgm:cxn modelId="{54EF9322-3527-46A8-B731-EEB894D8042B}" type="presParOf" srcId="{AE90B9C6-3C82-4ECF-9167-5FAEDD17C42E}" destId="{A3B94FAF-0F4E-4F14-A252-A2C5351E3143}" srcOrd="2" destOrd="0" presId="urn:microsoft.com/office/officeart/2005/8/layout/radial1"/>
    <dgm:cxn modelId="{340D9F2D-4423-4C42-953C-FB9969366CE1}" type="presParOf" srcId="{AE90B9C6-3C82-4ECF-9167-5FAEDD17C42E}" destId="{3AC8DA07-E3BE-4951-8569-6B7E8BEAFE3D}" srcOrd="3" destOrd="0" presId="urn:microsoft.com/office/officeart/2005/8/layout/radial1"/>
    <dgm:cxn modelId="{2662C362-6D16-4A14-9403-09E942576A5B}" type="presParOf" srcId="{3AC8DA07-E3BE-4951-8569-6B7E8BEAFE3D}" destId="{1F759FB6-7D4D-4381-84FB-A84D02664424}" srcOrd="0" destOrd="0" presId="urn:microsoft.com/office/officeart/2005/8/layout/radial1"/>
    <dgm:cxn modelId="{5978BCC0-B6D2-423D-B609-82D4D1E392C3}" type="presParOf" srcId="{AE90B9C6-3C82-4ECF-9167-5FAEDD17C42E}" destId="{4D6DEDC2-CC26-4BA1-A2AB-B3D78AD57A54}" srcOrd="4" destOrd="0" presId="urn:microsoft.com/office/officeart/2005/8/layout/radial1"/>
    <dgm:cxn modelId="{2A7F2EB4-A95B-4B2D-BCEF-070C4FEC5E38}" type="presParOf" srcId="{AE90B9C6-3C82-4ECF-9167-5FAEDD17C42E}" destId="{8E437B1E-FE29-47E2-B409-0CC3B7B87941}" srcOrd="5" destOrd="0" presId="urn:microsoft.com/office/officeart/2005/8/layout/radial1"/>
    <dgm:cxn modelId="{F2CDBD43-7B32-4F8C-92F5-73D6A88897C0}" type="presParOf" srcId="{8E437B1E-FE29-47E2-B409-0CC3B7B87941}" destId="{98D9C206-3080-4D62-8185-82A3DF1D69E6}" srcOrd="0" destOrd="0" presId="urn:microsoft.com/office/officeart/2005/8/layout/radial1"/>
    <dgm:cxn modelId="{5E51E9ED-AE93-4639-B00E-192891F85428}" type="presParOf" srcId="{AE90B9C6-3C82-4ECF-9167-5FAEDD17C42E}" destId="{A536CEC4-21CD-424C-88BF-C72862610B0F}" srcOrd="6" destOrd="0" presId="urn:microsoft.com/office/officeart/2005/8/layout/radial1"/>
    <dgm:cxn modelId="{19ABA638-9B41-4CBA-8FCE-C0D372240438}" type="presParOf" srcId="{AE90B9C6-3C82-4ECF-9167-5FAEDD17C42E}" destId="{921BECC5-B37C-4E6A-84AA-170299EA7E6A}" srcOrd="7" destOrd="0" presId="urn:microsoft.com/office/officeart/2005/8/layout/radial1"/>
    <dgm:cxn modelId="{ACCA3CF5-6ECD-4D61-96C2-52A59F3B30EC}" type="presParOf" srcId="{921BECC5-B37C-4E6A-84AA-170299EA7E6A}" destId="{C31B7A46-256A-4367-A10D-3D99CDAFF673}" srcOrd="0" destOrd="0" presId="urn:microsoft.com/office/officeart/2005/8/layout/radial1"/>
    <dgm:cxn modelId="{6152A32F-706B-404E-9358-1A23E5EE1708}" type="presParOf" srcId="{AE90B9C6-3C82-4ECF-9167-5FAEDD17C42E}" destId="{BF1C76CC-2B30-46BF-B02B-492ABBE21071}" srcOrd="8" destOrd="0" presId="urn:microsoft.com/office/officeart/2005/8/layout/radial1"/>
    <dgm:cxn modelId="{C44FBD27-9668-4504-9109-3B0EDC771A02}" type="presParOf" srcId="{AE90B9C6-3C82-4ECF-9167-5FAEDD17C42E}" destId="{EF044ABA-4DE1-4EE1-A9E6-C840A60874B2}" srcOrd="9" destOrd="0" presId="urn:microsoft.com/office/officeart/2005/8/layout/radial1"/>
    <dgm:cxn modelId="{921335C0-94EE-4702-890E-9C039EBF177D}" type="presParOf" srcId="{EF044ABA-4DE1-4EE1-A9E6-C840A60874B2}" destId="{0DDCDE82-BC0B-4B72-9EA6-5D2D6D44AD92}" srcOrd="0" destOrd="0" presId="urn:microsoft.com/office/officeart/2005/8/layout/radial1"/>
    <dgm:cxn modelId="{F1986D4F-2B4B-438A-B2D9-8F3C28C5E8B1}" type="presParOf" srcId="{AE90B9C6-3C82-4ECF-9167-5FAEDD17C42E}" destId="{CE13D555-A264-47F6-9C6B-04DE4534522F}" srcOrd="10" destOrd="0" presId="urn:microsoft.com/office/officeart/2005/8/layout/radial1"/>
    <dgm:cxn modelId="{3CF212BA-673A-45EB-9DD6-1087B7AB25A8}" type="presParOf" srcId="{AE90B9C6-3C82-4ECF-9167-5FAEDD17C42E}" destId="{AC026A8F-A337-4F1B-ABA0-876AEBAA31C7}" srcOrd="11" destOrd="0" presId="urn:microsoft.com/office/officeart/2005/8/layout/radial1"/>
    <dgm:cxn modelId="{30F29EF7-EFCC-4C37-8166-689ECA483CCC}" type="presParOf" srcId="{AC026A8F-A337-4F1B-ABA0-876AEBAA31C7}" destId="{45F87BB5-DA42-4F8D-8603-AF4D107195E5}" srcOrd="0" destOrd="0" presId="urn:microsoft.com/office/officeart/2005/8/layout/radial1"/>
    <dgm:cxn modelId="{AD1EDF41-52FE-48ED-9FCA-EB289C507843}" type="presParOf" srcId="{AE90B9C6-3C82-4ECF-9167-5FAEDD17C42E}" destId="{78B21393-73A8-49D9-B33F-3056F70C143F}" srcOrd="12" destOrd="0" presId="urn:microsoft.com/office/officeart/2005/8/layout/radial1"/>
    <dgm:cxn modelId="{C7AE049D-BAFF-4A96-9F6E-FCB653E8DDC2}" type="presParOf" srcId="{AE90B9C6-3C82-4ECF-9167-5FAEDD17C42E}" destId="{2EAB810D-7952-426B-B19F-1AB773F2C462}" srcOrd="13" destOrd="0" presId="urn:microsoft.com/office/officeart/2005/8/layout/radial1"/>
    <dgm:cxn modelId="{72FCCCF3-0333-48E0-83E2-A000C3EF0D1D}" type="presParOf" srcId="{2EAB810D-7952-426B-B19F-1AB773F2C462}" destId="{FB154973-FCA3-4574-B7A0-199A2C9502AF}" srcOrd="0" destOrd="0" presId="urn:microsoft.com/office/officeart/2005/8/layout/radial1"/>
    <dgm:cxn modelId="{8E4212D6-4E7C-4CAE-A155-EC537477BD65}" type="presParOf" srcId="{AE90B9C6-3C82-4ECF-9167-5FAEDD17C42E}" destId="{B07077B7-1FE6-4C34-A7DA-0188A786BA9E}" srcOrd="14" destOrd="0" presId="urn:microsoft.com/office/officeart/2005/8/layout/radial1"/>
    <dgm:cxn modelId="{7DD81876-19A7-4FA1-9206-A6D3AA49F107}" type="presParOf" srcId="{AE90B9C6-3C82-4ECF-9167-5FAEDD17C42E}" destId="{D849FD80-CE3C-45CD-9BAE-A0F9588D534E}" srcOrd="15" destOrd="0" presId="urn:microsoft.com/office/officeart/2005/8/layout/radial1"/>
    <dgm:cxn modelId="{24A7CBB2-B4BC-461F-9E38-B0C31DBAA5AC}" type="presParOf" srcId="{D849FD80-CE3C-45CD-9BAE-A0F9588D534E}" destId="{7237CCF2-4CB6-412E-AB4C-73BCC9EE140A}" srcOrd="0" destOrd="0" presId="urn:microsoft.com/office/officeart/2005/8/layout/radial1"/>
    <dgm:cxn modelId="{4E4945AF-168B-4966-82C2-82BEF0C800A6}" type="presParOf" srcId="{AE90B9C6-3C82-4ECF-9167-5FAEDD17C42E}" destId="{BF0930E3-A56F-4161-9431-73F2F5A42886}" srcOrd="16" destOrd="0" presId="urn:microsoft.com/office/officeart/2005/8/layout/radial1"/>
    <dgm:cxn modelId="{D5AA0FEC-9F3D-4983-AD67-5DFE8D0049B1}" type="presParOf" srcId="{AE90B9C6-3C82-4ECF-9167-5FAEDD17C42E}" destId="{D147238F-D022-40A6-8D5D-272A26AD1C86}" srcOrd="17" destOrd="0" presId="urn:microsoft.com/office/officeart/2005/8/layout/radial1"/>
    <dgm:cxn modelId="{7788D91B-E247-4AEF-B716-F30DF4D90B2F}" type="presParOf" srcId="{D147238F-D022-40A6-8D5D-272A26AD1C86}" destId="{F4E00193-05C5-49B7-8289-11E0B883837E}" srcOrd="0" destOrd="0" presId="urn:microsoft.com/office/officeart/2005/8/layout/radial1"/>
    <dgm:cxn modelId="{85E1E0C1-B18A-4AA0-A4AC-3AD00BE1480F}" type="presParOf" srcId="{AE90B9C6-3C82-4ECF-9167-5FAEDD17C42E}" destId="{1300436E-F5FE-46C0-B784-244E5C6C6955}" srcOrd="18" destOrd="0" presId="urn:microsoft.com/office/officeart/2005/8/layout/radial1"/>
    <dgm:cxn modelId="{83D5B9D0-248B-4D7B-B3D2-ED2925C5036C}" type="presParOf" srcId="{AE90B9C6-3C82-4ECF-9167-5FAEDD17C42E}" destId="{61CCE867-11F2-43ED-BA38-C85359FA5246}" srcOrd="19" destOrd="0" presId="urn:microsoft.com/office/officeart/2005/8/layout/radial1"/>
    <dgm:cxn modelId="{E44C8A96-FEDB-42A3-B38F-E6360DF7FDCF}" type="presParOf" srcId="{61CCE867-11F2-43ED-BA38-C85359FA5246}" destId="{D44F2A48-43C3-4B53-9994-AA1818F4727D}" srcOrd="0" destOrd="0" presId="urn:microsoft.com/office/officeart/2005/8/layout/radial1"/>
    <dgm:cxn modelId="{BCC2D9B8-5592-47C4-B102-A1BFFF068E3D}" type="presParOf" srcId="{AE90B9C6-3C82-4ECF-9167-5FAEDD17C42E}" destId="{BA566854-0207-4F7D-ABC4-10095A070D59}" srcOrd="20" destOrd="0" presId="urn:microsoft.com/office/officeart/2005/8/layout/radial1"/>
    <dgm:cxn modelId="{39BFB74F-61DD-45E5-A1B0-0654D8D2D2DA}" type="presParOf" srcId="{AE90B9C6-3C82-4ECF-9167-5FAEDD17C42E}" destId="{594B9D9D-D794-4978-A53B-9F6C9CB76BC7}" srcOrd="21" destOrd="0" presId="urn:microsoft.com/office/officeart/2005/8/layout/radial1"/>
    <dgm:cxn modelId="{C14D0F9E-8831-488D-BDAC-70ED4D37F8C2}" type="presParOf" srcId="{594B9D9D-D794-4978-A53B-9F6C9CB76BC7}" destId="{79F2E2D0-560C-4DF7-8D58-6C052F6E3B0E}" srcOrd="0" destOrd="0" presId="urn:microsoft.com/office/officeart/2005/8/layout/radial1"/>
    <dgm:cxn modelId="{86EBE881-FC60-4565-818D-AC10DD98F155}" type="presParOf" srcId="{AE90B9C6-3C82-4ECF-9167-5FAEDD17C42E}" destId="{34240321-9ADB-4EF6-9D71-EE5E14975F0F}" srcOrd="22" destOrd="0" presId="urn:microsoft.com/office/officeart/2005/8/layout/radial1"/>
    <dgm:cxn modelId="{55CA7C89-63B6-4E24-B01D-13BE04DA6DAC}" type="presParOf" srcId="{AE90B9C6-3C82-4ECF-9167-5FAEDD17C42E}" destId="{ADC10F58-396B-468D-9E9C-1784781E8779}" srcOrd="23" destOrd="0" presId="urn:microsoft.com/office/officeart/2005/8/layout/radial1"/>
    <dgm:cxn modelId="{285AEFF6-9305-44FE-BE44-CDDF884FD721}" type="presParOf" srcId="{ADC10F58-396B-468D-9E9C-1784781E8779}" destId="{5A737276-DD10-4976-AF05-CD3CA5100D33}" srcOrd="0" destOrd="0" presId="urn:microsoft.com/office/officeart/2005/8/layout/radial1"/>
    <dgm:cxn modelId="{A0D16770-E0BC-4192-8437-41C4A33336B8}" type="presParOf" srcId="{AE90B9C6-3C82-4ECF-9167-5FAEDD17C42E}" destId="{C08E8B7C-A8AB-4AE7-93ED-6A437ABD5E31}" srcOrd="24" destOrd="0" presId="urn:microsoft.com/office/officeart/2005/8/layout/radial1"/>
    <dgm:cxn modelId="{FD73B7DB-A029-4787-BCB1-8D6E73A7882C}" type="presParOf" srcId="{AE90B9C6-3C82-4ECF-9167-5FAEDD17C42E}" destId="{5FB8616F-BDBB-48BD-ADFD-E092F477963E}" srcOrd="25" destOrd="0" presId="urn:microsoft.com/office/officeart/2005/8/layout/radial1"/>
    <dgm:cxn modelId="{885AF9B9-24C7-4B80-96C5-CF85C80004FF}" type="presParOf" srcId="{5FB8616F-BDBB-48BD-ADFD-E092F477963E}" destId="{602DBC8D-1390-4F00-8201-AD697E750EA0}" srcOrd="0" destOrd="0" presId="urn:microsoft.com/office/officeart/2005/8/layout/radial1"/>
    <dgm:cxn modelId="{ABAEC2E9-D387-4B4D-9102-ED4AE9D02AAA}" type="presParOf" srcId="{AE90B9C6-3C82-4ECF-9167-5FAEDD17C42E}" destId="{BEC58A4A-D2C3-4A57-8663-9B62BC763AC9}" srcOrd="26" destOrd="0" presId="urn:microsoft.com/office/officeart/2005/8/layout/radial1"/>
    <dgm:cxn modelId="{E3170B58-58C1-4119-B9BA-95CCBE909988}" type="presParOf" srcId="{AE90B9C6-3C82-4ECF-9167-5FAEDD17C42E}" destId="{AC114B71-4F1C-43D9-869A-988F3AA496F3}" srcOrd="27" destOrd="0" presId="urn:microsoft.com/office/officeart/2005/8/layout/radial1"/>
    <dgm:cxn modelId="{7F644372-D482-4FB7-939B-3BCF9333B5DE}" type="presParOf" srcId="{AC114B71-4F1C-43D9-869A-988F3AA496F3}" destId="{91D47A29-20C9-420B-A0DD-FB1AD2C16AF3}" srcOrd="0" destOrd="0" presId="urn:microsoft.com/office/officeart/2005/8/layout/radial1"/>
    <dgm:cxn modelId="{512A1226-253B-414D-986C-D02D01D2FB07}" type="presParOf" srcId="{AE90B9C6-3C82-4ECF-9167-5FAEDD17C42E}" destId="{AE7915A0-8D42-49B0-8B35-1DFEE726E389}"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0FB65-566B-492D-973C-DD7D86AFDA29}"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8241BC37-2B25-48FD-BD09-DEF121B48A79}">
      <dgm:prSet phldrT="[Text]" custT="1"/>
      <dgm:spPr/>
      <dgm:t>
        <a:bodyPr/>
        <a:lstStyle/>
        <a:p>
          <a:r>
            <a:rPr lang="en-US" sz="2000" dirty="0" smtClean="0">
              <a:solidFill>
                <a:schemeClr val="tx1"/>
              </a:solidFill>
            </a:rPr>
            <a:t>Benefits of CSR for the Society</a:t>
          </a:r>
          <a:endParaRPr lang="en-US" sz="2000" dirty="0">
            <a:solidFill>
              <a:schemeClr val="tx1"/>
            </a:solidFill>
          </a:endParaRPr>
        </a:p>
      </dgm:t>
    </dgm:pt>
    <dgm:pt modelId="{20B94767-0CC4-41BF-AFDA-811C059361EA}" type="parTrans" cxnId="{669A3950-14DB-499F-B83E-860A88AE4D2A}">
      <dgm:prSet/>
      <dgm:spPr/>
      <dgm:t>
        <a:bodyPr/>
        <a:lstStyle/>
        <a:p>
          <a:endParaRPr lang="en-US">
            <a:solidFill>
              <a:schemeClr val="tx1"/>
            </a:solidFill>
          </a:endParaRPr>
        </a:p>
      </dgm:t>
    </dgm:pt>
    <dgm:pt modelId="{F3DB4363-A11B-4448-A0A7-156E20AC7D35}" type="sibTrans" cxnId="{669A3950-14DB-499F-B83E-860A88AE4D2A}">
      <dgm:prSet/>
      <dgm:spPr/>
      <dgm:t>
        <a:bodyPr/>
        <a:lstStyle/>
        <a:p>
          <a:endParaRPr lang="en-US">
            <a:solidFill>
              <a:schemeClr val="tx1"/>
            </a:solidFill>
          </a:endParaRPr>
        </a:p>
      </dgm:t>
    </dgm:pt>
    <dgm:pt modelId="{0F300903-1740-449A-95E2-0E2C30C8C7A8}">
      <dgm:prSet phldrT="[Text]" custT="1"/>
      <dgm:spPr/>
      <dgm:t>
        <a:bodyPr/>
        <a:lstStyle/>
        <a:p>
          <a:r>
            <a:rPr lang="en-US" sz="1100" smtClean="0">
              <a:solidFill>
                <a:schemeClr val="tx1"/>
              </a:solidFill>
            </a:rPr>
            <a:t>Technology and infrastructure</a:t>
          </a:r>
          <a:endParaRPr lang="en-US" sz="1100" dirty="0">
            <a:solidFill>
              <a:schemeClr val="tx1"/>
            </a:solidFill>
          </a:endParaRPr>
        </a:p>
      </dgm:t>
    </dgm:pt>
    <dgm:pt modelId="{20B4E699-B484-4450-9547-CBFD4FF5164C}" type="parTrans" cxnId="{0C7564B0-F8E1-4D10-9E9D-8FC9B2A28CF3}">
      <dgm:prSet/>
      <dgm:spPr/>
      <dgm:t>
        <a:bodyPr/>
        <a:lstStyle/>
        <a:p>
          <a:endParaRPr lang="en-US">
            <a:solidFill>
              <a:schemeClr val="tx1"/>
            </a:solidFill>
          </a:endParaRPr>
        </a:p>
      </dgm:t>
    </dgm:pt>
    <dgm:pt modelId="{4C6FA0DB-E589-4258-BAB6-7180860F3E70}" type="sibTrans" cxnId="{0C7564B0-F8E1-4D10-9E9D-8FC9B2A28CF3}">
      <dgm:prSet/>
      <dgm:spPr/>
      <dgm:t>
        <a:bodyPr/>
        <a:lstStyle/>
        <a:p>
          <a:endParaRPr lang="en-US">
            <a:solidFill>
              <a:schemeClr val="tx1"/>
            </a:solidFill>
          </a:endParaRPr>
        </a:p>
      </dgm:t>
    </dgm:pt>
    <dgm:pt modelId="{07C75DE9-F0FB-4B64-A580-15925B857A10}">
      <dgm:prSet phldrT="[Text]" custT="1"/>
      <dgm:spPr/>
      <dgm:t>
        <a:bodyPr/>
        <a:lstStyle/>
        <a:p>
          <a:r>
            <a:rPr lang="en-US" sz="1100" smtClean="0">
              <a:solidFill>
                <a:schemeClr val="tx1"/>
              </a:solidFill>
            </a:rPr>
            <a:t>Higher standar of living</a:t>
          </a:r>
          <a:endParaRPr lang="en-US" sz="1100" dirty="0">
            <a:solidFill>
              <a:schemeClr val="tx1"/>
            </a:solidFill>
          </a:endParaRPr>
        </a:p>
      </dgm:t>
    </dgm:pt>
    <dgm:pt modelId="{BFC4DE7E-976E-41FE-85DE-F4EEB8F7E48B}" type="parTrans" cxnId="{81B7A839-202C-4AC5-B2D9-DF80496F0FB9}">
      <dgm:prSet/>
      <dgm:spPr/>
      <dgm:t>
        <a:bodyPr/>
        <a:lstStyle/>
        <a:p>
          <a:endParaRPr lang="en-US">
            <a:solidFill>
              <a:schemeClr val="tx1"/>
            </a:solidFill>
          </a:endParaRPr>
        </a:p>
      </dgm:t>
    </dgm:pt>
    <dgm:pt modelId="{4FA8DA59-579C-466C-A9B8-75F1D6A85D93}" type="sibTrans" cxnId="{81B7A839-202C-4AC5-B2D9-DF80496F0FB9}">
      <dgm:prSet/>
      <dgm:spPr/>
      <dgm:t>
        <a:bodyPr/>
        <a:lstStyle/>
        <a:p>
          <a:endParaRPr lang="en-US">
            <a:solidFill>
              <a:schemeClr val="tx1"/>
            </a:solidFill>
          </a:endParaRPr>
        </a:p>
      </dgm:t>
    </dgm:pt>
    <dgm:pt modelId="{0166671E-CE89-4420-8392-177FBEB9695D}">
      <dgm:prSet phldrT="[Text]" custT="1"/>
      <dgm:spPr/>
      <dgm:t>
        <a:bodyPr/>
        <a:lstStyle/>
        <a:p>
          <a:r>
            <a:rPr lang="en-US" sz="1100" smtClean="0">
              <a:solidFill>
                <a:schemeClr val="tx1"/>
              </a:solidFill>
            </a:rPr>
            <a:t>Improved quality</a:t>
          </a:r>
          <a:endParaRPr lang="en-US" sz="1100" dirty="0">
            <a:solidFill>
              <a:schemeClr val="tx1"/>
            </a:solidFill>
          </a:endParaRPr>
        </a:p>
      </dgm:t>
    </dgm:pt>
    <dgm:pt modelId="{05F859C6-D18D-4161-A74D-B0568A0B892C}" type="parTrans" cxnId="{89B87583-97AF-4230-B281-62FF130E48E5}">
      <dgm:prSet/>
      <dgm:spPr/>
      <dgm:t>
        <a:bodyPr/>
        <a:lstStyle/>
        <a:p>
          <a:endParaRPr lang="en-US">
            <a:solidFill>
              <a:schemeClr val="tx1"/>
            </a:solidFill>
          </a:endParaRPr>
        </a:p>
      </dgm:t>
    </dgm:pt>
    <dgm:pt modelId="{16F8FD21-F4EA-4C94-ADA8-6C2ED2254773}" type="sibTrans" cxnId="{89B87583-97AF-4230-B281-62FF130E48E5}">
      <dgm:prSet/>
      <dgm:spPr/>
      <dgm:t>
        <a:bodyPr/>
        <a:lstStyle/>
        <a:p>
          <a:endParaRPr lang="en-US">
            <a:solidFill>
              <a:schemeClr val="tx1"/>
            </a:solidFill>
          </a:endParaRPr>
        </a:p>
      </dgm:t>
    </dgm:pt>
    <dgm:pt modelId="{B52DBB16-4331-45BA-84CF-12EBF9B05493}">
      <dgm:prSet custT="1"/>
      <dgm:spPr/>
      <dgm:t>
        <a:bodyPr/>
        <a:lstStyle/>
        <a:p>
          <a:r>
            <a:rPr lang="en-US" sz="1100" smtClean="0">
              <a:solidFill>
                <a:schemeClr val="tx1"/>
              </a:solidFill>
            </a:rPr>
            <a:t>Economic development</a:t>
          </a:r>
          <a:endParaRPr lang="en-US" sz="1100" dirty="0">
            <a:solidFill>
              <a:schemeClr val="tx1"/>
            </a:solidFill>
          </a:endParaRPr>
        </a:p>
      </dgm:t>
    </dgm:pt>
    <dgm:pt modelId="{182DB533-E1F6-48CF-B695-50E7035E3513}" type="parTrans" cxnId="{10DFF582-78DF-468D-9024-1F38C29D2AEB}">
      <dgm:prSet/>
      <dgm:spPr/>
      <dgm:t>
        <a:bodyPr/>
        <a:lstStyle/>
        <a:p>
          <a:endParaRPr lang="en-US">
            <a:solidFill>
              <a:schemeClr val="tx1"/>
            </a:solidFill>
          </a:endParaRPr>
        </a:p>
      </dgm:t>
    </dgm:pt>
    <dgm:pt modelId="{66FFC293-2E86-4090-82EF-B115DB27FA17}" type="sibTrans" cxnId="{10DFF582-78DF-468D-9024-1F38C29D2AEB}">
      <dgm:prSet/>
      <dgm:spPr/>
      <dgm:t>
        <a:bodyPr/>
        <a:lstStyle/>
        <a:p>
          <a:endParaRPr lang="en-US">
            <a:solidFill>
              <a:schemeClr val="tx1"/>
            </a:solidFill>
          </a:endParaRPr>
        </a:p>
      </dgm:t>
    </dgm:pt>
    <dgm:pt modelId="{A8E46745-C34B-4ED4-B295-43E7D41D0CF9}">
      <dgm:prSet custT="1"/>
      <dgm:spPr/>
      <dgm:t>
        <a:bodyPr/>
        <a:lstStyle/>
        <a:p>
          <a:r>
            <a:rPr lang="en-US" sz="1100" smtClean="0">
              <a:solidFill>
                <a:schemeClr val="tx1"/>
              </a:solidFill>
            </a:rPr>
            <a:t>Increased health</a:t>
          </a:r>
          <a:endParaRPr lang="en-US" sz="1100" dirty="0">
            <a:solidFill>
              <a:schemeClr val="tx1"/>
            </a:solidFill>
          </a:endParaRPr>
        </a:p>
      </dgm:t>
    </dgm:pt>
    <dgm:pt modelId="{73C6101F-E5ED-4211-AB9B-750E3FD9817D}" type="parTrans" cxnId="{43FA1498-6C99-430F-921E-E76BBD32149D}">
      <dgm:prSet/>
      <dgm:spPr/>
      <dgm:t>
        <a:bodyPr/>
        <a:lstStyle/>
        <a:p>
          <a:endParaRPr lang="en-US">
            <a:solidFill>
              <a:schemeClr val="tx1"/>
            </a:solidFill>
          </a:endParaRPr>
        </a:p>
      </dgm:t>
    </dgm:pt>
    <dgm:pt modelId="{9A142D90-0E04-4C6A-8B46-C3B4E706EF15}" type="sibTrans" cxnId="{43FA1498-6C99-430F-921E-E76BBD32149D}">
      <dgm:prSet/>
      <dgm:spPr/>
      <dgm:t>
        <a:bodyPr/>
        <a:lstStyle/>
        <a:p>
          <a:endParaRPr lang="en-US">
            <a:solidFill>
              <a:schemeClr val="tx1"/>
            </a:solidFill>
          </a:endParaRPr>
        </a:p>
      </dgm:t>
    </dgm:pt>
    <dgm:pt modelId="{8E52306D-9FB7-491D-9661-7AD4A23955D3}">
      <dgm:prSet custT="1"/>
      <dgm:spPr/>
      <dgm:t>
        <a:bodyPr/>
        <a:lstStyle/>
        <a:p>
          <a:r>
            <a:rPr lang="en-US" sz="1100" smtClean="0">
              <a:solidFill>
                <a:schemeClr val="tx1"/>
              </a:solidFill>
            </a:rPr>
            <a:t>Social activation</a:t>
          </a:r>
          <a:endParaRPr lang="en-US" sz="1100" dirty="0">
            <a:solidFill>
              <a:schemeClr val="tx1"/>
            </a:solidFill>
          </a:endParaRPr>
        </a:p>
      </dgm:t>
    </dgm:pt>
    <dgm:pt modelId="{CAC50314-F9B6-44D5-B477-BA7FA00A7F15}" type="parTrans" cxnId="{FC58762F-DD74-4F5F-B550-9E29C02237AA}">
      <dgm:prSet/>
      <dgm:spPr/>
      <dgm:t>
        <a:bodyPr/>
        <a:lstStyle/>
        <a:p>
          <a:endParaRPr lang="en-US">
            <a:solidFill>
              <a:schemeClr val="tx1"/>
            </a:solidFill>
          </a:endParaRPr>
        </a:p>
      </dgm:t>
    </dgm:pt>
    <dgm:pt modelId="{3B90501C-486C-4CD3-A40C-52F8C4882998}" type="sibTrans" cxnId="{FC58762F-DD74-4F5F-B550-9E29C02237AA}">
      <dgm:prSet/>
      <dgm:spPr/>
      <dgm:t>
        <a:bodyPr/>
        <a:lstStyle/>
        <a:p>
          <a:endParaRPr lang="en-US">
            <a:solidFill>
              <a:schemeClr val="tx1"/>
            </a:solidFill>
          </a:endParaRPr>
        </a:p>
      </dgm:t>
    </dgm:pt>
    <dgm:pt modelId="{4D1E1616-ADC6-44BB-A3D1-C92B23DBADE0}">
      <dgm:prSet custT="1"/>
      <dgm:spPr/>
      <dgm:t>
        <a:bodyPr/>
        <a:lstStyle/>
        <a:p>
          <a:r>
            <a:rPr lang="en-US" sz="1100" smtClean="0">
              <a:solidFill>
                <a:schemeClr val="tx1"/>
              </a:solidFill>
            </a:rPr>
            <a:t>Better employment opportunities</a:t>
          </a:r>
          <a:endParaRPr lang="en-US" sz="1100" dirty="0">
            <a:solidFill>
              <a:schemeClr val="tx1"/>
            </a:solidFill>
          </a:endParaRPr>
        </a:p>
      </dgm:t>
    </dgm:pt>
    <dgm:pt modelId="{3B36FEA7-C7C6-46ED-989E-45F899EB3D50}" type="parTrans" cxnId="{70BE1A8C-5E19-4004-BAE9-1C36E95ED36F}">
      <dgm:prSet/>
      <dgm:spPr/>
      <dgm:t>
        <a:bodyPr/>
        <a:lstStyle/>
        <a:p>
          <a:endParaRPr lang="en-US">
            <a:solidFill>
              <a:schemeClr val="tx1"/>
            </a:solidFill>
          </a:endParaRPr>
        </a:p>
      </dgm:t>
    </dgm:pt>
    <dgm:pt modelId="{750CBDD8-1E0B-4C0E-9931-769A7B832ABD}" type="sibTrans" cxnId="{70BE1A8C-5E19-4004-BAE9-1C36E95ED36F}">
      <dgm:prSet/>
      <dgm:spPr/>
      <dgm:t>
        <a:bodyPr/>
        <a:lstStyle/>
        <a:p>
          <a:endParaRPr lang="en-US">
            <a:solidFill>
              <a:schemeClr val="tx1"/>
            </a:solidFill>
          </a:endParaRPr>
        </a:p>
      </dgm:t>
    </dgm:pt>
    <dgm:pt modelId="{EC0923DA-467A-44FF-9443-E2F097CE81DF}">
      <dgm:prSet custT="1"/>
      <dgm:spPr/>
      <dgm:t>
        <a:bodyPr/>
        <a:lstStyle/>
        <a:p>
          <a:r>
            <a:rPr lang="en-US" sz="1100" smtClean="0">
              <a:solidFill>
                <a:schemeClr val="tx1"/>
              </a:solidFill>
            </a:rPr>
            <a:t>Sense of seurity</a:t>
          </a:r>
          <a:endParaRPr lang="en-US" sz="1100" dirty="0">
            <a:solidFill>
              <a:schemeClr val="tx1"/>
            </a:solidFill>
          </a:endParaRPr>
        </a:p>
      </dgm:t>
    </dgm:pt>
    <dgm:pt modelId="{C626AF0A-D13E-4F99-BEEF-2516B33DF0B6}" type="parTrans" cxnId="{F1C21002-F50C-43B6-B659-DEF91CFA182B}">
      <dgm:prSet/>
      <dgm:spPr/>
      <dgm:t>
        <a:bodyPr/>
        <a:lstStyle/>
        <a:p>
          <a:endParaRPr lang="en-US">
            <a:solidFill>
              <a:schemeClr val="tx1"/>
            </a:solidFill>
          </a:endParaRPr>
        </a:p>
      </dgm:t>
    </dgm:pt>
    <dgm:pt modelId="{0522B4DA-300C-4957-8B7F-9EC8447EAA28}" type="sibTrans" cxnId="{F1C21002-F50C-43B6-B659-DEF91CFA182B}">
      <dgm:prSet/>
      <dgm:spPr/>
      <dgm:t>
        <a:bodyPr/>
        <a:lstStyle/>
        <a:p>
          <a:endParaRPr lang="en-US">
            <a:solidFill>
              <a:schemeClr val="tx1"/>
            </a:solidFill>
          </a:endParaRPr>
        </a:p>
      </dgm:t>
    </dgm:pt>
    <dgm:pt modelId="{D1E67769-B274-437F-97EE-1ED082C31860}">
      <dgm:prSet custT="1"/>
      <dgm:spPr/>
      <dgm:t>
        <a:bodyPr/>
        <a:lstStyle/>
        <a:p>
          <a:r>
            <a:rPr lang="en-US" sz="1100" smtClean="0">
              <a:solidFill>
                <a:schemeClr val="tx1"/>
              </a:solidFill>
            </a:rPr>
            <a:t>Education</a:t>
          </a:r>
          <a:endParaRPr lang="en-US" sz="1100" dirty="0">
            <a:solidFill>
              <a:schemeClr val="tx1"/>
            </a:solidFill>
          </a:endParaRPr>
        </a:p>
      </dgm:t>
    </dgm:pt>
    <dgm:pt modelId="{57D066F5-AC8D-4C4A-A10F-667CAACD2202}" type="parTrans" cxnId="{7E02FD39-5FDE-4C35-BC81-D661CDE0BC3D}">
      <dgm:prSet/>
      <dgm:spPr/>
      <dgm:t>
        <a:bodyPr/>
        <a:lstStyle/>
        <a:p>
          <a:endParaRPr lang="en-US">
            <a:solidFill>
              <a:schemeClr val="tx1"/>
            </a:solidFill>
          </a:endParaRPr>
        </a:p>
      </dgm:t>
    </dgm:pt>
    <dgm:pt modelId="{58CA421E-EF87-4EF0-9950-CD8D20D43650}" type="sibTrans" cxnId="{7E02FD39-5FDE-4C35-BC81-D661CDE0BC3D}">
      <dgm:prSet/>
      <dgm:spPr/>
      <dgm:t>
        <a:bodyPr/>
        <a:lstStyle/>
        <a:p>
          <a:endParaRPr lang="en-US">
            <a:solidFill>
              <a:schemeClr val="tx1"/>
            </a:solidFill>
          </a:endParaRPr>
        </a:p>
      </dgm:t>
    </dgm:pt>
    <dgm:pt modelId="{B7A2412F-D917-4CEC-9C9B-195CAA1C258B}">
      <dgm:prSet phldrT="[Text]" custT="1"/>
      <dgm:spPr/>
      <dgm:t>
        <a:bodyPr/>
        <a:lstStyle/>
        <a:p>
          <a:r>
            <a:rPr lang="en-US" sz="1100" smtClean="0">
              <a:solidFill>
                <a:schemeClr val="tx1"/>
              </a:solidFill>
            </a:rPr>
            <a:t>Natural environment protection</a:t>
          </a:r>
          <a:endParaRPr lang="en-US" sz="1100" dirty="0">
            <a:solidFill>
              <a:schemeClr val="tx1"/>
            </a:solidFill>
          </a:endParaRPr>
        </a:p>
      </dgm:t>
    </dgm:pt>
    <dgm:pt modelId="{6D8871F4-A1D6-4C7E-8BA9-A0700932EB3F}" type="sibTrans" cxnId="{F7CC9520-0175-4BB1-98C4-0176000C5847}">
      <dgm:prSet/>
      <dgm:spPr/>
      <dgm:t>
        <a:bodyPr/>
        <a:lstStyle/>
        <a:p>
          <a:endParaRPr lang="en-US">
            <a:solidFill>
              <a:schemeClr val="tx1"/>
            </a:solidFill>
          </a:endParaRPr>
        </a:p>
      </dgm:t>
    </dgm:pt>
    <dgm:pt modelId="{55816054-0082-42D1-B2B3-8937C54FCE6C}" type="parTrans" cxnId="{F7CC9520-0175-4BB1-98C4-0176000C5847}">
      <dgm:prSet/>
      <dgm:spPr/>
      <dgm:t>
        <a:bodyPr/>
        <a:lstStyle/>
        <a:p>
          <a:endParaRPr lang="en-US">
            <a:solidFill>
              <a:schemeClr val="tx1"/>
            </a:solidFill>
          </a:endParaRPr>
        </a:p>
      </dgm:t>
    </dgm:pt>
    <dgm:pt modelId="{8AF200F1-7405-474F-AC71-720C8E190F9E}" type="pres">
      <dgm:prSet presAssocID="{F1D0FB65-566B-492D-973C-DD7D86AFDA29}" presName="Name0" presStyleCnt="0">
        <dgm:presLayoutVars>
          <dgm:chMax val="1"/>
          <dgm:dir/>
          <dgm:animLvl val="ctr"/>
          <dgm:resizeHandles val="exact"/>
        </dgm:presLayoutVars>
      </dgm:prSet>
      <dgm:spPr/>
      <dgm:t>
        <a:bodyPr/>
        <a:lstStyle/>
        <a:p>
          <a:endParaRPr lang="en-US"/>
        </a:p>
      </dgm:t>
    </dgm:pt>
    <dgm:pt modelId="{FDDB3A83-A39A-47B9-A5E4-A319B3909BA0}" type="pres">
      <dgm:prSet presAssocID="{8241BC37-2B25-48FD-BD09-DEF121B48A79}" presName="centerShape" presStyleLbl="node0" presStyleIdx="0" presStyleCnt="1" custScaleX="164508" custScaleY="145891" custLinFactNeighborX="1899" custLinFactNeighborY="-4755"/>
      <dgm:spPr/>
      <dgm:t>
        <a:bodyPr/>
        <a:lstStyle/>
        <a:p>
          <a:endParaRPr lang="en-US"/>
        </a:p>
      </dgm:t>
    </dgm:pt>
    <dgm:pt modelId="{5FD45592-FC56-4333-BA12-B93D19E7F0FC}" type="pres">
      <dgm:prSet presAssocID="{0F300903-1740-449A-95E2-0E2C30C8C7A8}" presName="node" presStyleLbl="node1" presStyleIdx="0" presStyleCnt="10" custScaleX="132997" custScaleY="125833" custRadScaleRad="105501" custRadScaleInc="-9715">
        <dgm:presLayoutVars>
          <dgm:bulletEnabled val="1"/>
        </dgm:presLayoutVars>
      </dgm:prSet>
      <dgm:spPr/>
      <dgm:t>
        <a:bodyPr/>
        <a:lstStyle/>
        <a:p>
          <a:endParaRPr lang="en-US"/>
        </a:p>
      </dgm:t>
    </dgm:pt>
    <dgm:pt modelId="{6D583B45-1ADD-4FE9-A2A9-5244F73CE8F8}" type="pres">
      <dgm:prSet presAssocID="{0F300903-1740-449A-95E2-0E2C30C8C7A8}" presName="dummy" presStyleCnt="0"/>
      <dgm:spPr/>
    </dgm:pt>
    <dgm:pt modelId="{6C9BB781-6954-423F-81C0-DA44DCA1096A}" type="pres">
      <dgm:prSet presAssocID="{4C6FA0DB-E589-4258-BAB6-7180860F3E70}" presName="sibTrans" presStyleLbl="sibTrans2D1" presStyleIdx="0" presStyleCnt="10"/>
      <dgm:spPr/>
      <dgm:t>
        <a:bodyPr/>
        <a:lstStyle/>
        <a:p>
          <a:endParaRPr lang="en-US"/>
        </a:p>
      </dgm:t>
    </dgm:pt>
    <dgm:pt modelId="{083F8553-42DF-4622-AB4E-ACD567980F7E}" type="pres">
      <dgm:prSet presAssocID="{D1E67769-B274-437F-97EE-1ED082C31860}" presName="node" presStyleLbl="node1" presStyleIdx="1" presStyleCnt="10" custScaleX="124609" custScaleY="127309">
        <dgm:presLayoutVars>
          <dgm:bulletEnabled val="1"/>
        </dgm:presLayoutVars>
      </dgm:prSet>
      <dgm:spPr/>
      <dgm:t>
        <a:bodyPr/>
        <a:lstStyle/>
        <a:p>
          <a:endParaRPr lang="en-US"/>
        </a:p>
      </dgm:t>
    </dgm:pt>
    <dgm:pt modelId="{A0B6AFD7-5EFF-4FE5-90EC-33E3D3D65C74}" type="pres">
      <dgm:prSet presAssocID="{D1E67769-B274-437F-97EE-1ED082C31860}" presName="dummy" presStyleCnt="0"/>
      <dgm:spPr/>
    </dgm:pt>
    <dgm:pt modelId="{57E2FF5F-4FE4-4542-A3B8-9810D348EE19}" type="pres">
      <dgm:prSet presAssocID="{58CA421E-EF87-4EF0-9950-CD8D20D43650}" presName="sibTrans" presStyleLbl="sibTrans2D1" presStyleIdx="1" presStyleCnt="10"/>
      <dgm:spPr/>
      <dgm:t>
        <a:bodyPr/>
        <a:lstStyle/>
        <a:p>
          <a:endParaRPr lang="en-US"/>
        </a:p>
      </dgm:t>
    </dgm:pt>
    <dgm:pt modelId="{C3C365C0-B3D6-43AF-9E3E-0A35D792F755}" type="pres">
      <dgm:prSet presAssocID="{B52DBB16-4331-45BA-84CF-12EBF9B05493}" presName="node" presStyleLbl="node1" presStyleIdx="2" presStyleCnt="10" custScaleX="132347" custScaleY="128688">
        <dgm:presLayoutVars>
          <dgm:bulletEnabled val="1"/>
        </dgm:presLayoutVars>
      </dgm:prSet>
      <dgm:spPr/>
      <dgm:t>
        <a:bodyPr/>
        <a:lstStyle/>
        <a:p>
          <a:endParaRPr lang="en-US"/>
        </a:p>
      </dgm:t>
    </dgm:pt>
    <dgm:pt modelId="{B68E605E-7596-4431-8AF9-DC36544CE448}" type="pres">
      <dgm:prSet presAssocID="{B52DBB16-4331-45BA-84CF-12EBF9B05493}" presName="dummy" presStyleCnt="0"/>
      <dgm:spPr/>
    </dgm:pt>
    <dgm:pt modelId="{27F92C8D-2E55-40A0-AB46-D77D69876BDA}" type="pres">
      <dgm:prSet presAssocID="{66FFC293-2E86-4090-82EF-B115DB27FA17}" presName="sibTrans" presStyleLbl="sibTrans2D1" presStyleIdx="2" presStyleCnt="10"/>
      <dgm:spPr/>
      <dgm:t>
        <a:bodyPr/>
        <a:lstStyle/>
        <a:p>
          <a:endParaRPr lang="en-US"/>
        </a:p>
      </dgm:t>
    </dgm:pt>
    <dgm:pt modelId="{42ED4C13-8B21-4917-943F-B6CDAFAA70D3}" type="pres">
      <dgm:prSet presAssocID="{EC0923DA-467A-44FF-9443-E2F097CE81DF}" presName="node" presStyleLbl="node1" presStyleIdx="3" presStyleCnt="10" custScaleX="149954" custScaleY="136596">
        <dgm:presLayoutVars>
          <dgm:bulletEnabled val="1"/>
        </dgm:presLayoutVars>
      </dgm:prSet>
      <dgm:spPr/>
      <dgm:t>
        <a:bodyPr/>
        <a:lstStyle/>
        <a:p>
          <a:endParaRPr lang="en-US"/>
        </a:p>
      </dgm:t>
    </dgm:pt>
    <dgm:pt modelId="{D2658964-E372-444B-9E37-C47C9B98F152}" type="pres">
      <dgm:prSet presAssocID="{EC0923DA-467A-44FF-9443-E2F097CE81DF}" presName="dummy" presStyleCnt="0"/>
      <dgm:spPr/>
    </dgm:pt>
    <dgm:pt modelId="{492DDDDB-6C7A-40D1-A10A-B57853E48FA4}" type="pres">
      <dgm:prSet presAssocID="{0522B4DA-300C-4957-8B7F-9EC8447EAA28}" presName="sibTrans" presStyleLbl="sibTrans2D1" presStyleIdx="3" presStyleCnt="10"/>
      <dgm:spPr/>
      <dgm:t>
        <a:bodyPr/>
        <a:lstStyle/>
        <a:p>
          <a:endParaRPr lang="en-US"/>
        </a:p>
      </dgm:t>
    </dgm:pt>
    <dgm:pt modelId="{DDF7E58B-D2D6-432E-9A1B-2EF6888C47C3}" type="pres">
      <dgm:prSet presAssocID="{A8E46745-C34B-4ED4-B295-43E7D41D0CF9}" presName="node" presStyleLbl="node1" presStyleIdx="4" presStyleCnt="10" custScaleX="135402" custScaleY="120598">
        <dgm:presLayoutVars>
          <dgm:bulletEnabled val="1"/>
        </dgm:presLayoutVars>
      </dgm:prSet>
      <dgm:spPr/>
      <dgm:t>
        <a:bodyPr/>
        <a:lstStyle/>
        <a:p>
          <a:endParaRPr lang="en-US"/>
        </a:p>
      </dgm:t>
    </dgm:pt>
    <dgm:pt modelId="{CCAD3F3E-35A0-4316-84C2-CA90037BCAFF}" type="pres">
      <dgm:prSet presAssocID="{A8E46745-C34B-4ED4-B295-43E7D41D0CF9}" presName="dummy" presStyleCnt="0"/>
      <dgm:spPr/>
    </dgm:pt>
    <dgm:pt modelId="{87F71D18-B1B7-4E6B-B264-111C6FF7E1E4}" type="pres">
      <dgm:prSet presAssocID="{9A142D90-0E04-4C6A-8B46-C3B4E706EF15}" presName="sibTrans" presStyleLbl="sibTrans2D1" presStyleIdx="4" presStyleCnt="10"/>
      <dgm:spPr/>
      <dgm:t>
        <a:bodyPr/>
        <a:lstStyle/>
        <a:p>
          <a:endParaRPr lang="en-US"/>
        </a:p>
      </dgm:t>
    </dgm:pt>
    <dgm:pt modelId="{912E93C9-B048-4FD4-B6F3-2FFB5CB2DA90}" type="pres">
      <dgm:prSet presAssocID="{4D1E1616-ADC6-44BB-A3D1-C92B23DBADE0}" presName="node" presStyleLbl="node1" presStyleIdx="5" presStyleCnt="10" custScaleX="134242" custScaleY="119557">
        <dgm:presLayoutVars>
          <dgm:bulletEnabled val="1"/>
        </dgm:presLayoutVars>
      </dgm:prSet>
      <dgm:spPr/>
      <dgm:t>
        <a:bodyPr/>
        <a:lstStyle/>
        <a:p>
          <a:endParaRPr lang="en-US"/>
        </a:p>
      </dgm:t>
    </dgm:pt>
    <dgm:pt modelId="{FF17A0F4-55D3-4E73-840D-4A972D46ACBF}" type="pres">
      <dgm:prSet presAssocID="{4D1E1616-ADC6-44BB-A3D1-C92B23DBADE0}" presName="dummy" presStyleCnt="0"/>
      <dgm:spPr/>
    </dgm:pt>
    <dgm:pt modelId="{7D55B5DF-6E48-406E-A645-80D2B8D326FF}" type="pres">
      <dgm:prSet presAssocID="{750CBDD8-1E0B-4C0E-9931-769A7B832ABD}" presName="sibTrans" presStyleLbl="sibTrans2D1" presStyleIdx="5" presStyleCnt="10"/>
      <dgm:spPr/>
      <dgm:t>
        <a:bodyPr/>
        <a:lstStyle/>
        <a:p>
          <a:endParaRPr lang="en-US"/>
        </a:p>
      </dgm:t>
    </dgm:pt>
    <dgm:pt modelId="{5D2A4D03-B0AF-4767-A39B-6419E49A0B9A}" type="pres">
      <dgm:prSet presAssocID="{8E52306D-9FB7-491D-9661-7AD4A23955D3}" presName="node" presStyleLbl="node1" presStyleIdx="6" presStyleCnt="10" custScaleX="124885" custScaleY="122905" custRadScaleRad="98984" custRadScaleInc="18193">
        <dgm:presLayoutVars>
          <dgm:bulletEnabled val="1"/>
        </dgm:presLayoutVars>
      </dgm:prSet>
      <dgm:spPr/>
      <dgm:t>
        <a:bodyPr/>
        <a:lstStyle/>
        <a:p>
          <a:endParaRPr lang="en-US"/>
        </a:p>
      </dgm:t>
    </dgm:pt>
    <dgm:pt modelId="{B71B3C3A-75AF-4849-8A8A-8AE95E385708}" type="pres">
      <dgm:prSet presAssocID="{8E52306D-9FB7-491D-9661-7AD4A23955D3}" presName="dummy" presStyleCnt="0"/>
      <dgm:spPr/>
    </dgm:pt>
    <dgm:pt modelId="{75D9DF5B-9BFB-4531-BB4B-3E314CF3ADE7}" type="pres">
      <dgm:prSet presAssocID="{3B90501C-486C-4CD3-A40C-52F8C4882998}" presName="sibTrans" presStyleLbl="sibTrans2D1" presStyleIdx="6" presStyleCnt="10"/>
      <dgm:spPr/>
      <dgm:t>
        <a:bodyPr/>
        <a:lstStyle/>
        <a:p>
          <a:endParaRPr lang="en-US"/>
        </a:p>
      </dgm:t>
    </dgm:pt>
    <dgm:pt modelId="{8555221A-EBC6-4848-9A30-3AF0561F353A}" type="pres">
      <dgm:prSet presAssocID="{07C75DE9-F0FB-4B64-A580-15925B857A10}" presName="node" presStyleLbl="node1" presStyleIdx="7" presStyleCnt="10" custScaleX="137105" custScaleY="122691">
        <dgm:presLayoutVars>
          <dgm:bulletEnabled val="1"/>
        </dgm:presLayoutVars>
      </dgm:prSet>
      <dgm:spPr/>
      <dgm:t>
        <a:bodyPr/>
        <a:lstStyle/>
        <a:p>
          <a:endParaRPr lang="en-US"/>
        </a:p>
      </dgm:t>
    </dgm:pt>
    <dgm:pt modelId="{9C861D6B-94C5-4E49-BE4D-A1EF717C0908}" type="pres">
      <dgm:prSet presAssocID="{07C75DE9-F0FB-4B64-A580-15925B857A10}" presName="dummy" presStyleCnt="0"/>
      <dgm:spPr/>
    </dgm:pt>
    <dgm:pt modelId="{48BF1863-6C7B-4175-A263-3DF5EBBFA636}" type="pres">
      <dgm:prSet presAssocID="{4FA8DA59-579C-466C-A9B8-75F1D6A85D93}" presName="sibTrans" presStyleLbl="sibTrans2D1" presStyleIdx="7" presStyleCnt="10"/>
      <dgm:spPr/>
      <dgm:t>
        <a:bodyPr/>
        <a:lstStyle/>
        <a:p>
          <a:endParaRPr lang="en-US"/>
        </a:p>
      </dgm:t>
    </dgm:pt>
    <dgm:pt modelId="{EA4C8B2B-8BEE-4F1E-8FA2-462B3F5BE14E}" type="pres">
      <dgm:prSet presAssocID="{0166671E-CE89-4420-8392-177FBEB9695D}" presName="node" presStyleLbl="node1" presStyleIdx="8" presStyleCnt="10" custScaleX="133126" custScaleY="120928">
        <dgm:presLayoutVars>
          <dgm:bulletEnabled val="1"/>
        </dgm:presLayoutVars>
      </dgm:prSet>
      <dgm:spPr/>
      <dgm:t>
        <a:bodyPr/>
        <a:lstStyle/>
        <a:p>
          <a:endParaRPr lang="en-US"/>
        </a:p>
      </dgm:t>
    </dgm:pt>
    <dgm:pt modelId="{1483A1C6-FD84-4DD7-B451-094EFD8D214F}" type="pres">
      <dgm:prSet presAssocID="{0166671E-CE89-4420-8392-177FBEB9695D}" presName="dummy" presStyleCnt="0"/>
      <dgm:spPr/>
    </dgm:pt>
    <dgm:pt modelId="{D6254FC6-3F4F-4403-8169-A45F04210379}" type="pres">
      <dgm:prSet presAssocID="{16F8FD21-F4EA-4C94-ADA8-6C2ED2254773}" presName="sibTrans" presStyleLbl="sibTrans2D1" presStyleIdx="8" presStyleCnt="10"/>
      <dgm:spPr/>
      <dgm:t>
        <a:bodyPr/>
        <a:lstStyle/>
        <a:p>
          <a:endParaRPr lang="en-US"/>
        </a:p>
      </dgm:t>
    </dgm:pt>
    <dgm:pt modelId="{C406C370-6CF4-4DDF-B498-7A4C322D791C}" type="pres">
      <dgm:prSet presAssocID="{B7A2412F-D917-4CEC-9C9B-195CAA1C258B}" presName="node" presStyleLbl="node1" presStyleIdx="9" presStyleCnt="10" custScaleX="131027" custScaleY="125906">
        <dgm:presLayoutVars>
          <dgm:bulletEnabled val="1"/>
        </dgm:presLayoutVars>
      </dgm:prSet>
      <dgm:spPr/>
      <dgm:t>
        <a:bodyPr/>
        <a:lstStyle/>
        <a:p>
          <a:endParaRPr lang="en-US"/>
        </a:p>
      </dgm:t>
    </dgm:pt>
    <dgm:pt modelId="{3C63418B-12D8-49DE-9AFE-D0511F45BF6F}" type="pres">
      <dgm:prSet presAssocID="{B7A2412F-D917-4CEC-9C9B-195CAA1C258B}" presName="dummy" presStyleCnt="0"/>
      <dgm:spPr/>
    </dgm:pt>
    <dgm:pt modelId="{EC322A76-B4A7-4466-BA88-8092C2FB204C}" type="pres">
      <dgm:prSet presAssocID="{6D8871F4-A1D6-4C7E-8BA9-A0700932EB3F}" presName="sibTrans" presStyleLbl="sibTrans2D1" presStyleIdx="9" presStyleCnt="10"/>
      <dgm:spPr/>
      <dgm:t>
        <a:bodyPr/>
        <a:lstStyle/>
        <a:p>
          <a:endParaRPr lang="en-US"/>
        </a:p>
      </dgm:t>
    </dgm:pt>
  </dgm:ptLst>
  <dgm:cxnLst>
    <dgm:cxn modelId="{7E02FD39-5FDE-4C35-BC81-D661CDE0BC3D}" srcId="{8241BC37-2B25-48FD-BD09-DEF121B48A79}" destId="{D1E67769-B274-437F-97EE-1ED082C31860}" srcOrd="1" destOrd="0" parTransId="{57D066F5-AC8D-4C4A-A10F-667CAACD2202}" sibTransId="{58CA421E-EF87-4EF0-9950-CD8D20D43650}"/>
    <dgm:cxn modelId="{80CD4122-1C30-4645-9E03-FD73DA4FE86A}" type="presOf" srcId="{B7A2412F-D917-4CEC-9C9B-195CAA1C258B}" destId="{C406C370-6CF4-4DDF-B498-7A4C322D791C}" srcOrd="0" destOrd="0" presId="urn:microsoft.com/office/officeart/2005/8/layout/radial6"/>
    <dgm:cxn modelId="{F7CC9520-0175-4BB1-98C4-0176000C5847}" srcId="{8241BC37-2B25-48FD-BD09-DEF121B48A79}" destId="{B7A2412F-D917-4CEC-9C9B-195CAA1C258B}" srcOrd="9" destOrd="0" parTransId="{55816054-0082-42D1-B2B3-8937C54FCE6C}" sibTransId="{6D8871F4-A1D6-4C7E-8BA9-A0700932EB3F}"/>
    <dgm:cxn modelId="{F4DA00FF-33B6-47F6-ACA5-202EA87CEE66}" type="presOf" srcId="{6D8871F4-A1D6-4C7E-8BA9-A0700932EB3F}" destId="{EC322A76-B4A7-4466-BA88-8092C2FB204C}" srcOrd="0" destOrd="0" presId="urn:microsoft.com/office/officeart/2005/8/layout/radial6"/>
    <dgm:cxn modelId="{B8DA0A75-839F-44B7-9982-001E13558225}" type="presOf" srcId="{0166671E-CE89-4420-8392-177FBEB9695D}" destId="{EA4C8B2B-8BEE-4F1E-8FA2-462B3F5BE14E}" srcOrd="0" destOrd="0" presId="urn:microsoft.com/office/officeart/2005/8/layout/radial6"/>
    <dgm:cxn modelId="{70BE1A8C-5E19-4004-BAE9-1C36E95ED36F}" srcId="{8241BC37-2B25-48FD-BD09-DEF121B48A79}" destId="{4D1E1616-ADC6-44BB-A3D1-C92B23DBADE0}" srcOrd="5" destOrd="0" parTransId="{3B36FEA7-C7C6-46ED-989E-45F899EB3D50}" sibTransId="{750CBDD8-1E0B-4C0E-9931-769A7B832ABD}"/>
    <dgm:cxn modelId="{EB7DCFBB-A8B3-4377-AEF6-9E1EDEA9754A}" type="presOf" srcId="{9A142D90-0E04-4C6A-8B46-C3B4E706EF15}" destId="{87F71D18-B1B7-4E6B-B264-111C6FF7E1E4}" srcOrd="0" destOrd="0" presId="urn:microsoft.com/office/officeart/2005/8/layout/radial6"/>
    <dgm:cxn modelId="{C162FBB6-6360-481E-9C0F-04CF4C3BEE90}" type="presOf" srcId="{8E52306D-9FB7-491D-9661-7AD4A23955D3}" destId="{5D2A4D03-B0AF-4767-A39B-6419E49A0B9A}" srcOrd="0" destOrd="0" presId="urn:microsoft.com/office/officeart/2005/8/layout/radial6"/>
    <dgm:cxn modelId="{89B87583-97AF-4230-B281-62FF130E48E5}" srcId="{8241BC37-2B25-48FD-BD09-DEF121B48A79}" destId="{0166671E-CE89-4420-8392-177FBEB9695D}" srcOrd="8" destOrd="0" parTransId="{05F859C6-D18D-4161-A74D-B0568A0B892C}" sibTransId="{16F8FD21-F4EA-4C94-ADA8-6C2ED2254773}"/>
    <dgm:cxn modelId="{E6F33CD0-BD62-4A39-A9D0-200A47246500}" type="presOf" srcId="{750CBDD8-1E0B-4C0E-9931-769A7B832ABD}" destId="{7D55B5DF-6E48-406E-A645-80D2B8D326FF}" srcOrd="0" destOrd="0" presId="urn:microsoft.com/office/officeart/2005/8/layout/radial6"/>
    <dgm:cxn modelId="{669A3950-14DB-499F-B83E-860A88AE4D2A}" srcId="{F1D0FB65-566B-492D-973C-DD7D86AFDA29}" destId="{8241BC37-2B25-48FD-BD09-DEF121B48A79}" srcOrd="0" destOrd="0" parTransId="{20B94767-0CC4-41BF-AFDA-811C059361EA}" sibTransId="{F3DB4363-A11B-4448-A0A7-156E20AC7D35}"/>
    <dgm:cxn modelId="{03B9253E-EEAF-4F4B-A6DC-AB2D38AC833B}" type="presOf" srcId="{66FFC293-2E86-4090-82EF-B115DB27FA17}" destId="{27F92C8D-2E55-40A0-AB46-D77D69876BDA}" srcOrd="0" destOrd="0" presId="urn:microsoft.com/office/officeart/2005/8/layout/radial6"/>
    <dgm:cxn modelId="{43FA1498-6C99-430F-921E-E76BBD32149D}" srcId="{8241BC37-2B25-48FD-BD09-DEF121B48A79}" destId="{A8E46745-C34B-4ED4-B295-43E7D41D0CF9}" srcOrd="4" destOrd="0" parTransId="{73C6101F-E5ED-4211-AB9B-750E3FD9817D}" sibTransId="{9A142D90-0E04-4C6A-8B46-C3B4E706EF15}"/>
    <dgm:cxn modelId="{D8B92232-6A31-4CA6-9A1E-A92F951F659E}" type="presOf" srcId="{A8E46745-C34B-4ED4-B295-43E7D41D0CF9}" destId="{DDF7E58B-D2D6-432E-9A1B-2EF6888C47C3}" srcOrd="0" destOrd="0" presId="urn:microsoft.com/office/officeart/2005/8/layout/radial6"/>
    <dgm:cxn modelId="{884F4A5E-2907-421F-8144-DAEE3ED9483A}" type="presOf" srcId="{16F8FD21-F4EA-4C94-ADA8-6C2ED2254773}" destId="{D6254FC6-3F4F-4403-8169-A45F04210379}" srcOrd="0" destOrd="0" presId="urn:microsoft.com/office/officeart/2005/8/layout/radial6"/>
    <dgm:cxn modelId="{522EFBBC-0141-447D-B40C-2051BA0ACDFA}" type="presOf" srcId="{B52DBB16-4331-45BA-84CF-12EBF9B05493}" destId="{C3C365C0-B3D6-43AF-9E3E-0A35D792F755}" srcOrd="0" destOrd="0" presId="urn:microsoft.com/office/officeart/2005/8/layout/radial6"/>
    <dgm:cxn modelId="{FE42FC33-4EEA-4B9A-A99F-7554AF62AEAD}" type="presOf" srcId="{0F300903-1740-449A-95E2-0E2C30C8C7A8}" destId="{5FD45592-FC56-4333-BA12-B93D19E7F0FC}" srcOrd="0" destOrd="0" presId="urn:microsoft.com/office/officeart/2005/8/layout/radial6"/>
    <dgm:cxn modelId="{77F3736C-F98B-4426-8E59-D055558244BD}" type="presOf" srcId="{F1D0FB65-566B-492D-973C-DD7D86AFDA29}" destId="{8AF200F1-7405-474F-AC71-720C8E190F9E}" srcOrd="0" destOrd="0" presId="urn:microsoft.com/office/officeart/2005/8/layout/radial6"/>
    <dgm:cxn modelId="{81B7A839-202C-4AC5-B2D9-DF80496F0FB9}" srcId="{8241BC37-2B25-48FD-BD09-DEF121B48A79}" destId="{07C75DE9-F0FB-4B64-A580-15925B857A10}" srcOrd="7" destOrd="0" parTransId="{BFC4DE7E-976E-41FE-85DE-F4EEB8F7E48B}" sibTransId="{4FA8DA59-579C-466C-A9B8-75F1D6A85D93}"/>
    <dgm:cxn modelId="{295610CB-4B86-410D-B5D2-C5411DF6C6B9}" type="presOf" srcId="{D1E67769-B274-437F-97EE-1ED082C31860}" destId="{083F8553-42DF-4622-AB4E-ACD567980F7E}" srcOrd="0" destOrd="0" presId="urn:microsoft.com/office/officeart/2005/8/layout/radial6"/>
    <dgm:cxn modelId="{10DFF582-78DF-468D-9024-1F38C29D2AEB}" srcId="{8241BC37-2B25-48FD-BD09-DEF121B48A79}" destId="{B52DBB16-4331-45BA-84CF-12EBF9B05493}" srcOrd="2" destOrd="0" parTransId="{182DB533-E1F6-48CF-B695-50E7035E3513}" sibTransId="{66FFC293-2E86-4090-82EF-B115DB27FA17}"/>
    <dgm:cxn modelId="{FC58762F-DD74-4F5F-B550-9E29C02237AA}" srcId="{8241BC37-2B25-48FD-BD09-DEF121B48A79}" destId="{8E52306D-9FB7-491D-9661-7AD4A23955D3}" srcOrd="6" destOrd="0" parTransId="{CAC50314-F9B6-44D5-B477-BA7FA00A7F15}" sibTransId="{3B90501C-486C-4CD3-A40C-52F8C4882998}"/>
    <dgm:cxn modelId="{917643C1-9A4B-48F4-AC7C-947D5CF65590}" type="presOf" srcId="{4D1E1616-ADC6-44BB-A3D1-C92B23DBADE0}" destId="{912E93C9-B048-4FD4-B6F3-2FFB5CB2DA90}" srcOrd="0" destOrd="0" presId="urn:microsoft.com/office/officeart/2005/8/layout/radial6"/>
    <dgm:cxn modelId="{130B668D-25C9-49B2-A2F5-84DC4D8E8282}" type="presOf" srcId="{4C6FA0DB-E589-4258-BAB6-7180860F3E70}" destId="{6C9BB781-6954-423F-81C0-DA44DCA1096A}" srcOrd="0" destOrd="0" presId="urn:microsoft.com/office/officeart/2005/8/layout/radial6"/>
    <dgm:cxn modelId="{D0C6CD5E-90EA-4B14-BF3F-6925DACDA108}" type="presOf" srcId="{8241BC37-2B25-48FD-BD09-DEF121B48A79}" destId="{FDDB3A83-A39A-47B9-A5E4-A319B3909BA0}" srcOrd="0" destOrd="0" presId="urn:microsoft.com/office/officeart/2005/8/layout/radial6"/>
    <dgm:cxn modelId="{0C7564B0-F8E1-4D10-9E9D-8FC9B2A28CF3}" srcId="{8241BC37-2B25-48FD-BD09-DEF121B48A79}" destId="{0F300903-1740-449A-95E2-0E2C30C8C7A8}" srcOrd="0" destOrd="0" parTransId="{20B4E699-B484-4450-9547-CBFD4FF5164C}" sibTransId="{4C6FA0DB-E589-4258-BAB6-7180860F3E70}"/>
    <dgm:cxn modelId="{F1C21002-F50C-43B6-B659-DEF91CFA182B}" srcId="{8241BC37-2B25-48FD-BD09-DEF121B48A79}" destId="{EC0923DA-467A-44FF-9443-E2F097CE81DF}" srcOrd="3" destOrd="0" parTransId="{C626AF0A-D13E-4F99-BEEF-2516B33DF0B6}" sibTransId="{0522B4DA-300C-4957-8B7F-9EC8447EAA28}"/>
    <dgm:cxn modelId="{89E7868E-6B33-471B-AE6B-9F2F71FFD96B}" type="presOf" srcId="{EC0923DA-467A-44FF-9443-E2F097CE81DF}" destId="{42ED4C13-8B21-4917-943F-B6CDAFAA70D3}" srcOrd="0" destOrd="0" presId="urn:microsoft.com/office/officeart/2005/8/layout/radial6"/>
    <dgm:cxn modelId="{359DD427-F88E-4710-9EB0-51970DA7F9CE}" type="presOf" srcId="{4FA8DA59-579C-466C-A9B8-75F1D6A85D93}" destId="{48BF1863-6C7B-4175-A263-3DF5EBBFA636}" srcOrd="0" destOrd="0" presId="urn:microsoft.com/office/officeart/2005/8/layout/radial6"/>
    <dgm:cxn modelId="{45A1B5DC-E18B-4BD6-82A1-8EFEB3FCBDAA}" type="presOf" srcId="{58CA421E-EF87-4EF0-9950-CD8D20D43650}" destId="{57E2FF5F-4FE4-4542-A3B8-9810D348EE19}" srcOrd="0" destOrd="0" presId="urn:microsoft.com/office/officeart/2005/8/layout/radial6"/>
    <dgm:cxn modelId="{318EC570-BD5C-466B-BC1F-6CE79AA2F395}" type="presOf" srcId="{07C75DE9-F0FB-4B64-A580-15925B857A10}" destId="{8555221A-EBC6-4848-9A30-3AF0561F353A}" srcOrd="0" destOrd="0" presId="urn:microsoft.com/office/officeart/2005/8/layout/radial6"/>
    <dgm:cxn modelId="{E49AD7D4-B261-42E6-AC84-8ED618BED99E}" type="presOf" srcId="{3B90501C-486C-4CD3-A40C-52F8C4882998}" destId="{75D9DF5B-9BFB-4531-BB4B-3E314CF3ADE7}" srcOrd="0" destOrd="0" presId="urn:microsoft.com/office/officeart/2005/8/layout/radial6"/>
    <dgm:cxn modelId="{AC151278-99D4-45E3-9538-4B7CD2F56CF0}" type="presOf" srcId="{0522B4DA-300C-4957-8B7F-9EC8447EAA28}" destId="{492DDDDB-6C7A-40D1-A10A-B57853E48FA4}" srcOrd="0" destOrd="0" presId="urn:microsoft.com/office/officeart/2005/8/layout/radial6"/>
    <dgm:cxn modelId="{B0B9C074-69B3-4C89-90E0-FCB55038AC26}" type="presParOf" srcId="{8AF200F1-7405-474F-AC71-720C8E190F9E}" destId="{FDDB3A83-A39A-47B9-A5E4-A319B3909BA0}" srcOrd="0" destOrd="0" presId="urn:microsoft.com/office/officeart/2005/8/layout/radial6"/>
    <dgm:cxn modelId="{F26C43A5-A9BB-4401-BA1F-88AAD42EE0F5}" type="presParOf" srcId="{8AF200F1-7405-474F-AC71-720C8E190F9E}" destId="{5FD45592-FC56-4333-BA12-B93D19E7F0FC}" srcOrd="1" destOrd="0" presId="urn:microsoft.com/office/officeart/2005/8/layout/radial6"/>
    <dgm:cxn modelId="{B6C0D443-6993-4ABC-AC0B-858C4E017FCE}" type="presParOf" srcId="{8AF200F1-7405-474F-AC71-720C8E190F9E}" destId="{6D583B45-1ADD-4FE9-A2A9-5244F73CE8F8}" srcOrd="2" destOrd="0" presId="urn:microsoft.com/office/officeart/2005/8/layout/radial6"/>
    <dgm:cxn modelId="{42E25549-2D33-4F90-94C2-973E3E062CCE}" type="presParOf" srcId="{8AF200F1-7405-474F-AC71-720C8E190F9E}" destId="{6C9BB781-6954-423F-81C0-DA44DCA1096A}" srcOrd="3" destOrd="0" presId="urn:microsoft.com/office/officeart/2005/8/layout/radial6"/>
    <dgm:cxn modelId="{6E16258D-7EB9-4515-882C-931C72D9E390}" type="presParOf" srcId="{8AF200F1-7405-474F-AC71-720C8E190F9E}" destId="{083F8553-42DF-4622-AB4E-ACD567980F7E}" srcOrd="4" destOrd="0" presId="urn:microsoft.com/office/officeart/2005/8/layout/radial6"/>
    <dgm:cxn modelId="{BDF04FD7-6145-45B0-A444-A97D7F000D79}" type="presParOf" srcId="{8AF200F1-7405-474F-AC71-720C8E190F9E}" destId="{A0B6AFD7-5EFF-4FE5-90EC-33E3D3D65C74}" srcOrd="5" destOrd="0" presId="urn:microsoft.com/office/officeart/2005/8/layout/radial6"/>
    <dgm:cxn modelId="{894FE3E3-2001-4B86-ABE7-7583F98F71AD}" type="presParOf" srcId="{8AF200F1-7405-474F-AC71-720C8E190F9E}" destId="{57E2FF5F-4FE4-4542-A3B8-9810D348EE19}" srcOrd="6" destOrd="0" presId="urn:microsoft.com/office/officeart/2005/8/layout/radial6"/>
    <dgm:cxn modelId="{323BC556-53A1-4AEE-AB9D-C04D4CB5C4C3}" type="presParOf" srcId="{8AF200F1-7405-474F-AC71-720C8E190F9E}" destId="{C3C365C0-B3D6-43AF-9E3E-0A35D792F755}" srcOrd="7" destOrd="0" presId="urn:microsoft.com/office/officeart/2005/8/layout/radial6"/>
    <dgm:cxn modelId="{276AFB72-21AC-4A01-95A0-6EBE5DD227C3}" type="presParOf" srcId="{8AF200F1-7405-474F-AC71-720C8E190F9E}" destId="{B68E605E-7596-4431-8AF9-DC36544CE448}" srcOrd="8" destOrd="0" presId="urn:microsoft.com/office/officeart/2005/8/layout/radial6"/>
    <dgm:cxn modelId="{2A5761DB-2235-4F71-9F76-A331455A029B}" type="presParOf" srcId="{8AF200F1-7405-474F-AC71-720C8E190F9E}" destId="{27F92C8D-2E55-40A0-AB46-D77D69876BDA}" srcOrd="9" destOrd="0" presId="urn:microsoft.com/office/officeart/2005/8/layout/radial6"/>
    <dgm:cxn modelId="{46B5F1BC-83D5-4E5D-BED7-4A654EB8285C}" type="presParOf" srcId="{8AF200F1-7405-474F-AC71-720C8E190F9E}" destId="{42ED4C13-8B21-4917-943F-B6CDAFAA70D3}" srcOrd="10" destOrd="0" presId="urn:microsoft.com/office/officeart/2005/8/layout/radial6"/>
    <dgm:cxn modelId="{DE3E151D-880E-4206-8DE9-E948D62FE9AC}" type="presParOf" srcId="{8AF200F1-7405-474F-AC71-720C8E190F9E}" destId="{D2658964-E372-444B-9E37-C47C9B98F152}" srcOrd="11" destOrd="0" presId="urn:microsoft.com/office/officeart/2005/8/layout/radial6"/>
    <dgm:cxn modelId="{0207B9F9-DDBA-4EA1-A037-5DCFC3AA1DAE}" type="presParOf" srcId="{8AF200F1-7405-474F-AC71-720C8E190F9E}" destId="{492DDDDB-6C7A-40D1-A10A-B57853E48FA4}" srcOrd="12" destOrd="0" presId="urn:microsoft.com/office/officeart/2005/8/layout/radial6"/>
    <dgm:cxn modelId="{C7487742-D4BB-486B-A9CE-91FA9E67D924}" type="presParOf" srcId="{8AF200F1-7405-474F-AC71-720C8E190F9E}" destId="{DDF7E58B-D2D6-432E-9A1B-2EF6888C47C3}" srcOrd="13" destOrd="0" presId="urn:microsoft.com/office/officeart/2005/8/layout/radial6"/>
    <dgm:cxn modelId="{DF505212-BA00-43AF-81FE-7B16C4710617}" type="presParOf" srcId="{8AF200F1-7405-474F-AC71-720C8E190F9E}" destId="{CCAD3F3E-35A0-4316-84C2-CA90037BCAFF}" srcOrd="14" destOrd="0" presId="urn:microsoft.com/office/officeart/2005/8/layout/radial6"/>
    <dgm:cxn modelId="{97103A21-14F4-465E-B87E-EE97CEB900F3}" type="presParOf" srcId="{8AF200F1-7405-474F-AC71-720C8E190F9E}" destId="{87F71D18-B1B7-4E6B-B264-111C6FF7E1E4}" srcOrd="15" destOrd="0" presId="urn:microsoft.com/office/officeart/2005/8/layout/radial6"/>
    <dgm:cxn modelId="{DAB74FF1-9755-4619-9F93-58F852D6A23B}" type="presParOf" srcId="{8AF200F1-7405-474F-AC71-720C8E190F9E}" destId="{912E93C9-B048-4FD4-B6F3-2FFB5CB2DA90}" srcOrd="16" destOrd="0" presId="urn:microsoft.com/office/officeart/2005/8/layout/radial6"/>
    <dgm:cxn modelId="{F21E0D8D-C980-4038-9DEE-C2277C776042}" type="presParOf" srcId="{8AF200F1-7405-474F-AC71-720C8E190F9E}" destId="{FF17A0F4-55D3-4E73-840D-4A972D46ACBF}" srcOrd="17" destOrd="0" presId="urn:microsoft.com/office/officeart/2005/8/layout/radial6"/>
    <dgm:cxn modelId="{3BEE5664-9961-4541-A263-F77F89DFEB51}" type="presParOf" srcId="{8AF200F1-7405-474F-AC71-720C8E190F9E}" destId="{7D55B5DF-6E48-406E-A645-80D2B8D326FF}" srcOrd="18" destOrd="0" presId="urn:microsoft.com/office/officeart/2005/8/layout/radial6"/>
    <dgm:cxn modelId="{7DE8F2E4-8B2A-4875-B217-455C1CC63662}" type="presParOf" srcId="{8AF200F1-7405-474F-AC71-720C8E190F9E}" destId="{5D2A4D03-B0AF-4767-A39B-6419E49A0B9A}" srcOrd="19" destOrd="0" presId="urn:microsoft.com/office/officeart/2005/8/layout/radial6"/>
    <dgm:cxn modelId="{76F21B80-B46C-49B2-B72E-FF64862504AF}" type="presParOf" srcId="{8AF200F1-7405-474F-AC71-720C8E190F9E}" destId="{B71B3C3A-75AF-4849-8A8A-8AE95E385708}" srcOrd="20" destOrd="0" presId="urn:microsoft.com/office/officeart/2005/8/layout/radial6"/>
    <dgm:cxn modelId="{6B3DC579-AF4D-4A90-8C4C-BF58392908FB}" type="presParOf" srcId="{8AF200F1-7405-474F-AC71-720C8E190F9E}" destId="{75D9DF5B-9BFB-4531-BB4B-3E314CF3ADE7}" srcOrd="21" destOrd="0" presId="urn:microsoft.com/office/officeart/2005/8/layout/radial6"/>
    <dgm:cxn modelId="{81669978-E04F-46E5-9703-4F08FEB3777B}" type="presParOf" srcId="{8AF200F1-7405-474F-AC71-720C8E190F9E}" destId="{8555221A-EBC6-4848-9A30-3AF0561F353A}" srcOrd="22" destOrd="0" presId="urn:microsoft.com/office/officeart/2005/8/layout/radial6"/>
    <dgm:cxn modelId="{384A9BF1-A4DD-41A7-B45F-5672EA253FE5}" type="presParOf" srcId="{8AF200F1-7405-474F-AC71-720C8E190F9E}" destId="{9C861D6B-94C5-4E49-BE4D-A1EF717C0908}" srcOrd="23" destOrd="0" presId="urn:microsoft.com/office/officeart/2005/8/layout/radial6"/>
    <dgm:cxn modelId="{2EB627B5-3353-45C9-B9FC-95736D58842A}" type="presParOf" srcId="{8AF200F1-7405-474F-AC71-720C8E190F9E}" destId="{48BF1863-6C7B-4175-A263-3DF5EBBFA636}" srcOrd="24" destOrd="0" presId="urn:microsoft.com/office/officeart/2005/8/layout/radial6"/>
    <dgm:cxn modelId="{A459B11B-4AC3-44DD-BC78-F8A9323C450D}" type="presParOf" srcId="{8AF200F1-7405-474F-AC71-720C8E190F9E}" destId="{EA4C8B2B-8BEE-4F1E-8FA2-462B3F5BE14E}" srcOrd="25" destOrd="0" presId="urn:microsoft.com/office/officeart/2005/8/layout/radial6"/>
    <dgm:cxn modelId="{468B6EDF-90B6-499B-8C08-9BEF5DC5B328}" type="presParOf" srcId="{8AF200F1-7405-474F-AC71-720C8E190F9E}" destId="{1483A1C6-FD84-4DD7-B451-094EFD8D214F}" srcOrd="26" destOrd="0" presId="urn:microsoft.com/office/officeart/2005/8/layout/radial6"/>
    <dgm:cxn modelId="{1C2D3761-C056-4B04-92A9-074AE9648ADE}" type="presParOf" srcId="{8AF200F1-7405-474F-AC71-720C8E190F9E}" destId="{D6254FC6-3F4F-4403-8169-A45F04210379}" srcOrd="27" destOrd="0" presId="urn:microsoft.com/office/officeart/2005/8/layout/radial6"/>
    <dgm:cxn modelId="{04F46BE1-9B4B-42B4-877C-9DFDDCE2C7CF}" type="presParOf" srcId="{8AF200F1-7405-474F-AC71-720C8E190F9E}" destId="{C406C370-6CF4-4DDF-B498-7A4C322D791C}" srcOrd="28" destOrd="0" presId="urn:microsoft.com/office/officeart/2005/8/layout/radial6"/>
    <dgm:cxn modelId="{8BFE0D76-44D1-4ACA-A959-5D035C0B63ED}" type="presParOf" srcId="{8AF200F1-7405-474F-AC71-720C8E190F9E}" destId="{3C63418B-12D8-49DE-9AFE-D0511F45BF6F}" srcOrd="29" destOrd="0" presId="urn:microsoft.com/office/officeart/2005/8/layout/radial6"/>
    <dgm:cxn modelId="{15B2B068-AF7E-4E3F-BB4F-0E64FC30025C}" type="presParOf" srcId="{8AF200F1-7405-474F-AC71-720C8E190F9E}" destId="{EC322A76-B4A7-4466-BA88-8092C2FB204C}"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E52BF-E012-4811-9835-7A5E0FB32FE6}" type="doc">
      <dgm:prSet loTypeId="urn:diagrams.loki3.com/TabbedArc+Icon" loCatId="relationship" qsTypeId="urn:microsoft.com/office/officeart/2005/8/quickstyle/3d3" qsCatId="3D" csTypeId="urn:microsoft.com/office/officeart/2005/8/colors/colorful4" csCatId="colorful" phldr="1"/>
      <dgm:spPr/>
    </dgm:pt>
    <dgm:pt modelId="{6C304DDB-4D0D-418C-ACCA-182FC3F83372}">
      <dgm:prSet phldrT="[Text]"/>
      <dgm:spPr/>
      <dgm:t>
        <a:bodyPr/>
        <a:lstStyle/>
        <a:p>
          <a:r>
            <a:rPr lang="en-US" smtClean="0">
              <a:solidFill>
                <a:schemeClr val="accent1">
                  <a:lumMod val="75000"/>
                </a:schemeClr>
              </a:solidFill>
            </a:rPr>
            <a:t>Doing Well (Profit)</a:t>
          </a:r>
          <a:endParaRPr lang="en-US" dirty="0">
            <a:solidFill>
              <a:schemeClr val="accent1">
                <a:lumMod val="75000"/>
              </a:schemeClr>
            </a:solidFill>
          </a:endParaRPr>
        </a:p>
      </dgm:t>
    </dgm:pt>
    <dgm:pt modelId="{28571055-FEE6-4BA6-BA7B-3B910839EACC}" type="parTrans" cxnId="{B9EFD25C-7B0B-412D-ADF7-13FA6AC8433C}">
      <dgm:prSet/>
      <dgm:spPr/>
      <dgm:t>
        <a:bodyPr/>
        <a:lstStyle/>
        <a:p>
          <a:endParaRPr lang="en-US">
            <a:solidFill>
              <a:schemeClr val="accent1">
                <a:lumMod val="75000"/>
              </a:schemeClr>
            </a:solidFill>
          </a:endParaRPr>
        </a:p>
      </dgm:t>
    </dgm:pt>
    <dgm:pt modelId="{15FAAF40-94D2-4C29-84D1-11544E82FCE5}" type="sibTrans" cxnId="{B9EFD25C-7B0B-412D-ADF7-13FA6AC8433C}">
      <dgm:prSet/>
      <dgm:spPr/>
      <dgm:t>
        <a:bodyPr/>
        <a:lstStyle/>
        <a:p>
          <a:endParaRPr lang="en-US">
            <a:solidFill>
              <a:schemeClr val="accent1">
                <a:lumMod val="75000"/>
              </a:schemeClr>
            </a:solidFill>
          </a:endParaRPr>
        </a:p>
      </dgm:t>
    </dgm:pt>
    <dgm:pt modelId="{BB6E0785-0C32-4AC5-9AC3-89C2E64FFC64}">
      <dgm:prSet phldrT="[Text]"/>
      <dgm:spPr/>
      <dgm:t>
        <a:bodyPr/>
        <a:lstStyle/>
        <a:p>
          <a:r>
            <a:rPr lang="en-US" dirty="0" smtClean="0">
              <a:solidFill>
                <a:schemeClr val="accent1">
                  <a:lumMod val="75000"/>
                </a:schemeClr>
              </a:solidFill>
            </a:rPr>
            <a:t>Doing Good (CSR)</a:t>
          </a:r>
          <a:endParaRPr lang="en-US" dirty="0">
            <a:solidFill>
              <a:schemeClr val="accent1">
                <a:lumMod val="75000"/>
              </a:schemeClr>
            </a:solidFill>
          </a:endParaRPr>
        </a:p>
      </dgm:t>
    </dgm:pt>
    <dgm:pt modelId="{11196153-AC16-4E65-8AEC-A399B5D3A9D9}" type="parTrans" cxnId="{E78A8A3C-9F93-4A49-BCCB-EDBABFB152E3}">
      <dgm:prSet/>
      <dgm:spPr/>
      <dgm:t>
        <a:bodyPr/>
        <a:lstStyle/>
        <a:p>
          <a:endParaRPr lang="en-US">
            <a:solidFill>
              <a:schemeClr val="accent1">
                <a:lumMod val="75000"/>
              </a:schemeClr>
            </a:solidFill>
          </a:endParaRPr>
        </a:p>
      </dgm:t>
    </dgm:pt>
    <dgm:pt modelId="{6603CCAD-A75A-41BC-A572-4CE013AF13AE}" type="sibTrans" cxnId="{E78A8A3C-9F93-4A49-BCCB-EDBABFB152E3}">
      <dgm:prSet/>
      <dgm:spPr/>
      <dgm:t>
        <a:bodyPr/>
        <a:lstStyle/>
        <a:p>
          <a:endParaRPr lang="en-US">
            <a:solidFill>
              <a:schemeClr val="accent1">
                <a:lumMod val="75000"/>
              </a:schemeClr>
            </a:solidFill>
          </a:endParaRPr>
        </a:p>
      </dgm:t>
    </dgm:pt>
    <dgm:pt modelId="{26491724-281E-42A5-888F-524BA69C5A0B}">
      <dgm:prSet phldrT="[Text]"/>
      <dgm:spPr/>
      <dgm:t>
        <a:bodyPr/>
        <a:lstStyle/>
        <a:p>
          <a:r>
            <a:rPr lang="en-US" smtClean="0">
              <a:solidFill>
                <a:schemeClr val="accent1">
                  <a:lumMod val="75000"/>
                </a:schemeClr>
              </a:solidFill>
            </a:rPr>
            <a:t>Doing Poor (Losses)</a:t>
          </a:r>
          <a:endParaRPr lang="en-US" dirty="0">
            <a:solidFill>
              <a:schemeClr val="accent1">
                <a:lumMod val="75000"/>
              </a:schemeClr>
            </a:solidFill>
          </a:endParaRPr>
        </a:p>
      </dgm:t>
    </dgm:pt>
    <dgm:pt modelId="{9526AFB8-ACC6-404D-97F3-E866A9F36D15}" type="parTrans" cxnId="{3D1E3A0F-DB4E-4C6E-9136-806B59F3BA9C}">
      <dgm:prSet/>
      <dgm:spPr/>
      <dgm:t>
        <a:bodyPr/>
        <a:lstStyle/>
        <a:p>
          <a:endParaRPr lang="en-US">
            <a:solidFill>
              <a:schemeClr val="accent1">
                <a:lumMod val="75000"/>
              </a:schemeClr>
            </a:solidFill>
          </a:endParaRPr>
        </a:p>
      </dgm:t>
    </dgm:pt>
    <dgm:pt modelId="{78A6C0F0-1433-44CA-8C3D-5D412774044B}" type="sibTrans" cxnId="{3D1E3A0F-DB4E-4C6E-9136-806B59F3BA9C}">
      <dgm:prSet/>
      <dgm:spPr/>
      <dgm:t>
        <a:bodyPr/>
        <a:lstStyle/>
        <a:p>
          <a:endParaRPr lang="en-US">
            <a:solidFill>
              <a:schemeClr val="accent1">
                <a:lumMod val="75000"/>
              </a:schemeClr>
            </a:solidFill>
          </a:endParaRPr>
        </a:p>
      </dgm:t>
    </dgm:pt>
    <dgm:pt modelId="{28FB79AB-8EAF-48A1-8615-38655C5F52CC}">
      <dgm:prSet phldrT="[Text]"/>
      <dgm:spPr/>
      <dgm:t>
        <a:bodyPr/>
        <a:lstStyle/>
        <a:p>
          <a:r>
            <a:rPr lang="en-US" smtClean="0">
              <a:solidFill>
                <a:schemeClr val="accent1">
                  <a:lumMod val="75000"/>
                </a:schemeClr>
              </a:solidFill>
            </a:rPr>
            <a:t>Creating Shared Value (CSV)</a:t>
          </a:r>
          <a:endParaRPr lang="en-US" dirty="0">
            <a:solidFill>
              <a:schemeClr val="accent1">
                <a:lumMod val="75000"/>
              </a:schemeClr>
            </a:solidFill>
          </a:endParaRPr>
        </a:p>
      </dgm:t>
    </dgm:pt>
    <dgm:pt modelId="{0D903FC2-3134-49CB-88C1-1D44F59B2EE2}" type="parTrans" cxnId="{EE853B81-6EB1-4C43-9BE4-40A13E2D783E}">
      <dgm:prSet/>
      <dgm:spPr/>
      <dgm:t>
        <a:bodyPr/>
        <a:lstStyle/>
        <a:p>
          <a:endParaRPr lang="en-US">
            <a:solidFill>
              <a:schemeClr val="accent1">
                <a:lumMod val="75000"/>
              </a:schemeClr>
            </a:solidFill>
          </a:endParaRPr>
        </a:p>
      </dgm:t>
    </dgm:pt>
    <dgm:pt modelId="{30F04260-D523-41D0-9598-D62B833E47A9}" type="sibTrans" cxnId="{EE853B81-6EB1-4C43-9BE4-40A13E2D783E}">
      <dgm:prSet/>
      <dgm:spPr/>
      <dgm:t>
        <a:bodyPr/>
        <a:lstStyle/>
        <a:p>
          <a:endParaRPr lang="en-US">
            <a:solidFill>
              <a:schemeClr val="accent1">
                <a:lumMod val="75000"/>
              </a:schemeClr>
            </a:solidFill>
          </a:endParaRPr>
        </a:p>
      </dgm:t>
    </dgm:pt>
    <dgm:pt modelId="{B015172B-D5DB-4AFF-9755-6F1303C5D435}" type="pres">
      <dgm:prSet presAssocID="{44AE52BF-E012-4811-9835-7A5E0FB32FE6}" presName="Name0" presStyleCnt="0">
        <dgm:presLayoutVars>
          <dgm:dir/>
          <dgm:resizeHandles val="exact"/>
        </dgm:presLayoutVars>
      </dgm:prSet>
      <dgm:spPr/>
    </dgm:pt>
    <dgm:pt modelId="{045E24D1-0B94-4F4B-84B9-A3913C02D56A}" type="pres">
      <dgm:prSet presAssocID="{6C304DDB-4D0D-418C-ACCA-182FC3F83372}" presName="twoplus" presStyleLbl="node1" presStyleIdx="0" presStyleCnt="4" custAng="3600000" custRadScaleRad="104883" custRadScaleInc="4400">
        <dgm:presLayoutVars>
          <dgm:bulletEnabled val="1"/>
        </dgm:presLayoutVars>
      </dgm:prSet>
      <dgm:spPr/>
      <dgm:t>
        <a:bodyPr/>
        <a:lstStyle/>
        <a:p>
          <a:endParaRPr lang="en-US"/>
        </a:p>
      </dgm:t>
    </dgm:pt>
    <dgm:pt modelId="{AE2968F1-FCD0-42D9-974A-D21C9D4F3184}" type="pres">
      <dgm:prSet presAssocID="{BB6E0785-0C32-4AC5-9AC3-89C2E64FFC64}" presName="twoplus" presStyleLbl="node1" presStyleIdx="1" presStyleCnt="4" custAng="1200000" custRadScaleRad="98329" custRadScaleInc="22233">
        <dgm:presLayoutVars>
          <dgm:bulletEnabled val="1"/>
        </dgm:presLayoutVars>
      </dgm:prSet>
      <dgm:spPr/>
      <dgm:t>
        <a:bodyPr/>
        <a:lstStyle/>
        <a:p>
          <a:endParaRPr lang="en-US"/>
        </a:p>
      </dgm:t>
    </dgm:pt>
    <dgm:pt modelId="{B3674014-097B-43DE-9C2C-535CE91E837F}" type="pres">
      <dgm:prSet presAssocID="{28FB79AB-8EAF-48A1-8615-38655C5F52CC}" presName="twoplus" presStyleLbl="node1" presStyleIdx="2" presStyleCnt="4" custAng="20400000" custRadScaleRad="27018" custRadScaleInc="-17525">
        <dgm:presLayoutVars>
          <dgm:bulletEnabled val="1"/>
        </dgm:presLayoutVars>
      </dgm:prSet>
      <dgm:spPr/>
      <dgm:t>
        <a:bodyPr/>
        <a:lstStyle/>
        <a:p>
          <a:endParaRPr lang="en-US"/>
        </a:p>
      </dgm:t>
    </dgm:pt>
    <dgm:pt modelId="{EFD9E2F3-512F-423E-A9B1-542B48F48EFE}" type="pres">
      <dgm:prSet presAssocID="{26491724-281E-42A5-888F-524BA69C5A0B}" presName="twoplus" presStyleLbl="node1" presStyleIdx="3" presStyleCnt="4" custAng="18000000" custRadScaleRad="102393" custRadScaleInc="-3591">
        <dgm:presLayoutVars>
          <dgm:bulletEnabled val="1"/>
        </dgm:presLayoutVars>
      </dgm:prSet>
      <dgm:spPr/>
      <dgm:t>
        <a:bodyPr/>
        <a:lstStyle/>
        <a:p>
          <a:endParaRPr lang="en-US"/>
        </a:p>
      </dgm:t>
    </dgm:pt>
  </dgm:ptLst>
  <dgm:cxnLst>
    <dgm:cxn modelId="{D1A8BA5A-35C5-4040-9747-B93019907EB0}" type="presOf" srcId="{26491724-281E-42A5-888F-524BA69C5A0B}" destId="{EFD9E2F3-512F-423E-A9B1-542B48F48EFE}" srcOrd="0" destOrd="0" presId="urn:diagrams.loki3.com/TabbedArc+Icon"/>
    <dgm:cxn modelId="{EE853B81-6EB1-4C43-9BE4-40A13E2D783E}" srcId="{44AE52BF-E012-4811-9835-7A5E0FB32FE6}" destId="{28FB79AB-8EAF-48A1-8615-38655C5F52CC}" srcOrd="2" destOrd="0" parTransId="{0D903FC2-3134-49CB-88C1-1D44F59B2EE2}" sibTransId="{30F04260-D523-41D0-9598-D62B833E47A9}"/>
    <dgm:cxn modelId="{16A0ECC1-112B-403F-9E98-D9A9FB0F497C}" type="presOf" srcId="{BB6E0785-0C32-4AC5-9AC3-89C2E64FFC64}" destId="{AE2968F1-FCD0-42D9-974A-D21C9D4F3184}" srcOrd="0" destOrd="0" presId="urn:diagrams.loki3.com/TabbedArc+Icon"/>
    <dgm:cxn modelId="{3D1E3A0F-DB4E-4C6E-9136-806B59F3BA9C}" srcId="{44AE52BF-E012-4811-9835-7A5E0FB32FE6}" destId="{26491724-281E-42A5-888F-524BA69C5A0B}" srcOrd="3" destOrd="0" parTransId="{9526AFB8-ACC6-404D-97F3-E866A9F36D15}" sibTransId="{78A6C0F0-1433-44CA-8C3D-5D412774044B}"/>
    <dgm:cxn modelId="{F920ABA3-BEEF-4367-9BC6-B30165DD1B30}" type="presOf" srcId="{44AE52BF-E012-4811-9835-7A5E0FB32FE6}" destId="{B015172B-D5DB-4AFF-9755-6F1303C5D435}" srcOrd="0" destOrd="0" presId="urn:diagrams.loki3.com/TabbedArc+Icon"/>
    <dgm:cxn modelId="{9549B142-1B62-4306-ABB5-90B5E4E9488C}" type="presOf" srcId="{28FB79AB-8EAF-48A1-8615-38655C5F52CC}" destId="{B3674014-097B-43DE-9C2C-535CE91E837F}" srcOrd="0" destOrd="0" presId="urn:diagrams.loki3.com/TabbedArc+Icon"/>
    <dgm:cxn modelId="{E78A8A3C-9F93-4A49-BCCB-EDBABFB152E3}" srcId="{44AE52BF-E012-4811-9835-7A5E0FB32FE6}" destId="{BB6E0785-0C32-4AC5-9AC3-89C2E64FFC64}" srcOrd="1" destOrd="0" parTransId="{11196153-AC16-4E65-8AEC-A399B5D3A9D9}" sibTransId="{6603CCAD-A75A-41BC-A572-4CE013AF13AE}"/>
    <dgm:cxn modelId="{B9EFD25C-7B0B-412D-ADF7-13FA6AC8433C}" srcId="{44AE52BF-E012-4811-9835-7A5E0FB32FE6}" destId="{6C304DDB-4D0D-418C-ACCA-182FC3F83372}" srcOrd="0" destOrd="0" parTransId="{28571055-FEE6-4BA6-BA7B-3B910839EACC}" sibTransId="{15FAAF40-94D2-4C29-84D1-11544E82FCE5}"/>
    <dgm:cxn modelId="{B1C1673D-AF1F-4028-A9F4-66526ADE79C9}" type="presOf" srcId="{6C304DDB-4D0D-418C-ACCA-182FC3F83372}" destId="{045E24D1-0B94-4F4B-84B9-A3913C02D56A}" srcOrd="0" destOrd="0" presId="urn:diagrams.loki3.com/TabbedArc+Icon"/>
    <dgm:cxn modelId="{0C0F8AF5-B7B4-4222-8D93-85EFC17963A8}" type="presParOf" srcId="{B015172B-D5DB-4AFF-9755-6F1303C5D435}" destId="{045E24D1-0B94-4F4B-84B9-A3913C02D56A}" srcOrd="0" destOrd="0" presId="urn:diagrams.loki3.com/TabbedArc+Icon"/>
    <dgm:cxn modelId="{84027A6F-3731-4DC5-9FD5-DB07D96D050F}" type="presParOf" srcId="{B015172B-D5DB-4AFF-9755-6F1303C5D435}" destId="{AE2968F1-FCD0-42D9-974A-D21C9D4F3184}" srcOrd="1" destOrd="0" presId="urn:diagrams.loki3.com/TabbedArc+Icon"/>
    <dgm:cxn modelId="{EEBD8756-E38D-4858-9D69-9AA374707387}" type="presParOf" srcId="{B015172B-D5DB-4AFF-9755-6F1303C5D435}" destId="{B3674014-097B-43DE-9C2C-535CE91E837F}" srcOrd="2" destOrd="0" presId="urn:diagrams.loki3.com/TabbedArc+Icon"/>
    <dgm:cxn modelId="{BC5A5EE1-089F-460D-B223-702A42796DFE}" type="presParOf" srcId="{B015172B-D5DB-4AFF-9755-6F1303C5D435}" destId="{EFD9E2F3-512F-423E-A9B1-542B48F48EFE}" srcOrd="3"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B0F5-9E03-45D1-934A-ED6F8470AC9E}">
      <dsp:nvSpPr>
        <dsp:cNvPr id="0" name=""/>
        <dsp:cNvSpPr/>
      </dsp:nvSpPr>
      <dsp:spPr>
        <a:xfrm>
          <a:off x="4982426" y="2488821"/>
          <a:ext cx="1387272" cy="10684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Benefits of CSR for the company</a:t>
          </a:r>
          <a:endParaRPr lang="en-US" sz="1300" kern="1200" dirty="0">
            <a:solidFill>
              <a:schemeClr val="bg1"/>
            </a:solidFill>
          </a:endParaRPr>
        </a:p>
      </dsp:txBody>
      <dsp:txXfrm>
        <a:off x="5185587" y="2645294"/>
        <a:ext cx="980950" cy="755516"/>
      </dsp:txXfrm>
    </dsp:sp>
    <dsp:sp modelId="{CC4DEFB5-CFA2-4BF5-8EE3-BB322AF4531C}">
      <dsp:nvSpPr>
        <dsp:cNvPr id="0" name=""/>
        <dsp:cNvSpPr/>
      </dsp:nvSpPr>
      <dsp:spPr>
        <a:xfrm rot="16200000">
          <a:off x="5243560" y="2049342"/>
          <a:ext cx="865004" cy="13952"/>
        </a:xfrm>
        <a:custGeom>
          <a:avLst/>
          <a:gdLst/>
          <a:ahLst/>
          <a:cxnLst/>
          <a:rect l="0" t="0" r="0" b="0"/>
          <a:pathLst>
            <a:path>
              <a:moveTo>
                <a:pt x="0" y="6976"/>
              </a:moveTo>
              <a:lnTo>
                <a:pt x="865004"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654437" y="2034693"/>
        <a:ext cx="43250" cy="43250"/>
      </dsp:txXfrm>
    </dsp:sp>
    <dsp:sp modelId="{A3B94FAF-0F4E-4F14-A252-A2C5351E3143}">
      <dsp:nvSpPr>
        <dsp:cNvPr id="0" name=""/>
        <dsp:cNvSpPr/>
      </dsp:nvSpPr>
      <dsp:spPr>
        <a:xfrm>
          <a:off x="5091610" y="569379"/>
          <a:ext cx="1168905" cy="105443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Making profits</a:t>
          </a:r>
          <a:endParaRPr lang="en-US" sz="1600" kern="1200" dirty="0">
            <a:solidFill>
              <a:schemeClr val="bg1"/>
            </a:solidFill>
          </a:endParaRPr>
        </a:p>
      </dsp:txBody>
      <dsp:txXfrm>
        <a:off x="5262792" y="723798"/>
        <a:ext cx="826541" cy="745599"/>
      </dsp:txXfrm>
    </dsp:sp>
    <dsp:sp modelId="{3AC8DA07-E3BE-4951-8569-6B7E8BEAFE3D}">
      <dsp:nvSpPr>
        <dsp:cNvPr id="0" name=""/>
        <dsp:cNvSpPr/>
      </dsp:nvSpPr>
      <dsp:spPr>
        <a:xfrm rot="18280497">
          <a:off x="5608885" y="1794191"/>
          <a:ext cx="1824921" cy="13952"/>
        </a:xfrm>
        <a:custGeom>
          <a:avLst/>
          <a:gdLst/>
          <a:ahLst/>
          <a:cxnLst/>
          <a:rect l="0" t="0" r="0" b="0"/>
          <a:pathLst>
            <a:path>
              <a:moveTo>
                <a:pt x="0" y="6976"/>
              </a:moveTo>
              <a:lnTo>
                <a:pt x="1824921"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bg1"/>
            </a:solidFill>
          </a:endParaRPr>
        </a:p>
      </dsp:txBody>
      <dsp:txXfrm>
        <a:off x="6475722" y="1755544"/>
        <a:ext cx="91246" cy="91246"/>
      </dsp:txXfrm>
    </dsp:sp>
    <dsp:sp modelId="{4D6DEDC2-CC26-4BA1-A2AB-B3D78AD57A54}">
      <dsp:nvSpPr>
        <dsp:cNvPr id="0" name=""/>
        <dsp:cNvSpPr/>
      </dsp:nvSpPr>
      <dsp:spPr>
        <a:xfrm>
          <a:off x="6739290" y="7"/>
          <a:ext cx="1270535" cy="113562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License to operate</a:t>
          </a:r>
          <a:endParaRPr lang="en-US" sz="1400" kern="1200" dirty="0">
            <a:solidFill>
              <a:schemeClr val="bg1"/>
            </a:solidFill>
          </a:endParaRPr>
        </a:p>
      </dsp:txBody>
      <dsp:txXfrm>
        <a:off x="6925356" y="166315"/>
        <a:ext cx="898403" cy="803009"/>
      </dsp:txXfrm>
    </dsp:sp>
    <dsp:sp modelId="{8E437B1E-FE29-47E2-B409-0CC3B7B87941}">
      <dsp:nvSpPr>
        <dsp:cNvPr id="0" name=""/>
        <dsp:cNvSpPr/>
      </dsp:nvSpPr>
      <dsp:spPr>
        <a:xfrm rot="20010024">
          <a:off x="6196079" y="2461328"/>
          <a:ext cx="1185307" cy="13952"/>
        </a:xfrm>
        <a:custGeom>
          <a:avLst/>
          <a:gdLst/>
          <a:ahLst/>
          <a:cxnLst/>
          <a:rect l="0" t="0" r="0" b="0"/>
          <a:pathLst>
            <a:path>
              <a:moveTo>
                <a:pt x="0" y="6976"/>
              </a:moveTo>
              <a:lnTo>
                <a:pt x="1185307"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6759100" y="2438672"/>
        <a:ext cx="59265" cy="59265"/>
      </dsp:txXfrm>
    </dsp:sp>
    <dsp:sp modelId="{A536CEC4-21CD-424C-88BF-C72862610B0F}">
      <dsp:nvSpPr>
        <dsp:cNvPr id="0" name=""/>
        <dsp:cNvSpPr/>
      </dsp:nvSpPr>
      <dsp:spPr>
        <a:xfrm>
          <a:off x="7218583" y="1345032"/>
          <a:ext cx="1379507" cy="113013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Avoiding government regulations</a:t>
          </a:r>
          <a:endParaRPr lang="en-US" sz="1400" kern="1200" dirty="0">
            <a:solidFill>
              <a:schemeClr val="bg1"/>
            </a:solidFill>
          </a:endParaRPr>
        </a:p>
      </dsp:txBody>
      <dsp:txXfrm>
        <a:off x="7420607" y="1510537"/>
        <a:ext cx="975459" cy="799127"/>
      </dsp:txXfrm>
    </dsp:sp>
    <dsp:sp modelId="{921BECC5-B37C-4E6A-84AA-170299EA7E6A}">
      <dsp:nvSpPr>
        <dsp:cNvPr id="0" name=""/>
        <dsp:cNvSpPr/>
      </dsp:nvSpPr>
      <dsp:spPr>
        <a:xfrm rot="21208346">
          <a:off x="6354122" y="2796473"/>
          <a:ext cx="2482312" cy="13952"/>
        </a:xfrm>
        <a:custGeom>
          <a:avLst/>
          <a:gdLst/>
          <a:ahLst/>
          <a:cxnLst/>
          <a:rect l="0" t="0" r="0" b="0"/>
          <a:pathLst>
            <a:path>
              <a:moveTo>
                <a:pt x="0" y="6976"/>
              </a:moveTo>
              <a:lnTo>
                <a:pt x="2482312"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bg1"/>
            </a:solidFill>
          </a:endParaRPr>
        </a:p>
      </dsp:txBody>
      <dsp:txXfrm>
        <a:off x="7533221" y="2741391"/>
        <a:ext cx="124115" cy="124115"/>
      </dsp:txXfrm>
    </dsp:sp>
    <dsp:sp modelId="{BF1C76CC-2B30-46BF-B02B-492ABBE21071}">
      <dsp:nvSpPr>
        <dsp:cNvPr id="0" name=""/>
        <dsp:cNvSpPr/>
      </dsp:nvSpPr>
      <dsp:spPr>
        <a:xfrm>
          <a:off x="8822396" y="2004897"/>
          <a:ext cx="1357423" cy="116096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Employee motivation</a:t>
          </a:r>
          <a:endParaRPr lang="en-US" sz="1400" kern="1200" dirty="0">
            <a:solidFill>
              <a:schemeClr val="bg1"/>
            </a:solidFill>
          </a:endParaRPr>
        </a:p>
      </dsp:txBody>
      <dsp:txXfrm>
        <a:off x="9021186" y="2174916"/>
        <a:ext cx="959843" cy="820923"/>
      </dsp:txXfrm>
    </dsp:sp>
    <dsp:sp modelId="{EF044ABA-4DE1-4EE1-A9E6-C840A60874B2}">
      <dsp:nvSpPr>
        <dsp:cNvPr id="0" name=""/>
        <dsp:cNvSpPr/>
      </dsp:nvSpPr>
      <dsp:spPr>
        <a:xfrm rot="826902">
          <a:off x="6321536" y="3306072"/>
          <a:ext cx="1073616" cy="13952"/>
        </a:xfrm>
        <a:custGeom>
          <a:avLst/>
          <a:gdLst/>
          <a:ahLst/>
          <a:cxnLst/>
          <a:rect l="0" t="0" r="0" b="0"/>
          <a:pathLst>
            <a:path>
              <a:moveTo>
                <a:pt x="0" y="6976"/>
              </a:moveTo>
              <a:lnTo>
                <a:pt x="1073616"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6831504" y="3286207"/>
        <a:ext cx="53680" cy="53680"/>
      </dsp:txXfrm>
    </dsp:sp>
    <dsp:sp modelId="{CE13D555-A264-47F6-9C6B-04DE4534522F}">
      <dsp:nvSpPr>
        <dsp:cNvPr id="0" name=""/>
        <dsp:cNvSpPr/>
      </dsp:nvSpPr>
      <dsp:spPr>
        <a:xfrm>
          <a:off x="7344465" y="2993784"/>
          <a:ext cx="1591013" cy="126725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bg1"/>
              </a:solidFill>
            </a:rPr>
            <a:t>Differentation</a:t>
          </a:r>
          <a:r>
            <a:rPr lang="en-US" sz="1400" kern="1200" dirty="0" smtClean="0">
              <a:solidFill>
                <a:schemeClr val="bg1"/>
              </a:solidFill>
            </a:rPr>
            <a:t> from other brands</a:t>
          </a:r>
          <a:endParaRPr lang="en-US" sz="1400" kern="1200" dirty="0">
            <a:solidFill>
              <a:schemeClr val="bg1"/>
            </a:solidFill>
          </a:endParaRPr>
        </a:p>
      </dsp:txBody>
      <dsp:txXfrm>
        <a:off x="7577463" y="3179369"/>
        <a:ext cx="1125017" cy="896085"/>
      </dsp:txXfrm>
    </dsp:sp>
    <dsp:sp modelId="{AC026A8F-A337-4F1B-ABA0-876AEBAA31C7}">
      <dsp:nvSpPr>
        <dsp:cNvPr id="0" name=""/>
        <dsp:cNvSpPr/>
      </dsp:nvSpPr>
      <dsp:spPr>
        <a:xfrm rot="2429033">
          <a:off x="5828220" y="4260182"/>
          <a:ext cx="2610667" cy="13952"/>
        </a:xfrm>
        <a:custGeom>
          <a:avLst/>
          <a:gdLst/>
          <a:ahLst/>
          <a:cxnLst/>
          <a:rect l="0" t="0" r="0" b="0"/>
          <a:pathLst>
            <a:path>
              <a:moveTo>
                <a:pt x="0" y="6976"/>
              </a:moveTo>
              <a:lnTo>
                <a:pt x="2610667"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bg1"/>
            </a:solidFill>
          </a:endParaRPr>
        </a:p>
      </dsp:txBody>
      <dsp:txXfrm>
        <a:off x="7068287" y="4201891"/>
        <a:ext cx="130533" cy="130533"/>
      </dsp:txXfrm>
    </dsp:sp>
    <dsp:sp modelId="{78B21393-73A8-49D9-B33F-3056F70C143F}">
      <dsp:nvSpPr>
        <dsp:cNvPr id="0" name=""/>
        <dsp:cNvSpPr/>
      </dsp:nvSpPr>
      <dsp:spPr>
        <a:xfrm>
          <a:off x="7948727" y="4926414"/>
          <a:ext cx="1311590" cy="11927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Attracting Investors</a:t>
          </a:r>
          <a:endParaRPr lang="en-US" sz="1400" kern="1200" dirty="0">
            <a:solidFill>
              <a:schemeClr val="bg1"/>
            </a:solidFill>
          </a:endParaRPr>
        </a:p>
      </dsp:txBody>
      <dsp:txXfrm>
        <a:off x="8140805" y="5101082"/>
        <a:ext cx="927434" cy="843372"/>
      </dsp:txXfrm>
    </dsp:sp>
    <dsp:sp modelId="{2EAB810D-7952-426B-B19F-1AB773F2C462}">
      <dsp:nvSpPr>
        <dsp:cNvPr id="0" name=""/>
        <dsp:cNvSpPr/>
      </dsp:nvSpPr>
      <dsp:spPr>
        <a:xfrm rot="3611867">
          <a:off x="5727954" y="3898309"/>
          <a:ext cx="906827" cy="13952"/>
        </a:xfrm>
        <a:custGeom>
          <a:avLst/>
          <a:gdLst/>
          <a:ahLst/>
          <a:cxnLst/>
          <a:rect l="0" t="0" r="0" b="0"/>
          <a:pathLst>
            <a:path>
              <a:moveTo>
                <a:pt x="0" y="6976"/>
              </a:moveTo>
              <a:lnTo>
                <a:pt x="906827"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6158697" y="3882615"/>
        <a:ext cx="45341" cy="45341"/>
      </dsp:txXfrm>
    </dsp:sp>
    <dsp:sp modelId="{B07077B7-1FE6-4C34-A7DA-0188A786BA9E}">
      <dsp:nvSpPr>
        <dsp:cNvPr id="0" name=""/>
        <dsp:cNvSpPr/>
      </dsp:nvSpPr>
      <dsp:spPr>
        <a:xfrm>
          <a:off x="6094199" y="4235221"/>
          <a:ext cx="1176254" cy="108941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Cost reduction</a:t>
          </a:r>
          <a:endParaRPr lang="en-US" sz="1400" kern="1200" dirty="0">
            <a:solidFill>
              <a:schemeClr val="bg1"/>
            </a:solidFill>
          </a:endParaRPr>
        </a:p>
      </dsp:txBody>
      <dsp:txXfrm>
        <a:off x="6266457" y="4394763"/>
        <a:ext cx="831738" cy="770335"/>
      </dsp:txXfrm>
    </dsp:sp>
    <dsp:sp modelId="{D849FD80-CE3C-45CD-9BAE-A0F9588D534E}">
      <dsp:nvSpPr>
        <dsp:cNvPr id="0" name=""/>
        <dsp:cNvSpPr/>
      </dsp:nvSpPr>
      <dsp:spPr>
        <a:xfrm rot="5400000">
          <a:off x="4946527" y="4279842"/>
          <a:ext cx="1459070" cy="13952"/>
        </a:xfrm>
        <a:custGeom>
          <a:avLst/>
          <a:gdLst/>
          <a:ahLst/>
          <a:cxnLst/>
          <a:rect l="0" t="0" r="0" b="0"/>
          <a:pathLst>
            <a:path>
              <a:moveTo>
                <a:pt x="0" y="6976"/>
              </a:moveTo>
              <a:lnTo>
                <a:pt x="1459070"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639586" y="4250341"/>
        <a:ext cx="72953" cy="72953"/>
      </dsp:txXfrm>
    </dsp:sp>
    <dsp:sp modelId="{BF0930E3-A56F-4161-9431-73F2F5A42886}">
      <dsp:nvSpPr>
        <dsp:cNvPr id="0" name=""/>
        <dsp:cNvSpPr/>
      </dsp:nvSpPr>
      <dsp:spPr>
        <a:xfrm>
          <a:off x="4889598" y="5016353"/>
          <a:ext cx="1572928" cy="120047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Good relations with stakeholders</a:t>
          </a:r>
          <a:endParaRPr lang="en-US" sz="1400" kern="1200" dirty="0">
            <a:solidFill>
              <a:schemeClr val="bg1"/>
            </a:solidFill>
          </a:endParaRPr>
        </a:p>
      </dsp:txBody>
      <dsp:txXfrm>
        <a:off x="5119948" y="5192158"/>
        <a:ext cx="1112228" cy="848864"/>
      </dsp:txXfrm>
    </dsp:sp>
    <dsp:sp modelId="{D147238F-D022-40A6-8D5D-272A26AD1C86}">
      <dsp:nvSpPr>
        <dsp:cNvPr id="0" name=""/>
        <dsp:cNvSpPr/>
      </dsp:nvSpPr>
      <dsp:spPr>
        <a:xfrm rot="7302883">
          <a:off x="4872667" y="3780196"/>
          <a:ext cx="662388" cy="13952"/>
        </a:xfrm>
        <a:custGeom>
          <a:avLst/>
          <a:gdLst/>
          <a:ahLst/>
          <a:cxnLst/>
          <a:rect l="0" t="0" r="0" b="0"/>
          <a:pathLst>
            <a:path>
              <a:moveTo>
                <a:pt x="0" y="6976"/>
              </a:moveTo>
              <a:lnTo>
                <a:pt x="662388"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5187301" y="3770612"/>
        <a:ext cx="33119" cy="33119"/>
      </dsp:txXfrm>
    </dsp:sp>
    <dsp:sp modelId="{1300436E-F5FE-46C0-B784-244E5C6C6955}">
      <dsp:nvSpPr>
        <dsp:cNvPr id="0" name=""/>
        <dsp:cNvSpPr/>
      </dsp:nvSpPr>
      <dsp:spPr>
        <a:xfrm>
          <a:off x="4073520" y="3991643"/>
          <a:ext cx="1279312" cy="117911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Improved quality</a:t>
          </a:r>
          <a:endParaRPr lang="en-US" sz="1400" kern="1200" dirty="0">
            <a:solidFill>
              <a:schemeClr val="bg1"/>
            </a:solidFill>
          </a:endParaRPr>
        </a:p>
      </dsp:txBody>
      <dsp:txXfrm>
        <a:off x="4260871" y="4164321"/>
        <a:ext cx="904610" cy="833761"/>
      </dsp:txXfrm>
    </dsp:sp>
    <dsp:sp modelId="{61CCE867-11F2-43ED-BA38-C85359FA5246}">
      <dsp:nvSpPr>
        <dsp:cNvPr id="0" name=""/>
        <dsp:cNvSpPr/>
      </dsp:nvSpPr>
      <dsp:spPr>
        <a:xfrm rot="8624085">
          <a:off x="3197353" y="4031797"/>
          <a:ext cx="2188424" cy="13952"/>
        </a:xfrm>
        <a:custGeom>
          <a:avLst/>
          <a:gdLst/>
          <a:ahLst/>
          <a:cxnLst/>
          <a:rect l="0" t="0" r="0" b="0"/>
          <a:pathLst>
            <a:path>
              <a:moveTo>
                <a:pt x="0" y="6976"/>
              </a:moveTo>
              <a:lnTo>
                <a:pt x="2188424"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bg1"/>
            </a:solidFill>
          </a:endParaRPr>
        </a:p>
      </dsp:txBody>
      <dsp:txXfrm rot="10800000">
        <a:off x="4236855" y="3984063"/>
        <a:ext cx="109421" cy="109421"/>
      </dsp:txXfrm>
    </dsp:sp>
    <dsp:sp modelId="{BA566854-0207-4F7D-ABC4-10095A070D59}">
      <dsp:nvSpPr>
        <dsp:cNvPr id="0" name=""/>
        <dsp:cNvSpPr/>
      </dsp:nvSpPr>
      <dsp:spPr>
        <a:xfrm>
          <a:off x="2070644" y="4460450"/>
          <a:ext cx="1523070" cy="1297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Customer loyalty</a:t>
          </a:r>
          <a:endParaRPr lang="en-US" sz="1400" kern="1200" dirty="0">
            <a:solidFill>
              <a:schemeClr val="bg1"/>
            </a:solidFill>
          </a:endParaRPr>
        </a:p>
      </dsp:txBody>
      <dsp:txXfrm>
        <a:off x="2293692" y="4650534"/>
        <a:ext cx="1076974" cy="917805"/>
      </dsp:txXfrm>
    </dsp:sp>
    <dsp:sp modelId="{594B9D9D-D794-4978-A53B-9F6C9CB76BC7}">
      <dsp:nvSpPr>
        <dsp:cNvPr id="0" name=""/>
        <dsp:cNvSpPr/>
      </dsp:nvSpPr>
      <dsp:spPr>
        <a:xfrm rot="9996117">
          <a:off x="3347744" y="3369562"/>
          <a:ext cx="1688629" cy="13952"/>
        </a:xfrm>
        <a:custGeom>
          <a:avLst/>
          <a:gdLst/>
          <a:ahLst/>
          <a:cxnLst/>
          <a:rect l="0" t="0" r="0" b="0"/>
          <a:pathLst>
            <a:path>
              <a:moveTo>
                <a:pt x="0" y="6976"/>
              </a:moveTo>
              <a:lnTo>
                <a:pt x="1688629"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bg1"/>
            </a:solidFill>
          </a:endParaRPr>
        </a:p>
      </dsp:txBody>
      <dsp:txXfrm rot="10800000">
        <a:off x="4149843" y="3334322"/>
        <a:ext cx="84431" cy="84431"/>
      </dsp:txXfrm>
    </dsp:sp>
    <dsp:sp modelId="{34240321-9ADB-4EF6-9D71-EE5E14975F0F}">
      <dsp:nvSpPr>
        <dsp:cNvPr id="0" name=""/>
        <dsp:cNvSpPr/>
      </dsp:nvSpPr>
      <dsp:spPr>
        <a:xfrm>
          <a:off x="2031641" y="3130262"/>
          <a:ext cx="1362831" cy="119714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Desire to ‘do good’</a:t>
          </a:r>
          <a:endParaRPr lang="en-US" sz="1400" kern="1200" dirty="0">
            <a:solidFill>
              <a:schemeClr val="bg1"/>
            </a:solidFill>
          </a:endParaRPr>
        </a:p>
      </dsp:txBody>
      <dsp:txXfrm>
        <a:off x="2231223" y="3305579"/>
        <a:ext cx="963667" cy="846506"/>
      </dsp:txXfrm>
    </dsp:sp>
    <dsp:sp modelId="{ADC10F58-396B-468D-9E9C-1784781E8779}">
      <dsp:nvSpPr>
        <dsp:cNvPr id="0" name=""/>
        <dsp:cNvSpPr/>
      </dsp:nvSpPr>
      <dsp:spPr>
        <a:xfrm rot="11204529">
          <a:off x="2668999" y="2798280"/>
          <a:ext cx="2329511" cy="13952"/>
        </a:xfrm>
        <a:custGeom>
          <a:avLst/>
          <a:gdLst/>
          <a:ahLst/>
          <a:cxnLst/>
          <a:rect l="0" t="0" r="0" b="0"/>
          <a:pathLst>
            <a:path>
              <a:moveTo>
                <a:pt x="0" y="6976"/>
              </a:moveTo>
              <a:lnTo>
                <a:pt x="2329511"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bg1"/>
            </a:solidFill>
          </a:endParaRPr>
        </a:p>
      </dsp:txBody>
      <dsp:txXfrm rot="10800000">
        <a:off x="3775517" y="2747018"/>
        <a:ext cx="116475" cy="116475"/>
      </dsp:txXfrm>
    </dsp:sp>
    <dsp:sp modelId="{C08E8B7C-A8AB-4AE7-93ED-6A437ABD5E31}">
      <dsp:nvSpPr>
        <dsp:cNvPr id="0" name=""/>
        <dsp:cNvSpPr/>
      </dsp:nvSpPr>
      <dsp:spPr>
        <a:xfrm>
          <a:off x="1263031" y="2015146"/>
          <a:ext cx="1421616" cy="114046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Risk </a:t>
          </a:r>
          <a:r>
            <a:rPr lang="en-US" sz="1400" kern="1200" dirty="0" err="1" smtClean="0">
              <a:solidFill>
                <a:schemeClr val="bg1"/>
              </a:solidFill>
            </a:rPr>
            <a:t>mitigatition</a:t>
          </a:r>
          <a:endParaRPr lang="en-US" sz="1400" kern="1200" dirty="0">
            <a:solidFill>
              <a:schemeClr val="bg1"/>
            </a:solidFill>
          </a:endParaRPr>
        </a:p>
      </dsp:txBody>
      <dsp:txXfrm>
        <a:off x="1471222" y="2182163"/>
        <a:ext cx="1005234" cy="806431"/>
      </dsp:txXfrm>
    </dsp:sp>
    <dsp:sp modelId="{5FB8616F-BDBB-48BD-ADFD-E092F477963E}">
      <dsp:nvSpPr>
        <dsp:cNvPr id="0" name=""/>
        <dsp:cNvSpPr/>
      </dsp:nvSpPr>
      <dsp:spPr>
        <a:xfrm rot="12461611">
          <a:off x="3752854" y="2382462"/>
          <a:ext cx="1432038" cy="13952"/>
        </a:xfrm>
        <a:custGeom>
          <a:avLst/>
          <a:gdLst/>
          <a:ahLst/>
          <a:cxnLst/>
          <a:rect l="0" t="0" r="0" b="0"/>
          <a:pathLst>
            <a:path>
              <a:moveTo>
                <a:pt x="0" y="6976"/>
              </a:moveTo>
              <a:lnTo>
                <a:pt x="1432038"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4433073" y="2353637"/>
        <a:ext cx="71601" cy="71601"/>
      </dsp:txXfrm>
    </dsp:sp>
    <dsp:sp modelId="{BEC58A4A-D2C3-4A57-8663-9B62BC763AC9}">
      <dsp:nvSpPr>
        <dsp:cNvPr id="0" name=""/>
        <dsp:cNvSpPr/>
      </dsp:nvSpPr>
      <dsp:spPr>
        <a:xfrm>
          <a:off x="2611634" y="1124048"/>
          <a:ext cx="1301466" cy="126426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Avoiding legal actions</a:t>
          </a:r>
          <a:endParaRPr lang="en-US" sz="1400" kern="1200" dirty="0">
            <a:solidFill>
              <a:schemeClr val="bg1"/>
            </a:solidFill>
          </a:endParaRPr>
        </a:p>
      </dsp:txBody>
      <dsp:txXfrm>
        <a:off x="2802229" y="1309196"/>
        <a:ext cx="920276" cy="893972"/>
      </dsp:txXfrm>
    </dsp:sp>
    <dsp:sp modelId="{AC114B71-4F1C-43D9-869A-988F3AA496F3}">
      <dsp:nvSpPr>
        <dsp:cNvPr id="0" name=""/>
        <dsp:cNvSpPr/>
      </dsp:nvSpPr>
      <dsp:spPr>
        <a:xfrm rot="14441655">
          <a:off x="4270549" y="1863984"/>
          <a:ext cx="1517676" cy="13952"/>
        </a:xfrm>
        <a:custGeom>
          <a:avLst/>
          <a:gdLst/>
          <a:ahLst/>
          <a:cxnLst/>
          <a:rect l="0" t="0" r="0" b="0"/>
          <a:pathLst>
            <a:path>
              <a:moveTo>
                <a:pt x="0" y="6976"/>
              </a:moveTo>
              <a:lnTo>
                <a:pt x="1517676" y="69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4991445" y="1833018"/>
        <a:ext cx="75883" cy="75883"/>
      </dsp:txXfrm>
    </dsp:sp>
    <dsp:sp modelId="{AE7915A0-8D42-49B0-8B35-1DFEE726E389}">
      <dsp:nvSpPr>
        <dsp:cNvPr id="0" name=""/>
        <dsp:cNvSpPr/>
      </dsp:nvSpPr>
      <dsp:spPr>
        <a:xfrm>
          <a:off x="3682027" y="0"/>
          <a:ext cx="1317743" cy="128875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Building a brand image</a:t>
          </a:r>
          <a:endParaRPr lang="en-US" sz="1600" kern="1200" dirty="0">
            <a:solidFill>
              <a:schemeClr val="bg1"/>
            </a:solidFill>
          </a:endParaRPr>
        </a:p>
      </dsp:txBody>
      <dsp:txXfrm>
        <a:off x="3875006" y="188734"/>
        <a:ext cx="931785" cy="911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22A76-B4A7-4466-BA88-8092C2FB204C}">
      <dsp:nvSpPr>
        <dsp:cNvPr id="0" name=""/>
        <dsp:cNvSpPr/>
      </dsp:nvSpPr>
      <dsp:spPr>
        <a:xfrm>
          <a:off x="2109627" y="447254"/>
          <a:ext cx="4854420" cy="4854420"/>
        </a:xfrm>
        <a:prstGeom prst="blockArc">
          <a:avLst>
            <a:gd name="adj1" fmla="val 14038612"/>
            <a:gd name="adj2" fmla="val 16125080"/>
            <a:gd name="adj3" fmla="val 2759"/>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6254FC6-3F4F-4403-8169-A45F04210379}">
      <dsp:nvSpPr>
        <dsp:cNvPr id="0" name=""/>
        <dsp:cNvSpPr/>
      </dsp:nvSpPr>
      <dsp:spPr>
        <a:xfrm>
          <a:off x="2108845" y="447822"/>
          <a:ext cx="4854420" cy="4854420"/>
        </a:xfrm>
        <a:prstGeom prst="blockArc">
          <a:avLst>
            <a:gd name="adj1" fmla="val 11880000"/>
            <a:gd name="adj2" fmla="val 14040000"/>
            <a:gd name="adj3" fmla="val 275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8BF1863-6C7B-4175-A263-3DF5EBBFA636}">
      <dsp:nvSpPr>
        <dsp:cNvPr id="0" name=""/>
        <dsp:cNvSpPr/>
      </dsp:nvSpPr>
      <dsp:spPr>
        <a:xfrm>
          <a:off x="2108845" y="447822"/>
          <a:ext cx="4854420" cy="4854420"/>
        </a:xfrm>
        <a:prstGeom prst="blockArc">
          <a:avLst>
            <a:gd name="adj1" fmla="val 9720000"/>
            <a:gd name="adj2" fmla="val 11880000"/>
            <a:gd name="adj3" fmla="val 2759"/>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D9DF5B-9BFB-4531-BB4B-3E314CF3ADE7}">
      <dsp:nvSpPr>
        <dsp:cNvPr id="0" name=""/>
        <dsp:cNvSpPr/>
      </dsp:nvSpPr>
      <dsp:spPr>
        <a:xfrm>
          <a:off x="2094931" y="406295"/>
          <a:ext cx="4854420" cy="4854420"/>
        </a:xfrm>
        <a:prstGeom prst="blockArc">
          <a:avLst>
            <a:gd name="adj1" fmla="val 7638413"/>
            <a:gd name="adj2" fmla="val 9657102"/>
            <a:gd name="adj3" fmla="val 2759"/>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D55B5DF-6E48-406E-A645-80D2B8D326FF}">
      <dsp:nvSpPr>
        <dsp:cNvPr id="0" name=""/>
        <dsp:cNvSpPr/>
      </dsp:nvSpPr>
      <dsp:spPr>
        <a:xfrm>
          <a:off x="2148271" y="448147"/>
          <a:ext cx="4854420" cy="4854420"/>
        </a:xfrm>
        <a:prstGeom prst="blockArc">
          <a:avLst>
            <a:gd name="adj1" fmla="val 5456624"/>
            <a:gd name="adj2" fmla="val 7735786"/>
            <a:gd name="adj3" fmla="val 275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7F71D18-B1B7-4E6B-B264-111C6FF7E1E4}">
      <dsp:nvSpPr>
        <dsp:cNvPr id="0" name=""/>
        <dsp:cNvSpPr/>
      </dsp:nvSpPr>
      <dsp:spPr>
        <a:xfrm>
          <a:off x="2108845" y="447822"/>
          <a:ext cx="4854420" cy="4854420"/>
        </a:xfrm>
        <a:prstGeom prst="blockArc">
          <a:avLst>
            <a:gd name="adj1" fmla="val 3240000"/>
            <a:gd name="adj2" fmla="val 5400000"/>
            <a:gd name="adj3" fmla="val 2759"/>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92DDDDB-6C7A-40D1-A10A-B57853E48FA4}">
      <dsp:nvSpPr>
        <dsp:cNvPr id="0" name=""/>
        <dsp:cNvSpPr/>
      </dsp:nvSpPr>
      <dsp:spPr>
        <a:xfrm>
          <a:off x="2108845" y="447822"/>
          <a:ext cx="4854420" cy="4854420"/>
        </a:xfrm>
        <a:prstGeom prst="blockArc">
          <a:avLst>
            <a:gd name="adj1" fmla="val 1080000"/>
            <a:gd name="adj2" fmla="val 3240000"/>
            <a:gd name="adj3" fmla="val 275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7F92C8D-2E55-40A0-AB46-D77D69876BDA}">
      <dsp:nvSpPr>
        <dsp:cNvPr id="0" name=""/>
        <dsp:cNvSpPr/>
      </dsp:nvSpPr>
      <dsp:spPr>
        <a:xfrm>
          <a:off x="2108845" y="447822"/>
          <a:ext cx="4854420" cy="4854420"/>
        </a:xfrm>
        <a:prstGeom prst="blockArc">
          <a:avLst>
            <a:gd name="adj1" fmla="val 20520000"/>
            <a:gd name="adj2" fmla="val 1080000"/>
            <a:gd name="adj3" fmla="val 2759"/>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7E2FF5F-4FE4-4542-A3B8-9810D348EE19}">
      <dsp:nvSpPr>
        <dsp:cNvPr id="0" name=""/>
        <dsp:cNvSpPr/>
      </dsp:nvSpPr>
      <dsp:spPr>
        <a:xfrm>
          <a:off x="2108845" y="447822"/>
          <a:ext cx="4854420" cy="4854420"/>
        </a:xfrm>
        <a:prstGeom prst="blockArc">
          <a:avLst>
            <a:gd name="adj1" fmla="val 18360000"/>
            <a:gd name="adj2" fmla="val 20520000"/>
            <a:gd name="adj3" fmla="val 2759"/>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C9BB781-6954-423F-81C0-DA44DCA1096A}">
      <dsp:nvSpPr>
        <dsp:cNvPr id="0" name=""/>
        <dsp:cNvSpPr/>
      </dsp:nvSpPr>
      <dsp:spPr>
        <a:xfrm>
          <a:off x="2108108" y="447286"/>
          <a:ext cx="4854420" cy="4854420"/>
        </a:xfrm>
        <a:prstGeom prst="blockArc">
          <a:avLst>
            <a:gd name="adj1" fmla="val 16127262"/>
            <a:gd name="adj2" fmla="val 18361309"/>
            <a:gd name="adj3" fmla="val 275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DDB3A83-A39A-47B9-A5E4-A319B3909BA0}">
      <dsp:nvSpPr>
        <dsp:cNvPr id="0" name=""/>
        <dsp:cNvSpPr/>
      </dsp:nvSpPr>
      <dsp:spPr>
        <a:xfrm>
          <a:off x="3534012" y="1678120"/>
          <a:ext cx="2185913" cy="193853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Benefits of CSR for the Society</a:t>
          </a:r>
          <a:endParaRPr lang="en-US" sz="2000" kern="1200" dirty="0">
            <a:solidFill>
              <a:schemeClr val="tx1"/>
            </a:solidFill>
          </a:endParaRPr>
        </a:p>
      </dsp:txBody>
      <dsp:txXfrm>
        <a:off x="3854132" y="1962012"/>
        <a:ext cx="1545673" cy="1370754"/>
      </dsp:txXfrm>
    </dsp:sp>
    <dsp:sp modelId="{5FD45592-FC56-4333-BA12-B93D19E7F0FC}">
      <dsp:nvSpPr>
        <dsp:cNvPr id="0" name=""/>
        <dsp:cNvSpPr/>
      </dsp:nvSpPr>
      <dsp:spPr>
        <a:xfrm>
          <a:off x="3866151" y="-103898"/>
          <a:ext cx="1237045" cy="117041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Technology and infrastructure</a:t>
          </a:r>
          <a:endParaRPr lang="en-US" sz="1100" kern="1200" dirty="0">
            <a:solidFill>
              <a:schemeClr val="tx1"/>
            </a:solidFill>
          </a:endParaRPr>
        </a:p>
      </dsp:txBody>
      <dsp:txXfrm>
        <a:off x="4047312" y="67505"/>
        <a:ext cx="874723" cy="827605"/>
      </dsp:txXfrm>
    </dsp:sp>
    <dsp:sp modelId="{083F8553-42DF-4622-AB4E-ACD567980F7E}">
      <dsp:nvSpPr>
        <dsp:cNvPr id="0" name=""/>
        <dsp:cNvSpPr/>
      </dsp:nvSpPr>
      <dsp:spPr>
        <a:xfrm>
          <a:off x="5363539" y="346398"/>
          <a:ext cx="1159026" cy="118414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Education</a:t>
          </a:r>
          <a:endParaRPr lang="en-US" sz="1100" kern="1200" dirty="0">
            <a:solidFill>
              <a:schemeClr val="tx1"/>
            </a:solidFill>
          </a:endParaRPr>
        </a:p>
      </dsp:txBody>
      <dsp:txXfrm>
        <a:off x="5533274" y="519811"/>
        <a:ext cx="819556" cy="837314"/>
      </dsp:txXfrm>
    </dsp:sp>
    <dsp:sp modelId="{C3C365C0-B3D6-43AF-9E3E-0A35D792F755}">
      <dsp:nvSpPr>
        <dsp:cNvPr id="0" name=""/>
        <dsp:cNvSpPr/>
      </dsp:nvSpPr>
      <dsp:spPr>
        <a:xfrm>
          <a:off x="6197123" y="1536847"/>
          <a:ext cx="1231000" cy="119696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Economic development</a:t>
          </a:r>
          <a:endParaRPr lang="en-US" sz="1100" kern="1200" dirty="0">
            <a:solidFill>
              <a:schemeClr val="tx1"/>
            </a:solidFill>
          </a:endParaRPr>
        </a:p>
      </dsp:txBody>
      <dsp:txXfrm>
        <a:off x="6377399" y="1712139"/>
        <a:ext cx="870448" cy="846382"/>
      </dsp:txXfrm>
    </dsp:sp>
    <dsp:sp modelId="{42ED4C13-8B21-4917-943F-B6CDAFAA70D3}">
      <dsp:nvSpPr>
        <dsp:cNvPr id="0" name=""/>
        <dsp:cNvSpPr/>
      </dsp:nvSpPr>
      <dsp:spPr>
        <a:xfrm>
          <a:off x="6115239" y="2979473"/>
          <a:ext cx="1394768" cy="127052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Sense of seurity</a:t>
          </a:r>
          <a:endParaRPr lang="en-US" sz="1100" kern="1200" dirty="0">
            <a:solidFill>
              <a:schemeClr val="tx1"/>
            </a:solidFill>
          </a:endParaRPr>
        </a:p>
      </dsp:txBody>
      <dsp:txXfrm>
        <a:off x="6319498" y="3165536"/>
        <a:ext cx="986250" cy="898395"/>
      </dsp:txXfrm>
    </dsp:sp>
    <dsp:sp modelId="{DDF7E58B-D2D6-432E-9A1B-2EF6888C47C3}">
      <dsp:nvSpPr>
        <dsp:cNvPr id="0" name=""/>
        <dsp:cNvSpPr/>
      </dsp:nvSpPr>
      <dsp:spPr>
        <a:xfrm>
          <a:off x="5313344" y="4250737"/>
          <a:ext cx="1259415" cy="1121719"/>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Increased health</a:t>
          </a:r>
          <a:endParaRPr lang="en-US" sz="1100" kern="1200" dirty="0">
            <a:solidFill>
              <a:schemeClr val="tx1"/>
            </a:solidFill>
          </a:endParaRPr>
        </a:p>
      </dsp:txBody>
      <dsp:txXfrm>
        <a:off x="5497781" y="4415009"/>
        <a:ext cx="890541" cy="793175"/>
      </dsp:txXfrm>
    </dsp:sp>
    <dsp:sp modelId="{912E93C9-B048-4FD4-B6F3-2FFB5CB2DA90}">
      <dsp:nvSpPr>
        <dsp:cNvPr id="0" name=""/>
        <dsp:cNvSpPr/>
      </dsp:nvSpPr>
      <dsp:spPr>
        <a:xfrm>
          <a:off x="3911742" y="4712739"/>
          <a:ext cx="1248626" cy="111203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Better employment opportunities</a:t>
          </a:r>
          <a:endParaRPr lang="en-US" sz="1100" kern="1200" dirty="0">
            <a:solidFill>
              <a:schemeClr val="tx1"/>
            </a:solidFill>
          </a:endParaRPr>
        </a:p>
      </dsp:txBody>
      <dsp:txXfrm>
        <a:off x="4094599" y="4875593"/>
        <a:ext cx="882912" cy="786328"/>
      </dsp:txXfrm>
    </dsp:sp>
    <dsp:sp modelId="{5D2A4D03-B0AF-4767-A39B-6419E49A0B9A}">
      <dsp:nvSpPr>
        <dsp:cNvPr id="0" name=""/>
        <dsp:cNvSpPr/>
      </dsp:nvSpPr>
      <dsp:spPr>
        <a:xfrm>
          <a:off x="2490546" y="4165888"/>
          <a:ext cx="1161593" cy="1143177"/>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Social activation</a:t>
          </a:r>
          <a:endParaRPr lang="en-US" sz="1100" kern="1200" dirty="0">
            <a:solidFill>
              <a:schemeClr val="tx1"/>
            </a:solidFill>
          </a:endParaRPr>
        </a:p>
      </dsp:txBody>
      <dsp:txXfrm>
        <a:off x="2660657" y="4333302"/>
        <a:ext cx="821371" cy="808349"/>
      </dsp:txXfrm>
    </dsp:sp>
    <dsp:sp modelId="{8555221A-EBC6-4848-9A30-3AF0561F353A}">
      <dsp:nvSpPr>
        <dsp:cNvPr id="0" name=""/>
        <dsp:cNvSpPr/>
      </dsp:nvSpPr>
      <dsp:spPr>
        <a:xfrm>
          <a:off x="1621859" y="3044141"/>
          <a:ext cx="1275255" cy="114118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Higher standar of living</a:t>
          </a:r>
          <a:endParaRPr lang="en-US" sz="1100" kern="1200" dirty="0">
            <a:solidFill>
              <a:schemeClr val="tx1"/>
            </a:solidFill>
          </a:endParaRPr>
        </a:p>
      </dsp:txBody>
      <dsp:txXfrm>
        <a:off x="1808616" y="3211264"/>
        <a:ext cx="901741" cy="806940"/>
      </dsp:txXfrm>
    </dsp:sp>
    <dsp:sp modelId="{EA4C8B2B-8BEE-4F1E-8FA2-462B3F5BE14E}">
      <dsp:nvSpPr>
        <dsp:cNvPr id="0" name=""/>
        <dsp:cNvSpPr/>
      </dsp:nvSpPr>
      <dsp:spPr>
        <a:xfrm>
          <a:off x="1640364" y="1572936"/>
          <a:ext cx="1238245" cy="1124788"/>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Improved quality</a:t>
          </a:r>
          <a:endParaRPr lang="en-US" sz="1100" kern="1200" dirty="0">
            <a:solidFill>
              <a:schemeClr val="tx1"/>
            </a:solidFill>
          </a:endParaRPr>
        </a:p>
      </dsp:txBody>
      <dsp:txXfrm>
        <a:off x="1821701" y="1737657"/>
        <a:ext cx="875571" cy="795346"/>
      </dsp:txXfrm>
    </dsp:sp>
    <dsp:sp modelId="{C406C370-6CF4-4DDF-B498-7A4C322D791C}">
      <dsp:nvSpPr>
        <dsp:cNvPr id="0" name=""/>
        <dsp:cNvSpPr/>
      </dsp:nvSpPr>
      <dsp:spPr>
        <a:xfrm>
          <a:off x="2519698" y="352923"/>
          <a:ext cx="1218722" cy="1171090"/>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Natural environment protection</a:t>
          </a:r>
          <a:endParaRPr lang="en-US" sz="1100" kern="1200" dirty="0">
            <a:solidFill>
              <a:schemeClr val="tx1"/>
            </a:solidFill>
          </a:endParaRPr>
        </a:p>
      </dsp:txBody>
      <dsp:txXfrm>
        <a:off x="2698176" y="524425"/>
        <a:ext cx="861766" cy="828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E24D1-0B94-4F4B-84B9-A3913C02D56A}">
      <dsp:nvSpPr>
        <dsp:cNvPr id="0" name=""/>
        <dsp:cNvSpPr/>
      </dsp:nvSpPr>
      <dsp:spPr>
        <a:xfrm>
          <a:off x="0" y="2504273"/>
          <a:ext cx="2071687" cy="1346596"/>
        </a:xfrm>
        <a:prstGeom prst="round2Same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en-US" sz="2500" kern="1200" smtClean="0">
              <a:solidFill>
                <a:schemeClr val="accent1">
                  <a:lumMod val="75000"/>
                </a:schemeClr>
              </a:solidFill>
            </a:rPr>
            <a:t>Doing Well (Profit)</a:t>
          </a:r>
          <a:endParaRPr lang="en-US" sz="2500" kern="1200" dirty="0">
            <a:solidFill>
              <a:schemeClr val="accent1">
                <a:lumMod val="75000"/>
              </a:schemeClr>
            </a:solidFill>
          </a:endParaRPr>
        </a:p>
      </dsp:txBody>
      <dsp:txXfrm>
        <a:off x="65735" y="2570008"/>
        <a:ext cx="1940217" cy="1280861"/>
      </dsp:txXfrm>
    </dsp:sp>
    <dsp:sp modelId="{AE2968F1-FCD0-42D9-974A-D21C9D4F3184}">
      <dsp:nvSpPr>
        <dsp:cNvPr id="0" name=""/>
        <dsp:cNvSpPr/>
      </dsp:nvSpPr>
      <dsp:spPr>
        <a:xfrm>
          <a:off x="3028738" y="1115170"/>
          <a:ext cx="2071687" cy="1346596"/>
        </a:xfrm>
        <a:prstGeom prst="round2SameRect">
          <a:avLst/>
        </a:prstGeom>
        <a:solidFill>
          <a:schemeClr val="accent4">
            <a:hueOff val="-3425492"/>
            <a:satOff val="0"/>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1">
                  <a:lumMod val="75000"/>
                </a:schemeClr>
              </a:solidFill>
            </a:rPr>
            <a:t>Doing Good (CSR)</a:t>
          </a:r>
          <a:endParaRPr lang="en-US" sz="2500" kern="1200" dirty="0">
            <a:solidFill>
              <a:schemeClr val="accent1">
                <a:lumMod val="75000"/>
              </a:schemeClr>
            </a:solidFill>
          </a:endParaRPr>
        </a:p>
      </dsp:txBody>
      <dsp:txXfrm>
        <a:off x="3094473" y="1180905"/>
        <a:ext cx="1940217" cy="1280861"/>
      </dsp:txXfrm>
    </dsp:sp>
    <dsp:sp modelId="{B3674014-097B-43DE-9C2C-535CE91E837F}">
      <dsp:nvSpPr>
        <dsp:cNvPr id="0" name=""/>
        <dsp:cNvSpPr/>
      </dsp:nvSpPr>
      <dsp:spPr>
        <a:xfrm>
          <a:off x="3097775" y="3610407"/>
          <a:ext cx="2071687" cy="1346596"/>
        </a:xfrm>
        <a:prstGeom prst="round2SameRect">
          <a:avLst/>
        </a:prstGeom>
        <a:solidFill>
          <a:schemeClr val="accent4">
            <a:hueOff val="-6850984"/>
            <a:satOff val="0"/>
            <a:lumOff val="-9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en-US" sz="2500" kern="1200" smtClean="0">
              <a:solidFill>
                <a:schemeClr val="accent1">
                  <a:lumMod val="75000"/>
                </a:schemeClr>
              </a:solidFill>
            </a:rPr>
            <a:t>Creating Shared Value (CSV)</a:t>
          </a:r>
          <a:endParaRPr lang="en-US" sz="2500" kern="1200" dirty="0">
            <a:solidFill>
              <a:schemeClr val="accent1">
                <a:lumMod val="75000"/>
              </a:schemeClr>
            </a:solidFill>
          </a:endParaRPr>
        </a:p>
      </dsp:txBody>
      <dsp:txXfrm>
        <a:off x="3163510" y="3676142"/>
        <a:ext cx="1940217" cy="1280861"/>
      </dsp:txXfrm>
    </dsp:sp>
    <dsp:sp modelId="{EFD9E2F3-512F-423E-A9B1-542B48F48EFE}">
      <dsp:nvSpPr>
        <dsp:cNvPr id="0" name=""/>
        <dsp:cNvSpPr/>
      </dsp:nvSpPr>
      <dsp:spPr>
        <a:xfrm>
          <a:off x="6021957" y="2590779"/>
          <a:ext cx="2071687" cy="1346596"/>
        </a:xfrm>
        <a:prstGeom prst="round2SameRect">
          <a:avLst/>
        </a:prstGeom>
        <a:solidFill>
          <a:schemeClr val="accent4">
            <a:hueOff val="-10276477"/>
            <a:satOff val="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en-US" sz="2500" kern="1200" smtClean="0">
              <a:solidFill>
                <a:schemeClr val="accent1">
                  <a:lumMod val="75000"/>
                </a:schemeClr>
              </a:solidFill>
            </a:rPr>
            <a:t>Doing Poor (Losses)</a:t>
          </a:r>
          <a:endParaRPr lang="en-US" sz="2500" kern="1200" dirty="0">
            <a:solidFill>
              <a:schemeClr val="accent1">
                <a:lumMod val="75000"/>
              </a:schemeClr>
            </a:solidFill>
          </a:endParaRPr>
        </a:p>
      </dsp:txBody>
      <dsp:txXfrm>
        <a:off x="6087692" y="2656514"/>
        <a:ext cx="1940217" cy="12808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E0C649-3796-4F1E-8A55-0097195947DA}" type="slidenum">
              <a:rPr lang="cs-CZ" altLang="en-US"/>
              <a:pPr>
                <a:spcBef>
                  <a:spcPct val="0"/>
                </a:spcBef>
              </a:pPr>
              <a:t>1</a:t>
            </a:fld>
            <a:endParaRPr lang="cs-CZ"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031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405EAA1-AEFC-4E24-B4C2-FBE1E8C2F783}" type="slidenum">
              <a:rPr lang="cs-CZ" altLang="en-US"/>
              <a:pPr algn="r" eaLnBrk="1" hangingPunct="1">
                <a:spcBef>
                  <a:spcPct val="0"/>
                </a:spcBef>
              </a:pPr>
              <a:t>50</a:t>
            </a:fld>
            <a:endParaRPr lang="cs-CZ"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427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BC55BD6-5651-40E5-AF10-3C82F7CB9FE9}" type="slidenum">
              <a:rPr lang="cs-CZ" altLang="en-US"/>
              <a:pPr algn="r" eaLnBrk="1" hangingPunct="1">
                <a:spcBef>
                  <a:spcPct val="0"/>
                </a:spcBef>
              </a:pPr>
              <a:t>2</a:t>
            </a:fld>
            <a:endParaRPr lang="cs-CZ"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093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DA9F2F-844C-498D-A6A0-AE8E7709748F}" type="slidenum">
              <a:rPr lang="cs-CZ" altLang="en-US"/>
              <a:pPr algn="r" eaLnBrk="1" hangingPunct="1">
                <a:spcBef>
                  <a:spcPct val="0"/>
                </a:spcBef>
              </a:pPr>
              <a:t>6</a:t>
            </a:fld>
            <a:endParaRPr lang="cs-CZ"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3335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1419A1-2A02-43C4-885A-9D5655D6720D}" type="slidenum">
              <a:rPr lang="cs-CZ" altLang="en-US"/>
              <a:pPr>
                <a:spcBef>
                  <a:spcPct val="0"/>
                </a:spcBef>
              </a:pPr>
              <a:t>7</a:t>
            </a:fld>
            <a:endParaRPr lang="cs-CZ"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0601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C533B5-2530-4D06-B254-E416CFF1FF1D}" type="slidenum">
              <a:rPr lang="cs-CZ" altLang="en-US"/>
              <a:pPr>
                <a:spcBef>
                  <a:spcPct val="0"/>
                </a:spcBef>
              </a:pPr>
              <a:t>9</a:t>
            </a:fld>
            <a:endParaRPr lang="cs-CZ"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214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6234FE-27A1-4037-B214-3B6FEACF133F}" type="slidenum">
              <a:rPr lang="cs-CZ" altLang="en-US"/>
              <a:pPr>
                <a:spcBef>
                  <a:spcPct val="0"/>
                </a:spcBef>
              </a:pPr>
              <a:t>10</a:t>
            </a:fld>
            <a:endParaRPr lang="cs-CZ"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928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E8C6A9-0986-4823-B6DF-2AFD00AE5336}" type="slidenum">
              <a:rPr lang="cs-CZ" altLang="en-US"/>
              <a:pPr>
                <a:spcBef>
                  <a:spcPct val="0"/>
                </a:spcBef>
              </a:pPr>
              <a:t>12</a:t>
            </a:fld>
            <a:endParaRPr lang="cs-CZ"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105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CA512-EF37-4A45-AF7D-DFF17D6AE4BB}" type="slidenum">
              <a:rPr lang="cs-CZ" altLang="en-US"/>
              <a:pPr>
                <a:spcBef>
                  <a:spcPct val="0"/>
                </a:spcBef>
              </a:pPr>
              <a:t>13</a:t>
            </a:fld>
            <a:endParaRPr lang="cs-CZ"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1938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F4E83A-0443-47C1-9BF7-7924EDC12C11}" type="slidenum">
              <a:rPr lang="cs-CZ" altLang="en-US"/>
              <a:pPr>
                <a:spcBef>
                  <a:spcPct val="0"/>
                </a:spcBef>
              </a:pPr>
              <a:t>14</a:t>
            </a:fld>
            <a:endParaRPr lang="cs-CZ"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smtClean="0">
                <a:latin typeface="Arial" panose="020B0604020202020204" pitchFamily="34" charset="0"/>
              </a:rPr>
              <a:t>CSR Europe was founded at the instigation of European commission</a:t>
            </a:r>
            <a:endParaRPr lang="en-US" altLang="en-US" smtClean="0">
              <a:latin typeface="Arial" panose="020B0604020202020204" pitchFamily="34" charset="0"/>
            </a:endParaRPr>
          </a:p>
        </p:txBody>
      </p:sp>
    </p:spTree>
    <p:extLst>
      <p:ext uri="{BB962C8B-B14F-4D97-AF65-F5344CB8AC3E}">
        <p14:creationId xmlns:p14="http://schemas.microsoft.com/office/powerpoint/2010/main" val="2126164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dirty="0"/>
              <a:t>Define footer – presentation title / department</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ltLang="en-US"/>
              <a:t>Fall 2009, Ondrej Castek: castek@econ.muni.cz</a:t>
            </a:r>
          </a:p>
        </p:txBody>
      </p:sp>
      <p:sp>
        <p:nvSpPr>
          <p:cNvPr id="3" name="Rectangle 5"/>
          <p:cNvSpPr>
            <a:spLocks noGrp="1" noChangeArrowheads="1"/>
          </p:cNvSpPr>
          <p:nvPr>
            <p:ph type="sldNum" sz="quarter" idx="11"/>
          </p:nvPr>
        </p:nvSpPr>
        <p:spPr>
          <a:ln/>
        </p:spPr>
        <p:txBody>
          <a:bodyPr/>
          <a:lstStyle>
            <a:lvl1pPr>
              <a:defRPr/>
            </a:lvl1pPr>
          </a:lstStyle>
          <a:p>
            <a:pPr>
              <a:defRPr/>
            </a:pPr>
            <a:fld id="{26FCBEAA-F703-45DF-B6B0-331C3666821D}" type="slidenum">
              <a:rPr lang="cs-CZ" altLang="cs-CZ"/>
              <a:pPr>
                <a:defRPr/>
              </a:pPr>
              <a:t>‹#›</a:t>
            </a:fld>
            <a:endParaRPr lang="cs-CZ" altLang="cs-CZ"/>
          </a:p>
        </p:txBody>
      </p:sp>
    </p:spTree>
    <p:extLst>
      <p:ext uri="{BB962C8B-B14F-4D97-AF65-F5344CB8AC3E}">
        <p14:creationId xmlns:p14="http://schemas.microsoft.com/office/powerpoint/2010/main" val="401095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cs-CZ" altLang="en-US"/>
              <a:t>Fall 2009, Ondrej Castek: castek@econ.muni.cz</a:t>
            </a:r>
          </a:p>
        </p:txBody>
      </p:sp>
      <p:sp>
        <p:nvSpPr>
          <p:cNvPr id="5" name="Rectangle 5"/>
          <p:cNvSpPr>
            <a:spLocks noGrp="1" noChangeArrowheads="1"/>
          </p:cNvSpPr>
          <p:nvPr>
            <p:ph type="sldNum" sz="quarter" idx="11"/>
          </p:nvPr>
        </p:nvSpPr>
        <p:spPr>
          <a:ln/>
        </p:spPr>
        <p:txBody>
          <a:bodyPr/>
          <a:lstStyle>
            <a:lvl1pPr>
              <a:defRPr/>
            </a:lvl1pPr>
          </a:lstStyle>
          <a:p>
            <a:pPr>
              <a:defRPr/>
            </a:pPr>
            <a:fld id="{EF58FDFF-BF0C-4E0E-83F2-477CDE2888A2}" type="slidenum">
              <a:rPr lang="cs-CZ" altLang="cs-CZ"/>
              <a:pPr>
                <a:defRPr/>
              </a:pPr>
              <a:t>‹#›</a:t>
            </a:fld>
            <a:endParaRPr lang="cs-CZ" altLang="cs-CZ"/>
          </a:p>
        </p:txBody>
      </p:sp>
    </p:spTree>
    <p:extLst>
      <p:ext uri="{BB962C8B-B14F-4D97-AF65-F5344CB8AC3E}">
        <p14:creationId xmlns:p14="http://schemas.microsoft.com/office/powerpoint/2010/main" val="104561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cs-CZ" altLang="en-US" smtClean="0"/>
              <a:t>The Corporate Social Responsibility</a:t>
            </a:r>
            <a:endParaRPr lang="cs-CZ" altLang="en-US" dirty="0" smtClean="0"/>
          </a:p>
        </p:txBody>
      </p:sp>
      <p:sp>
        <p:nvSpPr>
          <p:cNvPr id="6147" name="Rectangle 3"/>
          <p:cNvSpPr>
            <a:spLocks noGrp="1" noChangeArrowheads="1"/>
          </p:cNvSpPr>
          <p:nvPr>
            <p:ph type="subTitle" idx="1"/>
          </p:nvPr>
        </p:nvSpPr>
        <p:spPr/>
        <p:txBody>
          <a:bodyPr/>
          <a:lstStyle/>
          <a:p>
            <a:r>
              <a:rPr lang="en-US" altLang="en-US" dirty="0" smtClean="0"/>
              <a:t>Seto </a:t>
            </a:r>
            <a:r>
              <a:rPr lang="en-US" altLang="en-US" dirty="0" err="1" smtClean="0"/>
              <a:t>Satriyo</a:t>
            </a:r>
            <a:r>
              <a:rPr lang="en-US" altLang="en-US" dirty="0" smtClean="0"/>
              <a:t> Bayu </a:t>
            </a:r>
            <a:r>
              <a:rPr lang="en-US" altLang="en-US" dirty="0" err="1" smtClean="0"/>
              <a:t>AJi</a:t>
            </a:r>
            <a:endParaRPr lang="cs-CZ" altLang="en-US" dirty="0" smtClean="0"/>
          </a:p>
          <a:p>
            <a:r>
              <a:rPr lang="en-US" altLang="en-US" dirty="0" smtClean="0"/>
              <a:t>491280</a:t>
            </a:r>
            <a:r>
              <a:rPr lang="cs-CZ" altLang="en-US" dirty="0" smtClean="0"/>
              <a:t>@muni.cz</a:t>
            </a:r>
            <a:endParaRPr lang="cs-CZ" altLang="en-US" dirty="0"/>
          </a:p>
        </p:txBody>
      </p:sp>
    </p:spTree>
    <p:extLst>
      <p:ext uri="{BB962C8B-B14F-4D97-AF65-F5344CB8AC3E}">
        <p14:creationId xmlns:p14="http://schemas.microsoft.com/office/powerpoint/2010/main" val="274044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6"/>
          <p:cNvSpPr>
            <a:spLocks noGrp="1" noChangeArrowheads="1"/>
          </p:cNvSpPr>
          <p:nvPr>
            <p:ph type="title"/>
          </p:nvPr>
        </p:nvSpPr>
        <p:spPr/>
        <p:txBody>
          <a:bodyPr/>
          <a:lstStyle/>
          <a:p>
            <a:r>
              <a:rPr lang="cs-CZ" altLang="en-US" smtClean="0"/>
              <a:t>Why?</a:t>
            </a:r>
          </a:p>
        </p:txBody>
      </p:sp>
      <p:sp>
        <p:nvSpPr>
          <p:cNvPr id="16388" name="Rectangle 17"/>
          <p:cNvSpPr>
            <a:spLocks noGrp="1" noChangeArrowheads="1"/>
          </p:cNvSpPr>
          <p:nvPr>
            <p:ph type="body" idx="1"/>
          </p:nvPr>
        </p:nvSpPr>
        <p:spPr>
          <a:xfrm>
            <a:off x="718800" y="1323833"/>
            <a:ext cx="10753200" cy="4508167"/>
          </a:xfrm>
        </p:spPr>
        <p:txBody>
          <a:bodyPr/>
          <a:lstStyle/>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License to operate</a:t>
            </a:r>
          </a:p>
          <a:p>
            <a:pPr lvl="0">
              <a:spcBef>
                <a:spcPct val="20000"/>
              </a:spcBef>
              <a:buClr>
                <a:srgbClr val="7D1E1E"/>
              </a:buClr>
              <a:buSzPct val="85000"/>
              <a:tabLst>
                <a:tab pos="3763963" algn="l"/>
              </a:tabLst>
            </a:pPr>
            <a:r>
              <a:rPr lang="cs-CZ" altLang="en-US" sz="2000" b="1" dirty="0">
                <a:solidFill>
                  <a:srgbClr val="000000"/>
                </a:solidFill>
                <a:latin typeface="Verdana"/>
              </a:rPr>
              <a:t> </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Avoiding additional taxation or regulation</a:t>
            </a:r>
            <a:endParaRPr lang="en-US" altLang="en-US" sz="2000" b="1"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endParaRPr lang="en-US" altLang="en-US" sz="2000" b="1"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r>
              <a:rPr lang="en-US" altLang="en-US" sz="2000" b="1" dirty="0">
                <a:solidFill>
                  <a:srgbClr val="000000"/>
                </a:solidFill>
                <a:latin typeface="Verdana"/>
              </a:rPr>
              <a:t> The most important and strategic part for every business organization in decision making</a:t>
            </a:r>
          </a:p>
          <a:p>
            <a:pPr lvl="0">
              <a:spcBef>
                <a:spcPct val="20000"/>
              </a:spcBef>
              <a:buClr>
                <a:srgbClr val="7D1E1E"/>
              </a:buClr>
              <a:buSzPct val="85000"/>
              <a:tabLst>
                <a:tab pos="3763963" algn="l"/>
              </a:tabLst>
            </a:pPr>
            <a:endParaRPr lang="en-US" altLang="en-US" sz="2000" b="1"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r>
              <a:rPr lang="en-US" altLang="en-US" sz="2000" b="1" dirty="0">
                <a:solidFill>
                  <a:srgbClr val="000000"/>
                </a:solidFill>
                <a:latin typeface="Verdana"/>
              </a:rPr>
              <a:t> Anticipate the future needs of society</a:t>
            </a:r>
            <a:endParaRPr lang="cs-CZ" altLang="en-US" sz="2000" b="1"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endParaRPr lang="cs-CZ" altLang="en-US" sz="2000"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r>
              <a:rPr lang="cs-CZ" altLang="en-US" sz="2000" dirty="0">
                <a:solidFill>
                  <a:srgbClr val="000000"/>
                </a:solidFill>
                <a:latin typeface="Verdana"/>
              </a:rPr>
              <a:t> </a:t>
            </a:r>
            <a:r>
              <a:rPr lang="cs-CZ" altLang="en-US" sz="2000" b="1" dirty="0">
                <a:solidFill>
                  <a:srgbClr val="000000"/>
                </a:solidFill>
                <a:latin typeface="Verdana"/>
              </a:rPr>
              <a:t>Competitive Advantag</a:t>
            </a:r>
            <a:r>
              <a:rPr lang="en-US" altLang="en-US" sz="2000" b="1" dirty="0">
                <a:solidFill>
                  <a:srgbClr val="000000"/>
                </a:solidFill>
                <a:latin typeface="Verdana"/>
              </a:rPr>
              <a:t>e</a:t>
            </a:r>
            <a:endParaRPr lang="cs-CZ" altLang="en-US" sz="2000" b="1" dirty="0">
              <a:solidFill>
                <a:srgbClr val="000000"/>
              </a:solidFill>
              <a:latin typeface="Verdana"/>
            </a:endParaRPr>
          </a:p>
          <a:p>
            <a:endParaRPr lang="cs-CZ" altLang="en-US" dirty="0"/>
          </a:p>
        </p:txBody>
      </p:sp>
    </p:spTree>
    <p:extLst>
      <p:ext uri="{BB962C8B-B14F-4D97-AF65-F5344CB8AC3E}">
        <p14:creationId xmlns:p14="http://schemas.microsoft.com/office/powerpoint/2010/main" val="394584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Corporate Citizenship Concepts</a:t>
            </a:r>
            <a:endParaRPr lang="en-US" dirty="0"/>
          </a:p>
        </p:txBody>
      </p:sp>
      <p:sp>
        <p:nvSpPr>
          <p:cNvPr id="25" name="Content Placeholder 24"/>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cs-CZ" altLang="en-US" smtClean="0"/>
              <a:t>Fall 2009, Ondrej Castek: castek@econ.muni.cz</a:t>
            </a:r>
            <a:endParaRPr lang="cs-CZ" altLang="en-US"/>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11</a:t>
            </a:fld>
            <a:endParaRPr lang="cs-CZ" altLang="cs-CZ"/>
          </a:p>
        </p:txBody>
      </p:sp>
      <p:grpSp>
        <p:nvGrpSpPr>
          <p:cNvPr id="6" name="Group 3"/>
          <p:cNvGrpSpPr>
            <a:grpSpLocks/>
          </p:cNvGrpSpPr>
          <p:nvPr/>
        </p:nvGrpSpPr>
        <p:grpSpPr bwMode="auto">
          <a:xfrm>
            <a:off x="718800" y="1828800"/>
            <a:ext cx="10753200" cy="3760440"/>
            <a:chOff x="192" y="1200"/>
            <a:chExt cx="5184" cy="2400"/>
          </a:xfrm>
        </p:grpSpPr>
        <p:sp>
          <p:nvSpPr>
            <p:cNvPr id="7" name="Rectangle 4"/>
            <p:cNvSpPr>
              <a:spLocks noChangeArrowheads="1"/>
            </p:cNvSpPr>
            <p:nvPr/>
          </p:nvSpPr>
          <p:spPr bwMode="auto">
            <a:xfrm>
              <a:off x="192" y="1200"/>
              <a:ext cx="2160" cy="528"/>
            </a:xfrm>
            <a:prstGeom prst="rect">
              <a:avLst/>
            </a:prstGeom>
            <a:solidFill>
              <a:srgbClr val="FCB43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i="1" dirty="0"/>
                <a:t>Corporate Social…</a:t>
              </a:r>
            </a:p>
          </p:txBody>
        </p:sp>
        <p:sp>
          <p:nvSpPr>
            <p:cNvPr id="8" name="Rectangle 5"/>
            <p:cNvSpPr>
              <a:spLocks noChangeArrowheads="1"/>
            </p:cNvSpPr>
            <p:nvPr/>
          </p:nvSpPr>
          <p:spPr bwMode="auto">
            <a:xfrm>
              <a:off x="192" y="1728"/>
              <a:ext cx="2160"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i="1"/>
                <a:t>Responsibility </a:t>
              </a:r>
            </a:p>
          </p:txBody>
        </p:sp>
        <p:sp>
          <p:nvSpPr>
            <p:cNvPr id="9" name="Rectangle 6"/>
            <p:cNvSpPr>
              <a:spLocks noChangeArrowheads="1"/>
            </p:cNvSpPr>
            <p:nvPr/>
          </p:nvSpPr>
          <p:spPr bwMode="auto">
            <a:xfrm>
              <a:off x="192" y="2976"/>
              <a:ext cx="2160"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i="1"/>
                <a:t>Performance</a:t>
              </a:r>
            </a:p>
          </p:txBody>
        </p:sp>
        <p:sp>
          <p:nvSpPr>
            <p:cNvPr id="10" name="Rectangle 7"/>
            <p:cNvSpPr>
              <a:spLocks noChangeArrowheads="1"/>
            </p:cNvSpPr>
            <p:nvPr/>
          </p:nvSpPr>
          <p:spPr bwMode="auto">
            <a:xfrm>
              <a:off x="192" y="2352"/>
              <a:ext cx="2160"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i="1"/>
                <a:t>Responsiveness</a:t>
              </a:r>
            </a:p>
          </p:txBody>
        </p:sp>
        <p:grpSp>
          <p:nvGrpSpPr>
            <p:cNvPr id="11" name="Group 8"/>
            <p:cNvGrpSpPr>
              <a:grpSpLocks/>
            </p:cNvGrpSpPr>
            <p:nvPr/>
          </p:nvGrpSpPr>
          <p:grpSpPr bwMode="auto">
            <a:xfrm>
              <a:off x="2352" y="1200"/>
              <a:ext cx="3024" cy="2400"/>
              <a:chOff x="2352" y="1200"/>
              <a:chExt cx="3024" cy="2400"/>
            </a:xfrm>
          </p:grpSpPr>
          <p:sp>
            <p:nvSpPr>
              <p:cNvPr id="12" name="Rectangle 9"/>
              <p:cNvSpPr>
                <a:spLocks noChangeArrowheads="1"/>
              </p:cNvSpPr>
              <p:nvPr/>
            </p:nvSpPr>
            <p:spPr bwMode="auto">
              <a:xfrm>
                <a:off x="2352" y="1200"/>
                <a:ext cx="3024" cy="528"/>
              </a:xfrm>
              <a:prstGeom prst="rect">
                <a:avLst/>
              </a:prstGeom>
              <a:solidFill>
                <a:srgbClr val="FCB43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i="1"/>
                  <a:t>Emphasizes…</a:t>
                </a:r>
              </a:p>
            </p:txBody>
          </p:sp>
          <p:sp>
            <p:nvSpPr>
              <p:cNvPr id="13" name="Rectangle 10"/>
              <p:cNvSpPr>
                <a:spLocks noChangeArrowheads="1"/>
              </p:cNvSpPr>
              <p:nvPr/>
            </p:nvSpPr>
            <p:spPr bwMode="auto">
              <a:xfrm>
                <a:off x="2352" y="1728"/>
                <a:ext cx="3024"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a:t>Obligation, accountability</a:t>
                </a:r>
              </a:p>
            </p:txBody>
          </p:sp>
          <p:sp>
            <p:nvSpPr>
              <p:cNvPr id="14" name="Rectangle 11"/>
              <p:cNvSpPr>
                <a:spLocks noChangeArrowheads="1"/>
              </p:cNvSpPr>
              <p:nvPr/>
            </p:nvSpPr>
            <p:spPr bwMode="auto">
              <a:xfrm>
                <a:off x="2352" y="2976"/>
                <a:ext cx="3024"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a:t>outcomes, results</a:t>
                </a:r>
              </a:p>
            </p:txBody>
          </p:sp>
          <p:sp>
            <p:nvSpPr>
              <p:cNvPr id="15" name="Rectangle 12"/>
              <p:cNvSpPr>
                <a:spLocks noChangeArrowheads="1"/>
              </p:cNvSpPr>
              <p:nvPr/>
            </p:nvSpPr>
            <p:spPr bwMode="auto">
              <a:xfrm>
                <a:off x="2352" y="2352"/>
                <a:ext cx="3024" cy="624"/>
              </a:xfrm>
              <a:prstGeom prst="rect">
                <a:avLst/>
              </a:prstGeom>
              <a:solidFill>
                <a:srgbClr val="E6DCC4"/>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200" b="1"/>
                  <a:t>action, activity</a:t>
                </a:r>
              </a:p>
            </p:txBody>
          </p:sp>
        </p:grpSp>
      </p:grpSp>
      <p:sp>
        <p:nvSpPr>
          <p:cNvPr id="16" name="AutoShape 13"/>
          <p:cNvSpPr>
            <a:spLocks noChangeArrowheads="1"/>
          </p:cNvSpPr>
          <p:nvPr/>
        </p:nvSpPr>
        <p:spPr bwMode="auto">
          <a:xfrm>
            <a:off x="3071664" y="3405210"/>
            <a:ext cx="304800" cy="457200"/>
          </a:xfrm>
          <a:prstGeom prst="downArrow">
            <a:avLst>
              <a:gd name="adj1" fmla="val 50000"/>
              <a:gd name="adj2" fmla="val 37500"/>
            </a:avLst>
          </a:prstGeom>
          <a:solidFill>
            <a:srgbClr val="3B4C6D"/>
          </a:solidFill>
          <a:ln>
            <a:noFill/>
          </a:ln>
          <a:effectLst>
            <a:outerShdw dist="81320" dir="3080412" algn="ctr" rotWithShape="0">
              <a:schemeClr val="bg2"/>
            </a:outerShdw>
          </a:effectLst>
          <a:extLst>
            <a:ext uri="{91240B29-F687-4F45-9708-019B960494DF}">
              <a14:hiddenLine xmlns:a14="http://schemas.microsoft.com/office/drawing/2010/main" w="9525">
                <a:solidFill>
                  <a:schemeClr val="bg2"/>
                </a:solidFill>
                <a:miter lim="800000"/>
                <a:headEnd/>
                <a:tailEnd/>
              </a14:hiddenLine>
            </a:ext>
          </a:extLst>
        </p:spPr>
        <p:txBody>
          <a:bodyPr vert="eaVert" wrap="none" anchor="ctr"/>
          <a:lstStyle/>
          <a:p>
            <a:endParaRPr lang="en-US"/>
          </a:p>
        </p:txBody>
      </p:sp>
      <p:sp>
        <p:nvSpPr>
          <p:cNvPr id="17" name="AutoShape 13"/>
          <p:cNvSpPr>
            <a:spLocks noChangeArrowheads="1"/>
          </p:cNvSpPr>
          <p:nvPr/>
        </p:nvSpPr>
        <p:spPr bwMode="auto">
          <a:xfrm>
            <a:off x="3071664" y="4414247"/>
            <a:ext cx="304800" cy="457200"/>
          </a:xfrm>
          <a:prstGeom prst="downArrow">
            <a:avLst>
              <a:gd name="adj1" fmla="val 50000"/>
              <a:gd name="adj2" fmla="val 37500"/>
            </a:avLst>
          </a:prstGeom>
          <a:solidFill>
            <a:srgbClr val="3B4C6D"/>
          </a:solidFill>
          <a:ln>
            <a:noFill/>
          </a:ln>
          <a:effectLst>
            <a:outerShdw dist="81320" dir="3080412" algn="ctr" rotWithShape="0">
              <a:schemeClr val="bg2"/>
            </a:outerShdw>
          </a:effectLst>
          <a:extLst>
            <a:ext uri="{91240B29-F687-4F45-9708-019B960494DF}">
              <a14:hiddenLine xmlns:a14="http://schemas.microsoft.com/office/drawing/2010/main" w="9525">
                <a:solidFill>
                  <a:schemeClr val="bg2"/>
                </a:solidFill>
                <a:miter lim="800000"/>
                <a:headEnd/>
                <a:tailEnd/>
              </a14:hiddenLine>
            </a:ext>
          </a:extLst>
        </p:spPr>
        <p:txBody>
          <a:bodyPr vert="eaVert" wrap="none" anchor="ctr"/>
          <a:lstStyle/>
          <a:p>
            <a:endParaRPr lang="en-US"/>
          </a:p>
        </p:txBody>
      </p:sp>
    </p:spTree>
    <p:extLst>
      <p:ext uri="{BB962C8B-B14F-4D97-AF65-F5344CB8AC3E}">
        <p14:creationId xmlns:p14="http://schemas.microsoft.com/office/powerpoint/2010/main" val="282851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6"/>
          <p:cNvSpPr>
            <a:spLocks noGrp="1" noChangeArrowheads="1"/>
          </p:cNvSpPr>
          <p:nvPr>
            <p:ph type="title"/>
          </p:nvPr>
        </p:nvSpPr>
        <p:spPr/>
        <p:txBody>
          <a:bodyPr/>
          <a:lstStyle/>
          <a:p>
            <a:r>
              <a:rPr lang="cs-CZ" altLang="en-US" smtClean="0"/>
              <a:t>History of CSR</a:t>
            </a:r>
          </a:p>
        </p:txBody>
      </p:sp>
      <p:sp>
        <p:nvSpPr>
          <p:cNvPr id="20484" name="Rectangle 17"/>
          <p:cNvSpPr>
            <a:spLocks noGrp="1" noChangeArrowheads="1"/>
          </p:cNvSpPr>
          <p:nvPr>
            <p:ph type="body" idx="1"/>
          </p:nvPr>
        </p:nvSpPr>
        <p:spPr>
          <a:xfrm>
            <a:off x="720000" y="1599044"/>
            <a:ext cx="10753200" cy="3960000"/>
          </a:xfrm>
        </p:spPr>
        <p:txBody>
          <a:bodyPr/>
          <a:lstStyle/>
          <a:p>
            <a:pPr lvl="0">
              <a:spcBef>
                <a:spcPct val="20000"/>
              </a:spcBef>
              <a:buClr>
                <a:srgbClr val="7D1E1E"/>
              </a:buClr>
              <a:buSzPct val="85000"/>
              <a:tabLst>
                <a:tab pos="3763963" algn="l"/>
              </a:tabLst>
            </a:pPr>
            <a:r>
              <a:rPr lang="en-US" altLang="en-US" sz="2000" b="1" dirty="0" smtClean="0">
                <a:solidFill>
                  <a:srgbClr val="000000"/>
                </a:solidFill>
                <a:latin typeface="Verdana"/>
              </a:rPr>
              <a:t>Early Works</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smtClean="0">
                <a:solidFill>
                  <a:srgbClr val="000000"/>
                </a:solidFill>
                <a:latin typeface="Verdana"/>
              </a:rPr>
              <a:t>M</a:t>
            </a:r>
            <a:r>
              <a:rPr lang="cs-CZ" altLang="en-US" sz="2000" b="1" dirty="0">
                <a:solidFill>
                  <a:srgbClr val="000000"/>
                </a:solidFill>
                <a:latin typeface="Verdana"/>
              </a:rPr>
              <a:t>. P. Follett, 1918, 1924:  social problems are not only a government matter</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Ch. Barnard, 1938: the purpose of business existence is to serve the society</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J. M. Clark, 1939: </a:t>
            </a:r>
            <a:r>
              <a:rPr lang="cs-CZ" altLang="en-US" sz="2000" b="1" i="1" dirty="0">
                <a:solidFill>
                  <a:srgbClr val="000000"/>
                </a:solidFill>
                <a:latin typeface="Verdana"/>
              </a:rPr>
              <a:t>Social Control of Business</a:t>
            </a:r>
          </a:p>
          <a:p>
            <a:pPr lvl="0">
              <a:spcBef>
                <a:spcPct val="20000"/>
              </a:spcBef>
              <a:buClr>
                <a:srgbClr val="7D1E1E"/>
              </a:buClr>
              <a:buSzPct val="85000"/>
              <a:buFont typeface="Wingdings" panose="05000000000000000000" pitchFamily="2" charset="2"/>
              <a:buChar char="n"/>
              <a:tabLst>
                <a:tab pos="3763963" algn="l"/>
              </a:tabLst>
            </a:pPr>
            <a:r>
              <a:rPr lang="cs-CZ" altLang="en-US" sz="2000" b="1" i="1" dirty="0">
                <a:solidFill>
                  <a:srgbClr val="000000"/>
                </a:solidFill>
                <a:latin typeface="Verdana"/>
              </a:rPr>
              <a:t> </a:t>
            </a:r>
            <a:r>
              <a:rPr lang="cs-CZ" altLang="en-US" sz="2000" b="1" dirty="0">
                <a:solidFill>
                  <a:srgbClr val="000000"/>
                </a:solidFill>
                <a:latin typeface="Verdana"/>
              </a:rPr>
              <a:t>T. Kreps, 1940: </a:t>
            </a:r>
            <a:r>
              <a:rPr lang="cs-CZ" altLang="en-US" sz="2000" b="1" i="1" dirty="0">
                <a:solidFill>
                  <a:srgbClr val="000000"/>
                </a:solidFill>
                <a:latin typeface="Verdana"/>
              </a:rPr>
              <a:t>Measurement of the Social Performance of Business</a:t>
            </a:r>
            <a:endParaRPr lang="en-US" altLang="en-US" sz="2000" b="1" i="1" dirty="0">
              <a:solidFill>
                <a:srgbClr val="000000"/>
              </a:solidFill>
              <a:latin typeface="Verdana"/>
            </a:endParaRPr>
          </a:p>
          <a:p>
            <a:pPr lvl="0">
              <a:spcBef>
                <a:spcPct val="20000"/>
              </a:spcBef>
              <a:buClr>
                <a:srgbClr val="7D1E1E"/>
              </a:buClr>
              <a:buSzPct val="85000"/>
              <a:buFont typeface="Wingdings" panose="05000000000000000000" pitchFamily="2" charset="2"/>
              <a:buChar char="n"/>
              <a:tabLst>
                <a:tab pos="3763963" algn="l"/>
              </a:tabLst>
            </a:pPr>
            <a:r>
              <a:rPr lang="en-US" altLang="en-US" sz="2000" b="1" dirty="0">
                <a:solidFill>
                  <a:srgbClr val="000000"/>
                </a:solidFill>
                <a:latin typeface="Verdana"/>
              </a:rPr>
              <a:t>Howard Bowen 1953, was the first author who published a book on corporate social responsibility</a:t>
            </a:r>
            <a:endParaRPr lang="cs-CZ" altLang="en-US" sz="2000" b="1" dirty="0">
              <a:solidFill>
                <a:srgbClr val="000000"/>
              </a:solidFill>
              <a:latin typeface="Verdana"/>
            </a:endParaRPr>
          </a:p>
          <a:p>
            <a:endParaRPr lang="cs-CZ" altLang="en-US" dirty="0"/>
          </a:p>
        </p:txBody>
      </p:sp>
    </p:spTree>
    <p:extLst>
      <p:ext uri="{BB962C8B-B14F-4D97-AF65-F5344CB8AC3E}">
        <p14:creationId xmlns:p14="http://schemas.microsoft.com/office/powerpoint/2010/main" val="221961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6"/>
          <p:cNvSpPr>
            <a:spLocks noGrp="1" noChangeArrowheads="1"/>
          </p:cNvSpPr>
          <p:nvPr>
            <p:ph type="title"/>
          </p:nvPr>
        </p:nvSpPr>
        <p:spPr/>
        <p:txBody>
          <a:bodyPr/>
          <a:lstStyle/>
          <a:p>
            <a:r>
              <a:rPr lang="cs-CZ" altLang="en-US" smtClean="0"/>
              <a:t>History of CSR</a:t>
            </a:r>
          </a:p>
        </p:txBody>
      </p:sp>
      <p:sp>
        <p:nvSpPr>
          <p:cNvPr id="22532" name="Rectangle 17"/>
          <p:cNvSpPr>
            <a:spLocks noGrp="1" noChangeArrowheads="1"/>
          </p:cNvSpPr>
          <p:nvPr>
            <p:ph type="body" idx="1"/>
          </p:nvPr>
        </p:nvSpPr>
        <p:spPr/>
        <p:txBody>
          <a:bodyPr/>
          <a:lstStyle/>
          <a:p>
            <a:pPr lvl="0">
              <a:spcBef>
                <a:spcPct val="20000"/>
              </a:spcBef>
              <a:buClr>
                <a:srgbClr val="7D1E1E"/>
              </a:buClr>
              <a:buSzPct val="85000"/>
              <a:tabLst>
                <a:tab pos="3763963" algn="l"/>
              </a:tabLst>
            </a:pPr>
            <a:r>
              <a:rPr lang="cs-CZ" altLang="en-US" sz="2000" b="1" dirty="0">
                <a:solidFill>
                  <a:srgbClr val="000000"/>
                </a:solidFill>
                <a:latin typeface="Verdana"/>
              </a:rPr>
              <a:t>Conditions</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a:t>
            </a:r>
            <a:r>
              <a:rPr lang="cs-CZ" altLang="en-US" sz="2000" dirty="0">
                <a:solidFill>
                  <a:srgbClr val="000000"/>
                </a:solidFill>
                <a:latin typeface="Verdana"/>
              </a:rPr>
              <a:t>excess of demand over supply</a:t>
            </a:r>
          </a:p>
          <a:p>
            <a:pPr lvl="0">
              <a:spcBef>
                <a:spcPct val="20000"/>
              </a:spcBef>
              <a:buClr>
                <a:srgbClr val="7D1E1E"/>
              </a:buClr>
              <a:buSzPct val="85000"/>
              <a:buFont typeface="Wingdings" panose="05000000000000000000" pitchFamily="2" charset="2"/>
              <a:buChar char="n"/>
              <a:tabLst>
                <a:tab pos="3763963" algn="l"/>
              </a:tabLst>
            </a:pPr>
            <a:r>
              <a:rPr lang="cs-CZ" altLang="en-US" sz="2000" dirty="0">
                <a:solidFill>
                  <a:srgbClr val="000000"/>
                </a:solidFill>
                <a:latin typeface="Verdana"/>
              </a:rPr>
              <a:t> enormous labor specialization</a:t>
            </a:r>
          </a:p>
          <a:p>
            <a:pPr lvl="0">
              <a:spcBef>
                <a:spcPct val="20000"/>
              </a:spcBef>
              <a:buClr>
                <a:srgbClr val="7D1E1E"/>
              </a:buClr>
              <a:buSzPct val="85000"/>
              <a:buFont typeface="Wingdings" panose="05000000000000000000" pitchFamily="2" charset="2"/>
              <a:buChar char="n"/>
              <a:tabLst>
                <a:tab pos="3763963" algn="l"/>
              </a:tabLst>
            </a:pPr>
            <a:r>
              <a:rPr lang="cs-CZ" altLang="en-US" sz="2000" dirty="0">
                <a:solidFill>
                  <a:srgbClr val="000000"/>
                </a:solidFill>
                <a:latin typeface="Verdana"/>
              </a:rPr>
              <a:t> need for large amounts of capital</a:t>
            </a:r>
          </a:p>
          <a:p>
            <a:pPr lvl="0">
              <a:spcBef>
                <a:spcPct val="20000"/>
              </a:spcBef>
              <a:buClr>
                <a:srgbClr val="7D1E1E"/>
              </a:buClr>
              <a:buSzPct val="85000"/>
              <a:buFont typeface="Wingdings" panose="05000000000000000000" pitchFamily="2" charset="2"/>
              <a:buChar char="n"/>
              <a:tabLst>
                <a:tab pos="3763963" algn="l"/>
              </a:tabLst>
            </a:pPr>
            <a:r>
              <a:rPr lang="cs-CZ" altLang="en-US" sz="2000" dirty="0">
                <a:solidFill>
                  <a:srgbClr val="000000"/>
                </a:solidFill>
                <a:latin typeface="Verdana"/>
              </a:rPr>
              <a:t> growth of capital intensity </a:t>
            </a:r>
            <a:endParaRPr lang="cs-CZ" altLang="en-US" sz="2400" dirty="0">
              <a:solidFill>
                <a:srgbClr val="000000"/>
              </a:solidFill>
              <a:latin typeface="Verdana"/>
            </a:endParaRPr>
          </a:p>
          <a:p>
            <a:endParaRPr lang="cs-CZ" altLang="en-US" dirty="0" smtClean="0"/>
          </a:p>
        </p:txBody>
      </p:sp>
    </p:spTree>
    <p:extLst>
      <p:ext uri="{BB962C8B-B14F-4D97-AF65-F5344CB8AC3E}">
        <p14:creationId xmlns:p14="http://schemas.microsoft.com/office/powerpoint/2010/main" val="594788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6"/>
          <p:cNvSpPr>
            <a:spLocks noGrp="1" noChangeArrowheads="1"/>
          </p:cNvSpPr>
          <p:nvPr>
            <p:ph type="title"/>
          </p:nvPr>
        </p:nvSpPr>
        <p:spPr/>
        <p:txBody>
          <a:bodyPr/>
          <a:lstStyle/>
          <a:p>
            <a:r>
              <a:rPr lang="cs-CZ" altLang="en-US" smtClean="0"/>
              <a:t>History of CSR</a:t>
            </a:r>
          </a:p>
        </p:txBody>
      </p:sp>
      <p:sp>
        <p:nvSpPr>
          <p:cNvPr id="24580" name="Rectangle 17"/>
          <p:cNvSpPr>
            <a:spLocks noGrp="1" noChangeArrowheads="1"/>
          </p:cNvSpPr>
          <p:nvPr>
            <p:ph type="body" idx="1"/>
          </p:nvPr>
        </p:nvSpPr>
        <p:spPr/>
        <p:txBody>
          <a:bodyPr/>
          <a:lstStyle/>
          <a:p>
            <a:pPr lvl="0">
              <a:spcBef>
                <a:spcPct val="20000"/>
              </a:spcBef>
              <a:buClr>
                <a:srgbClr val="7D1E1E"/>
              </a:buClr>
              <a:buSzPct val="85000"/>
              <a:tabLst>
                <a:tab pos="3763963" algn="l"/>
              </a:tabLst>
            </a:pPr>
            <a:r>
              <a:rPr lang="cs-CZ" altLang="en-US" sz="2000" b="1" dirty="0">
                <a:solidFill>
                  <a:srgbClr val="000000"/>
                </a:solidFill>
                <a:latin typeface="Verdana"/>
              </a:rPr>
              <a:t>Boom</a:t>
            </a:r>
          </a:p>
          <a:p>
            <a:pPr lvl="0">
              <a:spcBef>
                <a:spcPct val="20000"/>
              </a:spcBef>
              <a:buClr>
                <a:srgbClr val="7D1E1E"/>
              </a:buClr>
              <a:buSzPct val="85000"/>
              <a:buFont typeface="Wingdings" panose="05000000000000000000" pitchFamily="2" charset="2"/>
              <a:buChar char="n"/>
              <a:tabLst>
                <a:tab pos="3763963" algn="l"/>
              </a:tabLst>
            </a:pPr>
            <a:r>
              <a:rPr lang="cs-CZ" altLang="en-US" sz="2000" b="1" dirty="0">
                <a:solidFill>
                  <a:srgbClr val="000000"/>
                </a:solidFill>
                <a:latin typeface="Verdana"/>
              </a:rPr>
              <a:t> </a:t>
            </a:r>
            <a:r>
              <a:rPr lang="cs-CZ" altLang="en-US" sz="2000" dirty="0">
                <a:solidFill>
                  <a:srgbClr val="000000"/>
                </a:solidFill>
                <a:latin typeface="Verdana"/>
              </a:rPr>
              <a:t>H. Bowen, 1953: </a:t>
            </a:r>
            <a:r>
              <a:rPr lang="cs-CZ" altLang="en-US" sz="2000" i="1" dirty="0">
                <a:solidFill>
                  <a:srgbClr val="000000"/>
                </a:solidFill>
                <a:latin typeface="Verdana"/>
              </a:rPr>
              <a:t>Social Responsibilities of a Businessman</a:t>
            </a:r>
          </a:p>
          <a:p>
            <a:pPr lvl="0">
              <a:spcBef>
                <a:spcPct val="20000"/>
              </a:spcBef>
              <a:buClr>
                <a:srgbClr val="7D1E1E"/>
              </a:buClr>
              <a:buSzPct val="85000"/>
              <a:buFont typeface="Wingdings" panose="05000000000000000000" pitchFamily="2" charset="2"/>
              <a:buChar char="n"/>
              <a:tabLst>
                <a:tab pos="3763963" algn="l"/>
              </a:tabLst>
            </a:pPr>
            <a:r>
              <a:rPr lang="cs-CZ" altLang="en-US" sz="2000" i="1" dirty="0">
                <a:solidFill>
                  <a:srgbClr val="000000"/>
                </a:solidFill>
                <a:latin typeface="Verdana"/>
              </a:rPr>
              <a:t> </a:t>
            </a:r>
            <a:r>
              <a:rPr lang="cs-CZ" altLang="en-US" sz="2000" dirty="0">
                <a:solidFill>
                  <a:srgbClr val="000000"/>
                </a:solidFill>
                <a:latin typeface="Verdana"/>
              </a:rPr>
              <a:t>A. B. Carroll: </a:t>
            </a:r>
            <a:r>
              <a:rPr lang="cs-CZ" altLang="en-US" sz="2000" i="1" dirty="0">
                <a:solidFill>
                  <a:srgbClr val="000000"/>
                </a:solidFill>
                <a:latin typeface="Verdana"/>
              </a:rPr>
              <a:t>A Three Dimensional Conceptual Model of Corporate Performance.</a:t>
            </a:r>
          </a:p>
          <a:p>
            <a:pPr lvl="0">
              <a:spcBef>
                <a:spcPct val="20000"/>
              </a:spcBef>
              <a:buClr>
                <a:srgbClr val="7D1E1E"/>
              </a:buClr>
              <a:buSzPct val="85000"/>
              <a:buFont typeface="Wingdings" panose="05000000000000000000" pitchFamily="2" charset="2"/>
              <a:buChar char="n"/>
              <a:tabLst>
                <a:tab pos="3763963" algn="l"/>
              </a:tabLst>
            </a:pPr>
            <a:r>
              <a:rPr lang="cs-CZ" altLang="en-US" sz="2000" i="1" dirty="0">
                <a:solidFill>
                  <a:srgbClr val="000000"/>
                </a:solidFill>
                <a:latin typeface="Verdana"/>
              </a:rPr>
              <a:t> </a:t>
            </a:r>
            <a:r>
              <a:rPr lang="cs-CZ" altLang="en-US" sz="2000" dirty="0">
                <a:solidFill>
                  <a:srgbClr val="000000"/>
                </a:solidFill>
                <a:latin typeface="Verdana"/>
              </a:rPr>
              <a:t>Mid: 70s a project focusing CSR at Harvard Business School</a:t>
            </a:r>
          </a:p>
          <a:p>
            <a:pPr lvl="0">
              <a:spcBef>
                <a:spcPct val="20000"/>
              </a:spcBef>
              <a:buClr>
                <a:srgbClr val="7D1E1E"/>
              </a:buClr>
              <a:buSzPct val="85000"/>
              <a:buFont typeface="Wingdings" panose="05000000000000000000" pitchFamily="2" charset="2"/>
              <a:buChar char="n"/>
              <a:tabLst>
                <a:tab pos="3763963" algn="l"/>
              </a:tabLst>
            </a:pPr>
            <a:r>
              <a:rPr lang="cs-CZ" altLang="en-US" sz="2000" dirty="0">
                <a:solidFill>
                  <a:srgbClr val="000000"/>
                </a:solidFill>
                <a:latin typeface="Verdana"/>
              </a:rPr>
              <a:t> World Economic Forum Meeting (Davos), 1973: Managers’ Code of Conduct</a:t>
            </a:r>
          </a:p>
          <a:p>
            <a:endParaRPr lang="cs-CZ" altLang="en-US" dirty="0" smtClean="0"/>
          </a:p>
        </p:txBody>
      </p:sp>
    </p:spTree>
    <p:extLst>
      <p:ext uri="{BB962C8B-B14F-4D97-AF65-F5344CB8AC3E}">
        <p14:creationId xmlns:p14="http://schemas.microsoft.com/office/powerpoint/2010/main" val="229005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Historical Perspective</a:t>
            </a:r>
            <a:br>
              <a:rPr lang="en-US" altLang="en-US" smtClean="0"/>
            </a:br>
            <a:endParaRPr lang="en-US" dirty="0"/>
          </a:p>
        </p:txBody>
      </p:sp>
      <p:sp>
        <p:nvSpPr>
          <p:cNvPr id="3" name="Content Placeholder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en-US" altLang="en-US" sz="2400" i="1" dirty="0">
                <a:solidFill>
                  <a:srgbClr val="000000"/>
                </a:solidFill>
                <a:latin typeface="Verdana"/>
              </a:rPr>
              <a:t>Economic model</a:t>
            </a:r>
            <a:r>
              <a:rPr lang="en-US" altLang="en-US" sz="2400" dirty="0">
                <a:solidFill>
                  <a:srgbClr val="000000"/>
                </a:solidFill>
                <a:latin typeface="Verdana"/>
              </a:rPr>
              <a:t> – the invisible hand of the marketplace protected societal interest</a:t>
            </a:r>
          </a:p>
          <a:p>
            <a:pPr marL="342900" lvl="0" indent="-342900" eaLnBrk="0" hangingPunct="0">
              <a:spcBef>
                <a:spcPct val="20000"/>
              </a:spcBef>
              <a:buClr>
                <a:srgbClr val="7D1E1E"/>
              </a:buClr>
              <a:buSzTx/>
              <a:buFont typeface="Wingdings" panose="05000000000000000000" pitchFamily="2" charset="2"/>
              <a:buChar char="n"/>
            </a:pPr>
            <a:r>
              <a:rPr lang="en-US" altLang="en-US" sz="2400" i="1" dirty="0">
                <a:solidFill>
                  <a:srgbClr val="000000"/>
                </a:solidFill>
                <a:latin typeface="Verdana"/>
              </a:rPr>
              <a:t>Legal model</a:t>
            </a:r>
            <a:r>
              <a:rPr lang="en-US" altLang="en-US" sz="2400" dirty="0">
                <a:solidFill>
                  <a:srgbClr val="000000"/>
                </a:solidFill>
                <a:latin typeface="Verdana"/>
              </a:rPr>
              <a:t> – laws protected societal interests</a:t>
            </a:r>
          </a:p>
          <a:p>
            <a:pPr marL="342900" lvl="0" indent="-342900" eaLnBrk="0" hangingPunct="0">
              <a:spcBef>
                <a:spcPct val="20000"/>
              </a:spcBef>
              <a:buClr>
                <a:srgbClr val="7D1E1E"/>
              </a:buClr>
              <a:buSzTx/>
              <a:buFont typeface="Wingdings" panose="05000000000000000000" pitchFamily="2" charset="2"/>
              <a:buChar char="n"/>
            </a:pPr>
            <a:r>
              <a:rPr lang="en-US" altLang="en-US" sz="2400" dirty="0">
                <a:solidFill>
                  <a:srgbClr val="000000"/>
                </a:solidFill>
                <a:latin typeface="Verdana"/>
              </a:rPr>
              <a:t>Modified the economic model</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en-US" altLang="en-US" sz="2200" dirty="0">
                <a:solidFill>
                  <a:srgbClr val="000000"/>
                </a:solidFill>
                <a:latin typeface="Verdana"/>
              </a:rPr>
              <a:t>Philanthropy</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en-US" altLang="en-US" sz="2200" dirty="0">
                <a:solidFill>
                  <a:srgbClr val="000000"/>
                </a:solidFill>
                <a:latin typeface="Verdana"/>
              </a:rPr>
              <a:t>Community obligations</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en-US" altLang="en-US" sz="2200" dirty="0">
                <a:solidFill>
                  <a:srgbClr val="000000"/>
                </a:solidFill>
                <a:latin typeface="Verdana"/>
              </a:rPr>
              <a:t>Paternalism</a:t>
            </a:r>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15</a:t>
            </a:fld>
            <a:endParaRPr lang="cs-CZ" altLang="cs-CZ"/>
          </a:p>
        </p:txBody>
      </p:sp>
    </p:spTree>
    <p:extLst>
      <p:ext uri="{BB962C8B-B14F-4D97-AF65-F5344CB8AC3E}">
        <p14:creationId xmlns:p14="http://schemas.microsoft.com/office/powerpoint/2010/main" val="290627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CSR’s evolution	</a:t>
            </a:r>
            <a:endParaRPr lang="en-US" dirty="0"/>
          </a:p>
        </p:txBody>
      </p:sp>
      <p:sp>
        <p:nvSpPr>
          <p:cNvPr id="3" name="Content Placeholder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defRPr/>
            </a:pPr>
            <a:r>
              <a:rPr lang="en-US" altLang="en-US" sz="2400" dirty="0">
                <a:solidFill>
                  <a:srgbClr val="000000"/>
                </a:solidFill>
                <a:latin typeface="Verdana"/>
              </a:rPr>
              <a:t>Early definitions (1950s-1970s): broad and heavily rooted in the ‘social’ element</a:t>
            </a:r>
          </a:p>
          <a:p>
            <a:pPr marL="342900" lvl="0" indent="-342900" eaLnBrk="0" hangingPunct="0">
              <a:spcBef>
                <a:spcPct val="20000"/>
              </a:spcBef>
              <a:buClr>
                <a:srgbClr val="7D1E1E"/>
              </a:buClr>
              <a:buSzTx/>
              <a:buFont typeface="Wingdings" panose="05000000000000000000" pitchFamily="2" charset="2"/>
              <a:buChar char="n"/>
              <a:defRPr/>
            </a:pPr>
            <a:r>
              <a:rPr lang="en-US" altLang="en-US" sz="2400" dirty="0">
                <a:solidFill>
                  <a:srgbClr val="000000"/>
                </a:solidFill>
                <a:latin typeface="Verdana"/>
              </a:rPr>
              <a:t>‘</a:t>
            </a:r>
            <a:r>
              <a:rPr lang="en-US" altLang="en-US" sz="2400" dirty="0" err="1">
                <a:solidFill>
                  <a:srgbClr val="000000"/>
                </a:solidFill>
                <a:latin typeface="Verdana"/>
              </a:rPr>
              <a:t>Conceptualisations</a:t>
            </a:r>
            <a:r>
              <a:rPr lang="en-US" altLang="en-US" sz="2400" dirty="0">
                <a:solidFill>
                  <a:srgbClr val="000000"/>
                </a:solidFill>
                <a:latin typeface="Verdana"/>
              </a:rPr>
              <a:t>’ and models (1970s-1980s): efforts to produce a model of CSR and its institutional role</a:t>
            </a:r>
          </a:p>
          <a:p>
            <a:pPr marL="342900" lvl="0" indent="-342900" eaLnBrk="0" hangingPunct="0">
              <a:spcBef>
                <a:spcPct val="20000"/>
              </a:spcBef>
              <a:buClr>
                <a:srgbClr val="7D1E1E"/>
              </a:buClr>
              <a:buSzTx/>
              <a:buFont typeface="Wingdings" panose="05000000000000000000" pitchFamily="2" charset="2"/>
              <a:buChar char="n"/>
              <a:defRPr/>
            </a:pPr>
            <a:r>
              <a:rPr lang="en-US" altLang="en-US" sz="2400" dirty="0">
                <a:solidFill>
                  <a:srgbClr val="000000"/>
                </a:solidFill>
                <a:latin typeface="Verdana"/>
              </a:rPr>
              <a:t>Business case grows (1980s-): research turned towards </a:t>
            </a:r>
            <a:r>
              <a:rPr lang="en-US" altLang="en-US" sz="2400" dirty="0" err="1">
                <a:solidFill>
                  <a:srgbClr val="000000"/>
                </a:solidFill>
                <a:latin typeface="Verdana"/>
              </a:rPr>
              <a:t>analysing</a:t>
            </a:r>
            <a:r>
              <a:rPr lang="en-US" altLang="en-US" sz="2400" dirty="0">
                <a:solidFill>
                  <a:srgbClr val="000000"/>
                </a:solidFill>
                <a:latin typeface="Verdana"/>
              </a:rPr>
              <a:t> the financial impacts and competitive advantages offered</a:t>
            </a:r>
            <a:endParaRPr lang="en-US" sz="2400" dirty="0">
              <a:solidFill>
                <a:srgbClr val="000000"/>
              </a:solidFill>
              <a:latin typeface="Verdana"/>
            </a:endParaRPr>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16</a:t>
            </a:fld>
            <a:endParaRPr lang="cs-CZ" altLang="cs-CZ"/>
          </a:p>
        </p:txBody>
      </p:sp>
    </p:spTree>
    <p:extLst>
      <p:ext uri="{BB962C8B-B14F-4D97-AF65-F5344CB8AC3E}">
        <p14:creationId xmlns:p14="http://schemas.microsoft.com/office/powerpoint/2010/main" val="131211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0" y="296919"/>
            <a:ext cx="10753200" cy="451576"/>
          </a:xfrm>
        </p:spPr>
        <p:txBody>
          <a:bodyPr/>
          <a:lstStyle/>
          <a:p>
            <a:r>
              <a:rPr lang="en-US" altLang="en-US" dirty="0" smtClean="0"/>
              <a:t>Corporate Social Responsibility (CSR)</a:t>
            </a:r>
            <a:br>
              <a:rPr lang="en-US" altLang="en-US" dirty="0" smtClean="0"/>
            </a:br>
            <a:r>
              <a:rPr lang="en-US" altLang="en-US" dirty="0" smtClean="0"/>
              <a:t>Business Responsibilities in the 21st Century</a:t>
            </a:r>
            <a:endParaRPr lang="en-US" dirty="0"/>
          </a:p>
        </p:txBody>
      </p:sp>
      <p:sp>
        <p:nvSpPr>
          <p:cNvPr id="3" name="Content Placeholder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Demonstrate a commitment to society’s values and contribute to society’s social, environmental, and economic goals through action.</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Insulate society from the negative impacts of  company operations, products and services.</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Share benefits of company activities with key stakeholders as well as with shareholders.</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Demonstrate that the company can make more money by doing the right thing. </a:t>
            </a:r>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17</a:t>
            </a:fld>
            <a:endParaRPr lang="cs-CZ" altLang="cs-CZ"/>
          </a:p>
        </p:txBody>
      </p:sp>
    </p:spTree>
    <p:extLst>
      <p:ext uri="{BB962C8B-B14F-4D97-AF65-F5344CB8AC3E}">
        <p14:creationId xmlns:p14="http://schemas.microsoft.com/office/powerpoint/2010/main" val="420211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0" y="144000"/>
            <a:ext cx="10753200" cy="451576"/>
          </a:xfrm>
        </p:spPr>
        <p:txBody>
          <a:bodyPr/>
          <a:lstStyle/>
          <a:p>
            <a:r>
              <a:rPr lang="en-US" dirty="0" smtClean="0"/>
              <a:t>The Benefits of CSR for the company</a:t>
            </a: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18</a:t>
            </a:fld>
            <a:endParaRPr lang="cs-CZ" altLang="cs-CZ"/>
          </a:p>
        </p:txBody>
      </p:sp>
      <p:sp>
        <p:nvSpPr>
          <p:cNvPr id="7" name="Rectangle 6"/>
          <p:cNvSpPr/>
          <p:nvPr/>
        </p:nvSpPr>
        <p:spPr>
          <a:xfrm>
            <a:off x="540000" y="5766335"/>
            <a:ext cx="3008418" cy="307777"/>
          </a:xfrm>
          <a:prstGeom prst="rect">
            <a:avLst/>
          </a:prstGeom>
        </p:spPr>
        <p:txBody>
          <a:bodyPr wrap="square">
            <a:spAutoFit/>
          </a:bodyPr>
          <a:lstStyle/>
          <a:p>
            <a:r>
              <a:rPr lang="en-US" sz="1400" dirty="0"/>
              <a:t>Paulina </a:t>
            </a:r>
            <a:r>
              <a:rPr lang="en-US" sz="1400" dirty="0" err="1"/>
              <a:t>Księżak</a:t>
            </a:r>
            <a:r>
              <a:rPr lang="en-US" sz="1400" dirty="0"/>
              <a:t> (2016)</a:t>
            </a:r>
          </a:p>
        </p:txBody>
      </p:sp>
      <p:graphicFrame>
        <p:nvGraphicFramePr>
          <p:cNvPr id="15" name="Diagram 14"/>
          <p:cNvGraphicFramePr/>
          <p:nvPr>
            <p:extLst>
              <p:ext uri="{D42A27DB-BD31-4B8C-83A1-F6EECF244321}">
                <p14:modId xmlns:p14="http://schemas.microsoft.com/office/powerpoint/2010/main" val="2987585830"/>
              </p:ext>
            </p:extLst>
          </p:nvPr>
        </p:nvGraphicFramePr>
        <p:xfrm>
          <a:off x="1037231" y="595576"/>
          <a:ext cx="11436824" cy="611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081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Advantage against competitors within CSR elements</a:t>
            </a:r>
            <a:endParaRPr lang="en-US" dirty="0"/>
          </a:p>
        </p:txBody>
      </p:sp>
      <p:sp>
        <p:nvSpPr>
          <p:cNvPr id="3" name="Content Placeholder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creating a positive image of a company</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shaping proper relations with all of the stakeholders</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increasing employees’ morale</a:t>
            </a:r>
          </a:p>
          <a:p>
            <a:pPr marL="342900" lvl="0" indent="-342900" eaLnBrk="0" hangingPunct="0">
              <a:spcBef>
                <a:spcPct val="20000"/>
              </a:spcBef>
              <a:buClr>
                <a:srgbClr val="7D1E1E"/>
              </a:buClr>
              <a:buSzTx/>
              <a:buFont typeface="Wingdings" panose="05000000000000000000" pitchFamily="2" charset="2"/>
              <a:buChar char="n"/>
            </a:pPr>
            <a:r>
              <a:rPr lang="en-US" sz="2400" dirty="0">
                <a:solidFill>
                  <a:srgbClr val="000000"/>
                </a:solidFill>
                <a:latin typeface="Verdana"/>
              </a:rPr>
              <a:t>taking social responsibility of a company into consideration by potential consumers</a:t>
            </a:r>
          </a:p>
          <a:p>
            <a:endParaRPr lang="en-US" dirty="0" smtClean="0"/>
          </a:p>
          <a:p>
            <a:r>
              <a:rPr lang="en-US" dirty="0" smtClean="0"/>
              <a:t>Source : </a:t>
            </a:r>
            <a:r>
              <a:rPr lang="en-US" dirty="0" err="1" smtClean="0"/>
              <a:t>Gołaszews</a:t>
            </a:r>
            <a:r>
              <a:rPr lang="en-US" dirty="0" smtClean="0"/>
              <a:t>- </a:t>
            </a:r>
            <a:r>
              <a:rPr lang="en-US" dirty="0" err="1" smtClean="0"/>
              <a:t>ka-Kaczan</a:t>
            </a:r>
            <a:r>
              <a:rPr lang="en-US" dirty="0" smtClean="0"/>
              <a:t> (2009)</a:t>
            </a:r>
            <a:endParaRPr lang="en-US" dirty="0"/>
          </a:p>
        </p:txBody>
      </p:sp>
      <p:sp>
        <p:nvSpPr>
          <p:cNvPr id="4" name="Footer Placeholder 3"/>
          <p:cNvSpPr>
            <a:spLocks noGrp="1"/>
          </p:cNvSpPr>
          <p:nvPr>
            <p:ph type="ftr" sz="quarter" idx="10"/>
          </p:nvPr>
        </p:nvSpPr>
        <p:spPr/>
        <p:txBody>
          <a:bodyPr/>
          <a:lstStyle/>
          <a:p>
            <a:r>
              <a:rPr lang="cs-CZ" altLang="en-US" smtClean="0"/>
              <a:t>Fall 2009, Ondrej Castek: castek@econ.muni.cz</a:t>
            </a:r>
            <a:endParaRPr lang="cs-CZ" altLang="en-US"/>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19</a:t>
            </a:fld>
            <a:endParaRPr lang="cs-CZ" altLang="cs-CZ"/>
          </a:p>
        </p:txBody>
      </p:sp>
    </p:spTree>
    <p:extLst>
      <p:ext uri="{BB962C8B-B14F-4D97-AF65-F5344CB8AC3E}">
        <p14:creationId xmlns:p14="http://schemas.microsoft.com/office/powerpoint/2010/main" val="355780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9547226" y="6442076"/>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A6A813DF-EB9D-4437-B09D-2DA2F9DEB576}" type="slidenum">
              <a:rPr lang="cs-CZ" altLang="cs-CZ" sz="1000" b="1">
                <a:solidFill>
                  <a:srgbClr val="7D1E1E"/>
                </a:solidFill>
              </a:rPr>
              <a:pPr algn="r" eaLnBrk="1" hangingPunct="1">
                <a:spcBef>
                  <a:spcPct val="0"/>
                </a:spcBef>
                <a:buClrTx/>
                <a:buFontTx/>
                <a:buNone/>
              </a:pPr>
              <a:t>2</a:t>
            </a:fld>
            <a:endParaRPr lang="cs-CZ" altLang="cs-CZ" sz="1000" b="1">
              <a:solidFill>
                <a:srgbClr val="7D1E1E"/>
              </a:solidFill>
            </a:endParaRPr>
          </a:p>
        </p:txBody>
      </p:sp>
      <p:sp>
        <p:nvSpPr>
          <p:cNvPr id="8195" name="Rectangle 16"/>
          <p:cNvSpPr>
            <a:spLocks noGrp="1" noChangeArrowheads="1"/>
          </p:cNvSpPr>
          <p:nvPr>
            <p:ph type="title" idx="4294967295"/>
          </p:nvPr>
        </p:nvSpPr>
        <p:spPr>
          <a:xfrm>
            <a:off x="1439863" y="720725"/>
            <a:ext cx="10752137" cy="450850"/>
          </a:xfrm>
        </p:spPr>
        <p:txBody>
          <a:bodyPr/>
          <a:lstStyle/>
          <a:p>
            <a:pPr eaLnBrk="1" hangingPunct="1"/>
            <a:r>
              <a:rPr lang="cs-CZ" altLang="en-US" b="1" dirty="0" smtClean="0"/>
              <a:t>Content of the lecture</a:t>
            </a:r>
          </a:p>
        </p:txBody>
      </p:sp>
      <p:sp>
        <p:nvSpPr>
          <p:cNvPr id="8196" name="Rectangle 17"/>
          <p:cNvSpPr>
            <a:spLocks noGrp="1" noChangeArrowheads="1"/>
          </p:cNvSpPr>
          <p:nvPr>
            <p:ph type="body" idx="4294967295"/>
          </p:nvPr>
        </p:nvSpPr>
        <p:spPr>
          <a:xfrm>
            <a:off x="4419600" y="1785938"/>
            <a:ext cx="7772400" cy="4357687"/>
          </a:xfrm>
        </p:spPr>
        <p:txBody>
          <a:bodyPr/>
          <a:lstStyle/>
          <a:p>
            <a:pPr marL="457200" indent="-457200">
              <a:tabLst>
                <a:tab pos="3763963" algn="l"/>
              </a:tabLst>
            </a:pPr>
            <a:endParaRPr lang="cs-CZ" altLang="en-US" sz="2000" b="1" dirty="0"/>
          </a:p>
          <a:p>
            <a:pPr marL="457200" indent="-457200">
              <a:buFont typeface="Wingdings" panose="05000000000000000000" pitchFamily="2" charset="2"/>
              <a:buAutoNum type="arabicPeriod"/>
              <a:tabLst>
                <a:tab pos="3763963" algn="l"/>
              </a:tabLst>
            </a:pPr>
            <a:r>
              <a:rPr lang="cs-CZ" altLang="en-US" sz="2000" b="1" dirty="0"/>
              <a:t>What is </a:t>
            </a:r>
            <a:r>
              <a:rPr lang="cs-CZ" altLang="en-US" sz="2000" b="1" dirty="0" smtClean="0"/>
              <a:t>CSR</a:t>
            </a:r>
            <a:endParaRPr lang="en-US" altLang="en-US" sz="2000" b="1" dirty="0" smtClean="0"/>
          </a:p>
          <a:p>
            <a:pPr marL="457200" indent="-457200">
              <a:buFont typeface="Wingdings" panose="05000000000000000000" pitchFamily="2" charset="2"/>
              <a:buAutoNum type="arabicPeriod"/>
              <a:tabLst>
                <a:tab pos="3763963" algn="l"/>
              </a:tabLst>
            </a:pPr>
            <a:r>
              <a:rPr lang="en-US" altLang="en-US" sz="2000" b="1" dirty="0" smtClean="0"/>
              <a:t>History of CSR</a:t>
            </a:r>
            <a:endParaRPr lang="cs-CZ" altLang="en-US" sz="2000" b="1" dirty="0"/>
          </a:p>
          <a:p>
            <a:pPr marL="457200" indent="-457200">
              <a:buFont typeface="Wingdings" panose="05000000000000000000" pitchFamily="2" charset="2"/>
              <a:buAutoNum type="arabicPeriod"/>
              <a:tabLst>
                <a:tab pos="3763963" algn="l"/>
              </a:tabLst>
            </a:pPr>
            <a:r>
              <a:rPr lang="cs-CZ" altLang="en-US" sz="2000" b="1" dirty="0"/>
              <a:t>Why is it important and how to do </a:t>
            </a:r>
            <a:r>
              <a:rPr lang="cs-CZ" altLang="en-US" sz="2000" b="1" dirty="0" smtClean="0"/>
              <a:t>it</a:t>
            </a:r>
            <a:endParaRPr lang="cs-CZ" altLang="en-US" sz="2000" b="1" dirty="0"/>
          </a:p>
          <a:p>
            <a:pPr marL="457200" indent="-457200">
              <a:buFont typeface="Wingdings" panose="05000000000000000000" pitchFamily="2" charset="2"/>
              <a:buAutoNum type="arabicPeriod"/>
              <a:tabLst>
                <a:tab pos="3763963" algn="l"/>
              </a:tabLst>
            </a:pPr>
            <a:r>
              <a:rPr lang="cs-CZ" altLang="en-US" sz="2000" b="1" dirty="0"/>
              <a:t>Critique </a:t>
            </a:r>
            <a:r>
              <a:rPr lang="en-US" altLang="en-US" sz="2000" b="1" dirty="0"/>
              <a:t>and argument </a:t>
            </a:r>
            <a:r>
              <a:rPr lang="cs-CZ" altLang="en-US" sz="2000" b="1" dirty="0"/>
              <a:t>of </a:t>
            </a:r>
            <a:r>
              <a:rPr lang="cs-CZ" altLang="en-US" sz="2000" b="1" dirty="0" smtClean="0"/>
              <a:t>CSR</a:t>
            </a:r>
            <a:endParaRPr lang="en-US" altLang="en-US" sz="2000" b="1" dirty="0" smtClean="0"/>
          </a:p>
          <a:p>
            <a:pPr marL="457200" indent="-457200">
              <a:buFont typeface="Wingdings" panose="05000000000000000000" pitchFamily="2" charset="2"/>
              <a:buAutoNum type="arabicPeriod"/>
              <a:tabLst>
                <a:tab pos="3763963" algn="l"/>
              </a:tabLst>
            </a:pPr>
            <a:r>
              <a:rPr lang="en-US" altLang="en-US" sz="2000" b="1" dirty="0" smtClean="0"/>
              <a:t>Greenwashing</a:t>
            </a:r>
            <a:endParaRPr lang="cs-CZ" altLang="en-US" sz="2000" b="1" dirty="0"/>
          </a:p>
          <a:p>
            <a:pPr marL="457200" indent="-457200">
              <a:buFont typeface="Wingdings" panose="05000000000000000000" pitchFamily="2" charset="2"/>
              <a:buAutoNum type="arabicPeriod"/>
              <a:tabLst>
                <a:tab pos="3763963" algn="l"/>
              </a:tabLst>
            </a:pPr>
            <a:endParaRPr lang="cs-CZ" altLang="en-US" sz="2000" b="1" dirty="0"/>
          </a:p>
        </p:txBody>
      </p:sp>
    </p:spTree>
    <p:extLst>
      <p:ext uri="{BB962C8B-B14F-4D97-AF65-F5344CB8AC3E}">
        <p14:creationId xmlns:p14="http://schemas.microsoft.com/office/powerpoint/2010/main" val="155628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00" y="269623"/>
            <a:ext cx="10753200" cy="451576"/>
          </a:xfrm>
        </p:spPr>
        <p:txBody>
          <a:bodyPr/>
          <a:lstStyle/>
          <a:p>
            <a:r>
              <a:rPr lang="en-US" dirty="0" smtClean="0"/>
              <a:t>The Benefits of CSR for the society</a:t>
            </a: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20</a:t>
            </a:fld>
            <a:endParaRPr lang="cs-CZ" altLang="cs-CZ"/>
          </a:p>
        </p:txBody>
      </p:sp>
      <p:graphicFrame>
        <p:nvGraphicFramePr>
          <p:cNvPr id="15" name="Diagram 14"/>
          <p:cNvGraphicFramePr/>
          <p:nvPr>
            <p:extLst>
              <p:ext uri="{D42A27DB-BD31-4B8C-83A1-F6EECF244321}">
                <p14:modId xmlns:p14="http://schemas.microsoft.com/office/powerpoint/2010/main" val="2063158786"/>
              </p:ext>
            </p:extLst>
          </p:nvPr>
        </p:nvGraphicFramePr>
        <p:xfrm>
          <a:off x="1131248" y="873458"/>
          <a:ext cx="9131868" cy="572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43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Doing Well and Doing Good</a:t>
            </a: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21</a:t>
            </a:fld>
            <a:endParaRPr lang="cs-CZ" altLang="cs-CZ"/>
          </a:p>
        </p:txBody>
      </p:sp>
      <p:sp>
        <p:nvSpPr>
          <p:cNvPr id="7" name="Rectangle 6"/>
          <p:cNvSpPr/>
          <p:nvPr/>
        </p:nvSpPr>
        <p:spPr>
          <a:xfrm>
            <a:off x="2999656" y="5191319"/>
            <a:ext cx="3554884" cy="461665"/>
          </a:xfrm>
          <a:prstGeom prst="rect">
            <a:avLst/>
          </a:prstGeom>
        </p:spPr>
        <p:txBody>
          <a:bodyPr wrap="none">
            <a:spAutoFit/>
          </a:bodyPr>
          <a:lstStyle/>
          <a:p>
            <a:r>
              <a:rPr lang="en-US" dirty="0"/>
              <a:t>Source : </a:t>
            </a:r>
            <a:r>
              <a:rPr lang="en-US" dirty="0" err="1"/>
              <a:t>Hategan</a:t>
            </a:r>
            <a:r>
              <a:rPr lang="en-US" dirty="0"/>
              <a:t> (2018)</a:t>
            </a:r>
          </a:p>
        </p:txBody>
      </p:sp>
      <p:graphicFrame>
        <p:nvGraphicFramePr>
          <p:cNvPr id="17" name="Diagram 16"/>
          <p:cNvGraphicFramePr/>
          <p:nvPr>
            <p:extLst>
              <p:ext uri="{D42A27DB-BD31-4B8C-83A1-F6EECF244321}">
                <p14:modId xmlns:p14="http://schemas.microsoft.com/office/powerpoint/2010/main" val="3299054356"/>
              </p:ext>
            </p:extLst>
          </p:nvPr>
        </p:nvGraphicFramePr>
        <p:xfrm>
          <a:off x="1582224" y="23431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Bent Arrow 19"/>
          <p:cNvSpPr/>
          <p:nvPr/>
        </p:nvSpPr>
        <p:spPr bwMode="auto">
          <a:xfrm>
            <a:off x="2483893" y="1657259"/>
            <a:ext cx="2129050" cy="1044998"/>
          </a:xfrm>
          <a:prstGeom prst="bentArrow">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21" name="Bent Arrow 20"/>
          <p:cNvSpPr/>
          <p:nvPr/>
        </p:nvSpPr>
        <p:spPr bwMode="auto">
          <a:xfrm rot="10800000" flipV="1">
            <a:off x="6735328" y="1657721"/>
            <a:ext cx="1972909" cy="1078495"/>
          </a:xfrm>
          <a:prstGeom prst="ben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22" name="Pentagon 21"/>
          <p:cNvSpPr/>
          <p:nvPr/>
        </p:nvSpPr>
        <p:spPr bwMode="auto">
          <a:xfrm rot="5400000">
            <a:off x="5101671" y="3020687"/>
            <a:ext cx="1089104" cy="525599"/>
          </a:xfrm>
          <a:prstGeom prst="homePlate">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79182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ltLang="cs-CZ" smtClean="0"/>
              <a:t>How to do CSR: Principles</a:t>
            </a:r>
          </a:p>
        </p:txBody>
      </p:sp>
      <p:sp>
        <p:nvSpPr>
          <p:cNvPr id="30723" name="Zástupný symbol pro obsah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Voluntariness</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ACTIVE cooperation with ALL involved parties</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Transparency</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Systematic and long-term nature</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Responsibility towards the society</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Tripple bottom line</a:t>
            </a:r>
          </a:p>
          <a:p>
            <a:endParaRPr lang="cs-CZ" altLang="cs-CZ" dirty="0"/>
          </a:p>
        </p:txBody>
      </p:sp>
      <p:sp>
        <p:nvSpPr>
          <p:cNvPr id="30724" name="Zástupný symbol pro číslo snímku 4"/>
          <p:cNvSpPr>
            <a:spLocks noGrp="1"/>
          </p:cNvSpPr>
          <p:nvPr>
            <p:ph type="sldNum" sz="quarter" idx="11"/>
          </p:nvPr>
        </p:nvSpPr>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fld id="{165155E6-A383-44AE-91F0-C210C469FFB2}" type="slidenum">
              <a:rPr lang="cs-CZ" altLang="cs-CZ" smtClean="0"/>
              <a:pPr/>
              <a:t>22</a:t>
            </a:fld>
            <a:endParaRPr lang="cs-CZ" altLang="cs-CZ"/>
          </a:p>
        </p:txBody>
      </p:sp>
    </p:spTree>
    <p:extLst>
      <p:ext uri="{BB962C8B-B14F-4D97-AF65-F5344CB8AC3E}">
        <p14:creationId xmlns:p14="http://schemas.microsoft.com/office/powerpoint/2010/main" val="3026911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Why to do CSR: CSR activities should result in</a:t>
            </a:r>
          </a:p>
        </p:txBody>
      </p:sp>
      <p:sp>
        <p:nvSpPr>
          <p:cNvPr id="3" name="Zástupný symbol pro obsah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defRPr/>
            </a:pPr>
            <a:r>
              <a:rPr lang="cs-CZ" sz="2400" dirty="0">
                <a:solidFill>
                  <a:srgbClr val="000000"/>
                </a:solidFill>
                <a:latin typeface="Verdana"/>
              </a:rPr>
              <a:t>Higher margins, better access to additional capital, lower costs, better image</a:t>
            </a:r>
          </a:p>
          <a:p>
            <a:pPr marL="342900" lvl="0" indent="-342900" eaLnBrk="0" hangingPunct="0">
              <a:spcBef>
                <a:spcPct val="20000"/>
              </a:spcBef>
              <a:buClr>
                <a:srgbClr val="7D1E1E"/>
              </a:buClr>
              <a:buSzTx/>
              <a:buFont typeface="Wingdings" panose="05000000000000000000" pitchFamily="2" charset="2"/>
              <a:buChar char="n"/>
              <a:defRPr/>
            </a:pPr>
            <a:r>
              <a:rPr lang="cs-CZ" sz="2400" dirty="0">
                <a:solidFill>
                  <a:srgbClr val="000000"/>
                </a:solidFill>
                <a:latin typeface="Verdana"/>
              </a:rPr>
              <a:t>Higher turnover and productivity, ability to attract better employees</a:t>
            </a:r>
          </a:p>
          <a:p>
            <a:pPr marL="342900" lvl="0" indent="-342900" eaLnBrk="0" hangingPunct="0">
              <a:spcBef>
                <a:spcPct val="20000"/>
              </a:spcBef>
              <a:buClr>
                <a:srgbClr val="7D1E1E"/>
              </a:buClr>
              <a:buSzTx/>
              <a:buFont typeface="Wingdings" panose="05000000000000000000" pitchFamily="2" charset="2"/>
              <a:buChar char="n"/>
              <a:defRPr/>
            </a:pPr>
            <a:r>
              <a:rPr lang="cs-CZ" sz="2400" dirty="0">
                <a:solidFill>
                  <a:srgbClr val="000000"/>
                </a:solidFill>
                <a:latin typeface="Verdana"/>
              </a:rPr>
              <a:t>Lower risk, lower scrutiny</a:t>
            </a:r>
          </a:p>
          <a:p>
            <a:pPr marL="342900" lvl="0" indent="-342900" eaLnBrk="0" hangingPunct="0">
              <a:spcBef>
                <a:spcPct val="20000"/>
              </a:spcBef>
              <a:buClr>
                <a:srgbClr val="7D1E1E"/>
              </a:buClr>
              <a:buSzTx/>
              <a:buFont typeface="Wingdings" panose="05000000000000000000" pitchFamily="2" charset="2"/>
              <a:buChar char="n"/>
              <a:defRPr/>
            </a:pPr>
            <a:endParaRPr lang="cs-CZ" sz="2400" dirty="0">
              <a:solidFill>
                <a:srgbClr val="000000"/>
              </a:solidFill>
              <a:latin typeface="Verdana"/>
            </a:endParaRPr>
          </a:p>
          <a:p>
            <a:pPr lvl="0" eaLnBrk="0" hangingPunct="0">
              <a:spcBef>
                <a:spcPct val="20000"/>
              </a:spcBef>
              <a:buClr>
                <a:srgbClr val="7D1E1E"/>
              </a:buClr>
              <a:buSzTx/>
              <a:defRPr/>
            </a:pPr>
            <a:r>
              <a:rPr lang="cs-CZ" sz="2400" dirty="0">
                <a:solidFill>
                  <a:srgbClr val="000000"/>
                </a:solidFill>
                <a:latin typeface="Verdana"/>
              </a:rPr>
              <a:t>The other side:</a:t>
            </a:r>
          </a:p>
          <a:p>
            <a:pPr marL="342900" lvl="0" indent="-342900" eaLnBrk="0" hangingPunct="0">
              <a:spcBef>
                <a:spcPct val="20000"/>
              </a:spcBef>
              <a:buClr>
                <a:srgbClr val="7D1E1E"/>
              </a:buClr>
              <a:buSzTx/>
              <a:buFont typeface="Wingdings" panose="05000000000000000000" pitchFamily="2" charset="2"/>
              <a:buChar char="n"/>
              <a:defRPr/>
            </a:pPr>
            <a:r>
              <a:rPr lang="cs-CZ" sz="2400" dirty="0">
                <a:solidFill>
                  <a:srgbClr val="000000"/>
                </a:solidFill>
                <a:latin typeface="Verdana"/>
              </a:rPr>
              <a:t>Higher costs, cash outflows</a:t>
            </a:r>
          </a:p>
          <a:p>
            <a:endParaRPr lang="cs-CZ" dirty="0"/>
          </a:p>
        </p:txBody>
      </p:sp>
      <p:sp>
        <p:nvSpPr>
          <p:cNvPr id="31748" name="Zástupný symbol pro číslo snímku 4"/>
          <p:cNvSpPr>
            <a:spLocks noGrp="1"/>
          </p:cNvSpPr>
          <p:nvPr>
            <p:ph type="sldNum" sz="quarter" idx="11"/>
          </p:nvPr>
        </p:nvSpPr>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fld id="{E33F8D0C-9567-4149-9C56-C1F7A7046658}" type="slidenum">
              <a:rPr lang="cs-CZ" altLang="cs-CZ" smtClean="0"/>
              <a:pPr/>
              <a:t>23</a:t>
            </a:fld>
            <a:endParaRPr lang="cs-CZ" altLang="cs-CZ"/>
          </a:p>
        </p:txBody>
      </p:sp>
    </p:spTree>
    <p:extLst>
      <p:ext uri="{BB962C8B-B14F-4D97-AF65-F5344CB8AC3E}">
        <p14:creationId xmlns:p14="http://schemas.microsoft.com/office/powerpoint/2010/main" val="8260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smtClean="0"/>
              <a:t>Why to do CSR: Empirical research issues</a:t>
            </a:r>
          </a:p>
        </p:txBody>
      </p:sp>
      <p:sp>
        <p:nvSpPr>
          <p:cNvPr id="32771" name="Zástupný symbol pro obsah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Corporate financial performance</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Corporate social performance</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en-US" altLang="cs-CZ" sz="2200" dirty="0">
                <a:solidFill>
                  <a:srgbClr val="000000"/>
                </a:solidFill>
                <a:latin typeface="Verdana"/>
              </a:rPr>
              <a:t>Domini 400 Social Index (DSI 400</a:t>
            </a:r>
            <a:r>
              <a:rPr lang="cs-CZ" altLang="cs-CZ" sz="2200" dirty="0">
                <a:solidFill>
                  <a:srgbClr val="000000"/>
                </a:solidFill>
                <a:latin typeface="Verdana"/>
              </a:rPr>
              <a:t>)</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en-US" altLang="cs-CZ" sz="2200" dirty="0">
                <a:solidFill>
                  <a:srgbClr val="000000"/>
                </a:solidFill>
                <a:latin typeface="Verdana"/>
              </a:rPr>
              <a:t>Standard and </a:t>
            </a:r>
            <a:r>
              <a:rPr lang="en-US" altLang="cs-CZ" sz="2200" dirty="0" err="1">
                <a:solidFill>
                  <a:srgbClr val="000000"/>
                </a:solidFill>
                <a:latin typeface="Verdana"/>
              </a:rPr>
              <a:t>Poors</a:t>
            </a:r>
            <a:r>
              <a:rPr lang="en-US" altLang="cs-CZ" sz="2200" dirty="0">
                <a:solidFill>
                  <a:srgbClr val="000000"/>
                </a:solidFill>
                <a:latin typeface="Verdana"/>
              </a:rPr>
              <a:t> 500 Index for socially responsible firm</a:t>
            </a:r>
            <a:r>
              <a:rPr lang="cs-CZ" altLang="cs-CZ" sz="2200" dirty="0">
                <a:solidFill>
                  <a:srgbClr val="000000"/>
                </a:solidFill>
                <a:latin typeface="Verdana"/>
              </a:rPr>
              <a:t>s</a:t>
            </a:r>
          </a:p>
          <a:p>
            <a:pPr marL="742950" lvl="1" indent="-285750" eaLnBrk="0" hangingPunct="0">
              <a:lnSpc>
                <a:spcPct val="100000"/>
              </a:lnSpc>
              <a:spcBef>
                <a:spcPct val="20000"/>
              </a:spcBef>
              <a:buClr>
                <a:srgbClr val="7D1E1E"/>
              </a:buClr>
              <a:buSzTx/>
              <a:buFont typeface="Wingdings" panose="05000000000000000000" pitchFamily="2" charset="2"/>
              <a:buChar char="n"/>
            </a:pPr>
            <a:r>
              <a:rPr lang="cs-CZ" altLang="cs-CZ" sz="2200" dirty="0">
                <a:solidFill>
                  <a:srgbClr val="000000"/>
                </a:solidFill>
                <a:latin typeface="Verdana"/>
              </a:rPr>
              <a:t>Best employers, most respectable companies, etc.</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Direction</a:t>
            </a:r>
          </a:p>
          <a:p>
            <a:pPr marL="342900" lvl="0" indent="-342900" eaLnBrk="0" hangingPunct="0">
              <a:spcBef>
                <a:spcPct val="20000"/>
              </a:spcBef>
              <a:buClr>
                <a:srgbClr val="7D1E1E"/>
              </a:buClr>
              <a:buSzTx/>
              <a:buFont typeface="Wingdings" panose="05000000000000000000" pitchFamily="2" charset="2"/>
              <a:buChar char="n"/>
            </a:pPr>
            <a:r>
              <a:rPr lang="cs-CZ" altLang="cs-CZ" sz="2400" dirty="0">
                <a:solidFill>
                  <a:srgbClr val="000000"/>
                </a:solidFill>
                <a:latin typeface="Verdana"/>
              </a:rPr>
              <a:t>Causality</a:t>
            </a:r>
          </a:p>
          <a:p>
            <a:endParaRPr lang="cs-CZ" altLang="cs-CZ" dirty="0" smtClean="0"/>
          </a:p>
        </p:txBody>
      </p:sp>
      <p:sp>
        <p:nvSpPr>
          <p:cNvPr id="32772" name="Zástupný symbol pro číslo snímku 4"/>
          <p:cNvSpPr>
            <a:spLocks noGrp="1"/>
          </p:cNvSpPr>
          <p:nvPr>
            <p:ph type="sldNum" sz="quarter" idx="11"/>
          </p:nvPr>
        </p:nvSpPr>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fld id="{E1693219-2EE3-4FA4-838A-7BA42B0BF2D4}" type="slidenum">
              <a:rPr lang="cs-CZ" altLang="cs-CZ" smtClean="0"/>
              <a:pPr/>
              <a:t>24</a:t>
            </a:fld>
            <a:endParaRPr lang="cs-CZ" altLang="cs-CZ"/>
          </a:p>
        </p:txBody>
      </p:sp>
    </p:spTree>
    <p:extLst>
      <p:ext uri="{BB962C8B-B14F-4D97-AF65-F5344CB8AC3E}">
        <p14:creationId xmlns:p14="http://schemas.microsoft.com/office/powerpoint/2010/main" val="106668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CSR:  Evolving Viewpoints</a:t>
            </a:r>
            <a:endParaRPr lang="en-US" dirty="0"/>
          </a:p>
        </p:txBody>
      </p:sp>
      <p:sp>
        <p:nvSpPr>
          <p:cNvPr id="3" name="Content Placeholder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en-US" altLang="en-US" sz="2400" i="1" dirty="0">
                <a:solidFill>
                  <a:srgbClr val="000000"/>
                </a:solidFill>
                <a:latin typeface="Verdana"/>
              </a:rPr>
              <a:t>CSR considers the impact of the company’s actions on society</a:t>
            </a:r>
            <a:r>
              <a:rPr lang="en-US" altLang="en-US" sz="2400" dirty="0">
                <a:solidFill>
                  <a:srgbClr val="000000"/>
                </a:solidFill>
                <a:latin typeface="Verdana"/>
              </a:rPr>
              <a:t>.  </a:t>
            </a:r>
          </a:p>
          <a:p>
            <a:pPr lvl="0" eaLnBrk="0" hangingPunct="0">
              <a:spcBef>
                <a:spcPct val="20000"/>
              </a:spcBef>
              <a:buClr>
                <a:srgbClr val="7D1E1E"/>
              </a:buClr>
              <a:buSzTx/>
            </a:pPr>
            <a:endParaRPr lang="en-US" altLang="en-US" sz="2400" dirty="0">
              <a:solidFill>
                <a:srgbClr val="000000"/>
              </a:solidFill>
              <a:latin typeface="Verdana"/>
            </a:endParaRPr>
          </a:p>
          <a:p>
            <a:pPr marL="342900" lvl="0" indent="-342900" eaLnBrk="0" hangingPunct="0">
              <a:spcBef>
                <a:spcPct val="20000"/>
              </a:spcBef>
              <a:buClr>
                <a:srgbClr val="7D1E1E"/>
              </a:buClr>
              <a:buSzTx/>
              <a:buFont typeface="Wingdings" panose="05000000000000000000" pitchFamily="2" charset="2"/>
              <a:buChar char="n"/>
            </a:pPr>
            <a:r>
              <a:rPr lang="en-US" altLang="en-US" sz="2400" i="1" dirty="0">
                <a:solidFill>
                  <a:srgbClr val="000000"/>
                </a:solidFill>
                <a:latin typeface="Verdana"/>
              </a:rPr>
              <a:t>CSR requires decision makers to take actions that protect and improve the welfare of society as a whole along with their own interests</a:t>
            </a:r>
            <a:r>
              <a:rPr lang="en-US" altLang="en-US" sz="2400" dirty="0">
                <a:solidFill>
                  <a:srgbClr val="000000"/>
                </a:solidFill>
                <a:latin typeface="Verdana"/>
              </a:rPr>
              <a:t>.   </a:t>
            </a:r>
          </a:p>
          <a:p>
            <a:endParaRPr lang="en-US" altLang="en-US" dirty="0" smtClean="0"/>
          </a:p>
          <a:p>
            <a:endParaRPr lang="en-US" alt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25</a:t>
            </a:fld>
            <a:endParaRPr lang="cs-CZ" altLang="cs-CZ"/>
          </a:p>
        </p:txBody>
      </p:sp>
    </p:spTree>
    <p:extLst>
      <p:ext uri="{BB962C8B-B14F-4D97-AF65-F5344CB8AC3E}">
        <p14:creationId xmlns:p14="http://schemas.microsoft.com/office/powerpoint/2010/main" val="314972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CSR:  Evolving Viewpoints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i="1" dirty="0"/>
              <a:t>CSR supposes that the corporation has not only economic and legal obligations, but also certain responsibilities to society which extend beyond these obligations</a:t>
            </a:r>
            <a:r>
              <a:rPr lang="en-US" altLang="en-US" dirty="0"/>
              <a:t>.</a:t>
            </a:r>
            <a:endParaRPr lang="en-US" altLang="en-US" i="1" dirty="0"/>
          </a:p>
          <a:p>
            <a:pPr>
              <a:buFont typeface="Wingdings" panose="05000000000000000000" pitchFamily="2" charset="2"/>
              <a:buChar char="§"/>
            </a:pPr>
            <a:r>
              <a:rPr lang="en-US" altLang="en-US" i="1" dirty="0"/>
              <a:t>CSR relates primarily to achieving outcomes from organizational decisions concerning specific issues or problems which (by some normative standard) have beneficial rather than adverse effects upon pertinent corporate stakeholders.  The normative correctness of the products of corporate action have been the main focus of CSR.</a:t>
            </a:r>
            <a:endParaRPr lang="en-US" dirty="0"/>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26</a:t>
            </a:fld>
            <a:endParaRPr lang="cs-CZ" altLang="cs-CZ"/>
          </a:p>
        </p:txBody>
      </p:sp>
    </p:spTree>
    <p:extLst>
      <p:ext uri="{BB962C8B-B14F-4D97-AF65-F5344CB8AC3E}">
        <p14:creationId xmlns:p14="http://schemas.microsoft.com/office/powerpoint/2010/main" val="252586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Carroll’s Four Part Definition</a:t>
            </a:r>
            <a:br>
              <a:rPr lang="en-US" altLang="en-US" smtClean="0"/>
            </a:br>
            <a:endParaRPr lang="en-US" dirty="0"/>
          </a:p>
        </p:txBody>
      </p:sp>
      <p:sp>
        <p:nvSpPr>
          <p:cNvPr id="3" name="Content Placeholder 2"/>
          <p:cNvSpPr>
            <a:spLocks noGrp="1"/>
          </p:cNvSpPr>
          <p:nvPr>
            <p:ph idx="1"/>
          </p:nvPr>
        </p:nvSpPr>
        <p:spPr/>
        <p:txBody>
          <a:bodyPr/>
          <a:lstStyle/>
          <a:p>
            <a:r>
              <a:rPr lang="en-US" altLang="en-US" dirty="0" smtClean="0"/>
              <a:t>CSR encompasses the </a:t>
            </a:r>
            <a:r>
              <a:rPr lang="en-US" altLang="en-US" b="1" dirty="0" smtClean="0"/>
              <a:t>economic</a:t>
            </a:r>
            <a:r>
              <a:rPr lang="en-US" altLang="en-US" dirty="0" smtClean="0"/>
              <a:t>, </a:t>
            </a:r>
            <a:r>
              <a:rPr lang="en-US" altLang="en-US" b="1" dirty="0" smtClean="0"/>
              <a:t>legal</a:t>
            </a:r>
            <a:r>
              <a:rPr lang="en-US" altLang="en-US" dirty="0" smtClean="0"/>
              <a:t>, </a:t>
            </a:r>
            <a:r>
              <a:rPr lang="en-US" altLang="en-US" b="1" dirty="0" smtClean="0"/>
              <a:t>ethical</a:t>
            </a:r>
            <a:r>
              <a:rPr lang="en-US" altLang="en-US" dirty="0" smtClean="0"/>
              <a:t> and </a:t>
            </a:r>
            <a:r>
              <a:rPr lang="en-US" altLang="en-US" b="1" dirty="0" smtClean="0"/>
              <a:t>discretionary </a:t>
            </a:r>
            <a:r>
              <a:rPr lang="en-US" altLang="en-US" dirty="0" smtClean="0"/>
              <a:t>(philanthropic) expectations that society has of organizations at a given point in time</a:t>
            </a:r>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27</a:t>
            </a:fld>
            <a:endParaRPr lang="cs-CZ" altLang="cs-CZ"/>
          </a:p>
        </p:txBody>
      </p:sp>
    </p:spTree>
    <p:extLst>
      <p:ext uri="{BB962C8B-B14F-4D97-AF65-F5344CB8AC3E}">
        <p14:creationId xmlns:p14="http://schemas.microsoft.com/office/powerpoint/2010/main" val="280340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Carroll’s Four Part Definition</a:t>
            </a:r>
            <a:br>
              <a:rPr lang="en-US" altLang="en-US" smtClean="0"/>
            </a:br>
            <a:endParaRPr lang="en-US" dirty="0"/>
          </a:p>
        </p:txBody>
      </p:sp>
      <p:pic>
        <p:nvPicPr>
          <p:cNvPr id="6" name="Content Placeholder 5"/>
          <p:cNvPicPr>
            <a:picLocks noGrp="1" noChangeAspect="1"/>
          </p:cNvPicPr>
          <p:nvPr>
            <p:ph idx="1"/>
          </p:nvPr>
        </p:nvPicPr>
        <p:blipFill>
          <a:blip r:embed="rId2"/>
          <a:stretch>
            <a:fillRect/>
          </a:stretch>
        </p:blipFill>
        <p:spPr>
          <a:xfrm>
            <a:off x="1919084" y="1885938"/>
            <a:ext cx="8352244" cy="3932261"/>
          </a:xfrm>
        </p:spPr>
      </p:pic>
      <p:sp>
        <p:nvSpPr>
          <p:cNvPr id="5" name="Slide Number Placeholder 4"/>
          <p:cNvSpPr>
            <a:spLocks noGrp="1"/>
          </p:cNvSpPr>
          <p:nvPr>
            <p:ph type="sldNum" sz="quarter" idx="11"/>
          </p:nvPr>
        </p:nvSpPr>
        <p:spPr/>
        <p:txBody>
          <a:bodyPr/>
          <a:lstStyle/>
          <a:p>
            <a:fld id="{EF58FDFF-BF0C-4E0E-83F2-477CDE2888A2}" type="slidenum">
              <a:rPr lang="cs-CZ" altLang="cs-CZ" smtClean="0"/>
              <a:pPr/>
              <a:t>28</a:t>
            </a:fld>
            <a:endParaRPr lang="cs-CZ" altLang="cs-CZ"/>
          </a:p>
        </p:txBody>
      </p:sp>
    </p:spTree>
    <p:extLst>
      <p:ext uri="{BB962C8B-B14F-4D97-AF65-F5344CB8AC3E}">
        <p14:creationId xmlns:p14="http://schemas.microsoft.com/office/powerpoint/2010/main" val="295186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The Pyramid of CSR</a:t>
            </a:r>
            <a:endParaRPr lang="en-US" dirty="0"/>
          </a:p>
        </p:txBody>
      </p:sp>
      <p:sp>
        <p:nvSpPr>
          <p:cNvPr id="18" name="Content Placeholder 17"/>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29</a:t>
            </a:fld>
            <a:endParaRPr lang="cs-CZ" altLang="cs-CZ"/>
          </a:p>
        </p:txBody>
      </p:sp>
      <p:grpSp>
        <p:nvGrpSpPr>
          <p:cNvPr id="6" name="Group 11"/>
          <p:cNvGrpSpPr>
            <a:grpSpLocks/>
          </p:cNvGrpSpPr>
          <p:nvPr/>
        </p:nvGrpSpPr>
        <p:grpSpPr bwMode="auto">
          <a:xfrm>
            <a:off x="2205980" y="1709739"/>
            <a:ext cx="7894638" cy="4575175"/>
            <a:chOff x="479" y="918"/>
            <a:chExt cx="4973" cy="2882"/>
          </a:xfrm>
        </p:grpSpPr>
        <p:sp>
          <p:nvSpPr>
            <p:cNvPr id="7" name="AutoShape 5"/>
            <p:cNvSpPr>
              <a:spLocks noChangeArrowheads="1"/>
            </p:cNvSpPr>
            <p:nvPr/>
          </p:nvSpPr>
          <p:spPr bwMode="auto">
            <a:xfrm rot="10800834">
              <a:off x="479" y="918"/>
              <a:ext cx="4973" cy="2882"/>
            </a:xfrm>
            <a:custGeom>
              <a:avLst/>
              <a:gdLst>
                <a:gd name="G0" fmla="+- 6185 0 0"/>
                <a:gd name="G1" fmla="+- 21600 0 6185"/>
                <a:gd name="G2" fmla="*/ 6185 1 2"/>
                <a:gd name="G3" fmla="+- 21600 0 G2"/>
                <a:gd name="G4" fmla="+/ 6185 21600 2"/>
                <a:gd name="G5" fmla="+/ G1 0 2"/>
                <a:gd name="G6" fmla="*/ 21600 21600 6185"/>
                <a:gd name="G7" fmla="*/ G6 1 2"/>
                <a:gd name="G8" fmla="+- 21600 0 G7"/>
                <a:gd name="G9" fmla="*/ 21600 1 2"/>
                <a:gd name="G10" fmla="+- 6185 0 G9"/>
                <a:gd name="G11" fmla="?: G10 G8 0"/>
                <a:gd name="G12" fmla="?: G10 G7 21600"/>
                <a:gd name="T0" fmla="*/ 18507 w 21600"/>
                <a:gd name="T1" fmla="*/ 10800 h 21600"/>
                <a:gd name="T2" fmla="*/ 10800 w 21600"/>
                <a:gd name="T3" fmla="*/ 21600 h 21600"/>
                <a:gd name="T4" fmla="*/ 3093 w 21600"/>
                <a:gd name="T5" fmla="*/ 10800 h 21600"/>
                <a:gd name="T6" fmla="*/ 10800 w 21600"/>
                <a:gd name="T7" fmla="*/ 0 h 21600"/>
                <a:gd name="T8" fmla="*/ 4893 w 21600"/>
                <a:gd name="T9" fmla="*/ 4893 h 21600"/>
                <a:gd name="T10" fmla="*/ 16707 w 21600"/>
                <a:gd name="T11" fmla="*/ 16707 h 21600"/>
              </a:gdLst>
              <a:ahLst/>
              <a:cxnLst>
                <a:cxn ang="0">
                  <a:pos x="T0" y="T1"/>
                </a:cxn>
                <a:cxn ang="0">
                  <a:pos x="T2" y="T3"/>
                </a:cxn>
                <a:cxn ang="0">
                  <a:pos x="T4" y="T5"/>
                </a:cxn>
                <a:cxn ang="0">
                  <a:pos x="T6" y="T7"/>
                </a:cxn>
              </a:cxnLst>
              <a:rect l="T8" t="T9" r="T10" b="T11"/>
              <a:pathLst>
                <a:path w="21600" h="21600">
                  <a:moveTo>
                    <a:pt x="0" y="0"/>
                  </a:moveTo>
                  <a:lnTo>
                    <a:pt x="6185" y="21600"/>
                  </a:lnTo>
                  <a:lnTo>
                    <a:pt x="15415" y="21600"/>
                  </a:lnTo>
                  <a:lnTo>
                    <a:pt x="21600" y="0"/>
                  </a:lnTo>
                  <a:close/>
                </a:path>
              </a:pathLst>
            </a:custGeom>
            <a:solidFill>
              <a:srgbClr val="CDBA89"/>
            </a:solidFill>
            <a:ln w="12700">
              <a:solidFill>
                <a:schemeClr val="tx2"/>
              </a:solidFill>
              <a:miter lim="800000"/>
              <a:headEnd/>
              <a:tailEnd/>
            </a:ln>
            <a:effectLst>
              <a:outerShdw dist="107763" dir="2700000" algn="ctr" rotWithShape="0">
                <a:srgbClr val="233F5B">
                  <a:alpha val="50000"/>
                </a:srgbClr>
              </a:outerShdw>
            </a:effectLst>
          </p:spPr>
          <p:txBody>
            <a:bodyPr rot="10800000" lIns="0" tIns="0" rIns="0" bIns="0" anchor="ctr"/>
            <a:lstStyle/>
            <a:p>
              <a:pPr algn="ctr"/>
              <a:r>
                <a:rPr lang="en-US" altLang="en-US" sz="2100" b="1" dirty="0"/>
                <a:t>Philanthropic Responsibilities</a:t>
              </a:r>
              <a:br>
                <a:rPr lang="en-US" altLang="en-US" sz="2100" b="1" dirty="0"/>
              </a:br>
              <a:r>
                <a:rPr lang="en-US" altLang="en-US" sz="2100" b="1" i="1" dirty="0"/>
                <a:t>Be a good corporate citizen.</a:t>
              </a:r>
            </a:p>
            <a:p>
              <a:pPr algn="ctr"/>
              <a:endParaRPr lang="en-US" altLang="en-US" sz="2100" b="1" i="1" dirty="0"/>
            </a:p>
            <a:p>
              <a:pPr algn="ctr"/>
              <a:r>
                <a:rPr lang="en-US" altLang="en-US" sz="2100" b="1" dirty="0"/>
                <a:t>Ethical Responsibilities</a:t>
              </a:r>
              <a:br>
                <a:rPr lang="en-US" altLang="en-US" sz="2100" b="1" dirty="0"/>
              </a:br>
              <a:r>
                <a:rPr lang="en-US" altLang="en-US" sz="2100" b="1" i="1" dirty="0"/>
                <a:t>Be ethical.</a:t>
              </a:r>
            </a:p>
            <a:p>
              <a:pPr algn="ctr"/>
              <a:endParaRPr lang="en-US" altLang="en-US" sz="2100" b="1" i="1" dirty="0"/>
            </a:p>
            <a:p>
              <a:pPr algn="ctr"/>
              <a:r>
                <a:rPr lang="en-US" altLang="en-US" sz="2100" b="1" dirty="0"/>
                <a:t>Legal Responsibilities</a:t>
              </a:r>
              <a:br>
                <a:rPr lang="en-US" altLang="en-US" sz="2100" b="1" dirty="0"/>
              </a:br>
              <a:r>
                <a:rPr lang="en-US" altLang="en-US" sz="2100" b="1" i="1" dirty="0"/>
                <a:t>Obey the law.</a:t>
              </a:r>
            </a:p>
            <a:p>
              <a:pPr algn="ctr"/>
              <a:endParaRPr lang="en-US" altLang="en-US" sz="2100" b="1" i="1" dirty="0"/>
            </a:p>
            <a:p>
              <a:pPr algn="ctr"/>
              <a:r>
                <a:rPr lang="en-US" altLang="en-US" sz="2100" b="1" dirty="0"/>
                <a:t>Economic Responsibilities</a:t>
              </a:r>
              <a:br>
                <a:rPr lang="en-US" altLang="en-US" sz="2100" b="1" dirty="0"/>
              </a:br>
              <a:r>
                <a:rPr lang="en-US" altLang="en-US" sz="2100" b="1" i="1" dirty="0"/>
                <a:t>Be profitable.</a:t>
              </a:r>
            </a:p>
          </p:txBody>
        </p:sp>
        <p:sp>
          <p:nvSpPr>
            <p:cNvPr id="8" name="Line 6"/>
            <p:cNvSpPr>
              <a:spLocks noChangeShapeType="1"/>
            </p:cNvSpPr>
            <p:nvPr/>
          </p:nvSpPr>
          <p:spPr bwMode="auto">
            <a:xfrm>
              <a:off x="1503" y="1771"/>
              <a:ext cx="2925"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p:nvSpPr>
          <p:spPr bwMode="auto">
            <a:xfrm flipV="1">
              <a:off x="1198" y="2400"/>
              <a:ext cx="354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Line 6"/>
          <p:cNvSpPr>
            <a:spLocks noChangeShapeType="1"/>
          </p:cNvSpPr>
          <p:nvPr/>
        </p:nvSpPr>
        <p:spPr bwMode="auto">
          <a:xfrm flipV="1">
            <a:off x="2783633" y="5013176"/>
            <a:ext cx="6763592" cy="47774"/>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6173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6FCBEAA-F703-45DF-B6B0-331C3666821D}" type="slidenum">
              <a:rPr lang="cs-CZ" altLang="cs-CZ" smtClean="0"/>
              <a:pPr/>
              <a:t>3</a:t>
            </a:fld>
            <a:endParaRPr lang="cs-CZ" altLang="cs-C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254" y="386696"/>
            <a:ext cx="6895033" cy="14939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653" y="2376265"/>
            <a:ext cx="5768043" cy="3601822"/>
          </a:xfrm>
          <a:prstGeom prst="rect">
            <a:avLst/>
          </a:prstGeom>
        </p:spPr>
      </p:pic>
    </p:spTree>
    <p:extLst>
      <p:ext uri="{BB962C8B-B14F-4D97-AF65-F5344CB8AC3E}">
        <p14:creationId xmlns:p14="http://schemas.microsoft.com/office/powerpoint/2010/main" val="403115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altLang="cs-CZ" dirty="0" smtClean="0"/>
              <a:t>Critique of CSR</a:t>
            </a:r>
          </a:p>
        </p:txBody>
      </p:sp>
      <p:sp>
        <p:nvSpPr>
          <p:cNvPr id="36867" name="Zástupný symbol pro obsah 2"/>
          <p:cNvSpPr>
            <a:spLocks noGrp="1"/>
          </p:cNvSpPr>
          <p:nvPr>
            <p:ph idx="1"/>
          </p:nvPr>
        </p:nvSpPr>
        <p:spPr/>
        <p:txBody>
          <a:bodyPr/>
          <a:lstStyle/>
          <a:p>
            <a:pPr marL="342900" lvl="0" indent="-342900" eaLnBrk="0" hangingPunct="0">
              <a:spcBef>
                <a:spcPct val="20000"/>
              </a:spcBef>
              <a:buClr>
                <a:srgbClr val="7D1E1E"/>
              </a:buClr>
              <a:buSzTx/>
              <a:buFont typeface="Wingdings" panose="05000000000000000000" pitchFamily="2" charset="2"/>
              <a:buChar char="n"/>
            </a:pPr>
            <a:r>
              <a:rPr lang="en-US" altLang="cs-CZ" sz="2000" dirty="0" err="1">
                <a:solidFill>
                  <a:srgbClr val="000000"/>
                </a:solidFill>
                <a:latin typeface="Verdana"/>
              </a:rPr>
              <a:t>Mullerat</a:t>
            </a:r>
            <a:r>
              <a:rPr lang="en-US" altLang="cs-CZ" sz="2000" dirty="0">
                <a:solidFill>
                  <a:srgbClr val="000000"/>
                </a:solidFill>
                <a:latin typeface="Verdana"/>
              </a:rPr>
              <a:t> (2010) notes that CSR, as many other concepts, can </a:t>
            </a:r>
            <a:r>
              <a:rPr lang="en-US" altLang="cs-CZ" sz="2000" dirty="0" err="1">
                <a:solidFill>
                  <a:srgbClr val="000000"/>
                </a:solidFill>
                <a:latin typeface="Verdana"/>
              </a:rPr>
              <a:t>betwisted</a:t>
            </a:r>
            <a:r>
              <a:rPr lang="en-US" altLang="cs-CZ" sz="2000" dirty="0">
                <a:solidFill>
                  <a:srgbClr val="000000"/>
                </a:solidFill>
                <a:latin typeface="Verdana"/>
              </a:rPr>
              <a:t> and used only as a PR tool.</a:t>
            </a:r>
          </a:p>
          <a:p>
            <a:pPr marL="342900" lvl="0" indent="-342900" eaLnBrk="0" hangingPunct="0">
              <a:spcBef>
                <a:spcPct val="20000"/>
              </a:spcBef>
              <a:buClr>
                <a:srgbClr val="7D1E1E"/>
              </a:buClr>
              <a:buSzTx/>
              <a:buFont typeface="Wingdings" panose="05000000000000000000" pitchFamily="2" charset="2"/>
              <a:buChar char="n"/>
            </a:pPr>
            <a:r>
              <a:rPr lang="en-US" altLang="cs-CZ" sz="2000" dirty="0">
                <a:solidFill>
                  <a:srgbClr val="000000"/>
                </a:solidFill>
                <a:latin typeface="Verdana"/>
              </a:rPr>
              <a:t>“I do not think that most Czech companies are as responsible and fair as many of them say about themselves. Some companies have just adopted what foreign sources call “</a:t>
            </a:r>
            <a:r>
              <a:rPr lang="en-US" altLang="cs-CZ" sz="2000" dirty="0" err="1">
                <a:solidFill>
                  <a:srgbClr val="000000"/>
                </a:solidFill>
                <a:latin typeface="Verdana"/>
              </a:rPr>
              <a:t>pinkwashing</a:t>
            </a:r>
            <a:r>
              <a:rPr lang="en-US" altLang="cs-CZ" sz="2000" dirty="0">
                <a:solidFill>
                  <a:srgbClr val="000000"/>
                </a:solidFill>
                <a:latin typeface="Verdana"/>
              </a:rPr>
              <a:t>” or “greenwashing”; i.e. creation of an impression of a socially responsible company” (</a:t>
            </a:r>
            <a:r>
              <a:rPr lang="en-US" altLang="cs-CZ" sz="2000" dirty="0" err="1">
                <a:solidFill>
                  <a:srgbClr val="000000"/>
                </a:solidFill>
                <a:latin typeface="Verdana"/>
              </a:rPr>
              <a:t>Čanik</a:t>
            </a:r>
            <a:r>
              <a:rPr lang="en-US" altLang="cs-CZ" sz="2000" dirty="0">
                <a:solidFill>
                  <a:srgbClr val="000000"/>
                </a:solidFill>
                <a:latin typeface="Verdana"/>
              </a:rPr>
              <a:t> 2007)</a:t>
            </a:r>
          </a:p>
          <a:p>
            <a:pPr marL="342900" lvl="0" indent="-342900" eaLnBrk="0" hangingPunct="0">
              <a:spcBef>
                <a:spcPct val="20000"/>
              </a:spcBef>
              <a:buClr>
                <a:srgbClr val="7D1E1E"/>
              </a:buClr>
              <a:buSzTx/>
              <a:buFont typeface="Wingdings" panose="05000000000000000000" pitchFamily="2" charset="2"/>
              <a:buChar char="n"/>
            </a:pPr>
            <a:r>
              <a:rPr lang="en-US" altLang="cs-CZ" sz="2000" dirty="0">
                <a:solidFill>
                  <a:srgbClr val="000000"/>
                </a:solidFill>
                <a:latin typeface="Verdana"/>
              </a:rPr>
              <a:t>Moon (2014) points out the difficulty of measuring the actual impact of CSR implementation</a:t>
            </a:r>
          </a:p>
          <a:p>
            <a:pPr marL="342900" lvl="0" indent="-342900" eaLnBrk="0" hangingPunct="0">
              <a:spcBef>
                <a:spcPct val="20000"/>
              </a:spcBef>
              <a:buClr>
                <a:srgbClr val="7D1E1E"/>
              </a:buClr>
              <a:buSzTx/>
              <a:buFont typeface="Wingdings" panose="05000000000000000000" pitchFamily="2" charset="2"/>
              <a:buChar char="n"/>
            </a:pPr>
            <a:r>
              <a:rPr lang="en-US" altLang="cs-CZ" sz="2000" dirty="0" err="1">
                <a:solidFill>
                  <a:srgbClr val="000000"/>
                </a:solidFill>
                <a:latin typeface="Verdana"/>
              </a:rPr>
              <a:t>Visser</a:t>
            </a:r>
            <a:r>
              <a:rPr lang="en-US" altLang="cs-CZ" sz="2000" dirty="0">
                <a:solidFill>
                  <a:srgbClr val="000000"/>
                </a:solidFill>
                <a:latin typeface="Verdana"/>
              </a:rPr>
              <a:t> and </a:t>
            </a:r>
            <a:r>
              <a:rPr lang="en-US" altLang="cs-CZ" sz="2000" dirty="0" err="1">
                <a:solidFill>
                  <a:srgbClr val="000000"/>
                </a:solidFill>
                <a:latin typeface="Verdana"/>
              </a:rPr>
              <a:t>Tolhurst</a:t>
            </a:r>
            <a:r>
              <a:rPr lang="en-US" altLang="cs-CZ" sz="2000" dirty="0">
                <a:solidFill>
                  <a:srgbClr val="000000"/>
                </a:solidFill>
                <a:latin typeface="Verdana"/>
              </a:rPr>
              <a:t> (2010): “it will allow companies to feel good about themselves, while communities crumble, ecosystems collapse and economies descend into chaos”</a:t>
            </a:r>
            <a:endParaRPr lang="cs-CZ" altLang="cs-CZ" sz="2000" dirty="0">
              <a:solidFill>
                <a:srgbClr val="000000"/>
              </a:solidFill>
              <a:latin typeface="Verdana"/>
            </a:endParaRPr>
          </a:p>
          <a:p>
            <a:endParaRPr lang="cs-CZ" altLang="cs-CZ" dirty="0"/>
          </a:p>
        </p:txBody>
      </p:sp>
    </p:spTree>
    <p:extLst>
      <p:ext uri="{BB962C8B-B14F-4D97-AF65-F5344CB8AC3E}">
        <p14:creationId xmlns:p14="http://schemas.microsoft.com/office/powerpoint/2010/main" val="157865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ltLang="cs-CZ" smtClean="0"/>
              <a:t>Critique </a:t>
            </a:r>
            <a:r>
              <a:rPr lang="en-US" altLang="cs-CZ" smtClean="0"/>
              <a:t> of CSR</a:t>
            </a:r>
            <a:endParaRPr lang="en-US" dirty="0"/>
          </a:p>
        </p:txBody>
      </p:sp>
      <p:sp>
        <p:nvSpPr>
          <p:cNvPr id="6" name="Rectangle 3"/>
          <p:cNvSpPr>
            <a:spLocks noGrp="1" noChangeArrowheads="1"/>
          </p:cNvSpPr>
          <p:nvPr>
            <p:ph idx="1"/>
          </p:nvPr>
        </p:nvSpPr>
        <p:spPr/>
        <p:txBody>
          <a:bodyPr/>
          <a:lstStyle/>
          <a:p>
            <a:pPr marL="342900" lvl="0" indent="-342900" eaLnBrk="0" hangingPunct="0">
              <a:lnSpc>
                <a:spcPct val="90000"/>
              </a:lnSpc>
              <a:spcBef>
                <a:spcPct val="50000"/>
              </a:spcBef>
              <a:buClr>
                <a:srgbClr val="7D1E1E"/>
              </a:buClr>
              <a:buSzTx/>
              <a:buFont typeface="Wingdings" panose="05000000000000000000" pitchFamily="2" charset="2"/>
              <a:buChar char="n"/>
            </a:pPr>
            <a:r>
              <a:rPr lang="en-US" altLang="en-US" sz="2300" dirty="0">
                <a:solidFill>
                  <a:srgbClr val="000000"/>
                </a:solidFill>
                <a:latin typeface="Verdana"/>
              </a:rPr>
              <a:t>Restricts the classic economic goal of profit maximization</a:t>
            </a:r>
          </a:p>
          <a:p>
            <a:pPr marL="342900" lvl="0" indent="-342900" eaLnBrk="0" hangingPunct="0">
              <a:lnSpc>
                <a:spcPct val="90000"/>
              </a:lnSpc>
              <a:spcBef>
                <a:spcPct val="50000"/>
              </a:spcBef>
              <a:buClr>
                <a:srgbClr val="7D1E1E"/>
              </a:buClr>
              <a:buSzTx/>
              <a:buFont typeface="Wingdings" panose="05000000000000000000" pitchFamily="2" charset="2"/>
              <a:buChar char="n"/>
            </a:pPr>
            <a:r>
              <a:rPr lang="en-US" altLang="en-US" sz="2300" dirty="0">
                <a:solidFill>
                  <a:srgbClr val="000000"/>
                </a:solidFill>
                <a:latin typeface="Verdana"/>
              </a:rPr>
              <a:t>Business is not equipped to handle social activities</a:t>
            </a:r>
          </a:p>
          <a:p>
            <a:pPr marL="342900" lvl="0" indent="-342900" eaLnBrk="0" hangingPunct="0">
              <a:lnSpc>
                <a:spcPct val="90000"/>
              </a:lnSpc>
              <a:spcBef>
                <a:spcPct val="50000"/>
              </a:spcBef>
              <a:buClr>
                <a:srgbClr val="7D1E1E"/>
              </a:buClr>
              <a:buSzTx/>
              <a:buFont typeface="Wingdings" panose="05000000000000000000" pitchFamily="2" charset="2"/>
              <a:buChar char="n"/>
            </a:pPr>
            <a:r>
              <a:rPr lang="en-US" altLang="en-US" sz="2300" dirty="0">
                <a:solidFill>
                  <a:srgbClr val="000000"/>
                </a:solidFill>
                <a:latin typeface="Verdana"/>
              </a:rPr>
              <a:t>Dilutes the primary purpose of business</a:t>
            </a:r>
          </a:p>
          <a:p>
            <a:pPr marL="342900" lvl="0" indent="-342900" eaLnBrk="0" hangingPunct="0">
              <a:spcBef>
                <a:spcPct val="50000"/>
              </a:spcBef>
              <a:buClr>
                <a:srgbClr val="7D1E1E"/>
              </a:buClr>
              <a:buSzTx/>
              <a:buFont typeface="Wingdings" panose="05000000000000000000" pitchFamily="2" charset="2"/>
              <a:buChar char="n"/>
            </a:pPr>
            <a:r>
              <a:rPr lang="en-US" altLang="en-US" sz="2300" dirty="0">
                <a:solidFill>
                  <a:srgbClr val="000000"/>
                </a:solidFill>
                <a:latin typeface="Verdana"/>
              </a:rPr>
              <a:t>Increases the power of business </a:t>
            </a:r>
          </a:p>
          <a:p>
            <a:pPr marL="342900" lvl="0" indent="-342900" eaLnBrk="0" hangingPunct="0">
              <a:spcBef>
                <a:spcPct val="50000"/>
              </a:spcBef>
              <a:buClr>
                <a:srgbClr val="7D1E1E"/>
              </a:buClr>
              <a:buSzTx/>
              <a:buFont typeface="Wingdings" panose="05000000000000000000" pitchFamily="2" charset="2"/>
              <a:buChar char="n"/>
            </a:pPr>
            <a:r>
              <a:rPr lang="en-US" altLang="en-US" sz="2300" dirty="0">
                <a:solidFill>
                  <a:srgbClr val="000000"/>
                </a:solidFill>
                <a:latin typeface="Verdana"/>
              </a:rPr>
              <a:t>Limits the ability to compete in a global marketplace</a:t>
            </a:r>
          </a:p>
          <a:p>
            <a:endParaRPr lang="en-US" alt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31</a:t>
            </a:fld>
            <a:endParaRPr lang="cs-CZ" altLang="cs-CZ"/>
          </a:p>
        </p:txBody>
      </p:sp>
    </p:spTree>
    <p:extLst>
      <p:ext uri="{BB962C8B-B14F-4D97-AF65-F5344CB8AC3E}">
        <p14:creationId xmlns:p14="http://schemas.microsoft.com/office/powerpoint/2010/main" val="205598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Arguments For  CSR</a:t>
            </a:r>
            <a:endParaRPr lang="en-US" dirty="0"/>
          </a:p>
        </p:txBody>
      </p:sp>
      <p:sp>
        <p:nvSpPr>
          <p:cNvPr id="3" name="Content Placeholder 2"/>
          <p:cNvSpPr>
            <a:spLocks noGrp="1"/>
          </p:cNvSpPr>
          <p:nvPr>
            <p:ph idx="1"/>
          </p:nvPr>
        </p:nvSpPr>
        <p:spPr/>
        <p:txBody>
          <a:bodyPr/>
          <a:lstStyle/>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Addresses social issues brought on by business, and allows business to be part of the solution</a:t>
            </a:r>
          </a:p>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Protects </a:t>
            </a:r>
            <a:r>
              <a:rPr lang="en-US" altLang="en-US" sz="2400" dirty="0" smtClean="0">
                <a:solidFill>
                  <a:srgbClr val="000000"/>
                </a:solidFill>
                <a:latin typeface="Verdana"/>
              </a:rPr>
              <a:t>business self-interest</a:t>
            </a:r>
            <a:endParaRPr lang="en-US" altLang="en-US" sz="2400" dirty="0">
              <a:solidFill>
                <a:srgbClr val="000000"/>
              </a:solidFill>
              <a:latin typeface="Verdana"/>
            </a:endParaRPr>
          </a:p>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Wards off future government intervention</a:t>
            </a:r>
          </a:p>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Addresses issues by using business resources and expertise</a:t>
            </a:r>
          </a:p>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Addresses issues by being proactive</a:t>
            </a:r>
          </a:p>
          <a:p>
            <a:pPr marL="342900" lvl="0" indent="-342900" eaLnBrk="0" hangingPunct="0">
              <a:spcBef>
                <a:spcPct val="55000"/>
              </a:spcBef>
              <a:buClr>
                <a:srgbClr val="7D1E1E"/>
              </a:buClr>
              <a:buSzTx/>
              <a:buFont typeface="Wingdings" panose="05000000000000000000" pitchFamily="2" charset="2"/>
              <a:buChar char="n"/>
            </a:pPr>
            <a:r>
              <a:rPr lang="en-US" altLang="en-US" sz="2400" dirty="0">
                <a:solidFill>
                  <a:srgbClr val="000000"/>
                </a:solidFill>
                <a:latin typeface="Verdana"/>
              </a:rPr>
              <a:t>The public supports CSR </a:t>
            </a:r>
          </a:p>
          <a:p>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32</a:t>
            </a:fld>
            <a:endParaRPr lang="cs-CZ" altLang="cs-CZ"/>
          </a:p>
        </p:txBody>
      </p:sp>
    </p:spTree>
    <p:extLst>
      <p:ext uri="{BB962C8B-B14F-4D97-AF65-F5344CB8AC3E}">
        <p14:creationId xmlns:p14="http://schemas.microsoft.com/office/powerpoint/2010/main" val="2747385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Myths surrounding CSR</a:t>
            </a:r>
            <a:br>
              <a:rPr lang="en-US" smtClean="0"/>
            </a:b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33</a:t>
            </a:fld>
            <a:endParaRPr lang="cs-CZ" altLang="cs-CZ"/>
          </a:p>
        </p:txBody>
      </p:sp>
      <p:sp>
        <p:nvSpPr>
          <p:cNvPr id="7" name="Rounded Rectangle 6"/>
          <p:cNvSpPr/>
          <p:nvPr/>
        </p:nvSpPr>
        <p:spPr>
          <a:xfrm>
            <a:off x="2655391" y="1662042"/>
            <a:ext cx="4049218" cy="7450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sp>
        <p:nvSpPr>
          <p:cNvPr id="8" name="Rounded Rectangle 7"/>
          <p:cNvSpPr/>
          <p:nvPr/>
        </p:nvSpPr>
        <p:spPr>
          <a:xfrm>
            <a:off x="2660548" y="2635933"/>
            <a:ext cx="4038903" cy="6618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sp>
        <p:nvSpPr>
          <p:cNvPr id="9" name="Rounded Rectangle 8"/>
          <p:cNvSpPr/>
          <p:nvPr/>
        </p:nvSpPr>
        <p:spPr>
          <a:xfrm>
            <a:off x="2655391" y="3571871"/>
            <a:ext cx="4030024"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sp>
        <p:nvSpPr>
          <p:cNvPr id="10" name="Rounded Rectangle 9"/>
          <p:cNvSpPr/>
          <p:nvPr/>
        </p:nvSpPr>
        <p:spPr>
          <a:xfrm>
            <a:off x="2704234" y="4262847"/>
            <a:ext cx="4017960"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sp>
        <p:nvSpPr>
          <p:cNvPr id="11" name="Rectangle 10"/>
          <p:cNvSpPr/>
          <p:nvPr/>
        </p:nvSpPr>
        <p:spPr>
          <a:xfrm>
            <a:off x="2678219" y="1576143"/>
            <a:ext cx="3543833" cy="830997"/>
          </a:xfrm>
          <a:prstGeom prst="rect">
            <a:avLst/>
          </a:prstGeom>
        </p:spPr>
        <p:txBody>
          <a:bodyPr wrap="square">
            <a:spAutoFit/>
          </a:bodyPr>
          <a:lstStyle/>
          <a:p>
            <a:pPr algn="ctr"/>
            <a:r>
              <a:rPr lang="en-ZA" dirty="0">
                <a:latin typeface="Arial" pitchFamily="34" charset="0"/>
                <a:cs typeface="Arial" pitchFamily="34" charset="0"/>
              </a:rPr>
              <a:t>CSR is not for small businesses</a:t>
            </a:r>
          </a:p>
        </p:txBody>
      </p:sp>
      <p:sp>
        <p:nvSpPr>
          <p:cNvPr id="12" name="Rectangle 11"/>
          <p:cNvSpPr/>
          <p:nvPr/>
        </p:nvSpPr>
        <p:spPr>
          <a:xfrm>
            <a:off x="2834619" y="2544372"/>
            <a:ext cx="3648658" cy="830997"/>
          </a:xfrm>
          <a:prstGeom prst="rect">
            <a:avLst/>
          </a:prstGeom>
        </p:spPr>
        <p:txBody>
          <a:bodyPr wrap="square">
            <a:spAutoFit/>
          </a:bodyPr>
          <a:lstStyle/>
          <a:p>
            <a:pPr algn="ctr"/>
            <a:r>
              <a:rPr lang="en-ZA" dirty="0">
                <a:latin typeface="Arial" pitchFamily="34" charset="0"/>
                <a:cs typeface="Arial" pitchFamily="34" charset="0"/>
              </a:rPr>
              <a:t>It is too complicated and technical</a:t>
            </a:r>
          </a:p>
        </p:txBody>
      </p:sp>
      <p:sp>
        <p:nvSpPr>
          <p:cNvPr id="13" name="Rectangle 12"/>
          <p:cNvSpPr/>
          <p:nvPr/>
        </p:nvSpPr>
        <p:spPr>
          <a:xfrm>
            <a:off x="2974969" y="3551963"/>
            <a:ext cx="3305175" cy="461665"/>
          </a:xfrm>
          <a:prstGeom prst="rect">
            <a:avLst/>
          </a:prstGeom>
        </p:spPr>
        <p:txBody>
          <a:bodyPr wrap="square">
            <a:spAutoFit/>
          </a:bodyPr>
          <a:lstStyle/>
          <a:p>
            <a:pPr algn="ctr"/>
            <a:r>
              <a:rPr lang="en-ZA" dirty="0">
                <a:latin typeface="Arial" pitchFamily="34" charset="0"/>
                <a:cs typeface="Arial" pitchFamily="34" charset="0"/>
              </a:rPr>
              <a:t>It is too expensive</a:t>
            </a:r>
          </a:p>
        </p:txBody>
      </p:sp>
      <p:sp>
        <p:nvSpPr>
          <p:cNvPr id="14" name="Rounded Rectangle 13"/>
          <p:cNvSpPr/>
          <p:nvPr/>
        </p:nvSpPr>
        <p:spPr>
          <a:xfrm>
            <a:off x="2716604" y="4893592"/>
            <a:ext cx="4005590" cy="6434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sp>
        <p:nvSpPr>
          <p:cNvPr id="15" name="Rectangle 14"/>
          <p:cNvSpPr/>
          <p:nvPr/>
        </p:nvSpPr>
        <p:spPr>
          <a:xfrm>
            <a:off x="2792901" y="4216680"/>
            <a:ext cx="3732094" cy="461665"/>
          </a:xfrm>
          <a:prstGeom prst="rect">
            <a:avLst/>
          </a:prstGeom>
        </p:spPr>
        <p:txBody>
          <a:bodyPr wrap="square">
            <a:spAutoFit/>
          </a:bodyPr>
          <a:lstStyle/>
          <a:p>
            <a:pPr algn="ctr"/>
            <a:r>
              <a:rPr lang="en-ZA" dirty="0">
                <a:latin typeface="Arial" pitchFamily="34" charset="0"/>
                <a:cs typeface="Arial" pitchFamily="34" charset="0"/>
              </a:rPr>
              <a:t>It is a market gimmick</a:t>
            </a:r>
          </a:p>
        </p:txBody>
      </p:sp>
      <p:sp>
        <p:nvSpPr>
          <p:cNvPr id="16" name="Rectangle 15"/>
          <p:cNvSpPr/>
          <p:nvPr/>
        </p:nvSpPr>
        <p:spPr>
          <a:xfrm>
            <a:off x="2782414" y="4794645"/>
            <a:ext cx="3742581" cy="830997"/>
          </a:xfrm>
          <a:prstGeom prst="rect">
            <a:avLst/>
          </a:prstGeom>
        </p:spPr>
        <p:txBody>
          <a:bodyPr wrap="square">
            <a:spAutoFit/>
          </a:bodyPr>
          <a:lstStyle/>
          <a:p>
            <a:pPr algn="ctr"/>
            <a:r>
              <a:rPr lang="en-ZA" dirty="0">
                <a:latin typeface="Arial" pitchFamily="34" charset="0"/>
                <a:cs typeface="Arial" pitchFamily="34" charset="0"/>
              </a:rPr>
              <a:t>It is a separate corporate initiative</a:t>
            </a:r>
          </a:p>
        </p:txBody>
      </p:sp>
      <p:sp>
        <p:nvSpPr>
          <p:cNvPr id="17" name="Oval 16"/>
          <p:cNvSpPr/>
          <p:nvPr/>
        </p:nvSpPr>
        <p:spPr>
          <a:xfrm>
            <a:off x="9570170" y="3662105"/>
            <a:ext cx="477837" cy="4248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latin typeface="Arial" pitchFamily="34" charset="0"/>
              <a:cs typeface="Arial" pitchFamily="34" charset="0"/>
            </a:endParaRPr>
          </a:p>
        </p:txBody>
      </p:sp>
      <p:cxnSp>
        <p:nvCxnSpPr>
          <p:cNvPr id="18" name="Straight Arrow Connector 17"/>
          <p:cNvCxnSpPr/>
          <p:nvPr/>
        </p:nvCxnSpPr>
        <p:spPr>
          <a:xfrm flipH="1" flipV="1">
            <a:off x="6722194" y="1998145"/>
            <a:ext cx="3086896" cy="16706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a:endCxn id="8" idx="3"/>
          </p:cNvCxnSpPr>
          <p:nvPr/>
        </p:nvCxnSpPr>
        <p:spPr>
          <a:xfrm flipH="1" flipV="1">
            <a:off x="6699451" y="2966852"/>
            <a:ext cx="2940699" cy="7641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a:endCxn id="9" idx="3"/>
          </p:cNvCxnSpPr>
          <p:nvPr/>
        </p:nvCxnSpPr>
        <p:spPr>
          <a:xfrm flipH="1" flipV="1">
            <a:off x="6685415" y="3756537"/>
            <a:ext cx="2884757" cy="12470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endCxn id="10" idx="3"/>
          </p:cNvCxnSpPr>
          <p:nvPr/>
        </p:nvCxnSpPr>
        <p:spPr>
          <a:xfrm flipH="1">
            <a:off x="6722194" y="4031438"/>
            <a:ext cx="2917954" cy="4160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a:stCxn id="17" idx="4"/>
            <a:endCxn id="14" idx="3"/>
          </p:cNvCxnSpPr>
          <p:nvPr/>
        </p:nvCxnSpPr>
        <p:spPr>
          <a:xfrm flipH="1">
            <a:off x="6722194" y="4086918"/>
            <a:ext cx="3086895" cy="11283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7570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ON CSR</a:t>
            </a:r>
            <a:endParaRPr lang="en-US" dirty="0"/>
          </a:p>
        </p:txBody>
      </p:sp>
      <p:sp>
        <p:nvSpPr>
          <p:cNvPr id="3" name="Content Placeholder 2"/>
          <p:cNvSpPr>
            <a:spLocks noGrp="1"/>
          </p:cNvSpPr>
          <p:nvPr>
            <p:ph idx="1"/>
          </p:nvPr>
        </p:nvSpPr>
        <p:spPr/>
        <p:txBody>
          <a:bodyPr/>
          <a:lstStyle/>
          <a:p>
            <a:r>
              <a:rPr lang="en-US" dirty="0" smtClean="0"/>
              <a:t>One of the most controversial thing about CSR is “Greenwashing”</a:t>
            </a:r>
            <a:endParaRPr lang="en-US" dirty="0"/>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34</a:t>
            </a:fld>
            <a:endParaRPr lang="cs-CZ" altLang="cs-CZ"/>
          </a:p>
        </p:txBody>
      </p:sp>
    </p:spTree>
    <p:extLst>
      <p:ext uri="{BB962C8B-B14F-4D97-AF65-F5344CB8AC3E}">
        <p14:creationId xmlns:p14="http://schemas.microsoft.com/office/powerpoint/2010/main" val="1468162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Greenwashing?</a:t>
            </a:r>
            <a:endParaRPr lang="en-US" dirty="0"/>
          </a:p>
        </p:txBody>
      </p:sp>
      <p:sp>
        <p:nvSpPr>
          <p:cNvPr id="3" name="Content Placeholder 2"/>
          <p:cNvSpPr>
            <a:spLocks noGrp="1"/>
          </p:cNvSpPr>
          <p:nvPr>
            <p:ph idx="1"/>
          </p:nvPr>
        </p:nvSpPr>
        <p:spPr/>
        <p:txBody>
          <a:bodyPr/>
          <a:lstStyle/>
          <a:p>
            <a:pPr algn="ctr"/>
            <a:r>
              <a:rPr lang="en-US" dirty="0"/>
              <a:t>“Greenwashing is the process of conveying a false impression or providing misleading information about how a company's products are more environmentally </a:t>
            </a:r>
            <a:r>
              <a:rPr lang="en-US" dirty="0" smtClean="0"/>
              <a:t>sound”</a:t>
            </a:r>
          </a:p>
          <a:p>
            <a:pPr algn="ctr"/>
            <a:endParaRPr lang="en-US" dirty="0" smtClean="0"/>
          </a:p>
          <a:p>
            <a:r>
              <a:rPr lang="en-US" dirty="0" smtClean="0"/>
              <a:t>It </a:t>
            </a:r>
            <a:r>
              <a:rPr lang="en-US" dirty="0"/>
              <a:t>is to make the consumers to believe that the products are environmentally safe but are actually not </a:t>
            </a:r>
            <a:endParaRPr lang="en-US" dirty="0">
              <a:cs typeface="Aria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35</a:t>
            </a:fld>
            <a:endParaRPr lang="cs-CZ" altLang="cs-CZ"/>
          </a:p>
        </p:txBody>
      </p:sp>
    </p:spTree>
    <p:extLst>
      <p:ext uri="{BB962C8B-B14F-4D97-AF65-F5344CB8AC3E}">
        <p14:creationId xmlns:p14="http://schemas.microsoft.com/office/powerpoint/2010/main" val="4217136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pc="-5" dirty="0">
                <a:cs typeface="Arial"/>
              </a:rPr>
              <a:t>It’s greenwashing when </a:t>
            </a:r>
            <a:r>
              <a:rPr lang="en-US" dirty="0">
                <a:cs typeface="Arial"/>
              </a:rPr>
              <a:t>a company or organization  spends </a:t>
            </a:r>
            <a:r>
              <a:rPr lang="en-US" spc="-5" dirty="0">
                <a:cs typeface="Arial"/>
              </a:rPr>
              <a:t>more </a:t>
            </a:r>
            <a:r>
              <a:rPr lang="en-US" dirty="0">
                <a:cs typeface="Arial"/>
              </a:rPr>
              <a:t>time and </a:t>
            </a:r>
            <a:r>
              <a:rPr lang="en-US" spc="-5" dirty="0">
                <a:cs typeface="Arial"/>
              </a:rPr>
              <a:t>money claiming </a:t>
            </a:r>
            <a:r>
              <a:rPr lang="en-US" dirty="0">
                <a:cs typeface="Arial"/>
              </a:rPr>
              <a:t>to be  “green” through advertising and marketing than  actually </a:t>
            </a:r>
            <a:r>
              <a:rPr lang="en-US" spc="-5" dirty="0">
                <a:cs typeface="Arial"/>
              </a:rPr>
              <a:t>implementing </a:t>
            </a:r>
            <a:r>
              <a:rPr lang="en-US" dirty="0">
                <a:cs typeface="Arial"/>
              </a:rPr>
              <a:t>business practices </a:t>
            </a:r>
            <a:r>
              <a:rPr lang="en-US" spc="-5" dirty="0">
                <a:cs typeface="Arial"/>
              </a:rPr>
              <a:t>that  minimize environmental</a:t>
            </a:r>
            <a:r>
              <a:rPr lang="en-US" spc="15" dirty="0">
                <a:cs typeface="Arial"/>
              </a:rPr>
              <a:t> </a:t>
            </a:r>
            <a:r>
              <a:rPr lang="en-US" spc="-5" dirty="0">
                <a:cs typeface="Arial"/>
              </a:rPr>
              <a:t>impact.</a:t>
            </a:r>
            <a:endParaRPr lang="en-US" dirty="0">
              <a:cs typeface="Arial"/>
            </a:endParaRPr>
          </a:p>
          <a:p>
            <a:endParaRPr lang="en-US" dirty="0"/>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36</a:t>
            </a:fld>
            <a:endParaRPr lang="cs-CZ" altLang="cs-CZ"/>
          </a:p>
        </p:txBody>
      </p:sp>
    </p:spTree>
    <p:extLst>
      <p:ext uri="{BB962C8B-B14F-4D97-AF65-F5344CB8AC3E}">
        <p14:creationId xmlns:p14="http://schemas.microsoft.com/office/powerpoint/2010/main" val="66440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720000" y="1524270"/>
            <a:ext cx="10753200" cy="3960000"/>
          </a:xfrm>
        </p:spPr>
        <p:txBody>
          <a:bodyPr/>
          <a:lstStyle/>
          <a:p>
            <a:pPr marL="514350" indent="-514350">
              <a:buAutoNum type="arabicPeriod"/>
            </a:pPr>
            <a:r>
              <a:rPr lang="en-US" dirty="0" smtClean="0"/>
              <a:t>Claiming </a:t>
            </a:r>
            <a:r>
              <a:rPr lang="en-US" dirty="0"/>
              <a:t>the air conditioners as CFC free even after a ban on CFCs to create impression on the product makes no </a:t>
            </a:r>
            <a:r>
              <a:rPr lang="en-US" dirty="0" smtClean="0"/>
              <a:t>sense</a:t>
            </a:r>
          </a:p>
          <a:p>
            <a:pPr marL="514350" indent="-514350">
              <a:buAutoNum type="arabicPeriod"/>
            </a:pPr>
            <a:r>
              <a:rPr lang="en-US" dirty="0" smtClean="0"/>
              <a:t>An </a:t>
            </a:r>
            <a:r>
              <a:rPr lang="en-US" dirty="0"/>
              <a:t>area rug is labeled “50% more recycled content than before” The manufacturer increased the recycled content from 2% to 3%. Although technically true, the message conveys the false impression that the rug contains a significant amount of recycled fiber </a:t>
            </a:r>
            <a:endParaRPr lang="en-US" dirty="0" smtClean="0"/>
          </a:p>
          <a:p>
            <a:pPr marL="514350" indent="-514350">
              <a:buAutoNum type="arabicPeriod"/>
            </a:pPr>
            <a:r>
              <a:rPr lang="en-US" dirty="0" smtClean="0"/>
              <a:t>Many </a:t>
            </a:r>
            <a:r>
              <a:rPr lang="en-US" dirty="0"/>
              <a:t>food products have packaging that evokes an environmentally friendly imagery even though there has been no attempt made at lowering the environmental impact of its production</a:t>
            </a: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37</a:t>
            </a:fld>
            <a:endParaRPr lang="cs-CZ" altLang="cs-CZ"/>
          </a:p>
        </p:txBody>
      </p:sp>
    </p:spTree>
    <p:extLst>
      <p:ext uri="{BB962C8B-B14F-4D97-AF65-F5344CB8AC3E}">
        <p14:creationId xmlns:p14="http://schemas.microsoft.com/office/powerpoint/2010/main" val="339232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38</a:t>
            </a:fld>
            <a:endParaRPr lang="cs-CZ" altLang="cs-CZ"/>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83231" y="1871663"/>
            <a:ext cx="4051518" cy="3679131"/>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4364"/>
          <a:stretch/>
        </p:blipFill>
        <p:spPr>
          <a:xfrm>
            <a:off x="1351064" y="1414141"/>
            <a:ext cx="4054969" cy="4136653"/>
          </a:xfrm>
          <a:prstGeom prst="rect">
            <a:avLst/>
          </a:prstGeom>
        </p:spPr>
      </p:pic>
    </p:spTree>
    <p:extLst>
      <p:ext uri="{BB962C8B-B14F-4D97-AF65-F5344CB8AC3E}">
        <p14:creationId xmlns:p14="http://schemas.microsoft.com/office/powerpoint/2010/main" val="27787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algn="ctr"/>
            <a:r>
              <a:rPr lang="en-US" spc="-10" dirty="0" smtClean="0"/>
              <a:t>The </a:t>
            </a:r>
            <a:r>
              <a:rPr lang="en-US" dirty="0" smtClean="0"/>
              <a:t>sin </a:t>
            </a:r>
            <a:r>
              <a:rPr lang="en-US" spc="-15" dirty="0" smtClean="0"/>
              <a:t>of </a:t>
            </a:r>
            <a:r>
              <a:rPr lang="en-US" spc="-25" dirty="0" smtClean="0"/>
              <a:t>suggestive</a:t>
            </a:r>
            <a:r>
              <a:rPr lang="en-US" spc="-320" dirty="0" smtClean="0"/>
              <a:t> </a:t>
            </a:r>
            <a:r>
              <a:rPr lang="en-US" spc="-15" dirty="0" smtClean="0"/>
              <a:t>pictures</a:t>
            </a:r>
            <a:endParaRPr lang="en-US" spc="-15" dirty="0" smtClean="0">
              <a:solidFill>
                <a:srgbClr val="F01928"/>
              </a:solidFill>
            </a:endParaRPr>
          </a:p>
          <a:p>
            <a:pPr algn="ctr"/>
            <a:r>
              <a:rPr lang="en-US" b="1" i="1" spc="-5" dirty="0">
                <a:solidFill>
                  <a:srgbClr val="F01928"/>
                </a:solidFill>
                <a:cs typeface="Arial"/>
              </a:rPr>
              <a:t>Green images that indicate </a:t>
            </a:r>
            <a:r>
              <a:rPr lang="en-US" b="1" i="1" dirty="0">
                <a:solidFill>
                  <a:srgbClr val="F01928"/>
                </a:solidFill>
                <a:cs typeface="Arial"/>
              </a:rPr>
              <a:t>a</a:t>
            </a:r>
            <a:r>
              <a:rPr lang="en-US" b="1" i="1" spc="-45" dirty="0">
                <a:solidFill>
                  <a:srgbClr val="F01928"/>
                </a:solidFill>
                <a:cs typeface="Arial"/>
              </a:rPr>
              <a:t> </a:t>
            </a:r>
            <a:r>
              <a:rPr lang="en-US" b="1" i="1" spc="-10" dirty="0">
                <a:solidFill>
                  <a:srgbClr val="F01928"/>
                </a:solidFill>
                <a:cs typeface="Arial"/>
              </a:rPr>
              <a:t>(</a:t>
            </a:r>
            <a:r>
              <a:rPr lang="en-US" b="1" i="1" spc="-10" dirty="0" smtClean="0">
                <a:solidFill>
                  <a:srgbClr val="F01928"/>
                </a:solidFill>
                <a:cs typeface="Arial"/>
              </a:rPr>
              <a:t>un-</a:t>
            </a:r>
            <a:r>
              <a:rPr lang="en-US" b="1" i="1" spc="-5" dirty="0" smtClean="0">
                <a:solidFill>
                  <a:srgbClr val="F01928"/>
                </a:solidFill>
                <a:cs typeface="Arial"/>
              </a:rPr>
              <a:t>justified</a:t>
            </a:r>
            <a:r>
              <a:rPr lang="en-US" b="1" i="1" spc="-5" dirty="0">
                <a:solidFill>
                  <a:srgbClr val="F01928"/>
                </a:solidFill>
                <a:cs typeface="Arial"/>
              </a:rPr>
              <a:t>) green</a:t>
            </a:r>
            <a:r>
              <a:rPr lang="en-US" b="1" i="1" spc="-10" dirty="0">
                <a:solidFill>
                  <a:srgbClr val="F01928"/>
                </a:solidFill>
                <a:cs typeface="Arial"/>
              </a:rPr>
              <a:t> </a:t>
            </a:r>
            <a:r>
              <a:rPr lang="en-US" b="1" i="1" spc="-5" dirty="0" smtClean="0">
                <a:solidFill>
                  <a:srgbClr val="F01928"/>
                </a:solidFill>
                <a:cs typeface="Arial"/>
              </a:rPr>
              <a:t>impact,</a:t>
            </a:r>
          </a:p>
          <a:p>
            <a:pPr algn="ctr"/>
            <a:r>
              <a:rPr lang="en-US" b="1" dirty="0">
                <a:solidFill>
                  <a:srgbClr val="91CF4F"/>
                </a:solidFill>
                <a:cs typeface="Arial"/>
              </a:rPr>
              <a:t>like </a:t>
            </a:r>
            <a:r>
              <a:rPr lang="en-US" b="1" spc="-5" dirty="0">
                <a:solidFill>
                  <a:srgbClr val="91CF4F"/>
                </a:solidFill>
                <a:cs typeface="Arial"/>
              </a:rPr>
              <a:t>flowers blooming</a:t>
            </a:r>
            <a:r>
              <a:rPr lang="en-US" b="1" spc="-85" dirty="0">
                <a:solidFill>
                  <a:srgbClr val="91CF4F"/>
                </a:solidFill>
                <a:cs typeface="Arial"/>
              </a:rPr>
              <a:t> </a:t>
            </a:r>
            <a:r>
              <a:rPr lang="en-US" b="1" spc="-5" dirty="0">
                <a:solidFill>
                  <a:srgbClr val="91CF4F"/>
                </a:solidFill>
                <a:cs typeface="Arial"/>
              </a:rPr>
              <a:t>from  </a:t>
            </a:r>
            <a:r>
              <a:rPr lang="en-US" b="1" spc="-10" dirty="0">
                <a:solidFill>
                  <a:srgbClr val="91CF4F"/>
                </a:solidFill>
                <a:cs typeface="Arial"/>
              </a:rPr>
              <a:t>exhaust</a:t>
            </a:r>
            <a:r>
              <a:rPr lang="en-US" b="1" spc="-5" dirty="0">
                <a:solidFill>
                  <a:srgbClr val="91CF4F"/>
                </a:solidFill>
                <a:cs typeface="Arial"/>
              </a:rPr>
              <a:t> pipes</a:t>
            </a:r>
            <a:endParaRPr lang="en-US" dirty="0">
              <a:cs typeface="Arial"/>
            </a:endParaRPr>
          </a:p>
          <a:p>
            <a:pPr algn="ctr"/>
            <a:endParaRPr lang="en-US" dirty="0">
              <a:solidFill>
                <a:srgbClr val="F01928"/>
              </a:solidFill>
              <a:cs typeface="Arial"/>
            </a:endParaRPr>
          </a:p>
          <a:p>
            <a:pPr algn="ctr"/>
            <a:endParaRPr lang="en-US" dirty="0">
              <a:solidFill>
                <a:srgbClr val="F01928"/>
              </a:solidFil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39</a:t>
            </a:fld>
            <a:endParaRPr lang="cs-CZ" altLang="cs-CZ"/>
          </a:p>
        </p:txBody>
      </p:sp>
    </p:spTree>
    <p:extLst>
      <p:ext uri="{BB962C8B-B14F-4D97-AF65-F5344CB8AC3E}">
        <p14:creationId xmlns:p14="http://schemas.microsoft.com/office/powerpoint/2010/main" val="342062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6FCBEAA-F703-45DF-B6B0-331C3666821D}" type="slidenum">
              <a:rPr lang="cs-CZ" altLang="cs-CZ" smtClean="0"/>
              <a:pPr/>
              <a:t>4</a:t>
            </a:fld>
            <a:endParaRPr lang="cs-CZ" altLang="cs-C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14" y="733400"/>
            <a:ext cx="5860576" cy="39310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5" y="733400"/>
            <a:ext cx="3457825" cy="4456752"/>
          </a:xfrm>
          <a:prstGeom prst="rect">
            <a:avLst/>
          </a:prstGeom>
        </p:spPr>
      </p:pic>
    </p:spTree>
    <p:extLst>
      <p:ext uri="{BB962C8B-B14F-4D97-AF65-F5344CB8AC3E}">
        <p14:creationId xmlns:p14="http://schemas.microsoft.com/office/powerpoint/2010/main" val="829582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algn="ctr"/>
            <a:r>
              <a:rPr lang="en-US" spc="-20" dirty="0">
                <a:cs typeface="Arial"/>
              </a:rPr>
              <a:t>The </a:t>
            </a:r>
            <a:r>
              <a:rPr lang="en-US" dirty="0">
                <a:cs typeface="Arial"/>
              </a:rPr>
              <a:t>sin </a:t>
            </a:r>
            <a:r>
              <a:rPr lang="en-US" spc="-15" dirty="0">
                <a:cs typeface="Arial"/>
              </a:rPr>
              <a:t>of </a:t>
            </a:r>
            <a:r>
              <a:rPr lang="en-US" spc="-20" dirty="0">
                <a:cs typeface="Arial"/>
              </a:rPr>
              <a:t>the </a:t>
            </a:r>
            <a:r>
              <a:rPr lang="en-US" spc="-30" dirty="0">
                <a:cs typeface="Arial"/>
              </a:rPr>
              <a:t>hidden trade</a:t>
            </a:r>
            <a:r>
              <a:rPr lang="en-US" spc="-180" dirty="0">
                <a:cs typeface="Arial"/>
              </a:rPr>
              <a:t> </a:t>
            </a:r>
            <a:r>
              <a:rPr lang="en-US" spc="-20" dirty="0">
                <a:cs typeface="Arial"/>
              </a:rPr>
              <a:t>off</a:t>
            </a:r>
            <a:endParaRPr lang="en-US" dirty="0">
              <a:cs typeface="Arial"/>
            </a:endParaRPr>
          </a:p>
          <a:p>
            <a:pPr marL="419734" marR="289560" indent="-374650" algn="just">
              <a:lnSpc>
                <a:spcPts val="3590"/>
              </a:lnSpc>
            </a:pPr>
            <a:r>
              <a:rPr lang="en-US" b="1" i="1" dirty="0" smtClean="0">
                <a:solidFill>
                  <a:srgbClr val="FF0000"/>
                </a:solidFill>
                <a:cs typeface="Arial"/>
              </a:rPr>
              <a:t>    Suggestion </a:t>
            </a:r>
            <a:r>
              <a:rPr lang="en-US" b="1" i="1" dirty="0">
                <a:solidFill>
                  <a:srgbClr val="FF0000"/>
                </a:solidFill>
                <a:cs typeface="Arial"/>
              </a:rPr>
              <a:t>of being Green, </a:t>
            </a:r>
            <a:r>
              <a:rPr lang="en-US" b="1" i="1" spc="5" dirty="0">
                <a:solidFill>
                  <a:srgbClr val="FF0000"/>
                </a:solidFill>
                <a:cs typeface="Arial"/>
              </a:rPr>
              <a:t>based </a:t>
            </a:r>
            <a:r>
              <a:rPr lang="en-US" b="1" i="1" dirty="0">
                <a:solidFill>
                  <a:srgbClr val="FF0000"/>
                </a:solidFill>
                <a:cs typeface="Arial"/>
              </a:rPr>
              <a:t>on</a:t>
            </a:r>
            <a:r>
              <a:rPr lang="en-US" b="1" i="1" spc="-120" dirty="0">
                <a:solidFill>
                  <a:srgbClr val="FF0000"/>
                </a:solidFill>
                <a:cs typeface="Arial"/>
              </a:rPr>
              <a:t> </a:t>
            </a:r>
            <a:r>
              <a:rPr lang="en-US" b="1" i="1" dirty="0">
                <a:solidFill>
                  <a:srgbClr val="FF0000"/>
                </a:solidFill>
                <a:cs typeface="Arial"/>
              </a:rPr>
              <a:t>a  </a:t>
            </a:r>
            <a:r>
              <a:rPr lang="en-US" b="1" i="1" spc="-5" dirty="0">
                <a:solidFill>
                  <a:srgbClr val="FF0000"/>
                </a:solidFill>
                <a:cs typeface="Arial"/>
              </a:rPr>
              <a:t>single </a:t>
            </a:r>
            <a:r>
              <a:rPr lang="en-US" b="1" i="1" dirty="0" smtClean="0">
                <a:solidFill>
                  <a:srgbClr val="FF0000"/>
                </a:solidFill>
                <a:cs typeface="Arial"/>
              </a:rPr>
              <a:t>environmental attribute</a:t>
            </a:r>
            <a:r>
              <a:rPr lang="en-US" b="1" i="1" dirty="0">
                <a:solidFill>
                  <a:srgbClr val="FF0000"/>
                </a:solidFill>
                <a:cs typeface="Arial"/>
              </a:rPr>
              <a:t>,</a:t>
            </a:r>
            <a:r>
              <a:rPr lang="en-US" b="1" i="1" spc="-30" dirty="0">
                <a:solidFill>
                  <a:srgbClr val="FF0000"/>
                </a:solidFill>
                <a:cs typeface="Arial"/>
              </a:rPr>
              <a:t> </a:t>
            </a:r>
            <a:r>
              <a:rPr lang="en-US" b="1" i="1" spc="-5" dirty="0" smtClean="0">
                <a:solidFill>
                  <a:srgbClr val="FF0000"/>
                </a:solidFill>
                <a:cs typeface="Arial"/>
              </a:rPr>
              <a:t>while</a:t>
            </a:r>
            <a:r>
              <a:rPr lang="en-US" dirty="0" smtClean="0">
                <a:solidFill>
                  <a:srgbClr val="FF0000"/>
                </a:solidFill>
                <a:cs typeface="Arial"/>
              </a:rPr>
              <a:t> </a:t>
            </a:r>
            <a:r>
              <a:rPr lang="en-US" b="1" i="1" spc="-5" dirty="0" smtClean="0">
                <a:solidFill>
                  <a:srgbClr val="FF0000"/>
                </a:solidFill>
                <a:cs typeface="Arial"/>
              </a:rPr>
              <a:t>blurring </a:t>
            </a:r>
            <a:r>
              <a:rPr lang="en-US" b="1" i="1" dirty="0">
                <a:solidFill>
                  <a:srgbClr val="FF0000"/>
                </a:solidFill>
                <a:cs typeface="Arial"/>
              </a:rPr>
              <a:t>all other parameters which</a:t>
            </a:r>
            <a:r>
              <a:rPr lang="en-US" b="1" i="1" spc="-45" dirty="0">
                <a:solidFill>
                  <a:srgbClr val="FF0000"/>
                </a:solidFill>
                <a:cs typeface="Arial"/>
              </a:rPr>
              <a:t> </a:t>
            </a:r>
            <a:r>
              <a:rPr lang="en-US" b="1" i="1" dirty="0" smtClean="0">
                <a:solidFill>
                  <a:srgbClr val="FF0000"/>
                </a:solidFill>
                <a:cs typeface="Arial"/>
              </a:rPr>
              <a:t>are maybe </a:t>
            </a:r>
            <a:r>
              <a:rPr lang="en-US" b="1" i="1" spc="-5" dirty="0">
                <a:solidFill>
                  <a:srgbClr val="FF0000"/>
                </a:solidFill>
                <a:cs typeface="Arial"/>
              </a:rPr>
              <a:t>more</a:t>
            </a:r>
            <a:r>
              <a:rPr lang="en-US" b="1" i="1" dirty="0">
                <a:solidFill>
                  <a:srgbClr val="FF0000"/>
                </a:solidFill>
                <a:cs typeface="Arial"/>
              </a:rPr>
              <a:t> </a:t>
            </a:r>
            <a:r>
              <a:rPr lang="en-US" b="1" i="1" spc="-5" dirty="0" smtClean="0">
                <a:solidFill>
                  <a:srgbClr val="FF0000"/>
                </a:solidFill>
                <a:cs typeface="Arial"/>
              </a:rPr>
              <a:t>important,</a:t>
            </a:r>
            <a:r>
              <a:rPr lang="en-US" dirty="0">
                <a:solidFill>
                  <a:srgbClr val="FF0000"/>
                </a:solidFill>
                <a:cs typeface="Arial"/>
              </a:rPr>
              <a:t> </a:t>
            </a:r>
            <a:r>
              <a:rPr lang="en-US" b="1" dirty="0" smtClean="0">
                <a:solidFill>
                  <a:srgbClr val="91CF4F"/>
                </a:solidFill>
                <a:cs typeface="Arial"/>
              </a:rPr>
              <a:t>like </a:t>
            </a:r>
            <a:r>
              <a:rPr lang="en-US" b="1" dirty="0">
                <a:solidFill>
                  <a:srgbClr val="91CF4F"/>
                </a:solidFill>
                <a:cs typeface="Arial"/>
              </a:rPr>
              <a:t>a Hummer that </a:t>
            </a:r>
            <a:r>
              <a:rPr lang="en-US" b="1" spc="-5" dirty="0">
                <a:solidFill>
                  <a:srgbClr val="91CF4F"/>
                </a:solidFill>
                <a:cs typeface="Arial"/>
              </a:rPr>
              <a:t>is claiming </a:t>
            </a:r>
            <a:r>
              <a:rPr lang="en-US" b="1" dirty="0">
                <a:solidFill>
                  <a:srgbClr val="91CF4F"/>
                </a:solidFill>
                <a:cs typeface="Arial"/>
              </a:rPr>
              <a:t>that </a:t>
            </a:r>
            <a:r>
              <a:rPr lang="en-US" b="1" spc="-5" dirty="0">
                <a:solidFill>
                  <a:srgbClr val="91CF4F"/>
                </a:solidFill>
                <a:cs typeface="Arial"/>
              </a:rPr>
              <a:t>it is</a:t>
            </a:r>
            <a:r>
              <a:rPr lang="en-US" b="1" spc="-15" dirty="0">
                <a:solidFill>
                  <a:srgbClr val="91CF4F"/>
                </a:solidFill>
                <a:cs typeface="Arial"/>
              </a:rPr>
              <a:t> </a:t>
            </a:r>
            <a:r>
              <a:rPr lang="en-US" b="1" dirty="0" smtClean="0">
                <a:solidFill>
                  <a:srgbClr val="91CF4F"/>
                </a:solidFill>
                <a:cs typeface="Arial"/>
              </a:rPr>
              <a:t>a</a:t>
            </a:r>
            <a:r>
              <a:rPr lang="en-US" dirty="0" smtClean="0">
                <a:cs typeface="Arial"/>
              </a:rPr>
              <a:t> </a:t>
            </a:r>
            <a:r>
              <a:rPr lang="en-US" b="1" spc="-5" dirty="0" smtClean="0">
                <a:solidFill>
                  <a:srgbClr val="91CF4F"/>
                </a:solidFill>
                <a:cs typeface="Arial"/>
              </a:rPr>
              <a:t>Hybrid</a:t>
            </a:r>
            <a:endParaRPr lang="en-US" dirty="0">
              <a:cs typeface="Arial"/>
            </a:endParaRPr>
          </a:p>
          <a:p>
            <a:pPr algn="ctr"/>
            <a:endParaRPr lang="en-US" dirty="0">
              <a:solidFill>
                <a:srgbClr val="FF0000"/>
              </a:solidFil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40</a:t>
            </a:fld>
            <a:endParaRPr lang="cs-CZ" altLang="cs-CZ"/>
          </a:p>
        </p:txBody>
      </p:sp>
    </p:spTree>
    <p:extLst>
      <p:ext uri="{BB962C8B-B14F-4D97-AF65-F5344CB8AC3E}">
        <p14:creationId xmlns:p14="http://schemas.microsoft.com/office/powerpoint/2010/main" val="372498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algn="ctr"/>
            <a:r>
              <a:rPr lang="en-US" spc="-5" dirty="0"/>
              <a:t>The </a:t>
            </a:r>
            <a:r>
              <a:rPr lang="en-US" dirty="0"/>
              <a:t>sin </a:t>
            </a:r>
            <a:r>
              <a:rPr lang="en-US" spc="-5" dirty="0"/>
              <a:t>of no</a:t>
            </a:r>
            <a:r>
              <a:rPr lang="en-US" spc="-400" dirty="0"/>
              <a:t> </a:t>
            </a:r>
            <a:r>
              <a:rPr lang="en-US" spc="-20" dirty="0" smtClean="0"/>
              <a:t>proof</a:t>
            </a:r>
          </a:p>
          <a:p>
            <a:pPr marL="1187450" marR="5080" indent="-1174750">
              <a:lnSpc>
                <a:spcPts val="2780"/>
              </a:lnSpc>
              <a:spcBef>
                <a:spcPts val="375"/>
              </a:spcBef>
            </a:pPr>
            <a:r>
              <a:rPr lang="en-US" b="1" i="1" dirty="0" smtClean="0">
                <a:solidFill>
                  <a:srgbClr val="FF0000"/>
                </a:solidFill>
                <a:cs typeface="Arial"/>
              </a:rPr>
              <a:t>    </a:t>
            </a:r>
            <a:r>
              <a:rPr lang="en-US" b="1" i="1" spc="-30" dirty="0">
                <a:solidFill>
                  <a:srgbClr val="FF0000"/>
                </a:solidFill>
                <a:cs typeface="Arial"/>
              </a:rPr>
              <a:t>Claims </a:t>
            </a:r>
            <a:r>
              <a:rPr lang="en-US" b="1" i="1" spc="-20" dirty="0">
                <a:solidFill>
                  <a:srgbClr val="FF0000"/>
                </a:solidFill>
                <a:cs typeface="Arial"/>
              </a:rPr>
              <a:t>that </a:t>
            </a:r>
            <a:r>
              <a:rPr lang="en-US" b="1" i="1" spc="-25" dirty="0">
                <a:solidFill>
                  <a:srgbClr val="FF0000"/>
                </a:solidFill>
                <a:cs typeface="Arial"/>
              </a:rPr>
              <a:t>could </a:t>
            </a:r>
            <a:r>
              <a:rPr lang="en-US" b="1" i="1" spc="-15" dirty="0">
                <a:solidFill>
                  <a:srgbClr val="FF0000"/>
                </a:solidFill>
                <a:cs typeface="Arial"/>
              </a:rPr>
              <a:t>be </a:t>
            </a:r>
            <a:r>
              <a:rPr lang="en-US" b="1" i="1" spc="-20" dirty="0">
                <a:solidFill>
                  <a:srgbClr val="FF0000"/>
                </a:solidFill>
                <a:cs typeface="Arial"/>
              </a:rPr>
              <a:t>right, but </a:t>
            </a:r>
            <a:r>
              <a:rPr lang="en-US" b="1" i="1" spc="-25" dirty="0">
                <a:solidFill>
                  <a:srgbClr val="FF0000"/>
                </a:solidFill>
                <a:cs typeface="Arial"/>
              </a:rPr>
              <a:t>are </a:t>
            </a:r>
            <a:r>
              <a:rPr lang="en-US" b="1" i="1" spc="-20" dirty="0">
                <a:solidFill>
                  <a:srgbClr val="FF0000"/>
                </a:solidFill>
                <a:cs typeface="Arial"/>
              </a:rPr>
              <a:t>not </a:t>
            </a:r>
            <a:r>
              <a:rPr lang="en-US" b="1" i="1" spc="-30" dirty="0">
                <a:solidFill>
                  <a:srgbClr val="FF0000"/>
                </a:solidFill>
                <a:cs typeface="Arial"/>
              </a:rPr>
              <a:t>supported</a:t>
            </a:r>
            <a:r>
              <a:rPr lang="en-US" b="1" i="1" spc="-175" dirty="0">
                <a:solidFill>
                  <a:srgbClr val="FF0000"/>
                </a:solidFill>
                <a:cs typeface="Arial"/>
              </a:rPr>
              <a:t> </a:t>
            </a:r>
            <a:r>
              <a:rPr lang="en-US" b="1" i="1" spc="-15" dirty="0">
                <a:solidFill>
                  <a:srgbClr val="FF0000"/>
                </a:solidFill>
                <a:cs typeface="Arial"/>
              </a:rPr>
              <a:t>by  </a:t>
            </a:r>
            <a:r>
              <a:rPr lang="en-US" b="1" i="1" spc="-25" dirty="0">
                <a:solidFill>
                  <a:srgbClr val="FF0000"/>
                </a:solidFill>
                <a:cs typeface="Arial"/>
              </a:rPr>
              <a:t>any </a:t>
            </a:r>
            <a:r>
              <a:rPr lang="en-US" b="1" i="1" spc="-30" dirty="0">
                <a:solidFill>
                  <a:srgbClr val="FF0000"/>
                </a:solidFill>
                <a:cs typeface="Arial"/>
              </a:rPr>
              <a:t>evidence, </a:t>
            </a:r>
            <a:r>
              <a:rPr lang="en-US" b="1" i="1" spc="-15" dirty="0">
                <a:solidFill>
                  <a:srgbClr val="FF0000"/>
                </a:solidFill>
                <a:cs typeface="Arial"/>
              </a:rPr>
              <a:t>or by </a:t>
            </a:r>
            <a:r>
              <a:rPr lang="en-US" b="1" i="1" spc="-25" dirty="0">
                <a:solidFill>
                  <a:srgbClr val="FF0000"/>
                </a:solidFill>
                <a:cs typeface="Arial"/>
              </a:rPr>
              <a:t>any reliable</a:t>
            </a:r>
            <a:r>
              <a:rPr lang="en-US" b="1" i="1" spc="-145" dirty="0">
                <a:solidFill>
                  <a:srgbClr val="FF0000"/>
                </a:solidFill>
                <a:cs typeface="Arial"/>
              </a:rPr>
              <a:t> </a:t>
            </a:r>
            <a:r>
              <a:rPr lang="en-US" b="1" i="1" spc="-20" dirty="0" smtClean="0">
                <a:solidFill>
                  <a:srgbClr val="FF0000"/>
                </a:solidFill>
                <a:cs typeface="Arial"/>
              </a:rPr>
              <a:t>third-</a:t>
            </a:r>
            <a:r>
              <a:rPr lang="en-US" dirty="0" smtClean="0">
                <a:solidFill>
                  <a:srgbClr val="FF0000"/>
                </a:solidFill>
                <a:cs typeface="Arial"/>
              </a:rPr>
              <a:t> </a:t>
            </a:r>
            <a:r>
              <a:rPr lang="en-US" b="1" i="1" spc="-25" dirty="0" smtClean="0">
                <a:solidFill>
                  <a:srgbClr val="FF0000"/>
                </a:solidFill>
                <a:cs typeface="Arial"/>
              </a:rPr>
              <a:t>party</a:t>
            </a:r>
            <a:r>
              <a:rPr lang="en-US" b="1" i="1" spc="-50" dirty="0" smtClean="0">
                <a:solidFill>
                  <a:srgbClr val="FF0000"/>
                </a:solidFill>
                <a:cs typeface="Arial"/>
              </a:rPr>
              <a:t> </a:t>
            </a:r>
            <a:r>
              <a:rPr lang="en-US" b="1" i="1" spc="-25" dirty="0" smtClean="0">
                <a:solidFill>
                  <a:srgbClr val="FF0000"/>
                </a:solidFill>
                <a:cs typeface="Arial"/>
              </a:rPr>
              <a:t>certification,</a:t>
            </a:r>
            <a:endParaRPr lang="en-US" dirty="0">
              <a:solidFill>
                <a:srgbClr val="FF0000"/>
              </a:solidFill>
              <a:cs typeface="Arial"/>
            </a:endParaRPr>
          </a:p>
          <a:p>
            <a:pPr marL="1187450" marR="5080" indent="-1174750" algn="ctr">
              <a:lnSpc>
                <a:spcPts val="2780"/>
              </a:lnSpc>
              <a:spcBef>
                <a:spcPts val="375"/>
              </a:spcBef>
            </a:pPr>
            <a:r>
              <a:rPr lang="en-US" b="1" spc="-20" dirty="0" smtClean="0">
                <a:solidFill>
                  <a:srgbClr val="91CF4F"/>
                </a:solidFill>
                <a:cs typeface="Arial"/>
              </a:rPr>
              <a:t>like </a:t>
            </a:r>
            <a:r>
              <a:rPr lang="en-US" b="1" spc="-30" dirty="0">
                <a:solidFill>
                  <a:srgbClr val="91CF4F"/>
                </a:solidFill>
                <a:cs typeface="Arial"/>
              </a:rPr>
              <a:t>Household lamps </a:t>
            </a:r>
            <a:r>
              <a:rPr lang="en-US" b="1" spc="-25" dirty="0">
                <a:solidFill>
                  <a:srgbClr val="91CF4F"/>
                </a:solidFill>
                <a:cs typeface="Arial"/>
              </a:rPr>
              <a:t>that </a:t>
            </a:r>
            <a:r>
              <a:rPr lang="en-US" b="1" spc="-30" dirty="0">
                <a:solidFill>
                  <a:srgbClr val="91CF4F"/>
                </a:solidFill>
                <a:cs typeface="Arial"/>
              </a:rPr>
              <a:t>promote </a:t>
            </a:r>
            <a:r>
              <a:rPr lang="en-US" b="1" spc="-25" dirty="0">
                <a:solidFill>
                  <a:srgbClr val="91CF4F"/>
                </a:solidFill>
                <a:cs typeface="Arial"/>
              </a:rPr>
              <a:t>their</a:t>
            </a:r>
            <a:r>
              <a:rPr lang="en-US" b="1" spc="-80" dirty="0">
                <a:solidFill>
                  <a:srgbClr val="91CF4F"/>
                </a:solidFill>
                <a:cs typeface="Arial"/>
              </a:rPr>
              <a:t> </a:t>
            </a:r>
            <a:r>
              <a:rPr lang="en-US" b="1" spc="-30" dirty="0">
                <a:solidFill>
                  <a:srgbClr val="91CF4F"/>
                </a:solidFill>
                <a:cs typeface="Arial"/>
              </a:rPr>
              <a:t>energy  </a:t>
            </a:r>
            <a:r>
              <a:rPr lang="en-US" b="1" spc="-25" dirty="0" smtClean="0">
                <a:solidFill>
                  <a:srgbClr val="91CF4F"/>
                </a:solidFill>
                <a:cs typeface="Arial"/>
              </a:rPr>
              <a:t>efficiency without </a:t>
            </a:r>
            <a:r>
              <a:rPr lang="en-US" b="1" spc="-25" dirty="0">
                <a:solidFill>
                  <a:srgbClr val="91CF4F"/>
                </a:solidFill>
                <a:cs typeface="Arial"/>
              </a:rPr>
              <a:t>any supporting figures </a:t>
            </a:r>
            <a:r>
              <a:rPr lang="en-US" b="1" spc="-15" dirty="0">
                <a:solidFill>
                  <a:srgbClr val="91CF4F"/>
                </a:solidFill>
                <a:cs typeface="Arial"/>
              </a:rPr>
              <a:t>or  </a:t>
            </a:r>
            <a:r>
              <a:rPr lang="en-US" b="1" spc="-25" dirty="0">
                <a:solidFill>
                  <a:srgbClr val="91CF4F"/>
                </a:solidFill>
                <a:cs typeface="Arial"/>
              </a:rPr>
              <a:t>certification</a:t>
            </a:r>
            <a:endParaRPr lang="en-US" dirty="0">
              <a:solidFill>
                <a:srgbClr val="FF0000"/>
              </a:solidFil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41</a:t>
            </a:fld>
            <a:endParaRPr lang="cs-CZ" altLang="cs-CZ"/>
          </a:p>
        </p:txBody>
      </p:sp>
    </p:spTree>
    <p:extLst>
      <p:ext uri="{BB962C8B-B14F-4D97-AF65-F5344CB8AC3E}">
        <p14:creationId xmlns:p14="http://schemas.microsoft.com/office/powerpoint/2010/main" val="423204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algn="ctr"/>
            <a:r>
              <a:rPr lang="en-US" spc="-5" dirty="0"/>
              <a:t>The </a:t>
            </a:r>
            <a:r>
              <a:rPr lang="en-US" dirty="0"/>
              <a:t>sin </a:t>
            </a:r>
            <a:r>
              <a:rPr lang="en-US" spc="-15" dirty="0"/>
              <a:t>of</a:t>
            </a:r>
            <a:r>
              <a:rPr lang="en-US" spc="-280" dirty="0"/>
              <a:t> </a:t>
            </a:r>
            <a:r>
              <a:rPr lang="en-US" spc="-30" dirty="0" smtClean="0"/>
              <a:t>vagueness</a:t>
            </a:r>
          </a:p>
          <a:p>
            <a:pPr marL="511809" marR="5080" indent="-499109" algn="ctr">
              <a:lnSpc>
                <a:spcPts val="4029"/>
              </a:lnSpc>
              <a:spcBef>
                <a:spcPts val="475"/>
              </a:spcBef>
            </a:pPr>
            <a:r>
              <a:rPr lang="en-US" b="1" i="1" dirty="0" smtClean="0">
                <a:solidFill>
                  <a:srgbClr val="FF0000"/>
                </a:solidFill>
                <a:cs typeface="Arial"/>
              </a:rPr>
              <a:t>    </a:t>
            </a:r>
            <a:r>
              <a:rPr lang="en-US" b="1" i="1" spc="-35" dirty="0">
                <a:solidFill>
                  <a:srgbClr val="FF0000"/>
                </a:solidFill>
                <a:cs typeface="Arial"/>
              </a:rPr>
              <a:t>Claims </a:t>
            </a:r>
            <a:r>
              <a:rPr lang="en-US" b="1" i="1" spc="-15" dirty="0">
                <a:solidFill>
                  <a:srgbClr val="FF0000"/>
                </a:solidFill>
                <a:cs typeface="Arial"/>
              </a:rPr>
              <a:t>that </a:t>
            </a:r>
            <a:r>
              <a:rPr lang="en-US" b="1" i="1" spc="-20" dirty="0">
                <a:solidFill>
                  <a:srgbClr val="FF0000"/>
                </a:solidFill>
                <a:cs typeface="Arial"/>
              </a:rPr>
              <a:t>are </a:t>
            </a:r>
            <a:r>
              <a:rPr lang="en-US" b="1" i="1" spc="-35" dirty="0">
                <a:solidFill>
                  <a:srgbClr val="FF0000"/>
                </a:solidFill>
                <a:cs typeface="Arial"/>
              </a:rPr>
              <a:t>expressed </a:t>
            </a:r>
            <a:r>
              <a:rPr lang="en-US" b="1" i="1" spc="-40" dirty="0">
                <a:solidFill>
                  <a:srgbClr val="FF0000"/>
                </a:solidFill>
                <a:cs typeface="Arial"/>
              </a:rPr>
              <a:t>with</a:t>
            </a:r>
            <a:r>
              <a:rPr lang="en-US" b="1" i="1" spc="-165" dirty="0">
                <a:solidFill>
                  <a:srgbClr val="FF0000"/>
                </a:solidFill>
                <a:cs typeface="Arial"/>
              </a:rPr>
              <a:t> </a:t>
            </a:r>
            <a:r>
              <a:rPr lang="en-US" b="1" i="1" spc="-30" dirty="0">
                <a:solidFill>
                  <a:srgbClr val="FF0000"/>
                </a:solidFill>
                <a:cs typeface="Arial"/>
              </a:rPr>
              <a:t>fluffy  language </a:t>
            </a:r>
            <a:r>
              <a:rPr lang="en-US" b="1" i="1" spc="-25" dirty="0">
                <a:solidFill>
                  <a:srgbClr val="FF0000"/>
                </a:solidFill>
                <a:cs typeface="Arial"/>
              </a:rPr>
              <a:t>with </a:t>
            </a:r>
            <a:r>
              <a:rPr lang="en-US" b="1" i="1" spc="-5" dirty="0">
                <a:solidFill>
                  <a:srgbClr val="FF0000"/>
                </a:solidFill>
                <a:cs typeface="Arial"/>
              </a:rPr>
              <a:t>no </a:t>
            </a:r>
            <a:r>
              <a:rPr lang="en-US" b="1" i="1" spc="-45" dirty="0">
                <a:solidFill>
                  <a:srgbClr val="FF0000"/>
                </a:solidFill>
                <a:cs typeface="Arial"/>
              </a:rPr>
              <a:t>clear </a:t>
            </a:r>
            <a:r>
              <a:rPr lang="en-US" b="1" i="1" spc="-25" dirty="0">
                <a:solidFill>
                  <a:srgbClr val="FF0000"/>
                </a:solidFill>
                <a:cs typeface="Arial"/>
              </a:rPr>
              <a:t>meaning</a:t>
            </a:r>
            <a:r>
              <a:rPr lang="en-US" b="1" i="1" spc="-165" dirty="0">
                <a:solidFill>
                  <a:srgbClr val="FF0000"/>
                </a:solidFill>
                <a:cs typeface="Arial"/>
              </a:rPr>
              <a:t> </a:t>
            </a:r>
            <a:r>
              <a:rPr lang="en-US" b="1" i="1" dirty="0" smtClean="0">
                <a:solidFill>
                  <a:srgbClr val="FF0000"/>
                </a:solidFill>
                <a:cs typeface="Arial"/>
              </a:rPr>
              <a:t>, </a:t>
            </a:r>
            <a:r>
              <a:rPr lang="en-US" b="1" spc="-25" dirty="0">
                <a:solidFill>
                  <a:srgbClr val="91CF4F"/>
                </a:solidFill>
                <a:cs typeface="Arial"/>
              </a:rPr>
              <a:t>like </a:t>
            </a:r>
            <a:r>
              <a:rPr lang="en-US" b="1" spc="-30" dirty="0">
                <a:solidFill>
                  <a:srgbClr val="91CF4F"/>
                </a:solidFill>
                <a:cs typeface="Arial"/>
              </a:rPr>
              <a:t>‘planet-friendly’</a:t>
            </a:r>
            <a:r>
              <a:rPr lang="en-US" b="1" spc="-70" dirty="0">
                <a:solidFill>
                  <a:srgbClr val="91CF4F"/>
                </a:solidFill>
                <a:cs typeface="Arial"/>
              </a:rPr>
              <a:t> </a:t>
            </a:r>
            <a:r>
              <a:rPr lang="en-US" b="1" spc="-35" dirty="0" smtClean="0">
                <a:solidFill>
                  <a:srgbClr val="91CF4F"/>
                </a:solidFill>
                <a:cs typeface="Arial"/>
              </a:rPr>
              <a:t>packaging</a:t>
            </a:r>
            <a:endParaRPr lang="en-US" dirty="0">
              <a:cs typeface="Aria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42</a:t>
            </a:fld>
            <a:endParaRPr lang="cs-CZ" altLang="cs-CZ"/>
          </a:p>
        </p:txBody>
      </p:sp>
    </p:spTree>
    <p:extLst>
      <p:ext uri="{BB962C8B-B14F-4D97-AF65-F5344CB8AC3E}">
        <p14:creationId xmlns:p14="http://schemas.microsoft.com/office/powerpoint/2010/main" val="284097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marR="524510" algn="ctr">
              <a:lnSpc>
                <a:spcPts val="3200"/>
              </a:lnSpc>
            </a:pPr>
            <a:r>
              <a:rPr lang="en-US" spc="-5" dirty="0">
                <a:cs typeface="Arial"/>
              </a:rPr>
              <a:t>The </a:t>
            </a:r>
            <a:r>
              <a:rPr lang="en-US" dirty="0">
                <a:cs typeface="Arial"/>
              </a:rPr>
              <a:t>sin </a:t>
            </a:r>
            <a:r>
              <a:rPr lang="en-US" spc="-5" dirty="0">
                <a:cs typeface="Arial"/>
              </a:rPr>
              <a:t>of</a:t>
            </a:r>
            <a:r>
              <a:rPr lang="en-US" spc="-260" dirty="0">
                <a:cs typeface="Arial"/>
              </a:rPr>
              <a:t> </a:t>
            </a:r>
            <a:r>
              <a:rPr lang="en-US" spc="-20" dirty="0">
                <a:cs typeface="Arial"/>
              </a:rPr>
              <a:t>irrelevance</a:t>
            </a:r>
            <a:endParaRPr lang="en-US" dirty="0">
              <a:cs typeface="Arial"/>
            </a:endParaRPr>
          </a:p>
          <a:p>
            <a:pPr marL="83820" algn="ctr">
              <a:lnSpc>
                <a:spcPts val="3240"/>
              </a:lnSpc>
            </a:pPr>
            <a:r>
              <a:rPr lang="en-US" b="1" i="1" spc="-30" dirty="0" smtClean="0">
                <a:solidFill>
                  <a:srgbClr val="F01928"/>
                </a:solidFill>
                <a:cs typeface="Arial"/>
              </a:rPr>
              <a:t>Environmental </a:t>
            </a:r>
            <a:r>
              <a:rPr lang="en-US" b="1" i="1" spc="-30" dirty="0">
                <a:solidFill>
                  <a:srgbClr val="F01928"/>
                </a:solidFill>
                <a:cs typeface="Arial"/>
              </a:rPr>
              <a:t>claims </a:t>
            </a:r>
            <a:r>
              <a:rPr lang="en-US" b="1" i="1" spc="-25" dirty="0">
                <a:solidFill>
                  <a:srgbClr val="F01928"/>
                </a:solidFill>
                <a:cs typeface="Arial"/>
              </a:rPr>
              <a:t>that </a:t>
            </a:r>
            <a:r>
              <a:rPr lang="en-US" b="1" i="1" spc="-20" dirty="0">
                <a:solidFill>
                  <a:srgbClr val="F01928"/>
                </a:solidFill>
                <a:cs typeface="Arial"/>
              </a:rPr>
              <a:t>are</a:t>
            </a:r>
            <a:r>
              <a:rPr lang="en-US" b="1" i="1" spc="-110" dirty="0">
                <a:solidFill>
                  <a:srgbClr val="F01928"/>
                </a:solidFill>
                <a:cs typeface="Arial"/>
              </a:rPr>
              <a:t> </a:t>
            </a:r>
            <a:r>
              <a:rPr lang="en-US" b="1" i="1" spc="-30" dirty="0" err="1">
                <a:solidFill>
                  <a:srgbClr val="F01928"/>
                </a:solidFill>
                <a:cs typeface="Arial"/>
              </a:rPr>
              <a:t>redundantand</a:t>
            </a:r>
            <a:r>
              <a:rPr lang="en-US" b="1" i="1" spc="-30" dirty="0">
                <a:solidFill>
                  <a:srgbClr val="F01928"/>
                </a:solidFill>
                <a:cs typeface="Arial"/>
              </a:rPr>
              <a:t> </a:t>
            </a:r>
            <a:r>
              <a:rPr lang="en-US" b="1" i="1" spc="-30" dirty="0" smtClean="0">
                <a:solidFill>
                  <a:srgbClr val="F01928"/>
                </a:solidFill>
                <a:cs typeface="Arial"/>
              </a:rPr>
              <a:t> unimportant </a:t>
            </a:r>
            <a:r>
              <a:rPr lang="en-US" b="1" i="1" spc="-20" dirty="0">
                <a:solidFill>
                  <a:srgbClr val="F01928"/>
                </a:solidFill>
                <a:cs typeface="Arial"/>
              </a:rPr>
              <a:t>for</a:t>
            </a:r>
            <a:r>
              <a:rPr lang="en-US" b="1" i="1" spc="-45" dirty="0">
                <a:solidFill>
                  <a:srgbClr val="F01928"/>
                </a:solidFill>
                <a:cs typeface="Arial"/>
              </a:rPr>
              <a:t> </a:t>
            </a:r>
            <a:r>
              <a:rPr lang="en-US" b="1" i="1" spc="-30" dirty="0" smtClean="0">
                <a:solidFill>
                  <a:srgbClr val="F01928"/>
                </a:solidFill>
                <a:cs typeface="Arial"/>
              </a:rPr>
              <a:t>customers</a:t>
            </a:r>
            <a:r>
              <a:rPr lang="en-US" dirty="0" smtClean="0">
                <a:solidFill>
                  <a:srgbClr val="F01928"/>
                </a:solidFill>
                <a:cs typeface="Arial"/>
              </a:rPr>
              <a:t> </a:t>
            </a:r>
            <a:r>
              <a:rPr lang="en-US" b="1" i="1" spc="-30" dirty="0" smtClean="0">
                <a:solidFill>
                  <a:srgbClr val="F01928"/>
                </a:solidFill>
                <a:cs typeface="Arial"/>
              </a:rPr>
              <a:t>seeking </a:t>
            </a:r>
            <a:r>
              <a:rPr lang="en-US" b="1" i="1" spc="-30" dirty="0">
                <a:solidFill>
                  <a:srgbClr val="F01928"/>
                </a:solidFill>
                <a:cs typeface="Arial"/>
              </a:rPr>
              <a:t>environmentally preferable products.</a:t>
            </a:r>
            <a:r>
              <a:rPr lang="en-US" b="1" i="1" spc="-50" dirty="0">
                <a:solidFill>
                  <a:srgbClr val="F01928"/>
                </a:solidFill>
                <a:cs typeface="Arial"/>
              </a:rPr>
              <a:t> </a:t>
            </a:r>
            <a:r>
              <a:rPr lang="en-US" b="1" i="1" spc="-5" dirty="0" smtClean="0">
                <a:solidFill>
                  <a:srgbClr val="F01928"/>
                </a:solidFill>
                <a:cs typeface="Arial"/>
              </a:rPr>
              <a:t>It</a:t>
            </a:r>
            <a:r>
              <a:rPr lang="en-US" dirty="0" smtClean="0">
                <a:solidFill>
                  <a:srgbClr val="F01928"/>
                </a:solidFill>
                <a:cs typeface="Arial"/>
              </a:rPr>
              <a:t> </a:t>
            </a:r>
            <a:r>
              <a:rPr lang="en-US" b="1" i="1" spc="-5" dirty="0" smtClean="0">
                <a:solidFill>
                  <a:srgbClr val="F01928"/>
                </a:solidFill>
                <a:cs typeface="Arial"/>
              </a:rPr>
              <a:t>is </a:t>
            </a:r>
            <a:r>
              <a:rPr lang="en-US" b="1" i="1" spc="-30" dirty="0">
                <a:solidFill>
                  <a:srgbClr val="F01928"/>
                </a:solidFill>
                <a:cs typeface="Arial"/>
              </a:rPr>
              <a:t>irrelevant </a:t>
            </a:r>
            <a:r>
              <a:rPr lang="en-US" b="1" i="1" spc="-25" dirty="0">
                <a:solidFill>
                  <a:srgbClr val="F01928"/>
                </a:solidFill>
                <a:cs typeface="Arial"/>
              </a:rPr>
              <a:t>and </a:t>
            </a:r>
            <a:r>
              <a:rPr lang="en-US" b="1" i="1" spc="-30" dirty="0">
                <a:solidFill>
                  <a:srgbClr val="F01928"/>
                </a:solidFill>
                <a:cs typeface="Arial"/>
              </a:rPr>
              <a:t>therefore </a:t>
            </a:r>
            <a:r>
              <a:rPr lang="en-US" b="1" i="1" spc="-25" dirty="0">
                <a:solidFill>
                  <a:srgbClr val="F01928"/>
                </a:solidFill>
                <a:cs typeface="Arial"/>
              </a:rPr>
              <a:t>distracts </a:t>
            </a:r>
            <a:r>
              <a:rPr lang="en-US" b="1" i="1" spc="-20" dirty="0">
                <a:solidFill>
                  <a:srgbClr val="F01928"/>
                </a:solidFill>
                <a:cs typeface="Arial"/>
              </a:rPr>
              <a:t>the  </a:t>
            </a:r>
            <a:r>
              <a:rPr lang="en-US" b="1" i="1" spc="-35" dirty="0">
                <a:solidFill>
                  <a:srgbClr val="F01928"/>
                </a:solidFill>
                <a:cs typeface="Arial"/>
              </a:rPr>
              <a:t>consumer </a:t>
            </a:r>
            <a:r>
              <a:rPr lang="en-US" b="1" i="1" spc="-20" dirty="0">
                <a:solidFill>
                  <a:srgbClr val="F01928"/>
                </a:solidFill>
                <a:cs typeface="Arial"/>
              </a:rPr>
              <a:t>from finding </a:t>
            </a:r>
            <a:r>
              <a:rPr lang="en-US" b="1" i="1" dirty="0">
                <a:solidFill>
                  <a:srgbClr val="F01928"/>
                </a:solidFill>
                <a:cs typeface="Arial"/>
              </a:rPr>
              <a:t>a </a:t>
            </a:r>
            <a:r>
              <a:rPr lang="en-US" b="1" i="1" spc="-20" dirty="0">
                <a:solidFill>
                  <a:srgbClr val="F01928"/>
                </a:solidFill>
                <a:cs typeface="Arial"/>
              </a:rPr>
              <a:t>truly </a:t>
            </a:r>
            <a:r>
              <a:rPr lang="en-US" b="1" i="1" spc="-30" dirty="0">
                <a:solidFill>
                  <a:srgbClr val="F01928"/>
                </a:solidFill>
                <a:cs typeface="Arial"/>
              </a:rPr>
              <a:t>greener</a:t>
            </a:r>
            <a:r>
              <a:rPr lang="en-US" b="1" i="1" spc="-195" dirty="0">
                <a:solidFill>
                  <a:srgbClr val="F01928"/>
                </a:solidFill>
                <a:cs typeface="Arial"/>
              </a:rPr>
              <a:t> </a:t>
            </a:r>
            <a:r>
              <a:rPr lang="en-US" b="1" i="1" spc="-25" dirty="0" smtClean="0">
                <a:solidFill>
                  <a:srgbClr val="F01928"/>
                </a:solidFill>
                <a:cs typeface="Arial"/>
              </a:rPr>
              <a:t>option, </a:t>
            </a:r>
            <a:r>
              <a:rPr lang="en-US" b="1" spc="-5" dirty="0">
                <a:solidFill>
                  <a:srgbClr val="91CF4F"/>
                </a:solidFill>
                <a:cs typeface="Arial"/>
              </a:rPr>
              <a:t>Like ‘unleaded fuel </a:t>
            </a:r>
            <a:r>
              <a:rPr lang="en-US" b="1" dirty="0">
                <a:solidFill>
                  <a:srgbClr val="91CF4F"/>
                </a:solidFill>
                <a:cs typeface="Arial"/>
              </a:rPr>
              <a:t>(all </a:t>
            </a:r>
            <a:r>
              <a:rPr lang="en-US" b="1" spc="-5" dirty="0">
                <a:solidFill>
                  <a:srgbClr val="91CF4F"/>
                </a:solidFill>
                <a:cs typeface="Arial"/>
              </a:rPr>
              <a:t>fuel </a:t>
            </a:r>
            <a:r>
              <a:rPr lang="en-US" b="1" dirty="0">
                <a:solidFill>
                  <a:srgbClr val="91CF4F"/>
                </a:solidFill>
                <a:cs typeface="Arial"/>
              </a:rPr>
              <a:t>in </a:t>
            </a:r>
            <a:r>
              <a:rPr lang="en-US" b="1" spc="-10" dirty="0">
                <a:solidFill>
                  <a:srgbClr val="91CF4F"/>
                </a:solidFill>
                <a:cs typeface="Arial"/>
              </a:rPr>
              <a:t>Europe</a:t>
            </a:r>
            <a:r>
              <a:rPr lang="en-US" b="1" spc="-25" dirty="0">
                <a:solidFill>
                  <a:srgbClr val="91CF4F"/>
                </a:solidFill>
                <a:cs typeface="Arial"/>
              </a:rPr>
              <a:t> </a:t>
            </a:r>
            <a:r>
              <a:rPr lang="en-US" b="1" spc="-5" dirty="0">
                <a:solidFill>
                  <a:srgbClr val="91CF4F"/>
                </a:solidFill>
                <a:cs typeface="Arial"/>
              </a:rPr>
              <a:t>is</a:t>
            </a:r>
            <a:endParaRPr lang="en-US" dirty="0">
              <a:cs typeface="Arial"/>
            </a:endParaRPr>
          </a:p>
          <a:p>
            <a:pPr marL="338455" algn="ctr">
              <a:lnSpc>
                <a:spcPts val="3240"/>
              </a:lnSpc>
            </a:pPr>
            <a:r>
              <a:rPr lang="en-US" b="1" spc="-5" dirty="0">
                <a:solidFill>
                  <a:srgbClr val="91CF4F"/>
                </a:solidFill>
                <a:cs typeface="Arial"/>
              </a:rPr>
              <a:t>unleaded</a:t>
            </a:r>
            <a:endParaRPr lang="en-US" dirty="0">
              <a:cs typeface="Arial"/>
            </a:endParaRPr>
          </a:p>
          <a:p>
            <a:pPr marL="281940" marR="184785" algn="ctr">
              <a:lnSpc>
                <a:spcPts val="2780"/>
              </a:lnSpc>
              <a:spcBef>
                <a:spcPts val="1525"/>
              </a:spcBef>
            </a:pPr>
            <a:endParaRPr lang="en-US" dirty="0">
              <a:solidFill>
                <a:srgbClr val="F01928"/>
              </a:solidFill>
              <a:cs typeface="Aria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43</a:t>
            </a:fld>
            <a:endParaRPr lang="cs-CZ" altLang="cs-CZ"/>
          </a:p>
        </p:txBody>
      </p:sp>
    </p:spTree>
    <p:extLst>
      <p:ext uri="{BB962C8B-B14F-4D97-AF65-F5344CB8AC3E}">
        <p14:creationId xmlns:p14="http://schemas.microsoft.com/office/powerpoint/2010/main" val="260348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marR="524510" algn="ctr">
              <a:lnSpc>
                <a:spcPts val="3200"/>
              </a:lnSpc>
            </a:pPr>
            <a:r>
              <a:rPr lang="en-US" spc="-5" dirty="0">
                <a:cs typeface="Arial"/>
              </a:rPr>
              <a:t>The sin of lesser of two evils</a:t>
            </a:r>
          </a:p>
          <a:p>
            <a:pPr marL="83820" algn="ctr">
              <a:lnSpc>
                <a:spcPts val="3240"/>
              </a:lnSpc>
            </a:pPr>
            <a:r>
              <a:rPr lang="en-US" b="1" i="1" spc="-30" dirty="0">
                <a:solidFill>
                  <a:srgbClr val="F01928"/>
                </a:solidFill>
                <a:cs typeface="Arial"/>
              </a:rPr>
              <a:t>These are “green” claims that may be true within  the </a:t>
            </a:r>
            <a:r>
              <a:rPr lang="en-US" b="1" i="1" spc="-30" dirty="0" smtClean="0">
                <a:solidFill>
                  <a:srgbClr val="F01928"/>
                </a:solidFill>
                <a:cs typeface="Arial"/>
              </a:rPr>
              <a:t>product category</a:t>
            </a:r>
            <a:r>
              <a:rPr lang="en-US" b="1" i="1" spc="-30" dirty="0">
                <a:solidFill>
                  <a:srgbClr val="F01928"/>
                </a:solidFill>
                <a:cs typeface="Arial"/>
              </a:rPr>
              <a:t>, but that </a:t>
            </a:r>
            <a:r>
              <a:rPr lang="en-US" b="1" i="1" spc="-30" dirty="0" smtClean="0">
                <a:solidFill>
                  <a:srgbClr val="F01928"/>
                </a:solidFill>
                <a:cs typeface="Arial"/>
              </a:rPr>
              <a:t>risk distracting </a:t>
            </a:r>
            <a:r>
              <a:rPr lang="en-US" b="1" i="1" spc="-30" dirty="0">
                <a:solidFill>
                  <a:srgbClr val="F01928"/>
                </a:solidFill>
                <a:cs typeface="Arial"/>
              </a:rPr>
              <a:t>the consumer from the greater  </a:t>
            </a:r>
            <a:r>
              <a:rPr lang="en-US" b="1" i="1" spc="-30" dirty="0" smtClean="0">
                <a:solidFill>
                  <a:srgbClr val="F01928"/>
                </a:solidFill>
                <a:cs typeface="Arial"/>
              </a:rPr>
              <a:t>Health or </a:t>
            </a:r>
            <a:r>
              <a:rPr lang="en-US" b="1" i="1" spc="-30" dirty="0">
                <a:solidFill>
                  <a:srgbClr val="F01928"/>
                </a:solidFill>
                <a:cs typeface="Arial"/>
              </a:rPr>
              <a:t>other </a:t>
            </a:r>
            <a:r>
              <a:rPr lang="en-US" b="1" i="1" spc="-30" dirty="0" smtClean="0">
                <a:solidFill>
                  <a:srgbClr val="F01928"/>
                </a:solidFill>
                <a:cs typeface="Arial"/>
              </a:rPr>
              <a:t>negative impacts </a:t>
            </a:r>
            <a:r>
              <a:rPr lang="en-US" b="1" i="1" spc="-30" dirty="0">
                <a:solidFill>
                  <a:srgbClr val="F01928"/>
                </a:solidFill>
                <a:cs typeface="Arial"/>
              </a:rPr>
              <a:t>of the category as a </a:t>
            </a:r>
            <a:r>
              <a:rPr lang="en-US" b="1" i="1" spc="-30" dirty="0" smtClean="0">
                <a:solidFill>
                  <a:srgbClr val="F01928"/>
                </a:solidFill>
                <a:cs typeface="Arial"/>
              </a:rPr>
              <a:t>whole</a:t>
            </a:r>
            <a:r>
              <a:rPr lang="en-US" b="1" i="1" spc="-25" dirty="0" smtClean="0">
                <a:solidFill>
                  <a:srgbClr val="F01928"/>
                </a:solidFill>
                <a:cs typeface="Arial"/>
              </a:rPr>
              <a:t>, </a:t>
            </a:r>
            <a:r>
              <a:rPr lang="en-US" b="1" spc="-5" dirty="0">
                <a:solidFill>
                  <a:srgbClr val="91CF4F"/>
                </a:solidFill>
                <a:cs typeface="Arial"/>
              </a:rPr>
              <a:t>Like organic cigarettes</a:t>
            </a:r>
          </a:p>
          <a:p>
            <a:pPr marL="281940" marR="184785" algn="ctr">
              <a:lnSpc>
                <a:spcPts val="2780"/>
              </a:lnSpc>
              <a:spcBef>
                <a:spcPts val="1525"/>
              </a:spcBef>
            </a:pPr>
            <a:endParaRPr lang="en-US" dirty="0">
              <a:solidFill>
                <a:srgbClr val="F01928"/>
              </a:solidFill>
              <a:cs typeface="Aria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44</a:t>
            </a:fld>
            <a:endParaRPr lang="cs-CZ" altLang="cs-CZ"/>
          </a:p>
        </p:txBody>
      </p:sp>
    </p:spTree>
    <p:extLst>
      <p:ext uri="{BB962C8B-B14F-4D97-AF65-F5344CB8AC3E}">
        <p14:creationId xmlns:p14="http://schemas.microsoft.com/office/powerpoint/2010/main" val="354172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10" dirty="0" smtClean="0">
                <a:latin typeface="Chancery Uralic"/>
                <a:cs typeface="Chancery Uralic"/>
              </a:rPr>
              <a:t>“Seven Sins </a:t>
            </a:r>
            <a:r>
              <a:rPr lang="en-US" i="1" spc="-10" dirty="0">
                <a:latin typeface="Chancery Uralic"/>
                <a:cs typeface="Chancery Uralic"/>
              </a:rPr>
              <a:t>of</a:t>
            </a:r>
            <a:r>
              <a:rPr lang="en-US" i="1" spc="-55" dirty="0">
                <a:latin typeface="Chancery Uralic"/>
                <a:cs typeface="Chancery Uralic"/>
              </a:rPr>
              <a:t> </a:t>
            </a:r>
            <a:r>
              <a:rPr lang="en-US" i="1" spc="-10" dirty="0">
                <a:latin typeface="Chancery Uralic"/>
                <a:cs typeface="Chancery Uralic"/>
              </a:rPr>
              <a:t>Greenwashing</a:t>
            </a:r>
            <a:r>
              <a:rPr lang="en-US" i="1" spc="-10" dirty="0" smtClean="0">
                <a:latin typeface="Chancery Uralic"/>
                <a:cs typeface="Chancery Uralic"/>
              </a:rPr>
              <a:t>”</a:t>
            </a:r>
            <a:r>
              <a:rPr lang="en-US" dirty="0">
                <a:latin typeface="Chancery Uralic"/>
                <a:cs typeface="Chancery Uralic"/>
              </a:rPr>
              <a:t/>
            </a:r>
            <a:br>
              <a:rPr lang="en-US" dirty="0">
                <a:latin typeface="Chancery Uralic"/>
                <a:cs typeface="Chancery Uralic"/>
              </a:rPr>
            </a:br>
            <a:endParaRPr lang="en-US" dirty="0"/>
          </a:p>
        </p:txBody>
      </p:sp>
      <p:sp>
        <p:nvSpPr>
          <p:cNvPr id="3" name="Content Placeholder 2"/>
          <p:cNvSpPr>
            <a:spLocks noGrp="1"/>
          </p:cNvSpPr>
          <p:nvPr>
            <p:ph idx="1"/>
          </p:nvPr>
        </p:nvSpPr>
        <p:spPr/>
        <p:txBody>
          <a:bodyPr/>
          <a:lstStyle/>
          <a:p>
            <a:pPr marR="524510" algn="ctr">
              <a:lnSpc>
                <a:spcPts val="3200"/>
              </a:lnSpc>
            </a:pPr>
            <a:r>
              <a:rPr lang="en-US" spc="-5" dirty="0">
                <a:cs typeface="Arial"/>
              </a:rPr>
              <a:t>The sin of </a:t>
            </a:r>
            <a:r>
              <a:rPr lang="en-US" spc="-5" dirty="0" smtClean="0">
                <a:cs typeface="Arial"/>
              </a:rPr>
              <a:t>fibbing</a:t>
            </a:r>
          </a:p>
          <a:p>
            <a:pPr marR="524510" algn="ctr">
              <a:lnSpc>
                <a:spcPts val="3200"/>
              </a:lnSpc>
            </a:pPr>
            <a:r>
              <a:rPr lang="en-US" b="1" i="1" spc="-30" dirty="0" smtClean="0">
                <a:solidFill>
                  <a:srgbClr val="F01928"/>
                </a:solidFill>
                <a:cs typeface="Arial"/>
              </a:rPr>
              <a:t>Out-right </a:t>
            </a:r>
            <a:r>
              <a:rPr lang="en-US" b="1" i="1" spc="-30" dirty="0">
                <a:solidFill>
                  <a:srgbClr val="F01928"/>
                </a:solidFill>
                <a:cs typeface="Arial"/>
              </a:rPr>
              <a:t>lying, and produce  totally fabricated claims or data </a:t>
            </a:r>
            <a:r>
              <a:rPr lang="en-US" b="1" spc="-5" dirty="0">
                <a:solidFill>
                  <a:srgbClr val="91CF4F"/>
                </a:solidFill>
                <a:cs typeface="Arial"/>
              </a:rPr>
              <a:t>Like driving climate neutral</a:t>
            </a:r>
            <a:endParaRPr lang="en-US" dirty="0">
              <a:solidFill>
                <a:srgbClr val="F01928"/>
              </a:solidFill>
              <a:cs typeface="Arial"/>
            </a:endParaRPr>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45</a:t>
            </a:fld>
            <a:endParaRPr lang="cs-CZ" altLang="cs-CZ"/>
          </a:p>
        </p:txBody>
      </p:sp>
    </p:spTree>
    <p:extLst>
      <p:ext uri="{BB962C8B-B14F-4D97-AF65-F5344CB8AC3E}">
        <p14:creationId xmlns:p14="http://schemas.microsoft.com/office/powerpoint/2010/main" val="1902220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Find </a:t>
            </a:r>
            <a:r>
              <a:rPr lang="en-US" dirty="0">
                <a:cs typeface="Arial"/>
              </a:rPr>
              <a:t>me 5 </a:t>
            </a:r>
            <a:r>
              <a:rPr lang="en-US" spc="-5" dirty="0">
                <a:cs typeface="Arial"/>
              </a:rPr>
              <a:t>sins of  Greenwashing </a:t>
            </a:r>
            <a:r>
              <a:rPr lang="en-US" dirty="0">
                <a:cs typeface="Arial"/>
              </a:rPr>
              <a:t>in </a:t>
            </a:r>
            <a:r>
              <a:rPr lang="en-US" spc="-5" dirty="0">
                <a:cs typeface="Arial"/>
              </a:rPr>
              <a:t>this</a:t>
            </a:r>
            <a:r>
              <a:rPr lang="en-US" spc="-70" dirty="0">
                <a:cs typeface="Arial"/>
              </a:rPr>
              <a:t> </a:t>
            </a:r>
            <a:r>
              <a:rPr lang="en-US" spc="-5" dirty="0">
                <a:cs typeface="Arial"/>
              </a:rPr>
              <a:t>ad</a:t>
            </a:r>
            <a:r>
              <a:rPr lang="en-US" dirty="0">
                <a:latin typeface="Chancery Uralic"/>
                <a:cs typeface="Chancery Uralic"/>
              </a:rPr>
              <a:t/>
            </a:r>
            <a:br>
              <a:rPr lang="en-US" dirty="0">
                <a:latin typeface="Chancery Uralic"/>
                <a:cs typeface="Chancery Uralic"/>
              </a:rPr>
            </a:br>
            <a:endParaRPr lang="en-US" dirty="0"/>
          </a:p>
        </p:txBody>
      </p:sp>
      <p:sp>
        <p:nvSpPr>
          <p:cNvPr id="5" name="Slide Number Placeholder 4"/>
          <p:cNvSpPr>
            <a:spLocks noGrp="1"/>
          </p:cNvSpPr>
          <p:nvPr>
            <p:ph type="sldNum" sz="quarter" idx="11"/>
          </p:nvPr>
        </p:nvSpPr>
        <p:spPr/>
        <p:txBody>
          <a:bodyPr/>
          <a:lstStyle/>
          <a:p>
            <a:pPr>
              <a:defRPr/>
            </a:pPr>
            <a:fld id="{EF58FDFF-BF0C-4E0E-83F2-477CDE2888A2}" type="slidenum">
              <a:rPr lang="cs-CZ" altLang="cs-CZ" smtClean="0"/>
              <a:pPr>
                <a:defRPr/>
              </a:pPr>
              <a:t>46</a:t>
            </a:fld>
            <a:endParaRPr lang="cs-CZ" altLang="cs-CZ"/>
          </a:p>
        </p:txBody>
      </p:sp>
      <p:sp>
        <p:nvSpPr>
          <p:cNvPr id="6" name="object 2"/>
          <p:cNvSpPr>
            <a:spLocks noGrp="1"/>
          </p:cNvSpPr>
          <p:nvPr>
            <p:ph idx="1"/>
          </p:nvPr>
        </p:nvSpPr>
        <p:spPr>
          <a:xfrm>
            <a:off x="2457448" y="1429556"/>
            <a:ext cx="6802462" cy="4798444"/>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2769021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GL_Pinkwashing_Smok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476251"/>
            <a:ext cx="70739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50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green-washing.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908050"/>
            <a:ext cx="737235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902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altLang="cs-CZ" smtClean="0"/>
              <a:t>Open questions about CSR</a:t>
            </a:r>
          </a:p>
        </p:txBody>
      </p:sp>
      <p:sp>
        <p:nvSpPr>
          <p:cNvPr id="39939" name="Zástupný symbol pro obsah 2"/>
          <p:cNvSpPr>
            <a:spLocks noGrp="1"/>
          </p:cNvSpPr>
          <p:nvPr>
            <p:ph idx="1"/>
          </p:nvPr>
        </p:nvSpPr>
        <p:spPr/>
        <p:txBody>
          <a:bodyPr/>
          <a:lstStyle/>
          <a:p>
            <a:endParaRPr lang="cs-CZ" altLang="cs-CZ" dirty="0" smtClean="0"/>
          </a:p>
          <a:p>
            <a:pPr marL="457200" indent="-457200">
              <a:buFont typeface="Arial" panose="020B0604020202020204" pitchFamily="34" charset="0"/>
              <a:buChar char="•"/>
            </a:pPr>
            <a:r>
              <a:rPr lang="cs-CZ" altLang="cs-CZ" dirty="0" smtClean="0"/>
              <a:t>Should companies do CSR?</a:t>
            </a:r>
          </a:p>
          <a:p>
            <a:pPr marL="457200" indent="-457200">
              <a:buFont typeface="Arial" panose="020B0604020202020204" pitchFamily="34" charset="0"/>
              <a:buChar char="•"/>
            </a:pPr>
            <a:r>
              <a:rPr lang="cs-CZ" altLang="cs-CZ" dirty="0" smtClean="0"/>
              <a:t>Should CSR be regulated?</a:t>
            </a:r>
          </a:p>
          <a:p>
            <a:pPr marL="457200" indent="-457200">
              <a:buFont typeface="Arial" panose="020B0604020202020204" pitchFamily="34" charset="0"/>
              <a:buChar char="•"/>
            </a:pPr>
            <a:r>
              <a:rPr lang="cs-CZ" altLang="cs-CZ" dirty="0" smtClean="0"/>
              <a:t>Should CSR be obligatory?</a:t>
            </a:r>
            <a:endParaRPr lang="en-US" altLang="cs-CZ" dirty="0" smtClean="0"/>
          </a:p>
          <a:p>
            <a:pPr marL="457200" indent="-457200">
              <a:buFont typeface="Arial" panose="020B0604020202020204" pitchFamily="34" charset="0"/>
              <a:buChar char="•"/>
            </a:pPr>
            <a:r>
              <a:rPr lang="en-US" altLang="cs-CZ" dirty="0" smtClean="0"/>
              <a:t>Do CSR have risks?</a:t>
            </a:r>
            <a:endParaRPr lang="en-US" altLang="cs-CZ" dirty="0"/>
          </a:p>
        </p:txBody>
      </p:sp>
    </p:spTree>
    <p:extLst>
      <p:ext uri="{BB962C8B-B14F-4D97-AF65-F5344CB8AC3E}">
        <p14:creationId xmlns:p14="http://schemas.microsoft.com/office/powerpoint/2010/main" val="107859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ltLang="en-US" smtClean="0"/>
              <a:t>What is the Corporate Social Responsibility</a:t>
            </a: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5</a:t>
            </a:fld>
            <a:endParaRPr lang="cs-CZ" altLang="cs-CZ"/>
          </a:p>
        </p:txBody>
      </p:sp>
      <p:pic>
        <p:nvPicPr>
          <p:cNvPr id="7" name="Picture 2" descr="F:\icsa presentation\PIC 1.wmf"/>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114857" y="3008299"/>
            <a:ext cx="2432368" cy="300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5"/>
          <p:cNvSpPr>
            <a:spLocks noGrp="1"/>
          </p:cNvSpPr>
          <p:nvPr>
            <p:ph idx="1"/>
          </p:nvPr>
        </p:nvSpPr>
        <p:spPr>
          <a:xfrm>
            <a:off x="718800" y="1872000"/>
            <a:ext cx="6091433" cy="1867487"/>
          </a:xfrm>
          <a:prstGeom prst="cloudCallout">
            <a:avLst>
              <a:gd name="adj1" fmla="val 48981"/>
              <a:gd name="adj2" fmla="val 59805"/>
            </a:avLst>
          </a:prstGeom>
          <a:ln/>
        </p:spPr>
        <p:style>
          <a:lnRef idx="1">
            <a:schemeClr val="dk1"/>
          </a:lnRef>
          <a:fillRef idx="2">
            <a:schemeClr val="dk1"/>
          </a:fillRef>
          <a:effectRef idx="1">
            <a:schemeClr val="dk1"/>
          </a:effectRef>
          <a:fontRef idx="minor">
            <a:schemeClr val="dk1"/>
          </a:fontRef>
        </p:style>
        <p:txBody>
          <a:bodyPr anchor="ctr"/>
          <a:lstStyle/>
          <a:p>
            <a:pPr marL="0" indent="0" algn="ctr">
              <a:buNone/>
            </a:pPr>
            <a:endParaRPr lang="en-US" sz="1600" b="1" dirty="0" smtClean="0">
              <a:latin typeface="Arial" pitchFamily="34" charset="0"/>
              <a:cs typeface="Arial" pitchFamily="34" charset="0"/>
            </a:endParaRPr>
          </a:p>
          <a:p>
            <a:pPr marL="0" indent="0" algn="ctr">
              <a:buNone/>
            </a:pPr>
            <a:r>
              <a:rPr lang="en-US" sz="1600" b="1" dirty="0" smtClean="0">
                <a:latin typeface="Arial" pitchFamily="34" charset="0"/>
                <a:cs typeface="Arial" pitchFamily="34" charset="0"/>
              </a:rPr>
              <a:t>CSR</a:t>
            </a:r>
            <a:r>
              <a:rPr lang="en-US" sz="1600" b="1" dirty="0">
                <a:latin typeface="Arial" pitchFamily="34" charset="0"/>
                <a:cs typeface="Arial" pitchFamily="34" charset="0"/>
              </a:rPr>
              <a:t>! Is that really for me? So technical, very expensive!!</a:t>
            </a:r>
          </a:p>
          <a:p>
            <a:pPr marL="0" indent="0" algn="ctr">
              <a:buNone/>
            </a:pPr>
            <a:r>
              <a:rPr lang="en-US" sz="1600" b="1" dirty="0">
                <a:latin typeface="Arial" pitchFamily="34" charset="0"/>
                <a:cs typeface="Arial" pitchFamily="34" charset="0"/>
              </a:rPr>
              <a:t>I’m overwhelmed</a:t>
            </a:r>
          </a:p>
          <a:p>
            <a:pPr marL="0" indent="0">
              <a:buNone/>
            </a:pPr>
            <a:endParaRPr lang="en-US" dirty="0"/>
          </a:p>
        </p:txBody>
      </p:sp>
    </p:spTree>
    <p:extLst>
      <p:ext uri="{BB962C8B-B14F-4D97-AF65-F5344CB8AC3E}">
        <p14:creationId xmlns:p14="http://schemas.microsoft.com/office/powerpoint/2010/main" val="2439470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txBox="1">
            <a:spLocks noGrp="1"/>
          </p:cNvSpPr>
          <p:nvPr/>
        </p:nvSpPr>
        <p:spPr bwMode="auto">
          <a:xfrm>
            <a:off x="9547226" y="6442076"/>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0C834E6C-C1B2-4B18-B052-5D954B5C3643}" type="slidenum">
              <a:rPr lang="cs-CZ" altLang="cs-CZ" sz="1000" b="1">
                <a:solidFill>
                  <a:srgbClr val="7D1E1E"/>
                </a:solidFill>
              </a:rPr>
              <a:pPr algn="r" eaLnBrk="1" hangingPunct="1">
                <a:spcBef>
                  <a:spcPct val="0"/>
                </a:spcBef>
                <a:buClrTx/>
                <a:buFontTx/>
                <a:buNone/>
              </a:pPr>
              <a:t>50</a:t>
            </a:fld>
            <a:endParaRPr lang="cs-CZ" altLang="cs-CZ" sz="1000" b="1">
              <a:solidFill>
                <a:srgbClr val="7D1E1E"/>
              </a:solidFill>
            </a:endParaRPr>
          </a:p>
        </p:txBody>
      </p:sp>
      <p:pic>
        <p:nvPicPr>
          <p:cNvPr id="1028" name="Picture 4" descr="Image result for thank you for your atten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502" y="576569"/>
            <a:ext cx="5262587" cy="526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6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9547226" y="6442076"/>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06D61998-8FE6-4A2E-BB3C-D94952B52B29}" type="slidenum">
              <a:rPr lang="cs-CZ" altLang="cs-CZ" sz="1000" b="1">
                <a:solidFill>
                  <a:srgbClr val="7D1E1E"/>
                </a:solidFill>
              </a:rPr>
              <a:pPr algn="r" eaLnBrk="1" hangingPunct="1">
                <a:spcBef>
                  <a:spcPct val="0"/>
                </a:spcBef>
                <a:buClrTx/>
                <a:buFontTx/>
                <a:buNone/>
              </a:pPr>
              <a:t>6</a:t>
            </a:fld>
            <a:endParaRPr lang="cs-CZ" altLang="cs-CZ" sz="1000" b="1">
              <a:solidFill>
                <a:srgbClr val="7D1E1E"/>
              </a:solidFill>
            </a:endParaRPr>
          </a:p>
        </p:txBody>
      </p:sp>
      <p:sp>
        <p:nvSpPr>
          <p:cNvPr id="12291" name="Rectangle 16"/>
          <p:cNvSpPr>
            <a:spLocks noGrp="1" noChangeArrowheads="1"/>
          </p:cNvSpPr>
          <p:nvPr>
            <p:ph type="title" idx="4294967295"/>
          </p:nvPr>
        </p:nvSpPr>
        <p:spPr>
          <a:xfrm>
            <a:off x="1439863" y="720725"/>
            <a:ext cx="10752137" cy="450850"/>
          </a:xfrm>
        </p:spPr>
        <p:txBody>
          <a:bodyPr/>
          <a:lstStyle/>
          <a:p>
            <a:pPr eaLnBrk="1" hangingPunct="1"/>
            <a:r>
              <a:rPr lang="cs-CZ" altLang="en-US" b="1" dirty="0" smtClean="0"/>
              <a:t>What is the Corporate Social Responsibility</a:t>
            </a:r>
          </a:p>
        </p:txBody>
      </p:sp>
      <p:sp>
        <p:nvSpPr>
          <p:cNvPr id="12292" name="Rectangle 17"/>
          <p:cNvSpPr>
            <a:spLocks noGrp="1" noChangeArrowheads="1"/>
          </p:cNvSpPr>
          <p:nvPr>
            <p:ph type="body" idx="4294967295"/>
          </p:nvPr>
        </p:nvSpPr>
        <p:spPr>
          <a:xfrm>
            <a:off x="1439863" y="1627982"/>
            <a:ext cx="7772400" cy="4357687"/>
          </a:xfrm>
        </p:spPr>
        <p:txBody>
          <a:bodyPr/>
          <a:lstStyle/>
          <a:p>
            <a:pPr algn="just">
              <a:tabLst>
                <a:tab pos="3763963" algn="l"/>
              </a:tabLst>
            </a:pPr>
            <a:r>
              <a:rPr lang="en-US" altLang="en-US" sz="2000" b="1" dirty="0"/>
              <a:t>CSR is the continuing commitment by business to behave ethically and to contribute to economic development while improving the quality of life of the workforce and their families, local community and the society at large</a:t>
            </a:r>
          </a:p>
          <a:p>
            <a:pPr algn="just">
              <a:tabLst>
                <a:tab pos="3763963" algn="l"/>
              </a:tabLst>
            </a:pPr>
            <a:endParaRPr lang="en-US" altLang="en-US" sz="2000" b="1" dirty="0"/>
          </a:p>
          <a:p>
            <a:pPr algn="just">
              <a:tabLst>
                <a:tab pos="3763963" algn="l"/>
              </a:tabLst>
            </a:pPr>
            <a:r>
              <a:rPr lang="en-US" altLang="en-US" sz="2000" b="1" dirty="0"/>
              <a:t>(</a:t>
            </a:r>
            <a:r>
              <a:rPr lang="en-US" sz="2000" b="1" i="1" dirty="0">
                <a:latin typeface="Arial" pitchFamily="34" charset="0"/>
                <a:cs typeface="Arial" pitchFamily="34" charset="0"/>
              </a:rPr>
              <a:t>World Business Council For Sustainable  Development</a:t>
            </a:r>
            <a:r>
              <a:rPr lang="en-US" altLang="en-US" sz="2000" b="1" dirty="0"/>
              <a:t>)</a:t>
            </a:r>
            <a:endParaRPr lang="cs-CZ" altLang="en-US" sz="2000" b="1" dirty="0"/>
          </a:p>
        </p:txBody>
      </p:sp>
    </p:spTree>
    <p:extLst>
      <p:ext uri="{BB962C8B-B14F-4D97-AF65-F5344CB8AC3E}">
        <p14:creationId xmlns:p14="http://schemas.microsoft.com/office/powerpoint/2010/main" val="123261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6"/>
          <p:cNvSpPr>
            <a:spLocks noGrp="1" noChangeArrowheads="1"/>
          </p:cNvSpPr>
          <p:nvPr>
            <p:ph type="title"/>
          </p:nvPr>
        </p:nvSpPr>
        <p:spPr/>
        <p:txBody>
          <a:bodyPr/>
          <a:lstStyle/>
          <a:p>
            <a:r>
              <a:rPr lang="cs-CZ" altLang="en-US" smtClean="0"/>
              <a:t>What is the Corporate Social Responsibility</a:t>
            </a:r>
            <a:endParaRPr lang="cs-CZ" altLang="en-US" dirty="0" smtClean="0"/>
          </a:p>
        </p:txBody>
      </p:sp>
      <p:sp>
        <p:nvSpPr>
          <p:cNvPr id="2" name="Rectangle 1"/>
          <p:cNvSpPr/>
          <p:nvPr/>
        </p:nvSpPr>
        <p:spPr>
          <a:xfrm>
            <a:off x="1212824" y="1540805"/>
            <a:ext cx="9282304" cy="3970318"/>
          </a:xfrm>
          <a:prstGeom prst="rect">
            <a:avLst/>
          </a:prstGeom>
        </p:spPr>
        <p:txBody>
          <a:bodyPr wrap="square">
            <a:spAutoFit/>
          </a:bodyPr>
          <a:lstStyle/>
          <a:p>
            <a:pPr algn="ctr"/>
            <a:r>
              <a:rPr lang="en-US" altLang="en-US" sz="3600" i="1" dirty="0"/>
              <a:t>“CSR is the commitment of business to contribute to sustainable economic development-working with employees, their families, the local community and society at large to improve the quality of life in ways that are both good for business and good for development” </a:t>
            </a:r>
            <a:r>
              <a:rPr lang="en-US" altLang="en-US" sz="3600" dirty="0"/>
              <a:t>(World Bank, 2008).</a:t>
            </a:r>
          </a:p>
        </p:txBody>
      </p:sp>
    </p:spTree>
    <p:extLst>
      <p:ext uri="{BB962C8B-B14F-4D97-AF65-F5344CB8AC3E}">
        <p14:creationId xmlns:p14="http://schemas.microsoft.com/office/powerpoint/2010/main" val="340513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ltLang="en-US" smtClean="0"/>
              <a:t>What is the Corporate Social Responsibility</a:t>
            </a:r>
            <a:endParaRPr lang="en-US" dirty="0"/>
          </a:p>
        </p:txBody>
      </p:sp>
      <p:sp>
        <p:nvSpPr>
          <p:cNvPr id="5" name="Slide Number Placeholder 4"/>
          <p:cNvSpPr>
            <a:spLocks noGrp="1"/>
          </p:cNvSpPr>
          <p:nvPr>
            <p:ph type="sldNum" sz="quarter" idx="11"/>
          </p:nvPr>
        </p:nvSpPr>
        <p:spPr/>
        <p:txBody>
          <a:bodyPr/>
          <a:lstStyle/>
          <a:p>
            <a:fld id="{EF58FDFF-BF0C-4E0E-83F2-477CDE2888A2}" type="slidenum">
              <a:rPr lang="cs-CZ" altLang="cs-CZ" smtClean="0"/>
              <a:pPr/>
              <a:t>8</a:t>
            </a:fld>
            <a:endParaRPr lang="cs-CZ" altLang="cs-CZ"/>
          </a:p>
        </p:txBody>
      </p:sp>
      <p:sp>
        <p:nvSpPr>
          <p:cNvPr id="6" name="Flowchart: Terminator 5"/>
          <p:cNvSpPr/>
          <p:nvPr/>
        </p:nvSpPr>
        <p:spPr>
          <a:xfrm>
            <a:off x="2489799" y="3906286"/>
            <a:ext cx="7213600" cy="903481"/>
          </a:xfrm>
          <a:prstGeom prst="flowChartTermina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dirty="0"/>
          </a:p>
        </p:txBody>
      </p:sp>
      <p:sp>
        <p:nvSpPr>
          <p:cNvPr id="7" name="Up-Down Arrow 6"/>
          <p:cNvSpPr/>
          <p:nvPr/>
        </p:nvSpPr>
        <p:spPr>
          <a:xfrm>
            <a:off x="5737031" y="2615983"/>
            <a:ext cx="719137" cy="1146163"/>
          </a:xfrm>
          <a:prstGeom prst="up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a:solidFill>
                <a:srgbClr val="0070C0"/>
              </a:solidFill>
            </a:endParaRPr>
          </a:p>
        </p:txBody>
      </p:sp>
      <p:sp>
        <p:nvSpPr>
          <p:cNvPr id="8" name="TextBox 7"/>
          <p:cNvSpPr txBox="1"/>
          <p:nvPr/>
        </p:nvSpPr>
        <p:spPr>
          <a:xfrm>
            <a:off x="2800949" y="4157971"/>
            <a:ext cx="6591299" cy="400110"/>
          </a:xfrm>
          <a:prstGeom prst="rect">
            <a:avLst/>
          </a:prstGeom>
          <a:noFill/>
        </p:spPr>
        <p:txBody>
          <a:bodyPr wrap="square" rtlCol="0">
            <a:spAutoFit/>
          </a:bodyPr>
          <a:lstStyle/>
          <a:p>
            <a:r>
              <a:rPr lang="en-ZA" sz="1600" b="1" i="1" dirty="0">
                <a:latin typeface="Arial" pitchFamily="34" charset="0"/>
                <a:cs typeface="Arial" pitchFamily="34" charset="0"/>
              </a:rPr>
              <a:t> </a:t>
            </a:r>
            <a:r>
              <a:rPr lang="en-ZA" sz="2000" b="1" i="1" dirty="0">
                <a:latin typeface="Arial" pitchFamily="34" charset="0"/>
                <a:cs typeface="Arial" pitchFamily="34" charset="0"/>
              </a:rPr>
              <a:t>The responsibility of business towards the society</a:t>
            </a:r>
          </a:p>
        </p:txBody>
      </p:sp>
      <p:sp>
        <p:nvSpPr>
          <p:cNvPr id="9" name="Flowchart: Terminator 8"/>
          <p:cNvSpPr/>
          <p:nvPr/>
        </p:nvSpPr>
        <p:spPr>
          <a:xfrm>
            <a:off x="3719735" y="1689798"/>
            <a:ext cx="4572000" cy="787400"/>
          </a:xfrm>
          <a:prstGeom prst="flowChartTermina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ZA"/>
          </a:p>
        </p:txBody>
      </p:sp>
      <p:sp>
        <p:nvSpPr>
          <p:cNvPr id="10" name="TextBox 9"/>
          <p:cNvSpPr txBox="1"/>
          <p:nvPr/>
        </p:nvSpPr>
        <p:spPr>
          <a:xfrm>
            <a:off x="4100737" y="1883443"/>
            <a:ext cx="4190999" cy="400110"/>
          </a:xfrm>
          <a:prstGeom prst="rect">
            <a:avLst/>
          </a:prstGeom>
          <a:noFill/>
        </p:spPr>
        <p:txBody>
          <a:bodyPr wrap="square" rtlCol="0">
            <a:spAutoFit/>
          </a:bodyPr>
          <a:lstStyle/>
          <a:p>
            <a:r>
              <a:rPr lang="en-ZA" sz="2000" b="1" i="1" dirty="0">
                <a:latin typeface="Arial" pitchFamily="34" charset="0"/>
                <a:cs typeface="Arial" pitchFamily="34" charset="0"/>
              </a:rPr>
              <a:t>Corporate Social Responsibility </a:t>
            </a:r>
          </a:p>
        </p:txBody>
      </p:sp>
    </p:spTree>
    <p:extLst>
      <p:ext uri="{BB962C8B-B14F-4D97-AF65-F5344CB8AC3E}">
        <p14:creationId xmlns:p14="http://schemas.microsoft.com/office/powerpoint/2010/main" val="182228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6"/>
          <p:cNvSpPr>
            <a:spLocks noGrp="1" noChangeArrowheads="1"/>
          </p:cNvSpPr>
          <p:nvPr>
            <p:ph type="title"/>
          </p:nvPr>
        </p:nvSpPr>
        <p:spPr>
          <a:xfrm>
            <a:off x="718800" y="474340"/>
            <a:ext cx="10753200" cy="451576"/>
          </a:xfrm>
        </p:spPr>
        <p:txBody>
          <a:bodyPr/>
          <a:lstStyle/>
          <a:p>
            <a:r>
              <a:rPr lang="cs-CZ" altLang="en-US" smtClean="0"/>
              <a:t>How?</a:t>
            </a:r>
          </a:p>
        </p:txBody>
      </p:sp>
      <p:sp>
        <p:nvSpPr>
          <p:cNvPr id="8" name="Content Placeholder 7"/>
          <p:cNvSpPr>
            <a:spLocks noGrp="1"/>
          </p:cNvSpPr>
          <p:nvPr>
            <p:ph idx="1"/>
          </p:nvPr>
        </p:nvSpPr>
        <p:spPr>
          <a:xfrm>
            <a:off x="718800" y="925916"/>
            <a:ext cx="10753200" cy="4906084"/>
          </a:xfrm>
        </p:spPr>
        <p:txBody>
          <a:bodyPr/>
          <a:lstStyle/>
          <a:p>
            <a:pPr lvl="0">
              <a:lnSpc>
                <a:spcPct val="80000"/>
              </a:lnSpc>
              <a:spcBef>
                <a:spcPct val="20000"/>
              </a:spcBef>
              <a:buClr>
                <a:srgbClr val="7D1E1E"/>
              </a:buClr>
              <a:buSzTx/>
              <a:tabLst>
                <a:tab pos="3763963" algn="l"/>
              </a:tabLst>
            </a:pPr>
            <a:r>
              <a:rPr lang="cs-CZ" altLang="en-US" sz="1900" b="1" dirty="0">
                <a:solidFill>
                  <a:srgbClr val="000000"/>
                </a:solidFill>
                <a:latin typeface="Verdana"/>
              </a:rPr>
              <a:t>Business area:</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No corruption</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Transparency</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Arial" panose="020B0604020202020204" pitchFamily="34" charset="0"/>
              </a:rPr>
              <a:t> </a:t>
            </a:r>
            <a:r>
              <a:rPr lang="cs-CZ" altLang="en-US" sz="1900" dirty="0">
                <a:solidFill>
                  <a:srgbClr val="000000"/>
                </a:solidFill>
                <a:latin typeface="Verdana"/>
              </a:rPr>
              <a:t>Good relationships with customers, shareholders, business partners</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Intelectual property </a:t>
            </a:r>
            <a:r>
              <a:rPr lang="cs-CZ" altLang="en-US" sz="1900" dirty="0" smtClean="0">
                <a:solidFill>
                  <a:srgbClr val="000000"/>
                </a:solidFill>
                <a:latin typeface="Verdana"/>
              </a:rPr>
              <a:t>protection</a:t>
            </a:r>
            <a:endParaRPr lang="en-US" altLang="en-US" sz="1900" dirty="0" smtClean="0">
              <a:solidFill>
                <a:srgbClr val="000000"/>
              </a:solidFill>
              <a:latin typeface="Verdana"/>
            </a:endParaRPr>
          </a:p>
          <a:p>
            <a:pPr lvl="0">
              <a:lnSpc>
                <a:spcPct val="80000"/>
              </a:lnSpc>
              <a:spcBef>
                <a:spcPct val="20000"/>
              </a:spcBef>
              <a:buClr>
                <a:srgbClr val="7D1E1E"/>
              </a:buClr>
              <a:buSzPct val="85000"/>
              <a:buFont typeface="Wingdings" panose="05000000000000000000" pitchFamily="2" charset="2"/>
              <a:buChar char="n"/>
              <a:tabLst>
                <a:tab pos="3763963" algn="l"/>
              </a:tabLst>
            </a:pPr>
            <a:r>
              <a:rPr lang="en-US" altLang="en-US" sz="1900" dirty="0">
                <a:solidFill>
                  <a:srgbClr val="000000"/>
                </a:solidFill>
                <a:latin typeface="Verdana"/>
              </a:rPr>
              <a:t> </a:t>
            </a:r>
            <a:r>
              <a:rPr lang="en-US" altLang="en-US" sz="1900" dirty="0" smtClean="0">
                <a:solidFill>
                  <a:srgbClr val="000000"/>
                </a:solidFill>
                <a:latin typeface="Verdana"/>
              </a:rPr>
              <a:t>Legal </a:t>
            </a:r>
            <a:r>
              <a:rPr lang="en-US" altLang="en-US" sz="1900" dirty="0" err="1" smtClean="0">
                <a:solidFill>
                  <a:srgbClr val="000000"/>
                </a:solidFill>
                <a:latin typeface="Verdana"/>
              </a:rPr>
              <a:t>Fullfilment</a:t>
            </a:r>
            <a:endParaRPr lang="cs-CZ" altLang="en-US" sz="1900" dirty="0">
              <a:solidFill>
                <a:srgbClr val="000000"/>
              </a:solidFill>
              <a:latin typeface="Verdana"/>
            </a:endParaRPr>
          </a:p>
          <a:p>
            <a:pPr lvl="0">
              <a:lnSpc>
                <a:spcPct val="80000"/>
              </a:lnSpc>
              <a:spcBef>
                <a:spcPct val="20000"/>
              </a:spcBef>
              <a:buClr>
                <a:srgbClr val="7D1E1E"/>
              </a:buClr>
              <a:buSzPct val="85000"/>
              <a:buFont typeface="Wingdings" panose="05000000000000000000" pitchFamily="2" charset="2"/>
              <a:buChar char="n"/>
              <a:tabLst>
                <a:tab pos="3763963" algn="l"/>
              </a:tabLst>
            </a:pPr>
            <a:endParaRPr lang="cs-CZ" altLang="en-US" sz="1900" dirty="0">
              <a:solidFill>
                <a:srgbClr val="000000"/>
              </a:solidFill>
              <a:latin typeface="Verdana"/>
            </a:endParaRPr>
          </a:p>
          <a:p>
            <a:pPr lvl="0">
              <a:lnSpc>
                <a:spcPct val="80000"/>
              </a:lnSpc>
              <a:spcBef>
                <a:spcPct val="20000"/>
              </a:spcBef>
              <a:buClr>
                <a:srgbClr val="7D1E1E"/>
              </a:buClr>
              <a:buSzPct val="85000"/>
              <a:tabLst>
                <a:tab pos="3763963" algn="l"/>
              </a:tabLst>
            </a:pPr>
            <a:r>
              <a:rPr lang="cs-CZ" altLang="en-US" sz="1900" b="1" dirty="0">
                <a:solidFill>
                  <a:srgbClr val="000000"/>
                </a:solidFill>
                <a:latin typeface="Verdana"/>
              </a:rPr>
              <a:t>Social area:</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Filantrophy</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Human rights</a:t>
            </a:r>
            <a:endParaRPr lang="cs-CZ" altLang="en-US" sz="1900" dirty="0">
              <a:solidFill>
                <a:srgbClr val="000000"/>
              </a:solidFill>
              <a:latin typeface="Arial" panose="020B0604020202020204" pitchFamily="34" charset="0"/>
            </a:endParaRP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Equal opportunities</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Community engagement</a:t>
            </a:r>
          </a:p>
          <a:p>
            <a:pPr lvl="0">
              <a:lnSpc>
                <a:spcPct val="80000"/>
              </a:lnSpc>
              <a:spcBef>
                <a:spcPct val="20000"/>
              </a:spcBef>
              <a:buClr>
                <a:srgbClr val="7D1E1E"/>
              </a:buClr>
              <a:buSzPct val="85000"/>
              <a:buFont typeface="Wingdings" panose="05000000000000000000" pitchFamily="2" charset="2"/>
              <a:buChar char="n"/>
              <a:tabLst>
                <a:tab pos="3763963" algn="l"/>
              </a:tabLst>
            </a:pPr>
            <a:endParaRPr lang="cs-CZ" altLang="en-US" sz="1900" dirty="0">
              <a:solidFill>
                <a:srgbClr val="000000"/>
              </a:solidFill>
              <a:latin typeface="Verdana"/>
            </a:endParaRPr>
          </a:p>
          <a:p>
            <a:pPr lvl="0">
              <a:lnSpc>
                <a:spcPct val="80000"/>
              </a:lnSpc>
              <a:spcBef>
                <a:spcPct val="20000"/>
              </a:spcBef>
              <a:buClr>
                <a:srgbClr val="7D1E1E"/>
              </a:buClr>
              <a:buSzPct val="85000"/>
              <a:tabLst>
                <a:tab pos="3763963" algn="l"/>
              </a:tabLst>
            </a:pPr>
            <a:r>
              <a:rPr lang="cs-CZ" altLang="en-US" sz="1900" b="1" dirty="0">
                <a:solidFill>
                  <a:srgbClr val="000000"/>
                </a:solidFill>
                <a:latin typeface="Verdana"/>
              </a:rPr>
              <a:t>Enviromental area:</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Efficient production</a:t>
            </a:r>
          </a:p>
          <a:p>
            <a:pPr lvl="0">
              <a:lnSpc>
                <a:spcPct val="80000"/>
              </a:lnSpc>
              <a:spcBef>
                <a:spcPct val="20000"/>
              </a:spcBef>
              <a:buClr>
                <a:srgbClr val="7D1E1E"/>
              </a:buClr>
              <a:buSzPct val="85000"/>
              <a:buFont typeface="Wingdings" panose="05000000000000000000" pitchFamily="2" charset="2"/>
              <a:buChar char="n"/>
              <a:tabLst>
                <a:tab pos="3763963" algn="l"/>
              </a:tabLst>
            </a:pPr>
            <a:r>
              <a:rPr lang="cs-CZ" altLang="en-US" sz="1900" dirty="0">
                <a:solidFill>
                  <a:srgbClr val="000000"/>
                </a:solidFill>
                <a:latin typeface="Verdana"/>
              </a:rPr>
              <a:t> Enviroment friendly behavior on all levels</a:t>
            </a:r>
            <a:endParaRPr lang="cs-CZ" altLang="en-US" sz="2200" dirty="0">
              <a:solidFill>
                <a:srgbClr val="000000"/>
              </a:solidFill>
              <a:latin typeface="Verdana"/>
            </a:endParaRPr>
          </a:p>
          <a:p>
            <a:endParaRPr lang="en-US" dirty="0"/>
          </a:p>
        </p:txBody>
      </p:sp>
    </p:spTree>
    <p:extLst>
      <p:ext uri="{BB962C8B-B14F-4D97-AF65-F5344CB8AC3E}">
        <p14:creationId xmlns:p14="http://schemas.microsoft.com/office/powerpoint/2010/main" val="3482327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124</TotalTime>
  <Words>1867</Words>
  <Application>Microsoft Office PowerPoint</Application>
  <PresentationFormat>Widescreen</PresentationFormat>
  <Paragraphs>294</Paragraphs>
  <Slides>50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Chancery Uralic</vt:lpstr>
      <vt:lpstr>Tahoma</vt:lpstr>
      <vt:lpstr>Verdana</vt:lpstr>
      <vt:lpstr>Wingdings</vt:lpstr>
      <vt:lpstr>Presentation_MU_EN</vt:lpstr>
      <vt:lpstr>The Corporate Social Responsibility</vt:lpstr>
      <vt:lpstr>Content of the lecture</vt:lpstr>
      <vt:lpstr>PowerPoint Presentation</vt:lpstr>
      <vt:lpstr>PowerPoint Presentation</vt:lpstr>
      <vt:lpstr>What is the Corporate Social Responsibility</vt:lpstr>
      <vt:lpstr>What is the Corporate Social Responsibility</vt:lpstr>
      <vt:lpstr>What is the Corporate Social Responsibility</vt:lpstr>
      <vt:lpstr>What is the Corporate Social Responsibility</vt:lpstr>
      <vt:lpstr>How?</vt:lpstr>
      <vt:lpstr>Why?</vt:lpstr>
      <vt:lpstr>Corporate Citizenship Concepts</vt:lpstr>
      <vt:lpstr>History of CSR</vt:lpstr>
      <vt:lpstr>History of CSR</vt:lpstr>
      <vt:lpstr>History of CSR</vt:lpstr>
      <vt:lpstr>Historical Perspective </vt:lpstr>
      <vt:lpstr>CSR’s evolution </vt:lpstr>
      <vt:lpstr>Corporate Social Responsibility (CSR) Business Responsibilities in the 21st Century</vt:lpstr>
      <vt:lpstr>The Benefits of CSR for the company</vt:lpstr>
      <vt:lpstr>Advantage against competitors within CSR elements</vt:lpstr>
      <vt:lpstr>The Benefits of CSR for the society</vt:lpstr>
      <vt:lpstr>Doing Well and Doing Good</vt:lpstr>
      <vt:lpstr>How to do CSR: Principles</vt:lpstr>
      <vt:lpstr>Why to do CSR: CSR activities should result in</vt:lpstr>
      <vt:lpstr>Why to do CSR: Empirical research issues</vt:lpstr>
      <vt:lpstr>CSR:  Evolving Viewpoints</vt:lpstr>
      <vt:lpstr>CSR:  Evolving Viewpoints</vt:lpstr>
      <vt:lpstr>Carroll’s Four Part Definition </vt:lpstr>
      <vt:lpstr>Carroll’s Four Part Definition </vt:lpstr>
      <vt:lpstr>The Pyramid of CSR</vt:lpstr>
      <vt:lpstr>Critique of CSR</vt:lpstr>
      <vt:lpstr>Critique  of CSR</vt:lpstr>
      <vt:lpstr>Arguments For  CSR</vt:lpstr>
      <vt:lpstr>Myths surrounding CSR </vt:lpstr>
      <vt:lpstr>CONTROVERSY ON CSR</vt:lpstr>
      <vt:lpstr>What is Greenwashing?</vt:lpstr>
      <vt:lpstr>PowerPoint Presentation</vt:lpstr>
      <vt:lpstr>Examples:</vt:lpstr>
      <vt:lpstr>PowerPoint Presentation</vt:lpstr>
      <vt:lpstr>“Seven Sins of Greenwashing” </vt:lpstr>
      <vt:lpstr>“Seven Sins of Greenwashing” </vt:lpstr>
      <vt:lpstr>“Seven Sins of Greenwashing” </vt:lpstr>
      <vt:lpstr>“Seven Sins of Greenwashing” </vt:lpstr>
      <vt:lpstr>“Seven Sins of Greenwashing” </vt:lpstr>
      <vt:lpstr>“Seven Sins of Greenwashing” </vt:lpstr>
      <vt:lpstr>“Seven Sins of Greenwashing” </vt:lpstr>
      <vt:lpstr>Find me 5 sins of  Greenwashing in this ad </vt:lpstr>
      <vt:lpstr>PowerPoint Presentation</vt:lpstr>
      <vt:lpstr>PowerPoint Presentation</vt:lpstr>
      <vt:lpstr>Open questions about CSR</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Corporate Social Responsibility</dc:title>
  <dc:creator>seto bayu aji</dc:creator>
  <cp:lastModifiedBy>seto bayu aji</cp:lastModifiedBy>
  <cp:revision>14</cp:revision>
  <cp:lastPrinted>1601-01-01T00:00:00Z</cp:lastPrinted>
  <dcterms:created xsi:type="dcterms:W3CDTF">2019-11-18T10:59:11Z</dcterms:created>
  <dcterms:modified xsi:type="dcterms:W3CDTF">2020-10-28T11:26:33Z</dcterms:modified>
</cp:coreProperties>
</file>