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3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38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9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64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3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29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14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6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39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28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3FFC-6BF0-4727-962C-D1F65C576CD1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7FBE1-245F-4A2C-90F0-5FAD9B678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63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417870"/>
            <a:ext cx="9144000" cy="3839930"/>
          </a:xfrm>
          <a:ln w="28575">
            <a:solidFill>
              <a:srgbClr val="C00000"/>
            </a:solidFill>
          </a:ln>
        </p:spPr>
        <p:txBody>
          <a:bodyPr/>
          <a:lstStyle/>
          <a:p>
            <a:r>
              <a:rPr lang="cs-CZ" smtClean="0"/>
              <a:t>Leçon 5</a:t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1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cs-CZ" smtClean="0"/>
              <a:t>Plan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mtClean="0"/>
              <a:t>révision (conjugaison des verbes, adverbes de fréquence)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/>
              <a:t> </a:t>
            </a:r>
            <a:r>
              <a:rPr lang="cs-CZ" smtClean="0"/>
              <a:t>expressions du temps</a:t>
            </a:r>
          </a:p>
          <a:p>
            <a:pPr>
              <a:buFont typeface="Wingdings" panose="05000000000000000000" pitchFamily="2" charset="2"/>
              <a:buChar char="Ø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7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Révision </a:t>
            </a:r>
            <a:br>
              <a:rPr lang="cs-CZ" smtClean="0"/>
            </a:br>
            <a:r>
              <a:rPr lang="cs-CZ" smtClean="0"/>
              <a:t>verbes au présent et au passé composé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4746"/>
          </a:xfrm>
        </p:spPr>
        <p:txBody>
          <a:bodyPr>
            <a:normAutofit/>
          </a:bodyPr>
          <a:lstStyle/>
          <a:p>
            <a:r>
              <a:rPr lang="cs-CZ" smtClean="0"/>
              <a:t>Ils __________ (ne pas pouvoir) partir </a:t>
            </a:r>
            <a:r>
              <a:rPr lang="fr-FR" smtClean="0"/>
              <a:t>à</a:t>
            </a:r>
            <a:r>
              <a:rPr lang="cs-CZ" smtClean="0"/>
              <a:t> l’étranger.</a:t>
            </a:r>
          </a:p>
          <a:p>
            <a:r>
              <a:rPr lang="cs-CZ" smtClean="0"/>
              <a:t>Vous ___________ (lire) toujours le m</a:t>
            </a:r>
            <a:r>
              <a:rPr lang="fr-FR" smtClean="0"/>
              <a:t>ê</a:t>
            </a:r>
            <a:r>
              <a:rPr lang="cs-CZ" smtClean="0"/>
              <a:t>me livre ?</a:t>
            </a:r>
          </a:p>
          <a:p>
            <a:r>
              <a:rPr lang="cs-CZ" smtClean="0"/>
              <a:t>Nous ___________ (offrir) </a:t>
            </a:r>
            <a:r>
              <a:rPr lang="fr-FR" smtClean="0"/>
              <a:t>à</a:t>
            </a:r>
            <a:r>
              <a:rPr lang="cs-CZ" smtClean="0"/>
              <a:t> </a:t>
            </a:r>
            <a:r>
              <a:rPr lang="fr-FR" smtClean="0"/>
              <a:t>b</a:t>
            </a:r>
            <a:r>
              <a:rPr lang="cs-CZ" smtClean="0"/>
              <a:t>oire </a:t>
            </a:r>
            <a:r>
              <a:rPr lang="fr-FR" smtClean="0"/>
              <a:t>à</a:t>
            </a:r>
            <a:r>
              <a:rPr lang="cs-CZ" smtClean="0"/>
              <a:t> chaque visiteur.</a:t>
            </a:r>
          </a:p>
          <a:p>
            <a:r>
              <a:rPr lang="cs-CZ" smtClean="0"/>
              <a:t>Tu ___________ (ne pas suivre) attentivement le cours.</a:t>
            </a:r>
          </a:p>
          <a:p>
            <a:endParaRPr lang="cs-CZ"/>
          </a:p>
          <a:p>
            <a:r>
              <a:rPr lang="cs-CZ" smtClean="0"/>
              <a:t>Nous __________ (découvrir) d’autres sources de financement.</a:t>
            </a:r>
          </a:p>
          <a:p>
            <a:r>
              <a:rPr lang="cs-CZ" smtClean="0"/>
              <a:t>Vous ___________ (servir) tous les clients ?</a:t>
            </a:r>
          </a:p>
          <a:p>
            <a:r>
              <a:rPr lang="cs-CZ" smtClean="0"/>
              <a:t>Elle ___________ (ne pas recevoir) votre lettre.</a:t>
            </a:r>
          </a:p>
          <a:p>
            <a:r>
              <a:rPr lang="cs-CZ" smtClean="0"/>
              <a:t>Ils ___________ (ne pas s’apercevoir) des premiers signes de fatigue.</a:t>
            </a:r>
          </a:p>
          <a:p>
            <a:endParaRPr lang="cs-CZ" smtClean="0"/>
          </a:p>
          <a:p>
            <a:endParaRPr lang="cs-CZ" smtClean="0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19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Indiquer la date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smtClean="0">
                <a:solidFill>
                  <a:srgbClr val="0070C0"/>
                </a:solidFill>
              </a:rPr>
              <a:t>Nous sommes/On est </a:t>
            </a:r>
            <a:r>
              <a:rPr lang="cs-CZ" smtClean="0"/>
              <a:t>: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C00000"/>
                </a:solidFill>
              </a:rPr>
              <a:t>en</a:t>
            </a:r>
            <a:r>
              <a:rPr lang="cs-CZ" smtClean="0"/>
              <a:t> 2017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C00000"/>
                </a:solidFill>
              </a:rPr>
              <a:t>en</a:t>
            </a:r>
            <a:r>
              <a:rPr lang="cs-CZ" smtClean="0"/>
              <a:t> été, </a:t>
            </a:r>
            <a:r>
              <a:rPr lang="cs-CZ" smtClean="0">
                <a:solidFill>
                  <a:srgbClr val="C00000"/>
                </a:solidFill>
              </a:rPr>
              <a:t>en</a:t>
            </a:r>
            <a:r>
              <a:rPr lang="cs-CZ" smtClean="0"/>
              <a:t> automne, </a:t>
            </a:r>
            <a:r>
              <a:rPr lang="cs-CZ" smtClean="0">
                <a:solidFill>
                  <a:srgbClr val="C00000"/>
                </a:solidFill>
              </a:rPr>
              <a:t>en</a:t>
            </a:r>
            <a:r>
              <a:rPr lang="cs-CZ" smtClean="0"/>
              <a:t> hiver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0070C0"/>
                </a:solidFill>
              </a:rPr>
              <a:t>au</a:t>
            </a:r>
            <a:r>
              <a:rPr lang="cs-CZ" smtClean="0"/>
              <a:t> printemps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C00000"/>
                </a:solidFill>
              </a:rPr>
              <a:t>en</a:t>
            </a:r>
            <a:r>
              <a:rPr lang="cs-CZ" smtClean="0"/>
              <a:t> octobre/</a:t>
            </a:r>
            <a:r>
              <a:rPr lang="cs-CZ" smtClean="0">
                <a:solidFill>
                  <a:srgbClr val="0070C0"/>
                </a:solidFill>
              </a:rPr>
              <a:t>au</a:t>
            </a:r>
            <a:r>
              <a:rPr lang="cs-CZ" smtClean="0"/>
              <a:t> mois de mars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7030A0"/>
                </a:solidFill>
              </a:rPr>
              <a:t>le</a:t>
            </a:r>
            <a:r>
              <a:rPr lang="cs-CZ" smtClean="0"/>
              <a:t> combien ?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7030A0"/>
                </a:solidFill>
              </a:rPr>
              <a:t>le</a:t>
            </a:r>
            <a:r>
              <a:rPr lang="cs-CZ" smtClean="0"/>
              <a:t> 1</a:t>
            </a:r>
            <a:r>
              <a:rPr lang="cs-CZ" smtClean="0">
                <a:solidFill>
                  <a:srgbClr val="7030A0"/>
                </a:solidFill>
              </a:rPr>
              <a:t>er</a:t>
            </a:r>
            <a:r>
              <a:rPr lang="cs-CZ" smtClean="0"/>
              <a:t> mars, </a:t>
            </a:r>
            <a:r>
              <a:rPr lang="cs-CZ" smtClean="0">
                <a:solidFill>
                  <a:srgbClr val="7030A0"/>
                </a:solidFill>
              </a:rPr>
              <a:t>le</a:t>
            </a:r>
            <a:r>
              <a:rPr lang="cs-CZ" smtClean="0"/>
              <a:t> 30 octobre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4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515820"/>
          </a:xfrm>
        </p:spPr>
        <p:txBody>
          <a:bodyPr>
            <a:normAutofit fontScale="90000"/>
          </a:bodyPr>
          <a:lstStyle/>
          <a:p>
            <a:r>
              <a:rPr lang="cs-CZ"/>
              <a:t>E</a:t>
            </a:r>
            <a:r>
              <a:rPr lang="cs-CZ" smtClean="0"/>
              <a:t>xercice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103971"/>
            <a:ext cx="8270023" cy="5330283"/>
          </a:xfrm>
        </p:spPr>
        <p:txBody>
          <a:bodyPr>
            <a:normAutofit fontScale="92500"/>
          </a:bodyPr>
          <a:lstStyle/>
          <a:p>
            <a:r>
              <a:rPr lang="cs-CZ" smtClean="0"/>
              <a:t>____ juillet, il travaille.</a:t>
            </a:r>
          </a:p>
          <a:p>
            <a:r>
              <a:rPr lang="cs-CZ" smtClean="0"/>
              <a:t>Il prend ses vacances ____ été.</a:t>
            </a:r>
          </a:p>
          <a:p>
            <a:r>
              <a:rPr lang="cs-CZ" smtClean="0"/>
              <a:t>Il est </a:t>
            </a:r>
            <a:r>
              <a:rPr lang="fr-FR" smtClean="0"/>
              <a:t>à la mer </a:t>
            </a:r>
            <a:r>
              <a:rPr lang="cs-CZ" smtClean="0"/>
              <a:t>___ mois d’ao</a:t>
            </a:r>
            <a:r>
              <a:rPr lang="fr-FR" smtClean="0"/>
              <a:t>û</a:t>
            </a:r>
            <a:r>
              <a:rPr lang="cs-CZ" smtClean="0"/>
              <a:t>t.</a:t>
            </a:r>
          </a:p>
          <a:p>
            <a:r>
              <a:rPr lang="cs-CZ" smtClean="0"/>
              <a:t>Il part ___ 3 </a:t>
            </a:r>
            <a:r>
              <a:rPr lang="cs-CZ"/>
              <a:t>ao</a:t>
            </a:r>
            <a:r>
              <a:rPr lang="fr-FR"/>
              <a:t>û</a:t>
            </a:r>
            <a:r>
              <a:rPr lang="cs-CZ"/>
              <a:t>t</a:t>
            </a:r>
            <a:r>
              <a:rPr lang="cs-CZ" smtClean="0"/>
              <a:t>.</a:t>
            </a:r>
          </a:p>
          <a:p>
            <a:r>
              <a:rPr lang="cs-CZ" smtClean="0"/>
              <a:t>Il revient </a:t>
            </a:r>
            <a:r>
              <a:rPr lang="fr-FR" smtClean="0"/>
              <a:t>à</a:t>
            </a:r>
            <a:r>
              <a:rPr lang="cs-CZ" smtClean="0"/>
              <a:t> Paris ___ septembre.</a:t>
            </a:r>
          </a:p>
          <a:p>
            <a:r>
              <a:rPr lang="cs-CZ" smtClean="0"/>
              <a:t>No</a:t>
            </a:r>
            <a:r>
              <a:rPr lang="fr-FR" smtClean="0"/>
              <a:t>ë</a:t>
            </a:r>
            <a:r>
              <a:rPr lang="cs-CZ" smtClean="0"/>
              <a:t>l, c’est ___ hiver.</a:t>
            </a:r>
          </a:p>
          <a:p>
            <a:r>
              <a:rPr lang="cs-CZ" smtClean="0"/>
              <a:t>P</a:t>
            </a:r>
            <a:r>
              <a:rPr lang="fr-FR" smtClean="0"/>
              <a:t>â</a:t>
            </a:r>
            <a:r>
              <a:rPr lang="cs-CZ" smtClean="0"/>
              <a:t>ques, c’est ___ printemps.</a:t>
            </a:r>
          </a:p>
          <a:p>
            <a:r>
              <a:rPr lang="cs-CZ" smtClean="0"/>
              <a:t>Le 1er ___, le 1er ___ et le ___ juillet sont des jours fériés.</a:t>
            </a:r>
          </a:p>
          <a:p>
            <a:r>
              <a:rPr lang="cs-CZ" smtClean="0"/>
              <a:t>Dans la nuit du 31 ___ au 1er janvier, on f</a:t>
            </a:r>
            <a:r>
              <a:rPr lang="fr-FR" smtClean="0"/>
              <a:t>ê</a:t>
            </a:r>
            <a:r>
              <a:rPr lang="cs-CZ" smtClean="0"/>
              <a:t>te le ___ ___.</a:t>
            </a:r>
          </a:p>
          <a:p>
            <a:r>
              <a:rPr lang="cs-CZ" smtClean="0"/>
              <a:t>-Aujourd’hui, nous ___ le combien ?</a:t>
            </a:r>
          </a:p>
          <a:p>
            <a:pPr marL="0" indent="0">
              <a:buNone/>
            </a:pPr>
            <a:r>
              <a:rPr lang="cs-CZ" smtClean="0"/>
              <a:t>- On ___ le ___.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0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660787"/>
          </a:xfrm>
        </p:spPr>
        <p:txBody>
          <a:bodyPr>
            <a:normAutofit fontScale="90000"/>
          </a:bodyPr>
          <a:lstStyle/>
          <a:p>
            <a:r>
              <a:rPr lang="cs-CZ" smtClean="0">
                <a:solidFill>
                  <a:srgbClr val="C00000"/>
                </a:solidFill>
              </a:rPr>
              <a:t>Lisez </a:t>
            </a:r>
            <a:r>
              <a:rPr lang="fr-FR" smtClean="0">
                <a:solidFill>
                  <a:srgbClr val="C00000"/>
                </a:solidFill>
              </a:rPr>
              <a:t>à</a:t>
            </a:r>
            <a:r>
              <a:rPr lang="cs-CZ" smtClean="0">
                <a:solidFill>
                  <a:srgbClr val="C00000"/>
                </a:solidFill>
              </a:rPr>
              <a:t> haute voix :</a:t>
            </a:r>
            <a:endParaRPr lang="cs-CZ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5912"/>
            <a:ext cx="10515600" cy="5832088"/>
          </a:xfrm>
        </p:spPr>
        <p:txBody>
          <a:bodyPr>
            <a:normAutofit lnSpcReduction="10000"/>
          </a:bodyPr>
          <a:lstStyle/>
          <a:p>
            <a:r>
              <a:rPr lang="cs-CZ" smtClean="0"/>
              <a:t>Le premier roi des Francs Clovis est mort en 511.</a:t>
            </a:r>
          </a:p>
          <a:p>
            <a:r>
              <a:rPr lang="cs-CZ" smtClean="0"/>
              <a:t>Charlemagne a été couronné Empereur en 800.</a:t>
            </a:r>
          </a:p>
          <a:p>
            <a:r>
              <a:rPr lang="cs-CZ" smtClean="0"/>
              <a:t>Henri IV s’est converti au catholicisme le 25 juillet 1593 et le 30 avril 1593 il a signé l’Edit de Nantes.</a:t>
            </a:r>
          </a:p>
          <a:p>
            <a:r>
              <a:rPr lang="cs-CZ" smtClean="0"/>
              <a:t>Luis XIV a régné pendant 54 ans.</a:t>
            </a:r>
          </a:p>
          <a:p>
            <a:r>
              <a:rPr lang="cs-CZ"/>
              <a:t>Louis XVI ouvre les Etats Généraux le 5 mai 1789 qui ne s’étaient plus réunis depuis 1614</a:t>
            </a:r>
            <a:r>
              <a:rPr lang="cs-CZ" smtClean="0"/>
              <a:t>.</a:t>
            </a:r>
          </a:p>
          <a:p>
            <a:r>
              <a:rPr lang="cs-CZ" smtClean="0"/>
              <a:t>Le 18 janvier 1793 par 361 votes contre 360 les députés votent la condamnation </a:t>
            </a:r>
            <a:r>
              <a:rPr lang="fr-FR" smtClean="0"/>
              <a:t>à</a:t>
            </a:r>
            <a:r>
              <a:rPr lang="cs-CZ" smtClean="0"/>
              <a:t> mort de Louis XVI.</a:t>
            </a:r>
            <a:endParaRPr lang="cs-CZ"/>
          </a:p>
          <a:p>
            <a:r>
              <a:rPr lang="cs-CZ" smtClean="0"/>
              <a:t>Victor </a:t>
            </a:r>
            <a:r>
              <a:rPr lang="cs-CZ"/>
              <a:t>Hugo est né en 1802 </a:t>
            </a:r>
            <a:r>
              <a:rPr lang="fr-FR"/>
              <a:t>à</a:t>
            </a:r>
            <a:r>
              <a:rPr lang="cs-CZ"/>
              <a:t> Besançon</a:t>
            </a:r>
            <a:r>
              <a:rPr lang="cs-CZ" smtClean="0"/>
              <a:t>.</a:t>
            </a:r>
          </a:p>
          <a:p>
            <a:r>
              <a:rPr lang="cs-CZ" smtClean="0"/>
              <a:t>Le 2 décembre 1805 les soldats français ont gagné en seulement </a:t>
            </a:r>
            <a:r>
              <a:rPr lang="cs-CZ"/>
              <a:t>9 heures </a:t>
            </a:r>
            <a:r>
              <a:rPr lang="cs-CZ" smtClean="0"/>
              <a:t>la bataille d’Austerlitz.</a:t>
            </a:r>
          </a:p>
          <a:p>
            <a:r>
              <a:rPr lang="fr-FR"/>
              <a:t>Le billet de 50 € est mis en circulation le </a:t>
            </a:r>
            <a:r>
              <a:rPr lang="cs-CZ" smtClean="0"/>
              <a:t>4 avril 2017.</a:t>
            </a:r>
            <a:endParaRPr lang="cs-CZ" u="sng" smtClean="0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8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Širokoúhlá obrazovka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Leçon 5  </vt:lpstr>
      <vt:lpstr>Plan</vt:lpstr>
      <vt:lpstr>Révision  verbes au présent et au passé composé</vt:lpstr>
      <vt:lpstr>Indiquer la date</vt:lpstr>
      <vt:lpstr>Exercice</vt:lpstr>
      <vt:lpstr>Lisez à haute voix 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 5  </dc:title>
  <dc:creator>Červenková Marie</dc:creator>
  <cp:lastModifiedBy>CIKT</cp:lastModifiedBy>
  <cp:revision>8</cp:revision>
  <dcterms:created xsi:type="dcterms:W3CDTF">2017-11-01T12:38:37Z</dcterms:created>
  <dcterms:modified xsi:type="dcterms:W3CDTF">2017-11-06T13:25:53Z</dcterms:modified>
</cp:coreProperties>
</file>