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14" r:id="rId2"/>
    <p:sldMasterId id="2147483731" r:id="rId3"/>
  </p:sldMasterIdLst>
  <p:notesMasterIdLst>
    <p:notesMasterId r:id="rId38"/>
  </p:notesMasterIdLst>
  <p:handoutMasterIdLst>
    <p:handoutMasterId r:id="rId39"/>
  </p:handoutMasterIdLst>
  <p:sldIdLst>
    <p:sldId id="259" r:id="rId4"/>
    <p:sldId id="297" r:id="rId5"/>
    <p:sldId id="300" r:id="rId6"/>
    <p:sldId id="301" r:id="rId7"/>
    <p:sldId id="315" r:id="rId8"/>
    <p:sldId id="302" r:id="rId9"/>
    <p:sldId id="303" r:id="rId10"/>
    <p:sldId id="307" r:id="rId11"/>
    <p:sldId id="304" r:id="rId12"/>
    <p:sldId id="316" r:id="rId13"/>
    <p:sldId id="313" r:id="rId14"/>
    <p:sldId id="314" r:id="rId15"/>
    <p:sldId id="281" r:id="rId16"/>
    <p:sldId id="283" r:id="rId17"/>
    <p:sldId id="291" r:id="rId18"/>
    <p:sldId id="292" r:id="rId19"/>
    <p:sldId id="293" r:id="rId20"/>
    <p:sldId id="294" r:id="rId21"/>
    <p:sldId id="296" r:id="rId22"/>
    <p:sldId id="437" r:id="rId23"/>
    <p:sldId id="438" r:id="rId24"/>
    <p:sldId id="440" r:id="rId25"/>
    <p:sldId id="439" r:id="rId26"/>
    <p:sldId id="441" r:id="rId27"/>
    <p:sldId id="442" r:id="rId28"/>
    <p:sldId id="443" r:id="rId29"/>
    <p:sldId id="444" r:id="rId30"/>
    <p:sldId id="445" r:id="rId31"/>
    <p:sldId id="446" r:id="rId32"/>
    <p:sldId id="447" r:id="rId33"/>
    <p:sldId id="320" r:id="rId34"/>
    <p:sldId id="448" r:id="rId35"/>
    <p:sldId id="321" r:id="rId36"/>
    <p:sldId id="308" r:id="rId37"/>
  </p:sldIdLst>
  <p:sldSz cx="9144000" cy="6858000" type="screen4x3"/>
  <p:notesSz cx="6858000" cy="9710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5333A4-C6A3-44BD-8BAA-DC1340FEC5D3}" v="2" dt="2021-11-24T14:06:34.3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etr" userId="7d63fa53a66a3e15" providerId="LiveId" clId="{EB5333A4-C6A3-44BD-8BAA-DC1340FEC5D3}"/>
    <pc:docChg chg="addSld modSld sldOrd">
      <pc:chgData name="Michal Petr" userId="7d63fa53a66a3e15" providerId="LiveId" clId="{EB5333A4-C6A3-44BD-8BAA-DC1340FEC5D3}" dt="2021-11-24T14:07:07.898" v="35" actId="6549"/>
      <pc:docMkLst>
        <pc:docMk/>
      </pc:docMkLst>
      <pc:sldChg chg="modSp mod">
        <pc:chgData name="Michal Petr" userId="7d63fa53a66a3e15" providerId="LiveId" clId="{EB5333A4-C6A3-44BD-8BAA-DC1340FEC5D3}" dt="2021-11-24T14:01:46.501" v="13" actId="20577"/>
        <pc:sldMkLst>
          <pc:docMk/>
          <pc:sldMk cId="0" sldId="283"/>
        </pc:sldMkLst>
        <pc:spChg chg="mod">
          <ac:chgData name="Michal Petr" userId="7d63fa53a66a3e15" providerId="LiveId" clId="{EB5333A4-C6A3-44BD-8BAA-DC1340FEC5D3}" dt="2021-11-24T14:01:46.501" v="13" actId="20577"/>
          <ac:spMkLst>
            <pc:docMk/>
            <pc:sldMk cId="0" sldId="283"/>
            <ac:spMk id="284676" creationId="{6BC842F5-C30A-4955-8C40-9AD4DC6E6F66}"/>
          </ac:spMkLst>
        </pc:spChg>
      </pc:sldChg>
      <pc:sldChg chg="modSp mod">
        <pc:chgData name="Michal Petr" userId="7d63fa53a66a3e15" providerId="LiveId" clId="{EB5333A4-C6A3-44BD-8BAA-DC1340FEC5D3}" dt="2021-11-24T14:00:40.891" v="1" actId="20577"/>
        <pc:sldMkLst>
          <pc:docMk/>
          <pc:sldMk cId="0" sldId="300"/>
        </pc:sldMkLst>
        <pc:spChg chg="mod">
          <ac:chgData name="Michal Petr" userId="7d63fa53a66a3e15" providerId="LiveId" clId="{EB5333A4-C6A3-44BD-8BAA-DC1340FEC5D3}" dt="2021-11-24T14:00:40.891" v="1" actId="20577"/>
          <ac:spMkLst>
            <pc:docMk/>
            <pc:sldMk cId="0" sldId="300"/>
            <ac:spMk id="5123" creationId="{ACA94556-D0ED-40A0-88EC-535B53831361}"/>
          </ac:spMkLst>
        </pc:spChg>
      </pc:sldChg>
      <pc:sldChg chg="ord">
        <pc:chgData name="Michal Petr" userId="7d63fa53a66a3e15" providerId="LiveId" clId="{EB5333A4-C6A3-44BD-8BAA-DC1340FEC5D3}" dt="2021-11-24T14:03:40.723" v="24"/>
        <pc:sldMkLst>
          <pc:docMk/>
          <pc:sldMk cId="0" sldId="308"/>
        </pc:sldMkLst>
      </pc:sldChg>
      <pc:sldChg chg="modSp mod">
        <pc:chgData name="Michal Petr" userId="7d63fa53a66a3e15" providerId="LiveId" clId="{EB5333A4-C6A3-44BD-8BAA-DC1340FEC5D3}" dt="2021-11-24T14:01:11.295" v="2" actId="6549"/>
        <pc:sldMkLst>
          <pc:docMk/>
          <pc:sldMk cId="0" sldId="313"/>
        </pc:sldMkLst>
        <pc:spChg chg="mod">
          <ac:chgData name="Michal Petr" userId="7d63fa53a66a3e15" providerId="LiveId" clId="{EB5333A4-C6A3-44BD-8BAA-DC1340FEC5D3}" dt="2021-11-24T14:01:11.295" v="2" actId="6549"/>
          <ac:spMkLst>
            <pc:docMk/>
            <pc:sldMk cId="0" sldId="313"/>
            <ac:spMk id="13315" creationId="{788B46AC-2A6A-463A-A5A3-260E7F38A656}"/>
          </ac:spMkLst>
        </pc:spChg>
      </pc:sldChg>
      <pc:sldChg chg="modSp add mod">
        <pc:chgData name="Michal Petr" userId="7d63fa53a66a3e15" providerId="LiveId" clId="{EB5333A4-C6A3-44BD-8BAA-DC1340FEC5D3}" dt="2021-11-24T14:03:52.375" v="25" actId="6549"/>
        <pc:sldMkLst>
          <pc:docMk/>
          <pc:sldMk cId="0" sldId="437"/>
        </pc:sldMkLst>
        <pc:spChg chg="mod">
          <ac:chgData name="Michal Petr" userId="7d63fa53a66a3e15" providerId="LiveId" clId="{EB5333A4-C6A3-44BD-8BAA-DC1340FEC5D3}" dt="2021-11-24T14:03:52.375" v="25" actId="6549"/>
          <ac:spMkLst>
            <pc:docMk/>
            <pc:sldMk cId="0" sldId="437"/>
            <ac:spMk id="21506" creationId="{2BB46A1F-2E91-4208-9CE0-52C128E79522}"/>
          </ac:spMkLst>
        </pc:spChg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38"/>
        </pc:sldMkLst>
      </pc:sldChg>
      <pc:sldChg chg="add ord">
        <pc:chgData name="Michal Petr" userId="7d63fa53a66a3e15" providerId="LiveId" clId="{EB5333A4-C6A3-44BD-8BAA-DC1340FEC5D3}" dt="2021-11-24T14:05:05.024" v="31"/>
        <pc:sldMkLst>
          <pc:docMk/>
          <pc:sldMk cId="0" sldId="439"/>
        </pc:sldMkLst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0"/>
        </pc:sldMkLst>
      </pc:sldChg>
      <pc:sldChg chg="modSp add mod">
        <pc:chgData name="Michal Petr" userId="7d63fa53a66a3e15" providerId="LiveId" clId="{EB5333A4-C6A3-44BD-8BAA-DC1340FEC5D3}" dt="2021-11-24T14:04:19.684" v="26" actId="6549"/>
        <pc:sldMkLst>
          <pc:docMk/>
          <pc:sldMk cId="0" sldId="441"/>
        </pc:sldMkLst>
        <pc:spChg chg="mod">
          <ac:chgData name="Michal Petr" userId="7d63fa53a66a3e15" providerId="LiveId" clId="{EB5333A4-C6A3-44BD-8BAA-DC1340FEC5D3}" dt="2021-11-24T14:04:19.684" v="26" actId="6549"/>
          <ac:spMkLst>
            <pc:docMk/>
            <pc:sldMk cId="0" sldId="441"/>
            <ac:spMk id="25602" creationId="{DD418382-68E6-4AFC-B564-4E3982042E3A}"/>
          </ac:spMkLst>
        </pc:spChg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2"/>
        </pc:sldMkLst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3"/>
        </pc:sldMkLst>
      </pc:sldChg>
      <pc:sldChg chg="modSp add mod">
        <pc:chgData name="Michal Petr" userId="7d63fa53a66a3e15" providerId="LiveId" clId="{EB5333A4-C6A3-44BD-8BAA-DC1340FEC5D3}" dt="2021-11-24T14:04:32.278" v="27" actId="6549"/>
        <pc:sldMkLst>
          <pc:docMk/>
          <pc:sldMk cId="0" sldId="444"/>
        </pc:sldMkLst>
        <pc:spChg chg="mod">
          <ac:chgData name="Michal Petr" userId="7d63fa53a66a3e15" providerId="LiveId" clId="{EB5333A4-C6A3-44BD-8BAA-DC1340FEC5D3}" dt="2021-11-24T14:04:32.278" v="27" actId="6549"/>
          <ac:spMkLst>
            <pc:docMk/>
            <pc:sldMk cId="0" sldId="444"/>
            <ac:spMk id="28674" creationId="{EECDD832-E2F3-4BBF-A1F8-799C812F86E2}"/>
          </ac:spMkLst>
        </pc:spChg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5"/>
        </pc:sldMkLst>
      </pc:sldChg>
      <pc:sldChg chg="modSp mod">
        <pc:chgData name="Michal Petr" userId="7d63fa53a66a3e15" providerId="LiveId" clId="{EB5333A4-C6A3-44BD-8BAA-DC1340FEC5D3}" dt="2021-11-24T14:06:50.230" v="33" actId="20577"/>
        <pc:sldMkLst>
          <pc:docMk/>
          <pc:sldMk cId="0" sldId="446"/>
        </pc:sldMkLst>
        <pc:spChg chg="mod">
          <ac:chgData name="Michal Petr" userId="7d63fa53a66a3e15" providerId="LiveId" clId="{EB5333A4-C6A3-44BD-8BAA-DC1340FEC5D3}" dt="2021-11-24T14:06:50.230" v="33" actId="20577"/>
          <ac:spMkLst>
            <pc:docMk/>
            <pc:sldMk cId="0" sldId="446"/>
            <ac:spMk id="13314" creationId="{0020635E-3291-4145-86C7-24307DDCD42D}"/>
          </ac:spMkLst>
        </pc:spChg>
      </pc:sldChg>
      <pc:sldChg chg="modSp mod">
        <pc:chgData name="Michal Petr" userId="7d63fa53a66a3e15" providerId="LiveId" clId="{EB5333A4-C6A3-44BD-8BAA-DC1340FEC5D3}" dt="2021-11-24T14:06:59.171" v="34" actId="6549"/>
        <pc:sldMkLst>
          <pc:docMk/>
          <pc:sldMk cId="0" sldId="447"/>
        </pc:sldMkLst>
        <pc:spChg chg="mod">
          <ac:chgData name="Michal Petr" userId="7d63fa53a66a3e15" providerId="LiveId" clId="{EB5333A4-C6A3-44BD-8BAA-DC1340FEC5D3}" dt="2021-11-24T14:06:59.171" v="34" actId="6549"/>
          <ac:spMkLst>
            <pc:docMk/>
            <pc:sldMk cId="0" sldId="447"/>
            <ac:spMk id="14338" creationId="{72C30300-C457-49EC-BEDB-9C681E66584B}"/>
          </ac:spMkLst>
        </pc:spChg>
      </pc:sldChg>
      <pc:sldChg chg="modSp mod">
        <pc:chgData name="Michal Petr" userId="7d63fa53a66a3e15" providerId="LiveId" clId="{EB5333A4-C6A3-44BD-8BAA-DC1340FEC5D3}" dt="2021-11-24T14:07:07.898" v="35" actId="6549"/>
        <pc:sldMkLst>
          <pc:docMk/>
          <pc:sldMk cId="0" sldId="448"/>
        </pc:sldMkLst>
        <pc:spChg chg="mod">
          <ac:chgData name="Michal Petr" userId="7d63fa53a66a3e15" providerId="LiveId" clId="{EB5333A4-C6A3-44BD-8BAA-DC1340FEC5D3}" dt="2021-11-24T14:07:07.898" v="35" actId="6549"/>
          <ac:spMkLst>
            <pc:docMk/>
            <pc:sldMk cId="0" sldId="448"/>
            <ac:spMk id="16386" creationId="{586ADFD3-6225-4759-AE7E-37F31581623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4EB32A0D-5FA2-4451-A44F-38790F8798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193CA292-D17C-4C91-AE2D-444ED5BDF62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520ED270-5553-494E-802E-4F1D4AF55E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05AF14BE-C30F-4ACD-97DE-1F0D1916236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97419B0F-B2A8-4B76-BAD0-900B1C5C5717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3D529CE5-7191-4F7A-828F-CDC2E0FEC9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BBBEB97D-79BB-4397-85C9-42514302BF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48363343-8392-4817-BAC0-2AC4B6525D0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6162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137AF42C-2CE3-494E-AA4D-D53E8034D1D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1688"/>
            <a:ext cx="5486400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36C21241-8585-415D-99B7-C19684D60A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804D401B-56F5-44CB-890D-07B2740EE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8AE38FE7-BBC9-4572-A995-8E3E279F49E6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66F2221-88B3-4003-8AAD-31EC99929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2796A38-6811-41CE-BB42-6F4502394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5801E46-9A9E-4F42-A7EB-F52B82EE5F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6EC47D3-3788-48F7-884F-BA881C1AD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73DA276-A084-4AE6-8E6A-BECB0FB32F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1B69E8D-49E9-4A8E-9262-EF1275939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431C92C-312F-417D-903F-22047F5F5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9A8558C-EA20-4138-BA3C-70520CCAE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F9AC2A1-4393-4F6E-A5E9-9B2DFFB15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61ECFEF-6631-4CB2-B951-4C6322543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7C4D027-143D-4D9E-9B72-8659E3494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DF27715-FDE6-406B-A677-4168DD9BA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A633C22-C78F-4651-A3D0-85E6501C6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DA15F5A-B168-4B8F-B708-E4FEA40FE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2DCC07D-2E07-4DBF-88D3-8581331A11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84CAE6E-9D39-409F-A640-A9D39C3AD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5496550-7B92-484B-8656-F9F88BA4C9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63BB4CD-7C15-4289-BBCB-46774268D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9CDDFD7-F67D-447E-B260-222C1107C5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A35D8A8-3989-435D-B4C6-89F3724F5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5D48F75-0BCD-4B3C-8E26-4FF0E3B9AE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2D2BFED-1434-4785-B3D5-EE207622A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5C740AF-2047-46D4-814D-65F46D71D5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CEC14EB-2FB0-4543-8577-4E996A40C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0CB7E15A-7358-44E7-87EA-2A727D38D63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79C8A9BD-3F85-4D7C-B180-EB13387EF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A95AA8A-AF2A-4D55-A853-DFC2C815C75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3C619BEF-E813-4E19-AC06-DE95F7748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40E980F-0F0E-4497-9E1D-FA7AC6374F7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64B3958-A8BD-4274-ADCC-97E5181BAC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8F06BD2-1EE8-46B8-94BE-51EB7D1B7D7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94EE9E1-9D0F-4064-8C3C-45B45A361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7762276-4C74-45EB-A30E-CCBA0DD6198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3DFBD06-9353-440F-BFF7-4E3779296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09E54D7-FEC6-48A2-B190-C88468DAA4A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E46BE3C-8F78-44E1-871C-F29076EA3E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C4EB0A6A-143E-4232-AC3C-1AD4E7AEA5F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2520019-A9F5-41BC-A7EF-A9409B5B5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A642941-4C93-46C8-B83B-BC277625C3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2BB37296-52B3-43FC-9449-F4947BAAD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9F3F41A-1FDC-4B3A-9041-B3613ACE1AE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A5BC3221-069C-4CFC-9FE6-FC47E7C9DD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E8D2B51-D00E-48C3-A1FB-38627C66CA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FFBD419-B0A4-43D1-B92F-664BBB080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03F7F85-88D3-4C88-8F38-E9E0DBCEB4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EF650E8-FD2D-4417-9C0D-74717AC1A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A6344AC-28D7-4D32-96E3-D7897A1CC12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398A272-FEB6-4A56-9E06-004F2F12B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29E430A-2555-4F41-84C2-21ECCB9099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F8C379A-9D77-44E3-A9B8-B805D7AFC2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799D6F1-4283-4FBC-8273-212BD1F0597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1375527-A6E7-414C-8D65-EA2FA93916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CD3AE09-53B3-4AB5-A7BC-53C0F7122DC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CF9ABF1-1915-4EFE-9DFA-9D77F2DD1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464EFE8-CCE3-4062-8843-AAD4E1985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11D0966-2698-4D27-A9BA-634FE1D3D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4613275"/>
            <a:ext cx="5483225" cy="4368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FC1F150-16BB-4E38-8EEB-C0C35CA26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46E7639-7A5B-4A97-95F4-EA5606162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41C1CC0-9B72-4F38-9702-3D0D996DD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57FF39A-3213-4647-872B-4A8108990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C418FAD-03C3-413B-8B6D-0D32FD0A5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CFD77D4-2027-44DA-8396-E93F48183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CF84DDF-193D-4436-BF56-677A815E0C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98F3C9-E20D-41D8-BFDD-B0D6851B0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9692EEA-E3CF-4E58-A77A-EA999712D7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10D30A7-27C1-4925-B7B7-7A96AF804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9D83CEA-41BE-4ACF-A1B7-D4F60B62E0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F26D8CE-097A-4787-BEC9-2A4D0693CB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0BBF7-BE42-4CFD-8F4A-158EFBBC3E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E52058-5BF5-4998-A4A8-58C3FF778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2828D9-B054-4E50-A8A3-C758066220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02C4C-EA18-41D6-BC7A-26C96A69C727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5094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B34746-ECE0-4F0F-A5AC-01808CE7C7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C92327-711C-42B3-A967-207291AF6C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283940-AE20-45C1-9884-E29C5D80D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528C8-A210-48BD-9107-BC55F365456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62222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C4AC7-9E6F-40F9-92FE-6528F5712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22EFEC-22B7-4B1C-B2C9-DEB8ECCE4E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94608-69D9-4AAE-84D9-9305F33F3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DB7CB-C0B0-4715-87BF-42BCD6EBC26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79342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0B0152-B7EA-4732-92D3-6D084F8E5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6936F-2CCA-4EEA-BE6B-789901DCA77D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16C5AC-3B72-4F57-B3FE-6DAB9E838E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D646FC-1C27-424C-BA16-C06CEA992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204785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E71112-6AB8-4579-874C-019955EAA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34045-CE05-4434-A562-175D584CFB40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BC0A18-77B6-448B-9A08-9BD9854BCF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09AFD3-5B51-4754-9AB7-9AE019614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679649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DA7B3D-EEAE-4AF9-8DFC-E8527977AF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2FA24-2B12-494B-A128-DBFF075BE38C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C8C493-6406-4B8E-AFE8-D25A1B049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6046C9-BDA7-4F02-B7D2-21458B55B0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61947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E87C79-3A4E-4FE0-AFF5-C01B289114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33AD3-8306-4B5B-963B-2AEC48647AE3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6EE255-6B12-4D17-92D3-A4D6F1C6A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C855AD-E36B-47B2-98D1-D4097EA901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64541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B8E74E-31FE-481C-A84C-FFBBD1D72E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6DDBE-3F60-4456-904E-21795747BA19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3A3C95-A6F1-45C1-BD7F-E81BDFEC4A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047F053-37B2-41E9-B33E-AEB87941FD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20432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A9C11F-ABBC-436E-B5A0-958643084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D36AC-3F90-49D5-A3CF-931B46106D18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925B362-A863-4C1D-922F-AA71131D9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5D101E-E478-4D83-8B2E-052DFC75DA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011521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5FEB27-F7E1-4AFE-9685-349C47BD8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A8A76-B7D5-4D86-ACEF-D8DFD8E9BE56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E26F96-9974-44C8-B838-048CAB15D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E7207E-63EC-4F2A-AE7D-B804A8F3D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936994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A4BDA8-B0BA-478C-946E-A8889613F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51AE-36F9-4C78-97CB-C42A84B5846C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95CA72-6559-40BF-A178-2D69217749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D125FA-5BD4-4446-9872-DBF02E9860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8906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A2CD6C-A451-4F80-9D03-C0E1C927E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0C7035-C5F0-4253-8CB9-ADDECF34F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937B50-6C6E-418F-A186-C7D7689141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51CAB-5640-415E-9394-9A38E416057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4106131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AB7348-86D2-4535-8BFA-176D42A42A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9906-B146-4F7C-BCDE-C7C2172C909A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1C01D5-4077-42EA-B963-4C1668E0B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A9A903-340D-4CCD-B121-ECDCFABC4E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83498"/>
      </p:ext>
    </p:extLst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326209-05E2-4114-9970-4FC5514942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10E6A-056B-40E4-BFF6-D2075C399DE7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978B-8D66-4FFC-88BD-E388880DE5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67FEAE-BADB-42E4-B0A6-D4E7F03B20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755347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CB2E60-9ACE-4645-80DF-27EF09987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A11C6-7F57-4D0E-8226-6F70CF74D621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FE49D1-7C8C-4A44-966D-324A614E1E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5D56F6-ECEE-40DF-A4B7-1AF4DAEB1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35680"/>
      </p:ext>
    </p:extLst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C8CA866-5F03-4A1F-9C73-C89D49F316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BDD6E-90B4-4158-B4E3-B614C14805D2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5333AC8-7922-48B6-A4F2-49ADBFDB7B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C8B3179-BE52-44C5-962B-29B8736BE6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313845"/>
      </p:ext>
    </p:extLst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1E046B8-6B27-4496-9B17-045C62DEDF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28C96-DC46-4109-90A6-4A06A512D471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B81311-1FFD-40E1-9F80-DE72058E3E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2A7AEF0-7536-4DEE-9BEC-D1F73811E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668500"/>
      </p:ext>
    </p:extLst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F1A856-5476-4200-94D7-478F228B66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7D508-7559-4A7B-8DD5-63C6F97C28CE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657414-DD36-4DFB-B95A-2B81665CE9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D5A5ED-A8CD-4CE0-BB51-5C464C391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183614"/>
      </p:ext>
    </p:extLst>
  </p:cSld>
  <p:clrMapOvr>
    <a:masterClrMapping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37C160-3AE5-49A5-AD67-1598DB6E2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8229A-057B-436D-830A-C22236B46CC0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D30564-9B6C-4DC6-B09D-C7D561F43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D338ED-8F87-4CBF-91CC-DEA1C80D29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404685"/>
      </p:ext>
    </p:extLst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A9A6E5-4784-4846-9BFA-08A7ED199A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E29E-5D69-44FB-A4C7-81B13DB993BB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B5E5FD-F438-40AC-9919-342D4FAAAC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380455-4F11-4932-98BB-45526F841E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21600"/>
      </p:ext>
    </p:extLst>
  </p:cSld>
  <p:clrMapOvr>
    <a:masterClrMapping/>
  </p:clrMapOvr>
  <p:transition advClick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9CFE6D-9FFB-422F-BA52-C8FEB67710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7C1B60-E01F-4D52-BE76-96A5A0F956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7E5872-9EE5-4C6B-A8F1-E1710E10C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215DE-483A-4EB1-BBB4-B09E033A77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6407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317994-9E13-4AD9-B599-2DF0A5928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B0B75F-25D3-42F8-A394-B4F6272352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95ED62-3823-4816-9AB1-9B4C0216F4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DF55A-F596-481A-9226-B72B2ACD51E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987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260586-7002-4FAF-A55D-9626B7D4CF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C7F01C-B245-4FC4-BEEB-9D8DAB5F4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6A7816-AA9F-41F7-ADD3-5CA19FFA7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91E06-1E56-449F-9B37-4294B96A831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2200465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B11949-1B8A-4431-8F9C-2C5BA9607D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E6359D-A016-48E9-8377-9A9C8CF4B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BBD6DA-0C70-411C-9264-6D89DFCC4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42BA7-C645-444F-892D-1D44F3234E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80992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8D16AE-D855-4311-8EEB-7DB04AB51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E189AF-1CE9-45A8-BB7F-1FCB3F21D0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EE0071-3ADA-4F71-B0EE-94D267A955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E70BB9-8F89-4F36-B857-CA858D606B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97674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5FE35B1-9D6F-4B83-92CF-15324DED10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F0C61A2-CA69-45B5-987F-151346751B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0172F9-391B-4EFB-B80B-17E2148D83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0ACCEB-123B-4880-AA39-0A29267791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30532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C63DC4E-6DE5-47B8-9465-BD444B511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ED4F31-8223-48A2-A517-0B3B377666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8479EE-3BEC-4A9A-BE15-B298BF6F0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7FFB7-E7EB-41D0-8F2A-D2C70CAB07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04978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6DF5DA-E15F-4DF5-8027-C8A1989EBC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B2FA3FB-A00D-47B3-B2EE-49984C5B66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FDDCCC-7C1F-4A21-AB5F-C08B98E1C4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B25CD9-7025-4C1C-88BE-801CD26E70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53742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B7C929-B838-4234-9B9A-F857E7FB7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CAB08F-255C-46C3-842A-83B9276DD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C2AD4-7282-47D8-A956-827D7E422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FFC12-F6BF-4CD6-9973-7A63C76957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6989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33DC67-364C-4A79-8047-54206BD393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32397-83E6-4669-9BCE-8C34659E9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FD97A2-29DC-40D1-BB33-46509269F2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4537C1-7F34-49A7-A701-7BFD770D5B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47388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63A314-6881-4A1A-A03D-BAF20AD1F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F7E23B-72B9-46D4-8D3A-99DDC9660D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1DF972-5144-403E-9439-F139D5D073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75C958-9847-4F14-A040-13E2DFB74B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19685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086486-DDB4-4728-8B9D-2425959B4A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7A74BB-B1B1-4CB9-99BC-0BCB7FA0DA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4A31BE-E579-474C-AC2C-017BC9E21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38300A-D65F-4DFE-8810-978919FEF9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773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814AFF-B0F9-4D98-B56A-AF6B0E87E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2C78ED-7B15-4F35-AE13-3E55FA063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9790DA-44F0-491E-A822-27B3352D8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DD8D6-3078-481A-96E3-7ED889AA96BE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32223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2B6C64-0836-4726-AA9E-FD57033D6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5C4A54-AD3D-4EBD-AD2C-48F18EAC4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1DA70ED-062B-443C-A696-EC174F168E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51544-AA8C-498C-B74C-FE90B7FDA74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24085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29F6A0F-9420-4663-A76F-9D4A1736E8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029A15-DB89-497A-A81B-B0236EBAAF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D8BA3D-A912-4000-827D-2E6B2901B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7E805-3509-46BC-AB69-60818D13C97A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62352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823EDE-3E38-452F-988B-E0946A6517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79E5B5-4A5A-41B4-BFB4-D18AF8CA1F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84E6C3-0DF1-4748-9CA7-883126AC8C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88B44-BA90-4B4F-922F-FF0A4757189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07808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68B5D-EEDB-4143-A1C5-6BD7EB8D7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629D37-719F-4608-9745-7F50C9D962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6E944-4BA3-4E69-8D35-844F206303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2F96A-84F4-44AB-9CA4-991406E9E179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96793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33A4B5-F7A9-4C7F-B11F-3EBE7CC5C6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5FACA5-F3C7-4798-B3E3-E84306F620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42158-26A3-4437-9285-DD6F612BFC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577EE-4F64-43C1-A8A3-E67EF91291B3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58199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D425AD-B2BA-44E9-8C42-B71FBDD32B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F6C2A2E-26A6-4A45-8A85-234E43ACC6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30052" name="Rectangle 4">
            <a:extLst>
              <a:ext uri="{FF2B5EF4-FFF2-40B4-BE49-F238E27FC236}">
                <a16:creationId xmlns:a16="http://schemas.microsoft.com/office/drawing/2014/main" id="{429326CD-8644-4328-8ABC-BA55BECAD3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id="{13C27820-C61A-4C07-A1A3-A10FD940C9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9F8ED7F5-830C-4BBD-90E2-6F10C31F73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83F5AD-A399-4B83-AD3F-00D61D9D3244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0C40C9-5012-4150-B6CE-03E1890CC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D635CB-C3FB-4EF4-9320-2FD5EACD8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id="{5A89327A-5462-498F-BE34-3EA70DB2A3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0F14F84F-7424-48AC-98D3-9465774E4D60}" type="datetime1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id="{FD44C70E-9C89-4A77-8891-C254B045BB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id="{16691F62-8AC5-4166-84C0-905B88E165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32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795D5B6-8C1C-4B99-BA2B-537C780ED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E61631-A8FA-49B2-B3B3-59C2E62502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30052" name="Rectangle 4">
            <a:extLst>
              <a:ext uri="{FF2B5EF4-FFF2-40B4-BE49-F238E27FC236}">
                <a16:creationId xmlns:a16="http://schemas.microsoft.com/office/drawing/2014/main" id="{24162727-39A0-4F0B-AB19-CE972EE8AC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id="{D476EF8A-9F11-4BB0-B23A-82361FD0C5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Úřad pro ochranu hospodářské soutěže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18AA0E15-93A6-49C7-A582-93F3960C57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C1E4B5-5596-4C12-9957-CC31B826AC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015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upol.cz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6">
            <a:extLst>
              <a:ext uri="{FF2B5EF4-FFF2-40B4-BE49-F238E27FC236}">
                <a16:creationId xmlns:a16="http://schemas.microsoft.com/office/drawing/2014/main" id="{B6F2822B-3CE6-46FA-825B-6B8D684D8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170113"/>
            <a:ext cx="794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8635" name="Rectangle 27">
            <a:extLst>
              <a:ext uri="{FF2B5EF4-FFF2-40B4-BE49-F238E27FC236}">
                <a16:creationId xmlns:a16="http://schemas.microsoft.com/office/drawing/2014/main" id="{DA888E99-F959-4EC0-8D0B-FB22F66520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286000"/>
            <a:ext cx="8839200" cy="1143000"/>
          </a:xfrm>
        </p:spPr>
        <p:txBody>
          <a:bodyPr/>
          <a:lstStyle/>
          <a:p>
            <a:pPr algn="r" eaLnBrk="1" hangingPunct="1"/>
            <a:r>
              <a:rPr lang="cs-CZ" altLang="de-DE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Hospodářská soutěž v EU</a:t>
            </a:r>
            <a:br>
              <a:rPr lang="cs-CZ" altLang="de-DE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r>
              <a:rPr lang="cs-CZ" altLang="de-DE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IV. Prosazování soutěžního práva</a:t>
            </a:r>
          </a:p>
        </p:txBody>
      </p:sp>
      <p:sp>
        <p:nvSpPr>
          <p:cNvPr id="2052" name="Text Box 28">
            <a:extLst>
              <a:ext uri="{FF2B5EF4-FFF2-40B4-BE49-F238E27FC236}">
                <a16:creationId xmlns:a16="http://schemas.microsoft.com/office/drawing/2014/main" id="{1E23776C-3937-4F22-A895-1D56BC3A5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87975"/>
            <a:ext cx="1612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Michal Petr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B030A646-A71B-49B5-93D6-C11C49CD8E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Písemná žádost o informace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4F323725-62B2-4387-95C4-F4EF29B7E5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Zákaz sebeobviňování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zodpovědět „faktické“ otázky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Právo nevypovídat?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5E83C7B9-D692-4850-9D1F-1762652F28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4763" y="908050"/>
            <a:ext cx="9144001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IV. Řízení komise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788B46AC-2A6A-463A-A5A3-260E7F38A6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420938"/>
            <a:ext cx="8785225" cy="36718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Neformální „prověřovací“ fáze</a:t>
            </a:r>
            <a:endParaRPr lang="cs-CZ" altLang="cs-CZ" sz="3500" i="1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Zahájení „formálního“ řízení </a:t>
            </a:r>
            <a:r>
              <a:rPr lang="cs-CZ" altLang="cs-CZ" sz="3500" i="1" dirty="0">
                <a:latin typeface="Times New Roman" panose="02020603050405020304" pitchFamily="18" charset="0"/>
              </a:rPr>
              <a:t>(</a:t>
            </a:r>
            <a:r>
              <a:rPr lang="cs-CZ" altLang="cs-CZ" sz="3500" i="1" dirty="0" err="1">
                <a:latin typeface="Times New Roman" panose="02020603050405020304" pitchFamily="18" charset="0"/>
              </a:rPr>
              <a:t>dawn</a:t>
            </a:r>
            <a:r>
              <a:rPr lang="cs-CZ" altLang="cs-CZ" sz="3500" i="1" dirty="0">
                <a:latin typeface="Times New Roman" panose="02020603050405020304" pitchFamily="18" charset="0"/>
              </a:rPr>
              <a:t> </a:t>
            </a:r>
            <a:r>
              <a:rPr lang="cs-CZ" altLang="cs-CZ" sz="3500" i="1" dirty="0" err="1">
                <a:latin typeface="Times New Roman" panose="02020603050405020304" pitchFamily="18" charset="0"/>
              </a:rPr>
              <a:t>raid</a:t>
            </a:r>
            <a:r>
              <a:rPr lang="cs-CZ" altLang="cs-CZ" sz="3500" i="1" dirty="0">
                <a:latin typeface="Times New Roman" panose="02020603050405020304" pitchFamily="18" charset="0"/>
              </a:rPr>
              <a:t>)</a:t>
            </a:r>
            <a:endParaRPr lang="cs-CZ" altLang="cs-CZ" sz="35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Sdělení výhrad (S. O.)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Rozhodnutí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endParaRPr lang="cs-CZ" altLang="cs-CZ" sz="35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7770E976-FDA6-4B73-9075-85F603DE2B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Rozhodnutí Komise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4C913220-6C19-4180-8E10-D5AEE01D8D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2636838"/>
            <a:ext cx="8785225" cy="39608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Absence důvodu k zásahu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Odložení věci – neprokázání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Shledání porušení soutěžního práva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Pokuta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Opatření k nápravě (strukturální, behaviorální)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Specifické formy rozhodnutí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Závazky – náprava situace bez deklarace protiprávnosti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Narovnání (u kartelů) – snížení pokuty po přiznání 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Znovu </a:t>
            </a:r>
            <a:r>
              <a:rPr lang="cs-CZ" altLang="cs-CZ" sz="2800" i="1">
                <a:latin typeface="Times New Roman" panose="02020603050405020304" pitchFamily="18" charset="0"/>
              </a:rPr>
              <a:t>ne bis in idem</a:t>
            </a:r>
            <a:r>
              <a:rPr lang="cs-CZ" altLang="cs-CZ" sz="2800">
                <a:latin typeface="Times New Roman" panose="02020603050405020304" pitchFamily="18" charset="0"/>
              </a:rPr>
              <a:t>: další řízení po rozhodnutí Komise?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>
            <a:extLst>
              <a:ext uri="{FF2B5EF4-FFF2-40B4-BE49-F238E27FC236}">
                <a16:creationId xmlns:a16="http://schemas.microsoft.com/office/drawing/2014/main" id="{ECCDF57A-82BD-4D01-869D-2D079AD06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Úřad pro ochranu hospodářské soutěže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085E301D-8806-4609-8A6F-CF16E4612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27E941F-C51E-4728-B48C-D3E94D797C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Sankce</a:t>
            </a:r>
          </a:p>
        </p:txBody>
      </p:sp>
      <p:sp>
        <p:nvSpPr>
          <p:cNvPr id="280580" name="Text Box 4">
            <a:extLst>
              <a:ext uri="{FF2B5EF4-FFF2-40B4-BE49-F238E27FC236}">
                <a16:creationId xmlns:a16="http://schemas.microsoft.com/office/drawing/2014/main" id="{37754519-BDAB-4246-A17E-B766E0D94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862647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ÚOHS: § 22a ZOHS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Komise: čl. 23 Nařízení 1/2003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Za porušení soutěžního práva je možné uložit pokutu až do výše </a:t>
            </a:r>
            <a:r>
              <a:rPr lang="cs-CZ" altLang="de-DE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10 % ročního obratu</a:t>
            </a: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příslušného soutěžitele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76BFF57B-DA37-434E-ACDD-DBA874870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DA2A5CF-4111-4624-84F8-7B35726116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V. Program leniency</a:t>
            </a:r>
          </a:p>
        </p:txBody>
      </p:sp>
      <p:sp>
        <p:nvSpPr>
          <p:cNvPr id="284676" name="Text Box 4">
            <a:extLst>
              <a:ext uri="{FF2B5EF4-FFF2-40B4-BE49-F238E27FC236}">
                <a16:creationId xmlns:a16="http://schemas.microsoft.com/office/drawing/2014/main" id="{6BC842F5-C30A-4955-8C40-9AD4DC6E6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626475" cy="430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 dirty="0">
                <a:latin typeface="Times New Roman" panose="02020603050405020304" pitchFamily="18" charset="0"/>
              </a:rPr>
              <a:t>Východiska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Kartelové dohody mají mimořádně negativní dopad na hospodářskou soutěž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Při jejich odhalení hrozí jejich účastníkům značné sankce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Dohody jsou maximálně utajovány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Program </a:t>
            </a:r>
            <a:r>
              <a:rPr lang="cs-CZ" altLang="de-DE" sz="2400" i="1" dirty="0">
                <a:latin typeface="Times New Roman" panose="02020603050405020304" pitchFamily="18" charset="0"/>
              </a:rPr>
              <a:t>leniency </a:t>
            </a:r>
            <a:r>
              <a:rPr lang="cs-CZ" altLang="de-DE" sz="2400" dirty="0">
                <a:latin typeface="Times New Roman" panose="02020603050405020304" pitchFamily="18" charset="0"/>
              </a:rPr>
              <a:t>dává účastníkům dohody možnost vyhnout se úplně nebo částečně postihu za účast na ní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Prameny</a:t>
            </a:r>
            <a:r>
              <a:rPr lang="cs-CZ" altLang="de-DE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 dirty="0">
                <a:latin typeface="Times New Roman" panose="02020603050405020304" pitchFamily="18" charset="0"/>
              </a:rPr>
              <a:t>ÚOHS: § 22ba ZOHS</a:t>
            </a:r>
            <a:endParaRPr lang="cs-CZ" alt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 dirty="0">
                <a:latin typeface="Times New Roman" panose="02020603050405020304" pitchFamily="18" charset="0"/>
              </a:rPr>
              <a:t>Komise: </a:t>
            </a:r>
            <a:r>
              <a:rPr lang="cs-CZ" alt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Oznámení EK ÚV C 298, 8.12.2006, s. 17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0C218BC-759A-4E77-B906-7A3F89BDB8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I.A: imunita za „dawn raid“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2C732F6F-F2BC-4649-BA69-3B9CFCC0AB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100">
                <a:latin typeface="Times New Roman" panose="02020603050405020304" pitchFamily="18" charset="0"/>
              </a:rPr>
              <a:t>Podmínky pro </a:t>
            </a:r>
            <a:r>
              <a:rPr lang="cs-CZ" altLang="cs-CZ" sz="3100" u="sng">
                <a:latin typeface="Times New Roman" panose="02020603050405020304" pitchFamily="18" charset="0"/>
              </a:rPr>
              <a:t>prvního</a:t>
            </a:r>
            <a:r>
              <a:rPr lang="cs-CZ" altLang="cs-CZ" sz="31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Informace potřebné pro šetření na místě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fungování kartelu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„</a:t>
            </a:r>
            <a:r>
              <a:rPr lang="cs-CZ" altLang="cs-CZ" i="1">
                <a:latin typeface="Times New Roman" panose="02020603050405020304" pitchFamily="18" charset="0"/>
              </a:rPr>
              <a:t>targeted inspection</a:t>
            </a:r>
            <a:r>
              <a:rPr lang="cs-CZ" altLang="cs-CZ">
                <a:latin typeface="Times New Roman" panose="02020603050405020304" pitchFamily="18" charset="0"/>
              </a:rPr>
              <a:t>“: včetně eg. polohy kanceláří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Úřad tyto informace neměl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DA81F20E-232C-470E-B675-BE0A03A70B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I.B: imunita za „prokázání“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A7CFADE2-86BA-4223-8955-CFCF7DB41F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</a:t>
            </a:r>
            <a:r>
              <a:rPr lang="cs-CZ" altLang="cs-CZ" sz="3500" u="sng">
                <a:latin typeface="Times New Roman" panose="02020603050405020304" pitchFamily="18" charset="0"/>
              </a:rPr>
              <a:t>prvního</a:t>
            </a:r>
            <a:r>
              <a:rPr lang="cs-CZ" altLang="cs-CZ" sz="35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potřebné pro prokázání dohody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Úřad tyto informace neměl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Neposkytnuta imunita dle I.A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44F6DE80-69DD-4E35-8E01-6F726CD8E9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II: snížení pokuty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06AA98DD-5C35-4D1A-B4B0-548CAD323E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představující </a:t>
            </a:r>
            <a:r>
              <a:rPr lang="cs-CZ" altLang="cs-CZ" sz="3500" i="1">
                <a:latin typeface="Times New Roman" panose="02020603050405020304" pitchFamily="18" charset="0"/>
              </a:rPr>
              <a:t>významnou přidanou hodnotu (significant added value)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V případě žadatele ne-přitěžující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6F000701-241D-4BF7-B86E-0DCB049270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Leniency II: rozsah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D1A5FD8E-065F-4241-A746-F6BEDBCF97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933825"/>
            <a:ext cx="8785225" cy="215900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1. žadatel: 30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2. žadatel: 20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další žadatelé: do 20 %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8FC40FC4-DB6F-44F5-9C18-6193430D91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Souhrnné žádosti –Leniency I.A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8598E353-BE55-4D2D-89DB-32EB0697D3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455987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Pokud Komise „dobře umístěna“: dopad 3+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Žádost ke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Obsah: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základní identifikace kartelu, účastníků a trhu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ve kterých státech důkazy, kde podána žádost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Potvrzení o přijetí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Možnost žádat dodatečné informace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CBB053F-5A68-4F9C-B8B3-3C6EB162A0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I. Prosazování soutěžního práva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D42EB854-C746-491A-8D5E-E7E350240A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338" y="1989138"/>
            <a:ext cx="9144000" cy="4392612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>
                <a:latin typeface="Times New Roman" panose="02020603050405020304" pitchFamily="18" charset="0"/>
              </a:rPr>
              <a:t>Veřejné prosazování </a:t>
            </a:r>
            <a:r>
              <a:rPr lang="cs-CZ" altLang="cs-CZ" sz="2800" b="1" i="1">
                <a:latin typeface="Times New Roman" panose="02020603050405020304" pitchFamily="18" charset="0"/>
              </a:rPr>
              <a:t>(public enforcement)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soutěžním orgánem (Komise, NCA)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z úřední povinnosti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rozsáhlé vyšetřovací pravomoci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Tresty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Připravovaná harmonizace – Směrnice „ECN+“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>
                <a:latin typeface="Times New Roman" panose="02020603050405020304" pitchFamily="18" charset="0"/>
              </a:rPr>
              <a:t>Soukromé prosazování (</a:t>
            </a:r>
            <a:r>
              <a:rPr lang="cs-CZ" altLang="cs-CZ" sz="2800" b="1" i="1">
                <a:latin typeface="Times New Roman" panose="02020603050405020304" pitchFamily="18" charset="0"/>
              </a:rPr>
              <a:t>private enforcement</a:t>
            </a:r>
            <a:r>
              <a:rPr lang="cs-CZ" altLang="cs-CZ" sz="2800" b="1">
                <a:latin typeface="Times New Roman" panose="02020603050405020304" pitchFamily="18" charset="0"/>
              </a:rPr>
              <a:t>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civilní soudy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v soukromém zájmu – na základě žaloby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>
                <a:latin typeface="Times New Roman" panose="02020603050405020304" pitchFamily="18" charset="0"/>
              </a:rPr>
              <a:t>Trestní prosazování (národní trestní právo)</a:t>
            </a:r>
          </a:p>
          <a:p>
            <a:pPr marL="609600" indent="-609600" algn="just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2BB46A1F-2E91-4208-9CE0-52C128E795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VI. Soukromé prosazování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F90A42C0-9BA2-47F8-B927-49F85B0671D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924175"/>
            <a:ext cx="8785225" cy="2954338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b="1"/>
              <a:t>Veřejné prosazování specializované a účinné, ale omezené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Kapacitou – nutná „prioritizace“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„Řešeními“ – jen tresty a opatření k nápravě, resp. závazky, ne soukromoprávní nároky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Možnost obrátit se na civilní soud tyto problémy řeší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V některých jurisdikcích velmi časté (eg. 90 % USA),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V jiných prakticky neexistuje (eg. ČR)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FD1B2CCE-E3A4-448E-87F1-54F3C29FA4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Nároky ze soukromé prosazování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E7F0F159-B4A4-4E14-BDD8-6647941264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133600"/>
            <a:ext cx="8785225" cy="3744913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Jako „štít“ i „meč“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V ČR základem ObčZ</a:t>
            </a:r>
          </a:p>
          <a:p>
            <a:pPr marL="1066800" lvl="1" indent="-6096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/>
              <a:t>Předběžné opatření (OSŘ)</a:t>
            </a:r>
          </a:p>
          <a:p>
            <a:pPr marL="1066800" lvl="1" indent="-6096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/>
              <a:t>Neplatnost právního jednání</a:t>
            </a:r>
          </a:p>
          <a:p>
            <a:pPr marL="1066800" lvl="1" indent="-6096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/>
              <a:t>Zdržení se</a:t>
            </a:r>
          </a:p>
          <a:p>
            <a:pPr marL="1066800" lvl="1" indent="-6096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/>
              <a:t>Náhrada škody</a:t>
            </a:r>
          </a:p>
          <a:p>
            <a:pPr marL="1066800" lvl="1" indent="-6096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/>
              <a:t>Bezdůvodné obohacení, přiměřené zadostiučinění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4E509D7F-EF67-4D16-B952-71E1FD2FBE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Přístup k soukromému prosazování v EU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88EEB16C-05B3-4D0C-966C-D2D64165F0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Základem rozsudek SD EU C-453/99 </a:t>
            </a:r>
            <a:r>
              <a:rPr lang="cs-CZ" altLang="cs-CZ" b="1" i="1"/>
              <a:t>Courage v. Crehan</a:t>
            </a:r>
            <a:r>
              <a:rPr lang="cs-CZ" altLang="cs-CZ"/>
              <a:t>: nárok na náhradu škody</a:t>
            </a:r>
          </a:p>
          <a:p>
            <a:pPr marL="6096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2004 </a:t>
            </a:r>
            <a:r>
              <a:rPr lang="cs-CZ" altLang="cs-CZ" i="1"/>
              <a:t>Ashurst Study</a:t>
            </a:r>
            <a:r>
              <a:rPr lang="cs-CZ" altLang="cs-CZ"/>
              <a:t>: </a:t>
            </a:r>
            <a:r>
              <a:rPr lang="cs-CZ" altLang="cs-CZ" i="1"/>
              <a:t>„</a:t>
            </a:r>
            <a:r>
              <a:rPr lang="en-US" altLang="cs-CZ" i="1"/>
              <a:t>astonishing diversity and total underdevelopment</a:t>
            </a:r>
            <a:r>
              <a:rPr lang="cs-CZ" altLang="cs-CZ" i="1"/>
              <a:t>“</a:t>
            </a:r>
            <a:endParaRPr lang="cs-CZ" altLang="cs-CZ"/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2005 </a:t>
            </a:r>
            <a:r>
              <a:rPr lang="cs-CZ" altLang="cs-CZ" i="1"/>
              <a:t>Zelená kniha </a:t>
            </a:r>
            <a:r>
              <a:rPr lang="cs-CZ" altLang="cs-CZ"/>
              <a:t>o náhradě škody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2008 </a:t>
            </a:r>
            <a:r>
              <a:rPr lang="cs-CZ" altLang="cs-CZ" i="1"/>
              <a:t>Bílá kniha </a:t>
            </a:r>
            <a:r>
              <a:rPr lang="cs-CZ" altLang="cs-CZ"/>
              <a:t>o náhradě škody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2013 návrh směrnice o náhradě škody (přijata 2014, implementována 2016/2017)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323CB536-CB68-4EB1-8600-FDE9CE6F9B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Vztah veřejného a soukromého prosazování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51606C74-1ECC-41C2-8068-F0BC6E6EA6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31686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b="1"/>
              <a:t>Tentýž případ může být řešen před soudem i soutěžním úřadem současně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Žaloby „follow-on“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Žaloby „stand alone“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Problém „přednosti“ řízení a závaznosti rozhodnutí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Problém přenosu důkazů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A ochrany leniency (a narovnání)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DD418382-68E6-4AFC-B564-4E3982042E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Nová pravidla soukromého prosazování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F0B7B5E5-E777-4C35-AA66-C12EBE8DAC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735262"/>
          </a:xfrm>
        </p:spPr>
        <p:txBody>
          <a:bodyPr/>
          <a:lstStyle/>
          <a:p>
            <a:pPr marL="266700" indent="-266700" algn="just">
              <a:buClr>
                <a:srgbClr val="E02422"/>
              </a:buClr>
              <a:defRPr/>
            </a:pPr>
            <a:r>
              <a:rPr lang="cs-CZ" dirty="0">
                <a:cs typeface="Times New Roman" panose="02020603050405020304" pitchFamily="18" charset="0"/>
              </a:rPr>
              <a:t>Směrnice 2014/104/EU</a:t>
            </a:r>
          </a:p>
          <a:p>
            <a:pPr marL="266700" indent="-266700" algn="just">
              <a:buClr>
                <a:srgbClr val="E02422"/>
              </a:buClr>
              <a:defRPr/>
            </a:pPr>
            <a:r>
              <a:rPr lang="cs-CZ" dirty="0">
                <a:cs typeface="Times New Roman" panose="02020603050405020304" pitchFamily="18" charset="0"/>
              </a:rPr>
              <a:t>Implementována do z. č. 262/2017 Sb. (ZNŠHS)</a:t>
            </a:r>
          </a:p>
          <a:p>
            <a:pPr marL="457200" indent="-457200" algn="just">
              <a:buClr>
                <a:srgbClr val="E02422"/>
              </a:buClr>
              <a:buFont typeface="Arial" panose="020B0604020202020204" pitchFamily="34" charset="0"/>
              <a:buChar char="•"/>
              <a:defRPr/>
            </a:pPr>
            <a:r>
              <a:rPr lang="cs-CZ" dirty="0">
                <a:cs typeface="Times New Roman" panose="02020603050405020304" pitchFamily="18" charset="0"/>
              </a:rPr>
              <a:t>Extrémně nejednoznačná úprava</a:t>
            </a:r>
          </a:p>
          <a:p>
            <a:pPr marL="457200" indent="-457200" algn="just">
              <a:buClr>
                <a:srgbClr val="E02422"/>
              </a:buClr>
              <a:buFont typeface="Arial" panose="020B0604020202020204" pitchFamily="34" charset="0"/>
              <a:buChar char="•"/>
              <a:defRPr/>
            </a:pPr>
            <a:r>
              <a:rPr lang="cs-CZ" dirty="0">
                <a:cs typeface="Times New Roman" panose="02020603050405020304" pitchFamily="18" charset="0"/>
              </a:rPr>
              <a:t>Znamená nová právní úprava skutečnou změnu?</a:t>
            </a:r>
          </a:p>
          <a:p>
            <a:pPr marL="457200" indent="-457200" algn="just">
              <a:buClr>
                <a:srgbClr val="E02422"/>
              </a:buClr>
              <a:buFont typeface="Arial" panose="020B0604020202020204" pitchFamily="34" charset="0"/>
              <a:buChar char="•"/>
              <a:defRPr/>
            </a:pPr>
            <a:r>
              <a:rPr lang="cs-CZ" dirty="0">
                <a:cs typeface="Times New Roman" panose="02020603050405020304" pitchFamily="18" charset="0"/>
              </a:rPr>
              <a:t>Mírné usnadnění žalob, důslednější ochrana řízení ÚOHS?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2691D151-D2D3-4EF6-90CA-5FC6378AA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B300019-0B40-4C68-BD76-90D1860AC5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938" y="115888"/>
            <a:ext cx="9144000" cy="685800"/>
          </a:xfrm>
        </p:spPr>
        <p:txBody>
          <a:bodyPr/>
          <a:lstStyle/>
          <a:p>
            <a:pPr eaLnBrk="1" hangingPunct="1"/>
            <a:r>
              <a:rPr lang="cs-CZ" altLang="cs-CZ" sz="3600">
                <a:latin typeface="Verdana" panose="020B0604030504040204" pitchFamily="34" charset="0"/>
              </a:rPr>
              <a:t>Směrnice 2014/104/EU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51DFC3A3-FD6C-488E-A5E5-94BE16278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26475" cy="510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None/>
              <a:tabLst/>
              <a:defRPr/>
            </a:pPr>
            <a:r>
              <a:rPr kumimoji="0" lang="cs-CZ" sz="2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 určitých pravidlech upravujících žaloby o náhradu škody podle vnitrostátního práva v případě porušení právních předpisů členských států a Evropské unie o hospodářské soutěži</a:t>
            </a:r>
          </a:p>
          <a:p>
            <a:pPr marL="266700" marR="0" lvl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•"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Působnost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Jen náhrada škody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Jen čl. 101 a 102 SFEU (a paralelně aplikované národní právo)</a:t>
            </a:r>
          </a:p>
          <a:p>
            <a:pPr marL="266700" marR="0" lvl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•"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Obsah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Škoda a její plná kompenzace (včetně solidární odpovědnosti, „přenesení navýšení cen“)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„Zpřístupnění důkazů“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Promlčecí lhůty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Účinky rozhodnutí soutěžních úřadů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Smírné řešení sporu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0208609D-C352-4C92-A9F3-2C84ABF78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F2D2F63-339E-48BB-8D57-3E4DFFEC69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938" y="115888"/>
            <a:ext cx="9144000" cy="685800"/>
          </a:xfrm>
        </p:spPr>
        <p:txBody>
          <a:bodyPr/>
          <a:lstStyle/>
          <a:p>
            <a:pPr eaLnBrk="1" hangingPunct="1"/>
            <a:r>
              <a:rPr lang="cs-CZ" altLang="cs-CZ" sz="3600">
                <a:latin typeface="Verdana" panose="020B0604030504040204" pitchFamily="34" charset="0"/>
              </a:rPr>
              <a:t>Směrnice 2014/104/EU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D3D2CEB8-377C-4E1C-BD7D-2B0AF5CDF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26475" cy="585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Další aktivity Komise</a:t>
            </a:r>
            <a:endParaRPr kumimoji="0" lang="cs-CZ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66700" marR="0" lvl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„Kolektivní žaloby“</a:t>
            </a:r>
          </a:p>
          <a:p>
            <a:pPr marL="609600" marR="0" lvl="1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Doporučení Komise ze dne 11. 6. 2013 o společných zásadách pro prostředky kolektivní právní ochrany týkající se zdržení se jednání a náhrady škody v členských státech v souvislosti s porušením práv přiznaných právem Unie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Implementovat zásady do 26. 7. 2015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2018: návrh směrnice o kolektivních žalobách spotřebitelů</a:t>
            </a:r>
          </a:p>
          <a:p>
            <a:pPr marL="266700" marR="0" lvl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Kvantifikace škody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Sdělení Komise ze dne 13. 6. 2013 o určení výše škody v žalobách o náhradu škody při porušení článku 101 nebo 102 Smlouvy o fungování Evropské unie</a:t>
            </a:r>
          </a:p>
          <a:p>
            <a:pPr marL="533400" marR="0" lvl="1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Příprava „Praktického průvodce“</a:t>
            </a:r>
          </a:p>
          <a:p>
            <a:pPr marL="266700" marR="0" lvl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2422"/>
              </a:buClr>
              <a:buSzTx/>
              <a:buFontTx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Prostor pro širší implementaci</a:t>
            </a:r>
          </a:p>
        </p:txBody>
      </p:sp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EECDD832-E2F3-4BBF-A1F8-799C812F86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ZNŠHS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8F7D91AF-512F-4DB1-8DB1-1D2BEAF4B4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341438"/>
            <a:ext cx="8928100" cy="4608512"/>
          </a:xfrm>
        </p:spPr>
        <p:txBody>
          <a:bodyPr/>
          <a:lstStyle/>
          <a:p>
            <a:pPr marL="266700" indent="-266700" algn="just">
              <a:buClr>
                <a:srgbClr val="E02422"/>
              </a:buClr>
              <a:defRPr/>
            </a:pPr>
            <a:r>
              <a:rPr lang="cs-CZ" sz="2400" dirty="0">
                <a:cs typeface="Times New Roman" panose="02020603050405020304" pitchFamily="18" charset="0"/>
              </a:rPr>
              <a:t>Směrnice implementována do samostatného zákona</a:t>
            </a:r>
          </a:p>
          <a:p>
            <a:pPr marL="342900" indent="-342900" algn="just">
              <a:buClr>
                <a:srgbClr val="E0242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cs typeface="Times New Roman" panose="02020603050405020304" pitchFamily="18" charset="0"/>
              </a:rPr>
              <a:t>Zákon č. 262/2017 Sb., o náhradě škody v oblasti hospodářské soutěže a o změně zákona č. 143/2001 Sb., o ochraně hospodářské soutěže a o změně některých zákonů (zákon o ochraně hospodářské soutěže), ve znění pozdějších předpisů (</a:t>
            </a:r>
            <a:r>
              <a:rPr lang="cs-CZ" altLang="cs-CZ" sz="2400" u="sng" dirty="0">
                <a:cs typeface="Times New Roman" panose="02020603050405020304" pitchFamily="18" charset="0"/>
              </a:rPr>
              <a:t>zákon o náhradě škody v oblasti hospodářské soutěže</a:t>
            </a:r>
            <a:r>
              <a:rPr lang="cs-CZ" altLang="cs-CZ" sz="2400" dirty="0"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buClr>
                <a:srgbClr val="E0242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cs typeface="Times New Roman" panose="02020603050405020304" pitchFamily="18" charset="0"/>
              </a:rPr>
              <a:t>Drobná úprava ÚOHS (nahlížení do spisu)</a:t>
            </a:r>
          </a:p>
          <a:p>
            <a:pPr marL="342900" indent="-342900" algn="just">
              <a:buClr>
                <a:srgbClr val="E02422"/>
              </a:buClr>
              <a:buFont typeface="Arial" panose="020B0604020202020204" pitchFamily="34" charset="0"/>
              <a:buChar char="•"/>
              <a:defRPr/>
            </a:pPr>
            <a:endParaRPr lang="cs-CZ" sz="2400" dirty="0"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E02422"/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cs typeface="Times New Roman" panose="02020603050405020304" pitchFamily="18" charset="0"/>
              </a:rPr>
              <a:t>Jen dohody a zneužití dominance; i</a:t>
            </a:r>
            <a:r>
              <a:rPr lang="cs-CZ" altLang="cs-CZ" sz="2400" dirty="0">
                <a:cs typeface="Times New Roman" panose="02020603050405020304" pitchFamily="18" charset="0"/>
              </a:rPr>
              <a:t> čistě „národní“ praktiky</a:t>
            </a:r>
          </a:p>
          <a:p>
            <a:pPr marL="342900" indent="-342900" algn="just">
              <a:buClr>
                <a:srgbClr val="E0242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cs typeface="Times New Roman" panose="02020603050405020304" pitchFamily="18" charset="0"/>
              </a:rPr>
              <a:t>Jen náhrada škody</a:t>
            </a:r>
          </a:p>
          <a:p>
            <a:pPr marL="342900" indent="-342900" algn="just">
              <a:buClr>
                <a:srgbClr val="E0242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cs typeface="Times New Roman" panose="02020603050405020304" pitchFamily="18" charset="0"/>
              </a:rPr>
              <a:t>Řízení při souběhu nároků?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700C10F0-8BC6-4DCF-B4B4-4BEDDB5448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ZNŠHS – základní přehled 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366AFC1D-C2EB-4AAB-9C3A-0C5130B8699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7325" y="1196975"/>
            <a:ext cx="8928100" cy="4608513"/>
          </a:xfrm>
        </p:spPr>
        <p:txBody>
          <a:bodyPr/>
          <a:lstStyle/>
          <a:p>
            <a:pPr marL="342900" indent="-342900" algn="just">
              <a:buClr>
                <a:srgbClr val="E02422"/>
              </a:buClr>
              <a:buFontTx/>
              <a:buChar char="•"/>
            </a:pPr>
            <a:r>
              <a:rPr lang="cs-CZ" altLang="cs-CZ" sz="2200">
                <a:cs typeface="Times New Roman" panose="02020603050405020304" pitchFamily="18" charset="0"/>
              </a:rPr>
              <a:t>Soudy: první stupeň KS</a:t>
            </a:r>
          </a:p>
          <a:p>
            <a:pPr marL="342900" indent="-342900" algn="just">
              <a:buClr>
                <a:srgbClr val="E02422"/>
              </a:buClr>
              <a:buFontTx/>
              <a:buChar char="•"/>
            </a:pPr>
            <a:r>
              <a:rPr lang="cs-CZ" altLang="cs-CZ" sz="2200">
                <a:cs typeface="Times New Roman" panose="02020603050405020304" pitchFamily="18" charset="0"/>
              </a:rPr>
              <a:t>Promlčecí lhůty: zřetelné prodloužení</a:t>
            </a:r>
          </a:p>
          <a:p>
            <a:pPr marL="342900" indent="-342900" algn="just">
              <a:buClr>
                <a:srgbClr val="E02422"/>
              </a:buClr>
              <a:buFontTx/>
              <a:buChar char="•"/>
            </a:pPr>
            <a:r>
              <a:rPr lang="cs-CZ" altLang="cs-CZ" sz="2200">
                <a:cs typeface="Times New Roman" panose="02020603050405020304" pitchFamily="18" charset="0"/>
              </a:rPr>
              <a:t>Škoda</a:t>
            </a:r>
          </a:p>
          <a:p>
            <a:pPr marL="609600" lvl="1" indent="-342900" algn="just">
              <a:buClr>
                <a:srgbClr val="E02422"/>
              </a:buClr>
              <a:buFont typeface="Arial" panose="020B0604020202020204" pitchFamily="34" charset="0"/>
              <a:buChar char="•"/>
            </a:pPr>
            <a:r>
              <a:rPr lang="cs-CZ" altLang="cs-CZ" sz="2000">
                <a:cs typeface="Times New Roman" panose="02020603050405020304" pitchFamily="18" charset="0"/>
              </a:rPr>
              <a:t>Nemožnost moderace</a:t>
            </a:r>
          </a:p>
          <a:p>
            <a:pPr marL="609600" lvl="1" indent="-342900" algn="just">
              <a:buClr>
                <a:srgbClr val="E02422"/>
              </a:buClr>
              <a:buFont typeface="Arial" panose="020B0604020202020204" pitchFamily="34" charset="0"/>
              <a:buChar char="•"/>
            </a:pPr>
            <a:r>
              <a:rPr lang="cs-CZ" altLang="cs-CZ" sz="2000">
                <a:cs typeface="Times New Roman" panose="02020603050405020304" pitchFamily="18" charset="0"/>
              </a:rPr>
              <a:t>Domněnka existence škody u kartelů</a:t>
            </a:r>
          </a:p>
          <a:p>
            <a:pPr marL="609600" lvl="1" indent="-342900" algn="just">
              <a:buClr>
                <a:srgbClr val="E02422"/>
              </a:buClr>
              <a:buFont typeface="Arial" panose="020B0604020202020204" pitchFamily="34" charset="0"/>
              <a:buChar char="•"/>
            </a:pPr>
            <a:r>
              <a:rPr lang="cs-CZ" altLang="cs-CZ" sz="2000">
                <a:cs typeface="Times New Roman" panose="02020603050405020304" pitchFamily="18" charset="0"/>
              </a:rPr>
              <a:t>Nepřímé distribuční vztahy: domněnka „přenesení navýšení“ (</a:t>
            </a:r>
            <a:r>
              <a:rPr lang="cs-CZ" altLang="cs-CZ" sz="2000" i="1">
                <a:cs typeface="Times New Roman" panose="02020603050405020304" pitchFamily="18" charset="0"/>
              </a:rPr>
              <a:t>passing-on</a:t>
            </a:r>
            <a:r>
              <a:rPr lang="cs-CZ" altLang="cs-CZ" sz="2000"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buClr>
                <a:srgbClr val="E02422"/>
              </a:buClr>
              <a:buFontTx/>
              <a:buChar char="•"/>
            </a:pPr>
            <a:r>
              <a:rPr lang="cs-CZ" altLang="cs-CZ" sz="2200">
                <a:cs typeface="Times New Roman" panose="02020603050405020304" pitchFamily="18" charset="0"/>
              </a:rPr>
              <a:t>Solidární odpovědnost</a:t>
            </a:r>
          </a:p>
          <a:p>
            <a:pPr marL="609600" lvl="1" indent="-342900" algn="just">
              <a:buClr>
                <a:srgbClr val="E02422"/>
              </a:buClr>
              <a:buFont typeface="Arial" panose="020B0604020202020204" pitchFamily="34" charset="0"/>
              <a:buChar char="•"/>
            </a:pPr>
            <a:r>
              <a:rPr lang="cs-CZ" altLang="cs-CZ" sz="2000">
                <a:cs typeface="Times New Roman" panose="02020603050405020304" pitchFamily="18" charset="0"/>
              </a:rPr>
              <a:t>Nemožnost limitace soudem</a:t>
            </a:r>
          </a:p>
          <a:p>
            <a:pPr marL="609600" lvl="1" indent="-342900" algn="just">
              <a:buClr>
                <a:srgbClr val="E02422"/>
              </a:buClr>
              <a:buFont typeface="Arial" panose="020B0604020202020204" pitchFamily="34" charset="0"/>
              <a:buChar char="•"/>
            </a:pPr>
            <a:r>
              <a:rPr lang="cs-CZ" altLang="cs-CZ" sz="2000">
                <a:cs typeface="Times New Roman" panose="02020603050405020304" pitchFamily="18" charset="0"/>
              </a:rPr>
              <a:t>Výhody za „správné“ chování: program leniency, SME, CDR</a:t>
            </a:r>
          </a:p>
          <a:p>
            <a:pPr marL="342900" indent="-342900" algn="just">
              <a:buClr>
                <a:srgbClr val="E02422"/>
              </a:buClr>
              <a:buFontTx/>
              <a:buChar char="•"/>
            </a:pPr>
            <a:r>
              <a:rPr lang="cs-CZ" altLang="cs-CZ" sz="2200">
                <a:cs typeface="Times New Roman" panose="02020603050405020304" pitchFamily="18" charset="0"/>
              </a:rPr>
              <a:t>Předchozí rozhodnutí</a:t>
            </a:r>
          </a:p>
          <a:p>
            <a:pPr marL="609600" lvl="1" indent="-342900" algn="just">
              <a:buClr>
                <a:srgbClr val="E02422"/>
              </a:buClr>
              <a:buFont typeface="Arial" panose="020B0604020202020204" pitchFamily="34" charset="0"/>
              <a:buChar char="•"/>
            </a:pPr>
            <a:r>
              <a:rPr lang="cs-CZ" altLang="cs-CZ" sz="2000">
                <a:cs typeface="Times New Roman" panose="02020603050405020304" pitchFamily="18" charset="0"/>
              </a:rPr>
              <a:t>Závaznost rozhodnutí ÚOHS a Komise</a:t>
            </a:r>
          </a:p>
          <a:p>
            <a:pPr marL="609600" lvl="1" indent="-342900" algn="just">
              <a:buClr>
                <a:srgbClr val="E02422"/>
              </a:buClr>
              <a:buFont typeface="Arial" panose="020B0604020202020204" pitchFamily="34" charset="0"/>
              <a:buChar char="•"/>
            </a:pPr>
            <a:r>
              <a:rPr lang="cs-CZ" altLang="cs-CZ" sz="2000">
                <a:cs typeface="Times New Roman" panose="02020603050405020304" pitchFamily="18" charset="0"/>
              </a:rPr>
              <a:t>„Skoro“ závaznost rozhodnutí jiných NSÚ</a:t>
            </a:r>
          </a:p>
          <a:p>
            <a:pPr marL="609600" lvl="1" indent="-342900" algn="just">
              <a:buClr>
                <a:srgbClr val="E02422"/>
              </a:buClr>
              <a:buFont typeface="Arial" panose="020B0604020202020204" pitchFamily="34" charset="0"/>
              <a:buChar char="•"/>
            </a:pPr>
            <a:r>
              <a:rPr lang="cs-CZ" altLang="cs-CZ" sz="2000">
                <a:cs typeface="Times New Roman" panose="02020603050405020304" pitchFamily="18" charset="0"/>
              </a:rPr>
              <a:t>Závaznost předchozích rozhodnutí civilních soudů?  </a:t>
            </a:r>
          </a:p>
          <a:p>
            <a:pPr marL="342900" indent="-342900" algn="just">
              <a:buClr>
                <a:srgbClr val="E02422"/>
              </a:buClr>
              <a:buFontTx/>
              <a:buChar char="•"/>
            </a:pPr>
            <a:r>
              <a:rPr lang="cs-CZ" altLang="cs-CZ" sz="2200">
                <a:cs typeface="Times New Roman" panose="02020603050405020304" pitchFamily="18" charset="0"/>
              </a:rPr>
              <a:t>„Zpřístupnění důkazů“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0020635E-3291-4145-86C7-24307DDCD4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 dirty="0">
                <a:latin typeface="Times New Roman" panose="02020603050405020304" pitchFamily="18" charset="0"/>
              </a:rPr>
              <a:t>VII. Trestní prosazování 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10B81805-B8B0-49BD-A4E0-82AAD27F164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Pouze národní právo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Osobní odpovědnost „motivuje“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 ČR rozlišována trestní odpovědnost FO a PO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Nízké povědomí o trestnosti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C271F5CA-B3BB-4DF0-888B-0BB581D3C5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II. ECN a její fungování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ACA94556-D0ED-40A0-88EC-535B538313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5209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 dirty="0">
                <a:latin typeface="Times New Roman" panose="02020603050405020304" pitchFamily="18" charset="0"/>
              </a:rPr>
              <a:t>ECN sdružuje 27 NCA a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alokace případů – nalezení „dobře umístěného“ orgánu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konzistentní rozhodování – „dohled“ Komise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provádění vyšetřovacích úkonů a předávání důkazů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spolupráce na budování společné „soutěžní kultury“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Směrnice 2019/1/EU </a:t>
            </a:r>
            <a:r>
              <a:rPr lang="cs-CZ" altLang="cs-CZ" sz="2800" i="1" dirty="0">
                <a:latin typeface="Times New Roman" panose="02020603050405020304" pitchFamily="18" charset="0"/>
              </a:rPr>
              <a:t>ECN+</a:t>
            </a:r>
            <a:endParaRPr lang="cs-CZ" altLang="cs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72C30300-C457-49EC-BEDB-9C681E66584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4763" y="908050"/>
            <a:ext cx="9144001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 dirty="0">
                <a:latin typeface="Times New Roman" panose="02020603050405020304" pitchFamily="18" charset="0"/>
              </a:rPr>
              <a:t>„Kartel“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57A5E21F-8AC5-4179-86F9-A11C4D1C2A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1700213"/>
            <a:ext cx="8785225" cy="43926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altLang="cs-CZ" sz="3500" dirty="0">
                <a:latin typeface="Times New Roman" pitchFamily="18" charset="0"/>
              </a:rPr>
              <a:t>§ 248 </a:t>
            </a:r>
            <a:r>
              <a:rPr lang="cs-CZ" altLang="cs-CZ" sz="3500" i="1" dirty="0">
                <a:latin typeface="Times New Roman" pitchFamily="18" charset="0"/>
              </a:rPr>
              <a:t>Porušení předpisů o pravidlech hospodářské soutěže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altLang="cs-CZ" sz="3500" i="1" dirty="0">
                <a:latin typeface="Times New Roman" pitchFamily="18" charset="0"/>
              </a:rPr>
              <a:t>kdo v rozporu s jiným právním předpisem na ochranu hospodářské soutěže </a:t>
            </a:r>
            <a:r>
              <a:rPr lang="cs-CZ" altLang="cs-CZ" sz="3500" i="1" u="sng" dirty="0">
                <a:latin typeface="Times New Roman" pitchFamily="18" charset="0"/>
              </a:rPr>
              <a:t>se svým konkurentem</a:t>
            </a:r>
            <a:r>
              <a:rPr lang="cs-CZ" altLang="cs-CZ" sz="3500" i="1" dirty="0">
                <a:latin typeface="Times New Roman" pitchFamily="18" charset="0"/>
              </a:rPr>
              <a:t> uzavře dohodu o určení ceny, dohodu o rozdělení trhu nebo jinou </a:t>
            </a:r>
            <a:r>
              <a:rPr lang="cs-CZ" altLang="cs-CZ" sz="3500" i="1" u="sng" dirty="0">
                <a:latin typeface="Times New Roman" pitchFamily="18" charset="0"/>
              </a:rPr>
              <a:t>dohodu narušující hospodářskou soutěž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altLang="cs-CZ" sz="3500" dirty="0">
                <a:latin typeface="Times New Roman" pitchFamily="18" charset="0"/>
              </a:rPr>
              <a:t>Jen PO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27243885-132A-4B8A-8B9F-ED27071C7E4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4763" y="908050"/>
            <a:ext cx="9144001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„Kartel“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05E3EF96-7A8A-4FA7-8A96-4BC4B32D65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1700213"/>
            <a:ext cx="8785225" cy="43926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3500">
                <a:latin typeface="Times New Roman" panose="02020603050405020304" pitchFamily="18" charset="0"/>
              </a:rPr>
              <a:t>§ 248a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i="1">
                <a:latin typeface="Times New Roman" panose="02020603050405020304" pitchFamily="18" charset="0"/>
              </a:rPr>
              <a:t>trestní odpovědnost za trestný čin porušení předpisů o pravidlech hospodářské soutěže podle § 248 odst. 2 alinea první zaniká, jestliže </a:t>
            </a:r>
            <a:r>
              <a:rPr lang="cs-CZ" altLang="cs-CZ" sz="2400" i="1" u="sng">
                <a:latin typeface="Times New Roman" panose="02020603050405020304" pitchFamily="18" charset="0"/>
              </a:rPr>
              <a:t>pachatel splní podmínky</a:t>
            </a:r>
            <a:r>
              <a:rPr lang="cs-CZ" altLang="cs-CZ" sz="2400" i="1">
                <a:latin typeface="Times New Roman" panose="02020603050405020304" pitchFamily="18" charset="0"/>
              </a:rPr>
              <a:t> podle jiného právního předpisu na ochranu hospodářské soutěže </a:t>
            </a:r>
            <a:r>
              <a:rPr lang="cs-CZ" altLang="cs-CZ" sz="2400" i="1" u="sng">
                <a:latin typeface="Times New Roman" panose="02020603050405020304" pitchFamily="18" charset="0"/>
              </a:rPr>
              <a:t>pro upuštění od uložení pokuty nebo pro snížení pokuty</a:t>
            </a:r>
            <a:r>
              <a:rPr lang="cs-CZ" altLang="cs-CZ" sz="2400" i="1">
                <a:latin typeface="Times New Roman" panose="02020603050405020304" pitchFamily="18" charset="0"/>
              </a:rPr>
              <a:t> za účast na dohodě o určení ceny, dohodě o rozdělení trhu nebo jiné dohodě narušující hospodářskou soutěž se svým konkurentem.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586ADFD3-6225-4759-AE7E-37F31581623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 dirty="0">
                <a:latin typeface="Times New Roman" panose="02020603050405020304" pitchFamily="18" charset="0"/>
              </a:rPr>
              <a:t>Dohody související se zakázkami </a:t>
            </a:r>
            <a:br>
              <a:rPr lang="cs-CZ" altLang="cs-CZ" sz="3800" b="1" i="1" dirty="0">
                <a:latin typeface="Times New Roman" panose="02020603050405020304" pitchFamily="18" charset="0"/>
              </a:rPr>
            </a:br>
            <a:r>
              <a:rPr lang="cs-CZ" altLang="cs-CZ" sz="3800" b="1" i="1" dirty="0">
                <a:latin typeface="Times New Roman" panose="02020603050405020304" pitchFamily="18" charset="0"/>
              </a:rPr>
              <a:t>(</a:t>
            </a:r>
            <a:r>
              <a:rPr lang="cs-CZ" altLang="cs-CZ" sz="3800" b="1" i="1" dirty="0" err="1">
                <a:latin typeface="Times New Roman" panose="02020603050405020304" pitchFamily="18" charset="0"/>
              </a:rPr>
              <a:t>bid</a:t>
            </a:r>
            <a:r>
              <a:rPr lang="cs-CZ" altLang="cs-CZ" sz="3800" b="1" i="1" dirty="0">
                <a:latin typeface="Times New Roman" panose="02020603050405020304" pitchFamily="18" charset="0"/>
              </a:rPr>
              <a:t> </a:t>
            </a:r>
            <a:r>
              <a:rPr lang="cs-CZ" altLang="cs-CZ" sz="3800" b="1" i="1" dirty="0" err="1">
                <a:latin typeface="Times New Roman" panose="02020603050405020304" pitchFamily="18" charset="0"/>
              </a:rPr>
              <a:t>rigging</a:t>
            </a:r>
            <a:r>
              <a:rPr lang="cs-CZ" altLang="cs-CZ" sz="3800" b="1" i="1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F017FB6C-6DB9-4CA8-B185-3D58D31ABEC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2636838"/>
            <a:ext cx="8785225" cy="39608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800">
                <a:latin typeface="Times New Roman" panose="02020603050405020304" pitchFamily="18" charset="0"/>
              </a:rPr>
              <a:t>§ 256 </a:t>
            </a:r>
            <a:r>
              <a:rPr lang="cs-CZ" altLang="cs-CZ" sz="2800" i="1">
                <a:latin typeface="Times New Roman" panose="02020603050405020304" pitchFamily="18" charset="0"/>
              </a:rPr>
              <a:t>Zjednání výhody při zadání veřejné zakázky (…)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800" i="1">
                <a:latin typeface="Times New Roman" panose="02020603050405020304" pitchFamily="18" charset="0"/>
              </a:rPr>
              <a:t>Kdo </a:t>
            </a:r>
            <a:r>
              <a:rPr lang="cs-CZ" altLang="cs-CZ" sz="2800" i="1" u="sng">
                <a:latin typeface="Times New Roman" panose="02020603050405020304" pitchFamily="18" charset="0"/>
              </a:rPr>
              <a:t>v souvislosti se zadáním</a:t>
            </a:r>
            <a:r>
              <a:rPr lang="cs-CZ" altLang="cs-CZ" sz="2800" i="1">
                <a:latin typeface="Times New Roman" panose="02020603050405020304" pitchFamily="18" charset="0"/>
              </a:rPr>
              <a:t> veřejné zakázky (…) </a:t>
            </a:r>
            <a:r>
              <a:rPr lang="cs-CZ" altLang="cs-CZ" sz="2800" i="1" u="sng">
                <a:latin typeface="Times New Roman" panose="02020603050405020304" pitchFamily="18" charset="0"/>
              </a:rPr>
              <a:t>v úmyslu</a:t>
            </a:r>
            <a:r>
              <a:rPr lang="cs-CZ" altLang="cs-CZ" sz="2800" i="1">
                <a:latin typeface="Times New Roman" panose="02020603050405020304" pitchFamily="18" charset="0"/>
              </a:rPr>
              <a:t> způsobit jinému škodu nebo opatřit sobě nebo jinému prospěch zjedná některému dodavateli, soutěžiteli nebo účastníku dražby přednost nebo výhodnější podmínky na úkor jiných dodavatelů nebo soutěžitelů, 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0FD4CD2D-C72F-45B3-BA57-8125113A90F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Dohody související se zakázkami </a:t>
            </a:r>
            <a:br>
              <a:rPr lang="cs-CZ" altLang="cs-CZ" sz="3800" b="1" i="1">
                <a:latin typeface="Times New Roman" panose="02020603050405020304" pitchFamily="18" charset="0"/>
              </a:rPr>
            </a:br>
            <a:r>
              <a:rPr lang="cs-CZ" altLang="cs-CZ" sz="3800" b="1" i="1">
                <a:latin typeface="Times New Roman" panose="02020603050405020304" pitchFamily="18" charset="0"/>
              </a:rPr>
              <a:t>(bid rigging)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D48A8420-5688-4C4C-89A0-8618115BD0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2636838"/>
            <a:ext cx="8785225" cy="39608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800">
                <a:latin typeface="Times New Roman" panose="02020603050405020304" pitchFamily="18" charset="0"/>
              </a:rPr>
              <a:t>§ 257 </a:t>
            </a:r>
            <a:r>
              <a:rPr lang="cs-CZ" altLang="cs-CZ" sz="2800" i="1">
                <a:latin typeface="Times New Roman" panose="02020603050405020304" pitchFamily="18" charset="0"/>
              </a:rPr>
              <a:t>Pletichy při zadání veřejné zakázky (…)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i="1">
                <a:latin typeface="Times New Roman" panose="02020603050405020304" pitchFamily="18" charset="0"/>
              </a:rPr>
              <a:t>Kdo se dopustí pletich </a:t>
            </a:r>
            <a:r>
              <a:rPr lang="cs-CZ" altLang="cs-CZ" sz="2400" i="1" u="sng">
                <a:latin typeface="Times New Roman" panose="02020603050405020304" pitchFamily="18" charset="0"/>
              </a:rPr>
              <a:t>v souvislosti se zadáním</a:t>
            </a:r>
            <a:r>
              <a:rPr lang="cs-CZ" altLang="cs-CZ" sz="2400" i="1">
                <a:latin typeface="Times New Roman" panose="02020603050405020304" pitchFamily="18" charset="0"/>
              </a:rPr>
              <a:t> veřejné zakázky (…) tím, že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i="1">
                <a:latin typeface="Times New Roman" panose="02020603050405020304" pitchFamily="18" charset="0"/>
              </a:rPr>
              <a:t>a) lstí nebo pohrůžkou násilí nebo jiné těžké újmy </a:t>
            </a:r>
            <a:r>
              <a:rPr lang="cs-CZ" altLang="cs-CZ" sz="2400" i="1" u="sng">
                <a:latin typeface="Times New Roman" panose="02020603050405020304" pitchFamily="18" charset="0"/>
              </a:rPr>
              <a:t>přiměje jiného, aby se zdržel účasti</a:t>
            </a:r>
            <a:r>
              <a:rPr lang="cs-CZ" altLang="cs-CZ" sz="2400" i="1">
                <a:latin typeface="Times New Roman" panose="02020603050405020304" pitchFamily="18" charset="0"/>
              </a:rPr>
              <a:t> v zadávacím řízení (…),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i="1">
                <a:latin typeface="Times New Roman" panose="02020603050405020304" pitchFamily="18" charset="0"/>
              </a:rPr>
              <a:t>b) jinému poskytne, nabídne nebo slíbí majetkový nebo jiný </a:t>
            </a:r>
            <a:r>
              <a:rPr lang="cs-CZ" altLang="cs-CZ" sz="2400" i="1" u="sng">
                <a:latin typeface="Times New Roman" panose="02020603050405020304" pitchFamily="18" charset="0"/>
              </a:rPr>
              <a:t>prospěch za to, že se zdrží účasti</a:t>
            </a:r>
            <a:r>
              <a:rPr lang="cs-CZ" altLang="cs-CZ" sz="2400" i="1">
                <a:latin typeface="Times New Roman" panose="02020603050405020304" pitchFamily="18" charset="0"/>
              </a:rPr>
              <a:t> v zadávacím řízení (…),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i="1">
                <a:latin typeface="Times New Roman" panose="02020603050405020304" pitchFamily="18" charset="0"/>
              </a:rPr>
              <a:t>c) </a:t>
            </a:r>
            <a:r>
              <a:rPr lang="cs-CZ" altLang="cs-CZ" sz="2400" i="1" u="sng">
                <a:latin typeface="Times New Roman" panose="02020603050405020304" pitchFamily="18" charset="0"/>
              </a:rPr>
              <a:t>žádá nebo přijme majetkový nebo jiný prospěch za to, že se zdrží</a:t>
            </a:r>
            <a:r>
              <a:rPr lang="cs-CZ" altLang="cs-CZ" sz="2400" i="1">
                <a:latin typeface="Times New Roman" panose="02020603050405020304" pitchFamily="18" charset="0"/>
              </a:rPr>
              <a:t> účasti v zadávacím řízení (…), nebo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i="1">
                <a:latin typeface="Times New Roman" panose="02020603050405020304" pitchFamily="18" charset="0"/>
              </a:rPr>
              <a:t> d) na základě </a:t>
            </a:r>
            <a:r>
              <a:rPr lang="cs-CZ" altLang="cs-CZ" sz="2400" i="1" u="sng">
                <a:latin typeface="Times New Roman" panose="02020603050405020304" pitchFamily="18" charset="0"/>
              </a:rPr>
              <a:t>dohody s jiným zájemcem nebo uchazečem</a:t>
            </a:r>
            <a:r>
              <a:rPr lang="cs-CZ" altLang="cs-CZ" sz="2400" i="1">
                <a:latin typeface="Times New Roman" panose="02020603050405020304" pitchFamily="18" charset="0"/>
              </a:rPr>
              <a:t> vyvíjí činnost směřující k </a:t>
            </a:r>
            <a:r>
              <a:rPr lang="cs-CZ" altLang="cs-CZ" sz="2400" i="1" u="sng">
                <a:latin typeface="Times New Roman" panose="02020603050405020304" pitchFamily="18" charset="0"/>
              </a:rPr>
              <a:t>zadání veřejné zakázky za nepřiměřeně vysokou nebo jinak nevýhodnou cenu</a:t>
            </a:r>
            <a:endParaRPr lang="cs-CZ" altLang="cs-CZ" sz="24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9182A515-BBBA-4E62-9B37-90697E0848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Děkuji Vám za pozornost …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54A6E09C-61B7-4472-B27F-1DF9BEE01C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4149725"/>
            <a:ext cx="8785225" cy="1511300"/>
          </a:xfrm>
        </p:spPr>
        <p:txBody>
          <a:bodyPr/>
          <a:lstStyle/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</a:rPr>
              <a:t>Michal PETR</a:t>
            </a: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  <a:hlinkClick r:id="rId3"/>
              </a:rPr>
              <a:t>michal.petr@upol.cz</a:t>
            </a:r>
            <a:r>
              <a:rPr lang="cs-CZ" altLang="cs-CZ" sz="2000">
                <a:latin typeface="Times New Roman" panose="02020603050405020304" pitchFamily="18" charset="0"/>
              </a:rPr>
              <a:t>  </a:t>
            </a: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0E5B195C-E23B-4A49-8AF6-86329A244F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3CA20555-AC9A-47DC-A9B2-174F89FC64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Komise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Případy „3 +“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Zásadní právní otázky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Materiální vztah k jurisdikci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prokázat porušení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zastavit porušování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462180C3-29CA-438F-8811-EF987F8D19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0418C892-555A-43E0-9B4A-732A9FAAEE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„Dobře“, nikoliv „nejlépe“ umístěný orgán – problém paralelních řízení a </a:t>
            </a:r>
            <a:r>
              <a:rPr lang="cs-CZ" altLang="cs-CZ" sz="2800" b="1" i="1">
                <a:latin typeface="Times New Roman" panose="02020603050405020304" pitchFamily="18" charset="0"/>
              </a:rPr>
              <a:t>ne bis in idem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„vedle“ sebe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„po“ sobě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3187D5F9-6E37-4AE8-893B-1881490C8B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„kontrola“ Komise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C8325030-703A-4049-9B00-3B085B190F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1871663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NCA informovat Komisi 30 dní před vydáním rozhodnutí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Komise „odebrat“ případ 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Stát má Komisi informovat a soudních rozhodnutích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47812D59-02C1-43DE-BA3E-63F33A7D89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III. Vyšetřování v rámci ECN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EBAA6681-84DE-4DA5-81F7-BBBE6CAA01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7352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Unijní právo stanoví jen vyšetřovací oprávnění Komise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dožádání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Důkaz provedený v jednom státě lze bez dalšího použít jako důkaz ve státě jiném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Základem neohlášené šetření na místě </a:t>
            </a:r>
            <a:r>
              <a:rPr lang="cs-CZ" altLang="cs-CZ" sz="2800" i="1">
                <a:latin typeface="Times New Roman" panose="02020603050405020304" pitchFamily="18" charset="0"/>
              </a:rPr>
              <a:t>(dawn raid)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03EF89D-3302-4CBF-9B56-94B5E9F02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BB785BC-ABE4-4122-80E9-B9D3027669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Vyšetřovací oprávnění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0C60C527-2F4C-45EE-B750-1278899E8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819400"/>
            <a:ext cx="8626475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šetření sama (za asistence NCA), nebo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pověří NCA provedením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NCA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vlastní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asistuje při šetření Komise (včetně eg. policie)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musí provést šetření na dožádání 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může provést šetření na dožádání jiného NCA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B1E68B36-5ABE-43BD-951B-046FC10E00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Šetření na místě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98E0364D-5816-46DB-A407-6C0F56AEA5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Šetření v obchodních i jiných než obchodních prostorách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Komise, ÚOHS obdobně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Vstupovat</a:t>
            </a:r>
            <a:r>
              <a:rPr lang="cs-CZ" altLang="cs-CZ" sz="2400">
                <a:latin typeface="Times New Roman" panose="02020603050405020304" pitchFamily="18" charset="0"/>
              </a:rPr>
              <a:t> do všech prostorů, na pozemky a do dopravních prostředků podniků a sdružení podniků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Kontrolovat</a:t>
            </a:r>
            <a:r>
              <a:rPr lang="cs-CZ" altLang="cs-CZ" sz="2400">
                <a:latin typeface="Times New Roman" panose="02020603050405020304" pitchFamily="18" charset="0"/>
              </a:rPr>
              <a:t> účetní knihy a ostatní obchodní záznamy bez ohledu na to, v jaké formě jsou uloženy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Kopírovat</a:t>
            </a:r>
            <a:r>
              <a:rPr lang="cs-CZ" altLang="cs-CZ" sz="2400">
                <a:latin typeface="Times New Roman" panose="02020603050405020304" pitchFamily="18" charset="0"/>
              </a:rPr>
              <a:t> nebo získávat v jakékoli formě kopie nebo výpisy z těchto knih nebo záznamů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Pečetit</a:t>
            </a:r>
            <a:r>
              <a:rPr lang="cs-CZ" altLang="cs-CZ" sz="2400">
                <a:latin typeface="Times New Roman" panose="02020603050405020304" pitchFamily="18" charset="0"/>
              </a:rPr>
              <a:t> kterékoli podnikatelské prostory a účetní knihy nebo záznamy v rozsahu nezbytném pro kontrolu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Klást otázky</a:t>
            </a:r>
            <a:r>
              <a:rPr lang="cs-CZ" altLang="cs-CZ" sz="2400">
                <a:latin typeface="Times New Roman" panose="02020603050405020304" pitchFamily="18" charset="0"/>
              </a:rPr>
              <a:t> týkající se předmětu a účelu kontroly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zentace UOHS_1">
  <a:themeElements>
    <a:clrScheme name="Prezentace UOHS_1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zentace UOHS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UOHS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ezentace UOHS_1">
  <a:themeElements>
    <a:clrScheme name="Prezentace UOHS_1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zentace UOHS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UOHS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UOHS_1</Template>
  <TotalTime>952</TotalTime>
  <Words>1640</Words>
  <Application>Microsoft Office PowerPoint</Application>
  <PresentationFormat>Předvádění na obrazovce (4:3)</PresentationFormat>
  <Paragraphs>229</Paragraphs>
  <Slides>34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Times New Roman</vt:lpstr>
      <vt:lpstr>Verdana</vt:lpstr>
      <vt:lpstr>Wingdings</vt:lpstr>
      <vt:lpstr>Prezentace UOHS_1</vt:lpstr>
      <vt:lpstr>Šablona návrhu UOHS</vt:lpstr>
      <vt:lpstr>1_Prezentace UOHS_1</vt:lpstr>
      <vt:lpstr>Hospodářská soutěž v EU IV. Prosazování soutěžního práva</vt:lpstr>
      <vt:lpstr>I. Prosazování soutěžního práva</vt:lpstr>
      <vt:lpstr>II. ECN a její fungování</vt:lpstr>
      <vt:lpstr>ad „Dobře umístěný“ orgán</vt:lpstr>
      <vt:lpstr>ad „Dobře umístěný“ orgán</vt:lpstr>
      <vt:lpstr>ad „kontrola“ Komise</vt:lpstr>
      <vt:lpstr>III. Vyšetřování v rámci ECN</vt:lpstr>
      <vt:lpstr>ad Vyšetřovací oprávnění</vt:lpstr>
      <vt:lpstr>Šetření na místě</vt:lpstr>
      <vt:lpstr>Písemná žádost o informace</vt:lpstr>
      <vt:lpstr>IV. Řízení komise</vt:lpstr>
      <vt:lpstr>Rozhodnutí Komise</vt:lpstr>
      <vt:lpstr>Sankce</vt:lpstr>
      <vt:lpstr>V. Program leniency</vt:lpstr>
      <vt:lpstr>Leniency I.A: imunita za „dawn raid“</vt:lpstr>
      <vt:lpstr>Leniency I.B: imunita za „prokázání“</vt:lpstr>
      <vt:lpstr>Leniency II: snížení pokuty</vt:lpstr>
      <vt:lpstr>ad Leniency II: rozsah</vt:lpstr>
      <vt:lpstr>Souhrnné žádosti –Leniency I.A</vt:lpstr>
      <vt:lpstr>VI. Soukromé prosazování</vt:lpstr>
      <vt:lpstr>Nároky ze soukromé prosazování</vt:lpstr>
      <vt:lpstr>Přístup k soukromému prosazování v EU</vt:lpstr>
      <vt:lpstr>Vztah veřejného a soukromého prosazování</vt:lpstr>
      <vt:lpstr>Nová pravidla soukromého prosazování</vt:lpstr>
      <vt:lpstr>Směrnice 2014/104/EU</vt:lpstr>
      <vt:lpstr>Směrnice 2014/104/EU</vt:lpstr>
      <vt:lpstr>ZNŠHS</vt:lpstr>
      <vt:lpstr>ZNŠHS – základní přehled </vt:lpstr>
      <vt:lpstr>VII. Trestní prosazování </vt:lpstr>
      <vt:lpstr>„Kartel“</vt:lpstr>
      <vt:lpstr>ad „Kartel“</vt:lpstr>
      <vt:lpstr>Dohody související se zakázkami  (bid rigging)</vt:lpstr>
      <vt:lpstr>ad Dohody související se zakázkami  (bid rigging)</vt:lpstr>
      <vt:lpstr>Děkuji Vám za pozornost …</vt:lpstr>
    </vt:vector>
  </TitlesOfParts>
  <Company>ÚOHS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zhan</dc:creator>
  <cp:lastModifiedBy>Michal Petr</cp:lastModifiedBy>
  <cp:revision>45</cp:revision>
  <dcterms:created xsi:type="dcterms:W3CDTF">2006-10-17T14:01:25Z</dcterms:created>
  <dcterms:modified xsi:type="dcterms:W3CDTF">2021-11-24T14:07:13Z</dcterms:modified>
</cp:coreProperties>
</file>