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8" r:id="rId4"/>
    <p:sldId id="258" r:id="rId5"/>
    <p:sldId id="259" r:id="rId6"/>
    <p:sldId id="39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06D"/>
    <a:srgbClr val="3D3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65AFC1-E077-42EA-91EA-502336E10011}" v="1" dt="2022-09-20T06:14:40.744"/>
    <p1510:client id="{E030E082-0F3E-4C29-ABD7-2F60A98E55C3}" v="26" dt="2022-09-20T20:25:05.98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75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Jandová" userId="e3d9b53f-ab60-464e-84a7-56295636db35" providerId="ADAL" clId="{3E65AFC1-E077-42EA-91EA-502336E10011}"/>
    <pc:docChg chg="undo custSel addSld modSld">
      <pc:chgData name="Monika Jandová" userId="e3d9b53f-ab60-464e-84a7-56295636db35" providerId="ADAL" clId="{3E65AFC1-E077-42EA-91EA-502336E10011}" dt="2022-09-20T09:47:03.355" v="18" actId="26606"/>
      <pc:docMkLst>
        <pc:docMk/>
      </pc:docMkLst>
      <pc:sldChg chg="modSp mod">
        <pc:chgData name="Monika Jandová" userId="e3d9b53f-ab60-464e-84a7-56295636db35" providerId="ADAL" clId="{3E65AFC1-E077-42EA-91EA-502336E10011}" dt="2022-09-20T07:17:31.172" v="3" actId="14100"/>
        <pc:sldMkLst>
          <pc:docMk/>
          <pc:sldMk cId="0" sldId="259"/>
        </pc:sldMkLst>
        <pc:spChg chg="mod">
          <ac:chgData name="Monika Jandová" userId="e3d9b53f-ab60-464e-84a7-56295636db35" providerId="ADAL" clId="{3E65AFC1-E077-42EA-91EA-502336E10011}" dt="2022-09-20T07:17:31.172" v="3" actId="14100"/>
          <ac:spMkLst>
            <pc:docMk/>
            <pc:sldMk cId="0" sldId="259"/>
            <ac:spMk id="12" creationId="{00000000-0000-0000-0000-000000000000}"/>
          </ac:spMkLst>
        </pc:spChg>
      </pc:sldChg>
      <pc:sldChg chg="modNotesTx">
        <pc:chgData name="Monika Jandová" userId="e3d9b53f-ab60-464e-84a7-56295636db35" providerId="ADAL" clId="{3E65AFC1-E077-42EA-91EA-502336E10011}" dt="2022-09-20T09:43:04.887" v="4"/>
        <pc:sldMkLst>
          <pc:docMk/>
          <pc:sldMk cId="0" sldId="262"/>
        </pc:sldMkLst>
      </pc:sldChg>
      <pc:sldChg chg="modSp mod">
        <pc:chgData name="Monika Jandová" userId="e3d9b53f-ab60-464e-84a7-56295636db35" providerId="ADAL" clId="{3E65AFC1-E077-42EA-91EA-502336E10011}" dt="2022-09-20T09:43:16.384" v="6" actId="20577"/>
        <pc:sldMkLst>
          <pc:docMk/>
          <pc:sldMk cId="0" sldId="263"/>
        </pc:sldMkLst>
        <pc:spChg chg="mod">
          <ac:chgData name="Monika Jandová" userId="e3d9b53f-ab60-464e-84a7-56295636db35" providerId="ADAL" clId="{3E65AFC1-E077-42EA-91EA-502336E10011}" dt="2022-09-20T09:43:16.384" v="6" actId="20577"/>
          <ac:spMkLst>
            <pc:docMk/>
            <pc:sldMk cId="0" sldId="263"/>
            <ac:spMk id="3" creationId="{00000000-0000-0000-0000-000000000000}"/>
          </ac:spMkLst>
        </pc:spChg>
      </pc:sldChg>
      <pc:sldChg chg="addSp delSp modSp mod modClrScheme chgLayout">
        <pc:chgData name="Monika Jandová" userId="e3d9b53f-ab60-464e-84a7-56295636db35" providerId="ADAL" clId="{3E65AFC1-E077-42EA-91EA-502336E10011}" dt="2022-09-20T09:47:03.355" v="18" actId="26606"/>
        <pc:sldMkLst>
          <pc:docMk/>
          <pc:sldMk cId="0" sldId="264"/>
        </pc:sldMkLst>
        <pc:spChg chg="mod">
          <ac:chgData name="Monika Jandová" userId="e3d9b53f-ab60-464e-84a7-56295636db35" providerId="ADAL" clId="{3E65AFC1-E077-42EA-91EA-502336E10011}" dt="2022-09-20T09:47:03.355" v="18" actId="26606"/>
          <ac:spMkLst>
            <pc:docMk/>
            <pc:sldMk cId="0" sldId="264"/>
            <ac:spMk id="2" creationId="{00000000-0000-0000-0000-000000000000}"/>
          </ac:spMkLst>
        </pc:spChg>
        <pc:spChg chg="add del mod">
          <ac:chgData name="Monika Jandová" userId="e3d9b53f-ab60-464e-84a7-56295636db35" providerId="ADAL" clId="{3E65AFC1-E077-42EA-91EA-502336E10011}" dt="2022-09-20T09:47:03.355" v="18" actId="26606"/>
          <ac:spMkLst>
            <pc:docMk/>
            <pc:sldMk cId="0" sldId="264"/>
            <ac:spMk id="3" creationId="{00000000-0000-0000-0000-000000000000}"/>
          </ac:spMkLst>
        </pc:spChg>
        <pc:spChg chg="mod modVis">
          <ac:chgData name="Monika Jandová" userId="e3d9b53f-ab60-464e-84a7-56295636db35" providerId="ADAL" clId="{3E65AFC1-E077-42EA-91EA-502336E10011}" dt="2022-09-20T09:47:03.355" v="18" actId="26606"/>
          <ac:spMkLst>
            <pc:docMk/>
            <pc:sldMk cId="0" sldId="264"/>
            <ac:spMk id="4" creationId="{00000000-0000-0000-0000-000000000000}"/>
          </ac:spMkLst>
        </pc:spChg>
        <pc:spChg chg="add del mod">
          <ac:chgData name="Monika Jandová" userId="e3d9b53f-ab60-464e-84a7-56295636db35" providerId="ADAL" clId="{3E65AFC1-E077-42EA-91EA-502336E10011}" dt="2022-09-20T09:47:03.355" v="18" actId="26606"/>
          <ac:spMkLst>
            <pc:docMk/>
            <pc:sldMk cId="0" sldId="264"/>
            <ac:spMk id="10" creationId="{C758690D-B423-AB37-9F97-35104D0E22FF}"/>
          </ac:spMkLst>
        </pc:spChg>
        <pc:graphicFrameChg chg="add del">
          <ac:chgData name="Monika Jandová" userId="e3d9b53f-ab60-464e-84a7-56295636db35" providerId="ADAL" clId="{3E65AFC1-E077-42EA-91EA-502336E10011}" dt="2022-09-20T09:47:03.355" v="18" actId="26606"/>
          <ac:graphicFrameMkLst>
            <pc:docMk/>
            <pc:sldMk cId="0" sldId="264"/>
            <ac:graphicFrameMk id="6" creationId="{5926DCEF-577E-8A6A-26A7-121B7C14C090}"/>
          </ac:graphicFrameMkLst>
        </pc:graphicFrameChg>
      </pc:sldChg>
      <pc:sldChg chg="add">
        <pc:chgData name="Monika Jandová" userId="e3d9b53f-ab60-464e-84a7-56295636db35" providerId="ADAL" clId="{3E65AFC1-E077-42EA-91EA-502336E10011}" dt="2022-09-20T06:14:40.740" v="0"/>
        <pc:sldMkLst>
          <pc:docMk/>
          <pc:sldMk cId="3017946725" sldId="278"/>
        </pc:sldMkLst>
      </pc:sldChg>
    </pc:docChg>
  </pc:docChgLst>
  <pc:docChgLst>
    <pc:chgData name="Monika Jandová" userId="e3d9b53f-ab60-464e-84a7-56295636db35" providerId="ADAL" clId="{E030E082-0F3E-4C29-ABD7-2F60A98E55C3}"/>
    <pc:docChg chg="undo redo custSel addSld delSld modSld sldOrd delMainMaster modNotesMaster">
      <pc:chgData name="Monika Jandová" userId="e3d9b53f-ab60-464e-84a7-56295636db35" providerId="ADAL" clId="{E030E082-0F3E-4C29-ABD7-2F60A98E55C3}" dt="2022-09-20T20:26:15.421" v="795" actId="20577"/>
      <pc:docMkLst>
        <pc:docMk/>
      </pc:docMkLst>
      <pc:sldChg chg="addSp delSp modSp mod">
        <pc:chgData name="Monika Jandová" userId="e3d9b53f-ab60-464e-84a7-56295636db35" providerId="ADAL" clId="{E030E082-0F3E-4C29-ABD7-2F60A98E55C3}" dt="2022-09-20T16:52:04.896" v="754" actId="1076"/>
        <pc:sldMkLst>
          <pc:docMk/>
          <pc:sldMk cId="0" sldId="256"/>
        </pc:sldMkLst>
        <pc:spChg chg="mod">
          <ac:chgData name="Monika Jandová" userId="e3d9b53f-ab60-464e-84a7-56295636db35" providerId="ADAL" clId="{E030E082-0F3E-4C29-ABD7-2F60A98E55C3}" dt="2022-09-20T16:52:04.896" v="754" actId="1076"/>
          <ac:spMkLst>
            <pc:docMk/>
            <pc:sldMk cId="0" sldId="256"/>
            <ac:spMk id="10" creationId="{00000000-0000-0000-0000-000000000000}"/>
          </ac:spMkLst>
        </pc:spChg>
        <pc:spChg chg="del">
          <ac:chgData name="Monika Jandová" userId="e3d9b53f-ab60-464e-84a7-56295636db35" providerId="ADAL" clId="{E030E082-0F3E-4C29-ABD7-2F60A98E55C3}" dt="2022-09-20T14:14:11.545" v="130" actId="478"/>
          <ac:spMkLst>
            <pc:docMk/>
            <pc:sldMk cId="0" sldId="256"/>
            <ac:spMk id="11" creationId="{00000000-0000-0000-0000-000000000000}"/>
          </ac:spMkLst>
        </pc:spChg>
        <pc:spChg chg="del">
          <ac:chgData name="Monika Jandová" userId="e3d9b53f-ab60-464e-84a7-56295636db35" providerId="ADAL" clId="{E030E082-0F3E-4C29-ABD7-2F60A98E55C3}" dt="2022-09-20T14:14:15.324" v="131" actId="478"/>
          <ac:spMkLst>
            <pc:docMk/>
            <pc:sldMk cId="0" sldId="256"/>
            <ac:spMk id="12" creationId="{00000000-0000-0000-0000-000000000000}"/>
          </ac:spMkLst>
        </pc:spChg>
        <pc:spChg chg="add mod">
          <ac:chgData name="Monika Jandová" userId="e3d9b53f-ab60-464e-84a7-56295636db35" providerId="ADAL" clId="{E030E082-0F3E-4C29-ABD7-2F60A98E55C3}" dt="2022-09-20T16:48:14.357" v="727" actId="14100"/>
          <ac:spMkLst>
            <pc:docMk/>
            <pc:sldMk cId="0" sldId="256"/>
            <ac:spMk id="14" creationId="{314A8F30-51EE-4F24-9243-FA1732F35263}"/>
          </ac:spMkLst>
        </pc:spChg>
        <pc:spChg chg="add del mod ord">
          <ac:chgData name="Monika Jandová" userId="e3d9b53f-ab60-464e-84a7-56295636db35" providerId="ADAL" clId="{E030E082-0F3E-4C29-ABD7-2F60A98E55C3}" dt="2022-09-20T16:48:26.453" v="729" actId="478"/>
          <ac:spMkLst>
            <pc:docMk/>
            <pc:sldMk cId="0" sldId="256"/>
            <ac:spMk id="15" creationId="{50E10ECA-4B05-4B1A-A206-43F83149F32F}"/>
          </ac:spMkLst>
        </pc:spChg>
        <pc:spChg chg="add del mod">
          <ac:chgData name="Monika Jandová" userId="e3d9b53f-ab60-464e-84a7-56295636db35" providerId="ADAL" clId="{E030E082-0F3E-4C29-ABD7-2F60A98E55C3}" dt="2022-09-20T16:45:38.102" v="700"/>
          <ac:spMkLst>
            <pc:docMk/>
            <pc:sldMk cId="0" sldId="256"/>
            <ac:spMk id="16" creationId="{C22C9A58-7FAA-48A8-9625-226397E9F51F}"/>
          </ac:spMkLst>
        </pc:spChg>
        <pc:spChg chg="add del mod">
          <ac:chgData name="Monika Jandová" userId="e3d9b53f-ab60-464e-84a7-56295636db35" providerId="ADAL" clId="{E030E082-0F3E-4C29-ABD7-2F60A98E55C3}" dt="2022-09-20T16:45:37.677" v="699"/>
          <ac:spMkLst>
            <pc:docMk/>
            <pc:sldMk cId="0" sldId="256"/>
            <ac:spMk id="17" creationId="{6F225E53-5BED-4F91-B965-C805C3272F03}"/>
          </ac:spMkLst>
        </pc:spChg>
        <pc:picChg chg="add del mod ord">
          <ac:chgData name="Monika Jandová" userId="e3d9b53f-ab60-464e-84a7-56295636db35" providerId="ADAL" clId="{E030E082-0F3E-4C29-ABD7-2F60A98E55C3}" dt="2022-09-20T16:48:49.139" v="733" actId="14100"/>
          <ac:picMkLst>
            <pc:docMk/>
            <pc:sldMk cId="0" sldId="256"/>
            <ac:picMk id="13" creationId="{FCE07509-5F51-45B2-B39D-9A60BDEB921A}"/>
          </ac:picMkLst>
        </pc:picChg>
      </pc:sldChg>
      <pc:sldChg chg="addSp delSp modSp mod">
        <pc:chgData name="Monika Jandová" userId="e3d9b53f-ab60-464e-84a7-56295636db35" providerId="ADAL" clId="{E030E082-0F3E-4C29-ABD7-2F60A98E55C3}" dt="2022-09-20T15:58:54.175" v="689" actId="20577"/>
        <pc:sldMkLst>
          <pc:docMk/>
          <pc:sldMk cId="0" sldId="257"/>
        </pc:sldMkLst>
        <pc:spChg chg="mod">
          <ac:chgData name="Monika Jandová" userId="e3d9b53f-ab60-464e-84a7-56295636db35" providerId="ADAL" clId="{E030E082-0F3E-4C29-ABD7-2F60A98E55C3}" dt="2022-09-20T15:58:54.175" v="689" actId="20577"/>
          <ac:spMkLst>
            <pc:docMk/>
            <pc:sldMk cId="0" sldId="257"/>
            <ac:spMk id="3" creationId="{00000000-0000-0000-0000-000000000000}"/>
          </ac:spMkLst>
        </pc:spChg>
        <pc:spChg chg="add del mod">
          <ac:chgData name="Monika Jandová" userId="e3d9b53f-ab60-464e-84a7-56295636db35" providerId="ADAL" clId="{E030E082-0F3E-4C29-ABD7-2F60A98E55C3}" dt="2022-09-20T14:23:56.415" v="241" actId="767"/>
          <ac:spMkLst>
            <pc:docMk/>
            <pc:sldMk cId="0" sldId="257"/>
            <ac:spMk id="5" creationId="{4A0CC81B-C584-4AC7-936C-8DBB56B4844D}"/>
          </ac:spMkLst>
        </pc:spChg>
      </pc:sldChg>
      <pc:sldChg chg="addSp delSp modSp mod">
        <pc:chgData name="Monika Jandová" userId="e3d9b53f-ab60-464e-84a7-56295636db35" providerId="ADAL" clId="{E030E082-0F3E-4C29-ABD7-2F60A98E55C3}" dt="2022-09-20T14:19:32.863" v="178" actId="1076"/>
        <pc:sldMkLst>
          <pc:docMk/>
          <pc:sldMk cId="0" sldId="258"/>
        </pc:sldMkLst>
        <pc:spChg chg="add del mod">
          <ac:chgData name="Monika Jandová" userId="e3d9b53f-ab60-464e-84a7-56295636db35" providerId="ADAL" clId="{E030E082-0F3E-4C29-ABD7-2F60A98E55C3}" dt="2022-09-20T14:19:32.863" v="178" actId="1076"/>
          <ac:spMkLst>
            <pc:docMk/>
            <pc:sldMk cId="0" sldId="258"/>
            <ac:spMk id="9" creationId="{00000000-0000-0000-0000-000000000000}"/>
          </ac:spMkLst>
        </pc:spChg>
        <pc:spChg chg="add del mod">
          <ac:chgData name="Monika Jandová" userId="e3d9b53f-ab60-464e-84a7-56295636db35" providerId="ADAL" clId="{E030E082-0F3E-4C29-ABD7-2F60A98E55C3}" dt="2022-09-20T14:19:08.579" v="172"/>
          <ac:spMkLst>
            <pc:docMk/>
            <pc:sldMk cId="0" sldId="258"/>
            <ac:spMk id="13" creationId="{0B92B8B2-02AC-438B-A96D-79CD639CAE60}"/>
          </ac:spMkLst>
        </pc:spChg>
        <pc:spChg chg="add del mod">
          <ac:chgData name="Monika Jandová" userId="e3d9b53f-ab60-464e-84a7-56295636db35" providerId="ADAL" clId="{E030E082-0F3E-4C29-ABD7-2F60A98E55C3}" dt="2022-09-20T14:19:15.854" v="176"/>
          <ac:spMkLst>
            <pc:docMk/>
            <pc:sldMk cId="0" sldId="258"/>
            <ac:spMk id="14" creationId="{CC911976-89E1-4DFB-A8D4-552CBF1639D1}"/>
          </ac:spMkLst>
        </pc:spChg>
        <pc:spChg chg="add del mod">
          <ac:chgData name="Monika Jandová" userId="e3d9b53f-ab60-464e-84a7-56295636db35" providerId="ADAL" clId="{E030E082-0F3E-4C29-ABD7-2F60A98E55C3}" dt="2022-09-20T14:19:15.603" v="175"/>
          <ac:spMkLst>
            <pc:docMk/>
            <pc:sldMk cId="0" sldId="258"/>
            <ac:spMk id="15" creationId="{CF77F30A-17F9-44C4-A3E4-3779EC25E99D}"/>
          </ac:spMkLst>
        </pc:spChg>
      </pc:sldChg>
      <pc:sldChg chg="modSp mod">
        <pc:chgData name="Monika Jandová" userId="e3d9b53f-ab60-464e-84a7-56295636db35" providerId="ADAL" clId="{E030E082-0F3E-4C29-ABD7-2F60A98E55C3}" dt="2022-09-20T13:42:50.265" v="0" actId="14100"/>
        <pc:sldMkLst>
          <pc:docMk/>
          <pc:sldMk cId="0" sldId="260"/>
        </pc:sldMkLst>
        <pc:spChg chg="mod">
          <ac:chgData name="Monika Jandová" userId="e3d9b53f-ab60-464e-84a7-56295636db35" providerId="ADAL" clId="{E030E082-0F3E-4C29-ABD7-2F60A98E55C3}" dt="2022-09-20T13:42:50.265" v="0" actId="14100"/>
          <ac:spMkLst>
            <pc:docMk/>
            <pc:sldMk cId="0" sldId="260"/>
            <ac:spMk id="3" creationId="{00000000-0000-0000-0000-000000000000}"/>
          </ac:spMkLst>
        </pc:spChg>
      </pc:sldChg>
      <pc:sldChg chg="delSp modSp mod modNotesTx">
        <pc:chgData name="Monika Jandová" userId="e3d9b53f-ab60-464e-84a7-56295636db35" providerId="ADAL" clId="{E030E082-0F3E-4C29-ABD7-2F60A98E55C3}" dt="2022-09-20T20:20:45.130" v="763" actId="6549"/>
        <pc:sldMkLst>
          <pc:docMk/>
          <pc:sldMk cId="0" sldId="262"/>
        </pc:sldMkLst>
        <pc:spChg chg="mod">
          <ac:chgData name="Monika Jandová" userId="e3d9b53f-ab60-464e-84a7-56295636db35" providerId="ADAL" clId="{E030E082-0F3E-4C29-ABD7-2F60A98E55C3}" dt="2022-09-20T13:50:36.958" v="26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3:49:32.011" v="17" actId="20577"/>
          <ac:spMkLst>
            <pc:docMk/>
            <pc:sldMk cId="0" sldId="262"/>
            <ac:spMk id="3" creationId="{00000000-0000-0000-0000-000000000000}"/>
          </ac:spMkLst>
        </pc:spChg>
        <pc:spChg chg="del">
          <ac:chgData name="Monika Jandová" userId="e3d9b53f-ab60-464e-84a7-56295636db35" providerId="ADAL" clId="{E030E082-0F3E-4C29-ABD7-2F60A98E55C3}" dt="2022-09-20T16:52:37.971" v="755" actId="478"/>
          <ac:spMkLst>
            <pc:docMk/>
            <pc:sldMk cId="0" sldId="262"/>
            <ac:spMk id="4" creationId="{00000000-0000-0000-0000-000000000000}"/>
          </ac:spMkLst>
        </pc:spChg>
      </pc:sldChg>
      <pc:sldChg chg="addSp delSp modSp mod">
        <pc:chgData name="Monika Jandová" userId="e3d9b53f-ab60-464e-84a7-56295636db35" providerId="ADAL" clId="{E030E082-0F3E-4C29-ABD7-2F60A98E55C3}" dt="2022-09-20T20:26:15.421" v="795" actId="20577"/>
        <pc:sldMkLst>
          <pc:docMk/>
          <pc:sldMk cId="0" sldId="263"/>
        </pc:sldMkLst>
        <pc:spChg chg="mod">
          <ac:chgData name="Monika Jandová" userId="e3d9b53f-ab60-464e-84a7-56295636db35" providerId="ADAL" clId="{E030E082-0F3E-4C29-ABD7-2F60A98E55C3}" dt="2022-09-20T13:50:56.618" v="35" actId="20577"/>
          <ac:spMkLst>
            <pc:docMk/>
            <pc:sldMk cId="0" sldId="263"/>
            <ac:spMk id="2" creationId="{00000000-0000-0000-0000-000000000000}"/>
          </ac:spMkLst>
        </pc:spChg>
        <pc:spChg chg="del mod">
          <ac:chgData name="Monika Jandová" userId="e3d9b53f-ab60-464e-84a7-56295636db35" providerId="ADAL" clId="{E030E082-0F3E-4C29-ABD7-2F60A98E55C3}" dt="2022-09-20T20:25:04.814" v="772" actId="478"/>
          <ac:spMkLst>
            <pc:docMk/>
            <pc:sldMk cId="0" sldId="263"/>
            <ac:spMk id="3" creationId="{00000000-0000-0000-0000-000000000000}"/>
          </ac:spMkLst>
        </pc:spChg>
        <pc:spChg chg="add mod">
          <ac:chgData name="Monika Jandová" userId="e3d9b53f-ab60-464e-84a7-56295636db35" providerId="ADAL" clId="{E030E082-0F3E-4C29-ABD7-2F60A98E55C3}" dt="2022-09-20T20:26:15.421" v="795" actId="20577"/>
          <ac:spMkLst>
            <pc:docMk/>
            <pc:sldMk cId="0" sldId="263"/>
            <ac:spMk id="5" creationId="{E86F5FF4-FFA4-4CDC-9B2F-85A5590A4F83}"/>
          </ac:spMkLst>
        </pc:spChg>
      </pc:sldChg>
      <pc:sldChg chg="modSp mod">
        <pc:chgData name="Monika Jandová" userId="e3d9b53f-ab60-464e-84a7-56295636db35" providerId="ADAL" clId="{E030E082-0F3E-4C29-ABD7-2F60A98E55C3}" dt="2022-09-20T13:58:44.234" v="63" actId="20577"/>
        <pc:sldMkLst>
          <pc:docMk/>
          <pc:sldMk cId="0" sldId="268"/>
        </pc:sldMkLst>
        <pc:spChg chg="mod">
          <ac:chgData name="Monika Jandová" userId="e3d9b53f-ab60-464e-84a7-56295636db35" providerId="ADAL" clId="{E030E082-0F3E-4C29-ABD7-2F60A98E55C3}" dt="2022-09-20T13:58:44.234" v="63" actId="20577"/>
          <ac:spMkLst>
            <pc:docMk/>
            <pc:sldMk cId="0" sldId="268"/>
            <ac:spMk id="3" creationId="{00000000-0000-0000-0000-000000000000}"/>
          </ac:spMkLst>
        </pc:spChg>
      </pc:sldChg>
      <pc:sldChg chg="addSp delSp modSp mod modClrScheme chgLayout">
        <pc:chgData name="Monika Jandová" userId="e3d9b53f-ab60-464e-84a7-56295636db35" providerId="ADAL" clId="{E030E082-0F3E-4C29-ABD7-2F60A98E55C3}" dt="2022-09-20T14:04:08.318" v="76" actId="1076"/>
        <pc:sldMkLst>
          <pc:docMk/>
          <pc:sldMk cId="0" sldId="270"/>
        </pc:sldMkLst>
        <pc:spChg chg="mod ord">
          <ac:chgData name="Monika Jandová" userId="e3d9b53f-ab60-464e-84a7-56295636db35" providerId="ADAL" clId="{E030E082-0F3E-4C29-ABD7-2F60A98E55C3}" dt="2022-09-20T14:03:29.841" v="72" actId="14100"/>
          <ac:spMkLst>
            <pc:docMk/>
            <pc:sldMk cId="0" sldId="270"/>
            <ac:spMk id="2" creationId="{00000000-0000-0000-0000-000000000000}"/>
          </ac:spMkLst>
        </pc:spChg>
        <pc:spChg chg="del mod">
          <ac:chgData name="Monika Jandová" userId="e3d9b53f-ab60-464e-84a7-56295636db35" providerId="ADAL" clId="{E030E082-0F3E-4C29-ABD7-2F60A98E55C3}" dt="2022-09-20T14:03:06.644" v="67" actId="21"/>
          <ac:spMkLst>
            <pc:docMk/>
            <pc:sldMk cId="0" sldId="270"/>
            <ac:spMk id="4" creationId="{00000000-0000-0000-0000-000000000000}"/>
          </ac:spMkLst>
        </pc:spChg>
        <pc:spChg chg="mod ord">
          <ac:chgData name="Monika Jandová" userId="e3d9b53f-ab60-464e-84a7-56295636db35" providerId="ADAL" clId="{E030E082-0F3E-4C29-ABD7-2F60A98E55C3}" dt="2022-09-20T14:02:49.793" v="64" actId="700"/>
          <ac:spMkLst>
            <pc:docMk/>
            <pc:sldMk cId="0" sldId="270"/>
            <ac:spMk id="5" creationId="{00000000-0000-0000-0000-000000000000}"/>
          </ac:spMkLst>
        </pc:spChg>
        <pc:spChg chg="add mod ord">
          <ac:chgData name="Monika Jandová" userId="e3d9b53f-ab60-464e-84a7-56295636db35" providerId="ADAL" clId="{E030E082-0F3E-4C29-ABD7-2F60A98E55C3}" dt="2022-09-20T14:04:08.318" v="76" actId="1076"/>
          <ac:spMkLst>
            <pc:docMk/>
            <pc:sldMk cId="0" sldId="270"/>
            <ac:spMk id="6" creationId="{61A4B1BB-D0AA-4B2C-84B7-1D220130C0D7}"/>
          </ac:spMkLst>
        </pc:spChg>
        <pc:spChg chg="add mod ord">
          <ac:chgData name="Monika Jandová" userId="e3d9b53f-ab60-464e-84a7-56295636db35" providerId="ADAL" clId="{E030E082-0F3E-4C29-ABD7-2F60A98E55C3}" dt="2022-09-20T14:02:49.793" v="64" actId="700"/>
          <ac:spMkLst>
            <pc:docMk/>
            <pc:sldMk cId="0" sldId="270"/>
            <ac:spMk id="7" creationId="{8ABAD159-9902-44C8-9F27-49C867977CDD}"/>
          </ac:spMkLst>
        </pc:spChg>
        <pc:picChg chg="mod">
          <ac:chgData name="Monika Jandová" userId="e3d9b53f-ab60-464e-84a7-56295636db35" providerId="ADAL" clId="{E030E082-0F3E-4C29-ABD7-2F60A98E55C3}" dt="2022-09-20T14:03:33.658" v="73" actId="14100"/>
          <ac:picMkLst>
            <pc:docMk/>
            <pc:sldMk cId="0" sldId="270"/>
            <ac:picMk id="3" creationId="{00000000-0000-0000-0000-000000000000}"/>
          </ac:picMkLst>
        </pc:picChg>
      </pc:sldChg>
      <pc:sldChg chg="modSp mod">
        <pc:chgData name="Monika Jandová" userId="e3d9b53f-ab60-464e-84a7-56295636db35" providerId="ADAL" clId="{E030E082-0F3E-4C29-ABD7-2F60A98E55C3}" dt="2022-09-20T17:16:16.429" v="759" actId="13822"/>
        <pc:sldMkLst>
          <pc:docMk/>
          <pc:sldMk cId="0" sldId="271"/>
        </pc:sldMkLst>
        <pc:spChg chg="mod">
          <ac:chgData name="Monika Jandová" userId="e3d9b53f-ab60-464e-84a7-56295636db35" providerId="ADAL" clId="{E030E082-0F3E-4C29-ABD7-2F60A98E55C3}" dt="2022-09-20T17:15:50.756" v="757" actId="13822"/>
          <ac:spMkLst>
            <pc:docMk/>
            <pc:sldMk cId="0" sldId="271"/>
            <ac:spMk id="4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7:15:50.756" v="757" actId="13822"/>
          <ac:spMkLst>
            <pc:docMk/>
            <pc:sldMk cId="0" sldId="271"/>
            <ac:spMk id="5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7:15:59.033" v="758" actId="13822"/>
          <ac:spMkLst>
            <pc:docMk/>
            <pc:sldMk cId="0" sldId="271"/>
            <ac:spMk id="8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7:15:59.033" v="758" actId="13822"/>
          <ac:spMkLst>
            <pc:docMk/>
            <pc:sldMk cId="0" sldId="271"/>
            <ac:spMk id="9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7:16:16.429" v="759" actId="13822"/>
          <ac:spMkLst>
            <pc:docMk/>
            <pc:sldMk cId="0" sldId="271"/>
            <ac:spMk id="12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7:16:16.429" v="759" actId="13822"/>
          <ac:spMkLst>
            <pc:docMk/>
            <pc:sldMk cId="0" sldId="271"/>
            <ac:spMk id="13" creationId="{00000000-0000-0000-0000-000000000000}"/>
          </ac:spMkLst>
        </pc:spChg>
      </pc:sldChg>
      <pc:sldChg chg="modSp mod">
        <pc:chgData name="Monika Jandová" userId="e3d9b53f-ab60-464e-84a7-56295636db35" providerId="ADAL" clId="{E030E082-0F3E-4C29-ABD7-2F60A98E55C3}" dt="2022-09-20T14:05:37.083" v="86" actId="14100"/>
        <pc:sldMkLst>
          <pc:docMk/>
          <pc:sldMk cId="0" sldId="272"/>
        </pc:sldMkLst>
        <pc:spChg chg="mod">
          <ac:chgData name="Monika Jandová" userId="e3d9b53f-ab60-464e-84a7-56295636db35" providerId="ADAL" clId="{E030E082-0F3E-4C29-ABD7-2F60A98E55C3}" dt="2022-09-20T14:05:37.083" v="86" actId="14100"/>
          <ac:spMkLst>
            <pc:docMk/>
            <pc:sldMk cId="0" sldId="272"/>
            <ac:spMk id="2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4:04:51.520" v="78" actId="20577"/>
          <ac:spMkLst>
            <pc:docMk/>
            <pc:sldMk cId="0" sldId="272"/>
            <ac:spMk id="3" creationId="{00000000-0000-0000-0000-000000000000}"/>
          </ac:spMkLst>
        </pc:spChg>
      </pc:sldChg>
      <pc:sldChg chg="modSp mod">
        <pc:chgData name="Monika Jandová" userId="e3d9b53f-ab60-464e-84a7-56295636db35" providerId="ADAL" clId="{E030E082-0F3E-4C29-ABD7-2F60A98E55C3}" dt="2022-09-20T14:07:14.110" v="107" actId="20577"/>
        <pc:sldMkLst>
          <pc:docMk/>
          <pc:sldMk cId="0" sldId="273"/>
        </pc:sldMkLst>
        <pc:spChg chg="mod">
          <ac:chgData name="Monika Jandová" userId="e3d9b53f-ab60-464e-84a7-56295636db35" providerId="ADAL" clId="{E030E082-0F3E-4C29-ABD7-2F60A98E55C3}" dt="2022-09-20T14:05:48.633" v="94" actId="14100"/>
          <ac:spMkLst>
            <pc:docMk/>
            <pc:sldMk cId="0" sldId="273"/>
            <ac:spMk id="2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4:07:14.110" v="107" actId="20577"/>
          <ac:spMkLst>
            <pc:docMk/>
            <pc:sldMk cId="0" sldId="273"/>
            <ac:spMk id="3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4:06:33.356" v="101" actId="20577"/>
          <ac:spMkLst>
            <pc:docMk/>
            <pc:sldMk cId="0" sldId="273"/>
            <ac:spMk id="5" creationId="{00000000-0000-0000-0000-000000000000}"/>
          </ac:spMkLst>
        </pc:spChg>
      </pc:sldChg>
      <pc:sldChg chg="modSp mod">
        <pc:chgData name="Monika Jandová" userId="e3d9b53f-ab60-464e-84a7-56295636db35" providerId="ADAL" clId="{E030E082-0F3E-4C29-ABD7-2F60A98E55C3}" dt="2022-09-20T14:07:26.960" v="108" actId="14100"/>
        <pc:sldMkLst>
          <pc:docMk/>
          <pc:sldMk cId="0" sldId="274"/>
        </pc:sldMkLst>
        <pc:spChg chg="mod">
          <ac:chgData name="Monika Jandová" userId="e3d9b53f-ab60-464e-84a7-56295636db35" providerId="ADAL" clId="{E030E082-0F3E-4C29-ABD7-2F60A98E55C3}" dt="2022-09-20T14:07:26.960" v="108" actId="14100"/>
          <ac:spMkLst>
            <pc:docMk/>
            <pc:sldMk cId="0" sldId="274"/>
            <ac:spMk id="3" creationId="{00000000-0000-0000-0000-000000000000}"/>
          </ac:spMkLst>
        </pc:spChg>
      </pc:sldChg>
      <pc:sldChg chg="modSp mod">
        <pc:chgData name="Monika Jandová" userId="e3d9b53f-ab60-464e-84a7-56295636db35" providerId="ADAL" clId="{E030E082-0F3E-4C29-ABD7-2F60A98E55C3}" dt="2022-09-20T14:09:21.875" v="116" actId="14100"/>
        <pc:sldMkLst>
          <pc:docMk/>
          <pc:sldMk cId="0" sldId="275"/>
        </pc:sldMkLst>
        <pc:spChg chg="mod">
          <ac:chgData name="Monika Jandová" userId="e3d9b53f-ab60-464e-84a7-56295636db35" providerId="ADAL" clId="{E030E082-0F3E-4C29-ABD7-2F60A98E55C3}" dt="2022-09-20T14:09:21.875" v="116" actId="14100"/>
          <ac:spMkLst>
            <pc:docMk/>
            <pc:sldMk cId="0" sldId="275"/>
            <ac:spMk id="2" creationId="{00000000-0000-0000-0000-000000000000}"/>
          </ac:spMkLst>
        </pc:spChg>
      </pc:sldChg>
      <pc:sldChg chg="addSp modSp mod">
        <pc:chgData name="Monika Jandová" userId="e3d9b53f-ab60-464e-84a7-56295636db35" providerId="ADAL" clId="{E030E082-0F3E-4C29-ABD7-2F60A98E55C3}" dt="2022-09-20T16:44:35.137" v="691" actId="1076"/>
        <pc:sldMkLst>
          <pc:docMk/>
          <pc:sldMk cId="0" sldId="276"/>
        </pc:sldMkLst>
        <pc:spChg chg="mod">
          <ac:chgData name="Monika Jandová" userId="e3d9b53f-ab60-464e-84a7-56295636db35" providerId="ADAL" clId="{E030E082-0F3E-4C29-ABD7-2F60A98E55C3}" dt="2022-09-20T14:12:11.843" v="117" actId="14100"/>
          <ac:spMkLst>
            <pc:docMk/>
            <pc:sldMk cId="0" sldId="276"/>
            <ac:spMk id="3" creationId="{00000000-0000-0000-0000-000000000000}"/>
          </ac:spMkLst>
        </pc:spChg>
        <pc:picChg chg="add mod">
          <ac:chgData name="Monika Jandová" userId="e3d9b53f-ab60-464e-84a7-56295636db35" providerId="ADAL" clId="{E030E082-0F3E-4C29-ABD7-2F60A98E55C3}" dt="2022-09-20T16:44:35.137" v="691" actId="1076"/>
          <ac:picMkLst>
            <pc:docMk/>
            <pc:sldMk cId="0" sldId="276"/>
            <ac:picMk id="5" creationId="{2608F9CD-3306-42D3-9FEE-FB8974F49B11}"/>
          </ac:picMkLst>
        </pc:picChg>
      </pc:sldChg>
      <pc:sldChg chg="modSp mod">
        <pc:chgData name="Monika Jandová" userId="e3d9b53f-ab60-464e-84a7-56295636db35" providerId="ADAL" clId="{E030E082-0F3E-4C29-ABD7-2F60A98E55C3}" dt="2022-09-20T17:15:10.161" v="756" actId="207"/>
        <pc:sldMkLst>
          <pc:docMk/>
          <pc:sldMk cId="0" sldId="277"/>
        </pc:sldMkLst>
        <pc:spChg chg="mod">
          <ac:chgData name="Monika Jandová" userId="e3d9b53f-ab60-464e-84a7-56295636db35" providerId="ADAL" clId="{E030E082-0F3E-4C29-ABD7-2F60A98E55C3}" dt="2022-09-20T17:15:10.161" v="756" actId="207"/>
          <ac:spMkLst>
            <pc:docMk/>
            <pc:sldMk cId="0" sldId="277"/>
            <ac:spMk id="2" creationId="{00000000-0000-0000-0000-000000000000}"/>
          </ac:spMkLst>
        </pc:spChg>
      </pc:sldChg>
      <pc:sldChg chg="addSp delSp modSp mod ord">
        <pc:chgData name="Monika Jandová" userId="e3d9b53f-ab60-464e-84a7-56295636db35" providerId="ADAL" clId="{E030E082-0F3E-4C29-ABD7-2F60A98E55C3}" dt="2022-09-20T15:57:39.756" v="659" actId="113"/>
        <pc:sldMkLst>
          <pc:docMk/>
          <pc:sldMk cId="3017946725" sldId="278"/>
        </pc:sldMkLst>
        <pc:spChg chg="mod">
          <ac:chgData name="Monika Jandová" userId="e3d9b53f-ab60-464e-84a7-56295636db35" providerId="ADAL" clId="{E030E082-0F3E-4C29-ABD7-2F60A98E55C3}" dt="2022-09-20T15:19:45.345" v="315" actId="20577"/>
          <ac:spMkLst>
            <pc:docMk/>
            <pc:sldMk cId="3017946725" sldId="278"/>
            <ac:spMk id="2" creationId="{3E716A65-D1A2-4512-AB9C-3C4DC16BAB51}"/>
          </ac:spMkLst>
        </pc:spChg>
        <pc:spChg chg="del">
          <ac:chgData name="Monika Jandová" userId="e3d9b53f-ab60-464e-84a7-56295636db35" providerId="ADAL" clId="{E030E082-0F3E-4C29-ABD7-2F60A98E55C3}" dt="2022-09-20T14:22:19.203" v="209" actId="478"/>
          <ac:spMkLst>
            <pc:docMk/>
            <pc:sldMk cId="3017946725" sldId="278"/>
            <ac:spMk id="3" creationId="{872391E3-9DFD-4EDE-BBFF-8BC6D36C4C67}"/>
          </ac:spMkLst>
        </pc:spChg>
        <pc:spChg chg="del">
          <ac:chgData name="Monika Jandová" userId="e3d9b53f-ab60-464e-84a7-56295636db35" providerId="ADAL" clId="{E030E082-0F3E-4C29-ABD7-2F60A98E55C3}" dt="2022-09-20T15:20:56.977" v="331" actId="478"/>
          <ac:spMkLst>
            <pc:docMk/>
            <pc:sldMk cId="3017946725" sldId="278"/>
            <ac:spMk id="4" creationId="{59170B2D-8C04-4F3A-91F3-3987A3EB7342}"/>
          </ac:spMkLst>
        </pc:spChg>
        <pc:spChg chg="add mod">
          <ac:chgData name="Monika Jandová" userId="e3d9b53f-ab60-464e-84a7-56295636db35" providerId="ADAL" clId="{E030E082-0F3E-4C29-ABD7-2F60A98E55C3}" dt="2022-09-20T15:57:39.756" v="659" actId="113"/>
          <ac:spMkLst>
            <pc:docMk/>
            <pc:sldMk cId="3017946725" sldId="278"/>
            <ac:spMk id="6" creationId="{CA3D336A-3BB0-45A8-BA2D-3EDE61E763DF}"/>
          </ac:spMkLst>
        </pc:spChg>
      </pc:sldChg>
      <pc:sldChg chg="addSp delSp modSp del mod">
        <pc:chgData name="Monika Jandová" userId="e3d9b53f-ab60-464e-84a7-56295636db35" providerId="ADAL" clId="{E030E082-0F3E-4C29-ABD7-2F60A98E55C3}" dt="2022-09-20T16:51:28.055" v="752" actId="47"/>
        <pc:sldMkLst>
          <pc:docMk/>
          <pc:sldMk cId="1534753821" sldId="396"/>
        </pc:sldMkLst>
        <pc:spChg chg="add del mod ord">
          <ac:chgData name="Monika Jandová" userId="e3d9b53f-ab60-464e-84a7-56295636db35" providerId="ADAL" clId="{E030E082-0F3E-4C29-ABD7-2F60A98E55C3}" dt="2022-09-20T16:47:26.403" v="718"/>
          <ac:spMkLst>
            <pc:docMk/>
            <pc:sldMk cId="1534753821" sldId="396"/>
            <ac:spMk id="9" creationId="{4007F641-EE91-499A-9CB1-9058A46DEA91}"/>
          </ac:spMkLst>
        </pc:spChg>
        <pc:spChg chg="mod">
          <ac:chgData name="Monika Jandová" userId="e3d9b53f-ab60-464e-84a7-56295636db35" providerId="ADAL" clId="{E030E082-0F3E-4C29-ABD7-2F60A98E55C3}" dt="2022-09-20T14:12:38.323" v="119" actId="1076"/>
          <ac:spMkLst>
            <pc:docMk/>
            <pc:sldMk cId="1534753821" sldId="396"/>
            <ac:spMk id="2051" creationId="{00000000-0000-0000-0000-000000000000}"/>
          </ac:spMkLst>
        </pc:spChg>
        <pc:picChg chg="mod ord">
          <ac:chgData name="Monika Jandová" userId="e3d9b53f-ab60-464e-84a7-56295636db35" providerId="ADAL" clId="{E030E082-0F3E-4C29-ABD7-2F60A98E55C3}" dt="2022-09-20T16:47:24.954" v="716" actId="1076"/>
          <ac:picMkLst>
            <pc:docMk/>
            <pc:sldMk cId="1534753821" sldId="396"/>
            <ac:picMk id="2053" creationId="{6FAB525F-5B29-49EC-996A-191A9BB4E333}"/>
          </ac:picMkLst>
        </pc:picChg>
      </pc:sldChg>
      <pc:sldChg chg="modSp add mod">
        <pc:chgData name="Monika Jandová" userId="e3d9b53f-ab60-464e-84a7-56295636db35" providerId="ADAL" clId="{E030E082-0F3E-4C29-ABD7-2F60A98E55C3}" dt="2022-09-20T16:51:17.158" v="751" actId="14100"/>
        <pc:sldMkLst>
          <pc:docMk/>
          <pc:sldMk cId="1314194522" sldId="397"/>
        </pc:sldMkLst>
        <pc:spChg chg="mod">
          <ac:chgData name="Monika Jandová" userId="e3d9b53f-ab60-464e-84a7-56295636db35" providerId="ADAL" clId="{E030E082-0F3E-4C29-ABD7-2F60A98E55C3}" dt="2022-09-20T16:50:08.906" v="738" actId="113"/>
          <ac:spMkLst>
            <pc:docMk/>
            <pc:sldMk cId="1314194522" sldId="397"/>
            <ac:spMk id="10" creationId="{00000000-0000-0000-0000-000000000000}"/>
          </ac:spMkLst>
        </pc:spChg>
        <pc:spChg chg="mod">
          <ac:chgData name="Monika Jandová" userId="e3d9b53f-ab60-464e-84a7-56295636db35" providerId="ADAL" clId="{E030E082-0F3E-4C29-ABD7-2F60A98E55C3}" dt="2022-09-20T16:51:01.657" v="749" actId="20577"/>
          <ac:spMkLst>
            <pc:docMk/>
            <pc:sldMk cId="1314194522" sldId="397"/>
            <ac:spMk id="14" creationId="{314A8F30-51EE-4F24-9243-FA1732F35263}"/>
          </ac:spMkLst>
        </pc:spChg>
        <pc:picChg chg="mod">
          <ac:chgData name="Monika Jandová" userId="e3d9b53f-ab60-464e-84a7-56295636db35" providerId="ADAL" clId="{E030E082-0F3E-4C29-ABD7-2F60A98E55C3}" dt="2022-09-20T16:51:17.158" v="751" actId="14100"/>
          <ac:picMkLst>
            <pc:docMk/>
            <pc:sldMk cId="1314194522" sldId="397"/>
            <ac:picMk id="13" creationId="{FCE07509-5F51-45B2-B39D-9A60BDEB921A}"/>
          </ac:picMkLst>
        </pc:picChg>
      </pc:sldChg>
      <pc:sldChg chg="new del">
        <pc:chgData name="Monika Jandová" userId="e3d9b53f-ab60-464e-84a7-56295636db35" providerId="ADAL" clId="{E030E082-0F3E-4C29-ABD7-2F60A98E55C3}" dt="2022-09-20T13:55:59.508" v="60" actId="47"/>
        <pc:sldMkLst>
          <pc:docMk/>
          <pc:sldMk cId="2747382921" sldId="397"/>
        </pc:sldMkLst>
      </pc:sldChg>
      <pc:sldMasterChg chg="del delSldLayout">
        <pc:chgData name="Monika Jandová" userId="e3d9b53f-ab60-464e-84a7-56295636db35" providerId="ADAL" clId="{E030E082-0F3E-4C29-ABD7-2F60A98E55C3}" dt="2022-09-20T16:51:28.055" v="752" actId="47"/>
        <pc:sldMasterMkLst>
          <pc:docMk/>
          <pc:sldMasterMk cId="3260241799" sldId="2147483666"/>
        </pc:sldMasterMkLst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2073452750" sldId="2147483667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668642026" sldId="2147483668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1549722753" sldId="2147483669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1897906027" sldId="2147483670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32303794" sldId="2147483671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1621123906" sldId="2147483672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281479678" sldId="2147483673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500937472" sldId="2147483674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619388130" sldId="2147483675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3086662647" sldId="2147483676"/>
          </pc:sldLayoutMkLst>
        </pc:sldLayoutChg>
        <pc:sldLayoutChg chg="del">
          <pc:chgData name="Monika Jandová" userId="e3d9b53f-ab60-464e-84a7-56295636db35" providerId="ADAL" clId="{E030E082-0F3E-4C29-ABD7-2F60A98E55C3}" dt="2022-09-20T16:51:28.055" v="752" actId="47"/>
          <pc:sldLayoutMkLst>
            <pc:docMk/>
            <pc:sldMasterMk cId="3260241799" sldId="2147483666"/>
            <pc:sldLayoutMk cId="657941219" sldId="214748367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4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786" y="1"/>
            <a:ext cx="3078427" cy="514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2D7AE-49FF-49E0-AB4C-BDAD8E35AACB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407" y="4925410"/>
            <a:ext cx="5683250" cy="40298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0515"/>
            <a:ext cx="3078427" cy="5140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786" y="9720515"/>
            <a:ext cx="3078427" cy="5140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59CAC-33E0-49CB-889C-5026818B9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95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5400" marR="17780">
              <a:lnSpc>
                <a:spcPct val="100000"/>
              </a:lnSpc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B59CAC-33E0-49CB-889C-5026818B96D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040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7299" y="591475"/>
            <a:ext cx="107774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‹#›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‹#›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‹#›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‹#›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‹#›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94961" y="6059420"/>
            <a:ext cx="148601" cy="23282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47309" y="6059423"/>
            <a:ext cx="117761" cy="23562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377224" y="6059423"/>
            <a:ext cx="126173" cy="23281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1626761" y="6059436"/>
            <a:ext cx="100965" cy="233045"/>
          </a:xfrm>
          <a:custGeom>
            <a:avLst/>
            <a:gdLst/>
            <a:ahLst/>
            <a:cxnLst/>
            <a:rect l="l" t="t" r="r" b="b"/>
            <a:pathLst>
              <a:path w="100965" h="233045">
                <a:moveTo>
                  <a:pt x="100939" y="0"/>
                </a:moveTo>
                <a:lnTo>
                  <a:pt x="0" y="0"/>
                </a:lnTo>
                <a:lnTo>
                  <a:pt x="0" y="11214"/>
                </a:lnTo>
                <a:lnTo>
                  <a:pt x="30848" y="11214"/>
                </a:lnTo>
                <a:lnTo>
                  <a:pt x="30848" y="218782"/>
                </a:lnTo>
                <a:lnTo>
                  <a:pt x="0" y="218782"/>
                </a:lnTo>
                <a:lnTo>
                  <a:pt x="0" y="232816"/>
                </a:lnTo>
                <a:lnTo>
                  <a:pt x="100939" y="232816"/>
                </a:lnTo>
                <a:lnTo>
                  <a:pt x="100939" y="218782"/>
                </a:lnTo>
                <a:lnTo>
                  <a:pt x="67297" y="218782"/>
                </a:lnTo>
                <a:lnTo>
                  <a:pt x="67297" y="11214"/>
                </a:lnTo>
                <a:lnTo>
                  <a:pt x="100939" y="11214"/>
                </a:lnTo>
                <a:lnTo>
                  <a:pt x="100939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917390" y="6393230"/>
            <a:ext cx="112395" cy="235585"/>
          </a:xfrm>
          <a:custGeom>
            <a:avLst/>
            <a:gdLst/>
            <a:ahLst/>
            <a:cxnLst/>
            <a:rect l="l" t="t" r="r" b="b"/>
            <a:pathLst>
              <a:path w="112395" h="235584">
                <a:moveTo>
                  <a:pt x="112153" y="0"/>
                </a:moveTo>
                <a:lnTo>
                  <a:pt x="0" y="0"/>
                </a:lnTo>
                <a:lnTo>
                  <a:pt x="0" y="16510"/>
                </a:lnTo>
                <a:lnTo>
                  <a:pt x="0" y="104165"/>
                </a:lnTo>
                <a:lnTo>
                  <a:pt x="0" y="120675"/>
                </a:lnTo>
                <a:lnTo>
                  <a:pt x="0" y="218490"/>
                </a:lnTo>
                <a:lnTo>
                  <a:pt x="0" y="235000"/>
                </a:lnTo>
                <a:lnTo>
                  <a:pt x="112153" y="235000"/>
                </a:lnTo>
                <a:lnTo>
                  <a:pt x="112153" y="218490"/>
                </a:lnTo>
                <a:lnTo>
                  <a:pt x="19621" y="218490"/>
                </a:lnTo>
                <a:lnTo>
                  <a:pt x="19621" y="120675"/>
                </a:lnTo>
                <a:lnTo>
                  <a:pt x="109347" y="120675"/>
                </a:lnTo>
                <a:lnTo>
                  <a:pt x="109347" y="104165"/>
                </a:lnTo>
                <a:lnTo>
                  <a:pt x="19621" y="104165"/>
                </a:lnTo>
                <a:lnTo>
                  <a:pt x="19621" y="16510"/>
                </a:lnTo>
                <a:lnTo>
                  <a:pt x="112153" y="16510"/>
                </a:lnTo>
                <a:lnTo>
                  <a:pt x="11215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150113" y="6390418"/>
            <a:ext cx="114958" cy="241233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382833" y="6390418"/>
            <a:ext cx="114958" cy="241233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612748" y="6393222"/>
            <a:ext cx="126173" cy="23562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591475"/>
            <a:ext cx="9056370" cy="1143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4917" y="1337502"/>
            <a:ext cx="10642165" cy="4535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5899" y="6259724"/>
            <a:ext cx="2593975" cy="196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‹#›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ndova@econ.muni.cz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052" descr="Graf v dokumentu a pero">
            <a:extLst>
              <a:ext uri="{FF2B5EF4-FFF2-40B4-BE49-F238E27FC236}">
                <a16:creationId xmlns:a16="http://schemas.microsoft.com/office/drawing/2014/main" id="{FCE07509-5F51-45B2-B39D-9A60BDEB92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626" r="-1" b="13525"/>
          <a:stretch/>
        </p:blipFill>
        <p:spPr>
          <a:xfrm>
            <a:off x="1" y="1704259"/>
            <a:ext cx="12192000" cy="5153741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419763" y="414533"/>
            <a:ext cx="265430" cy="415925"/>
          </a:xfrm>
          <a:custGeom>
            <a:avLst/>
            <a:gdLst/>
            <a:ahLst/>
            <a:cxnLst/>
            <a:rect l="l" t="t" r="r" b="b"/>
            <a:pathLst>
              <a:path w="265430" h="415925">
                <a:moveTo>
                  <a:pt x="265275" y="415524"/>
                </a:moveTo>
                <a:lnTo>
                  <a:pt x="200204" y="415524"/>
                </a:lnTo>
                <a:lnTo>
                  <a:pt x="200204" y="0"/>
                </a:lnTo>
                <a:lnTo>
                  <a:pt x="265275" y="0"/>
                </a:lnTo>
                <a:lnTo>
                  <a:pt x="265275" y="415524"/>
                </a:lnTo>
                <a:close/>
              </a:path>
              <a:path w="265430" h="415925">
                <a:moveTo>
                  <a:pt x="155158" y="415524"/>
                </a:moveTo>
                <a:lnTo>
                  <a:pt x="135137" y="415524"/>
                </a:lnTo>
                <a:lnTo>
                  <a:pt x="174703" y="0"/>
                </a:lnTo>
                <a:lnTo>
                  <a:pt x="194723" y="0"/>
                </a:lnTo>
                <a:lnTo>
                  <a:pt x="155158" y="415524"/>
                </a:lnTo>
                <a:close/>
              </a:path>
              <a:path w="265430" h="415925">
                <a:moveTo>
                  <a:pt x="130137" y="415524"/>
                </a:moveTo>
                <a:lnTo>
                  <a:pt x="110112" y="415524"/>
                </a:lnTo>
                <a:lnTo>
                  <a:pt x="70552" y="0"/>
                </a:lnTo>
                <a:lnTo>
                  <a:pt x="90572" y="0"/>
                </a:lnTo>
                <a:lnTo>
                  <a:pt x="130137" y="415524"/>
                </a:lnTo>
                <a:close/>
              </a:path>
              <a:path w="265430" h="415925">
                <a:moveTo>
                  <a:pt x="65066" y="415524"/>
                </a:moveTo>
                <a:lnTo>
                  <a:pt x="0" y="415524"/>
                </a:lnTo>
                <a:lnTo>
                  <a:pt x="0" y="0"/>
                </a:lnTo>
                <a:lnTo>
                  <a:pt x="65066" y="0"/>
                </a:lnTo>
                <a:lnTo>
                  <a:pt x="65066" y="415524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0224" y="414540"/>
            <a:ext cx="210820" cy="421005"/>
          </a:xfrm>
          <a:custGeom>
            <a:avLst/>
            <a:gdLst/>
            <a:ahLst/>
            <a:cxnLst/>
            <a:rect l="l" t="t" r="r" b="b"/>
            <a:pathLst>
              <a:path w="210819" h="421005">
                <a:moveTo>
                  <a:pt x="105107" y="420520"/>
                </a:moveTo>
                <a:lnTo>
                  <a:pt x="65457" y="412619"/>
                </a:lnTo>
                <a:lnTo>
                  <a:pt x="31907" y="391107"/>
                </a:lnTo>
                <a:lnTo>
                  <a:pt x="8680" y="359270"/>
                </a:lnTo>
                <a:lnTo>
                  <a:pt x="0" y="320392"/>
                </a:lnTo>
                <a:lnTo>
                  <a:pt x="0" y="0"/>
                </a:lnTo>
                <a:lnTo>
                  <a:pt x="65066" y="0"/>
                </a:lnTo>
                <a:lnTo>
                  <a:pt x="65066" y="315386"/>
                </a:lnTo>
                <a:lnTo>
                  <a:pt x="68507" y="332204"/>
                </a:lnTo>
                <a:lnTo>
                  <a:pt x="77579" y="344798"/>
                </a:lnTo>
                <a:lnTo>
                  <a:pt x="90404" y="352699"/>
                </a:lnTo>
                <a:lnTo>
                  <a:pt x="105107" y="355437"/>
                </a:lnTo>
                <a:lnTo>
                  <a:pt x="202389" y="355437"/>
                </a:lnTo>
                <a:lnTo>
                  <a:pt x="201533" y="359270"/>
                </a:lnTo>
                <a:lnTo>
                  <a:pt x="178306" y="391107"/>
                </a:lnTo>
                <a:lnTo>
                  <a:pt x="144757" y="412619"/>
                </a:lnTo>
                <a:lnTo>
                  <a:pt x="105107" y="420520"/>
                </a:lnTo>
                <a:close/>
              </a:path>
              <a:path w="210819" h="421005">
                <a:moveTo>
                  <a:pt x="202389" y="355437"/>
                </a:moveTo>
                <a:lnTo>
                  <a:pt x="105107" y="355437"/>
                </a:lnTo>
                <a:lnTo>
                  <a:pt x="117698" y="352699"/>
                </a:lnTo>
                <a:lnTo>
                  <a:pt x="130758" y="344798"/>
                </a:lnTo>
                <a:lnTo>
                  <a:pt x="141003" y="332204"/>
                </a:lnTo>
                <a:lnTo>
                  <a:pt x="145148" y="315386"/>
                </a:lnTo>
                <a:lnTo>
                  <a:pt x="145148" y="0"/>
                </a:lnTo>
                <a:lnTo>
                  <a:pt x="210214" y="0"/>
                </a:lnTo>
                <a:lnTo>
                  <a:pt x="210214" y="320392"/>
                </a:lnTo>
                <a:lnTo>
                  <a:pt x="202389" y="355437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0641" y="414540"/>
            <a:ext cx="225425" cy="415925"/>
          </a:xfrm>
          <a:custGeom>
            <a:avLst/>
            <a:gdLst/>
            <a:ahLst/>
            <a:cxnLst/>
            <a:rect l="l" t="t" r="r" b="b"/>
            <a:pathLst>
              <a:path w="225425" h="415925">
                <a:moveTo>
                  <a:pt x="70071" y="415515"/>
                </a:moveTo>
                <a:lnTo>
                  <a:pt x="0" y="415515"/>
                </a:lnTo>
                <a:lnTo>
                  <a:pt x="0" y="0"/>
                </a:lnTo>
                <a:lnTo>
                  <a:pt x="70071" y="0"/>
                </a:lnTo>
                <a:lnTo>
                  <a:pt x="70071" y="415515"/>
                </a:lnTo>
                <a:close/>
              </a:path>
              <a:path w="225425" h="415925">
                <a:moveTo>
                  <a:pt x="155158" y="415515"/>
                </a:moveTo>
                <a:lnTo>
                  <a:pt x="135137" y="415515"/>
                </a:lnTo>
                <a:lnTo>
                  <a:pt x="70848" y="0"/>
                </a:lnTo>
                <a:lnTo>
                  <a:pt x="95814" y="0"/>
                </a:lnTo>
                <a:lnTo>
                  <a:pt x="155158" y="415515"/>
                </a:lnTo>
                <a:close/>
              </a:path>
              <a:path w="225425" h="415925">
                <a:moveTo>
                  <a:pt x="225229" y="415515"/>
                </a:moveTo>
                <a:lnTo>
                  <a:pt x="160163" y="415515"/>
                </a:lnTo>
                <a:lnTo>
                  <a:pt x="160163" y="0"/>
                </a:lnTo>
                <a:lnTo>
                  <a:pt x="225229" y="0"/>
                </a:lnTo>
                <a:lnTo>
                  <a:pt x="225229" y="41551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26095" y="414540"/>
            <a:ext cx="180340" cy="415925"/>
          </a:xfrm>
          <a:custGeom>
            <a:avLst/>
            <a:gdLst/>
            <a:ahLst/>
            <a:cxnLst/>
            <a:rect l="l" t="t" r="r" b="b"/>
            <a:pathLst>
              <a:path w="180339" h="415925">
                <a:moveTo>
                  <a:pt x="180174" y="0"/>
                </a:moveTo>
                <a:lnTo>
                  <a:pt x="0" y="0"/>
                </a:lnTo>
                <a:lnTo>
                  <a:pt x="0" y="20015"/>
                </a:lnTo>
                <a:lnTo>
                  <a:pt x="55054" y="20015"/>
                </a:lnTo>
                <a:lnTo>
                  <a:pt x="55054" y="390486"/>
                </a:lnTo>
                <a:lnTo>
                  <a:pt x="0" y="390486"/>
                </a:lnTo>
                <a:lnTo>
                  <a:pt x="0" y="415518"/>
                </a:lnTo>
                <a:lnTo>
                  <a:pt x="180174" y="415518"/>
                </a:lnTo>
                <a:lnTo>
                  <a:pt x="180174" y="390486"/>
                </a:lnTo>
                <a:lnTo>
                  <a:pt x="120116" y="390486"/>
                </a:lnTo>
                <a:lnTo>
                  <a:pt x="120116" y="20015"/>
                </a:lnTo>
                <a:lnTo>
                  <a:pt x="180174" y="20015"/>
                </a:lnTo>
                <a:lnTo>
                  <a:pt x="18017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9803" y="1010284"/>
            <a:ext cx="200660" cy="421005"/>
          </a:xfrm>
          <a:custGeom>
            <a:avLst/>
            <a:gdLst/>
            <a:ahLst/>
            <a:cxnLst/>
            <a:rect l="l" t="t" r="r" b="b"/>
            <a:pathLst>
              <a:path w="200659" h="421005">
                <a:moveTo>
                  <a:pt x="200202" y="0"/>
                </a:moveTo>
                <a:lnTo>
                  <a:pt x="0" y="0"/>
                </a:lnTo>
                <a:lnTo>
                  <a:pt x="0" y="30480"/>
                </a:lnTo>
                <a:lnTo>
                  <a:pt x="0" y="185445"/>
                </a:lnTo>
                <a:lnTo>
                  <a:pt x="0" y="214655"/>
                </a:lnTo>
                <a:lnTo>
                  <a:pt x="0" y="389940"/>
                </a:lnTo>
                <a:lnTo>
                  <a:pt x="0" y="420420"/>
                </a:lnTo>
                <a:lnTo>
                  <a:pt x="200202" y="420420"/>
                </a:lnTo>
                <a:lnTo>
                  <a:pt x="200202" y="389940"/>
                </a:lnTo>
                <a:lnTo>
                  <a:pt x="35026" y="389940"/>
                </a:lnTo>
                <a:lnTo>
                  <a:pt x="35026" y="214655"/>
                </a:lnTo>
                <a:lnTo>
                  <a:pt x="195199" y="214655"/>
                </a:lnTo>
                <a:lnTo>
                  <a:pt x="195199" y="185445"/>
                </a:lnTo>
                <a:lnTo>
                  <a:pt x="35026" y="185445"/>
                </a:lnTo>
                <a:lnTo>
                  <a:pt x="35026" y="30480"/>
                </a:lnTo>
                <a:lnTo>
                  <a:pt x="200202" y="30480"/>
                </a:lnTo>
                <a:lnTo>
                  <a:pt x="20020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5229" y="1005271"/>
            <a:ext cx="205740" cy="431165"/>
          </a:xfrm>
          <a:custGeom>
            <a:avLst/>
            <a:gdLst/>
            <a:ahLst/>
            <a:cxnLst/>
            <a:rect l="l" t="t" r="r" b="b"/>
            <a:pathLst>
              <a:path w="205740" h="431165">
                <a:moveTo>
                  <a:pt x="100102" y="430548"/>
                </a:moveTo>
                <a:lnTo>
                  <a:pt x="61234" y="422647"/>
                </a:lnTo>
                <a:lnTo>
                  <a:pt x="29405" y="401136"/>
                </a:lnTo>
                <a:lnTo>
                  <a:pt x="7898" y="369298"/>
                </a:lnTo>
                <a:lnTo>
                  <a:pt x="0" y="330421"/>
                </a:lnTo>
                <a:lnTo>
                  <a:pt x="0" y="100127"/>
                </a:lnTo>
                <a:lnTo>
                  <a:pt x="7898" y="61249"/>
                </a:lnTo>
                <a:lnTo>
                  <a:pt x="29405" y="29412"/>
                </a:lnTo>
                <a:lnTo>
                  <a:pt x="61234" y="7900"/>
                </a:lnTo>
                <a:lnTo>
                  <a:pt x="100102" y="0"/>
                </a:lnTo>
                <a:lnTo>
                  <a:pt x="141863" y="7900"/>
                </a:lnTo>
                <a:lnTo>
                  <a:pt x="175178" y="29412"/>
                </a:lnTo>
                <a:lnTo>
                  <a:pt x="197232" y="61249"/>
                </a:lnTo>
                <a:lnTo>
                  <a:pt x="205209" y="100127"/>
                </a:lnTo>
                <a:lnTo>
                  <a:pt x="205209" y="115146"/>
                </a:lnTo>
                <a:lnTo>
                  <a:pt x="175178" y="115146"/>
                </a:lnTo>
                <a:lnTo>
                  <a:pt x="175178" y="100127"/>
                </a:lnTo>
                <a:lnTo>
                  <a:pt x="169078" y="74391"/>
                </a:lnTo>
                <a:lnTo>
                  <a:pt x="152655" y="51941"/>
                </a:lnTo>
                <a:lnTo>
                  <a:pt x="128725" y="36061"/>
                </a:lnTo>
                <a:lnTo>
                  <a:pt x="100102" y="30038"/>
                </a:lnTo>
                <a:lnTo>
                  <a:pt x="74372" y="36061"/>
                </a:lnTo>
                <a:lnTo>
                  <a:pt x="51927" y="51941"/>
                </a:lnTo>
                <a:lnTo>
                  <a:pt x="36052" y="74391"/>
                </a:lnTo>
                <a:lnTo>
                  <a:pt x="30030" y="100127"/>
                </a:lnTo>
                <a:lnTo>
                  <a:pt x="30030" y="325414"/>
                </a:lnTo>
                <a:lnTo>
                  <a:pt x="36052" y="353262"/>
                </a:lnTo>
                <a:lnTo>
                  <a:pt x="51927" y="375478"/>
                </a:lnTo>
                <a:lnTo>
                  <a:pt x="74372" y="390184"/>
                </a:lnTo>
                <a:lnTo>
                  <a:pt x="100102" y="395503"/>
                </a:lnTo>
                <a:lnTo>
                  <a:pt x="128725" y="390184"/>
                </a:lnTo>
                <a:lnTo>
                  <a:pt x="152655" y="375478"/>
                </a:lnTo>
                <a:lnTo>
                  <a:pt x="169078" y="353262"/>
                </a:lnTo>
                <a:lnTo>
                  <a:pt x="175178" y="325414"/>
                </a:lnTo>
                <a:lnTo>
                  <a:pt x="175178" y="315401"/>
                </a:lnTo>
                <a:lnTo>
                  <a:pt x="205209" y="315401"/>
                </a:lnTo>
                <a:lnTo>
                  <a:pt x="205209" y="330421"/>
                </a:lnTo>
                <a:lnTo>
                  <a:pt x="197232" y="369298"/>
                </a:lnTo>
                <a:lnTo>
                  <a:pt x="175178" y="401136"/>
                </a:lnTo>
                <a:lnTo>
                  <a:pt x="141863" y="422647"/>
                </a:lnTo>
                <a:lnTo>
                  <a:pt x="100102" y="430548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90653" y="1005271"/>
            <a:ext cx="205740" cy="431165"/>
          </a:xfrm>
          <a:custGeom>
            <a:avLst/>
            <a:gdLst/>
            <a:ahLst/>
            <a:cxnLst/>
            <a:rect l="l" t="t" r="r" b="b"/>
            <a:pathLst>
              <a:path w="205740" h="431165">
                <a:moveTo>
                  <a:pt x="105107" y="430548"/>
                </a:moveTo>
                <a:lnTo>
                  <a:pt x="63345" y="422647"/>
                </a:lnTo>
                <a:lnTo>
                  <a:pt x="30030" y="401136"/>
                </a:lnTo>
                <a:lnTo>
                  <a:pt x="7976" y="369298"/>
                </a:lnTo>
                <a:lnTo>
                  <a:pt x="0" y="330421"/>
                </a:lnTo>
                <a:lnTo>
                  <a:pt x="0" y="100127"/>
                </a:lnTo>
                <a:lnTo>
                  <a:pt x="7976" y="61249"/>
                </a:lnTo>
                <a:lnTo>
                  <a:pt x="30030" y="29412"/>
                </a:lnTo>
                <a:lnTo>
                  <a:pt x="63345" y="7900"/>
                </a:lnTo>
                <a:lnTo>
                  <a:pt x="105107" y="0"/>
                </a:lnTo>
                <a:lnTo>
                  <a:pt x="143975" y="7900"/>
                </a:lnTo>
                <a:lnTo>
                  <a:pt x="175804" y="29412"/>
                </a:lnTo>
                <a:lnTo>
                  <a:pt x="176227" y="30038"/>
                </a:lnTo>
                <a:lnTo>
                  <a:pt x="105107" y="30038"/>
                </a:lnTo>
                <a:lnTo>
                  <a:pt x="76484" y="35357"/>
                </a:lnTo>
                <a:lnTo>
                  <a:pt x="52553" y="50063"/>
                </a:lnTo>
                <a:lnTo>
                  <a:pt x="36130" y="72279"/>
                </a:lnTo>
                <a:lnTo>
                  <a:pt x="30030" y="100127"/>
                </a:lnTo>
                <a:lnTo>
                  <a:pt x="30030" y="325414"/>
                </a:lnTo>
                <a:lnTo>
                  <a:pt x="36130" y="355374"/>
                </a:lnTo>
                <a:lnTo>
                  <a:pt x="52553" y="377355"/>
                </a:lnTo>
                <a:lnTo>
                  <a:pt x="76484" y="390888"/>
                </a:lnTo>
                <a:lnTo>
                  <a:pt x="105107" y="395503"/>
                </a:lnTo>
                <a:lnTo>
                  <a:pt x="179608" y="395503"/>
                </a:lnTo>
                <a:lnTo>
                  <a:pt x="175804" y="401136"/>
                </a:lnTo>
                <a:lnTo>
                  <a:pt x="143975" y="422647"/>
                </a:lnTo>
                <a:lnTo>
                  <a:pt x="105107" y="430548"/>
                </a:lnTo>
                <a:close/>
              </a:path>
              <a:path w="205740" h="431165">
                <a:moveTo>
                  <a:pt x="179608" y="395503"/>
                </a:moveTo>
                <a:lnTo>
                  <a:pt x="105107" y="395503"/>
                </a:lnTo>
                <a:lnTo>
                  <a:pt x="130836" y="390888"/>
                </a:lnTo>
                <a:lnTo>
                  <a:pt x="153281" y="377355"/>
                </a:lnTo>
                <a:lnTo>
                  <a:pt x="169156" y="355374"/>
                </a:lnTo>
                <a:lnTo>
                  <a:pt x="175178" y="325414"/>
                </a:lnTo>
                <a:lnTo>
                  <a:pt x="175178" y="100127"/>
                </a:lnTo>
                <a:lnTo>
                  <a:pt x="169156" y="72279"/>
                </a:lnTo>
                <a:lnTo>
                  <a:pt x="153281" y="50063"/>
                </a:lnTo>
                <a:lnTo>
                  <a:pt x="130836" y="35357"/>
                </a:lnTo>
                <a:lnTo>
                  <a:pt x="105107" y="30038"/>
                </a:lnTo>
                <a:lnTo>
                  <a:pt x="176227" y="30038"/>
                </a:lnTo>
                <a:lnTo>
                  <a:pt x="197310" y="61249"/>
                </a:lnTo>
                <a:lnTo>
                  <a:pt x="205209" y="100127"/>
                </a:lnTo>
                <a:lnTo>
                  <a:pt x="205209" y="330421"/>
                </a:lnTo>
                <a:lnTo>
                  <a:pt x="197310" y="369298"/>
                </a:lnTo>
                <a:lnTo>
                  <a:pt x="179608" y="395503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01070" y="1010279"/>
            <a:ext cx="225425" cy="421005"/>
          </a:xfrm>
          <a:custGeom>
            <a:avLst/>
            <a:gdLst/>
            <a:ahLst/>
            <a:cxnLst/>
            <a:rect l="l" t="t" r="r" b="b"/>
            <a:pathLst>
              <a:path w="225425" h="421005">
                <a:moveTo>
                  <a:pt x="35035" y="420535"/>
                </a:moveTo>
                <a:lnTo>
                  <a:pt x="0" y="420535"/>
                </a:lnTo>
                <a:lnTo>
                  <a:pt x="0" y="0"/>
                </a:lnTo>
                <a:lnTo>
                  <a:pt x="35035" y="0"/>
                </a:lnTo>
                <a:lnTo>
                  <a:pt x="35035" y="420535"/>
                </a:lnTo>
                <a:close/>
              </a:path>
              <a:path w="225425" h="421005">
                <a:moveTo>
                  <a:pt x="190194" y="420535"/>
                </a:moveTo>
                <a:lnTo>
                  <a:pt x="165168" y="420535"/>
                </a:lnTo>
                <a:lnTo>
                  <a:pt x="35035" y="0"/>
                </a:lnTo>
                <a:lnTo>
                  <a:pt x="60061" y="0"/>
                </a:lnTo>
                <a:lnTo>
                  <a:pt x="190194" y="420535"/>
                </a:lnTo>
                <a:close/>
              </a:path>
              <a:path w="225425" h="421005">
                <a:moveTo>
                  <a:pt x="225229" y="420535"/>
                </a:moveTo>
                <a:lnTo>
                  <a:pt x="190194" y="420535"/>
                </a:lnTo>
                <a:lnTo>
                  <a:pt x="190194" y="0"/>
                </a:lnTo>
                <a:lnTo>
                  <a:pt x="225229" y="0"/>
                </a:lnTo>
                <a:lnTo>
                  <a:pt x="225229" y="42053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926495" y="2390667"/>
            <a:ext cx="8686799" cy="21807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b="1" cap="small" spc="-5" dirty="0">
                <a:solidFill>
                  <a:srgbClr val="0000DC"/>
                </a:solidFill>
                <a:latin typeface="Arial"/>
                <a:cs typeface="Arial"/>
              </a:rPr>
              <a:t>Economic</a:t>
            </a:r>
            <a:r>
              <a:rPr sz="8000" b="1" cap="small" spc="-6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8000" b="1" cap="small" dirty="0">
                <a:solidFill>
                  <a:srgbClr val="0000DC"/>
                </a:solidFill>
                <a:latin typeface="Arial"/>
                <a:cs typeface="Arial"/>
              </a:rPr>
              <a:t>Policy</a:t>
            </a:r>
            <a:endParaRPr lang="cs-CZ" sz="8000" b="1" cap="small" dirty="0">
              <a:solidFill>
                <a:srgbClr val="0000DC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6000" dirty="0">
              <a:latin typeface="Arial"/>
              <a:cs typeface="Arial"/>
            </a:endParaRPr>
          </a:p>
        </p:txBody>
      </p:sp>
      <p:sp>
        <p:nvSpPr>
          <p:cNvPr id="14" name="Zástupný obsah 2">
            <a:extLst>
              <a:ext uri="{FF2B5EF4-FFF2-40B4-BE49-F238E27FC236}">
                <a16:creationId xmlns:a16="http://schemas.microsoft.com/office/drawing/2014/main" id="{314A8F30-51EE-4F24-9243-FA1732F35263}"/>
              </a:ext>
            </a:extLst>
          </p:cNvPr>
          <p:cNvSpPr txBox="1">
            <a:spLocks/>
          </p:cNvSpPr>
          <p:nvPr/>
        </p:nvSpPr>
        <p:spPr>
          <a:xfrm>
            <a:off x="419763" y="5257800"/>
            <a:ext cx="8114636" cy="124426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Lecturer</a:t>
            </a:r>
            <a:r>
              <a:rPr lang="cs-CZ" sz="2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Monika Jandová</a:t>
            </a:r>
          </a:p>
          <a:p>
            <a:r>
              <a:rPr lang="cs-CZ" sz="2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jandova@econ.muni.cz</a:t>
            </a:r>
            <a:endParaRPr lang="cs-CZ" sz="25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6379301" cy="627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Three</a:t>
            </a:r>
            <a:r>
              <a:rPr spc="-45" dirty="0"/>
              <a:t> </a:t>
            </a:r>
            <a:r>
              <a:rPr spc="-10" dirty="0"/>
              <a:t>approaches</a:t>
            </a:r>
            <a:r>
              <a:rPr lang="cs-CZ" spc="-10" dirty="0"/>
              <a:t> (2/2)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10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E86F5FF4-FFA4-4CDC-9B2F-85A5590A4F83}"/>
              </a:ext>
            </a:extLst>
          </p:cNvPr>
          <p:cNvSpPr txBox="1"/>
          <p:nvPr/>
        </p:nvSpPr>
        <p:spPr>
          <a:xfrm>
            <a:off x="778927" y="1690725"/>
            <a:ext cx="10531475" cy="3586879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91770" indent="-179705">
              <a:lnSpc>
                <a:spcPct val="100000"/>
              </a:lnSpc>
              <a:spcBef>
                <a:spcPts val="990"/>
              </a:spcBef>
              <a:buClr>
                <a:srgbClr val="0000DC"/>
              </a:buClr>
              <a:buChar char="—"/>
              <a:tabLst>
                <a:tab pos="191770" algn="l"/>
                <a:tab pos="192405" algn="l"/>
              </a:tabLst>
            </a:pPr>
            <a:r>
              <a:rPr sz="2800" spc="-5" dirty="0">
                <a:latin typeface="Arial MT"/>
                <a:cs typeface="Arial MT"/>
              </a:rPr>
              <a:t>Political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economics</a:t>
            </a:r>
          </a:p>
          <a:p>
            <a:pPr marL="443865" lvl="1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2000" spc="-5" dirty="0">
                <a:latin typeface="Arial MT"/>
                <a:cs typeface="Arial MT"/>
              </a:rPr>
              <a:t>V</a:t>
            </a:r>
            <a:r>
              <a:rPr sz="2000" spc="-5" dirty="0" err="1">
                <a:latin typeface="Arial MT"/>
                <a:cs typeface="Arial MT"/>
              </a:rPr>
              <a:t>iewpoint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external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observer</a:t>
            </a: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0000DC"/>
              </a:buClr>
              <a:buFont typeface="Arial MT"/>
              <a:buChar char="—"/>
            </a:pPr>
            <a:endParaRPr sz="2050" dirty="0">
              <a:latin typeface="Arial MT"/>
              <a:cs typeface="Arial MT"/>
            </a:endParaRPr>
          </a:p>
          <a:p>
            <a:pPr marL="443865" lvl="1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2000" spc="-5" dirty="0">
                <a:latin typeface="Arial MT"/>
                <a:cs typeface="Arial MT"/>
              </a:rPr>
              <a:t>P</a:t>
            </a:r>
            <a:r>
              <a:rPr sz="2000" spc="-5" dirty="0" err="1">
                <a:latin typeface="Arial MT"/>
                <a:cs typeface="Arial MT"/>
              </a:rPr>
              <a:t>olitical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decision-maker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is </a:t>
            </a:r>
            <a:r>
              <a:rPr sz="2000" dirty="0">
                <a:latin typeface="Arial MT"/>
                <a:cs typeface="Arial MT"/>
              </a:rPr>
              <a:t>part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market</a:t>
            </a: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0000DC"/>
              </a:buClr>
              <a:buFont typeface="Arial MT"/>
              <a:buChar char="—"/>
            </a:pPr>
            <a:endParaRPr sz="2050" dirty="0">
              <a:latin typeface="Arial MT"/>
              <a:cs typeface="Arial MT"/>
            </a:endParaRPr>
          </a:p>
          <a:p>
            <a:pPr marL="443230" marR="257175" lvl="1" indent="-178435">
              <a:lnSpc>
                <a:spcPct val="100000"/>
              </a:lnSpc>
              <a:buClr>
                <a:srgbClr val="0000DC"/>
              </a:buClr>
              <a:buChar char="—"/>
              <a:tabLst>
                <a:tab pos="443230" algn="l"/>
                <a:tab pos="443865" algn="l"/>
              </a:tabLst>
            </a:pPr>
            <a:r>
              <a:rPr lang="cs-CZ" sz="2000" dirty="0">
                <a:latin typeface="Arial MT"/>
                <a:cs typeface="Arial MT"/>
              </a:rPr>
              <a:t>G</a:t>
            </a:r>
            <a:r>
              <a:rPr sz="2000" dirty="0" err="1">
                <a:latin typeface="Arial MT"/>
                <a:cs typeface="Arial MT"/>
              </a:rPr>
              <a:t>overnment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is </a:t>
            </a:r>
            <a:r>
              <a:rPr sz="2000" dirty="0">
                <a:latin typeface="Arial MT"/>
                <a:cs typeface="Arial MT"/>
              </a:rPr>
              <a:t>a machine directed by </a:t>
            </a:r>
            <a:r>
              <a:rPr sz="2000" spc="-5" dirty="0">
                <a:latin typeface="Arial MT"/>
                <a:cs typeface="Arial MT"/>
              </a:rPr>
              <a:t>rational players with </a:t>
            </a:r>
            <a:r>
              <a:rPr sz="2000" dirty="0">
                <a:latin typeface="Arial MT"/>
                <a:cs typeface="Arial MT"/>
              </a:rPr>
              <a:t>specific </a:t>
            </a:r>
            <a:r>
              <a:rPr sz="2000" spc="-5" dirty="0">
                <a:latin typeface="Arial MT"/>
                <a:cs typeface="Arial MT"/>
              </a:rPr>
              <a:t>objectives </a:t>
            </a:r>
            <a:r>
              <a:rPr sz="2000" dirty="0">
                <a:latin typeface="Arial MT"/>
                <a:cs typeface="Arial MT"/>
              </a:rPr>
              <a:t>and facing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specific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constraints</a:t>
            </a:r>
          </a:p>
          <a:p>
            <a:pPr marL="855344">
              <a:lnSpc>
                <a:spcPct val="100000"/>
              </a:lnSpc>
              <a:spcBef>
                <a:spcPts val="25"/>
              </a:spcBef>
            </a:pPr>
            <a:r>
              <a:rPr sz="1500" dirty="0">
                <a:latin typeface="Arial MT"/>
                <a:cs typeface="Arial MT"/>
              </a:rPr>
              <a:t>e.g.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objective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of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politicians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is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to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maximize</a:t>
            </a:r>
            <a:r>
              <a:rPr sz="1500" spc="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their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re-election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chance</a:t>
            </a:r>
            <a:endParaRPr sz="15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 dirty="0">
              <a:latin typeface="Arial MT"/>
              <a:cs typeface="Arial MT"/>
            </a:endParaRPr>
          </a:p>
          <a:p>
            <a:pPr marL="443865" marR="5080" indent="-178435">
              <a:lnSpc>
                <a:spcPct val="100000"/>
              </a:lnSpc>
              <a:spcBef>
                <a:spcPts val="5"/>
              </a:spcBef>
              <a:tabLst>
                <a:tab pos="443865" algn="l"/>
              </a:tabLst>
            </a:pPr>
            <a:r>
              <a:rPr sz="2000" spc="-1980" dirty="0">
                <a:solidFill>
                  <a:srgbClr val="0000DC"/>
                </a:solidFill>
                <a:latin typeface="Arial MT"/>
                <a:cs typeface="Arial MT"/>
              </a:rPr>
              <a:t>—</a:t>
            </a:r>
            <a:r>
              <a:rPr sz="2000" spc="-1980">
                <a:solidFill>
                  <a:srgbClr val="0000DC"/>
                </a:solidFill>
                <a:latin typeface="Arial MT"/>
                <a:cs typeface="Arial MT"/>
              </a:rPr>
              <a:t>	</a:t>
            </a:r>
            <a:r>
              <a:rPr lang="cs-CZ" sz="2000">
                <a:latin typeface="Arial MT"/>
                <a:cs typeface="Arial MT"/>
              </a:rPr>
              <a:t>Ro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economist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is to</a:t>
            </a:r>
            <a:r>
              <a:rPr sz="2000" dirty="0">
                <a:latin typeface="Arial MT"/>
                <a:cs typeface="Arial MT"/>
              </a:rPr>
              <a:t> study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processes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incentives,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which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influences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economic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policy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77012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10"/>
              <a:t>The</a:t>
            </a:r>
            <a:r>
              <a:rPr lang="en-US" spc="-25"/>
              <a:t> </a:t>
            </a:r>
            <a:r>
              <a:rPr lang="en-US" spc="-5"/>
              <a:t>main</a:t>
            </a:r>
            <a:r>
              <a:rPr lang="en-US" spc="-10"/>
              <a:t> </a:t>
            </a:r>
            <a:r>
              <a:rPr lang="en-US" spc="-5"/>
              <a:t>tasks</a:t>
            </a:r>
            <a:r>
              <a:rPr lang="en-US" spc="5"/>
              <a:t> </a:t>
            </a:r>
            <a:r>
              <a:rPr lang="en-US" spc="-5"/>
              <a:t>of</a:t>
            </a:r>
            <a:r>
              <a:rPr lang="en-US" spc="-15"/>
              <a:t> </a:t>
            </a:r>
            <a:r>
              <a:rPr lang="en-US" spc="-5"/>
              <a:t>policymakers</a:t>
            </a:r>
            <a:endParaRPr lang="en-US"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lang="en-US" smtClean="0"/>
              <a:t>11</a:t>
            </a:fld>
            <a:r>
              <a:rPr lang="en-US"/>
              <a:t>	The</a:t>
            </a:r>
            <a:r>
              <a:rPr lang="en-US" spc="-30"/>
              <a:t> </a:t>
            </a:r>
            <a:r>
              <a:rPr lang="en-US" spc="-5"/>
              <a:t>Concept</a:t>
            </a:r>
            <a:r>
              <a:rPr lang="en-US" spc="-45"/>
              <a:t> </a:t>
            </a:r>
            <a:r>
              <a:rPr lang="en-US"/>
              <a:t>of</a:t>
            </a:r>
            <a:r>
              <a:rPr lang="en-US" spc="-20"/>
              <a:t> </a:t>
            </a:r>
            <a:r>
              <a:rPr lang="en-US"/>
              <a:t>Economic</a:t>
            </a:r>
            <a:r>
              <a:rPr lang="en-US" spc="-45"/>
              <a:t> </a:t>
            </a:r>
            <a:r>
              <a:rPr lang="en-US" spc="-5"/>
              <a:t>Policy</a:t>
            </a:r>
            <a:endParaRPr lang="en-US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78927" y="1424963"/>
            <a:ext cx="10652760" cy="44940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5080" indent="-180340">
              <a:lnSpc>
                <a:spcPct val="130000"/>
              </a:lnSpc>
              <a:spcBef>
                <a:spcPts val="10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lang="cs-CZ" sz="2200" spc="-5" dirty="0">
                <a:latin typeface="Arial MT"/>
                <a:cs typeface="Arial MT"/>
              </a:rPr>
              <a:t>S</a:t>
            </a:r>
            <a:r>
              <a:rPr sz="2200" spc="-5" dirty="0">
                <a:latin typeface="Arial MT"/>
                <a:cs typeface="Arial MT"/>
              </a:rPr>
              <a:t>et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enforce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rules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of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economic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game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(competition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policy,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bank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regulation, </a:t>
            </a:r>
            <a:r>
              <a:rPr sz="2200" spc="-6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protection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of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private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property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etc.)</a:t>
            </a:r>
            <a:endParaRPr sz="22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400" dirty="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46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lang="cs-CZ" sz="2200" spc="-5" dirty="0">
                <a:latin typeface="Arial MT"/>
                <a:cs typeface="Arial MT"/>
              </a:rPr>
              <a:t>T</a:t>
            </a:r>
            <a:r>
              <a:rPr sz="2200" spc="-5" dirty="0">
                <a:latin typeface="Arial MT"/>
                <a:cs typeface="Arial MT"/>
              </a:rPr>
              <a:t>ax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spend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(governments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spend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35-50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%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GDP)</a:t>
            </a:r>
            <a:endParaRPr sz="22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400" dirty="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46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lang="cs-CZ" sz="2200" dirty="0">
                <a:latin typeface="Arial MT"/>
                <a:cs typeface="Arial MT"/>
              </a:rPr>
              <a:t>I</a:t>
            </a:r>
            <a:r>
              <a:rPr sz="2200" dirty="0" err="1">
                <a:latin typeface="Arial MT"/>
                <a:cs typeface="Arial MT"/>
              </a:rPr>
              <a:t>ssue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manage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currency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(central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banks)</a:t>
            </a:r>
            <a:endParaRPr sz="22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400" dirty="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46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lang="cs-CZ" sz="2200" spc="-5" dirty="0">
                <a:latin typeface="Arial MT"/>
                <a:cs typeface="Arial MT"/>
              </a:rPr>
              <a:t>P</a:t>
            </a:r>
            <a:r>
              <a:rPr sz="2200" spc="-5" dirty="0" err="1">
                <a:latin typeface="Arial MT"/>
                <a:cs typeface="Arial MT"/>
              </a:rPr>
              <a:t>roduce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goods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services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(health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care,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education)</a:t>
            </a:r>
            <a:endParaRPr sz="22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400" dirty="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46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lang="cs-CZ" sz="2200" spc="-5" dirty="0">
                <a:latin typeface="Arial MT"/>
                <a:cs typeface="Arial MT"/>
              </a:rPr>
              <a:t>N</a:t>
            </a:r>
            <a:r>
              <a:rPr sz="2200" spc="-5" dirty="0" err="1">
                <a:latin typeface="Arial MT"/>
                <a:cs typeface="Arial MT"/>
              </a:rPr>
              <a:t>egotiate</a:t>
            </a:r>
            <a:r>
              <a:rPr sz="2200" spc="-5" dirty="0">
                <a:latin typeface="Arial MT"/>
                <a:cs typeface="Arial MT"/>
              </a:rPr>
              <a:t> with other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countries</a:t>
            </a:r>
            <a:endParaRPr sz="22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8408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</a:t>
            </a:r>
            <a:r>
              <a:rPr spc="-15" dirty="0"/>
              <a:t> </a:t>
            </a:r>
            <a:r>
              <a:rPr spc="-5" dirty="0"/>
              <a:t>general</a:t>
            </a:r>
            <a:r>
              <a:rPr spc="5" dirty="0"/>
              <a:t> </a:t>
            </a:r>
            <a:r>
              <a:rPr spc="-5" dirty="0"/>
              <a:t>framework</a:t>
            </a:r>
            <a:r>
              <a:rPr spc="35" dirty="0"/>
              <a:t> </a:t>
            </a:r>
            <a:r>
              <a:rPr spc="-5" dirty="0"/>
              <a:t>of </a:t>
            </a:r>
            <a:r>
              <a:rPr spc="-10" dirty="0"/>
              <a:t>EP</a:t>
            </a:r>
            <a:r>
              <a:rPr spc="-20" dirty="0"/>
              <a:t> </a:t>
            </a:r>
            <a:r>
              <a:rPr spc="-10" dirty="0"/>
              <a:t>making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080769" y="1682750"/>
            <a:ext cx="3531870" cy="1760220"/>
            <a:chOff x="1080769" y="1682750"/>
            <a:chExt cx="3531870" cy="1760220"/>
          </a:xfrm>
        </p:grpSpPr>
        <p:sp>
          <p:nvSpPr>
            <p:cNvPr id="4" name="object 4"/>
            <p:cNvSpPr/>
            <p:nvPr/>
          </p:nvSpPr>
          <p:spPr>
            <a:xfrm>
              <a:off x="3983736" y="2561844"/>
              <a:ext cx="622300" cy="0"/>
            </a:xfrm>
            <a:custGeom>
              <a:avLst/>
              <a:gdLst/>
              <a:ahLst/>
              <a:cxnLst/>
              <a:rect l="l" t="t" r="r" b="b"/>
              <a:pathLst>
                <a:path w="622300">
                  <a:moveTo>
                    <a:pt x="0" y="0"/>
                  </a:moveTo>
                  <a:lnTo>
                    <a:pt x="622173" y="0"/>
                  </a:lnTo>
                </a:path>
              </a:pathLst>
            </a:custGeom>
            <a:ln w="127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29706" y="2517390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127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93469" y="1695450"/>
              <a:ext cx="2893060" cy="1734820"/>
            </a:xfrm>
            <a:custGeom>
              <a:avLst/>
              <a:gdLst/>
              <a:ahLst/>
              <a:cxnLst/>
              <a:rect l="l" t="t" r="r" b="b"/>
              <a:pathLst>
                <a:path w="2893060" h="1734820">
                  <a:moveTo>
                    <a:pt x="2892552" y="0"/>
                  </a:moveTo>
                  <a:lnTo>
                    <a:pt x="0" y="0"/>
                  </a:lnTo>
                  <a:lnTo>
                    <a:pt x="0" y="1734312"/>
                  </a:lnTo>
                  <a:lnTo>
                    <a:pt x="2892552" y="1734312"/>
                  </a:lnTo>
                  <a:lnTo>
                    <a:pt x="2892552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93469" y="1695450"/>
              <a:ext cx="2893060" cy="1734820"/>
            </a:xfrm>
            <a:custGeom>
              <a:avLst/>
              <a:gdLst/>
              <a:ahLst/>
              <a:cxnLst/>
              <a:rect l="l" t="t" r="r" b="b"/>
              <a:pathLst>
                <a:path w="2893060" h="1734820">
                  <a:moveTo>
                    <a:pt x="0" y="0"/>
                  </a:moveTo>
                  <a:lnTo>
                    <a:pt x="2892552" y="0"/>
                  </a:lnTo>
                  <a:lnTo>
                    <a:pt x="2892552" y="1734312"/>
                  </a:lnTo>
                  <a:lnTo>
                    <a:pt x="0" y="1734312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93469" y="1695450"/>
            <a:ext cx="2893060" cy="173482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3850">
              <a:latin typeface="Times New Roman"/>
              <a:cs typeface="Times New Roman"/>
            </a:endParaRPr>
          </a:p>
          <a:p>
            <a:pPr marL="269240">
              <a:lnSpc>
                <a:spcPct val="100000"/>
              </a:lnSpc>
            </a:pPr>
            <a:r>
              <a:rPr sz="3400" spc="-5" dirty="0">
                <a:solidFill>
                  <a:srgbClr val="FFFFFF"/>
                </a:solidFill>
                <a:latin typeface="Arial MT"/>
                <a:cs typeface="Arial MT"/>
              </a:rPr>
              <a:t>Policymaker</a:t>
            </a:r>
            <a:endParaRPr sz="3400">
              <a:latin typeface="Arial MT"/>
              <a:cs typeface="Arial M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637785" y="1682750"/>
            <a:ext cx="3531870" cy="1760220"/>
            <a:chOff x="4637785" y="1682750"/>
            <a:chExt cx="3531870" cy="1760220"/>
          </a:xfrm>
        </p:grpSpPr>
        <p:sp>
          <p:nvSpPr>
            <p:cNvPr id="10" name="object 10"/>
            <p:cNvSpPr/>
            <p:nvPr/>
          </p:nvSpPr>
          <p:spPr>
            <a:xfrm>
              <a:off x="7540751" y="2561844"/>
              <a:ext cx="622300" cy="0"/>
            </a:xfrm>
            <a:custGeom>
              <a:avLst/>
              <a:gdLst/>
              <a:ahLst/>
              <a:cxnLst/>
              <a:rect l="l" t="t" r="r" b="b"/>
              <a:pathLst>
                <a:path w="622300">
                  <a:moveTo>
                    <a:pt x="0" y="0"/>
                  </a:moveTo>
                  <a:lnTo>
                    <a:pt x="622173" y="0"/>
                  </a:lnTo>
                </a:path>
              </a:pathLst>
            </a:custGeom>
            <a:ln w="127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86722" y="2517390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127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50485" y="1695450"/>
              <a:ext cx="2894330" cy="1734820"/>
            </a:xfrm>
            <a:custGeom>
              <a:avLst/>
              <a:gdLst/>
              <a:ahLst/>
              <a:cxnLst/>
              <a:rect l="l" t="t" r="r" b="b"/>
              <a:pathLst>
                <a:path w="2894329" h="1734820">
                  <a:moveTo>
                    <a:pt x="2894075" y="0"/>
                  </a:moveTo>
                  <a:lnTo>
                    <a:pt x="0" y="0"/>
                  </a:lnTo>
                  <a:lnTo>
                    <a:pt x="0" y="1734312"/>
                  </a:lnTo>
                  <a:lnTo>
                    <a:pt x="2894075" y="1734312"/>
                  </a:lnTo>
                  <a:lnTo>
                    <a:pt x="2894075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50485" y="1695450"/>
              <a:ext cx="2894330" cy="1734820"/>
            </a:xfrm>
            <a:custGeom>
              <a:avLst/>
              <a:gdLst/>
              <a:ahLst/>
              <a:cxnLst/>
              <a:rect l="l" t="t" r="r" b="b"/>
              <a:pathLst>
                <a:path w="2894329" h="1734820">
                  <a:moveTo>
                    <a:pt x="0" y="0"/>
                  </a:moveTo>
                  <a:lnTo>
                    <a:pt x="2894075" y="0"/>
                  </a:lnTo>
                  <a:lnTo>
                    <a:pt x="2894075" y="1734312"/>
                  </a:lnTo>
                  <a:lnTo>
                    <a:pt x="0" y="1734312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650485" y="1695450"/>
            <a:ext cx="2894330" cy="173482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3850">
              <a:latin typeface="Times New Roman"/>
              <a:cs typeface="Times New Roman"/>
            </a:endParaRPr>
          </a:p>
          <a:p>
            <a:pPr marL="438150">
              <a:lnSpc>
                <a:spcPct val="100000"/>
              </a:lnSpc>
            </a:pPr>
            <a:r>
              <a:rPr sz="3400" spc="-5" dirty="0">
                <a:solidFill>
                  <a:srgbClr val="FFFFFF"/>
                </a:solidFill>
                <a:latin typeface="Arial MT"/>
                <a:cs typeface="Arial MT"/>
              </a:rPr>
              <a:t>Objectives</a:t>
            </a:r>
            <a:endParaRPr sz="340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488183" y="1682750"/>
            <a:ext cx="8626475" cy="2373630"/>
            <a:chOff x="2488183" y="1682750"/>
            <a:chExt cx="8626475" cy="2373630"/>
          </a:xfrm>
        </p:grpSpPr>
        <p:sp>
          <p:nvSpPr>
            <p:cNvPr id="16" name="object 16"/>
            <p:cNvSpPr/>
            <p:nvPr/>
          </p:nvSpPr>
          <p:spPr>
            <a:xfrm>
              <a:off x="2538985" y="3427476"/>
              <a:ext cx="7116445" cy="622300"/>
            </a:xfrm>
            <a:custGeom>
              <a:avLst/>
              <a:gdLst/>
              <a:ahLst/>
              <a:cxnLst/>
              <a:rect l="l" t="t" r="r" b="b"/>
              <a:pathLst>
                <a:path w="7116445" h="622300">
                  <a:moveTo>
                    <a:pt x="7116254" y="0"/>
                  </a:moveTo>
                  <a:lnTo>
                    <a:pt x="7116254" y="334467"/>
                  </a:lnTo>
                  <a:lnTo>
                    <a:pt x="0" y="334467"/>
                  </a:lnTo>
                  <a:lnTo>
                    <a:pt x="0" y="622173"/>
                  </a:lnTo>
                </a:path>
              </a:pathLst>
            </a:custGeom>
            <a:ln w="12699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494533" y="397344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209025" y="1695450"/>
              <a:ext cx="2893060" cy="1734820"/>
            </a:xfrm>
            <a:custGeom>
              <a:avLst/>
              <a:gdLst/>
              <a:ahLst/>
              <a:cxnLst/>
              <a:rect l="l" t="t" r="r" b="b"/>
              <a:pathLst>
                <a:path w="2893059" h="1734820">
                  <a:moveTo>
                    <a:pt x="2892552" y="0"/>
                  </a:moveTo>
                  <a:lnTo>
                    <a:pt x="0" y="0"/>
                  </a:lnTo>
                  <a:lnTo>
                    <a:pt x="0" y="1734312"/>
                  </a:lnTo>
                  <a:lnTo>
                    <a:pt x="2892552" y="1734312"/>
                  </a:lnTo>
                  <a:lnTo>
                    <a:pt x="2892552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209025" y="1695450"/>
              <a:ext cx="2893060" cy="1734820"/>
            </a:xfrm>
            <a:custGeom>
              <a:avLst/>
              <a:gdLst/>
              <a:ahLst/>
              <a:cxnLst/>
              <a:rect l="l" t="t" r="r" b="b"/>
              <a:pathLst>
                <a:path w="2893059" h="1734820">
                  <a:moveTo>
                    <a:pt x="0" y="0"/>
                  </a:moveTo>
                  <a:lnTo>
                    <a:pt x="2892552" y="0"/>
                  </a:lnTo>
                  <a:lnTo>
                    <a:pt x="2892552" y="1734312"/>
                  </a:lnTo>
                  <a:lnTo>
                    <a:pt x="0" y="1734312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8209026" y="1695450"/>
            <a:ext cx="2893060" cy="173482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3850">
              <a:latin typeface="Times New Roman"/>
              <a:cs typeface="Times New Roman"/>
            </a:endParaRPr>
          </a:p>
          <a:p>
            <a:pPr marL="318770">
              <a:lnSpc>
                <a:spcPct val="100000"/>
              </a:lnSpc>
            </a:pPr>
            <a:r>
              <a:rPr sz="3400" spc="-5" dirty="0">
                <a:solidFill>
                  <a:srgbClr val="FFFFFF"/>
                </a:solidFill>
                <a:latin typeface="Arial MT"/>
                <a:cs typeface="Arial MT"/>
              </a:rPr>
              <a:t>Instruments</a:t>
            </a:r>
            <a:endParaRPr sz="3400">
              <a:latin typeface="Arial MT"/>
              <a:cs typeface="Arial MT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080769" y="4083050"/>
            <a:ext cx="3531870" cy="1761489"/>
            <a:chOff x="1080769" y="4083050"/>
            <a:chExt cx="3531870" cy="1761489"/>
          </a:xfrm>
        </p:grpSpPr>
        <p:sp>
          <p:nvSpPr>
            <p:cNvPr id="22" name="object 22"/>
            <p:cNvSpPr/>
            <p:nvPr/>
          </p:nvSpPr>
          <p:spPr>
            <a:xfrm>
              <a:off x="3983736" y="4962144"/>
              <a:ext cx="622300" cy="0"/>
            </a:xfrm>
            <a:custGeom>
              <a:avLst/>
              <a:gdLst/>
              <a:ahLst/>
              <a:cxnLst/>
              <a:rect l="l" t="t" r="r" b="b"/>
              <a:pathLst>
                <a:path w="622300">
                  <a:moveTo>
                    <a:pt x="0" y="0"/>
                  </a:moveTo>
                  <a:lnTo>
                    <a:pt x="622173" y="0"/>
                  </a:lnTo>
                </a:path>
              </a:pathLst>
            </a:custGeom>
            <a:ln w="127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29706" y="4917690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127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93469" y="4095750"/>
              <a:ext cx="2893060" cy="1736089"/>
            </a:xfrm>
            <a:custGeom>
              <a:avLst/>
              <a:gdLst/>
              <a:ahLst/>
              <a:cxnLst/>
              <a:rect l="l" t="t" r="r" b="b"/>
              <a:pathLst>
                <a:path w="2893060" h="1736089">
                  <a:moveTo>
                    <a:pt x="2892552" y="0"/>
                  </a:moveTo>
                  <a:lnTo>
                    <a:pt x="0" y="0"/>
                  </a:lnTo>
                  <a:lnTo>
                    <a:pt x="0" y="1735836"/>
                  </a:lnTo>
                  <a:lnTo>
                    <a:pt x="2892552" y="1735836"/>
                  </a:lnTo>
                  <a:lnTo>
                    <a:pt x="2892552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93469" y="4095750"/>
              <a:ext cx="2893060" cy="1736089"/>
            </a:xfrm>
            <a:custGeom>
              <a:avLst/>
              <a:gdLst/>
              <a:ahLst/>
              <a:cxnLst/>
              <a:rect l="l" t="t" r="r" b="b"/>
              <a:pathLst>
                <a:path w="2893060" h="1736089">
                  <a:moveTo>
                    <a:pt x="0" y="0"/>
                  </a:moveTo>
                  <a:lnTo>
                    <a:pt x="2892552" y="0"/>
                  </a:lnTo>
                  <a:lnTo>
                    <a:pt x="2892552" y="1735836"/>
                  </a:lnTo>
                  <a:lnTo>
                    <a:pt x="0" y="1735836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093469" y="4095750"/>
            <a:ext cx="2893060" cy="1736089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3850">
              <a:latin typeface="Times New Roman"/>
              <a:cs typeface="Times New Roman"/>
            </a:endParaRPr>
          </a:p>
          <a:p>
            <a:pPr marL="880110">
              <a:lnSpc>
                <a:spcPct val="100000"/>
              </a:lnSpc>
            </a:pPr>
            <a:r>
              <a:rPr sz="3400" spc="-5" dirty="0">
                <a:solidFill>
                  <a:srgbClr val="FFFFFF"/>
                </a:solidFill>
                <a:latin typeface="Arial MT"/>
                <a:cs typeface="Arial MT"/>
              </a:rPr>
              <a:t>Limits</a:t>
            </a:r>
            <a:endParaRPr sz="34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50485" y="4095750"/>
            <a:ext cx="2894330" cy="1736089"/>
          </a:xfrm>
          <a:prstGeom prst="rect">
            <a:avLst/>
          </a:prstGeom>
          <a:solidFill>
            <a:srgbClr val="0000DC"/>
          </a:solidFill>
        </p:spPr>
        <p:txBody>
          <a:bodyPr vert="horz" wrap="square" lIns="0" tIns="418465" rIns="0" bIns="0" rtlCol="0">
            <a:spAutoFit/>
          </a:bodyPr>
          <a:lstStyle/>
          <a:p>
            <a:pPr marL="750570" marR="696595" indent="-48895">
              <a:lnSpc>
                <a:spcPts val="3510"/>
              </a:lnSpc>
              <a:spcBef>
                <a:spcPts val="3295"/>
              </a:spcBef>
            </a:pPr>
            <a:r>
              <a:rPr sz="3400" spc="-5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3400" spc="-1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3400" spc="-5" dirty="0">
                <a:solidFill>
                  <a:srgbClr val="FFFFFF"/>
                </a:solidFill>
                <a:latin typeface="Arial MT"/>
                <a:cs typeface="Arial MT"/>
              </a:rPr>
              <a:t>liti</a:t>
            </a:r>
            <a:r>
              <a:rPr sz="340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3400" spc="-1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3400" spc="-5" dirty="0">
                <a:solidFill>
                  <a:srgbClr val="FFFFFF"/>
                </a:solidFill>
                <a:latin typeface="Arial MT"/>
                <a:cs typeface="Arial MT"/>
              </a:rPr>
              <a:t>l  context</a:t>
            </a:r>
            <a:endParaRPr sz="3400">
              <a:latin typeface="Arial MT"/>
              <a:cs typeface="Arial MT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227418" y="3988861"/>
            <a:ext cx="3071495" cy="2049780"/>
          </a:xfrm>
          <a:custGeom>
            <a:avLst/>
            <a:gdLst/>
            <a:ahLst/>
            <a:cxnLst/>
            <a:rect l="l" t="t" r="r" b="b"/>
            <a:pathLst>
              <a:path w="3071495" h="2049779">
                <a:moveTo>
                  <a:pt x="1869708" y="0"/>
                </a:moveTo>
                <a:lnTo>
                  <a:pt x="1822110" y="4024"/>
                </a:lnTo>
                <a:lnTo>
                  <a:pt x="1775959" y="14574"/>
                </a:lnTo>
                <a:lnTo>
                  <a:pt x="1732112" y="31387"/>
                </a:lnTo>
                <a:lnTo>
                  <a:pt x="1691424" y="54204"/>
                </a:lnTo>
                <a:lnTo>
                  <a:pt x="1654751" y="82764"/>
                </a:lnTo>
                <a:lnTo>
                  <a:pt x="1622949" y="116808"/>
                </a:lnTo>
                <a:lnTo>
                  <a:pt x="1596875" y="156075"/>
                </a:lnTo>
                <a:lnTo>
                  <a:pt x="1576671" y="139245"/>
                </a:lnTo>
                <a:lnTo>
                  <a:pt x="1532576" y="109818"/>
                </a:lnTo>
                <a:lnTo>
                  <a:pt x="1465525" y="79434"/>
                </a:lnTo>
                <a:lnTo>
                  <a:pt x="1421084" y="66833"/>
                </a:lnTo>
                <a:lnTo>
                  <a:pt x="1376020" y="59401"/>
                </a:lnTo>
                <a:lnTo>
                  <a:pt x="1330814" y="57005"/>
                </a:lnTo>
                <a:lnTo>
                  <a:pt x="1285946" y="59511"/>
                </a:lnTo>
                <a:lnTo>
                  <a:pt x="1241895" y="66786"/>
                </a:lnTo>
                <a:lnTo>
                  <a:pt x="1199142" y="78695"/>
                </a:lnTo>
                <a:lnTo>
                  <a:pt x="1158167" y="95106"/>
                </a:lnTo>
                <a:lnTo>
                  <a:pt x="1119448" y="115884"/>
                </a:lnTo>
                <a:lnTo>
                  <a:pt x="1083468" y="140896"/>
                </a:lnTo>
                <a:lnTo>
                  <a:pt x="1050704" y="170008"/>
                </a:lnTo>
                <a:lnTo>
                  <a:pt x="1021638" y="203086"/>
                </a:lnTo>
                <a:lnTo>
                  <a:pt x="996749" y="239997"/>
                </a:lnTo>
                <a:lnTo>
                  <a:pt x="949233" y="217836"/>
                </a:lnTo>
                <a:lnTo>
                  <a:pt x="899612" y="200702"/>
                </a:lnTo>
                <a:lnTo>
                  <a:pt x="848366" y="188683"/>
                </a:lnTo>
                <a:lnTo>
                  <a:pt x="795975" y="181866"/>
                </a:lnTo>
                <a:lnTo>
                  <a:pt x="742918" y="180340"/>
                </a:lnTo>
                <a:lnTo>
                  <a:pt x="689676" y="184193"/>
                </a:lnTo>
                <a:lnTo>
                  <a:pt x="641426" y="192427"/>
                </a:lnTo>
                <a:lnTo>
                  <a:pt x="595225" y="204801"/>
                </a:lnTo>
                <a:lnTo>
                  <a:pt x="551279" y="221069"/>
                </a:lnTo>
                <a:lnTo>
                  <a:pt x="509795" y="240983"/>
                </a:lnTo>
                <a:lnTo>
                  <a:pt x="470980" y="264298"/>
                </a:lnTo>
                <a:lnTo>
                  <a:pt x="435039" y="290766"/>
                </a:lnTo>
                <a:lnTo>
                  <a:pt x="402179" y="320142"/>
                </a:lnTo>
                <a:lnTo>
                  <a:pt x="372606" y="352179"/>
                </a:lnTo>
                <a:lnTo>
                  <a:pt x="346528" y="386630"/>
                </a:lnTo>
                <a:lnTo>
                  <a:pt x="324149" y="423249"/>
                </a:lnTo>
                <a:lnTo>
                  <a:pt x="305677" y="461790"/>
                </a:lnTo>
                <a:lnTo>
                  <a:pt x="291317" y="502004"/>
                </a:lnTo>
                <a:lnTo>
                  <a:pt x="281277" y="543647"/>
                </a:lnTo>
                <a:lnTo>
                  <a:pt x="275763" y="586472"/>
                </a:lnTo>
                <a:lnTo>
                  <a:pt x="274980" y="630232"/>
                </a:lnTo>
                <a:lnTo>
                  <a:pt x="279136" y="674680"/>
                </a:lnTo>
                <a:lnTo>
                  <a:pt x="276558" y="681055"/>
                </a:lnTo>
                <a:lnTo>
                  <a:pt x="228669" y="689094"/>
                </a:lnTo>
                <a:lnTo>
                  <a:pt x="183303" y="703696"/>
                </a:lnTo>
                <a:lnTo>
                  <a:pt x="141203" y="724426"/>
                </a:lnTo>
                <a:lnTo>
                  <a:pt x="103112" y="750845"/>
                </a:lnTo>
                <a:lnTo>
                  <a:pt x="69776" y="782517"/>
                </a:lnTo>
                <a:lnTo>
                  <a:pt x="41938" y="819003"/>
                </a:lnTo>
                <a:lnTo>
                  <a:pt x="20130" y="860319"/>
                </a:lnTo>
                <a:lnTo>
                  <a:pt x="6226" y="903143"/>
                </a:lnTo>
                <a:lnTo>
                  <a:pt x="0" y="946679"/>
                </a:lnTo>
                <a:lnTo>
                  <a:pt x="1222" y="990134"/>
                </a:lnTo>
                <a:lnTo>
                  <a:pt x="9667" y="1032714"/>
                </a:lnTo>
                <a:lnTo>
                  <a:pt x="25108" y="1073623"/>
                </a:lnTo>
                <a:lnTo>
                  <a:pt x="47316" y="1112068"/>
                </a:lnTo>
                <a:lnTo>
                  <a:pt x="76065" y="1147255"/>
                </a:lnTo>
                <a:lnTo>
                  <a:pt x="111127" y="1178389"/>
                </a:lnTo>
                <a:lnTo>
                  <a:pt x="152276" y="1204676"/>
                </a:lnTo>
                <a:lnTo>
                  <a:pt x="118863" y="1243299"/>
                </a:lnTo>
                <a:lnTo>
                  <a:pt x="93629" y="1286108"/>
                </a:lnTo>
                <a:lnTo>
                  <a:pt x="76956" y="1332050"/>
                </a:lnTo>
                <a:lnTo>
                  <a:pt x="69221" y="1380077"/>
                </a:lnTo>
                <a:lnTo>
                  <a:pt x="70805" y="1429136"/>
                </a:lnTo>
                <a:lnTo>
                  <a:pt x="80686" y="1473911"/>
                </a:lnTo>
                <a:lnTo>
                  <a:pt x="97893" y="1515553"/>
                </a:lnTo>
                <a:lnTo>
                  <a:pt x="121719" y="1553554"/>
                </a:lnTo>
                <a:lnTo>
                  <a:pt x="151457" y="1587409"/>
                </a:lnTo>
                <a:lnTo>
                  <a:pt x="186399" y="1616610"/>
                </a:lnTo>
                <a:lnTo>
                  <a:pt x="225838" y="1640652"/>
                </a:lnTo>
                <a:lnTo>
                  <a:pt x="269067" y="1659029"/>
                </a:lnTo>
                <a:lnTo>
                  <a:pt x="315377" y="1671232"/>
                </a:lnTo>
                <a:lnTo>
                  <a:pt x="364063" y="1676757"/>
                </a:lnTo>
                <a:lnTo>
                  <a:pt x="414416" y="1675097"/>
                </a:lnTo>
                <a:lnTo>
                  <a:pt x="420207" y="1684101"/>
                </a:lnTo>
                <a:lnTo>
                  <a:pt x="447837" y="1722045"/>
                </a:lnTo>
                <a:lnTo>
                  <a:pt x="478549" y="1756963"/>
                </a:lnTo>
                <a:lnTo>
                  <a:pt x="512079" y="1788795"/>
                </a:lnTo>
                <a:lnTo>
                  <a:pt x="548161" y="1817482"/>
                </a:lnTo>
                <a:lnTo>
                  <a:pt x="586529" y="1842963"/>
                </a:lnTo>
                <a:lnTo>
                  <a:pt x="626918" y="1865177"/>
                </a:lnTo>
                <a:lnTo>
                  <a:pt x="669063" y="1884064"/>
                </a:lnTo>
                <a:lnTo>
                  <a:pt x="712697" y="1899564"/>
                </a:lnTo>
                <a:lnTo>
                  <a:pt x="757554" y="1911617"/>
                </a:lnTo>
                <a:lnTo>
                  <a:pt x="803371" y="1920162"/>
                </a:lnTo>
                <a:lnTo>
                  <a:pt x="849880" y="1925138"/>
                </a:lnTo>
                <a:lnTo>
                  <a:pt x="896816" y="1926486"/>
                </a:lnTo>
                <a:lnTo>
                  <a:pt x="943914" y="1924145"/>
                </a:lnTo>
                <a:lnTo>
                  <a:pt x="990907" y="1918054"/>
                </a:lnTo>
                <a:lnTo>
                  <a:pt x="1037532" y="1908154"/>
                </a:lnTo>
                <a:lnTo>
                  <a:pt x="1083520" y="1894384"/>
                </a:lnTo>
                <a:lnTo>
                  <a:pt x="1128608" y="1876684"/>
                </a:lnTo>
                <a:lnTo>
                  <a:pt x="1172530" y="1854993"/>
                </a:lnTo>
                <a:lnTo>
                  <a:pt x="1205802" y="1895139"/>
                </a:lnTo>
                <a:lnTo>
                  <a:pt x="1243658" y="1931309"/>
                </a:lnTo>
                <a:lnTo>
                  <a:pt x="1285660" y="1963208"/>
                </a:lnTo>
                <a:lnTo>
                  <a:pt x="1331374" y="1990542"/>
                </a:lnTo>
                <a:lnTo>
                  <a:pt x="1380364" y="2013018"/>
                </a:lnTo>
                <a:lnTo>
                  <a:pt x="1432194" y="2030341"/>
                </a:lnTo>
                <a:lnTo>
                  <a:pt x="1479834" y="2041128"/>
                </a:lnTo>
                <a:lnTo>
                  <a:pt x="1527506" y="2047363"/>
                </a:lnTo>
                <a:lnTo>
                  <a:pt x="1574910" y="2049192"/>
                </a:lnTo>
                <a:lnTo>
                  <a:pt x="1621746" y="2046764"/>
                </a:lnTo>
                <a:lnTo>
                  <a:pt x="1667713" y="2040223"/>
                </a:lnTo>
                <a:lnTo>
                  <a:pt x="1712511" y="2029716"/>
                </a:lnTo>
                <a:lnTo>
                  <a:pt x="1755839" y="2015391"/>
                </a:lnTo>
                <a:lnTo>
                  <a:pt x="1797397" y="1997393"/>
                </a:lnTo>
                <a:lnTo>
                  <a:pt x="1836884" y="1975869"/>
                </a:lnTo>
                <a:lnTo>
                  <a:pt x="1873999" y="1950966"/>
                </a:lnTo>
                <a:lnTo>
                  <a:pt x="1908442" y="1922830"/>
                </a:lnTo>
                <a:lnTo>
                  <a:pt x="1939913" y="1891608"/>
                </a:lnTo>
                <a:lnTo>
                  <a:pt x="1968111" y="1857446"/>
                </a:lnTo>
                <a:lnTo>
                  <a:pt x="1992735" y="1820491"/>
                </a:lnTo>
                <a:lnTo>
                  <a:pt x="2013484" y="1780889"/>
                </a:lnTo>
                <a:lnTo>
                  <a:pt x="2030059" y="1738788"/>
                </a:lnTo>
                <a:lnTo>
                  <a:pt x="2080004" y="1762928"/>
                </a:lnTo>
                <a:lnTo>
                  <a:pt x="2132876" y="1780542"/>
                </a:lnTo>
                <a:lnTo>
                  <a:pt x="2187904" y="1791426"/>
                </a:lnTo>
                <a:lnTo>
                  <a:pt x="2244321" y="1795379"/>
                </a:lnTo>
                <a:lnTo>
                  <a:pt x="2295878" y="1792848"/>
                </a:lnTo>
                <a:lnTo>
                  <a:pt x="2345574" y="1784723"/>
                </a:lnTo>
                <a:lnTo>
                  <a:pt x="2393021" y="1771352"/>
                </a:lnTo>
                <a:lnTo>
                  <a:pt x="2437830" y="1753082"/>
                </a:lnTo>
                <a:lnTo>
                  <a:pt x="2479615" y="1730258"/>
                </a:lnTo>
                <a:lnTo>
                  <a:pt x="2517986" y="1703228"/>
                </a:lnTo>
                <a:lnTo>
                  <a:pt x="2552556" y="1672339"/>
                </a:lnTo>
                <a:lnTo>
                  <a:pt x="2582936" y="1637938"/>
                </a:lnTo>
                <a:lnTo>
                  <a:pt x="2608739" y="1600370"/>
                </a:lnTo>
                <a:lnTo>
                  <a:pt x="2629577" y="1559984"/>
                </a:lnTo>
                <a:lnTo>
                  <a:pt x="2645061" y="1517125"/>
                </a:lnTo>
                <a:lnTo>
                  <a:pt x="2654804" y="1472140"/>
                </a:lnTo>
                <a:lnTo>
                  <a:pt x="2658417" y="1425377"/>
                </a:lnTo>
                <a:lnTo>
                  <a:pt x="2706956" y="1416736"/>
                </a:lnTo>
                <a:lnTo>
                  <a:pt x="2754082" y="1403674"/>
                </a:lnTo>
                <a:lnTo>
                  <a:pt x="2799434" y="1386327"/>
                </a:lnTo>
                <a:lnTo>
                  <a:pt x="2842655" y="1364831"/>
                </a:lnTo>
                <a:lnTo>
                  <a:pt x="2883385" y="1339322"/>
                </a:lnTo>
                <a:lnTo>
                  <a:pt x="2923241" y="1308273"/>
                </a:lnTo>
                <a:lnTo>
                  <a:pt x="2958479" y="1274201"/>
                </a:lnTo>
                <a:lnTo>
                  <a:pt x="2989047" y="1237481"/>
                </a:lnTo>
                <a:lnTo>
                  <a:pt x="3014889" y="1198485"/>
                </a:lnTo>
                <a:lnTo>
                  <a:pt x="3035953" y="1157589"/>
                </a:lnTo>
                <a:lnTo>
                  <a:pt x="3052183" y="1115167"/>
                </a:lnTo>
                <a:lnTo>
                  <a:pt x="3063527" y="1071591"/>
                </a:lnTo>
                <a:lnTo>
                  <a:pt x="3069930" y="1027236"/>
                </a:lnTo>
                <a:lnTo>
                  <a:pt x="3071338" y="982475"/>
                </a:lnTo>
                <a:lnTo>
                  <a:pt x="3067698" y="937684"/>
                </a:lnTo>
                <a:lnTo>
                  <a:pt x="3058955" y="893235"/>
                </a:lnTo>
                <a:lnTo>
                  <a:pt x="3045056" y="849502"/>
                </a:lnTo>
                <a:lnTo>
                  <a:pt x="3025946" y="806861"/>
                </a:lnTo>
                <a:lnTo>
                  <a:pt x="3001571" y="765683"/>
                </a:lnTo>
                <a:lnTo>
                  <a:pt x="2971879" y="726344"/>
                </a:lnTo>
                <a:lnTo>
                  <a:pt x="2976865" y="715234"/>
                </a:lnTo>
                <a:lnTo>
                  <a:pt x="2999393" y="635068"/>
                </a:lnTo>
                <a:lnTo>
                  <a:pt x="3002625" y="589356"/>
                </a:lnTo>
                <a:lnTo>
                  <a:pt x="2999240" y="544414"/>
                </a:lnTo>
                <a:lnTo>
                  <a:pt x="2989555" y="500744"/>
                </a:lnTo>
                <a:lnTo>
                  <a:pt x="2973887" y="458851"/>
                </a:lnTo>
                <a:lnTo>
                  <a:pt x="2952553" y="419240"/>
                </a:lnTo>
                <a:lnTo>
                  <a:pt x="2925869" y="382415"/>
                </a:lnTo>
                <a:lnTo>
                  <a:pt x="2894153" y="348879"/>
                </a:lnTo>
                <a:lnTo>
                  <a:pt x="2857721" y="319138"/>
                </a:lnTo>
                <a:lnTo>
                  <a:pt x="2816891" y="293696"/>
                </a:lnTo>
                <a:lnTo>
                  <a:pt x="2771979" y="273058"/>
                </a:lnTo>
                <a:lnTo>
                  <a:pt x="2723302" y="257726"/>
                </a:lnTo>
                <a:lnTo>
                  <a:pt x="2707715" y="205579"/>
                </a:lnTo>
                <a:lnTo>
                  <a:pt x="2682674" y="156987"/>
                </a:lnTo>
                <a:lnTo>
                  <a:pt x="2648842" y="112990"/>
                </a:lnTo>
                <a:lnTo>
                  <a:pt x="2606881" y="74630"/>
                </a:lnTo>
                <a:lnTo>
                  <a:pt x="2565582" y="47340"/>
                </a:lnTo>
                <a:lnTo>
                  <a:pt x="2521447" y="26338"/>
                </a:lnTo>
                <a:lnTo>
                  <a:pt x="2475230" y="11566"/>
                </a:lnTo>
                <a:lnTo>
                  <a:pt x="2427682" y="2970"/>
                </a:lnTo>
                <a:lnTo>
                  <a:pt x="2379554" y="493"/>
                </a:lnTo>
                <a:lnTo>
                  <a:pt x="2331599" y="4078"/>
                </a:lnTo>
                <a:lnTo>
                  <a:pt x="2284569" y="13669"/>
                </a:lnTo>
                <a:lnTo>
                  <a:pt x="2239216" y="29211"/>
                </a:lnTo>
                <a:lnTo>
                  <a:pt x="2196292" y="50647"/>
                </a:lnTo>
                <a:lnTo>
                  <a:pt x="2156548" y="77922"/>
                </a:lnTo>
                <a:lnTo>
                  <a:pt x="2120737" y="110978"/>
                </a:lnTo>
                <a:lnTo>
                  <a:pt x="2097688" y="86522"/>
                </a:lnTo>
                <a:lnTo>
                  <a:pt x="2043365" y="45670"/>
                </a:lnTo>
                <a:lnTo>
                  <a:pt x="1965820" y="12563"/>
                </a:lnTo>
                <a:lnTo>
                  <a:pt x="1917897" y="2759"/>
                </a:lnTo>
                <a:lnTo>
                  <a:pt x="1869708" y="0"/>
                </a:lnTo>
                <a:close/>
              </a:path>
            </a:pathLst>
          </a:custGeom>
          <a:solidFill>
            <a:srgbClr val="0000DC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886535" y="4688169"/>
            <a:ext cx="1536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Institutions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12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46234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Role</a:t>
            </a:r>
            <a:r>
              <a:rPr spc="-30" dirty="0"/>
              <a:t>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spc="-5" dirty="0"/>
              <a:t>institutions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13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597" y="1617296"/>
            <a:ext cx="10707370" cy="4147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5080" indent="-179705" algn="just">
              <a:lnSpc>
                <a:spcPct val="130000"/>
              </a:lnSpc>
              <a:spcBef>
                <a:spcPts val="100"/>
              </a:spcBef>
              <a:buClr>
                <a:srgbClr val="0000DC"/>
              </a:buClr>
              <a:buChar char="—"/>
              <a:tabLst>
                <a:tab pos="193040" algn="l"/>
              </a:tabLst>
            </a:pPr>
            <a:r>
              <a:rPr sz="2600" spc="-5" dirty="0">
                <a:latin typeface="Arial MT"/>
                <a:cs typeface="Arial MT"/>
              </a:rPr>
              <a:t>Douglass</a:t>
            </a:r>
            <a:r>
              <a:rPr sz="2600" dirty="0">
                <a:latin typeface="Arial MT"/>
                <a:cs typeface="Arial MT"/>
              </a:rPr>
              <a:t> North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(1993):</a:t>
            </a:r>
            <a:r>
              <a:rPr sz="26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“</a:t>
            </a:r>
            <a:r>
              <a:rPr sz="2600" i="1" spc="-5" dirty="0">
                <a:latin typeface="Arial"/>
                <a:cs typeface="Arial"/>
              </a:rPr>
              <a:t>Institutions</a:t>
            </a:r>
            <a:r>
              <a:rPr sz="2600" i="1" dirty="0">
                <a:latin typeface="Arial"/>
                <a:cs typeface="Arial"/>
              </a:rPr>
              <a:t> are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the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humanly</a:t>
            </a:r>
            <a:r>
              <a:rPr sz="2600" i="1" spc="725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devised </a:t>
            </a:r>
            <a:r>
              <a:rPr sz="2600" i="1" dirty="0">
                <a:latin typeface="Arial"/>
                <a:cs typeface="Arial"/>
              </a:rPr>
              <a:t> constraints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that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structure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human</a:t>
            </a:r>
            <a:r>
              <a:rPr sz="2600" i="1" dirty="0">
                <a:latin typeface="Arial"/>
                <a:cs typeface="Arial"/>
              </a:rPr>
              <a:t> interaction.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They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are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made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up</a:t>
            </a:r>
            <a:r>
              <a:rPr sz="2600" i="1" spc="720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of 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formal</a:t>
            </a:r>
            <a:r>
              <a:rPr sz="2600" i="1" dirty="0">
                <a:latin typeface="Arial"/>
                <a:cs typeface="Arial"/>
              </a:rPr>
              <a:t> constraints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(rules,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laws,</a:t>
            </a:r>
            <a:r>
              <a:rPr sz="2600" i="1" dirty="0">
                <a:latin typeface="Arial"/>
                <a:cs typeface="Arial"/>
              </a:rPr>
              <a:t> constitutions),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informal</a:t>
            </a:r>
            <a:r>
              <a:rPr sz="2600" i="1" dirty="0">
                <a:latin typeface="Arial"/>
                <a:cs typeface="Arial"/>
              </a:rPr>
              <a:t> constraints 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(norms </a:t>
            </a:r>
            <a:r>
              <a:rPr sz="2600" i="1" dirty="0">
                <a:latin typeface="Arial"/>
                <a:cs typeface="Arial"/>
              </a:rPr>
              <a:t>of </a:t>
            </a:r>
            <a:r>
              <a:rPr sz="2600" i="1" spc="-5" dirty="0">
                <a:latin typeface="Arial"/>
                <a:cs typeface="Arial"/>
              </a:rPr>
              <a:t>behavior, </a:t>
            </a:r>
            <a:r>
              <a:rPr sz="2600" i="1" dirty="0">
                <a:latin typeface="Arial"/>
                <a:cs typeface="Arial"/>
              </a:rPr>
              <a:t>conventions, and </a:t>
            </a:r>
            <a:r>
              <a:rPr sz="2600" i="1" spc="-5" dirty="0">
                <a:latin typeface="Arial"/>
                <a:cs typeface="Arial"/>
              </a:rPr>
              <a:t>self imposed </a:t>
            </a:r>
            <a:r>
              <a:rPr sz="2600" i="1" dirty="0">
                <a:latin typeface="Arial"/>
                <a:cs typeface="Arial"/>
              </a:rPr>
              <a:t>codes of conduct), </a:t>
            </a:r>
            <a:r>
              <a:rPr sz="2600" i="1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and</a:t>
            </a:r>
            <a:r>
              <a:rPr sz="2600" i="1" spc="-10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their</a:t>
            </a:r>
            <a:r>
              <a:rPr sz="2600" i="1" spc="-10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enforcement</a:t>
            </a:r>
            <a:r>
              <a:rPr sz="2600" i="1" dirty="0">
                <a:latin typeface="Arial"/>
                <a:cs typeface="Arial"/>
              </a:rPr>
              <a:t> characteristics</a:t>
            </a:r>
            <a:r>
              <a:rPr sz="2600" dirty="0">
                <a:latin typeface="Arial MT"/>
                <a:cs typeface="Arial MT"/>
              </a:rPr>
              <a:t>.”</a:t>
            </a:r>
            <a:endParaRPr sz="2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00DC"/>
              </a:buClr>
              <a:buFont typeface="Arial MT"/>
              <a:buChar char="—"/>
            </a:pPr>
            <a:endParaRPr sz="3500">
              <a:latin typeface="Arial MT"/>
              <a:cs typeface="Arial MT"/>
            </a:endParaRPr>
          </a:p>
          <a:p>
            <a:pPr marL="192405" marR="7620" indent="-180340" algn="just">
              <a:lnSpc>
                <a:spcPct val="130000"/>
              </a:lnSpc>
              <a:buClr>
                <a:srgbClr val="0000DC"/>
              </a:buClr>
              <a:buChar char="—"/>
              <a:tabLst>
                <a:tab pos="193040" algn="l"/>
              </a:tabLst>
            </a:pPr>
            <a:r>
              <a:rPr sz="2600" spc="-5" dirty="0">
                <a:latin typeface="Arial MT"/>
                <a:cs typeface="Arial MT"/>
              </a:rPr>
              <a:t>Institutional</a:t>
            </a:r>
            <a:r>
              <a:rPr sz="26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framework</a:t>
            </a:r>
            <a:r>
              <a:rPr sz="2600" dirty="0">
                <a:latin typeface="Arial MT"/>
                <a:cs typeface="Arial MT"/>
              </a:rPr>
              <a:t> affects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directly</a:t>
            </a:r>
            <a:r>
              <a:rPr sz="26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market</a:t>
            </a:r>
            <a:r>
              <a:rPr sz="26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equilibriums</a:t>
            </a:r>
            <a:r>
              <a:rPr sz="26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and </a:t>
            </a:r>
            <a:r>
              <a:rPr sz="2600" dirty="0">
                <a:latin typeface="Arial MT"/>
                <a:cs typeface="Arial MT"/>
              </a:rPr>
              <a:t> effectiveness</a:t>
            </a:r>
            <a:r>
              <a:rPr sz="2600" spc="-3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of EP instruments.</a:t>
            </a:r>
            <a:endParaRPr sz="2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6824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Objectives</a:t>
            </a:r>
            <a:r>
              <a:rPr spc="5" dirty="0"/>
              <a:t> </a:t>
            </a:r>
            <a:r>
              <a:rPr spc="-5" dirty="0"/>
              <a:t>of </a:t>
            </a:r>
            <a:r>
              <a:rPr spc="-10" dirty="0"/>
              <a:t>EP</a:t>
            </a:r>
            <a:r>
              <a:rPr spc="-15" dirty="0"/>
              <a:t> </a:t>
            </a:r>
            <a:r>
              <a:rPr spc="-10" dirty="0"/>
              <a:t>(examples)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14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7" y="1716132"/>
            <a:ext cx="10614660" cy="417195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91770" indent="-179705">
              <a:lnSpc>
                <a:spcPct val="100000"/>
              </a:lnSpc>
              <a:spcBef>
                <a:spcPts val="535"/>
              </a:spcBef>
              <a:buClr>
                <a:srgbClr val="0000DC"/>
              </a:buClr>
              <a:buChar char="—"/>
              <a:tabLst>
                <a:tab pos="191770" algn="l"/>
                <a:tab pos="192405" algn="l"/>
              </a:tabLst>
            </a:pPr>
            <a:r>
              <a:rPr sz="2800" spc="-5" dirty="0">
                <a:latin typeface="Arial MT"/>
                <a:cs typeface="Arial MT"/>
              </a:rPr>
              <a:t>Humphrey-Hawkins</a:t>
            </a:r>
            <a:r>
              <a:rPr sz="2800" spc="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Act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(USA):</a:t>
            </a:r>
            <a:endParaRPr sz="2800">
              <a:latin typeface="Arial MT"/>
              <a:cs typeface="Arial MT"/>
            </a:endParaRPr>
          </a:p>
          <a:p>
            <a:pPr marL="443865" marR="641985" lvl="1" indent="-178435">
              <a:lnSpc>
                <a:spcPts val="2160"/>
              </a:lnSpc>
              <a:spcBef>
                <a:spcPts val="59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sz="2000" spc="-5" dirty="0">
                <a:latin typeface="Arial MT"/>
                <a:cs typeface="Arial MT"/>
              </a:rPr>
              <a:t>“</a:t>
            </a:r>
            <a:r>
              <a:rPr sz="2000" i="1" spc="-5" dirty="0">
                <a:latin typeface="Arial"/>
                <a:cs typeface="Arial"/>
              </a:rPr>
              <a:t>promote</a:t>
            </a:r>
            <a:r>
              <a:rPr sz="2000" i="1" spc="-3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full</a:t>
            </a:r>
            <a:r>
              <a:rPr sz="2000" i="1" spc="1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employment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and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production,</a:t>
            </a:r>
            <a:r>
              <a:rPr sz="2000" i="1" spc="-4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increased</a:t>
            </a:r>
            <a:r>
              <a:rPr sz="2000" i="1" spc="-4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real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income,</a:t>
            </a:r>
            <a:r>
              <a:rPr sz="2000" i="1" dirty="0">
                <a:latin typeface="Arial"/>
                <a:cs typeface="Arial"/>
              </a:rPr>
              <a:t> balanced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growth,</a:t>
            </a:r>
            <a:r>
              <a:rPr sz="2000" i="1" spc="-3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 </a:t>
            </a:r>
            <a:r>
              <a:rPr sz="2000" i="1" spc="-54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balanced Federal budget, adequate productivity growth, proper </a:t>
            </a:r>
            <a:r>
              <a:rPr sz="2000" i="1" spc="-5" dirty="0">
                <a:latin typeface="Arial"/>
                <a:cs typeface="Arial"/>
              </a:rPr>
              <a:t>attention to national </a:t>
            </a:r>
            <a:r>
              <a:rPr sz="2000" i="1" dirty="0">
                <a:latin typeface="Arial"/>
                <a:cs typeface="Arial"/>
              </a:rPr>
              <a:t> priorities,</a:t>
            </a:r>
            <a:r>
              <a:rPr sz="2000" i="1" spc="-4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achievement</a:t>
            </a:r>
            <a:r>
              <a:rPr sz="2000" i="1" spc="-3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-2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an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improved</a:t>
            </a:r>
            <a:r>
              <a:rPr sz="2000" i="1" spc="-3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trade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balance..</a:t>
            </a:r>
            <a:r>
              <a:rPr sz="2000" dirty="0">
                <a:latin typeface="Arial MT"/>
                <a:cs typeface="Arial MT"/>
              </a:rPr>
              <a:t>”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0000DC"/>
              </a:buClr>
              <a:buFont typeface="Arial MT"/>
              <a:buChar char="—"/>
            </a:pPr>
            <a:endParaRPr sz="2500">
              <a:latin typeface="Arial MT"/>
              <a:cs typeface="Arial MT"/>
            </a:endParaRPr>
          </a:p>
          <a:p>
            <a:pPr marL="191770" indent="-179705">
              <a:lnSpc>
                <a:spcPct val="100000"/>
              </a:lnSpc>
              <a:buClr>
                <a:srgbClr val="0000DC"/>
              </a:buClr>
              <a:buChar char="—"/>
              <a:tabLst>
                <a:tab pos="191770" algn="l"/>
                <a:tab pos="192405" algn="l"/>
              </a:tabLst>
            </a:pPr>
            <a:r>
              <a:rPr sz="2800" spc="-5" dirty="0">
                <a:latin typeface="Arial MT"/>
                <a:cs typeface="Arial MT"/>
              </a:rPr>
              <a:t>Article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3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 </a:t>
            </a:r>
            <a:r>
              <a:rPr sz="2800" spc="-5" dirty="0">
                <a:latin typeface="Arial MT"/>
                <a:cs typeface="Arial MT"/>
              </a:rPr>
              <a:t>the Treaty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on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EU:</a:t>
            </a:r>
            <a:endParaRPr sz="2800">
              <a:latin typeface="Arial MT"/>
              <a:cs typeface="Arial MT"/>
            </a:endParaRPr>
          </a:p>
          <a:p>
            <a:pPr marL="443865" marR="5080" lvl="1" indent="-178435">
              <a:lnSpc>
                <a:spcPts val="2160"/>
              </a:lnSpc>
              <a:spcBef>
                <a:spcPts val="595"/>
              </a:spcBef>
              <a:buClr>
                <a:srgbClr val="0000DC"/>
              </a:buClr>
              <a:buFont typeface="Arial MT"/>
              <a:buChar char="—"/>
              <a:tabLst>
                <a:tab pos="443865" algn="l"/>
                <a:tab pos="444500" algn="l"/>
              </a:tabLst>
            </a:pPr>
            <a:r>
              <a:rPr sz="2000" i="1" dirty="0">
                <a:latin typeface="Arial"/>
                <a:cs typeface="Arial"/>
              </a:rPr>
              <a:t>“work</a:t>
            </a:r>
            <a:r>
              <a:rPr sz="2000" i="1" spc="-3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for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the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sustainable</a:t>
            </a:r>
            <a:r>
              <a:rPr sz="2000" i="1" spc="-4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development</a:t>
            </a:r>
            <a:r>
              <a:rPr sz="2000" i="1" spc="-3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Europe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based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on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balanced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economic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growth</a:t>
            </a:r>
            <a:r>
              <a:rPr sz="2000" i="1" spc="-4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and </a:t>
            </a:r>
            <a:r>
              <a:rPr sz="2000" i="1" spc="-54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price </a:t>
            </a:r>
            <a:r>
              <a:rPr sz="2000" i="1" spc="-5" dirty="0">
                <a:latin typeface="Arial"/>
                <a:cs typeface="Arial"/>
              </a:rPr>
              <a:t>stability, </a:t>
            </a:r>
            <a:r>
              <a:rPr sz="2000" i="1" dirty="0">
                <a:latin typeface="Arial"/>
                <a:cs typeface="Arial"/>
              </a:rPr>
              <a:t>a highly </a:t>
            </a:r>
            <a:r>
              <a:rPr sz="2000" i="1" spc="-5" dirty="0">
                <a:latin typeface="Arial"/>
                <a:cs typeface="Arial"/>
              </a:rPr>
              <a:t>competitive </a:t>
            </a:r>
            <a:r>
              <a:rPr sz="2000" i="1" dirty="0">
                <a:latin typeface="Arial"/>
                <a:cs typeface="Arial"/>
              </a:rPr>
              <a:t>social market economy, </a:t>
            </a:r>
            <a:r>
              <a:rPr sz="2000" i="1" spc="-5" dirty="0">
                <a:latin typeface="Arial"/>
                <a:cs typeface="Arial"/>
              </a:rPr>
              <a:t>aiming </a:t>
            </a:r>
            <a:r>
              <a:rPr sz="2000" i="1" dirty="0">
                <a:latin typeface="Arial"/>
                <a:cs typeface="Arial"/>
              </a:rPr>
              <a:t>at </a:t>
            </a:r>
            <a:r>
              <a:rPr sz="2000" i="1" spc="-5" dirty="0">
                <a:latin typeface="Arial"/>
                <a:cs typeface="Arial"/>
              </a:rPr>
              <a:t>full employment </a:t>
            </a:r>
            <a:r>
              <a:rPr sz="2000" i="1" dirty="0">
                <a:latin typeface="Arial"/>
                <a:cs typeface="Arial"/>
              </a:rPr>
              <a:t>and 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social progress, and a high level of protection and </a:t>
            </a:r>
            <a:r>
              <a:rPr sz="2000" i="1" spc="-5" dirty="0">
                <a:latin typeface="Arial"/>
                <a:cs typeface="Arial"/>
              </a:rPr>
              <a:t>improvement </a:t>
            </a:r>
            <a:r>
              <a:rPr sz="2000" i="1" dirty="0">
                <a:latin typeface="Arial"/>
                <a:cs typeface="Arial"/>
              </a:rPr>
              <a:t>the </a:t>
            </a:r>
            <a:r>
              <a:rPr sz="2000" i="1" spc="-5" dirty="0">
                <a:latin typeface="Arial"/>
                <a:cs typeface="Arial"/>
              </a:rPr>
              <a:t>quality </a:t>
            </a:r>
            <a:r>
              <a:rPr sz="2000" i="1" dirty="0">
                <a:latin typeface="Arial"/>
                <a:cs typeface="Arial"/>
              </a:rPr>
              <a:t>of the 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environment.”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 MT"/>
                <a:cs typeface="Arial MT"/>
              </a:rPr>
              <a:t>=&gt;</a:t>
            </a:r>
            <a:r>
              <a:rPr sz="2800" dirty="0">
                <a:latin typeface="Arial MT"/>
                <a:cs typeface="Arial MT"/>
              </a:rPr>
              <a:t> Objectives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EP</a:t>
            </a:r>
            <a:r>
              <a:rPr sz="2800" spc="-5" dirty="0">
                <a:latin typeface="Arial MT"/>
                <a:cs typeface="Arial MT"/>
              </a:rPr>
              <a:t> are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numerous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and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sometimes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contradictory.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7840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EP</a:t>
            </a:r>
            <a:r>
              <a:rPr spc="-20" dirty="0"/>
              <a:t> </a:t>
            </a:r>
            <a:r>
              <a:rPr spc="-5" dirty="0"/>
              <a:t>as</a:t>
            </a:r>
            <a:r>
              <a:rPr spc="5" dirty="0"/>
              <a:t> </a:t>
            </a:r>
            <a:r>
              <a:rPr spc="-5" dirty="0"/>
              <a:t>a </a:t>
            </a:r>
            <a:r>
              <a:rPr spc="-10" dirty="0"/>
              <a:t>succession</a:t>
            </a:r>
            <a:r>
              <a:rPr spc="20" dirty="0"/>
              <a:t> </a:t>
            </a:r>
            <a:r>
              <a:rPr spc="-5" dirty="0"/>
              <a:t>of</a:t>
            </a:r>
            <a:r>
              <a:rPr spc="10" dirty="0"/>
              <a:t> </a:t>
            </a:r>
            <a:r>
              <a:rPr spc="-5" dirty="0"/>
              <a:t>trade-offs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15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7" y="1617296"/>
            <a:ext cx="10695940" cy="4147185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103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sz="2600" dirty="0">
                <a:latin typeface="Arial MT"/>
                <a:cs typeface="Arial MT"/>
              </a:rPr>
              <a:t>Number</a:t>
            </a:r>
            <a:r>
              <a:rPr sz="2600" spc="-4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of instruments</a:t>
            </a:r>
            <a:r>
              <a:rPr sz="2600" spc="-3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&lt;</a:t>
            </a:r>
            <a:r>
              <a:rPr sz="2600" spc="-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number</a:t>
            </a:r>
            <a:r>
              <a:rPr sz="2600" spc="-4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of objectives</a:t>
            </a: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2600" dirty="0">
                <a:latin typeface="Arial MT"/>
                <a:cs typeface="Arial MT"/>
              </a:rPr>
              <a:t>=&gt;</a:t>
            </a:r>
            <a:r>
              <a:rPr sz="2600" spc="-2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there</a:t>
            </a:r>
            <a:r>
              <a:rPr sz="2600" spc="1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are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inevitable</a:t>
            </a:r>
            <a:r>
              <a:rPr sz="2600" spc="-20" dirty="0">
                <a:latin typeface="Arial MT"/>
                <a:cs typeface="Arial MT"/>
              </a:rPr>
              <a:t> </a:t>
            </a:r>
            <a:r>
              <a:rPr sz="2600" i="1" spc="-5" dirty="0">
                <a:latin typeface="Arial"/>
                <a:cs typeface="Arial"/>
              </a:rPr>
              <a:t>trade-offs</a:t>
            </a:r>
            <a:endParaRPr sz="2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00" dirty="0">
              <a:latin typeface="Arial"/>
              <a:cs typeface="Arial"/>
            </a:endParaRPr>
          </a:p>
          <a:p>
            <a:pPr marL="192405" marR="5080" indent="-180340">
              <a:lnSpc>
                <a:spcPct val="13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lang="cs-CZ" sz="2600" spc="-5" dirty="0">
                <a:latin typeface="Arial MT"/>
                <a:cs typeface="Arial MT"/>
              </a:rPr>
              <a:t>T</a:t>
            </a:r>
            <a:r>
              <a:rPr sz="2600" spc="-5" dirty="0">
                <a:latin typeface="Arial MT"/>
                <a:cs typeface="Arial MT"/>
              </a:rPr>
              <a:t>o </a:t>
            </a:r>
            <a:r>
              <a:rPr sz="2600" dirty="0">
                <a:latin typeface="Arial MT"/>
                <a:cs typeface="Arial MT"/>
              </a:rPr>
              <a:t>reach an independent objectives government needs at least an equal number</a:t>
            </a:r>
            <a:r>
              <a:rPr sz="2600" spc="-2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of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EP instruments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00" dirty="0">
              <a:latin typeface="Arial MT"/>
              <a:cs typeface="Arial MT"/>
            </a:endParaRPr>
          </a:p>
          <a:p>
            <a:pPr marL="192405" marR="726440" indent="-180340">
              <a:lnSpc>
                <a:spcPct val="130000"/>
              </a:lnSpc>
              <a:spcBef>
                <a:spcPts val="5"/>
              </a:spcBef>
              <a:tabLst>
                <a:tab pos="192405" algn="l"/>
              </a:tabLst>
            </a:pPr>
            <a:r>
              <a:rPr sz="2600" spc="-2575" dirty="0">
                <a:solidFill>
                  <a:srgbClr val="0000DC"/>
                </a:solidFill>
                <a:latin typeface="Arial MT"/>
                <a:cs typeface="Arial MT"/>
              </a:rPr>
              <a:t>̶	</a:t>
            </a:r>
            <a:r>
              <a:rPr sz="2600" i="1" dirty="0">
                <a:latin typeface="Arial"/>
                <a:cs typeface="Arial"/>
              </a:rPr>
              <a:t>=&gt; Tinbergen </a:t>
            </a:r>
            <a:r>
              <a:rPr sz="2600" i="1" spc="-5" dirty="0">
                <a:latin typeface="Arial"/>
                <a:cs typeface="Arial"/>
              </a:rPr>
              <a:t>rule: </a:t>
            </a:r>
            <a:r>
              <a:rPr sz="2600" spc="-5" dirty="0">
                <a:latin typeface="Arial MT"/>
                <a:cs typeface="Arial MT"/>
              </a:rPr>
              <a:t>to </a:t>
            </a:r>
            <a:r>
              <a:rPr sz="2600" dirty="0">
                <a:latin typeface="Arial MT"/>
                <a:cs typeface="Arial MT"/>
              </a:rPr>
              <a:t>reach an independent objectives government </a:t>
            </a:r>
            <a:r>
              <a:rPr sz="2600" spc="-7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needs</a:t>
            </a:r>
            <a:r>
              <a:rPr sz="2600" spc="-1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at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least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an equal</a:t>
            </a:r>
            <a:r>
              <a:rPr sz="2600" spc="-2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number</a:t>
            </a:r>
            <a:r>
              <a:rPr sz="2600" spc="-2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of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EP instruments</a:t>
            </a:r>
            <a:r>
              <a:rPr sz="2600" i="1" dirty="0">
                <a:latin typeface="Arial"/>
                <a:cs typeface="Arial"/>
              </a:rPr>
              <a:t>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 marR="5080">
              <a:lnSpc>
                <a:spcPts val="4010"/>
              </a:lnSpc>
              <a:spcBef>
                <a:spcPts val="885"/>
              </a:spcBef>
            </a:pPr>
            <a:r>
              <a:rPr spc="-10" dirty="0"/>
              <a:t>Economic</a:t>
            </a:r>
            <a:r>
              <a:rPr spc="5" dirty="0"/>
              <a:t> </a:t>
            </a:r>
            <a:r>
              <a:rPr spc="-10" dirty="0"/>
              <a:t>management</a:t>
            </a:r>
            <a:r>
              <a:rPr spc="50" dirty="0"/>
              <a:t> </a:t>
            </a:r>
            <a:r>
              <a:rPr spc="-10" dirty="0"/>
              <a:t>vs.</a:t>
            </a:r>
            <a:r>
              <a:rPr spc="20" dirty="0"/>
              <a:t> </a:t>
            </a:r>
            <a:r>
              <a:rPr spc="-5" dirty="0"/>
              <a:t>structural </a:t>
            </a:r>
            <a:r>
              <a:rPr spc="-1095" dirty="0"/>
              <a:t> </a:t>
            </a:r>
            <a:r>
              <a:rPr spc="-5" dirty="0"/>
              <a:t>reform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7" y="1612245"/>
            <a:ext cx="6558915" cy="412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5715" indent="-180340" algn="just">
              <a:lnSpc>
                <a:spcPct val="140000"/>
              </a:lnSpc>
              <a:spcBef>
                <a:spcPts val="100"/>
              </a:spcBef>
              <a:buClr>
                <a:srgbClr val="0000DC"/>
              </a:buClr>
              <a:buChar char="—"/>
              <a:tabLst>
                <a:tab pos="193040" algn="l"/>
              </a:tabLst>
            </a:pPr>
            <a:r>
              <a:rPr sz="2400" spc="-5" dirty="0">
                <a:latin typeface="Arial MT"/>
                <a:cs typeface="Arial MT"/>
              </a:rPr>
              <a:t>Economic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management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uses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standard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instruments such as </a:t>
            </a:r>
            <a:r>
              <a:rPr sz="2400" dirty="0">
                <a:latin typeface="Arial MT"/>
                <a:cs typeface="Arial MT"/>
              </a:rPr>
              <a:t>tax </a:t>
            </a:r>
            <a:r>
              <a:rPr sz="2400" spc="-5" dirty="0">
                <a:latin typeface="Arial MT"/>
                <a:cs typeface="Arial MT"/>
              </a:rPr>
              <a:t>rates, interest rates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public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spending.</a:t>
            </a:r>
            <a:endParaRPr sz="24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Font typeface="Arial MT"/>
              <a:buChar char="—"/>
            </a:pPr>
            <a:endParaRPr sz="3500" dirty="0">
              <a:latin typeface="Arial MT"/>
              <a:cs typeface="Arial MT"/>
            </a:endParaRPr>
          </a:p>
          <a:p>
            <a:pPr marL="192405" marR="5080" indent="-180340" algn="just">
              <a:lnSpc>
                <a:spcPct val="140000"/>
              </a:lnSpc>
              <a:buClr>
                <a:srgbClr val="0000DC"/>
              </a:buClr>
              <a:buChar char="—"/>
              <a:tabLst>
                <a:tab pos="193040" algn="l"/>
              </a:tabLst>
            </a:pPr>
            <a:r>
              <a:rPr sz="2400" spc="-5" dirty="0">
                <a:latin typeface="Arial MT"/>
                <a:cs typeface="Arial MT"/>
              </a:rPr>
              <a:t>Structural reforms aim </a:t>
            </a:r>
            <a:r>
              <a:rPr sz="2400" dirty="0">
                <a:latin typeface="Arial MT"/>
                <a:cs typeface="Arial MT"/>
              </a:rPr>
              <a:t>to </a:t>
            </a:r>
            <a:r>
              <a:rPr sz="2400" spc="-5" dirty="0">
                <a:latin typeface="Arial MT"/>
                <a:cs typeface="Arial MT"/>
              </a:rPr>
              <a:t>modify EP trade-offs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by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changing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spc="6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institutions</a:t>
            </a:r>
            <a:r>
              <a:rPr sz="2400" spc="66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(CB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independence,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choosing</a:t>
            </a:r>
            <a:r>
              <a:rPr sz="2400" dirty="0">
                <a:latin typeface="Arial MT"/>
                <a:cs typeface="Arial MT"/>
              </a:rPr>
              <a:t> a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currency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regime,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adopting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framework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budgetary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policy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etc.)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18476" y="2345436"/>
            <a:ext cx="4385982" cy="26073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16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8" y="591475"/>
            <a:ext cx="10494101" cy="114363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 marR="5080">
              <a:lnSpc>
                <a:spcPts val="4010"/>
              </a:lnSpc>
              <a:spcBef>
                <a:spcPts val="885"/>
              </a:spcBef>
            </a:pPr>
            <a:r>
              <a:rPr spc="-5" dirty="0"/>
              <a:t>Structural</a:t>
            </a:r>
            <a:r>
              <a:rPr spc="25" dirty="0"/>
              <a:t> </a:t>
            </a:r>
            <a:r>
              <a:rPr spc="-5" dirty="0"/>
              <a:t>reforms</a:t>
            </a:r>
            <a:r>
              <a:rPr spc="20" dirty="0"/>
              <a:t> </a:t>
            </a:r>
            <a:r>
              <a:rPr dirty="0"/>
              <a:t>in </a:t>
            </a:r>
            <a:r>
              <a:rPr spc="-10" dirty="0"/>
              <a:t>post-communist </a:t>
            </a:r>
            <a:r>
              <a:rPr spc="-1095" dirty="0"/>
              <a:t> </a:t>
            </a:r>
            <a:r>
              <a:rPr spc="-5" dirty="0"/>
              <a:t>countries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A4B1BB-D0AA-4B2C-84B7-1D220130C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0" y="3286482"/>
            <a:ext cx="4191000" cy="1107996"/>
          </a:xfrm>
        </p:spPr>
        <p:txBody>
          <a:bodyPr/>
          <a:lstStyle/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Structural reforms often have negative short-term, but positive long-term effects. </a:t>
            </a:r>
            <a:endParaRPr lang="cs-CZ" sz="2400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ABAD159-9902-44C8-9F27-49C867977CDD}"/>
              </a:ext>
            </a:extLst>
          </p:cNvPr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17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050" y="1447800"/>
            <a:ext cx="5240736" cy="436541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71907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Functions</a:t>
            </a:r>
            <a:r>
              <a:rPr spc="-3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5" dirty="0"/>
              <a:t>economic policy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19327" y="1693160"/>
            <a:ext cx="10753725" cy="1183005"/>
            <a:chOff x="719327" y="1693160"/>
            <a:chExt cx="10753725" cy="1183005"/>
          </a:xfrm>
        </p:grpSpPr>
        <p:sp>
          <p:nvSpPr>
            <p:cNvPr id="4" name="object 4"/>
            <p:cNvSpPr/>
            <p:nvPr/>
          </p:nvSpPr>
          <p:spPr>
            <a:xfrm>
              <a:off x="719327" y="1693160"/>
              <a:ext cx="10753725" cy="1183005"/>
            </a:xfrm>
            <a:custGeom>
              <a:avLst/>
              <a:gdLst/>
              <a:ahLst/>
              <a:cxnLst/>
              <a:rect l="l" t="t" r="r" b="b"/>
              <a:pathLst>
                <a:path w="10753725" h="1183005">
                  <a:moveTo>
                    <a:pt x="10635081" y="0"/>
                  </a:moveTo>
                  <a:lnTo>
                    <a:pt x="118262" y="0"/>
                  </a:lnTo>
                  <a:lnTo>
                    <a:pt x="72228" y="9293"/>
                  </a:lnTo>
                  <a:lnTo>
                    <a:pt x="34637" y="34637"/>
                  </a:lnTo>
                  <a:lnTo>
                    <a:pt x="9293" y="72228"/>
                  </a:lnTo>
                  <a:lnTo>
                    <a:pt x="0" y="118262"/>
                  </a:lnTo>
                  <a:lnTo>
                    <a:pt x="0" y="1064374"/>
                  </a:lnTo>
                  <a:lnTo>
                    <a:pt x="9293" y="1110400"/>
                  </a:lnTo>
                  <a:lnTo>
                    <a:pt x="34637" y="1147987"/>
                  </a:lnTo>
                  <a:lnTo>
                    <a:pt x="72228" y="1173330"/>
                  </a:lnTo>
                  <a:lnTo>
                    <a:pt x="118262" y="1182624"/>
                  </a:lnTo>
                  <a:lnTo>
                    <a:pt x="10635081" y="1182624"/>
                  </a:lnTo>
                  <a:lnTo>
                    <a:pt x="10681115" y="1173330"/>
                  </a:lnTo>
                  <a:lnTo>
                    <a:pt x="10718706" y="1147987"/>
                  </a:lnTo>
                  <a:lnTo>
                    <a:pt x="10744050" y="1110400"/>
                  </a:lnTo>
                  <a:lnTo>
                    <a:pt x="10753344" y="1064374"/>
                  </a:lnTo>
                  <a:lnTo>
                    <a:pt x="10753344" y="118262"/>
                  </a:lnTo>
                  <a:lnTo>
                    <a:pt x="10744050" y="72228"/>
                  </a:lnTo>
                  <a:lnTo>
                    <a:pt x="10718706" y="34637"/>
                  </a:lnTo>
                  <a:lnTo>
                    <a:pt x="10681115" y="9293"/>
                  </a:lnTo>
                  <a:lnTo>
                    <a:pt x="10635081" y="0"/>
                  </a:lnTo>
                  <a:close/>
                </a:path>
              </a:pathLst>
            </a:cu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1164539" y="2052675"/>
              <a:ext cx="482600" cy="469265"/>
            </a:xfrm>
            <a:custGeom>
              <a:avLst/>
              <a:gdLst/>
              <a:ahLst/>
              <a:cxnLst/>
              <a:rect l="l" t="t" r="r" b="b"/>
              <a:pathLst>
                <a:path w="482600" h="469264">
                  <a:moveTo>
                    <a:pt x="174167" y="46469"/>
                  </a:moveTo>
                  <a:lnTo>
                    <a:pt x="172593" y="38633"/>
                  </a:lnTo>
                  <a:lnTo>
                    <a:pt x="168275" y="32245"/>
                  </a:lnTo>
                  <a:lnTo>
                    <a:pt x="161886" y="27940"/>
                  </a:lnTo>
                  <a:lnTo>
                    <a:pt x="154076" y="26352"/>
                  </a:lnTo>
                  <a:lnTo>
                    <a:pt x="20104" y="26352"/>
                  </a:lnTo>
                  <a:lnTo>
                    <a:pt x="12280" y="27940"/>
                  </a:lnTo>
                  <a:lnTo>
                    <a:pt x="5892" y="32245"/>
                  </a:lnTo>
                  <a:lnTo>
                    <a:pt x="1587" y="38633"/>
                  </a:lnTo>
                  <a:lnTo>
                    <a:pt x="0" y="46469"/>
                  </a:lnTo>
                  <a:lnTo>
                    <a:pt x="1587" y="54292"/>
                  </a:lnTo>
                  <a:lnTo>
                    <a:pt x="5892" y="60693"/>
                  </a:lnTo>
                  <a:lnTo>
                    <a:pt x="12280" y="64998"/>
                  </a:lnTo>
                  <a:lnTo>
                    <a:pt x="20104" y="66586"/>
                  </a:lnTo>
                  <a:lnTo>
                    <a:pt x="108191" y="66586"/>
                  </a:lnTo>
                  <a:lnTo>
                    <a:pt x="76187" y="100469"/>
                  </a:lnTo>
                  <a:lnTo>
                    <a:pt x="52298" y="138874"/>
                  </a:lnTo>
                  <a:lnTo>
                    <a:pt x="36626" y="180505"/>
                  </a:lnTo>
                  <a:lnTo>
                    <a:pt x="29248" y="224040"/>
                  </a:lnTo>
                  <a:lnTo>
                    <a:pt x="30276" y="268185"/>
                  </a:lnTo>
                  <a:lnTo>
                    <a:pt x="39789" y="311645"/>
                  </a:lnTo>
                  <a:lnTo>
                    <a:pt x="57899" y="353098"/>
                  </a:lnTo>
                  <a:lnTo>
                    <a:pt x="84683" y="391248"/>
                  </a:lnTo>
                  <a:lnTo>
                    <a:pt x="118148" y="421360"/>
                  </a:lnTo>
                  <a:lnTo>
                    <a:pt x="125780" y="422363"/>
                  </a:lnTo>
                  <a:lnTo>
                    <a:pt x="133235" y="420420"/>
                  </a:lnTo>
                  <a:lnTo>
                    <a:pt x="139598" y="415594"/>
                  </a:lnTo>
                  <a:lnTo>
                    <a:pt x="143586" y="408686"/>
                  </a:lnTo>
                  <a:lnTo>
                    <a:pt x="144589" y="401040"/>
                  </a:lnTo>
                  <a:lnTo>
                    <a:pt x="142646" y="393573"/>
                  </a:lnTo>
                  <a:lnTo>
                    <a:pt x="137833" y="387210"/>
                  </a:lnTo>
                  <a:lnTo>
                    <a:pt x="137020" y="386524"/>
                  </a:lnTo>
                  <a:lnTo>
                    <a:pt x="102628" y="348957"/>
                  </a:lnTo>
                  <a:lnTo>
                    <a:pt x="80073" y="305168"/>
                  </a:lnTo>
                  <a:lnTo>
                    <a:pt x="69608" y="257721"/>
                  </a:lnTo>
                  <a:lnTo>
                    <a:pt x="71437" y="209169"/>
                  </a:lnTo>
                  <a:lnTo>
                    <a:pt x="85801" y="162064"/>
                  </a:lnTo>
                  <a:lnTo>
                    <a:pt x="112928" y="118935"/>
                  </a:lnTo>
                  <a:lnTo>
                    <a:pt x="133972" y="97421"/>
                  </a:lnTo>
                  <a:lnTo>
                    <a:pt x="133972" y="180568"/>
                  </a:lnTo>
                  <a:lnTo>
                    <a:pt x="135559" y="188391"/>
                  </a:lnTo>
                  <a:lnTo>
                    <a:pt x="139865" y="194792"/>
                  </a:lnTo>
                  <a:lnTo>
                    <a:pt x="146253" y="199097"/>
                  </a:lnTo>
                  <a:lnTo>
                    <a:pt x="154076" y="200672"/>
                  </a:lnTo>
                  <a:lnTo>
                    <a:pt x="161886" y="199097"/>
                  </a:lnTo>
                  <a:lnTo>
                    <a:pt x="168275" y="194792"/>
                  </a:lnTo>
                  <a:lnTo>
                    <a:pt x="172593" y="188391"/>
                  </a:lnTo>
                  <a:lnTo>
                    <a:pt x="174167" y="180568"/>
                  </a:lnTo>
                  <a:lnTo>
                    <a:pt x="174167" y="46469"/>
                  </a:lnTo>
                  <a:close/>
                </a:path>
                <a:path w="482600" h="469264">
                  <a:moveTo>
                    <a:pt x="482307" y="375005"/>
                  </a:moveTo>
                  <a:lnTo>
                    <a:pt x="455498" y="375005"/>
                  </a:lnTo>
                  <a:lnTo>
                    <a:pt x="455498" y="442048"/>
                  </a:lnTo>
                  <a:lnTo>
                    <a:pt x="482307" y="442048"/>
                  </a:lnTo>
                  <a:lnTo>
                    <a:pt x="482307" y="375005"/>
                  </a:lnTo>
                  <a:close/>
                </a:path>
                <a:path w="482600" h="469264">
                  <a:moveTo>
                    <a:pt x="482307" y="348132"/>
                  </a:moveTo>
                  <a:lnTo>
                    <a:pt x="214363" y="348132"/>
                  </a:lnTo>
                  <a:lnTo>
                    <a:pt x="214363" y="374815"/>
                  </a:lnTo>
                  <a:lnTo>
                    <a:pt x="214363" y="442163"/>
                  </a:lnTo>
                  <a:lnTo>
                    <a:pt x="214363" y="468845"/>
                  </a:lnTo>
                  <a:lnTo>
                    <a:pt x="482307" y="468845"/>
                  </a:lnTo>
                  <a:lnTo>
                    <a:pt x="482307" y="442163"/>
                  </a:lnTo>
                  <a:lnTo>
                    <a:pt x="241147" y="442163"/>
                  </a:lnTo>
                  <a:lnTo>
                    <a:pt x="241147" y="374815"/>
                  </a:lnTo>
                  <a:lnTo>
                    <a:pt x="482307" y="374815"/>
                  </a:lnTo>
                  <a:lnTo>
                    <a:pt x="482307" y="348132"/>
                  </a:lnTo>
                  <a:close/>
                </a:path>
                <a:path w="482600" h="469264">
                  <a:moveTo>
                    <a:pt x="482307" y="186766"/>
                  </a:moveTo>
                  <a:lnTo>
                    <a:pt x="214363" y="186766"/>
                  </a:lnTo>
                  <a:lnTo>
                    <a:pt x="214363" y="213448"/>
                  </a:lnTo>
                  <a:lnTo>
                    <a:pt x="214363" y="280797"/>
                  </a:lnTo>
                  <a:lnTo>
                    <a:pt x="214363" y="307479"/>
                  </a:lnTo>
                  <a:lnTo>
                    <a:pt x="482307" y="307479"/>
                  </a:lnTo>
                  <a:lnTo>
                    <a:pt x="482307" y="281139"/>
                  </a:lnTo>
                  <a:lnTo>
                    <a:pt x="482307" y="280797"/>
                  </a:lnTo>
                  <a:lnTo>
                    <a:pt x="482307" y="214083"/>
                  </a:lnTo>
                  <a:lnTo>
                    <a:pt x="455498" y="214083"/>
                  </a:lnTo>
                  <a:lnTo>
                    <a:pt x="455498" y="280797"/>
                  </a:lnTo>
                  <a:lnTo>
                    <a:pt x="241147" y="280797"/>
                  </a:lnTo>
                  <a:lnTo>
                    <a:pt x="241147" y="213448"/>
                  </a:lnTo>
                  <a:lnTo>
                    <a:pt x="482307" y="213448"/>
                  </a:lnTo>
                  <a:lnTo>
                    <a:pt x="482307" y="186766"/>
                  </a:lnTo>
                  <a:close/>
                </a:path>
                <a:path w="482600" h="469264">
                  <a:moveTo>
                    <a:pt x="482307" y="0"/>
                  </a:moveTo>
                  <a:lnTo>
                    <a:pt x="214363" y="0"/>
                  </a:lnTo>
                  <a:lnTo>
                    <a:pt x="214363" y="39382"/>
                  </a:lnTo>
                  <a:lnTo>
                    <a:pt x="214363" y="106730"/>
                  </a:lnTo>
                  <a:lnTo>
                    <a:pt x="214363" y="147383"/>
                  </a:lnTo>
                  <a:lnTo>
                    <a:pt x="482307" y="147383"/>
                  </a:lnTo>
                  <a:lnTo>
                    <a:pt x="482307" y="106807"/>
                  </a:lnTo>
                  <a:lnTo>
                    <a:pt x="482307" y="39763"/>
                  </a:lnTo>
                  <a:lnTo>
                    <a:pt x="442112" y="39763"/>
                  </a:lnTo>
                  <a:lnTo>
                    <a:pt x="442112" y="106730"/>
                  </a:lnTo>
                  <a:lnTo>
                    <a:pt x="254546" y="106730"/>
                  </a:lnTo>
                  <a:lnTo>
                    <a:pt x="254546" y="39382"/>
                  </a:lnTo>
                  <a:lnTo>
                    <a:pt x="482307" y="39382"/>
                  </a:lnTo>
                  <a:lnTo>
                    <a:pt x="482307" y="0"/>
                  </a:lnTo>
                  <a:close/>
                </a:path>
              </a:pathLst>
            </a:cu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98320" y="2050395"/>
            <a:ext cx="155892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10" dirty="0">
                <a:latin typeface="Arial"/>
                <a:cs typeface="Arial"/>
              </a:rPr>
              <a:t>A</a:t>
            </a:r>
            <a:r>
              <a:rPr sz="2500" b="1" spc="-5" dirty="0">
                <a:latin typeface="Arial"/>
                <a:cs typeface="Arial"/>
              </a:rPr>
              <a:t>ll</a:t>
            </a:r>
            <a:r>
              <a:rPr sz="2500" b="1" spc="-10" dirty="0">
                <a:latin typeface="Arial"/>
                <a:cs typeface="Arial"/>
              </a:rPr>
              <a:t>o</a:t>
            </a:r>
            <a:r>
              <a:rPr sz="2500" b="1" spc="-5" dirty="0">
                <a:latin typeface="Arial"/>
                <a:cs typeface="Arial"/>
              </a:rPr>
              <a:t>ca</a:t>
            </a:r>
            <a:r>
              <a:rPr sz="2500" b="1" spc="-10" dirty="0">
                <a:latin typeface="Arial"/>
                <a:cs typeface="Arial"/>
              </a:rPr>
              <a:t>t</a:t>
            </a:r>
            <a:r>
              <a:rPr sz="2500" b="1" spc="-5" dirty="0">
                <a:latin typeface="Arial"/>
                <a:cs typeface="Arial"/>
              </a:rPr>
              <a:t>i</a:t>
            </a:r>
            <a:r>
              <a:rPr sz="2500" b="1" spc="-10" dirty="0">
                <a:latin typeface="Arial"/>
                <a:cs typeface="Arial"/>
              </a:rPr>
              <a:t>o</a:t>
            </a:r>
            <a:r>
              <a:rPr sz="2500" b="1" spc="-5" dirty="0">
                <a:latin typeface="Arial"/>
                <a:cs typeface="Arial"/>
              </a:rPr>
              <a:t>n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19327" y="3171440"/>
            <a:ext cx="10753725" cy="1181100"/>
            <a:chOff x="719327" y="3171440"/>
            <a:chExt cx="10753725" cy="1181100"/>
          </a:xfrm>
        </p:grpSpPr>
        <p:sp>
          <p:nvSpPr>
            <p:cNvPr id="8" name="object 8"/>
            <p:cNvSpPr/>
            <p:nvPr/>
          </p:nvSpPr>
          <p:spPr>
            <a:xfrm>
              <a:off x="719327" y="3171440"/>
              <a:ext cx="10753725" cy="1181100"/>
            </a:xfrm>
            <a:custGeom>
              <a:avLst/>
              <a:gdLst/>
              <a:ahLst/>
              <a:cxnLst/>
              <a:rect l="l" t="t" r="r" b="b"/>
              <a:pathLst>
                <a:path w="10753725" h="1181100">
                  <a:moveTo>
                    <a:pt x="10635234" y="0"/>
                  </a:moveTo>
                  <a:lnTo>
                    <a:pt x="118110" y="0"/>
                  </a:lnTo>
                  <a:lnTo>
                    <a:pt x="72137" y="9282"/>
                  </a:lnTo>
                  <a:lnTo>
                    <a:pt x="34594" y="34594"/>
                  </a:lnTo>
                  <a:lnTo>
                    <a:pt x="9282" y="72137"/>
                  </a:lnTo>
                  <a:lnTo>
                    <a:pt x="0" y="118110"/>
                  </a:lnTo>
                  <a:lnTo>
                    <a:pt x="0" y="1063002"/>
                  </a:lnTo>
                  <a:lnTo>
                    <a:pt x="9282" y="1108973"/>
                  </a:lnTo>
                  <a:lnTo>
                    <a:pt x="34594" y="1146511"/>
                  </a:lnTo>
                  <a:lnTo>
                    <a:pt x="72137" y="1171819"/>
                  </a:lnTo>
                  <a:lnTo>
                    <a:pt x="118110" y="1181100"/>
                  </a:lnTo>
                  <a:lnTo>
                    <a:pt x="10635234" y="1181100"/>
                  </a:lnTo>
                  <a:lnTo>
                    <a:pt x="10681206" y="1171819"/>
                  </a:lnTo>
                  <a:lnTo>
                    <a:pt x="10718749" y="1146511"/>
                  </a:lnTo>
                  <a:lnTo>
                    <a:pt x="10744061" y="1108973"/>
                  </a:lnTo>
                  <a:lnTo>
                    <a:pt x="10753344" y="1063002"/>
                  </a:lnTo>
                  <a:lnTo>
                    <a:pt x="10753344" y="118110"/>
                  </a:lnTo>
                  <a:lnTo>
                    <a:pt x="10744061" y="72137"/>
                  </a:lnTo>
                  <a:lnTo>
                    <a:pt x="10718749" y="34594"/>
                  </a:lnTo>
                  <a:lnTo>
                    <a:pt x="10681206" y="9282"/>
                  </a:lnTo>
                  <a:lnTo>
                    <a:pt x="10635234" y="0"/>
                  </a:lnTo>
                  <a:close/>
                </a:path>
              </a:pathLst>
            </a:cu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77937" y="3536975"/>
              <a:ext cx="455930" cy="456565"/>
            </a:xfrm>
            <a:custGeom>
              <a:avLst/>
              <a:gdLst/>
              <a:ahLst/>
              <a:cxnLst/>
              <a:rect l="l" t="t" r="r" b="b"/>
              <a:pathLst>
                <a:path w="455930" h="456564">
                  <a:moveTo>
                    <a:pt x="455498" y="415480"/>
                  </a:moveTo>
                  <a:lnTo>
                    <a:pt x="40195" y="415480"/>
                  </a:lnTo>
                  <a:lnTo>
                    <a:pt x="40195" y="0"/>
                  </a:lnTo>
                  <a:lnTo>
                    <a:pt x="0" y="0"/>
                  </a:lnTo>
                  <a:lnTo>
                    <a:pt x="0" y="415480"/>
                  </a:lnTo>
                  <a:lnTo>
                    <a:pt x="0" y="456145"/>
                  </a:lnTo>
                  <a:lnTo>
                    <a:pt x="455498" y="456145"/>
                  </a:lnTo>
                  <a:lnTo>
                    <a:pt x="455498" y="415480"/>
                  </a:lnTo>
                  <a:close/>
                </a:path>
                <a:path w="455930" h="456564">
                  <a:moveTo>
                    <a:pt x="455498" y="114198"/>
                  </a:moveTo>
                  <a:lnTo>
                    <a:pt x="348322" y="114198"/>
                  </a:lnTo>
                  <a:lnTo>
                    <a:pt x="387858" y="153758"/>
                  </a:lnTo>
                  <a:lnTo>
                    <a:pt x="334924" y="206717"/>
                  </a:lnTo>
                  <a:lnTo>
                    <a:pt x="294741" y="166497"/>
                  </a:lnTo>
                  <a:lnTo>
                    <a:pt x="227749" y="233540"/>
                  </a:lnTo>
                  <a:lnTo>
                    <a:pt x="187566" y="193319"/>
                  </a:lnTo>
                  <a:lnTo>
                    <a:pt x="66319" y="314667"/>
                  </a:lnTo>
                  <a:lnTo>
                    <a:pt x="94449" y="342823"/>
                  </a:lnTo>
                  <a:lnTo>
                    <a:pt x="187566" y="249643"/>
                  </a:lnTo>
                  <a:lnTo>
                    <a:pt x="227749" y="289864"/>
                  </a:lnTo>
                  <a:lnTo>
                    <a:pt x="294741" y="222808"/>
                  </a:lnTo>
                  <a:lnTo>
                    <a:pt x="334924" y="263055"/>
                  </a:lnTo>
                  <a:lnTo>
                    <a:pt x="415975" y="181914"/>
                  </a:lnTo>
                  <a:lnTo>
                    <a:pt x="455498" y="221475"/>
                  </a:lnTo>
                  <a:lnTo>
                    <a:pt x="455498" y="114198"/>
                  </a:lnTo>
                  <a:close/>
                </a:path>
              </a:pathLst>
            </a:cu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198320" y="3528605"/>
            <a:ext cx="436499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latin typeface="Arial"/>
                <a:cs typeface="Arial"/>
              </a:rPr>
              <a:t>Macroeconomic</a:t>
            </a:r>
            <a:r>
              <a:rPr sz="2500" b="1" spc="-40" dirty="0">
                <a:latin typeface="Arial"/>
                <a:cs typeface="Arial"/>
              </a:rPr>
              <a:t> </a:t>
            </a:r>
            <a:r>
              <a:rPr sz="2500" b="1" spc="-5" dirty="0">
                <a:latin typeface="Arial"/>
                <a:cs typeface="Arial"/>
              </a:rPr>
              <a:t>stabilization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19327" y="4648196"/>
            <a:ext cx="10753725" cy="1183005"/>
            <a:chOff x="719327" y="4648196"/>
            <a:chExt cx="10753725" cy="1183005"/>
          </a:xfrm>
        </p:grpSpPr>
        <p:sp>
          <p:nvSpPr>
            <p:cNvPr id="12" name="object 12"/>
            <p:cNvSpPr/>
            <p:nvPr/>
          </p:nvSpPr>
          <p:spPr>
            <a:xfrm>
              <a:off x="719327" y="4648196"/>
              <a:ext cx="10753725" cy="1183005"/>
            </a:xfrm>
            <a:custGeom>
              <a:avLst/>
              <a:gdLst/>
              <a:ahLst/>
              <a:cxnLst/>
              <a:rect l="l" t="t" r="r" b="b"/>
              <a:pathLst>
                <a:path w="10753725" h="1183004">
                  <a:moveTo>
                    <a:pt x="10635081" y="0"/>
                  </a:moveTo>
                  <a:lnTo>
                    <a:pt x="118262" y="0"/>
                  </a:lnTo>
                  <a:lnTo>
                    <a:pt x="72228" y="9293"/>
                  </a:lnTo>
                  <a:lnTo>
                    <a:pt x="34637" y="34637"/>
                  </a:lnTo>
                  <a:lnTo>
                    <a:pt x="9293" y="72228"/>
                  </a:lnTo>
                  <a:lnTo>
                    <a:pt x="0" y="118262"/>
                  </a:lnTo>
                  <a:lnTo>
                    <a:pt x="0" y="1064374"/>
                  </a:lnTo>
                  <a:lnTo>
                    <a:pt x="9293" y="1110400"/>
                  </a:lnTo>
                  <a:lnTo>
                    <a:pt x="34637" y="1147987"/>
                  </a:lnTo>
                  <a:lnTo>
                    <a:pt x="72228" y="1173330"/>
                  </a:lnTo>
                  <a:lnTo>
                    <a:pt x="118262" y="1182624"/>
                  </a:lnTo>
                  <a:lnTo>
                    <a:pt x="10635081" y="1182624"/>
                  </a:lnTo>
                  <a:lnTo>
                    <a:pt x="10681115" y="1173330"/>
                  </a:lnTo>
                  <a:lnTo>
                    <a:pt x="10718706" y="1147987"/>
                  </a:lnTo>
                  <a:lnTo>
                    <a:pt x="10744050" y="1110400"/>
                  </a:lnTo>
                  <a:lnTo>
                    <a:pt x="10753344" y="1064374"/>
                  </a:lnTo>
                  <a:lnTo>
                    <a:pt x="10753344" y="118262"/>
                  </a:lnTo>
                  <a:lnTo>
                    <a:pt x="10744050" y="72228"/>
                  </a:lnTo>
                  <a:lnTo>
                    <a:pt x="10718706" y="34637"/>
                  </a:lnTo>
                  <a:lnTo>
                    <a:pt x="10681115" y="9293"/>
                  </a:lnTo>
                  <a:lnTo>
                    <a:pt x="10635081" y="0"/>
                  </a:lnTo>
                  <a:close/>
                </a:path>
              </a:pathLst>
            </a:cu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37085" y="5002060"/>
              <a:ext cx="563245" cy="482600"/>
            </a:xfrm>
            <a:custGeom>
              <a:avLst/>
              <a:gdLst/>
              <a:ahLst/>
              <a:cxnLst/>
              <a:rect l="l" t="t" r="r" b="b"/>
              <a:pathLst>
                <a:path w="563244" h="482600">
                  <a:moveTo>
                    <a:pt x="375120" y="482600"/>
                  </a:moveTo>
                  <a:lnTo>
                    <a:pt x="313576" y="478790"/>
                  </a:lnTo>
                  <a:lnTo>
                    <a:pt x="260574" y="468630"/>
                  </a:lnTo>
                  <a:lnTo>
                    <a:pt x="205981" y="441960"/>
                  </a:lnTo>
                  <a:lnTo>
                    <a:pt x="187560" y="401320"/>
                  </a:lnTo>
                  <a:lnTo>
                    <a:pt x="156003" y="401320"/>
                  </a:lnTo>
                  <a:lnTo>
                    <a:pt x="98165" y="393700"/>
                  </a:lnTo>
                  <a:lnTo>
                    <a:pt x="41259" y="377190"/>
                  </a:lnTo>
                  <a:lnTo>
                    <a:pt x="4626" y="342900"/>
                  </a:lnTo>
                  <a:lnTo>
                    <a:pt x="0" y="321310"/>
                  </a:lnTo>
                  <a:lnTo>
                    <a:pt x="0" y="254000"/>
                  </a:lnTo>
                  <a:lnTo>
                    <a:pt x="1925" y="240030"/>
                  </a:lnTo>
                  <a:lnTo>
                    <a:pt x="7368" y="227330"/>
                  </a:lnTo>
                  <a:lnTo>
                    <a:pt x="15825" y="215900"/>
                  </a:lnTo>
                  <a:lnTo>
                    <a:pt x="26794" y="207010"/>
                  </a:lnTo>
                  <a:lnTo>
                    <a:pt x="26794" y="194310"/>
                  </a:lnTo>
                  <a:lnTo>
                    <a:pt x="14977" y="184150"/>
                  </a:lnTo>
                  <a:lnTo>
                    <a:pt x="6614" y="172720"/>
                  </a:lnTo>
                  <a:lnTo>
                    <a:pt x="1643" y="160020"/>
                  </a:lnTo>
                  <a:lnTo>
                    <a:pt x="0" y="147320"/>
                  </a:lnTo>
                  <a:lnTo>
                    <a:pt x="0" y="80010"/>
                  </a:lnTo>
                  <a:lnTo>
                    <a:pt x="14104" y="43180"/>
                  </a:lnTo>
                  <a:lnTo>
                    <a:pt x="49815" y="20320"/>
                  </a:lnTo>
                  <a:lnTo>
                    <a:pt x="97231" y="6350"/>
                  </a:lnTo>
                  <a:lnTo>
                    <a:pt x="146446" y="1270"/>
                  </a:lnTo>
                  <a:lnTo>
                    <a:pt x="187560" y="0"/>
                  </a:lnTo>
                  <a:lnTo>
                    <a:pt x="219116" y="0"/>
                  </a:lnTo>
                  <a:lnTo>
                    <a:pt x="276954" y="7620"/>
                  </a:lnTo>
                  <a:lnTo>
                    <a:pt x="333861" y="24130"/>
                  </a:lnTo>
                  <a:lnTo>
                    <a:pt x="356698" y="39370"/>
                  </a:lnTo>
                  <a:lnTo>
                    <a:pt x="188229" y="39370"/>
                  </a:lnTo>
                  <a:lnTo>
                    <a:pt x="130726" y="43180"/>
                  </a:lnTo>
                  <a:lnTo>
                    <a:pt x="83899" y="50800"/>
                  </a:lnTo>
                  <a:lnTo>
                    <a:pt x="52395" y="64770"/>
                  </a:lnTo>
                  <a:lnTo>
                    <a:pt x="40861" y="80010"/>
                  </a:lnTo>
                  <a:lnTo>
                    <a:pt x="52395" y="95250"/>
                  </a:lnTo>
                  <a:lnTo>
                    <a:pt x="83899" y="107950"/>
                  </a:lnTo>
                  <a:lnTo>
                    <a:pt x="130726" y="116840"/>
                  </a:lnTo>
                  <a:lnTo>
                    <a:pt x="188229" y="120650"/>
                  </a:lnTo>
                  <a:lnTo>
                    <a:pt x="375120" y="120650"/>
                  </a:lnTo>
                  <a:lnTo>
                    <a:pt x="375120" y="133350"/>
                  </a:lnTo>
                  <a:lnTo>
                    <a:pt x="376597" y="134620"/>
                  </a:lnTo>
                  <a:lnTo>
                    <a:pt x="40861" y="134620"/>
                  </a:lnTo>
                  <a:lnTo>
                    <a:pt x="40861" y="147320"/>
                  </a:lnTo>
                  <a:lnTo>
                    <a:pt x="42692" y="152400"/>
                  </a:lnTo>
                  <a:lnTo>
                    <a:pt x="47978" y="158750"/>
                  </a:lnTo>
                  <a:lnTo>
                    <a:pt x="56404" y="163830"/>
                  </a:lnTo>
                  <a:lnTo>
                    <a:pt x="67655" y="170180"/>
                  </a:lnTo>
                  <a:lnTo>
                    <a:pt x="94449" y="170180"/>
                  </a:lnTo>
                  <a:lnTo>
                    <a:pt x="94449" y="177800"/>
                  </a:lnTo>
                  <a:lnTo>
                    <a:pt x="100708" y="180340"/>
                  </a:lnTo>
                  <a:lnTo>
                    <a:pt x="107344" y="181610"/>
                  </a:lnTo>
                  <a:lnTo>
                    <a:pt x="114231" y="181610"/>
                  </a:lnTo>
                  <a:lnTo>
                    <a:pt x="121244" y="182880"/>
                  </a:lnTo>
                  <a:lnTo>
                    <a:pt x="148038" y="182880"/>
                  </a:lnTo>
                  <a:lnTo>
                    <a:pt x="148038" y="185420"/>
                  </a:lnTo>
                  <a:lnTo>
                    <a:pt x="154580" y="186690"/>
                  </a:lnTo>
                  <a:lnTo>
                    <a:pt x="401914" y="186690"/>
                  </a:lnTo>
                  <a:lnTo>
                    <a:pt x="401244" y="189230"/>
                  </a:lnTo>
                  <a:lnTo>
                    <a:pt x="434402" y="194310"/>
                  </a:lnTo>
                  <a:lnTo>
                    <a:pt x="449474" y="196850"/>
                  </a:lnTo>
                  <a:lnTo>
                    <a:pt x="463541" y="200660"/>
                  </a:lnTo>
                  <a:lnTo>
                    <a:pt x="495296" y="212090"/>
                  </a:lnTo>
                  <a:lnTo>
                    <a:pt x="518134" y="227330"/>
                  </a:lnTo>
                  <a:lnTo>
                    <a:pt x="348995" y="227330"/>
                  </a:lnTo>
                  <a:lnTo>
                    <a:pt x="291492" y="229870"/>
                  </a:lnTo>
                  <a:lnTo>
                    <a:pt x="264734" y="234950"/>
                  </a:lnTo>
                  <a:lnTo>
                    <a:pt x="67655" y="234950"/>
                  </a:lnTo>
                  <a:lnTo>
                    <a:pt x="67655" y="247650"/>
                  </a:lnTo>
                  <a:lnTo>
                    <a:pt x="69487" y="254000"/>
                  </a:lnTo>
                  <a:lnTo>
                    <a:pt x="74772" y="260350"/>
                  </a:lnTo>
                  <a:lnTo>
                    <a:pt x="83198" y="265430"/>
                  </a:lnTo>
                  <a:lnTo>
                    <a:pt x="94449" y="270510"/>
                  </a:lnTo>
                  <a:lnTo>
                    <a:pt x="121244" y="270510"/>
                  </a:lnTo>
                  <a:lnTo>
                    <a:pt x="121244" y="279400"/>
                  </a:lnTo>
                  <a:lnTo>
                    <a:pt x="127503" y="280670"/>
                  </a:lnTo>
                  <a:lnTo>
                    <a:pt x="141025" y="283210"/>
                  </a:lnTo>
                  <a:lnTo>
                    <a:pt x="213161" y="283210"/>
                  </a:lnTo>
                  <a:lnTo>
                    <a:pt x="244665" y="295910"/>
                  </a:lnTo>
                  <a:lnTo>
                    <a:pt x="291492" y="304800"/>
                  </a:lnTo>
                  <a:lnTo>
                    <a:pt x="348995" y="307340"/>
                  </a:lnTo>
                  <a:lnTo>
                    <a:pt x="555730" y="307340"/>
                  </a:lnTo>
                  <a:lnTo>
                    <a:pt x="556651" y="308610"/>
                  </a:lnTo>
                  <a:lnTo>
                    <a:pt x="40861" y="308610"/>
                  </a:lnTo>
                  <a:lnTo>
                    <a:pt x="40861" y="321310"/>
                  </a:lnTo>
                  <a:lnTo>
                    <a:pt x="42692" y="327660"/>
                  </a:lnTo>
                  <a:lnTo>
                    <a:pt x="47978" y="332740"/>
                  </a:lnTo>
                  <a:lnTo>
                    <a:pt x="56404" y="339090"/>
                  </a:lnTo>
                  <a:lnTo>
                    <a:pt x="67655" y="344170"/>
                  </a:lnTo>
                  <a:lnTo>
                    <a:pt x="94449" y="344170"/>
                  </a:lnTo>
                  <a:lnTo>
                    <a:pt x="94449" y="351790"/>
                  </a:lnTo>
                  <a:lnTo>
                    <a:pt x="100708" y="353060"/>
                  </a:lnTo>
                  <a:lnTo>
                    <a:pt x="121244" y="356870"/>
                  </a:lnTo>
                  <a:lnTo>
                    <a:pt x="148038" y="356870"/>
                  </a:lnTo>
                  <a:lnTo>
                    <a:pt x="148038" y="359410"/>
                  </a:lnTo>
                  <a:lnTo>
                    <a:pt x="161435" y="360680"/>
                  </a:lnTo>
                  <a:lnTo>
                    <a:pt x="255215" y="360680"/>
                  </a:lnTo>
                  <a:lnTo>
                    <a:pt x="255215" y="365760"/>
                  </a:lnTo>
                  <a:lnTo>
                    <a:pt x="261474" y="367030"/>
                  </a:lnTo>
                  <a:lnTo>
                    <a:pt x="274997" y="369570"/>
                  </a:lnTo>
                  <a:lnTo>
                    <a:pt x="308804" y="369570"/>
                  </a:lnTo>
                  <a:lnTo>
                    <a:pt x="308804" y="373380"/>
                  </a:lnTo>
                  <a:lnTo>
                    <a:pt x="315345" y="373380"/>
                  </a:lnTo>
                  <a:lnTo>
                    <a:pt x="321950" y="374650"/>
                  </a:lnTo>
                  <a:lnTo>
                    <a:pt x="562680" y="374650"/>
                  </a:lnTo>
                  <a:lnTo>
                    <a:pt x="562680" y="389890"/>
                  </a:lnTo>
                  <a:lnTo>
                    <a:pt x="523158" y="389890"/>
                  </a:lnTo>
                  <a:lnTo>
                    <a:pt x="516899" y="392430"/>
                  </a:lnTo>
                  <a:lnTo>
                    <a:pt x="510263" y="394970"/>
                  </a:lnTo>
                  <a:lnTo>
                    <a:pt x="496364" y="400050"/>
                  </a:lnTo>
                  <a:lnTo>
                    <a:pt x="228421" y="400050"/>
                  </a:lnTo>
                  <a:lnTo>
                    <a:pt x="228421" y="401320"/>
                  </a:lnTo>
                  <a:lnTo>
                    <a:pt x="230252" y="407670"/>
                  </a:lnTo>
                  <a:lnTo>
                    <a:pt x="235538" y="414020"/>
                  </a:lnTo>
                  <a:lnTo>
                    <a:pt x="243964" y="419100"/>
                  </a:lnTo>
                  <a:lnTo>
                    <a:pt x="255215" y="424180"/>
                  </a:lnTo>
                  <a:lnTo>
                    <a:pt x="282009" y="424180"/>
                  </a:lnTo>
                  <a:lnTo>
                    <a:pt x="282009" y="433070"/>
                  </a:lnTo>
                  <a:lnTo>
                    <a:pt x="288268" y="434340"/>
                  </a:lnTo>
                  <a:lnTo>
                    <a:pt x="294904" y="435610"/>
                  </a:lnTo>
                  <a:lnTo>
                    <a:pt x="301791" y="435610"/>
                  </a:lnTo>
                  <a:lnTo>
                    <a:pt x="308804" y="436880"/>
                  </a:lnTo>
                  <a:lnTo>
                    <a:pt x="335598" y="436880"/>
                  </a:lnTo>
                  <a:lnTo>
                    <a:pt x="335598" y="440690"/>
                  </a:lnTo>
                  <a:lnTo>
                    <a:pt x="342140" y="440690"/>
                  </a:lnTo>
                  <a:lnTo>
                    <a:pt x="348744" y="441960"/>
                  </a:lnTo>
                  <a:lnTo>
                    <a:pt x="542623" y="441960"/>
                  </a:lnTo>
                  <a:lnTo>
                    <a:pt x="512864" y="461010"/>
                  </a:lnTo>
                  <a:lnTo>
                    <a:pt x="465448" y="474980"/>
                  </a:lnTo>
                  <a:lnTo>
                    <a:pt x="416233" y="480060"/>
                  </a:lnTo>
                  <a:lnTo>
                    <a:pt x="375120" y="482600"/>
                  </a:lnTo>
                  <a:close/>
                </a:path>
                <a:path w="563244" h="482600">
                  <a:moveTo>
                    <a:pt x="375120" y="120650"/>
                  </a:moveTo>
                  <a:lnTo>
                    <a:pt x="188229" y="120650"/>
                  </a:lnTo>
                  <a:lnTo>
                    <a:pt x="245732" y="116840"/>
                  </a:lnTo>
                  <a:lnTo>
                    <a:pt x="292560" y="107950"/>
                  </a:lnTo>
                  <a:lnTo>
                    <a:pt x="324064" y="95250"/>
                  </a:lnTo>
                  <a:lnTo>
                    <a:pt x="335598" y="80010"/>
                  </a:lnTo>
                  <a:lnTo>
                    <a:pt x="324064" y="64770"/>
                  </a:lnTo>
                  <a:lnTo>
                    <a:pt x="292560" y="50800"/>
                  </a:lnTo>
                  <a:lnTo>
                    <a:pt x="245732" y="43180"/>
                  </a:lnTo>
                  <a:lnTo>
                    <a:pt x="188229" y="39370"/>
                  </a:lnTo>
                  <a:lnTo>
                    <a:pt x="356698" y="39370"/>
                  </a:lnTo>
                  <a:lnTo>
                    <a:pt x="370493" y="58420"/>
                  </a:lnTo>
                  <a:lnTo>
                    <a:pt x="375120" y="80010"/>
                  </a:lnTo>
                  <a:lnTo>
                    <a:pt x="375120" y="120650"/>
                  </a:lnTo>
                  <a:close/>
                </a:path>
                <a:path w="563244" h="482600">
                  <a:moveTo>
                    <a:pt x="94449" y="170180"/>
                  </a:moveTo>
                  <a:lnTo>
                    <a:pt x="67655" y="170180"/>
                  </a:lnTo>
                  <a:lnTo>
                    <a:pt x="67655" y="144780"/>
                  </a:lnTo>
                  <a:lnTo>
                    <a:pt x="60360" y="142240"/>
                  </a:lnTo>
                  <a:lnTo>
                    <a:pt x="53504" y="139700"/>
                  </a:lnTo>
                  <a:lnTo>
                    <a:pt x="47026" y="137160"/>
                  </a:lnTo>
                  <a:lnTo>
                    <a:pt x="40861" y="134620"/>
                  </a:lnTo>
                  <a:lnTo>
                    <a:pt x="335598" y="134620"/>
                  </a:lnTo>
                  <a:lnTo>
                    <a:pt x="329339" y="138430"/>
                  </a:lnTo>
                  <a:lnTo>
                    <a:pt x="322703" y="140970"/>
                  </a:lnTo>
                  <a:lnTo>
                    <a:pt x="308804" y="146050"/>
                  </a:lnTo>
                  <a:lnTo>
                    <a:pt x="308804" y="152400"/>
                  </a:lnTo>
                  <a:lnTo>
                    <a:pt x="94449" y="152400"/>
                  </a:lnTo>
                  <a:lnTo>
                    <a:pt x="94449" y="170180"/>
                  </a:lnTo>
                  <a:close/>
                </a:path>
                <a:path w="563244" h="482600">
                  <a:moveTo>
                    <a:pt x="400719" y="170180"/>
                  </a:moveTo>
                  <a:lnTo>
                    <a:pt x="308804" y="170180"/>
                  </a:lnTo>
                  <a:lnTo>
                    <a:pt x="320055" y="165100"/>
                  </a:lnTo>
                  <a:lnTo>
                    <a:pt x="328481" y="158750"/>
                  </a:lnTo>
                  <a:lnTo>
                    <a:pt x="333766" y="153670"/>
                  </a:lnTo>
                  <a:lnTo>
                    <a:pt x="335598" y="147320"/>
                  </a:lnTo>
                  <a:lnTo>
                    <a:pt x="335598" y="134620"/>
                  </a:lnTo>
                  <a:lnTo>
                    <a:pt x="376597" y="134620"/>
                  </a:lnTo>
                  <a:lnTo>
                    <a:pt x="386936" y="143510"/>
                  </a:lnTo>
                  <a:lnTo>
                    <a:pt x="395299" y="154940"/>
                  </a:lnTo>
                  <a:lnTo>
                    <a:pt x="400271" y="166370"/>
                  </a:lnTo>
                  <a:lnTo>
                    <a:pt x="400719" y="170180"/>
                  </a:lnTo>
                  <a:close/>
                </a:path>
                <a:path w="563244" h="482600">
                  <a:moveTo>
                    <a:pt x="148038" y="182880"/>
                  </a:moveTo>
                  <a:lnTo>
                    <a:pt x="121244" y="182880"/>
                  </a:lnTo>
                  <a:lnTo>
                    <a:pt x="121244" y="156210"/>
                  </a:lnTo>
                  <a:lnTo>
                    <a:pt x="107595" y="153670"/>
                  </a:lnTo>
                  <a:lnTo>
                    <a:pt x="94449" y="152400"/>
                  </a:lnTo>
                  <a:lnTo>
                    <a:pt x="282009" y="152400"/>
                  </a:lnTo>
                  <a:lnTo>
                    <a:pt x="255215" y="156210"/>
                  </a:lnTo>
                  <a:lnTo>
                    <a:pt x="255215" y="158750"/>
                  </a:lnTo>
                  <a:lnTo>
                    <a:pt x="148038" y="158750"/>
                  </a:lnTo>
                  <a:lnTo>
                    <a:pt x="148038" y="182880"/>
                  </a:lnTo>
                  <a:close/>
                </a:path>
                <a:path w="563244" h="482600">
                  <a:moveTo>
                    <a:pt x="401914" y="182880"/>
                  </a:moveTo>
                  <a:lnTo>
                    <a:pt x="255215" y="182880"/>
                  </a:lnTo>
                  <a:lnTo>
                    <a:pt x="275750" y="179070"/>
                  </a:lnTo>
                  <a:lnTo>
                    <a:pt x="282009" y="177800"/>
                  </a:lnTo>
                  <a:lnTo>
                    <a:pt x="282009" y="152400"/>
                  </a:lnTo>
                  <a:lnTo>
                    <a:pt x="308804" y="152400"/>
                  </a:lnTo>
                  <a:lnTo>
                    <a:pt x="308804" y="170180"/>
                  </a:lnTo>
                  <a:lnTo>
                    <a:pt x="400719" y="170180"/>
                  </a:lnTo>
                  <a:lnTo>
                    <a:pt x="401914" y="180340"/>
                  </a:lnTo>
                  <a:lnTo>
                    <a:pt x="401914" y="182880"/>
                  </a:lnTo>
                  <a:close/>
                </a:path>
                <a:path w="563244" h="482600">
                  <a:moveTo>
                    <a:pt x="221408" y="160020"/>
                  </a:moveTo>
                  <a:lnTo>
                    <a:pt x="154580" y="160020"/>
                  </a:lnTo>
                  <a:lnTo>
                    <a:pt x="148038" y="158750"/>
                  </a:lnTo>
                  <a:lnTo>
                    <a:pt x="228421" y="158750"/>
                  </a:lnTo>
                  <a:lnTo>
                    <a:pt x="221408" y="160020"/>
                  </a:lnTo>
                  <a:close/>
                </a:path>
                <a:path w="563244" h="482600">
                  <a:moveTo>
                    <a:pt x="401914" y="186690"/>
                  </a:moveTo>
                  <a:lnTo>
                    <a:pt x="221879" y="186690"/>
                  </a:lnTo>
                  <a:lnTo>
                    <a:pt x="228421" y="185420"/>
                  </a:lnTo>
                  <a:lnTo>
                    <a:pt x="228421" y="158750"/>
                  </a:lnTo>
                  <a:lnTo>
                    <a:pt x="255215" y="158750"/>
                  </a:lnTo>
                  <a:lnTo>
                    <a:pt x="255215" y="182880"/>
                  </a:lnTo>
                  <a:lnTo>
                    <a:pt x="401914" y="182880"/>
                  </a:lnTo>
                  <a:lnTo>
                    <a:pt x="401914" y="186690"/>
                  </a:lnTo>
                  <a:close/>
                </a:path>
                <a:path w="563244" h="482600">
                  <a:moveTo>
                    <a:pt x="201627" y="186690"/>
                  </a:moveTo>
                  <a:lnTo>
                    <a:pt x="174832" y="186690"/>
                  </a:lnTo>
                  <a:lnTo>
                    <a:pt x="174832" y="160020"/>
                  </a:lnTo>
                  <a:lnTo>
                    <a:pt x="201627" y="160020"/>
                  </a:lnTo>
                  <a:lnTo>
                    <a:pt x="201627" y="186690"/>
                  </a:lnTo>
                  <a:close/>
                </a:path>
                <a:path w="563244" h="482600">
                  <a:moveTo>
                    <a:pt x="555730" y="307340"/>
                  </a:moveTo>
                  <a:lnTo>
                    <a:pt x="348995" y="307340"/>
                  </a:lnTo>
                  <a:lnTo>
                    <a:pt x="406498" y="304800"/>
                  </a:lnTo>
                  <a:lnTo>
                    <a:pt x="453325" y="295910"/>
                  </a:lnTo>
                  <a:lnTo>
                    <a:pt x="484830" y="283210"/>
                  </a:lnTo>
                  <a:lnTo>
                    <a:pt x="496364" y="267970"/>
                  </a:lnTo>
                  <a:lnTo>
                    <a:pt x="484830" y="251460"/>
                  </a:lnTo>
                  <a:lnTo>
                    <a:pt x="453325" y="238760"/>
                  </a:lnTo>
                  <a:lnTo>
                    <a:pt x="406498" y="229870"/>
                  </a:lnTo>
                  <a:lnTo>
                    <a:pt x="348995" y="227330"/>
                  </a:lnTo>
                  <a:lnTo>
                    <a:pt x="518134" y="227330"/>
                  </a:lnTo>
                  <a:lnTo>
                    <a:pt x="531929" y="245110"/>
                  </a:lnTo>
                  <a:lnTo>
                    <a:pt x="536555" y="267970"/>
                  </a:lnTo>
                  <a:lnTo>
                    <a:pt x="536555" y="288290"/>
                  </a:lnTo>
                  <a:lnTo>
                    <a:pt x="548361" y="297180"/>
                  </a:lnTo>
                  <a:lnTo>
                    <a:pt x="555730" y="307340"/>
                  </a:lnTo>
                  <a:close/>
                </a:path>
                <a:path w="563244" h="482600">
                  <a:moveTo>
                    <a:pt x="121244" y="270510"/>
                  </a:moveTo>
                  <a:lnTo>
                    <a:pt x="94449" y="270510"/>
                  </a:lnTo>
                  <a:lnTo>
                    <a:pt x="94449" y="245110"/>
                  </a:lnTo>
                  <a:lnTo>
                    <a:pt x="87154" y="243840"/>
                  </a:lnTo>
                  <a:lnTo>
                    <a:pt x="80299" y="241300"/>
                  </a:lnTo>
                  <a:lnTo>
                    <a:pt x="73820" y="238760"/>
                  </a:lnTo>
                  <a:lnTo>
                    <a:pt x="67655" y="234950"/>
                  </a:lnTo>
                  <a:lnTo>
                    <a:pt x="264734" y="234950"/>
                  </a:lnTo>
                  <a:lnTo>
                    <a:pt x="244665" y="238760"/>
                  </a:lnTo>
                  <a:lnTo>
                    <a:pt x="213161" y="251460"/>
                  </a:lnTo>
                  <a:lnTo>
                    <a:pt x="212273" y="252730"/>
                  </a:lnTo>
                  <a:lnTo>
                    <a:pt x="121244" y="252730"/>
                  </a:lnTo>
                  <a:lnTo>
                    <a:pt x="121244" y="270510"/>
                  </a:lnTo>
                  <a:close/>
                </a:path>
                <a:path w="563244" h="482600">
                  <a:moveTo>
                    <a:pt x="213161" y="283210"/>
                  </a:moveTo>
                  <a:lnTo>
                    <a:pt x="148038" y="283210"/>
                  </a:lnTo>
                  <a:lnTo>
                    <a:pt x="148038" y="256540"/>
                  </a:lnTo>
                  <a:lnTo>
                    <a:pt x="141120" y="256540"/>
                  </a:lnTo>
                  <a:lnTo>
                    <a:pt x="121244" y="252730"/>
                  </a:lnTo>
                  <a:lnTo>
                    <a:pt x="212273" y="252730"/>
                  </a:lnTo>
                  <a:lnTo>
                    <a:pt x="201627" y="267970"/>
                  </a:lnTo>
                  <a:lnTo>
                    <a:pt x="213161" y="283210"/>
                  </a:lnTo>
                  <a:close/>
                </a:path>
                <a:path w="563244" h="482600">
                  <a:moveTo>
                    <a:pt x="94449" y="344170"/>
                  </a:moveTo>
                  <a:lnTo>
                    <a:pt x="67655" y="344170"/>
                  </a:lnTo>
                  <a:lnTo>
                    <a:pt x="67655" y="318770"/>
                  </a:lnTo>
                  <a:lnTo>
                    <a:pt x="60360" y="317500"/>
                  </a:lnTo>
                  <a:lnTo>
                    <a:pt x="53504" y="314960"/>
                  </a:lnTo>
                  <a:lnTo>
                    <a:pt x="47026" y="312420"/>
                  </a:lnTo>
                  <a:lnTo>
                    <a:pt x="40861" y="308610"/>
                  </a:lnTo>
                  <a:lnTo>
                    <a:pt x="556651" y="308610"/>
                  </a:lnTo>
                  <a:lnTo>
                    <a:pt x="561424" y="321310"/>
                  </a:lnTo>
                  <a:lnTo>
                    <a:pt x="561549" y="322580"/>
                  </a:lnTo>
                  <a:lnTo>
                    <a:pt x="201627" y="322580"/>
                  </a:lnTo>
                  <a:lnTo>
                    <a:pt x="201627" y="326390"/>
                  </a:lnTo>
                  <a:lnTo>
                    <a:pt x="94449" y="326390"/>
                  </a:lnTo>
                  <a:lnTo>
                    <a:pt x="94449" y="344170"/>
                  </a:lnTo>
                  <a:close/>
                </a:path>
                <a:path w="563244" h="482600">
                  <a:moveTo>
                    <a:pt x="255215" y="356870"/>
                  </a:moveTo>
                  <a:lnTo>
                    <a:pt x="228421" y="356870"/>
                  </a:lnTo>
                  <a:lnTo>
                    <a:pt x="228421" y="332740"/>
                  </a:lnTo>
                  <a:lnTo>
                    <a:pt x="221126" y="330200"/>
                  </a:lnTo>
                  <a:lnTo>
                    <a:pt x="214270" y="327660"/>
                  </a:lnTo>
                  <a:lnTo>
                    <a:pt x="207791" y="325120"/>
                  </a:lnTo>
                  <a:lnTo>
                    <a:pt x="201627" y="322580"/>
                  </a:lnTo>
                  <a:lnTo>
                    <a:pt x="496364" y="322580"/>
                  </a:lnTo>
                  <a:lnTo>
                    <a:pt x="490105" y="325120"/>
                  </a:lnTo>
                  <a:lnTo>
                    <a:pt x="483469" y="328930"/>
                  </a:lnTo>
                  <a:lnTo>
                    <a:pt x="476582" y="331470"/>
                  </a:lnTo>
                  <a:lnTo>
                    <a:pt x="469569" y="332740"/>
                  </a:lnTo>
                  <a:lnTo>
                    <a:pt x="469569" y="339090"/>
                  </a:lnTo>
                  <a:lnTo>
                    <a:pt x="255215" y="339090"/>
                  </a:lnTo>
                  <a:lnTo>
                    <a:pt x="255215" y="356870"/>
                  </a:lnTo>
                  <a:close/>
                </a:path>
                <a:path w="563244" h="482600">
                  <a:moveTo>
                    <a:pt x="562680" y="356870"/>
                  </a:moveTo>
                  <a:lnTo>
                    <a:pt x="469569" y="356870"/>
                  </a:lnTo>
                  <a:lnTo>
                    <a:pt x="480821" y="353060"/>
                  </a:lnTo>
                  <a:lnTo>
                    <a:pt x="489246" y="346710"/>
                  </a:lnTo>
                  <a:lnTo>
                    <a:pt x="494532" y="340360"/>
                  </a:lnTo>
                  <a:lnTo>
                    <a:pt x="496364" y="334010"/>
                  </a:lnTo>
                  <a:lnTo>
                    <a:pt x="496364" y="322580"/>
                  </a:lnTo>
                  <a:lnTo>
                    <a:pt x="561549" y="322580"/>
                  </a:lnTo>
                  <a:lnTo>
                    <a:pt x="562554" y="332740"/>
                  </a:lnTo>
                  <a:lnTo>
                    <a:pt x="562680" y="356870"/>
                  </a:lnTo>
                  <a:close/>
                </a:path>
                <a:path w="563244" h="482600">
                  <a:moveTo>
                    <a:pt x="148038" y="356870"/>
                  </a:moveTo>
                  <a:lnTo>
                    <a:pt x="121244" y="356870"/>
                  </a:lnTo>
                  <a:lnTo>
                    <a:pt x="121244" y="330200"/>
                  </a:lnTo>
                  <a:lnTo>
                    <a:pt x="100991" y="326390"/>
                  </a:lnTo>
                  <a:lnTo>
                    <a:pt x="201627" y="326390"/>
                  </a:lnTo>
                  <a:lnTo>
                    <a:pt x="201627" y="332740"/>
                  </a:lnTo>
                  <a:lnTo>
                    <a:pt x="148038" y="332740"/>
                  </a:lnTo>
                  <a:lnTo>
                    <a:pt x="148038" y="356870"/>
                  </a:lnTo>
                  <a:close/>
                </a:path>
                <a:path w="563244" h="482600">
                  <a:moveTo>
                    <a:pt x="255215" y="360680"/>
                  </a:moveTo>
                  <a:lnTo>
                    <a:pt x="168134" y="360680"/>
                  </a:lnTo>
                  <a:lnTo>
                    <a:pt x="165109" y="354330"/>
                  </a:lnTo>
                  <a:lnTo>
                    <a:pt x="163026" y="347980"/>
                  </a:lnTo>
                  <a:lnTo>
                    <a:pt x="161822" y="341630"/>
                  </a:lnTo>
                  <a:lnTo>
                    <a:pt x="161435" y="334010"/>
                  </a:lnTo>
                  <a:lnTo>
                    <a:pt x="156746" y="334010"/>
                  </a:lnTo>
                  <a:lnTo>
                    <a:pt x="152727" y="332740"/>
                  </a:lnTo>
                  <a:lnTo>
                    <a:pt x="201627" y="332740"/>
                  </a:lnTo>
                  <a:lnTo>
                    <a:pt x="201627" y="334010"/>
                  </a:lnTo>
                  <a:lnTo>
                    <a:pt x="203458" y="340360"/>
                  </a:lnTo>
                  <a:lnTo>
                    <a:pt x="208744" y="346710"/>
                  </a:lnTo>
                  <a:lnTo>
                    <a:pt x="217169" y="351790"/>
                  </a:lnTo>
                  <a:lnTo>
                    <a:pt x="228421" y="356870"/>
                  </a:lnTo>
                  <a:lnTo>
                    <a:pt x="255215" y="356870"/>
                  </a:lnTo>
                  <a:lnTo>
                    <a:pt x="255215" y="360680"/>
                  </a:lnTo>
                  <a:close/>
                </a:path>
                <a:path w="563244" h="482600">
                  <a:moveTo>
                    <a:pt x="308804" y="369570"/>
                  </a:moveTo>
                  <a:lnTo>
                    <a:pt x="282009" y="369570"/>
                  </a:lnTo>
                  <a:lnTo>
                    <a:pt x="282009" y="342900"/>
                  </a:lnTo>
                  <a:lnTo>
                    <a:pt x="275091" y="342900"/>
                  </a:lnTo>
                  <a:lnTo>
                    <a:pt x="255215" y="339090"/>
                  </a:lnTo>
                  <a:lnTo>
                    <a:pt x="469569" y="339090"/>
                  </a:lnTo>
                  <a:lnTo>
                    <a:pt x="469569" y="340360"/>
                  </a:lnTo>
                  <a:lnTo>
                    <a:pt x="442775" y="340360"/>
                  </a:lnTo>
                  <a:lnTo>
                    <a:pt x="415981" y="344170"/>
                  </a:lnTo>
                  <a:lnTo>
                    <a:pt x="415981" y="346710"/>
                  </a:lnTo>
                  <a:lnTo>
                    <a:pt x="308804" y="346710"/>
                  </a:lnTo>
                  <a:lnTo>
                    <a:pt x="308804" y="369570"/>
                  </a:lnTo>
                  <a:close/>
                </a:path>
                <a:path w="563244" h="482600">
                  <a:moveTo>
                    <a:pt x="562680" y="369570"/>
                  </a:moveTo>
                  <a:lnTo>
                    <a:pt x="422993" y="369570"/>
                  </a:lnTo>
                  <a:lnTo>
                    <a:pt x="436516" y="367030"/>
                  </a:lnTo>
                  <a:lnTo>
                    <a:pt x="442775" y="365760"/>
                  </a:lnTo>
                  <a:lnTo>
                    <a:pt x="442775" y="340360"/>
                  </a:lnTo>
                  <a:lnTo>
                    <a:pt x="469569" y="340360"/>
                  </a:lnTo>
                  <a:lnTo>
                    <a:pt x="469569" y="356870"/>
                  </a:lnTo>
                  <a:lnTo>
                    <a:pt x="562680" y="356870"/>
                  </a:lnTo>
                  <a:lnTo>
                    <a:pt x="562680" y="369570"/>
                  </a:lnTo>
                  <a:close/>
                </a:path>
                <a:path w="563244" h="482600">
                  <a:moveTo>
                    <a:pt x="375287" y="347980"/>
                  </a:moveTo>
                  <a:lnTo>
                    <a:pt x="321950" y="347980"/>
                  </a:lnTo>
                  <a:lnTo>
                    <a:pt x="315345" y="346710"/>
                  </a:lnTo>
                  <a:lnTo>
                    <a:pt x="382174" y="346710"/>
                  </a:lnTo>
                  <a:lnTo>
                    <a:pt x="375287" y="347980"/>
                  </a:lnTo>
                  <a:close/>
                </a:path>
                <a:path w="563244" h="482600">
                  <a:moveTo>
                    <a:pt x="562680" y="374650"/>
                  </a:moveTo>
                  <a:lnTo>
                    <a:pt x="369311" y="374650"/>
                  </a:lnTo>
                  <a:lnTo>
                    <a:pt x="382645" y="373380"/>
                  </a:lnTo>
                  <a:lnTo>
                    <a:pt x="389187" y="373380"/>
                  </a:lnTo>
                  <a:lnTo>
                    <a:pt x="389187" y="346710"/>
                  </a:lnTo>
                  <a:lnTo>
                    <a:pt x="415981" y="346710"/>
                  </a:lnTo>
                  <a:lnTo>
                    <a:pt x="415981" y="369570"/>
                  </a:lnTo>
                  <a:lnTo>
                    <a:pt x="562680" y="369570"/>
                  </a:lnTo>
                  <a:lnTo>
                    <a:pt x="562680" y="374650"/>
                  </a:lnTo>
                  <a:close/>
                </a:path>
                <a:path w="563244" h="482600">
                  <a:moveTo>
                    <a:pt x="362392" y="374650"/>
                  </a:moveTo>
                  <a:lnTo>
                    <a:pt x="335598" y="374650"/>
                  </a:lnTo>
                  <a:lnTo>
                    <a:pt x="335598" y="347980"/>
                  </a:lnTo>
                  <a:lnTo>
                    <a:pt x="362392" y="347980"/>
                  </a:lnTo>
                  <a:lnTo>
                    <a:pt x="362392" y="374650"/>
                  </a:lnTo>
                  <a:close/>
                </a:path>
                <a:path w="563244" h="482600">
                  <a:moveTo>
                    <a:pt x="553925" y="424180"/>
                  </a:moveTo>
                  <a:lnTo>
                    <a:pt x="496364" y="424180"/>
                  </a:lnTo>
                  <a:lnTo>
                    <a:pt x="507615" y="419100"/>
                  </a:lnTo>
                  <a:lnTo>
                    <a:pt x="516041" y="414020"/>
                  </a:lnTo>
                  <a:lnTo>
                    <a:pt x="521326" y="407670"/>
                  </a:lnTo>
                  <a:lnTo>
                    <a:pt x="523158" y="401320"/>
                  </a:lnTo>
                  <a:lnTo>
                    <a:pt x="523158" y="389890"/>
                  </a:lnTo>
                  <a:lnTo>
                    <a:pt x="562680" y="389890"/>
                  </a:lnTo>
                  <a:lnTo>
                    <a:pt x="562680" y="401320"/>
                  </a:lnTo>
                  <a:lnTo>
                    <a:pt x="553925" y="424180"/>
                  </a:lnTo>
                  <a:close/>
                </a:path>
                <a:path w="563244" h="482600">
                  <a:moveTo>
                    <a:pt x="282009" y="424180"/>
                  </a:moveTo>
                  <a:lnTo>
                    <a:pt x="255215" y="424180"/>
                  </a:lnTo>
                  <a:lnTo>
                    <a:pt x="255215" y="406400"/>
                  </a:lnTo>
                  <a:lnTo>
                    <a:pt x="247847" y="405130"/>
                  </a:lnTo>
                  <a:lnTo>
                    <a:pt x="241148" y="403860"/>
                  </a:lnTo>
                  <a:lnTo>
                    <a:pt x="234450" y="401320"/>
                  </a:lnTo>
                  <a:lnTo>
                    <a:pt x="231100" y="401320"/>
                  </a:lnTo>
                  <a:lnTo>
                    <a:pt x="229091" y="400050"/>
                  </a:lnTo>
                  <a:lnTo>
                    <a:pt x="496364" y="400050"/>
                  </a:lnTo>
                  <a:lnTo>
                    <a:pt x="496364" y="406400"/>
                  </a:lnTo>
                  <a:lnTo>
                    <a:pt x="469569" y="406400"/>
                  </a:lnTo>
                  <a:lnTo>
                    <a:pt x="442775" y="411480"/>
                  </a:lnTo>
                  <a:lnTo>
                    <a:pt x="282009" y="411480"/>
                  </a:lnTo>
                  <a:lnTo>
                    <a:pt x="282009" y="424180"/>
                  </a:lnTo>
                  <a:close/>
                </a:path>
                <a:path w="563244" h="482600">
                  <a:moveTo>
                    <a:pt x="549061" y="436880"/>
                  </a:moveTo>
                  <a:lnTo>
                    <a:pt x="442775" y="436880"/>
                  </a:lnTo>
                  <a:lnTo>
                    <a:pt x="449788" y="435610"/>
                  </a:lnTo>
                  <a:lnTo>
                    <a:pt x="456675" y="435610"/>
                  </a:lnTo>
                  <a:lnTo>
                    <a:pt x="463310" y="434340"/>
                  </a:lnTo>
                  <a:lnTo>
                    <a:pt x="469569" y="433070"/>
                  </a:lnTo>
                  <a:lnTo>
                    <a:pt x="469569" y="406400"/>
                  </a:lnTo>
                  <a:lnTo>
                    <a:pt x="496364" y="406400"/>
                  </a:lnTo>
                  <a:lnTo>
                    <a:pt x="496364" y="424180"/>
                  </a:lnTo>
                  <a:lnTo>
                    <a:pt x="553925" y="424180"/>
                  </a:lnTo>
                  <a:lnTo>
                    <a:pt x="549061" y="436880"/>
                  </a:lnTo>
                  <a:close/>
                </a:path>
                <a:path w="563244" h="482600">
                  <a:moveTo>
                    <a:pt x="335598" y="436880"/>
                  </a:moveTo>
                  <a:lnTo>
                    <a:pt x="308804" y="436880"/>
                  </a:lnTo>
                  <a:lnTo>
                    <a:pt x="308804" y="414020"/>
                  </a:lnTo>
                  <a:lnTo>
                    <a:pt x="301885" y="412750"/>
                  </a:lnTo>
                  <a:lnTo>
                    <a:pt x="295155" y="412750"/>
                  </a:lnTo>
                  <a:lnTo>
                    <a:pt x="288551" y="411480"/>
                  </a:lnTo>
                  <a:lnTo>
                    <a:pt x="442775" y="411480"/>
                  </a:lnTo>
                  <a:lnTo>
                    <a:pt x="442775" y="414020"/>
                  </a:lnTo>
                  <a:lnTo>
                    <a:pt x="402081" y="414020"/>
                  </a:lnTo>
                  <a:lnTo>
                    <a:pt x="395446" y="415290"/>
                  </a:lnTo>
                  <a:lnTo>
                    <a:pt x="335598" y="415290"/>
                  </a:lnTo>
                  <a:lnTo>
                    <a:pt x="335598" y="436880"/>
                  </a:lnTo>
                  <a:close/>
                </a:path>
                <a:path w="563244" h="482600">
                  <a:moveTo>
                    <a:pt x="542623" y="441960"/>
                  </a:moveTo>
                  <a:lnTo>
                    <a:pt x="402835" y="441960"/>
                  </a:lnTo>
                  <a:lnTo>
                    <a:pt x="409439" y="440690"/>
                  </a:lnTo>
                  <a:lnTo>
                    <a:pt x="415981" y="440690"/>
                  </a:lnTo>
                  <a:lnTo>
                    <a:pt x="415981" y="414020"/>
                  </a:lnTo>
                  <a:lnTo>
                    <a:pt x="442775" y="414020"/>
                  </a:lnTo>
                  <a:lnTo>
                    <a:pt x="442775" y="436880"/>
                  </a:lnTo>
                  <a:lnTo>
                    <a:pt x="549061" y="436880"/>
                  </a:lnTo>
                  <a:lnTo>
                    <a:pt x="548575" y="438150"/>
                  </a:lnTo>
                  <a:lnTo>
                    <a:pt x="542623" y="441960"/>
                  </a:lnTo>
                  <a:close/>
                </a:path>
                <a:path w="563244" h="482600">
                  <a:moveTo>
                    <a:pt x="389187" y="441960"/>
                  </a:moveTo>
                  <a:lnTo>
                    <a:pt x="362392" y="441960"/>
                  </a:lnTo>
                  <a:lnTo>
                    <a:pt x="362392" y="415290"/>
                  </a:lnTo>
                  <a:lnTo>
                    <a:pt x="389187" y="415290"/>
                  </a:lnTo>
                  <a:lnTo>
                    <a:pt x="389187" y="441960"/>
                  </a:lnTo>
                  <a:close/>
                </a:path>
              </a:pathLst>
            </a:cu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198320" y="5006814"/>
            <a:ext cx="3268979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latin typeface="Arial"/>
                <a:cs typeface="Arial"/>
              </a:rPr>
              <a:t>Income</a:t>
            </a:r>
            <a:r>
              <a:rPr sz="2500" b="1" spc="-55" dirty="0">
                <a:latin typeface="Arial"/>
                <a:cs typeface="Arial"/>
              </a:rPr>
              <a:t> </a:t>
            </a:r>
            <a:r>
              <a:rPr sz="2500" b="1" spc="-5" dirty="0">
                <a:latin typeface="Arial"/>
                <a:cs typeface="Arial"/>
              </a:rPr>
              <a:t>redistribution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18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8" y="591475"/>
            <a:ext cx="744610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pc="-5" dirty="0"/>
              <a:t>Ad 1) </a:t>
            </a:r>
            <a:r>
              <a:rPr spc="-5" dirty="0"/>
              <a:t>More</a:t>
            </a:r>
            <a:r>
              <a:rPr spc="-20" dirty="0"/>
              <a:t> </a:t>
            </a:r>
            <a:r>
              <a:rPr spc="-5" dirty="0"/>
              <a:t>on</a:t>
            </a:r>
            <a:r>
              <a:rPr spc="-40" dirty="0"/>
              <a:t> </a:t>
            </a:r>
            <a:r>
              <a:rPr spc="-5" dirty="0"/>
              <a:t>allocation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19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74917" y="1337502"/>
            <a:ext cx="10642165" cy="4587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215" marR="565150" indent="-180340">
              <a:lnSpc>
                <a:spcPct val="130000"/>
              </a:lnSpc>
              <a:spcBef>
                <a:spcPts val="100"/>
              </a:spcBef>
              <a:buClr>
                <a:srgbClr val="0000DC"/>
              </a:buClr>
              <a:buChar char="—"/>
              <a:tabLst>
                <a:tab pos="196215" algn="l"/>
                <a:tab pos="196850" algn="l"/>
              </a:tabLst>
            </a:pPr>
            <a:r>
              <a:rPr lang="cs-CZ" spc="-5" dirty="0"/>
              <a:t>A</a:t>
            </a:r>
            <a:r>
              <a:rPr spc="-5" dirty="0" err="1"/>
              <a:t>ssignment</a:t>
            </a:r>
            <a:r>
              <a:rPr spc="20" dirty="0"/>
              <a:t> </a:t>
            </a:r>
            <a:r>
              <a:rPr spc="-5" dirty="0"/>
              <a:t>resources</a:t>
            </a:r>
            <a:r>
              <a:rPr spc="20" dirty="0"/>
              <a:t> </a:t>
            </a:r>
            <a:r>
              <a:rPr spc="-5" dirty="0"/>
              <a:t>to</a:t>
            </a:r>
            <a:r>
              <a:rPr spc="10" dirty="0"/>
              <a:t> </a:t>
            </a:r>
            <a:r>
              <a:rPr spc="-5" dirty="0"/>
              <a:t>alternative</a:t>
            </a:r>
            <a:r>
              <a:rPr spc="25" dirty="0"/>
              <a:t> </a:t>
            </a:r>
            <a:r>
              <a:rPr spc="-5" dirty="0"/>
              <a:t>uses</a:t>
            </a:r>
            <a:r>
              <a:rPr spc="15" dirty="0"/>
              <a:t> </a:t>
            </a:r>
            <a:r>
              <a:rPr spc="-5" dirty="0"/>
              <a:t>which</a:t>
            </a:r>
            <a:r>
              <a:rPr spc="5" dirty="0"/>
              <a:t> </a:t>
            </a:r>
            <a:r>
              <a:rPr spc="-5" dirty="0"/>
              <a:t>should</a:t>
            </a:r>
            <a:r>
              <a:rPr spc="10" dirty="0"/>
              <a:t> </a:t>
            </a:r>
            <a:r>
              <a:rPr spc="-5" dirty="0"/>
              <a:t>help</a:t>
            </a:r>
            <a:r>
              <a:rPr spc="15" dirty="0"/>
              <a:t> </a:t>
            </a:r>
            <a:r>
              <a:rPr spc="-5" dirty="0"/>
              <a:t>to</a:t>
            </a:r>
            <a:r>
              <a:rPr spc="10" dirty="0"/>
              <a:t> </a:t>
            </a:r>
            <a:r>
              <a:rPr spc="-5" dirty="0"/>
              <a:t>market</a:t>
            </a:r>
            <a:r>
              <a:rPr spc="40" dirty="0"/>
              <a:t> </a:t>
            </a:r>
            <a:r>
              <a:rPr spc="-5" dirty="0"/>
              <a:t>efficiency </a:t>
            </a:r>
            <a:r>
              <a:rPr spc="-595" dirty="0"/>
              <a:t> </a:t>
            </a:r>
            <a:r>
              <a:rPr spc="-5" dirty="0"/>
              <a:t>(state</a:t>
            </a:r>
            <a:r>
              <a:rPr dirty="0"/>
              <a:t> </a:t>
            </a:r>
            <a:r>
              <a:rPr spc="-5" dirty="0"/>
              <a:t>intervention</a:t>
            </a:r>
            <a:r>
              <a:rPr spc="10" dirty="0"/>
              <a:t> </a:t>
            </a:r>
            <a:r>
              <a:rPr spc="-5" dirty="0"/>
              <a:t>is</a:t>
            </a:r>
            <a:r>
              <a:rPr spc="10" dirty="0"/>
              <a:t> </a:t>
            </a:r>
            <a:r>
              <a:rPr spc="-5" dirty="0"/>
              <a:t>justified</a:t>
            </a:r>
            <a:r>
              <a:rPr spc="-10" dirty="0"/>
              <a:t> </a:t>
            </a:r>
            <a:r>
              <a:rPr spc="-5" dirty="0"/>
              <a:t>when</a:t>
            </a:r>
            <a:r>
              <a:rPr dirty="0"/>
              <a:t> </a:t>
            </a:r>
            <a:r>
              <a:rPr spc="-5" dirty="0"/>
              <a:t>it</a:t>
            </a:r>
            <a:r>
              <a:rPr spc="5" dirty="0"/>
              <a:t> </a:t>
            </a:r>
            <a:r>
              <a:rPr spc="-5" dirty="0"/>
              <a:t>can</a:t>
            </a:r>
            <a:r>
              <a:rPr dirty="0"/>
              <a:t> </a:t>
            </a:r>
            <a:r>
              <a:rPr spc="-5" dirty="0"/>
              <a:t>remedy</a:t>
            </a:r>
            <a:r>
              <a:rPr spc="15" dirty="0"/>
              <a:t> </a:t>
            </a:r>
            <a:r>
              <a:rPr spc="-5" dirty="0"/>
              <a:t>market</a:t>
            </a:r>
            <a:r>
              <a:rPr spc="30" dirty="0"/>
              <a:t> </a:t>
            </a:r>
            <a:r>
              <a:rPr dirty="0"/>
              <a:t>failures)</a:t>
            </a:r>
          </a:p>
          <a:p>
            <a:pPr marL="3810"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400" dirty="0"/>
          </a:p>
          <a:p>
            <a:pPr marL="196215" indent="-180340">
              <a:lnSpc>
                <a:spcPts val="2635"/>
              </a:lnSpc>
              <a:spcBef>
                <a:spcPts val="1465"/>
              </a:spcBef>
              <a:buClr>
                <a:srgbClr val="0000DC"/>
              </a:buClr>
              <a:buFont typeface="Arial MT"/>
              <a:buChar char="—"/>
              <a:tabLst>
                <a:tab pos="196215" algn="l"/>
                <a:tab pos="196850" algn="l"/>
              </a:tabLst>
            </a:pPr>
            <a:r>
              <a:rPr b="1" spc="-5" dirty="0">
                <a:latin typeface="Arial"/>
                <a:cs typeface="Arial"/>
              </a:rPr>
              <a:t>Imperfect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competition</a:t>
            </a:r>
            <a:r>
              <a:rPr spc="-5" dirty="0"/>
              <a:t>:</a:t>
            </a:r>
          </a:p>
          <a:p>
            <a:pPr marL="447675" lvl="1" indent="-179070">
              <a:lnSpc>
                <a:spcPts val="1914"/>
              </a:lnSpc>
              <a:buClr>
                <a:srgbClr val="0000DC"/>
              </a:buClr>
              <a:buChar char="—"/>
              <a:tabLst>
                <a:tab pos="447675" algn="l"/>
                <a:tab pos="448309" algn="l"/>
              </a:tabLst>
            </a:pPr>
            <a:r>
              <a:rPr sz="1600" spc="-5" dirty="0">
                <a:latin typeface="Arial MT"/>
                <a:cs typeface="Arial MT"/>
              </a:rPr>
              <a:t>Instruments: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antitrust,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intellectual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property,</a:t>
            </a:r>
            <a:r>
              <a:rPr sz="1600" spc="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regulation etc.</a:t>
            </a:r>
            <a:endParaRPr sz="1600" dirty="0">
              <a:latin typeface="Arial MT"/>
              <a:cs typeface="Arial MT"/>
            </a:endParaRPr>
          </a:p>
          <a:p>
            <a:pPr marL="196215" marR="798195" indent="-180340">
              <a:lnSpc>
                <a:spcPct val="130000"/>
              </a:lnSpc>
              <a:spcBef>
                <a:spcPts val="1165"/>
              </a:spcBef>
              <a:buClr>
                <a:srgbClr val="0000DC"/>
              </a:buClr>
              <a:buFont typeface="Arial MT"/>
              <a:buChar char="—"/>
              <a:tabLst>
                <a:tab pos="196215" algn="l"/>
                <a:tab pos="196850" algn="l"/>
              </a:tabLst>
            </a:pPr>
            <a:r>
              <a:rPr b="1" spc="-5" dirty="0">
                <a:latin typeface="Arial"/>
                <a:cs typeface="Arial"/>
              </a:rPr>
              <a:t>Externalities</a:t>
            </a:r>
            <a:r>
              <a:rPr b="1" spc="30" dirty="0">
                <a:latin typeface="Arial"/>
                <a:cs typeface="Arial"/>
              </a:rPr>
              <a:t> </a:t>
            </a:r>
            <a:r>
              <a:rPr spc="-5" dirty="0"/>
              <a:t>(an</a:t>
            </a:r>
            <a:r>
              <a:rPr spc="10" dirty="0"/>
              <a:t> </a:t>
            </a:r>
            <a:r>
              <a:rPr spc="-5" dirty="0"/>
              <a:t>effect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20" dirty="0"/>
              <a:t> </a:t>
            </a:r>
            <a:r>
              <a:rPr spc="-5" dirty="0"/>
              <a:t>production</a:t>
            </a:r>
            <a:r>
              <a:rPr spc="5" dirty="0"/>
              <a:t> </a:t>
            </a:r>
            <a:r>
              <a:rPr spc="-5" dirty="0"/>
              <a:t>or</a:t>
            </a:r>
            <a:r>
              <a:rPr spc="10" dirty="0"/>
              <a:t> </a:t>
            </a:r>
            <a:r>
              <a:rPr spc="-5" dirty="0"/>
              <a:t>consumption</a:t>
            </a:r>
            <a:r>
              <a:rPr spc="20" dirty="0"/>
              <a:t> </a:t>
            </a:r>
            <a:r>
              <a:rPr spc="-5" dirty="0"/>
              <a:t>on</a:t>
            </a:r>
            <a:r>
              <a:rPr spc="5" dirty="0"/>
              <a:t> </a:t>
            </a:r>
            <a:r>
              <a:rPr spc="-5" dirty="0"/>
              <a:t>agents</a:t>
            </a:r>
            <a:r>
              <a:rPr spc="15" dirty="0"/>
              <a:t> </a:t>
            </a:r>
            <a:r>
              <a:rPr spc="-5" dirty="0"/>
              <a:t>who</a:t>
            </a:r>
            <a:r>
              <a:rPr spc="15" dirty="0"/>
              <a:t> </a:t>
            </a:r>
            <a:r>
              <a:rPr spc="-5" dirty="0"/>
              <a:t>were</a:t>
            </a:r>
            <a:r>
              <a:rPr spc="20" dirty="0"/>
              <a:t> </a:t>
            </a:r>
            <a:r>
              <a:rPr spc="-5" dirty="0"/>
              <a:t>not </a:t>
            </a:r>
            <a:r>
              <a:rPr spc="-595" dirty="0"/>
              <a:t> </a:t>
            </a:r>
            <a:r>
              <a:rPr spc="-5" dirty="0"/>
              <a:t>participate</a:t>
            </a:r>
            <a:r>
              <a:rPr dirty="0"/>
              <a:t> </a:t>
            </a:r>
            <a:r>
              <a:rPr spc="-5" dirty="0"/>
              <a:t>in</a:t>
            </a:r>
            <a:r>
              <a:rPr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5" dirty="0"/>
              <a:t>decision to</a:t>
            </a:r>
            <a:r>
              <a:rPr dirty="0"/>
              <a:t> </a:t>
            </a:r>
            <a:r>
              <a:rPr spc="-5" dirty="0"/>
              <a:t>produce</a:t>
            </a:r>
            <a:r>
              <a:rPr spc="10" dirty="0"/>
              <a:t> </a:t>
            </a:r>
            <a:r>
              <a:rPr spc="-5" dirty="0"/>
              <a:t>or</a:t>
            </a:r>
            <a:r>
              <a:rPr dirty="0"/>
              <a:t> </a:t>
            </a:r>
            <a:r>
              <a:rPr spc="-5" dirty="0"/>
              <a:t>consume)</a:t>
            </a:r>
            <a:r>
              <a:rPr b="1" spc="-5" dirty="0">
                <a:latin typeface="Arial"/>
                <a:cs typeface="Arial"/>
              </a:rPr>
              <a:t>:</a:t>
            </a:r>
          </a:p>
          <a:p>
            <a:pPr marL="447675" lvl="1" indent="-179070">
              <a:lnSpc>
                <a:spcPts val="1910"/>
              </a:lnSpc>
              <a:buClr>
                <a:srgbClr val="0000DC"/>
              </a:buClr>
              <a:buChar char="—"/>
              <a:tabLst>
                <a:tab pos="447675" algn="l"/>
                <a:tab pos="448309" algn="l"/>
              </a:tabLst>
            </a:pPr>
            <a:r>
              <a:rPr sz="1600" spc="-5" dirty="0">
                <a:latin typeface="Arial MT"/>
                <a:cs typeface="Arial MT"/>
              </a:rPr>
              <a:t>Instruments: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regulation,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taxes</a:t>
            </a:r>
            <a:endParaRPr sz="1600" dirty="0">
              <a:latin typeface="Arial MT"/>
              <a:cs typeface="Arial MT"/>
            </a:endParaRPr>
          </a:p>
          <a:p>
            <a:pPr marL="196215" marR="5080" indent="-180340">
              <a:lnSpc>
                <a:spcPct val="130000"/>
              </a:lnSpc>
              <a:spcBef>
                <a:spcPts val="1165"/>
              </a:spcBef>
              <a:buClr>
                <a:srgbClr val="0000DC"/>
              </a:buClr>
              <a:buFont typeface="Arial MT"/>
              <a:buChar char="—"/>
              <a:tabLst>
                <a:tab pos="196215" algn="l"/>
                <a:tab pos="196850" algn="l"/>
              </a:tabLst>
            </a:pPr>
            <a:r>
              <a:rPr b="1" spc="-5" dirty="0">
                <a:latin typeface="Arial"/>
                <a:cs typeface="Arial"/>
              </a:rPr>
              <a:t>Imperfect</a:t>
            </a:r>
            <a:r>
              <a:rPr b="1" spc="2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information</a:t>
            </a:r>
            <a:r>
              <a:rPr spc="-5" dirty="0"/>
              <a:t>:</a:t>
            </a:r>
            <a:r>
              <a:rPr spc="50" dirty="0"/>
              <a:t> </a:t>
            </a:r>
            <a:r>
              <a:rPr spc="-5" dirty="0"/>
              <a:t>innovation</a:t>
            </a:r>
            <a:r>
              <a:rPr spc="15" dirty="0"/>
              <a:t> </a:t>
            </a:r>
            <a:r>
              <a:rPr spc="-5" dirty="0"/>
              <a:t>rents,</a:t>
            </a:r>
            <a:r>
              <a:rPr spc="30" dirty="0"/>
              <a:t> </a:t>
            </a:r>
            <a:r>
              <a:rPr spc="-5" dirty="0"/>
              <a:t>consumer</a:t>
            </a:r>
            <a:r>
              <a:rPr spc="25" dirty="0"/>
              <a:t> </a:t>
            </a:r>
            <a:r>
              <a:rPr spc="-5" dirty="0"/>
              <a:t>illiteracy,</a:t>
            </a:r>
            <a:r>
              <a:rPr spc="5" dirty="0"/>
              <a:t> </a:t>
            </a:r>
            <a:r>
              <a:rPr spc="-5" dirty="0"/>
              <a:t>moral</a:t>
            </a:r>
            <a:r>
              <a:rPr spc="40" dirty="0"/>
              <a:t> </a:t>
            </a:r>
            <a:r>
              <a:rPr spc="-5" dirty="0"/>
              <a:t>hazard,</a:t>
            </a:r>
            <a:r>
              <a:rPr spc="15" dirty="0"/>
              <a:t> </a:t>
            </a:r>
            <a:r>
              <a:rPr spc="-5" dirty="0"/>
              <a:t>conflicts </a:t>
            </a:r>
            <a:r>
              <a:rPr spc="-595" dirty="0"/>
              <a:t> </a:t>
            </a:r>
            <a:r>
              <a:rPr spc="-5" dirty="0"/>
              <a:t>of interest</a:t>
            </a:r>
          </a:p>
          <a:p>
            <a:pPr marL="447675" lvl="1" indent="-179070">
              <a:lnSpc>
                <a:spcPts val="1910"/>
              </a:lnSpc>
              <a:buClr>
                <a:srgbClr val="0000DC"/>
              </a:buClr>
              <a:buChar char="—"/>
              <a:tabLst>
                <a:tab pos="447675" algn="l"/>
                <a:tab pos="448309" algn="l"/>
              </a:tabLst>
            </a:pPr>
            <a:r>
              <a:rPr sz="1600" spc="-5" dirty="0">
                <a:latin typeface="Arial MT"/>
                <a:cs typeface="Arial MT"/>
              </a:rPr>
              <a:t>Instruments: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mandatory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financial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disclosure,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financial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regulation,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etc.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5273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Assessment</a:t>
            </a:r>
            <a:r>
              <a:rPr dirty="0"/>
              <a:t> </a:t>
            </a:r>
            <a:r>
              <a:rPr spc="-10" dirty="0"/>
              <a:t>methods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2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7" y="1690725"/>
            <a:ext cx="9926320" cy="4243469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91770" indent="-179705">
              <a:lnSpc>
                <a:spcPct val="100000"/>
              </a:lnSpc>
              <a:spcBef>
                <a:spcPts val="990"/>
              </a:spcBef>
              <a:buClr>
                <a:srgbClr val="0000DC"/>
              </a:buClr>
              <a:buChar char="—"/>
              <a:tabLst>
                <a:tab pos="191770" algn="l"/>
                <a:tab pos="192405" algn="l"/>
              </a:tabLst>
            </a:pPr>
            <a:r>
              <a:rPr sz="2800" spc="-5" dirty="0">
                <a:latin typeface="Arial MT"/>
                <a:cs typeface="Arial MT"/>
              </a:rPr>
              <a:t>Policy</a:t>
            </a:r>
            <a:r>
              <a:rPr lang="cs-CZ" sz="2800" spc="-25" dirty="0">
                <a:latin typeface="Arial MT"/>
                <a:cs typeface="Arial MT"/>
              </a:rPr>
              <a:t> </a:t>
            </a:r>
            <a:r>
              <a:rPr lang="cs-CZ" sz="2800" spc="-25" dirty="0" err="1">
                <a:latin typeface="Arial MT"/>
                <a:cs typeface="Arial MT"/>
              </a:rPr>
              <a:t>seminar</a:t>
            </a:r>
            <a:r>
              <a:rPr lang="cs-CZ" sz="2800" spc="-25" dirty="0">
                <a:latin typeface="Arial MT"/>
                <a:cs typeface="Arial MT"/>
              </a:rPr>
              <a:t> </a:t>
            </a:r>
            <a:r>
              <a:rPr lang="cs-CZ" sz="2800" spc="-25" dirty="0" err="1">
                <a:latin typeface="Arial MT"/>
                <a:cs typeface="Arial MT"/>
              </a:rPr>
              <a:t>paper</a:t>
            </a:r>
            <a:r>
              <a:rPr lang="cs-CZ" sz="2800" spc="-25" dirty="0">
                <a:latin typeface="Arial MT"/>
                <a:cs typeface="Arial MT"/>
              </a:rPr>
              <a:t> + </a:t>
            </a:r>
            <a:r>
              <a:rPr sz="2800" dirty="0">
                <a:latin typeface="Arial MT"/>
                <a:cs typeface="Arial MT"/>
              </a:rPr>
              <a:t>presentation</a:t>
            </a:r>
            <a:r>
              <a:rPr lang="cs-CZ" sz="2800" dirty="0">
                <a:latin typeface="Arial MT"/>
                <a:cs typeface="Arial MT"/>
              </a:rPr>
              <a:t> = </a:t>
            </a:r>
            <a:r>
              <a:rPr lang="cs-CZ" sz="2800" dirty="0" err="1">
                <a:latin typeface="Arial MT"/>
                <a:cs typeface="Arial MT"/>
              </a:rPr>
              <a:t>project</a:t>
            </a:r>
            <a:r>
              <a:rPr sz="2800" dirty="0">
                <a:latin typeface="Arial MT"/>
                <a:cs typeface="Arial MT"/>
              </a:rPr>
              <a:t> (1/2</a:t>
            </a:r>
            <a:r>
              <a:rPr lang="cs-CZ" sz="2800" dirty="0">
                <a:latin typeface="Arial MT"/>
                <a:cs typeface="Arial MT"/>
              </a:rPr>
              <a:t>; max. 100</a:t>
            </a:r>
            <a:r>
              <a:rPr sz="2800" dirty="0">
                <a:latin typeface="Arial MT"/>
                <a:cs typeface="Arial MT"/>
              </a:rPr>
              <a:t>)</a:t>
            </a:r>
          </a:p>
          <a:p>
            <a:pPr marL="443865" lvl="1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2000" dirty="0">
                <a:latin typeface="Arial MT"/>
                <a:cs typeface="Arial MT"/>
              </a:rPr>
              <a:t>D</a:t>
            </a:r>
            <a:r>
              <a:rPr sz="2000" dirty="0" err="1">
                <a:latin typeface="Arial MT"/>
                <a:cs typeface="Arial MT"/>
              </a:rPr>
              <a:t>uring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last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3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lang="cs-CZ" sz="2000" spc="-25" dirty="0" err="1">
                <a:latin typeface="Arial MT"/>
                <a:cs typeface="Arial MT"/>
              </a:rPr>
              <a:t>lessons</a:t>
            </a:r>
            <a:endParaRPr sz="2000" dirty="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0000DC"/>
              </a:buClr>
              <a:buFont typeface="Arial MT"/>
              <a:buChar char="—"/>
            </a:pPr>
            <a:endParaRPr sz="2050" dirty="0">
              <a:latin typeface="Arial MT"/>
              <a:cs typeface="Arial MT"/>
            </a:endParaRPr>
          </a:p>
          <a:p>
            <a:pPr marL="443865" lvl="1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2000" spc="-5" dirty="0">
                <a:latin typeface="Arial MT"/>
                <a:cs typeface="Arial MT"/>
              </a:rPr>
              <a:t>T</a:t>
            </a:r>
            <a:r>
              <a:rPr sz="2000" spc="-5" dirty="0" err="1">
                <a:latin typeface="Arial MT"/>
                <a:cs typeface="Arial MT"/>
              </a:rPr>
              <a:t>opic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list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will</a:t>
            </a:r>
            <a:r>
              <a:rPr sz="2000" dirty="0">
                <a:latin typeface="Arial MT"/>
                <a:cs typeface="Arial MT"/>
              </a:rPr>
              <a:t> be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published,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students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will</a:t>
            </a:r>
            <a:r>
              <a:rPr sz="2000" dirty="0">
                <a:latin typeface="Arial MT"/>
                <a:cs typeface="Arial MT"/>
              </a:rPr>
              <a:t> enroll</a:t>
            </a: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0000DC"/>
              </a:buClr>
              <a:buFont typeface="Arial MT"/>
              <a:buChar char="—"/>
            </a:pPr>
            <a:endParaRPr sz="2050" dirty="0">
              <a:latin typeface="Arial MT"/>
              <a:cs typeface="Arial MT"/>
            </a:endParaRPr>
          </a:p>
          <a:p>
            <a:pPr marL="443865" lvl="1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2000" dirty="0">
                <a:latin typeface="Arial MT"/>
                <a:cs typeface="Arial MT"/>
              </a:rPr>
              <a:t>E</a:t>
            </a:r>
            <a:r>
              <a:rPr sz="2000" dirty="0">
                <a:latin typeface="Arial MT"/>
                <a:cs typeface="Arial MT"/>
              </a:rPr>
              <a:t>ach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presentation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should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last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around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lang="cs-CZ" sz="2000" spc="-35" dirty="0">
                <a:latin typeface="Arial MT"/>
                <a:cs typeface="Arial MT"/>
              </a:rPr>
              <a:t>5</a:t>
            </a:r>
            <a:r>
              <a:rPr sz="2000" dirty="0">
                <a:latin typeface="Arial MT"/>
                <a:cs typeface="Arial MT"/>
              </a:rPr>
              <a:t>’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based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ppt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or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equivalent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handout</a:t>
            </a:r>
          </a:p>
          <a:p>
            <a:pPr lvl="1"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200" dirty="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0000DC"/>
              </a:buClr>
              <a:buFont typeface="Arial MT"/>
              <a:buChar char="—"/>
            </a:pPr>
            <a:endParaRPr sz="3050" dirty="0">
              <a:latin typeface="Arial MT"/>
              <a:cs typeface="Arial MT"/>
            </a:endParaRPr>
          </a:p>
          <a:p>
            <a:pPr marL="191770" indent="-179705">
              <a:lnSpc>
                <a:spcPct val="100000"/>
              </a:lnSpc>
              <a:buClr>
                <a:srgbClr val="0000DC"/>
              </a:buClr>
              <a:buChar char="—"/>
              <a:tabLst>
                <a:tab pos="191770" algn="l"/>
                <a:tab pos="192405" algn="l"/>
              </a:tabLst>
            </a:pPr>
            <a:r>
              <a:rPr sz="2800" spc="-5" dirty="0">
                <a:latin typeface="Arial MT"/>
                <a:cs typeface="Arial MT"/>
              </a:rPr>
              <a:t>Final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written </a:t>
            </a:r>
            <a:r>
              <a:rPr sz="2800" dirty="0">
                <a:latin typeface="Arial MT"/>
                <a:cs typeface="Arial MT"/>
              </a:rPr>
              <a:t>exam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(1/2</a:t>
            </a:r>
            <a:r>
              <a:rPr lang="cs-CZ" sz="2800" dirty="0">
                <a:latin typeface="Arial MT"/>
                <a:cs typeface="Arial MT"/>
              </a:rPr>
              <a:t>; max. 100</a:t>
            </a:r>
            <a:r>
              <a:rPr sz="2800" dirty="0">
                <a:latin typeface="Arial MT"/>
                <a:cs typeface="Arial MT"/>
              </a:rPr>
              <a:t>)</a:t>
            </a:r>
          </a:p>
          <a:p>
            <a:pPr marL="443865" lvl="1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2000" dirty="0">
                <a:latin typeface="Arial MT"/>
                <a:cs typeface="Arial MT"/>
              </a:rPr>
              <a:t>L</a:t>
            </a:r>
            <a:r>
              <a:rPr sz="2000" dirty="0" err="1">
                <a:latin typeface="Arial MT"/>
                <a:cs typeface="Arial MT"/>
              </a:rPr>
              <a:t>ist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questions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lang="cs-CZ" sz="2000" spc="-5" dirty="0" err="1">
                <a:latin typeface="Arial MT"/>
                <a:cs typeface="Arial MT"/>
              </a:rPr>
              <a:t>will</a:t>
            </a:r>
            <a:r>
              <a:rPr lang="cs-CZ" sz="2000" spc="-5" dirty="0">
                <a:latin typeface="Arial MT"/>
                <a:cs typeface="Arial MT"/>
              </a:rPr>
              <a:t> </a:t>
            </a:r>
            <a:r>
              <a:rPr lang="cs-CZ" sz="2000" spc="-5" dirty="0" err="1">
                <a:latin typeface="Arial MT"/>
                <a:cs typeface="Arial MT"/>
              </a:rPr>
              <a:t>be</a:t>
            </a:r>
            <a:r>
              <a:rPr lang="cs-CZ" sz="2000" spc="-5" dirty="0">
                <a:latin typeface="Arial MT"/>
                <a:cs typeface="Arial MT"/>
              </a:rPr>
              <a:t> </a:t>
            </a:r>
            <a:r>
              <a:rPr lang="cs-CZ" sz="2000" spc="-5" dirty="0" err="1">
                <a:latin typeface="Arial MT"/>
                <a:cs typeface="Arial MT"/>
              </a:rPr>
              <a:t>available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in </a:t>
            </a:r>
            <a:r>
              <a:rPr sz="2000" dirty="0">
                <a:latin typeface="Arial MT"/>
                <a:cs typeface="Arial MT"/>
              </a:rPr>
              <a:t>the </a:t>
            </a:r>
            <a:r>
              <a:rPr lang="cs-CZ" sz="2000" spc="-5" dirty="0">
                <a:latin typeface="Arial MT"/>
                <a:cs typeface="Arial MT"/>
              </a:rPr>
              <a:t>I</a:t>
            </a:r>
            <a:r>
              <a:rPr sz="2000" spc="-5" dirty="0" err="1">
                <a:latin typeface="Arial MT"/>
                <a:cs typeface="Arial MT"/>
              </a:rPr>
              <a:t>nteractive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lang="cs-CZ" sz="2000" spc="-5" dirty="0">
                <a:latin typeface="Arial MT"/>
                <a:cs typeface="Arial MT"/>
              </a:rPr>
              <a:t>S</a:t>
            </a:r>
            <a:r>
              <a:rPr sz="2000" spc="-5" dirty="0" err="1">
                <a:latin typeface="Arial MT"/>
                <a:cs typeface="Arial MT"/>
              </a:rPr>
              <a:t>yllabus</a:t>
            </a:r>
            <a:endParaRPr sz="20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8" y="591475"/>
            <a:ext cx="759850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pc="-5" dirty="0"/>
              <a:t>Ad 2) </a:t>
            </a:r>
            <a:r>
              <a:rPr spc="-5" dirty="0"/>
              <a:t>More</a:t>
            </a:r>
            <a:r>
              <a:rPr spc="-10" dirty="0"/>
              <a:t> </a:t>
            </a:r>
            <a:r>
              <a:rPr spc="-5" dirty="0"/>
              <a:t>on</a:t>
            </a:r>
            <a:r>
              <a:rPr spc="-30" dirty="0"/>
              <a:t> </a:t>
            </a:r>
            <a:r>
              <a:rPr spc="-5" dirty="0"/>
              <a:t>stabilization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20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7" y="1690725"/>
            <a:ext cx="4427855" cy="125730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191770" algn="l"/>
              </a:tabLst>
            </a:pPr>
            <a:r>
              <a:rPr sz="2800" spc="-2775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800" dirty="0">
                <a:latin typeface="Arial MT"/>
                <a:cs typeface="Arial MT"/>
              </a:rPr>
              <a:t>J.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M.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Keynes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(1883-1946):</a:t>
            </a:r>
          </a:p>
          <a:p>
            <a:pPr marL="443230" marR="5080" indent="-178435">
              <a:lnSpc>
                <a:spcPct val="100000"/>
              </a:lnSpc>
              <a:spcBef>
                <a:spcPts val="645"/>
              </a:spcBef>
              <a:tabLst>
                <a:tab pos="443865" algn="l"/>
                <a:tab pos="1405255" algn="l"/>
                <a:tab pos="2647315" algn="l"/>
                <a:tab pos="3735070" algn="l"/>
              </a:tabLst>
            </a:pPr>
            <a:r>
              <a:rPr sz="2000" spc="-1980" dirty="0">
                <a:solidFill>
                  <a:srgbClr val="0000DC"/>
                </a:solidFill>
                <a:latin typeface="Arial MT"/>
                <a:cs typeface="Arial MT"/>
              </a:rPr>
              <a:t>—		</a:t>
            </a:r>
            <a:r>
              <a:rPr lang="cs-CZ" sz="2000" dirty="0" err="1">
                <a:latin typeface="Arial MT"/>
                <a:cs typeface="Arial MT"/>
              </a:rPr>
              <a:t>Pr</a:t>
            </a:r>
            <a:r>
              <a:rPr sz="2000" spc="-5" dirty="0" err="1">
                <a:latin typeface="Arial MT"/>
                <a:cs typeface="Arial MT"/>
              </a:rPr>
              <a:t>i</a:t>
            </a:r>
            <a:r>
              <a:rPr sz="2000" spc="-10" dirty="0" err="1">
                <a:latin typeface="Arial MT"/>
                <a:cs typeface="Arial MT"/>
              </a:rPr>
              <a:t>v</a:t>
            </a:r>
            <a:r>
              <a:rPr sz="2000" dirty="0" err="1">
                <a:latin typeface="Arial MT"/>
                <a:cs typeface="Arial MT"/>
              </a:rPr>
              <a:t>a</a:t>
            </a:r>
            <a:r>
              <a:rPr sz="2000" spc="-10" dirty="0" err="1">
                <a:latin typeface="Arial MT"/>
                <a:cs typeface="Arial MT"/>
              </a:rPr>
              <a:t>t</a:t>
            </a:r>
            <a:r>
              <a:rPr sz="2000" dirty="0" err="1">
                <a:latin typeface="Arial MT"/>
                <a:cs typeface="Arial MT"/>
              </a:rPr>
              <a:t>e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5" dirty="0">
                <a:latin typeface="Arial MT"/>
                <a:cs typeface="Arial MT"/>
              </a:rPr>
              <a:t>i</a:t>
            </a:r>
            <a:r>
              <a:rPr sz="2000" dirty="0">
                <a:latin typeface="Arial MT"/>
                <a:cs typeface="Arial MT"/>
              </a:rPr>
              <a:t>n</a:t>
            </a:r>
            <a:r>
              <a:rPr sz="2000" spc="5" dirty="0">
                <a:latin typeface="Arial MT"/>
                <a:cs typeface="Arial MT"/>
              </a:rPr>
              <a:t>s</a:t>
            </a:r>
            <a:r>
              <a:rPr sz="2000" spc="-20" dirty="0">
                <a:latin typeface="Arial MT"/>
                <a:cs typeface="Arial MT"/>
              </a:rPr>
              <a:t>t</a:t>
            </a:r>
            <a:r>
              <a:rPr sz="2000" spc="-15" dirty="0">
                <a:latin typeface="Arial MT"/>
                <a:cs typeface="Arial MT"/>
              </a:rPr>
              <a:t>a</a:t>
            </a:r>
            <a:r>
              <a:rPr sz="2000" dirty="0">
                <a:latin typeface="Arial MT"/>
                <a:cs typeface="Arial MT"/>
              </a:rPr>
              <a:t>b</a:t>
            </a:r>
            <a:r>
              <a:rPr sz="2000" spc="-5" dirty="0">
                <a:latin typeface="Arial MT"/>
                <a:cs typeface="Arial MT"/>
              </a:rPr>
              <a:t>ili</a:t>
            </a:r>
            <a:r>
              <a:rPr sz="2000" spc="-10" dirty="0">
                <a:latin typeface="Arial MT"/>
                <a:cs typeface="Arial MT"/>
              </a:rPr>
              <a:t>t</a:t>
            </a:r>
            <a:r>
              <a:rPr sz="2000" dirty="0">
                <a:latin typeface="Arial MT"/>
                <a:cs typeface="Arial MT"/>
              </a:rPr>
              <a:t>y	(</a:t>
            </a:r>
            <a:r>
              <a:rPr sz="2000" spc="-5" dirty="0">
                <a:latin typeface="Arial MT"/>
                <a:cs typeface="Arial MT"/>
              </a:rPr>
              <a:t>‘</a:t>
            </a:r>
            <a:r>
              <a:rPr sz="2000" dirty="0">
                <a:latin typeface="Arial MT"/>
                <a:cs typeface="Arial MT"/>
              </a:rPr>
              <a:t>an</a:t>
            </a:r>
            <a:r>
              <a:rPr sz="2000" spc="-5" dirty="0">
                <a:latin typeface="Arial MT"/>
                <a:cs typeface="Arial MT"/>
              </a:rPr>
              <a:t>im</a:t>
            </a:r>
            <a:r>
              <a:rPr sz="2000" spc="-15" dirty="0">
                <a:latin typeface="Arial MT"/>
                <a:cs typeface="Arial MT"/>
              </a:rPr>
              <a:t>a</a:t>
            </a:r>
            <a:r>
              <a:rPr sz="2000" dirty="0">
                <a:latin typeface="Arial MT"/>
                <a:cs typeface="Arial MT"/>
              </a:rPr>
              <a:t>l	</a:t>
            </a:r>
            <a:r>
              <a:rPr sz="2000" spc="5" dirty="0">
                <a:latin typeface="Arial MT"/>
                <a:cs typeface="Arial MT"/>
              </a:rPr>
              <a:t>s</a:t>
            </a:r>
            <a:r>
              <a:rPr sz="2000" dirty="0">
                <a:latin typeface="Arial MT"/>
                <a:cs typeface="Arial MT"/>
              </a:rPr>
              <a:t>p</a:t>
            </a:r>
            <a:r>
              <a:rPr sz="2000" spc="-5" dirty="0">
                <a:latin typeface="Arial MT"/>
                <a:cs typeface="Arial MT"/>
              </a:rPr>
              <a:t>i</a:t>
            </a:r>
            <a:r>
              <a:rPr sz="2000" dirty="0">
                <a:latin typeface="Arial MT"/>
                <a:cs typeface="Arial MT"/>
              </a:rPr>
              <a:t>r</a:t>
            </a:r>
            <a:r>
              <a:rPr sz="2000" spc="-5" dirty="0">
                <a:latin typeface="Arial MT"/>
                <a:cs typeface="Arial MT"/>
              </a:rPr>
              <a:t>it‘</a:t>
            </a:r>
            <a:r>
              <a:rPr sz="2000" dirty="0">
                <a:latin typeface="Arial MT"/>
                <a:cs typeface="Arial MT"/>
              </a:rPr>
              <a:t>)  </a:t>
            </a:r>
            <a:r>
              <a:rPr sz="2000" spc="-5" dirty="0">
                <a:latin typeface="Arial MT"/>
                <a:cs typeface="Arial MT"/>
              </a:rPr>
              <a:t>rigidities)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9672" y="2311762"/>
            <a:ext cx="61036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60045" algn="l"/>
                <a:tab pos="1699260" algn="l"/>
                <a:tab pos="3491229" algn="l"/>
                <a:tab pos="5114290" algn="l"/>
              </a:tabLst>
            </a:pPr>
            <a:r>
              <a:rPr sz="2000" dirty="0">
                <a:latin typeface="Arial MT"/>
                <a:cs typeface="Arial MT"/>
              </a:rPr>
              <a:t>+	</a:t>
            </a:r>
            <a:r>
              <a:rPr sz="2000" spc="-5" dirty="0">
                <a:latin typeface="Arial MT"/>
                <a:cs typeface="Arial MT"/>
              </a:rPr>
              <a:t>ineffective	self-correcting	mechanisms	(nominal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8927" y="3479909"/>
            <a:ext cx="10703560" cy="12256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770" marR="5080" indent="-179705">
              <a:lnSpc>
                <a:spcPct val="150000"/>
              </a:lnSpc>
              <a:spcBef>
                <a:spcPts val="100"/>
              </a:spcBef>
              <a:tabLst>
                <a:tab pos="191770" algn="l"/>
                <a:tab pos="824230" algn="l"/>
                <a:tab pos="1837689" algn="l"/>
                <a:tab pos="2471420" algn="l"/>
                <a:tab pos="5144770" algn="l"/>
                <a:tab pos="6551295" algn="l"/>
                <a:tab pos="7066280" algn="l"/>
                <a:tab pos="8450580" algn="l"/>
                <a:tab pos="9164955" algn="l"/>
              </a:tabLst>
            </a:pPr>
            <a:r>
              <a:rPr sz="2800" spc="-2775" dirty="0">
                <a:solidFill>
                  <a:srgbClr val="0000DC"/>
                </a:solidFill>
                <a:latin typeface="Arial MT"/>
                <a:cs typeface="Arial MT"/>
              </a:rPr>
              <a:t>̶	</a:t>
            </a:r>
            <a:r>
              <a:rPr lang="cs-CZ" sz="2800" spc="-5" dirty="0">
                <a:solidFill>
                  <a:srgbClr val="0000DC"/>
                </a:solidFill>
                <a:latin typeface="Arial MT"/>
                <a:cs typeface="Arial MT"/>
              </a:rPr>
              <a:t>→ </a:t>
            </a:r>
            <a:r>
              <a:rPr lang="cs-CZ" sz="2800" spc="-5" dirty="0">
                <a:latin typeface="Arial MT"/>
                <a:cs typeface="Arial MT"/>
              </a:rPr>
              <a:t>N</a:t>
            </a:r>
            <a:r>
              <a:rPr sz="2800" spc="10" dirty="0" err="1">
                <a:latin typeface="Arial MT"/>
                <a:cs typeface="Arial MT"/>
              </a:rPr>
              <a:t>e</a:t>
            </a:r>
            <a:r>
              <a:rPr sz="2800" dirty="0" err="1">
                <a:latin typeface="Arial MT"/>
                <a:cs typeface="Arial MT"/>
              </a:rPr>
              <a:t>e</a:t>
            </a:r>
            <a:r>
              <a:rPr sz="2800" spc="-5" dirty="0" err="1">
                <a:latin typeface="Arial MT"/>
                <a:cs typeface="Arial MT"/>
              </a:rPr>
              <a:t>d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5" dirty="0">
                <a:latin typeface="Arial MT"/>
                <a:cs typeface="Arial MT"/>
              </a:rPr>
              <a:t>f</a:t>
            </a:r>
            <a:r>
              <a:rPr sz="2800" dirty="0">
                <a:latin typeface="Arial MT"/>
                <a:cs typeface="Arial MT"/>
              </a:rPr>
              <a:t>o</a:t>
            </a:r>
            <a:r>
              <a:rPr sz="2800" spc="-5" dirty="0">
                <a:latin typeface="Arial MT"/>
                <a:cs typeface="Arial MT"/>
              </a:rPr>
              <a:t>r</a:t>
            </a:r>
            <a:r>
              <a:rPr sz="2800" dirty="0">
                <a:latin typeface="Arial MT"/>
                <a:cs typeface="Arial MT"/>
              </a:rPr>
              <a:t>	coun</a:t>
            </a:r>
            <a:r>
              <a:rPr sz="2800" spc="-5" dirty="0">
                <a:latin typeface="Arial MT"/>
                <a:cs typeface="Arial MT"/>
              </a:rPr>
              <a:t>t</a:t>
            </a:r>
            <a:r>
              <a:rPr sz="2800" dirty="0">
                <a:latin typeface="Arial MT"/>
                <a:cs typeface="Arial MT"/>
              </a:rPr>
              <a:t>er</a:t>
            </a:r>
            <a:r>
              <a:rPr sz="2800" spc="-5" dirty="0">
                <a:latin typeface="Arial MT"/>
                <a:cs typeface="Arial MT"/>
              </a:rPr>
              <a:t>-</a:t>
            </a:r>
            <a:r>
              <a:rPr sz="2800" dirty="0">
                <a:latin typeface="Arial MT"/>
                <a:cs typeface="Arial MT"/>
              </a:rPr>
              <a:t>cyc</a:t>
            </a:r>
            <a:r>
              <a:rPr sz="2800" spc="-5" dirty="0">
                <a:latin typeface="Arial MT"/>
                <a:cs typeface="Arial MT"/>
              </a:rPr>
              <a:t>l</a:t>
            </a:r>
            <a:r>
              <a:rPr sz="2800" spc="-15" dirty="0">
                <a:latin typeface="Arial MT"/>
                <a:cs typeface="Arial MT"/>
              </a:rPr>
              <a:t>i</a:t>
            </a:r>
            <a:r>
              <a:rPr sz="2800" dirty="0">
                <a:latin typeface="Arial MT"/>
                <a:cs typeface="Arial MT"/>
              </a:rPr>
              <a:t>ca</a:t>
            </a:r>
            <a:r>
              <a:rPr sz="2800" spc="-5" dirty="0">
                <a:latin typeface="Arial MT"/>
                <a:cs typeface="Arial MT"/>
              </a:rPr>
              <a:t>l</a:t>
            </a:r>
            <a:r>
              <a:rPr sz="2800" dirty="0">
                <a:latin typeface="Arial MT"/>
                <a:cs typeface="Arial MT"/>
              </a:rPr>
              <a:t>	po</a:t>
            </a:r>
            <a:r>
              <a:rPr sz="2800" spc="-5" dirty="0">
                <a:latin typeface="Arial MT"/>
                <a:cs typeface="Arial MT"/>
              </a:rPr>
              <a:t>li</a:t>
            </a:r>
            <a:r>
              <a:rPr sz="2800" dirty="0">
                <a:latin typeface="Arial MT"/>
                <a:cs typeface="Arial MT"/>
              </a:rPr>
              <a:t>c</a:t>
            </a:r>
            <a:r>
              <a:rPr sz="2800" spc="-5" dirty="0">
                <a:latin typeface="Arial MT"/>
                <a:cs typeface="Arial MT"/>
              </a:rPr>
              <a:t>i</a:t>
            </a:r>
            <a:r>
              <a:rPr sz="2800" dirty="0">
                <a:latin typeface="Arial MT"/>
                <a:cs typeface="Arial MT"/>
              </a:rPr>
              <a:t>e</a:t>
            </a:r>
            <a:r>
              <a:rPr sz="2800" spc="-5" dirty="0">
                <a:latin typeface="Arial MT"/>
                <a:cs typeface="Arial MT"/>
              </a:rPr>
              <a:t>s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5" dirty="0">
                <a:latin typeface="Arial MT"/>
                <a:cs typeface="Arial MT"/>
              </a:rPr>
              <a:t>to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15" dirty="0">
                <a:latin typeface="Arial MT"/>
                <a:cs typeface="Arial MT"/>
              </a:rPr>
              <a:t>s</a:t>
            </a:r>
            <a:r>
              <a:rPr sz="2800" spc="-10" dirty="0">
                <a:latin typeface="Arial MT"/>
                <a:cs typeface="Arial MT"/>
              </a:rPr>
              <a:t>m</a:t>
            </a:r>
            <a:r>
              <a:rPr sz="2800" dirty="0">
                <a:latin typeface="Arial MT"/>
                <a:cs typeface="Arial MT"/>
              </a:rPr>
              <a:t>oo</a:t>
            </a:r>
            <a:r>
              <a:rPr sz="2800" spc="-5" dirty="0">
                <a:latin typeface="Arial MT"/>
                <a:cs typeface="Arial MT"/>
              </a:rPr>
              <a:t>th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10" dirty="0">
                <a:latin typeface="Arial MT"/>
                <a:cs typeface="Arial MT"/>
              </a:rPr>
              <a:t>o</a:t>
            </a:r>
            <a:r>
              <a:rPr sz="2800" dirty="0">
                <a:latin typeface="Arial MT"/>
                <a:cs typeface="Arial MT"/>
              </a:rPr>
              <a:t>u</a:t>
            </a:r>
            <a:r>
              <a:rPr sz="2800" spc="-5" dirty="0">
                <a:latin typeface="Arial MT"/>
                <a:cs typeface="Arial MT"/>
              </a:rPr>
              <a:t>t</a:t>
            </a:r>
            <a:r>
              <a:rPr sz="2800" dirty="0">
                <a:latin typeface="Arial MT"/>
                <a:cs typeface="Arial MT"/>
              </a:rPr>
              <a:t>	econo</a:t>
            </a:r>
            <a:r>
              <a:rPr sz="2800" spc="-10" dirty="0">
                <a:latin typeface="Arial MT"/>
                <a:cs typeface="Arial MT"/>
              </a:rPr>
              <a:t>m</a:t>
            </a:r>
            <a:r>
              <a:rPr sz="2800" spc="5" dirty="0">
                <a:latin typeface="Arial MT"/>
                <a:cs typeface="Arial MT"/>
              </a:rPr>
              <a:t>i</a:t>
            </a:r>
            <a:r>
              <a:rPr sz="2800" spc="-5" dirty="0">
                <a:latin typeface="Arial MT"/>
                <a:cs typeface="Arial MT"/>
              </a:rPr>
              <a:t>c  </a:t>
            </a:r>
            <a:r>
              <a:rPr sz="2800" dirty="0">
                <a:latin typeface="Arial MT"/>
                <a:cs typeface="Arial MT"/>
              </a:rPr>
              <a:t>fluctuations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prevent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economic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depressions.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8406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Stabilization </a:t>
            </a:r>
            <a:r>
              <a:rPr spc="-10" dirty="0"/>
              <a:t>vs.</a:t>
            </a:r>
            <a:r>
              <a:rPr spc="5" dirty="0"/>
              <a:t> </a:t>
            </a:r>
            <a:r>
              <a:rPr spc="-5" dirty="0"/>
              <a:t>allocation</a:t>
            </a:r>
            <a:r>
              <a:rPr spc="5" dirty="0"/>
              <a:t> </a:t>
            </a:r>
            <a:r>
              <a:rPr spc="-5" dirty="0"/>
              <a:t>policies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6" y="4732355"/>
            <a:ext cx="7907873" cy="12509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sz="2200" spc="-5" dirty="0">
                <a:latin typeface="Arial MT"/>
                <a:cs typeface="Arial MT"/>
              </a:rPr>
              <a:t>Allocation policies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impact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potential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output</a:t>
            </a:r>
            <a:endParaRPr sz="22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400" dirty="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46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sz="2200" spc="-5" dirty="0">
                <a:latin typeface="Arial MT"/>
                <a:cs typeface="Arial MT"/>
              </a:rPr>
              <a:t>Stabilization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policies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impact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output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gap</a:t>
            </a:r>
            <a:endParaRPr sz="2200" dirty="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42906" y="1463040"/>
            <a:ext cx="5125049" cy="3310127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21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729370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pc="-5" dirty="0"/>
              <a:t>Ad 3) </a:t>
            </a:r>
            <a:r>
              <a:rPr spc="-5" dirty="0"/>
              <a:t>More</a:t>
            </a:r>
            <a:r>
              <a:rPr spc="-15" dirty="0"/>
              <a:t> </a:t>
            </a:r>
            <a:r>
              <a:rPr spc="-5" dirty="0"/>
              <a:t>on</a:t>
            </a:r>
            <a:r>
              <a:rPr spc="-30" dirty="0"/>
              <a:t> </a:t>
            </a:r>
            <a:r>
              <a:rPr spc="-5" dirty="0"/>
              <a:t>redistribution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22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7" y="1691308"/>
            <a:ext cx="10707370" cy="4062095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19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sz="2600" dirty="0">
                <a:latin typeface="Arial MT"/>
                <a:cs typeface="Arial MT"/>
              </a:rPr>
              <a:t>Two</a:t>
            </a:r>
            <a:r>
              <a:rPr sz="2600" spc="-4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arguments:</a:t>
            </a:r>
            <a:endParaRPr sz="2600">
              <a:latin typeface="Arial MT"/>
              <a:cs typeface="Arial MT"/>
            </a:endParaRPr>
          </a:p>
          <a:p>
            <a:pPr marL="443865" lvl="1" indent="-179070">
              <a:lnSpc>
                <a:spcPct val="100000"/>
              </a:lnSpc>
              <a:spcBef>
                <a:spcPts val="59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sz="1900" spc="-5" dirty="0">
                <a:latin typeface="Arial MT"/>
                <a:cs typeface="Arial MT"/>
              </a:rPr>
              <a:t>Pareto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optimality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does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not ensure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social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justice</a:t>
            </a:r>
            <a:endParaRPr sz="19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0000DC"/>
              </a:buClr>
              <a:buFont typeface="Arial MT"/>
              <a:buChar char="—"/>
            </a:pPr>
            <a:endParaRPr sz="1950">
              <a:latin typeface="Arial MT"/>
              <a:cs typeface="Arial MT"/>
            </a:endParaRPr>
          </a:p>
          <a:p>
            <a:pPr marL="443865" lvl="1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sz="1900" spc="-5" dirty="0">
                <a:latin typeface="Arial MT"/>
                <a:cs typeface="Arial MT"/>
              </a:rPr>
              <a:t>Efficiency-enhancing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policies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(e.g.,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free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trade)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make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winners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and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losers</a:t>
            </a:r>
            <a:endParaRPr sz="1900">
              <a:latin typeface="Arial MT"/>
              <a:cs typeface="Arial MT"/>
            </a:endParaRPr>
          </a:p>
          <a:p>
            <a:pPr marL="192405" marR="5080" indent="-180340">
              <a:lnSpc>
                <a:spcPct val="150000"/>
              </a:lnSpc>
              <a:spcBef>
                <a:spcPts val="169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sz="2600" spc="-5" dirty="0">
                <a:latin typeface="Arial MT"/>
                <a:cs typeface="Arial MT"/>
              </a:rPr>
              <a:t>Income</a:t>
            </a:r>
            <a:r>
              <a:rPr sz="2600" spc="1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distribution</a:t>
            </a:r>
            <a:r>
              <a:rPr sz="2600" spc="95" dirty="0">
                <a:latin typeface="Arial MT"/>
                <a:cs typeface="Arial MT"/>
              </a:rPr>
              <a:t> </a:t>
            </a:r>
            <a:r>
              <a:rPr sz="2600" spc="5" dirty="0">
                <a:latin typeface="Arial MT"/>
                <a:cs typeface="Arial MT"/>
              </a:rPr>
              <a:t>can</a:t>
            </a:r>
            <a:r>
              <a:rPr sz="2600" spc="9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be</a:t>
            </a:r>
            <a:r>
              <a:rPr sz="2600" spc="9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corrected</a:t>
            </a:r>
            <a:r>
              <a:rPr sz="2600" spc="1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in</a:t>
            </a:r>
            <a:r>
              <a:rPr sz="2600" spc="10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</a:t>
            </a:r>
            <a:r>
              <a:rPr sz="2600" spc="1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non-distortionary</a:t>
            </a:r>
            <a:r>
              <a:rPr sz="2600" spc="8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way</a:t>
            </a:r>
            <a:r>
              <a:rPr sz="2600" spc="1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through </a:t>
            </a:r>
            <a:r>
              <a:rPr sz="2600" spc="-7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lump-sum</a:t>
            </a:r>
            <a:r>
              <a:rPr sz="2600" spc="-4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transfers</a:t>
            </a:r>
            <a:endParaRPr sz="2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DC"/>
              </a:buClr>
              <a:buFont typeface="Arial MT"/>
              <a:buChar char="—"/>
            </a:pPr>
            <a:endParaRPr sz="25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sz="2600" spc="-5" dirty="0">
                <a:latin typeface="Arial MT"/>
                <a:cs typeface="Arial MT"/>
              </a:rPr>
              <a:t>Difficult to</a:t>
            </a:r>
            <a:r>
              <a:rPr sz="2600" dirty="0">
                <a:latin typeface="Arial MT"/>
                <a:cs typeface="Arial MT"/>
              </a:rPr>
              <a:t> implement</a:t>
            </a:r>
            <a:r>
              <a:rPr sz="2600" spc="-2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in</a:t>
            </a:r>
            <a:r>
              <a:rPr sz="2600" dirty="0">
                <a:latin typeface="Arial MT"/>
                <a:cs typeface="Arial MT"/>
              </a:rPr>
              <a:t> practice</a:t>
            </a:r>
            <a:r>
              <a:rPr sz="2600" spc="-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=&gt;</a:t>
            </a:r>
            <a:r>
              <a:rPr sz="2600" spc="-2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frequent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equity-efficiency</a:t>
            </a:r>
            <a:r>
              <a:rPr sz="2600" spc="-3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trade-offs</a:t>
            </a:r>
            <a:endParaRPr sz="2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47371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Reference</a:t>
            </a:r>
            <a:r>
              <a:rPr spc="-35" dirty="0"/>
              <a:t> </a:t>
            </a:r>
            <a:r>
              <a:rPr spc="-10" dirty="0"/>
              <a:t>textbook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23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7" y="1590149"/>
            <a:ext cx="6993473" cy="1871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770" marR="5080" indent="-179705">
              <a:lnSpc>
                <a:spcPct val="150000"/>
              </a:lnSpc>
              <a:spcBef>
                <a:spcPts val="100"/>
              </a:spcBef>
              <a:tabLst>
                <a:tab pos="191770" algn="l"/>
              </a:tabLst>
            </a:pPr>
            <a:r>
              <a:rPr sz="2800" spc="-2775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800" dirty="0">
                <a:latin typeface="Arial MT"/>
                <a:cs typeface="Arial MT"/>
              </a:rPr>
              <a:t>Bénassy-Quéré, </a:t>
            </a:r>
            <a:r>
              <a:rPr sz="2800" spc="-5" dirty="0">
                <a:latin typeface="Arial MT"/>
                <a:cs typeface="Arial MT"/>
              </a:rPr>
              <a:t>A.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al.</a:t>
            </a:r>
            <a:r>
              <a:rPr sz="2800" spc="-5" dirty="0">
                <a:latin typeface="Arial MT"/>
                <a:cs typeface="Arial MT"/>
              </a:rPr>
              <a:t> Economic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Policy: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Theory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and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practise.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Oxford</a:t>
            </a:r>
            <a:r>
              <a:rPr sz="2800" dirty="0">
                <a:latin typeface="Arial MT"/>
                <a:cs typeface="Arial MT"/>
              </a:rPr>
              <a:t> University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Press,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2010. </a:t>
            </a:r>
            <a:r>
              <a:rPr sz="2800" spc="-5" dirty="0">
                <a:latin typeface="Arial MT"/>
                <a:cs typeface="Arial MT"/>
              </a:rPr>
              <a:t>Chap.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1.1.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-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1.2</a:t>
            </a:r>
            <a:endParaRPr sz="2800" dirty="0">
              <a:latin typeface="Arial MT"/>
              <a:cs typeface="Arial MT"/>
            </a:endParaRPr>
          </a:p>
        </p:txBody>
      </p:sp>
      <p:pic>
        <p:nvPicPr>
          <p:cNvPr id="5" name="Picture 4" descr="j0299125">
            <a:extLst>
              <a:ext uri="{FF2B5EF4-FFF2-40B4-BE49-F238E27FC236}">
                <a16:creationId xmlns:a16="http://schemas.microsoft.com/office/drawing/2014/main" id="{2608F9CD-3306-42D3-9FEE-FB8974F49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29600" y="762000"/>
            <a:ext cx="2926936" cy="4835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B8006D"/>
          </a:solidFill>
        </p:spPr>
        <p:txBody>
          <a:bodyPr wrap="square" lIns="0" tIns="0" rIns="0" bIns="0" rtlCol="0"/>
          <a:lstStyle/>
          <a:p>
            <a:endParaRPr>
              <a:solidFill>
                <a:srgbClr val="B8006D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37728" y="2019298"/>
            <a:ext cx="727710" cy="1153160"/>
          </a:xfrm>
          <a:custGeom>
            <a:avLst/>
            <a:gdLst/>
            <a:ahLst/>
            <a:cxnLst/>
            <a:rect l="l" t="t" r="r" b="b"/>
            <a:pathLst>
              <a:path w="727710" h="1153160">
                <a:moveTo>
                  <a:pt x="727449" y="1152764"/>
                </a:moveTo>
                <a:lnTo>
                  <a:pt x="549018" y="1152764"/>
                </a:lnTo>
                <a:lnTo>
                  <a:pt x="549018" y="0"/>
                </a:lnTo>
                <a:lnTo>
                  <a:pt x="727449" y="0"/>
                </a:lnTo>
                <a:lnTo>
                  <a:pt x="727449" y="1152764"/>
                </a:lnTo>
                <a:close/>
              </a:path>
              <a:path w="727710" h="1153160">
                <a:moveTo>
                  <a:pt x="425489" y="1152764"/>
                </a:moveTo>
                <a:lnTo>
                  <a:pt x="370587" y="1152764"/>
                </a:lnTo>
                <a:lnTo>
                  <a:pt x="480391" y="0"/>
                </a:lnTo>
                <a:lnTo>
                  <a:pt x="535279" y="0"/>
                </a:lnTo>
                <a:lnTo>
                  <a:pt x="425489" y="1152764"/>
                </a:lnTo>
                <a:close/>
              </a:path>
              <a:path w="727710" h="1153160">
                <a:moveTo>
                  <a:pt x="356861" y="1152764"/>
                </a:moveTo>
                <a:lnTo>
                  <a:pt x="301960" y="1152764"/>
                </a:lnTo>
                <a:lnTo>
                  <a:pt x="192156" y="0"/>
                </a:lnTo>
                <a:lnTo>
                  <a:pt x="247058" y="0"/>
                </a:lnTo>
                <a:lnTo>
                  <a:pt x="356861" y="1152764"/>
                </a:lnTo>
                <a:close/>
              </a:path>
              <a:path w="727710" h="1153160">
                <a:moveTo>
                  <a:pt x="178444" y="1152764"/>
                </a:moveTo>
                <a:lnTo>
                  <a:pt x="0" y="1152764"/>
                </a:lnTo>
                <a:lnTo>
                  <a:pt x="0" y="0"/>
                </a:lnTo>
                <a:lnTo>
                  <a:pt x="178444" y="0"/>
                </a:lnTo>
                <a:lnTo>
                  <a:pt x="178444" y="11527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73014" y="2019299"/>
            <a:ext cx="576580" cy="1153160"/>
          </a:xfrm>
          <a:custGeom>
            <a:avLst/>
            <a:gdLst/>
            <a:ahLst/>
            <a:cxnLst/>
            <a:rect l="l" t="t" r="r" b="b"/>
            <a:pathLst>
              <a:path w="576579" h="1153160">
                <a:moveTo>
                  <a:pt x="288234" y="1152764"/>
                </a:moveTo>
                <a:lnTo>
                  <a:pt x="243475" y="1149525"/>
                </a:lnTo>
                <a:lnTo>
                  <a:pt x="200281" y="1140029"/>
                </a:lnTo>
                <a:lnTo>
                  <a:pt x="159393" y="1124604"/>
                </a:lnTo>
                <a:lnTo>
                  <a:pt x="121552" y="1103579"/>
                </a:lnTo>
                <a:lnTo>
                  <a:pt x="87499" y="1077285"/>
                </a:lnTo>
                <a:lnTo>
                  <a:pt x="57976" y="1046051"/>
                </a:lnTo>
                <a:lnTo>
                  <a:pt x="33723" y="1010205"/>
                </a:lnTo>
                <a:lnTo>
                  <a:pt x="15482" y="970078"/>
                </a:lnTo>
                <a:lnTo>
                  <a:pt x="3994" y="925999"/>
                </a:lnTo>
                <a:lnTo>
                  <a:pt x="0" y="878296"/>
                </a:lnTo>
                <a:lnTo>
                  <a:pt x="0" y="0"/>
                </a:lnTo>
                <a:lnTo>
                  <a:pt x="178430" y="0"/>
                </a:lnTo>
                <a:lnTo>
                  <a:pt x="178430" y="878296"/>
                </a:lnTo>
                <a:lnTo>
                  <a:pt x="187867" y="918609"/>
                </a:lnTo>
                <a:lnTo>
                  <a:pt x="212744" y="953775"/>
                </a:lnTo>
                <a:lnTo>
                  <a:pt x="247916" y="978649"/>
                </a:lnTo>
                <a:lnTo>
                  <a:pt x="288234" y="988083"/>
                </a:lnTo>
                <a:lnTo>
                  <a:pt x="322762" y="978649"/>
                </a:lnTo>
                <a:lnTo>
                  <a:pt x="358577" y="953775"/>
                </a:lnTo>
                <a:lnTo>
                  <a:pt x="386671" y="918609"/>
                </a:lnTo>
                <a:lnTo>
                  <a:pt x="398038" y="878296"/>
                </a:lnTo>
                <a:lnTo>
                  <a:pt x="398038" y="0"/>
                </a:lnTo>
                <a:lnTo>
                  <a:pt x="576469" y="0"/>
                </a:lnTo>
                <a:lnTo>
                  <a:pt x="576469" y="878296"/>
                </a:lnTo>
                <a:lnTo>
                  <a:pt x="572475" y="925999"/>
                </a:lnTo>
                <a:lnTo>
                  <a:pt x="560986" y="970078"/>
                </a:lnTo>
                <a:lnTo>
                  <a:pt x="542745" y="1010205"/>
                </a:lnTo>
                <a:lnTo>
                  <a:pt x="518492" y="1046051"/>
                </a:lnTo>
                <a:lnTo>
                  <a:pt x="488969" y="1077285"/>
                </a:lnTo>
                <a:lnTo>
                  <a:pt x="454916" y="1103579"/>
                </a:lnTo>
                <a:lnTo>
                  <a:pt x="417075" y="1124604"/>
                </a:lnTo>
                <a:lnTo>
                  <a:pt x="376187" y="1140029"/>
                </a:lnTo>
                <a:lnTo>
                  <a:pt x="332993" y="1149525"/>
                </a:lnTo>
                <a:lnTo>
                  <a:pt x="288234" y="11527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98507" y="2019298"/>
            <a:ext cx="617855" cy="1153160"/>
          </a:xfrm>
          <a:custGeom>
            <a:avLst/>
            <a:gdLst/>
            <a:ahLst/>
            <a:cxnLst/>
            <a:rect l="l" t="t" r="r" b="b"/>
            <a:pathLst>
              <a:path w="617854" h="1153160">
                <a:moveTo>
                  <a:pt x="192156" y="1152764"/>
                </a:moveTo>
                <a:lnTo>
                  <a:pt x="0" y="1152764"/>
                </a:lnTo>
                <a:lnTo>
                  <a:pt x="0" y="0"/>
                </a:lnTo>
                <a:lnTo>
                  <a:pt x="192156" y="0"/>
                </a:lnTo>
                <a:lnTo>
                  <a:pt x="192156" y="1152764"/>
                </a:lnTo>
                <a:close/>
              </a:path>
              <a:path w="617854" h="1153160">
                <a:moveTo>
                  <a:pt x="425489" y="1152764"/>
                </a:moveTo>
                <a:lnTo>
                  <a:pt x="370587" y="1152764"/>
                </a:lnTo>
                <a:lnTo>
                  <a:pt x="192156" y="0"/>
                </a:lnTo>
                <a:lnTo>
                  <a:pt x="260783" y="0"/>
                </a:lnTo>
                <a:lnTo>
                  <a:pt x="425489" y="1152764"/>
                </a:lnTo>
                <a:close/>
              </a:path>
              <a:path w="617854" h="1153160">
                <a:moveTo>
                  <a:pt x="617645" y="1152764"/>
                </a:moveTo>
                <a:lnTo>
                  <a:pt x="439214" y="1152764"/>
                </a:lnTo>
                <a:lnTo>
                  <a:pt x="439214" y="0"/>
                </a:lnTo>
                <a:lnTo>
                  <a:pt x="617645" y="0"/>
                </a:lnTo>
                <a:lnTo>
                  <a:pt x="617645" y="11527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20063" y="2018956"/>
            <a:ext cx="494665" cy="1153160"/>
          </a:xfrm>
          <a:custGeom>
            <a:avLst/>
            <a:gdLst/>
            <a:ahLst/>
            <a:cxnLst/>
            <a:rect l="l" t="t" r="r" b="b"/>
            <a:pathLst>
              <a:path w="494665" h="1153160">
                <a:moveTo>
                  <a:pt x="494118" y="0"/>
                </a:moveTo>
                <a:lnTo>
                  <a:pt x="0" y="0"/>
                </a:lnTo>
                <a:lnTo>
                  <a:pt x="0" y="55880"/>
                </a:lnTo>
                <a:lnTo>
                  <a:pt x="150977" y="55880"/>
                </a:lnTo>
                <a:lnTo>
                  <a:pt x="150977" y="1084503"/>
                </a:lnTo>
                <a:lnTo>
                  <a:pt x="0" y="1084503"/>
                </a:lnTo>
                <a:lnTo>
                  <a:pt x="0" y="1153071"/>
                </a:lnTo>
                <a:lnTo>
                  <a:pt x="494118" y="1153071"/>
                </a:lnTo>
                <a:lnTo>
                  <a:pt x="494118" y="1084503"/>
                </a:lnTo>
                <a:lnTo>
                  <a:pt x="329412" y="1084503"/>
                </a:lnTo>
                <a:lnTo>
                  <a:pt x="329412" y="55880"/>
                </a:lnTo>
                <a:lnTo>
                  <a:pt x="494118" y="55880"/>
                </a:lnTo>
                <a:lnTo>
                  <a:pt x="4941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47528" y="3666121"/>
            <a:ext cx="549275" cy="1153160"/>
          </a:xfrm>
          <a:custGeom>
            <a:avLst/>
            <a:gdLst/>
            <a:ahLst/>
            <a:cxnLst/>
            <a:rect l="l" t="t" r="r" b="b"/>
            <a:pathLst>
              <a:path w="549275" h="1153160">
                <a:moveTo>
                  <a:pt x="549008" y="0"/>
                </a:moveTo>
                <a:lnTo>
                  <a:pt x="0" y="0"/>
                </a:lnTo>
                <a:lnTo>
                  <a:pt x="0" y="82537"/>
                </a:lnTo>
                <a:lnTo>
                  <a:pt x="0" y="507961"/>
                </a:lnTo>
                <a:lnTo>
                  <a:pt x="0" y="590499"/>
                </a:lnTo>
                <a:lnTo>
                  <a:pt x="0" y="1070521"/>
                </a:lnTo>
                <a:lnTo>
                  <a:pt x="0" y="1153071"/>
                </a:lnTo>
                <a:lnTo>
                  <a:pt x="549008" y="1153071"/>
                </a:lnTo>
                <a:lnTo>
                  <a:pt x="549008" y="1070521"/>
                </a:lnTo>
                <a:lnTo>
                  <a:pt x="96075" y="1070521"/>
                </a:lnTo>
                <a:lnTo>
                  <a:pt x="96075" y="590499"/>
                </a:lnTo>
                <a:lnTo>
                  <a:pt x="535292" y="590499"/>
                </a:lnTo>
                <a:lnTo>
                  <a:pt x="535292" y="507961"/>
                </a:lnTo>
                <a:lnTo>
                  <a:pt x="96075" y="507961"/>
                </a:lnTo>
                <a:lnTo>
                  <a:pt x="96075" y="82537"/>
                </a:lnTo>
                <a:lnTo>
                  <a:pt x="549008" y="82537"/>
                </a:lnTo>
                <a:lnTo>
                  <a:pt x="5490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86739" y="3652382"/>
            <a:ext cx="563245" cy="1166495"/>
          </a:xfrm>
          <a:custGeom>
            <a:avLst/>
            <a:gdLst/>
            <a:ahLst/>
            <a:cxnLst/>
            <a:rect l="l" t="t" r="r" b="b"/>
            <a:pathLst>
              <a:path w="563245" h="1166495">
                <a:moveTo>
                  <a:pt x="274509" y="1166487"/>
                </a:moveTo>
                <a:lnTo>
                  <a:pt x="225331" y="1162497"/>
                </a:lnTo>
                <a:lnTo>
                  <a:pt x="178976" y="1150825"/>
                </a:lnTo>
                <a:lnTo>
                  <a:pt x="136237" y="1131925"/>
                </a:lnTo>
                <a:lnTo>
                  <a:pt x="97904" y="1106248"/>
                </a:lnTo>
                <a:lnTo>
                  <a:pt x="64767" y="1074245"/>
                </a:lnTo>
                <a:lnTo>
                  <a:pt x="37617" y="1036369"/>
                </a:lnTo>
                <a:lnTo>
                  <a:pt x="17246" y="993072"/>
                </a:lnTo>
                <a:lnTo>
                  <a:pt x="4443" y="944805"/>
                </a:lnTo>
                <a:lnTo>
                  <a:pt x="0" y="892020"/>
                </a:lnTo>
                <a:lnTo>
                  <a:pt x="0" y="274467"/>
                </a:lnTo>
                <a:lnTo>
                  <a:pt x="4443" y="225296"/>
                </a:lnTo>
                <a:lnTo>
                  <a:pt x="17246" y="178949"/>
                </a:lnTo>
                <a:lnTo>
                  <a:pt x="37617" y="136217"/>
                </a:lnTo>
                <a:lnTo>
                  <a:pt x="64767" y="97889"/>
                </a:lnTo>
                <a:lnTo>
                  <a:pt x="97904" y="64757"/>
                </a:lnTo>
                <a:lnTo>
                  <a:pt x="136237" y="37612"/>
                </a:lnTo>
                <a:lnTo>
                  <a:pt x="178976" y="17243"/>
                </a:lnTo>
                <a:lnTo>
                  <a:pt x="225331" y="4442"/>
                </a:lnTo>
                <a:lnTo>
                  <a:pt x="274509" y="0"/>
                </a:lnTo>
                <a:lnTo>
                  <a:pt x="322603" y="3609"/>
                </a:lnTo>
                <a:lnTo>
                  <a:pt x="367732" y="14052"/>
                </a:lnTo>
                <a:lnTo>
                  <a:pt x="409403" y="30754"/>
                </a:lnTo>
                <a:lnTo>
                  <a:pt x="447120" y="53136"/>
                </a:lnTo>
                <a:lnTo>
                  <a:pt x="480391" y="80624"/>
                </a:lnTo>
                <a:lnTo>
                  <a:pt x="508720" y="112641"/>
                </a:lnTo>
                <a:lnTo>
                  <a:pt x="531614" y="148610"/>
                </a:lnTo>
                <a:lnTo>
                  <a:pt x="548579" y="187955"/>
                </a:lnTo>
                <a:lnTo>
                  <a:pt x="559120" y="230100"/>
                </a:lnTo>
                <a:lnTo>
                  <a:pt x="562743" y="274467"/>
                </a:lnTo>
                <a:lnTo>
                  <a:pt x="562743" y="315637"/>
                </a:lnTo>
                <a:lnTo>
                  <a:pt x="480391" y="315637"/>
                </a:lnTo>
                <a:lnTo>
                  <a:pt x="480391" y="274467"/>
                </a:lnTo>
                <a:lnTo>
                  <a:pt x="474748" y="229256"/>
                </a:lnTo>
                <a:lnTo>
                  <a:pt x="458782" y="188366"/>
                </a:lnTo>
                <a:lnTo>
                  <a:pt x="433932" y="152757"/>
                </a:lnTo>
                <a:lnTo>
                  <a:pt x="401639" y="123390"/>
                </a:lnTo>
                <a:lnTo>
                  <a:pt x="363344" y="101224"/>
                </a:lnTo>
                <a:lnTo>
                  <a:pt x="320487" y="87221"/>
                </a:lnTo>
                <a:lnTo>
                  <a:pt x="274509" y="82340"/>
                </a:lnTo>
                <a:lnTo>
                  <a:pt x="233612" y="87221"/>
                </a:lnTo>
                <a:lnTo>
                  <a:pt x="194397" y="101224"/>
                </a:lnTo>
                <a:lnTo>
                  <a:pt x="158543" y="123390"/>
                </a:lnTo>
                <a:lnTo>
                  <a:pt x="127730" y="152757"/>
                </a:lnTo>
                <a:lnTo>
                  <a:pt x="103641" y="188366"/>
                </a:lnTo>
                <a:lnTo>
                  <a:pt x="87954" y="229256"/>
                </a:lnTo>
                <a:lnTo>
                  <a:pt x="82352" y="274467"/>
                </a:lnTo>
                <a:lnTo>
                  <a:pt x="82352" y="892020"/>
                </a:lnTo>
                <a:lnTo>
                  <a:pt x="87954" y="937231"/>
                </a:lnTo>
                <a:lnTo>
                  <a:pt x="103641" y="978121"/>
                </a:lnTo>
                <a:lnTo>
                  <a:pt x="127730" y="1013730"/>
                </a:lnTo>
                <a:lnTo>
                  <a:pt x="158543" y="1043097"/>
                </a:lnTo>
                <a:lnTo>
                  <a:pt x="194397" y="1065262"/>
                </a:lnTo>
                <a:lnTo>
                  <a:pt x="233612" y="1079266"/>
                </a:lnTo>
                <a:lnTo>
                  <a:pt x="274509" y="1084147"/>
                </a:lnTo>
                <a:lnTo>
                  <a:pt x="320487" y="1079266"/>
                </a:lnTo>
                <a:lnTo>
                  <a:pt x="363344" y="1065262"/>
                </a:lnTo>
                <a:lnTo>
                  <a:pt x="401639" y="1043097"/>
                </a:lnTo>
                <a:lnTo>
                  <a:pt x="433932" y="1013730"/>
                </a:lnTo>
                <a:lnTo>
                  <a:pt x="458782" y="978121"/>
                </a:lnTo>
                <a:lnTo>
                  <a:pt x="474748" y="937231"/>
                </a:lnTo>
                <a:lnTo>
                  <a:pt x="480391" y="892020"/>
                </a:lnTo>
                <a:lnTo>
                  <a:pt x="480391" y="864573"/>
                </a:lnTo>
                <a:lnTo>
                  <a:pt x="562743" y="864573"/>
                </a:lnTo>
                <a:lnTo>
                  <a:pt x="562743" y="892020"/>
                </a:lnTo>
                <a:lnTo>
                  <a:pt x="559120" y="939722"/>
                </a:lnTo>
                <a:lnTo>
                  <a:pt x="548579" y="983802"/>
                </a:lnTo>
                <a:lnTo>
                  <a:pt x="531614" y="1023929"/>
                </a:lnTo>
                <a:lnTo>
                  <a:pt x="508720" y="1059774"/>
                </a:lnTo>
                <a:lnTo>
                  <a:pt x="480391" y="1091009"/>
                </a:lnTo>
                <a:lnTo>
                  <a:pt x="447120" y="1117303"/>
                </a:lnTo>
                <a:lnTo>
                  <a:pt x="409403" y="1138327"/>
                </a:lnTo>
                <a:lnTo>
                  <a:pt x="367732" y="1153752"/>
                </a:lnTo>
                <a:lnTo>
                  <a:pt x="322603" y="1163249"/>
                </a:lnTo>
                <a:lnTo>
                  <a:pt x="274509" y="11664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25954" y="3652379"/>
            <a:ext cx="563245" cy="1166495"/>
          </a:xfrm>
          <a:custGeom>
            <a:avLst/>
            <a:gdLst/>
            <a:ahLst/>
            <a:cxnLst/>
            <a:rect l="l" t="t" r="r" b="b"/>
            <a:pathLst>
              <a:path w="563245" h="1166495">
                <a:moveTo>
                  <a:pt x="288234" y="1166487"/>
                </a:moveTo>
                <a:lnTo>
                  <a:pt x="240140" y="1163249"/>
                </a:lnTo>
                <a:lnTo>
                  <a:pt x="195011" y="1153752"/>
                </a:lnTo>
                <a:lnTo>
                  <a:pt x="153340" y="1138327"/>
                </a:lnTo>
                <a:lnTo>
                  <a:pt x="115623" y="1117303"/>
                </a:lnTo>
                <a:lnTo>
                  <a:pt x="82352" y="1091009"/>
                </a:lnTo>
                <a:lnTo>
                  <a:pt x="54023" y="1059774"/>
                </a:lnTo>
                <a:lnTo>
                  <a:pt x="31129" y="1023929"/>
                </a:lnTo>
                <a:lnTo>
                  <a:pt x="14164" y="983802"/>
                </a:lnTo>
                <a:lnTo>
                  <a:pt x="3623" y="939722"/>
                </a:lnTo>
                <a:lnTo>
                  <a:pt x="0" y="892020"/>
                </a:lnTo>
                <a:lnTo>
                  <a:pt x="0" y="274467"/>
                </a:lnTo>
                <a:lnTo>
                  <a:pt x="3623" y="226765"/>
                </a:lnTo>
                <a:lnTo>
                  <a:pt x="14164" y="182685"/>
                </a:lnTo>
                <a:lnTo>
                  <a:pt x="31129" y="142558"/>
                </a:lnTo>
                <a:lnTo>
                  <a:pt x="54023" y="106713"/>
                </a:lnTo>
                <a:lnTo>
                  <a:pt x="82352" y="75478"/>
                </a:lnTo>
                <a:lnTo>
                  <a:pt x="115623" y="49184"/>
                </a:lnTo>
                <a:lnTo>
                  <a:pt x="153340" y="28160"/>
                </a:lnTo>
                <a:lnTo>
                  <a:pt x="195011" y="12735"/>
                </a:lnTo>
                <a:lnTo>
                  <a:pt x="240140" y="3238"/>
                </a:lnTo>
                <a:lnTo>
                  <a:pt x="288234" y="0"/>
                </a:lnTo>
                <a:lnTo>
                  <a:pt x="337412" y="3990"/>
                </a:lnTo>
                <a:lnTo>
                  <a:pt x="383766" y="15662"/>
                </a:lnTo>
                <a:lnTo>
                  <a:pt x="426505" y="34562"/>
                </a:lnTo>
                <a:lnTo>
                  <a:pt x="464839" y="60239"/>
                </a:lnTo>
                <a:lnTo>
                  <a:pt x="487723" y="82340"/>
                </a:lnTo>
                <a:lnTo>
                  <a:pt x="288234" y="82340"/>
                </a:lnTo>
                <a:lnTo>
                  <a:pt x="242256" y="87221"/>
                </a:lnTo>
                <a:lnTo>
                  <a:pt x="199399" y="101224"/>
                </a:lnTo>
                <a:lnTo>
                  <a:pt x="161104" y="123390"/>
                </a:lnTo>
                <a:lnTo>
                  <a:pt x="128811" y="152757"/>
                </a:lnTo>
                <a:lnTo>
                  <a:pt x="103961" y="188366"/>
                </a:lnTo>
                <a:lnTo>
                  <a:pt x="87995" y="229256"/>
                </a:lnTo>
                <a:lnTo>
                  <a:pt x="82352" y="274467"/>
                </a:lnTo>
                <a:lnTo>
                  <a:pt x="82352" y="892020"/>
                </a:lnTo>
                <a:lnTo>
                  <a:pt x="87995" y="941552"/>
                </a:lnTo>
                <a:lnTo>
                  <a:pt x="103961" y="984122"/>
                </a:lnTo>
                <a:lnTo>
                  <a:pt x="128811" y="1019491"/>
                </a:lnTo>
                <a:lnTo>
                  <a:pt x="161104" y="1047418"/>
                </a:lnTo>
                <a:lnTo>
                  <a:pt x="199399" y="1067663"/>
                </a:lnTo>
                <a:lnTo>
                  <a:pt x="242256" y="1079986"/>
                </a:lnTo>
                <a:lnTo>
                  <a:pt x="288234" y="1084147"/>
                </a:lnTo>
                <a:lnTo>
                  <a:pt x="487723" y="1084147"/>
                </a:lnTo>
                <a:lnTo>
                  <a:pt x="464839" y="1106248"/>
                </a:lnTo>
                <a:lnTo>
                  <a:pt x="426505" y="1131925"/>
                </a:lnTo>
                <a:lnTo>
                  <a:pt x="383766" y="1150825"/>
                </a:lnTo>
                <a:lnTo>
                  <a:pt x="337412" y="1162497"/>
                </a:lnTo>
                <a:lnTo>
                  <a:pt x="288234" y="1166487"/>
                </a:lnTo>
                <a:close/>
              </a:path>
              <a:path w="563245" h="1166495">
                <a:moveTo>
                  <a:pt x="487723" y="1084147"/>
                </a:moveTo>
                <a:lnTo>
                  <a:pt x="288234" y="1084147"/>
                </a:lnTo>
                <a:lnTo>
                  <a:pt x="329130" y="1079986"/>
                </a:lnTo>
                <a:lnTo>
                  <a:pt x="368346" y="1067663"/>
                </a:lnTo>
                <a:lnTo>
                  <a:pt x="404200" y="1047418"/>
                </a:lnTo>
                <a:lnTo>
                  <a:pt x="435013" y="1019491"/>
                </a:lnTo>
                <a:lnTo>
                  <a:pt x="459102" y="984122"/>
                </a:lnTo>
                <a:lnTo>
                  <a:pt x="474788" y="941552"/>
                </a:lnTo>
                <a:lnTo>
                  <a:pt x="480391" y="892020"/>
                </a:lnTo>
                <a:lnTo>
                  <a:pt x="480391" y="274467"/>
                </a:lnTo>
                <a:lnTo>
                  <a:pt x="474788" y="229256"/>
                </a:lnTo>
                <a:lnTo>
                  <a:pt x="459102" y="188366"/>
                </a:lnTo>
                <a:lnTo>
                  <a:pt x="435013" y="152757"/>
                </a:lnTo>
                <a:lnTo>
                  <a:pt x="404200" y="123390"/>
                </a:lnTo>
                <a:lnTo>
                  <a:pt x="368346" y="101224"/>
                </a:lnTo>
                <a:lnTo>
                  <a:pt x="329130" y="87221"/>
                </a:lnTo>
                <a:lnTo>
                  <a:pt x="288234" y="82340"/>
                </a:lnTo>
                <a:lnTo>
                  <a:pt x="487723" y="82340"/>
                </a:lnTo>
                <a:lnTo>
                  <a:pt x="525125" y="130118"/>
                </a:lnTo>
                <a:lnTo>
                  <a:pt x="545497" y="173415"/>
                </a:lnTo>
                <a:lnTo>
                  <a:pt x="558300" y="221682"/>
                </a:lnTo>
                <a:lnTo>
                  <a:pt x="562743" y="274467"/>
                </a:lnTo>
                <a:lnTo>
                  <a:pt x="562743" y="892020"/>
                </a:lnTo>
                <a:lnTo>
                  <a:pt x="558300" y="944805"/>
                </a:lnTo>
                <a:lnTo>
                  <a:pt x="545497" y="993072"/>
                </a:lnTo>
                <a:lnTo>
                  <a:pt x="525125" y="1036369"/>
                </a:lnTo>
                <a:lnTo>
                  <a:pt x="497976" y="1074245"/>
                </a:lnTo>
                <a:lnTo>
                  <a:pt x="487723" y="10841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551446" y="3666104"/>
            <a:ext cx="617855" cy="1153160"/>
          </a:xfrm>
          <a:custGeom>
            <a:avLst/>
            <a:gdLst/>
            <a:ahLst/>
            <a:cxnLst/>
            <a:rect l="l" t="t" r="r" b="b"/>
            <a:pathLst>
              <a:path w="617854" h="1153160">
                <a:moveTo>
                  <a:pt x="96078" y="1152764"/>
                </a:moveTo>
                <a:lnTo>
                  <a:pt x="0" y="1152764"/>
                </a:lnTo>
                <a:lnTo>
                  <a:pt x="0" y="0"/>
                </a:lnTo>
                <a:lnTo>
                  <a:pt x="96078" y="0"/>
                </a:lnTo>
                <a:lnTo>
                  <a:pt x="96078" y="1152764"/>
                </a:lnTo>
                <a:close/>
              </a:path>
              <a:path w="617854" h="1153160">
                <a:moveTo>
                  <a:pt x="521567" y="1152764"/>
                </a:moveTo>
                <a:lnTo>
                  <a:pt x="452940" y="1152764"/>
                </a:lnTo>
                <a:lnTo>
                  <a:pt x="96078" y="0"/>
                </a:lnTo>
                <a:lnTo>
                  <a:pt x="164705" y="0"/>
                </a:lnTo>
                <a:lnTo>
                  <a:pt x="521567" y="1152764"/>
                </a:lnTo>
                <a:close/>
              </a:path>
              <a:path w="617854" h="1153160">
                <a:moveTo>
                  <a:pt x="617645" y="1152764"/>
                </a:moveTo>
                <a:lnTo>
                  <a:pt x="521567" y="1152764"/>
                </a:lnTo>
                <a:lnTo>
                  <a:pt x="521567" y="0"/>
                </a:lnTo>
                <a:lnTo>
                  <a:pt x="617645" y="0"/>
                </a:lnTo>
                <a:lnTo>
                  <a:pt x="617645" y="11527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716A65-D1A2-4512-AB9C-3C4DC16BA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99" y="591475"/>
            <a:ext cx="9056370" cy="615553"/>
          </a:xfrm>
        </p:spPr>
        <p:txBody>
          <a:bodyPr/>
          <a:lstStyle/>
          <a:p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dealines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3D336A-3BB0-45A8-BA2D-3EDE61E76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2362200"/>
            <a:ext cx="11430000" cy="3031599"/>
          </a:xfrm>
        </p:spPr>
        <p:txBody>
          <a:bodyPr/>
          <a:lstStyle/>
          <a:p>
            <a:r>
              <a:rPr lang="cs-CZ" sz="2500" dirty="0">
                <a:solidFill>
                  <a:srgbClr val="FF0000"/>
                </a:solidFill>
              </a:rPr>
              <a:t>30. 9. 2022: 			   </a:t>
            </a:r>
            <a:r>
              <a:rPr lang="cs-CZ" sz="2500" dirty="0" err="1"/>
              <a:t>Announcement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project</a:t>
            </a:r>
            <a:r>
              <a:rPr lang="cs-CZ" sz="2500" dirty="0"/>
              <a:t> </a:t>
            </a:r>
            <a:r>
              <a:rPr lang="cs-CZ" sz="2500" dirty="0" err="1"/>
              <a:t>topics</a:t>
            </a:r>
            <a:r>
              <a:rPr lang="cs-CZ" sz="2500" dirty="0"/>
              <a:t> ("</a:t>
            </a:r>
            <a:r>
              <a:rPr lang="cs-CZ" sz="2500" dirty="0" err="1"/>
              <a:t>Topic</a:t>
            </a:r>
            <a:r>
              <a:rPr lang="cs-CZ" sz="2500" dirty="0"/>
              <a:t> </a:t>
            </a:r>
            <a:r>
              <a:rPr lang="cs-CZ" sz="2500" dirty="0" err="1"/>
              <a:t>Lists</a:t>
            </a:r>
            <a:r>
              <a:rPr lang="cs-CZ" sz="2500" dirty="0"/>
              <a:t>")</a:t>
            </a:r>
          </a:p>
          <a:p>
            <a:r>
              <a:rPr lang="cs-CZ" sz="2500" dirty="0"/>
              <a:t>4. 10. 2022 </a:t>
            </a:r>
            <a:r>
              <a:rPr lang="cs-CZ" sz="2500" dirty="0" err="1"/>
              <a:t>till</a:t>
            </a:r>
            <a:r>
              <a:rPr lang="cs-CZ" sz="2500" dirty="0"/>
              <a:t> </a:t>
            </a:r>
            <a:r>
              <a:rPr lang="cs-CZ" sz="2500" dirty="0">
                <a:solidFill>
                  <a:srgbClr val="FF0000"/>
                </a:solidFill>
              </a:rPr>
              <a:t>31. 10. 2022:</a:t>
            </a:r>
            <a:r>
              <a:rPr lang="cs-CZ" sz="2500" dirty="0"/>
              <a:t>Enrollment to </a:t>
            </a:r>
            <a:r>
              <a:rPr lang="cs-CZ" sz="2500" dirty="0" err="1"/>
              <a:t>project</a:t>
            </a:r>
            <a:r>
              <a:rPr lang="cs-CZ" sz="2500" dirty="0"/>
              <a:t> </a:t>
            </a:r>
            <a:r>
              <a:rPr lang="cs-CZ" sz="2500" dirty="0" err="1"/>
              <a:t>topics</a:t>
            </a:r>
            <a:r>
              <a:rPr lang="cs-CZ" sz="2500" dirty="0"/>
              <a:t> via </a:t>
            </a:r>
            <a:r>
              <a:rPr lang="cs-CZ" sz="2500" dirty="0" err="1"/>
              <a:t>Information</a:t>
            </a:r>
            <a:r>
              <a:rPr lang="cs-CZ" sz="2500" dirty="0"/>
              <a:t> </a:t>
            </a:r>
            <a:r>
              <a:rPr lang="cs-CZ" sz="2500" dirty="0" err="1"/>
              <a:t>System</a:t>
            </a:r>
            <a:endParaRPr lang="cs-CZ" sz="2500" dirty="0"/>
          </a:p>
          <a:p>
            <a:r>
              <a:rPr lang="cs-CZ" sz="2500" dirty="0">
                <a:solidFill>
                  <a:srgbClr val="FF0000"/>
                </a:solidFill>
              </a:rPr>
              <a:t>25. 11. 2022:</a:t>
            </a:r>
            <a:r>
              <a:rPr lang="cs-CZ" sz="2500" dirty="0"/>
              <a:t> 		   </a:t>
            </a:r>
            <a:r>
              <a:rPr lang="cs-CZ" sz="2500" dirty="0" err="1"/>
              <a:t>Submitting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project</a:t>
            </a:r>
            <a:r>
              <a:rPr lang="cs-CZ" sz="2500" dirty="0"/>
              <a:t> to </a:t>
            </a:r>
            <a:r>
              <a:rPr lang="cs-CZ" sz="2500" dirty="0" err="1"/>
              <a:t>Homework</a:t>
            </a:r>
            <a:r>
              <a:rPr lang="cs-CZ" sz="2500" dirty="0"/>
              <a:t> </a:t>
            </a:r>
            <a:r>
              <a:rPr lang="cs-CZ" sz="2500" dirty="0" err="1"/>
              <a:t>Vault</a:t>
            </a:r>
            <a:r>
              <a:rPr lang="cs-CZ" sz="2500" dirty="0"/>
              <a:t> ("Project")</a:t>
            </a:r>
          </a:p>
          <a:p>
            <a:endParaRPr lang="cs-CZ" sz="2500" dirty="0"/>
          </a:p>
          <a:p>
            <a:endParaRPr lang="cs-CZ" sz="2500" dirty="0"/>
          </a:p>
          <a:p>
            <a:endParaRPr lang="cs-CZ" sz="2500" dirty="0"/>
          </a:p>
          <a:p>
            <a:r>
              <a:rPr lang="cs-CZ" sz="2500" b="1" dirty="0">
                <a:solidFill>
                  <a:srgbClr val="3D3DE4"/>
                </a:solidFill>
              </a:rPr>
              <a:t>!!! </a:t>
            </a:r>
            <a:r>
              <a:rPr lang="cs-CZ" sz="2500" b="1" dirty="0" err="1">
                <a:solidFill>
                  <a:srgbClr val="3D3DE4"/>
                </a:solidFill>
              </a:rPr>
              <a:t>Follow</a:t>
            </a:r>
            <a:r>
              <a:rPr lang="cs-CZ" sz="2500" b="1" dirty="0">
                <a:solidFill>
                  <a:srgbClr val="3D3DE4"/>
                </a:solidFill>
              </a:rPr>
              <a:t> </a:t>
            </a:r>
            <a:r>
              <a:rPr lang="cs-CZ" sz="2500" b="1" dirty="0" err="1">
                <a:solidFill>
                  <a:srgbClr val="3D3DE4"/>
                </a:solidFill>
              </a:rPr>
              <a:t>the</a:t>
            </a:r>
            <a:r>
              <a:rPr lang="cs-CZ" sz="2500" b="1" dirty="0">
                <a:solidFill>
                  <a:srgbClr val="3D3DE4"/>
                </a:solidFill>
              </a:rPr>
              <a:t> </a:t>
            </a:r>
            <a:r>
              <a:rPr lang="cs-CZ" sz="2500" b="1" dirty="0" err="1">
                <a:solidFill>
                  <a:srgbClr val="3D3DE4"/>
                </a:solidFill>
              </a:rPr>
              <a:t>instructions</a:t>
            </a:r>
            <a:r>
              <a:rPr lang="cs-CZ" sz="2500" b="1" dirty="0">
                <a:solidFill>
                  <a:srgbClr val="3D3DE4"/>
                </a:solidFill>
              </a:rPr>
              <a:t> in </a:t>
            </a:r>
            <a:r>
              <a:rPr lang="cs-CZ" sz="2500" b="1" dirty="0" err="1">
                <a:solidFill>
                  <a:srgbClr val="3D3DE4"/>
                </a:solidFill>
              </a:rPr>
              <a:t>the</a:t>
            </a:r>
            <a:r>
              <a:rPr lang="cs-CZ" sz="2500" b="1" dirty="0">
                <a:solidFill>
                  <a:srgbClr val="3D3DE4"/>
                </a:solidFill>
              </a:rPr>
              <a:t> </a:t>
            </a:r>
            <a:r>
              <a:rPr lang="cs-CZ" sz="2500" b="1" dirty="0" err="1">
                <a:solidFill>
                  <a:srgbClr val="3D3DE4"/>
                </a:solidFill>
              </a:rPr>
              <a:t>Interactive</a:t>
            </a:r>
            <a:r>
              <a:rPr lang="cs-CZ" sz="2500" b="1" dirty="0">
                <a:solidFill>
                  <a:srgbClr val="3D3DE4"/>
                </a:solidFill>
              </a:rPr>
              <a:t> </a:t>
            </a:r>
            <a:r>
              <a:rPr lang="cs-CZ" sz="2500" b="1" dirty="0" err="1">
                <a:solidFill>
                  <a:srgbClr val="3D3DE4"/>
                </a:solidFill>
              </a:rPr>
              <a:t>Syllabus</a:t>
            </a:r>
            <a:r>
              <a:rPr lang="cs-CZ" sz="2500" b="1" dirty="0">
                <a:solidFill>
                  <a:srgbClr val="3D3DE4"/>
                </a:solidFill>
              </a:rPr>
              <a:t> / </a:t>
            </a:r>
            <a:r>
              <a:rPr lang="cs-CZ" sz="2500" b="1" dirty="0" err="1">
                <a:solidFill>
                  <a:srgbClr val="3D3DE4"/>
                </a:solidFill>
              </a:rPr>
              <a:t>read</a:t>
            </a:r>
            <a:r>
              <a:rPr lang="cs-CZ" sz="2500" b="1" dirty="0">
                <a:solidFill>
                  <a:srgbClr val="3D3DE4"/>
                </a:solidFill>
              </a:rPr>
              <a:t> </a:t>
            </a:r>
            <a:r>
              <a:rPr lang="cs-CZ" sz="2500" b="1" dirty="0" err="1">
                <a:solidFill>
                  <a:srgbClr val="3D3DE4"/>
                </a:solidFill>
              </a:rPr>
              <a:t>emails</a:t>
            </a:r>
            <a:r>
              <a:rPr lang="cs-CZ" sz="2500" b="1" dirty="0">
                <a:solidFill>
                  <a:srgbClr val="3D3DE4"/>
                </a:solidFill>
              </a:rPr>
              <a:t> 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94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88271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Course</a:t>
            </a:r>
            <a:r>
              <a:rPr spc="20" dirty="0"/>
              <a:t> </a:t>
            </a:r>
            <a:r>
              <a:rPr spc="-10" dirty="0"/>
              <a:t>contents</a:t>
            </a:r>
            <a:r>
              <a:rPr spc="25" dirty="0"/>
              <a:t> </a:t>
            </a:r>
            <a:r>
              <a:rPr spc="-5" dirty="0"/>
              <a:t>(subject</a:t>
            </a:r>
            <a:r>
              <a:rPr spc="25" dirty="0"/>
              <a:t> </a:t>
            </a:r>
            <a:r>
              <a:rPr spc="-5" dirty="0"/>
              <a:t>to</a:t>
            </a:r>
            <a:r>
              <a:rPr dirty="0"/>
              <a:t> </a:t>
            </a:r>
            <a:r>
              <a:rPr spc="-10" dirty="0"/>
              <a:t>change)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4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7" y="1643888"/>
            <a:ext cx="9903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405" algn="l"/>
                <a:tab pos="5389245" algn="l"/>
                <a:tab pos="5568950" algn="l"/>
              </a:tabLst>
            </a:pP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400" spc="-5" dirty="0">
                <a:latin typeface="Arial MT"/>
                <a:cs typeface="Arial MT"/>
              </a:rPr>
              <a:t>Concepts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 Economic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Policy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(L#01)	</a:t>
            </a: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̶	</a:t>
            </a:r>
            <a:r>
              <a:rPr sz="2400" spc="-5" dirty="0">
                <a:latin typeface="Arial MT"/>
                <a:cs typeface="Arial MT"/>
              </a:rPr>
              <a:t>Foreign Economic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Policy (L#06)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8927" y="2668015"/>
            <a:ext cx="4627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405" algn="l"/>
              </a:tabLst>
            </a:pP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400" spc="-5" dirty="0">
                <a:latin typeface="Arial MT"/>
                <a:cs typeface="Arial MT"/>
              </a:rPr>
              <a:t>Limits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Economic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Policy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(L#02)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8927" y="3692144"/>
            <a:ext cx="28657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405" algn="l"/>
              </a:tabLst>
            </a:pP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400" spc="-5" dirty="0">
                <a:latin typeface="Arial MT"/>
                <a:cs typeface="Arial MT"/>
              </a:rPr>
              <a:t>Fiscal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Policy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(L#03)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8927" y="4716271"/>
            <a:ext cx="3340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405" algn="l"/>
              </a:tabLst>
            </a:pP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400" spc="-5" dirty="0">
                <a:latin typeface="Arial MT"/>
                <a:cs typeface="Arial MT"/>
              </a:rPr>
              <a:t>Monetary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Policy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(L#04)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8927" y="5740400"/>
            <a:ext cx="3663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405" algn="l"/>
              </a:tabLst>
            </a:pP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400" spc="-5" dirty="0">
                <a:latin typeface="Arial MT"/>
                <a:cs typeface="Arial MT"/>
              </a:rPr>
              <a:t>Competition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policy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(L#05)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55599" y="2668015"/>
            <a:ext cx="32893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405" algn="l"/>
              </a:tabLst>
            </a:pP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400" spc="-5" dirty="0">
                <a:latin typeface="Arial MT"/>
                <a:cs typeface="Arial MT"/>
              </a:rPr>
              <a:t>Growth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Policies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(L#07)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55599" y="3712120"/>
            <a:ext cx="38658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405" algn="l"/>
              </a:tabLst>
            </a:pP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400" spc="-5" dirty="0">
                <a:latin typeface="Arial MT"/>
                <a:cs typeface="Arial MT"/>
              </a:rPr>
              <a:t>Labor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Market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Policy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(L#08)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5599" y="4716271"/>
            <a:ext cx="29006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405" algn="l"/>
              </a:tabLst>
            </a:pP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400" spc="-5" dirty="0">
                <a:latin typeface="Arial MT"/>
                <a:cs typeface="Arial MT"/>
              </a:rPr>
              <a:t>Social</a:t>
            </a:r>
            <a:r>
              <a:rPr sz="2400" spc="-10" dirty="0">
                <a:latin typeface="Arial MT"/>
                <a:cs typeface="Arial MT"/>
              </a:rPr>
              <a:t> Policy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(L#09)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55599" y="5740400"/>
            <a:ext cx="3746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405" algn="l"/>
              </a:tabLst>
            </a:pPr>
            <a:r>
              <a:rPr sz="2400" spc="-2380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400" spc="-5" dirty="0">
                <a:latin typeface="Arial MT"/>
                <a:cs typeface="Arial MT"/>
              </a:rPr>
              <a:t>Policy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seminars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(L#10-12)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94961" y="6059420"/>
            <a:ext cx="148601" cy="23282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47309" y="6059423"/>
            <a:ext cx="117761" cy="23562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7224" y="6059423"/>
            <a:ext cx="126173" cy="232818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1626761" y="6059436"/>
            <a:ext cx="100965" cy="233045"/>
          </a:xfrm>
          <a:custGeom>
            <a:avLst/>
            <a:gdLst/>
            <a:ahLst/>
            <a:cxnLst/>
            <a:rect l="l" t="t" r="r" b="b"/>
            <a:pathLst>
              <a:path w="100965" h="233045">
                <a:moveTo>
                  <a:pt x="100939" y="0"/>
                </a:moveTo>
                <a:lnTo>
                  <a:pt x="0" y="0"/>
                </a:lnTo>
                <a:lnTo>
                  <a:pt x="0" y="11214"/>
                </a:lnTo>
                <a:lnTo>
                  <a:pt x="30848" y="11214"/>
                </a:lnTo>
                <a:lnTo>
                  <a:pt x="30848" y="218782"/>
                </a:lnTo>
                <a:lnTo>
                  <a:pt x="0" y="218782"/>
                </a:lnTo>
                <a:lnTo>
                  <a:pt x="0" y="232816"/>
                </a:lnTo>
                <a:lnTo>
                  <a:pt x="100939" y="232816"/>
                </a:lnTo>
                <a:lnTo>
                  <a:pt x="100939" y="218782"/>
                </a:lnTo>
                <a:lnTo>
                  <a:pt x="67297" y="218782"/>
                </a:lnTo>
                <a:lnTo>
                  <a:pt x="67297" y="11214"/>
                </a:lnTo>
                <a:lnTo>
                  <a:pt x="100939" y="11214"/>
                </a:lnTo>
                <a:lnTo>
                  <a:pt x="100939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917390" y="6393230"/>
            <a:ext cx="112395" cy="235585"/>
          </a:xfrm>
          <a:custGeom>
            <a:avLst/>
            <a:gdLst/>
            <a:ahLst/>
            <a:cxnLst/>
            <a:rect l="l" t="t" r="r" b="b"/>
            <a:pathLst>
              <a:path w="112395" h="235584">
                <a:moveTo>
                  <a:pt x="112153" y="0"/>
                </a:moveTo>
                <a:lnTo>
                  <a:pt x="0" y="0"/>
                </a:lnTo>
                <a:lnTo>
                  <a:pt x="0" y="16510"/>
                </a:lnTo>
                <a:lnTo>
                  <a:pt x="0" y="104165"/>
                </a:lnTo>
                <a:lnTo>
                  <a:pt x="0" y="120675"/>
                </a:lnTo>
                <a:lnTo>
                  <a:pt x="0" y="218490"/>
                </a:lnTo>
                <a:lnTo>
                  <a:pt x="0" y="235000"/>
                </a:lnTo>
                <a:lnTo>
                  <a:pt x="112153" y="235000"/>
                </a:lnTo>
                <a:lnTo>
                  <a:pt x="112153" y="218490"/>
                </a:lnTo>
                <a:lnTo>
                  <a:pt x="19621" y="218490"/>
                </a:lnTo>
                <a:lnTo>
                  <a:pt x="19621" y="120675"/>
                </a:lnTo>
                <a:lnTo>
                  <a:pt x="109347" y="120675"/>
                </a:lnTo>
                <a:lnTo>
                  <a:pt x="109347" y="104165"/>
                </a:lnTo>
                <a:lnTo>
                  <a:pt x="19621" y="104165"/>
                </a:lnTo>
                <a:lnTo>
                  <a:pt x="19621" y="16510"/>
                </a:lnTo>
                <a:lnTo>
                  <a:pt x="112153" y="16510"/>
                </a:lnTo>
                <a:lnTo>
                  <a:pt x="11215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50113" y="6390418"/>
            <a:ext cx="114958" cy="24123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382833" y="6390418"/>
            <a:ext cx="114958" cy="241233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612748" y="6393222"/>
            <a:ext cx="126173" cy="23562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07299" y="591475"/>
            <a:ext cx="59810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0000DC"/>
                </a:solidFill>
                <a:latin typeface="Arial"/>
                <a:cs typeface="Arial"/>
              </a:rPr>
              <a:t>Recommended</a:t>
            </a:r>
            <a:r>
              <a:rPr sz="4000" b="1" spc="2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0000DC"/>
                </a:solidFill>
                <a:latin typeface="Arial"/>
                <a:cs typeface="Arial"/>
              </a:rPr>
              <a:t>literature</a:t>
            </a:r>
            <a:endParaRPr sz="400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326123" y="1552955"/>
            <a:ext cx="3038855" cy="4585703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778926" y="1804268"/>
            <a:ext cx="376486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1770" algn="l"/>
              </a:tabLst>
            </a:pPr>
            <a:r>
              <a:rPr sz="2800" spc="-2775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800" spc="-10" dirty="0">
                <a:latin typeface="Arial MT"/>
                <a:cs typeface="Arial MT"/>
              </a:rPr>
              <a:t>H</a:t>
            </a:r>
            <a:r>
              <a:rPr sz="2800" spc="-15" dirty="0">
                <a:latin typeface="Arial MT"/>
                <a:cs typeface="Arial MT"/>
              </a:rPr>
              <a:t>P</a:t>
            </a:r>
            <a:r>
              <a:rPr sz="2800" spc="-10" dirty="0">
                <a:latin typeface="Arial MT"/>
                <a:cs typeface="Arial MT"/>
              </a:rPr>
              <a:t>O</a:t>
            </a:r>
            <a:r>
              <a:rPr sz="2800" dirty="0">
                <a:latin typeface="Arial MT"/>
                <a:cs typeface="Arial MT"/>
              </a:rPr>
              <a:t>-832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5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052" descr="Graf v dokumentu a pero">
            <a:extLst>
              <a:ext uri="{FF2B5EF4-FFF2-40B4-BE49-F238E27FC236}">
                <a16:creationId xmlns:a16="http://schemas.microsoft.com/office/drawing/2014/main" id="{FCE07509-5F51-45B2-B39D-9A60BDEB92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626" r="-1" b="13525"/>
          <a:stretch/>
        </p:blipFill>
        <p:spPr>
          <a:xfrm>
            <a:off x="1" y="1723309"/>
            <a:ext cx="12192000" cy="5153741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419763" y="414533"/>
            <a:ext cx="265430" cy="415925"/>
          </a:xfrm>
          <a:custGeom>
            <a:avLst/>
            <a:gdLst/>
            <a:ahLst/>
            <a:cxnLst/>
            <a:rect l="l" t="t" r="r" b="b"/>
            <a:pathLst>
              <a:path w="265430" h="415925">
                <a:moveTo>
                  <a:pt x="265275" y="415524"/>
                </a:moveTo>
                <a:lnTo>
                  <a:pt x="200204" y="415524"/>
                </a:lnTo>
                <a:lnTo>
                  <a:pt x="200204" y="0"/>
                </a:lnTo>
                <a:lnTo>
                  <a:pt x="265275" y="0"/>
                </a:lnTo>
                <a:lnTo>
                  <a:pt x="265275" y="415524"/>
                </a:lnTo>
                <a:close/>
              </a:path>
              <a:path w="265430" h="415925">
                <a:moveTo>
                  <a:pt x="155158" y="415524"/>
                </a:moveTo>
                <a:lnTo>
                  <a:pt x="135137" y="415524"/>
                </a:lnTo>
                <a:lnTo>
                  <a:pt x="174703" y="0"/>
                </a:lnTo>
                <a:lnTo>
                  <a:pt x="194723" y="0"/>
                </a:lnTo>
                <a:lnTo>
                  <a:pt x="155158" y="415524"/>
                </a:lnTo>
                <a:close/>
              </a:path>
              <a:path w="265430" h="415925">
                <a:moveTo>
                  <a:pt x="130137" y="415524"/>
                </a:moveTo>
                <a:lnTo>
                  <a:pt x="110112" y="415524"/>
                </a:lnTo>
                <a:lnTo>
                  <a:pt x="70552" y="0"/>
                </a:lnTo>
                <a:lnTo>
                  <a:pt x="90572" y="0"/>
                </a:lnTo>
                <a:lnTo>
                  <a:pt x="130137" y="415524"/>
                </a:lnTo>
                <a:close/>
              </a:path>
              <a:path w="265430" h="415925">
                <a:moveTo>
                  <a:pt x="65066" y="415524"/>
                </a:moveTo>
                <a:lnTo>
                  <a:pt x="0" y="415524"/>
                </a:lnTo>
                <a:lnTo>
                  <a:pt x="0" y="0"/>
                </a:lnTo>
                <a:lnTo>
                  <a:pt x="65066" y="0"/>
                </a:lnTo>
                <a:lnTo>
                  <a:pt x="65066" y="415524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0224" y="414540"/>
            <a:ext cx="210820" cy="421005"/>
          </a:xfrm>
          <a:custGeom>
            <a:avLst/>
            <a:gdLst/>
            <a:ahLst/>
            <a:cxnLst/>
            <a:rect l="l" t="t" r="r" b="b"/>
            <a:pathLst>
              <a:path w="210819" h="421005">
                <a:moveTo>
                  <a:pt x="105107" y="420520"/>
                </a:moveTo>
                <a:lnTo>
                  <a:pt x="65457" y="412619"/>
                </a:lnTo>
                <a:lnTo>
                  <a:pt x="31907" y="391107"/>
                </a:lnTo>
                <a:lnTo>
                  <a:pt x="8680" y="359270"/>
                </a:lnTo>
                <a:lnTo>
                  <a:pt x="0" y="320392"/>
                </a:lnTo>
                <a:lnTo>
                  <a:pt x="0" y="0"/>
                </a:lnTo>
                <a:lnTo>
                  <a:pt x="65066" y="0"/>
                </a:lnTo>
                <a:lnTo>
                  <a:pt x="65066" y="315386"/>
                </a:lnTo>
                <a:lnTo>
                  <a:pt x="68507" y="332204"/>
                </a:lnTo>
                <a:lnTo>
                  <a:pt x="77579" y="344798"/>
                </a:lnTo>
                <a:lnTo>
                  <a:pt x="90404" y="352699"/>
                </a:lnTo>
                <a:lnTo>
                  <a:pt x="105107" y="355437"/>
                </a:lnTo>
                <a:lnTo>
                  <a:pt x="202389" y="355437"/>
                </a:lnTo>
                <a:lnTo>
                  <a:pt x="201533" y="359270"/>
                </a:lnTo>
                <a:lnTo>
                  <a:pt x="178306" y="391107"/>
                </a:lnTo>
                <a:lnTo>
                  <a:pt x="144757" y="412619"/>
                </a:lnTo>
                <a:lnTo>
                  <a:pt x="105107" y="420520"/>
                </a:lnTo>
                <a:close/>
              </a:path>
              <a:path w="210819" h="421005">
                <a:moveTo>
                  <a:pt x="202389" y="355437"/>
                </a:moveTo>
                <a:lnTo>
                  <a:pt x="105107" y="355437"/>
                </a:lnTo>
                <a:lnTo>
                  <a:pt x="117698" y="352699"/>
                </a:lnTo>
                <a:lnTo>
                  <a:pt x="130758" y="344798"/>
                </a:lnTo>
                <a:lnTo>
                  <a:pt x="141003" y="332204"/>
                </a:lnTo>
                <a:lnTo>
                  <a:pt x="145148" y="315386"/>
                </a:lnTo>
                <a:lnTo>
                  <a:pt x="145148" y="0"/>
                </a:lnTo>
                <a:lnTo>
                  <a:pt x="210214" y="0"/>
                </a:lnTo>
                <a:lnTo>
                  <a:pt x="210214" y="320392"/>
                </a:lnTo>
                <a:lnTo>
                  <a:pt x="202389" y="355437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0641" y="414540"/>
            <a:ext cx="225425" cy="415925"/>
          </a:xfrm>
          <a:custGeom>
            <a:avLst/>
            <a:gdLst/>
            <a:ahLst/>
            <a:cxnLst/>
            <a:rect l="l" t="t" r="r" b="b"/>
            <a:pathLst>
              <a:path w="225425" h="415925">
                <a:moveTo>
                  <a:pt x="70071" y="415515"/>
                </a:moveTo>
                <a:lnTo>
                  <a:pt x="0" y="415515"/>
                </a:lnTo>
                <a:lnTo>
                  <a:pt x="0" y="0"/>
                </a:lnTo>
                <a:lnTo>
                  <a:pt x="70071" y="0"/>
                </a:lnTo>
                <a:lnTo>
                  <a:pt x="70071" y="415515"/>
                </a:lnTo>
                <a:close/>
              </a:path>
              <a:path w="225425" h="415925">
                <a:moveTo>
                  <a:pt x="155158" y="415515"/>
                </a:moveTo>
                <a:lnTo>
                  <a:pt x="135137" y="415515"/>
                </a:lnTo>
                <a:lnTo>
                  <a:pt x="70848" y="0"/>
                </a:lnTo>
                <a:lnTo>
                  <a:pt x="95814" y="0"/>
                </a:lnTo>
                <a:lnTo>
                  <a:pt x="155158" y="415515"/>
                </a:lnTo>
                <a:close/>
              </a:path>
              <a:path w="225425" h="415925">
                <a:moveTo>
                  <a:pt x="225229" y="415515"/>
                </a:moveTo>
                <a:lnTo>
                  <a:pt x="160163" y="415515"/>
                </a:lnTo>
                <a:lnTo>
                  <a:pt x="160163" y="0"/>
                </a:lnTo>
                <a:lnTo>
                  <a:pt x="225229" y="0"/>
                </a:lnTo>
                <a:lnTo>
                  <a:pt x="225229" y="41551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26095" y="414540"/>
            <a:ext cx="180340" cy="415925"/>
          </a:xfrm>
          <a:custGeom>
            <a:avLst/>
            <a:gdLst/>
            <a:ahLst/>
            <a:cxnLst/>
            <a:rect l="l" t="t" r="r" b="b"/>
            <a:pathLst>
              <a:path w="180339" h="415925">
                <a:moveTo>
                  <a:pt x="180174" y="0"/>
                </a:moveTo>
                <a:lnTo>
                  <a:pt x="0" y="0"/>
                </a:lnTo>
                <a:lnTo>
                  <a:pt x="0" y="20015"/>
                </a:lnTo>
                <a:lnTo>
                  <a:pt x="55054" y="20015"/>
                </a:lnTo>
                <a:lnTo>
                  <a:pt x="55054" y="390486"/>
                </a:lnTo>
                <a:lnTo>
                  <a:pt x="0" y="390486"/>
                </a:lnTo>
                <a:lnTo>
                  <a:pt x="0" y="415518"/>
                </a:lnTo>
                <a:lnTo>
                  <a:pt x="180174" y="415518"/>
                </a:lnTo>
                <a:lnTo>
                  <a:pt x="180174" y="390486"/>
                </a:lnTo>
                <a:lnTo>
                  <a:pt x="120116" y="390486"/>
                </a:lnTo>
                <a:lnTo>
                  <a:pt x="120116" y="20015"/>
                </a:lnTo>
                <a:lnTo>
                  <a:pt x="180174" y="20015"/>
                </a:lnTo>
                <a:lnTo>
                  <a:pt x="18017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9803" y="1010284"/>
            <a:ext cx="200660" cy="421005"/>
          </a:xfrm>
          <a:custGeom>
            <a:avLst/>
            <a:gdLst/>
            <a:ahLst/>
            <a:cxnLst/>
            <a:rect l="l" t="t" r="r" b="b"/>
            <a:pathLst>
              <a:path w="200659" h="421005">
                <a:moveTo>
                  <a:pt x="200202" y="0"/>
                </a:moveTo>
                <a:lnTo>
                  <a:pt x="0" y="0"/>
                </a:lnTo>
                <a:lnTo>
                  <a:pt x="0" y="30480"/>
                </a:lnTo>
                <a:lnTo>
                  <a:pt x="0" y="185445"/>
                </a:lnTo>
                <a:lnTo>
                  <a:pt x="0" y="214655"/>
                </a:lnTo>
                <a:lnTo>
                  <a:pt x="0" y="389940"/>
                </a:lnTo>
                <a:lnTo>
                  <a:pt x="0" y="420420"/>
                </a:lnTo>
                <a:lnTo>
                  <a:pt x="200202" y="420420"/>
                </a:lnTo>
                <a:lnTo>
                  <a:pt x="200202" y="389940"/>
                </a:lnTo>
                <a:lnTo>
                  <a:pt x="35026" y="389940"/>
                </a:lnTo>
                <a:lnTo>
                  <a:pt x="35026" y="214655"/>
                </a:lnTo>
                <a:lnTo>
                  <a:pt x="195199" y="214655"/>
                </a:lnTo>
                <a:lnTo>
                  <a:pt x="195199" y="185445"/>
                </a:lnTo>
                <a:lnTo>
                  <a:pt x="35026" y="185445"/>
                </a:lnTo>
                <a:lnTo>
                  <a:pt x="35026" y="30480"/>
                </a:lnTo>
                <a:lnTo>
                  <a:pt x="200202" y="30480"/>
                </a:lnTo>
                <a:lnTo>
                  <a:pt x="20020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5229" y="1005271"/>
            <a:ext cx="205740" cy="431165"/>
          </a:xfrm>
          <a:custGeom>
            <a:avLst/>
            <a:gdLst/>
            <a:ahLst/>
            <a:cxnLst/>
            <a:rect l="l" t="t" r="r" b="b"/>
            <a:pathLst>
              <a:path w="205740" h="431165">
                <a:moveTo>
                  <a:pt x="100102" y="430548"/>
                </a:moveTo>
                <a:lnTo>
                  <a:pt x="61234" y="422647"/>
                </a:lnTo>
                <a:lnTo>
                  <a:pt x="29405" y="401136"/>
                </a:lnTo>
                <a:lnTo>
                  <a:pt x="7898" y="369298"/>
                </a:lnTo>
                <a:lnTo>
                  <a:pt x="0" y="330421"/>
                </a:lnTo>
                <a:lnTo>
                  <a:pt x="0" y="100127"/>
                </a:lnTo>
                <a:lnTo>
                  <a:pt x="7898" y="61249"/>
                </a:lnTo>
                <a:lnTo>
                  <a:pt x="29405" y="29412"/>
                </a:lnTo>
                <a:lnTo>
                  <a:pt x="61234" y="7900"/>
                </a:lnTo>
                <a:lnTo>
                  <a:pt x="100102" y="0"/>
                </a:lnTo>
                <a:lnTo>
                  <a:pt x="141863" y="7900"/>
                </a:lnTo>
                <a:lnTo>
                  <a:pt x="175178" y="29412"/>
                </a:lnTo>
                <a:lnTo>
                  <a:pt x="197232" y="61249"/>
                </a:lnTo>
                <a:lnTo>
                  <a:pt x="205209" y="100127"/>
                </a:lnTo>
                <a:lnTo>
                  <a:pt x="205209" y="115146"/>
                </a:lnTo>
                <a:lnTo>
                  <a:pt x="175178" y="115146"/>
                </a:lnTo>
                <a:lnTo>
                  <a:pt x="175178" y="100127"/>
                </a:lnTo>
                <a:lnTo>
                  <a:pt x="169078" y="74391"/>
                </a:lnTo>
                <a:lnTo>
                  <a:pt x="152655" y="51941"/>
                </a:lnTo>
                <a:lnTo>
                  <a:pt x="128725" y="36061"/>
                </a:lnTo>
                <a:lnTo>
                  <a:pt x="100102" y="30038"/>
                </a:lnTo>
                <a:lnTo>
                  <a:pt x="74372" y="36061"/>
                </a:lnTo>
                <a:lnTo>
                  <a:pt x="51927" y="51941"/>
                </a:lnTo>
                <a:lnTo>
                  <a:pt x="36052" y="74391"/>
                </a:lnTo>
                <a:lnTo>
                  <a:pt x="30030" y="100127"/>
                </a:lnTo>
                <a:lnTo>
                  <a:pt x="30030" y="325414"/>
                </a:lnTo>
                <a:lnTo>
                  <a:pt x="36052" y="353262"/>
                </a:lnTo>
                <a:lnTo>
                  <a:pt x="51927" y="375478"/>
                </a:lnTo>
                <a:lnTo>
                  <a:pt x="74372" y="390184"/>
                </a:lnTo>
                <a:lnTo>
                  <a:pt x="100102" y="395503"/>
                </a:lnTo>
                <a:lnTo>
                  <a:pt x="128725" y="390184"/>
                </a:lnTo>
                <a:lnTo>
                  <a:pt x="152655" y="375478"/>
                </a:lnTo>
                <a:lnTo>
                  <a:pt x="169078" y="353262"/>
                </a:lnTo>
                <a:lnTo>
                  <a:pt x="175178" y="325414"/>
                </a:lnTo>
                <a:lnTo>
                  <a:pt x="175178" y="315401"/>
                </a:lnTo>
                <a:lnTo>
                  <a:pt x="205209" y="315401"/>
                </a:lnTo>
                <a:lnTo>
                  <a:pt x="205209" y="330421"/>
                </a:lnTo>
                <a:lnTo>
                  <a:pt x="197232" y="369298"/>
                </a:lnTo>
                <a:lnTo>
                  <a:pt x="175178" y="401136"/>
                </a:lnTo>
                <a:lnTo>
                  <a:pt x="141863" y="422647"/>
                </a:lnTo>
                <a:lnTo>
                  <a:pt x="100102" y="430548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90653" y="1005271"/>
            <a:ext cx="205740" cy="431165"/>
          </a:xfrm>
          <a:custGeom>
            <a:avLst/>
            <a:gdLst/>
            <a:ahLst/>
            <a:cxnLst/>
            <a:rect l="l" t="t" r="r" b="b"/>
            <a:pathLst>
              <a:path w="205740" h="431165">
                <a:moveTo>
                  <a:pt x="105107" y="430548"/>
                </a:moveTo>
                <a:lnTo>
                  <a:pt x="63345" y="422647"/>
                </a:lnTo>
                <a:lnTo>
                  <a:pt x="30030" y="401136"/>
                </a:lnTo>
                <a:lnTo>
                  <a:pt x="7976" y="369298"/>
                </a:lnTo>
                <a:lnTo>
                  <a:pt x="0" y="330421"/>
                </a:lnTo>
                <a:lnTo>
                  <a:pt x="0" y="100127"/>
                </a:lnTo>
                <a:lnTo>
                  <a:pt x="7976" y="61249"/>
                </a:lnTo>
                <a:lnTo>
                  <a:pt x="30030" y="29412"/>
                </a:lnTo>
                <a:lnTo>
                  <a:pt x="63345" y="7900"/>
                </a:lnTo>
                <a:lnTo>
                  <a:pt x="105107" y="0"/>
                </a:lnTo>
                <a:lnTo>
                  <a:pt x="143975" y="7900"/>
                </a:lnTo>
                <a:lnTo>
                  <a:pt x="175804" y="29412"/>
                </a:lnTo>
                <a:lnTo>
                  <a:pt x="176227" y="30038"/>
                </a:lnTo>
                <a:lnTo>
                  <a:pt x="105107" y="30038"/>
                </a:lnTo>
                <a:lnTo>
                  <a:pt x="76484" y="35357"/>
                </a:lnTo>
                <a:lnTo>
                  <a:pt x="52553" y="50063"/>
                </a:lnTo>
                <a:lnTo>
                  <a:pt x="36130" y="72279"/>
                </a:lnTo>
                <a:lnTo>
                  <a:pt x="30030" y="100127"/>
                </a:lnTo>
                <a:lnTo>
                  <a:pt x="30030" y="325414"/>
                </a:lnTo>
                <a:lnTo>
                  <a:pt x="36130" y="355374"/>
                </a:lnTo>
                <a:lnTo>
                  <a:pt x="52553" y="377355"/>
                </a:lnTo>
                <a:lnTo>
                  <a:pt x="76484" y="390888"/>
                </a:lnTo>
                <a:lnTo>
                  <a:pt x="105107" y="395503"/>
                </a:lnTo>
                <a:lnTo>
                  <a:pt x="179608" y="395503"/>
                </a:lnTo>
                <a:lnTo>
                  <a:pt x="175804" y="401136"/>
                </a:lnTo>
                <a:lnTo>
                  <a:pt x="143975" y="422647"/>
                </a:lnTo>
                <a:lnTo>
                  <a:pt x="105107" y="430548"/>
                </a:lnTo>
                <a:close/>
              </a:path>
              <a:path w="205740" h="431165">
                <a:moveTo>
                  <a:pt x="179608" y="395503"/>
                </a:moveTo>
                <a:lnTo>
                  <a:pt x="105107" y="395503"/>
                </a:lnTo>
                <a:lnTo>
                  <a:pt x="130836" y="390888"/>
                </a:lnTo>
                <a:lnTo>
                  <a:pt x="153281" y="377355"/>
                </a:lnTo>
                <a:lnTo>
                  <a:pt x="169156" y="355374"/>
                </a:lnTo>
                <a:lnTo>
                  <a:pt x="175178" y="325414"/>
                </a:lnTo>
                <a:lnTo>
                  <a:pt x="175178" y="100127"/>
                </a:lnTo>
                <a:lnTo>
                  <a:pt x="169156" y="72279"/>
                </a:lnTo>
                <a:lnTo>
                  <a:pt x="153281" y="50063"/>
                </a:lnTo>
                <a:lnTo>
                  <a:pt x="130836" y="35357"/>
                </a:lnTo>
                <a:lnTo>
                  <a:pt x="105107" y="30038"/>
                </a:lnTo>
                <a:lnTo>
                  <a:pt x="176227" y="30038"/>
                </a:lnTo>
                <a:lnTo>
                  <a:pt x="197310" y="61249"/>
                </a:lnTo>
                <a:lnTo>
                  <a:pt x="205209" y="100127"/>
                </a:lnTo>
                <a:lnTo>
                  <a:pt x="205209" y="330421"/>
                </a:lnTo>
                <a:lnTo>
                  <a:pt x="197310" y="369298"/>
                </a:lnTo>
                <a:lnTo>
                  <a:pt x="179608" y="395503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01070" y="1010279"/>
            <a:ext cx="225425" cy="421005"/>
          </a:xfrm>
          <a:custGeom>
            <a:avLst/>
            <a:gdLst/>
            <a:ahLst/>
            <a:cxnLst/>
            <a:rect l="l" t="t" r="r" b="b"/>
            <a:pathLst>
              <a:path w="225425" h="421005">
                <a:moveTo>
                  <a:pt x="35035" y="420535"/>
                </a:moveTo>
                <a:lnTo>
                  <a:pt x="0" y="420535"/>
                </a:lnTo>
                <a:lnTo>
                  <a:pt x="0" y="0"/>
                </a:lnTo>
                <a:lnTo>
                  <a:pt x="35035" y="0"/>
                </a:lnTo>
                <a:lnTo>
                  <a:pt x="35035" y="420535"/>
                </a:lnTo>
                <a:close/>
              </a:path>
              <a:path w="225425" h="421005">
                <a:moveTo>
                  <a:pt x="190194" y="420535"/>
                </a:moveTo>
                <a:lnTo>
                  <a:pt x="165168" y="420535"/>
                </a:lnTo>
                <a:lnTo>
                  <a:pt x="35035" y="0"/>
                </a:lnTo>
                <a:lnTo>
                  <a:pt x="60061" y="0"/>
                </a:lnTo>
                <a:lnTo>
                  <a:pt x="190194" y="420535"/>
                </a:lnTo>
                <a:close/>
              </a:path>
              <a:path w="225425" h="421005">
                <a:moveTo>
                  <a:pt x="225229" y="420535"/>
                </a:moveTo>
                <a:lnTo>
                  <a:pt x="190194" y="420535"/>
                </a:lnTo>
                <a:lnTo>
                  <a:pt x="190194" y="0"/>
                </a:lnTo>
                <a:lnTo>
                  <a:pt x="225229" y="0"/>
                </a:lnTo>
                <a:lnTo>
                  <a:pt x="225229" y="42053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926495" y="1957171"/>
            <a:ext cx="8686799" cy="2968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9600" b="1" cap="small" dirty="0" err="1">
                <a:solidFill>
                  <a:srgbClr val="3D3DE4"/>
                </a:solidFill>
              </a:rPr>
              <a:t>The</a:t>
            </a:r>
            <a:r>
              <a:rPr lang="cs-CZ" sz="9600" b="1" cap="small" dirty="0">
                <a:solidFill>
                  <a:srgbClr val="3D3DE4"/>
                </a:solidFill>
              </a:rPr>
              <a:t> </a:t>
            </a:r>
            <a:r>
              <a:rPr lang="cs-CZ" sz="9600" b="1" cap="small" dirty="0" err="1">
                <a:solidFill>
                  <a:srgbClr val="3D3DE4"/>
                </a:solidFill>
              </a:rPr>
              <a:t>concept</a:t>
            </a:r>
            <a:r>
              <a:rPr lang="cs-CZ" sz="9600" b="1" cap="small" dirty="0">
                <a:solidFill>
                  <a:srgbClr val="3D3DE4"/>
                </a:solidFill>
              </a:rPr>
              <a:t> </a:t>
            </a:r>
            <a:r>
              <a:rPr lang="cs-CZ" sz="9600" b="1" cap="small" dirty="0" err="1">
                <a:solidFill>
                  <a:srgbClr val="3D3DE4"/>
                </a:solidFill>
              </a:rPr>
              <a:t>of</a:t>
            </a:r>
            <a:r>
              <a:rPr lang="cs-CZ" sz="9600" b="1" cap="small" dirty="0">
                <a:solidFill>
                  <a:srgbClr val="3D3DE4"/>
                </a:solidFill>
              </a:rPr>
              <a:t> </a:t>
            </a:r>
            <a:r>
              <a:rPr lang="cs-CZ" sz="9600" b="1" cap="small" dirty="0" err="1">
                <a:solidFill>
                  <a:srgbClr val="3D3DE4"/>
                </a:solidFill>
              </a:rPr>
              <a:t>economic</a:t>
            </a:r>
            <a:r>
              <a:rPr lang="cs-CZ" sz="9600" b="1" cap="small" dirty="0">
                <a:solidFill>
                  <a:srgbClr val="3D3DE4"/>
                </a:solidFill>
              </a:rPr>
              <a:t> </a:t>
            </a:r>
            <a:r>
              <a:rPr lang="cs-CZ" sz="9600" b="1" cap="small" dirty="0" err="1">
                <a:solidFill>
                  <a:srgbClr val="3D3DE4"/>
                </a:solidFill>
              </a:rPr>
              <a:t>policy</a:t>
            </a:r>
            <a:endParaRPr sz="6000" b="1" cap="small" dirty="0">
              <a:solidFill>
                <a:srgbClr val="3D3DE4"/>
              </a:solidFill>
              <a:latin typeface="Arial"/>
              <a:cs typeface="Arial"/>
            </a:endParaRPr>
          </a:p>
        </p:txBody>
      </p:sp>
      <p:sp>
        <p:nvSpPr>
          <p:cNvPr id="14" name="Zástupný obsah 2">
            <a:extLst>
              <a:ext uri="{FF2B5EF4-FFF2-40B4-BE49-F238E27FC236}">
                <a16:creationId xmlns:a16="http://schemas.microsoft.com/office/drawing/2014/main" id="{314A8F30-51EE-4F24-9243-FA1732F35263}"/>
              </a:ext>
            </a:extLst>
          </p:cNvPr>
          <p:cNvSpPr txBox="1">
            <a:spLocks/>
          </p:cNvSpPr>
          <p:nvPr/>
        </p:nvSpPr>
        <p:spPr>
          <a:xfrm>
            <a:off x="419762" y="5257800"/>
            <a:ext cx="10553037" cy="124426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000" kern="0" dirty="0">
                <a:solidFill>
                  <a:srgbClr val="3D3D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</a:t>
            </a:r>
          </a:p>
          <a:p>
            <a:endParaRPr lang="cs-CZ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9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9031" y="591475"/>
            <a:ext cx="79260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The</a:t>
            </a:r>
            <a:r>
              <a:rPr spc="-15" dirty="0"/>
              <a:t> </a:t>
            </a:r>
            <a:r>
              <a:rPr spc="-10" dirty="0"/>
              <a:t>Concept</a:t>
            </a:r>
            <a:r>
              <a:rPr spc="20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" dirty="0"/>
              <a:t>Economic</a:t>
            </a:r>
            <a:r>
              <a:rPr spc="15" dirty="0"/>
              <a:t> </a:t>
            </a:r>
            <a:r>
              <a:rPr spc="-5" dirty="0"/>
              <a:t>Policy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7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6" y="1772266"/>
            <a:ext cx="8898473" cy="41286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1770" indent="-179705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1770" algn="l"/>
                <a:tab pos="192405" algn="l"/>
              </a:tabLst>
            </a:pPr>
            <a:r>
              <a:rPr sz="2800" spc="-5" dirty="0">
                <a:latin typeface="Arial MT"/>
                <a:cs typeface="Arial MT"/>
              </a:rPr>
              <a:t>Approaches to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economic policy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3100" dirty="0">
              <a:latin typeface="Arial MT"/>
              <a:cs typeface="Arial MT"/>
            </a:endParaRPr>
          </a:p>
          <a:p>
            <a:pPr marL="191770" indent="-179705">
              <a:lnSpc>
                <a:spcPct val="100000"/>
              </a:lnSpc>
              <a:spcBef>
                <a:spcPts val="2485"/>
              </a:spcBef>
              <a:buClr>
                <a:srgbClr val="0000DC"/>
              </a:buClr>
              <a:buChar char="—"/>
              <a:tabLst>
                <a:tab pos="191770" algn="l"/>
                <a:tab pos="192405" algn="l"/>
              </a:tabLst>
            </a:pPr>
            <a:r>
              <a:rPr sz="2800" dirty="0">
                <a:latin typeface="Arial MT"/>
                <a:cs typeface="Arial MT"/>
              </a:rPr>
              <a:t>Objectives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economic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policy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3100" dirty="0">
              <a:latin typeface="Arial MT"/>
              <a:cs typeface="Arial MT"/>
            </a:endParaRPr>
          </a:p>
          <a:p>
            <a:pPr marL="191770" indent="-179705">
              <a:lnSpc>
                <a:spcPct val="100000"/>
              </a:lnSpc>
              <a:spcBef>
                <a:spcPts val="2480"/>
              </a:spcBef>
              <a:buClr>
                <a:srgbClr val="0000DC"/>
              </a:buClr>
              <a:buChar char="—"/>
              <a:tabLst>
                <a:tab pos="191770" algn="l"/>
                <a:tab pos="192405" algn="l"/>
              </a:tabLst>
            </a:pPr>
            <a:r>
              <a:rPr sz="2800" spc="-5" dirty="0">
                <a:latin typeface="Arial MT"/>
                <a:cs typeface="Arial MT"/>
              </a:rPr>
              <a:t>Functions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economic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policy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3100" dirty="0">
              <a:latin typeface="Arial MT"/>
              <a:cs typeface="Arial MT"/>
            </a:endParaRPr>
          </a:p>
          <a:p>
            <a:pPr marL="191770" indent="-179705">
              <a:lnSpc>
                <a:spcPct val="100000"/>
              </a:lnSpc>
              <a:spcBef>
                <a:spcPts val="2485"/>
              </a:spcBef>
              <a:buClr>
                <a:srgbClr val="0000DC"/>
              </a:buClr>
              <a:buChar char="—"/>
              <a:tabLst>
                <a:tab pos="191770" algn="l"/>
                <a:tab pos="192405" algn="l"/>
              </a:tabLst>
            </a:pPr>
            <a:r>
              <a:rPr sz="2800" spc="-5" dirty="0">
                <a:latin typeface="Arial MT"/>
                <a:cs typeface="Arial MT"/>
              </a:rPr>
              <a:t>Why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intervene?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40868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4927" y="1460941"/>
            <a:ext cx="10121265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770" marR="5080" indent="-179705">
              <a:lnSpc>
                <a:spcPct val="150000"/>
              </a:lnSpc>
              <a:spcBef>
                <a:spcPts val="100"/>
              </a:spcBef>
              <a:tabLst>
                <a:tab pos="191770" algn="l"/>
              </a:tabLst>
            </a:pPr>
            <a:r>
              <a:rPr sz="2800" spc="-2775" dirty="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actions</a:t>
            </a:r>
            <a:r>
              <a:rPr sz="2800" dirty="0">
                <a:latin typeface="Arial MT"/>
                <a:cs typeface="Arial MT"/>
              </a:rPr>
              <a:t> that</a:t>
            </a:r>
            <a:r>
              <a:rPr sz="2800" spc="-5" dirty="0">
                <a:latin typeface="Arial MT"/>
                <a:cs typeface="Arial MT"/>
              </a:rPr>
              <a:t> states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(governments,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central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banks)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take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in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economic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field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21046" y="4749546"/>
            <a:ext cx="1763395" cy="1763395"/>
          </a:xfrm>
          <a:custGeom>
            <a:avLst/>
            <a:gdLst/>
            <a:ahLst/>
            <a:cxnLst/>
            <a:rect l="l" t="t" r="r" b="b"/>
            <a:pathLst>
              <a:path w="1763395" h="1763395">
                <a:moveTo>
                  <a:pt x="881634" y="0"/>
                </a:moveTo>
                <a:lnTo>
                  <a:pt x="833260" y="1304"/>
                </a:lnTo>
                <a:lnTo>
                  <a:pt x="785569" y="5173"/>
                </a:lnTo>
                <a:lnTo>
                  <a:pt x="738627" y="11538"/>
                </a:lnTo>
                <a:lnTo>
                  <a:pt x="692501" y="20334"/>
                </a:lnTo>
                <a:lnTo>
                  <a:pt x="647259" y="31492"/>
                </a:lnTo>
                <a:lnTo>
                  <a:pt x="602967" y="44945"/>
                </a:lnTo>
                <a:lnTo>
                  <a:pt x="559694" y="60627"/>
                </a:lnTo>
                <a:lnTo>
                  <a:pt x="517505" y="78469"/>
                </a:lnTo>
                <a:lnTo>
                  <a:pt x="476470" y="98405"/>
                </a:lnTo>
                <a:lnTo>
                  <a:pt x="436654" y="120367"/>
                </a:lnTo>
                <a:lnTo>
                  <a:pt x="398125" y="144289"/>
                </a:lnTo>
                <a:lnTo>
                  <a:pt x="360950" y="170102"/>
                </a:lnTo>
                <a:lnTo>
                  <a:pt x="325196" y="197741"/>
                </a:lnTo>
                <a:lnTo>
                  <a:pt x="290931" y="227136"/>
                </a:lnTo>
                <a:lnTo>
                  <a:pt x="258222" y="258222"/>
                </a:lnTo>
                <a:lnTo>
                  <a:pt x="227136" y="290931"/>
                </a:lnTo>
                <a:lnTo>
                  <a:pt x="197741" y="325196"/>
                </a:lnTo>
                <a:lnTo>
                  <a:pt x="170102" y="360950"/>
                </a:lnTo>
                <a:lnTo>
                  <a:pt x="144289" y="398125"/>
                </a:lnTo>
                <a:lnTo>
                  <a:pt x="120367" y="436654"/>
                </a:lnTo>
                <a:lnTo>
                  <a:pt x="98405" y="476470"/>
                </a:lnTo>
                <a:lnTo>
                  <a:pt x="78469" y="517505"/>
                </a:lnTo>
                <a:lnTo>
                  <a:pt x="60627" y="559694"/>
                </a:lnTo>
                <a:lnTo>
                  <a:pt x="44945" y="602967"/>
                </a:lnTo>
                <a:lnTo>
                  <a:pt x="31492" y="647259"/>
                </a:lnTo>
                <a:lnTo>
                  <a:pt x="20334" y="692501"/>
                </a:lnTo>
                <a:lnTo>
                  <a:pt x="11538" y="738627"/>
                </a:lnTo>
                <a:lnTo>
                  <a:pt x="5173" y="785569"/>
                </a:lnTo>
                <a:lnTo>
                  <a:pt x="1304" y="833260"/>
                </a:lnTo>
                <a:lnTo>
                  <a:pt x="0" y="881633"/>
                </a:lnTo>
                <a:lnTo>
                  <a:pt x="1304" y="930007"/>
                </a:lnTo>
                <a:lnTo>
                  <a:pt x="5173" y="977698"/>
                </a:lnTo>
                <a:lnTo>
                  <a:pt x="11538" y="1024640"/>
                </a:lnTo>
                <a:lnTo>
                  <a:pt x="20334" y="1070766"/>
                </a:lnTo>
                <a:lnTo>
                  <a:pt x="31492" y="1116008"/>
                </a:lnTo>
                <a:lnTo>
                  <a:pt x="44945" y="1160300"/>
                </a:lnTo>
                <a:lnTo>
                  <a:pt x="60627" y="1203573"/>
                </a:lnTo>
                <a:lnTo>
                  <a:pt x="78469" y="1245762"/>
                </a:lnTo>
                <a:lnTo>
                  <a:pt x="98405" y="1286797"/>
                </a:lnTo>
                <a:lnTo>
                  <a:pt x="120367" y="1326613"/>
                </a:lnTo>
                <a:lnTo>
                  <a:pt x="144289" y="1365142"/>
                </a:lnTo>
                <a:lnTo>
                  <a:pt x="170102" y="1402317"/>
                </a:lnTo>
                <a:lnTo>
                  <a:pt x="197741" y="1438071"/>
                </a:lnTo>
                <a:lnTo>
                  <a:pt x="227136" y="1472336"/>
                </a:lnTo>
                <a:lnTo>
                  <a:pt x="258222" y="1505045"/>
                </a:lnTo>
                <a:lnTo>
                  <a:pt x="290931" y="1536131"/>
                </a:lnTo>
                <a:lnTo>
                  <a:pt x="325196" y="1565526"/>
                </a:lnTo>
                <a:lnTo>
                  <a:pt x="360950" y="1593165"/>
                </a:lnTo>
                <a:lnTo>
                  <a:pt x="398125" y="1618978"/>
                </a:lnTo>
                <a:lnTo>
                  <a:pt x="436654" y="1642900"/>
                </a:lnTo>
                <a:lnTo>
                  <a:pt x="476470" y="1664862"/>
                </a:lnTo>
                <a:lnTo>
                  <a:pt x="517505" y="1684798"/>
                </a:lnTo>
                <a:lnTo>
                  <a:pt x="559694" y="1702640"/>
                </a:lnTo>
                <a:lnTo>
                  <a:pt x="602967" y="1718322"/>
                </a:lnTo>
                <a:lnTo>
                  <a:pt x="647259" y="1731775"/>
                </a:lnTo>
                <a:lnTo>
                  <a:pt x="692501" y="1742933"/>
                </a:lnTo>
                <a:lnTo>
                  <a:pt x="738627" y="1751729"/>
                </a:lnTo>
                <a:lnTo>
                  <a:pt x="785569" y="1758094"/>
                </a:lnTo>
                <a:lnTo>
                  <a:pt x="833260" y="1761963"/>
                </a:lnTo>
                <a:lnTo>
                  <a:pt x="881634" y="1763267"/>
                </a:lnTo>
                <a:lnTo>
                  <a:pt x="930007" y="1761963"/>
                </a:lnTo>
                <a:lnTo>
                  <a:pt x="977698" y="1758094"/>
                </a:lnTo>
                <a:lnTo>
                  <a:pt x="1024640" y="1751729"/>
                </a:lnTo>
                <a:lnTo>
                  <a:pt x="1070766" y="1742933"/>
                </a:lnTo>
                <a:lnTo>
                  <a:pt x="1116008" y="1731775"/>
                </a:lnTo>
                <a:lnTo>
                  <a:pt x="1160300" y="1718322"/>
                </a:lnTo>
                <a:lnTo>
                  <a:pt x="1203573" y="1702640"/>
                </a:lnTo>
                <a:lnTo>
                  <a:pt x="1245762" y="1684798"/>
                </a:lnTo>
                <a:lnTo>
                  <a:pt x="1286797" y="1664862"/>
                </a:lnTo>
                <a:lnTo>
                  <a:pt x="1326613" y="1642900"/>
                </a:lnTo>
                <a:lnTo>
                  <a:pt x="1365142" y="1618978"/>
                </a:lnTo>
                <a:lnTo>
                  <a:pt x="1402317" y="1593165"/>
                </a:lnTo>
                <a:lnTo>
                  <a:pt x="1438071" y="1565526"/>
                </a:lnTo>
                <a:lnTo>
                  <a:pt x="1472336" y="1536131"/>
                </a:lnTo>
                <a:lnTo>
                  <a:pt x="1505045" y="1505045"/>
                </a:lnTo>
                <a:lnTo>
                  <a:pt x="1536131" y="1472336"/>
                </a:lnTo>
                <a:lnTo>
                  <a:pt x="1565526" y="1438071"/>
                </a:lnTo>
                <a:lnTo>
                  <a:pt x="1593165" y="1402317"/>
                </a:lnTo>
                <a:lnTo>
                  <a:pt x="1618978" y="1365142"/>
                </a:lnTo>
                <a:lnTo>
                  <a:pt x="1642900" y="1326613"/>
                </a:lnTo>
                <a:lnTo>
                  <a:pt x="1664862" y="1286797"/>
                </a:lnTo>
                <a:lnTo>
                  <a:pt x="1684798" y="1245762"/>
                </a:lnTo>
                <a:lnTo>
                  <a:pt x="1702640" y="1203573"/>
                </a:lnTo>
                <a:lnTo>
                  <a:pt x="1718322" y="1160300"/>
                </a:lnTo>
                <a:lnTo>
                  <a:pt x="1731775" y="1116008"/>
                </a:lnTo>
                <a:lnTo>
                  <a:pt x="1742933" y="1070766"/>
                </a:lnTo>
                <a:lnTo>
                  <a:pt x="1751729" y="1024640"/>
                </a:lnTo>
                <a:lnTo>
                  <a:pt x="1758094" y="977698"/>
                </a:lnTo>
                <a:lnTo>
                  <a:pt x="1761963" y="930007"/>
                </a:lnTo>
                <a:lnTo>
                  <a:pt x="1763268" y="881633"/>
                </a:lnTo>
                <a:lnTo>
                  <a:pt x="1761963" y="833260"/>
                </a:lnTo>
                <a:lnTo>
                  <a:pt x="1758094" y="785569"/>
                </a:lnTo>
                <a:lnTo>
                  <a:pt x="1751729" y="738627"/>
                </a:lnTo>
                <a:lnTo>
                  <a:pt x="1742933" y="692501"/>
                </a:lnTo>
                <a:lnTo>
                  <a:pt x="1731775" y="647259"/>
                </a:lnTo>
                <a:lnTo>
                  <a:pt x="1718322" y="602967"/>
                </a:lnTo>
                <a:lnTo>
                  <a:pt x="1702640" y="559694"/>
                </a:lnTo>
                <a:lnTo>
                  <a:pt x="1684798" y="517505"/>
                </a:lnTo>
                <a:lnTo>
                  <a:pt x="1664862" y="476470"/>
                </a:lnTo>
                <a:lnTo>
                  <a:pt x="1642900" y="436654"/>
                </a:lnTo>
                <a:lnTo>
                  <a:pt x="1618978" y="398125"/>
                </a:lnTo>
                <a:lnTo>
                  <a:pt x="1593165" y="360950"/>
                </a:lnTo>
                <a:lnTo>
                  <a:pt x="1565526" y="325196"/>
                </a:lnTo>
                <a:lnTo>
                  <a:pt x="1536131" y="290931"/>
                </a:lnTo>
                <a:lnTo>
                  <a:pt x="1505045" y="258222"/>
                </a:lnTo>
                <a:lnTo>
                  <a:pt x="1472336" y="227136"/>
                </a:lnTo>
                <a:lnTo>
                  <a:pt x="1438071" y="197741"/>
                </a:lnTo>
                <a:lnTo>
                  <a:pt x="1402317" y="170102"/>
                </a:lnTo>
                <a:lnTo>
                  <a:pt x="1365142" y="144289"/>
                </a:lnTo>
                <a:lnTo>
                  <a:pt x="1326613" y="120367"/>
                </a:lnTo>
                <a:lnTo>
                  <a:pt x="1286797" y="98405"/>
                </a:lnTo>
                <a:lnTo>
                  <a:pt x="1245762" y="78469"/>
                </a:lnTo>
                <a:lnTo>
                  <a:pt x="1203573" y="60627"/>
                </a:lnTo>
                <a:lnTo>
                  <a:pt x="1160300" y="44945"/>
                </a:lnTo>
                <a:lnTo>
                  <a:pt x="1116008" y="31492"/>
                </a:lnTo>
                <a:lnTo>
                  <a:pt x="1070766" y="20334"/>
                </a:lnTo>
                <a:lnTo>
                  <a:pt x="1024640" y="11538"/>
                </a:lnTo>
                <a:lnTo>
                  <a:pt x="977698" y="5173"/>
                </a:lnTo>
                <a:lnTo>
                  <a:pt x="930007" y="1304"/>
                </a:lnTo>
                <a:lnTo>
                  <a:pt x="88163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03500" y="5294420"/>
            <a:ext cx="1196340" cy="621665"/>
          </a:xfrm>
          <a:prstGeom prst="rect">
            <a:avLst/>
          </a:prstGeom>
        </p:spPr>
        <p:txBody>
          <a:bodyPr vert="horz" wrap="square" lIns="0" tIns="59054" rIns="0" bIns="0" rtlCol="0">
            <a:spAutoFit/>
          </a:bodyPr>
          <a:lstStyle/>
          <a:p>
            <a:pPr marL="242570" marR="5080" indent="-230504">
              <a:lnSpc>
                <a:spcPts val="2170"/>
              </a:lnSpc>
              <a:spcBef>
                <a:spcPts val="464"/>
              </a:spcBef>
            </a:pPr>
            <a:r>
              <a:rPr sz="21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100" spc="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100" spc="-5" dirty="0">
                <a:solidFill>
                  <a:srgbClr val="FFFFFF"/>
                </a:solidFill>
                <a:latin typeface="Arial MT"/>
                <a:cs typeface="Arial MT"/>
              </a:rPr>
              <a:t>ono</a:t>
            </a:r>
            <a:r>
              <a:rPr sz="2100" dirty="0">
                <a:solidFill>
                  <a:srgbClr val="FFFFFF"/>
                </a:solidFill>
                <a:latin typeface="Arial MT"/>
                <a:cs typeface="Arial MT"/>
              </a:rPr>
              <a:t>mic  Policy</a:t>
            </a:r>
            <a:endParaRPr sz="2100">
              <a:latin typeface="Arial MT"/>
              <a:cs typeface="Arial M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214626" y="4581396"/>
            <a:ext cx="3126105" cy="1628775"/>
            <a:chOff x="2214626" y="4581396"/>
            <a:chExt cx="3126105" cy="1628775"/>
          </a:xfrm>
        </p:grpSpPr>
        <p:sp>
          <p:nvSpPr>
            <p:cNvPr id="7" name="object 7"/>
            <p:cNvSpPr/>
            <p:nvPr/>
          </p:nvSpPr>
          <p:spPr>
            <a:xfrm>
              <a:off x="3494172" y="5233713"/>
              <a:ext cx="1845945" cy="532765"/>
            </a:xfrm>
            <a:custGeom>
              <a:avLst/>
              <a:gdLst/>
              <a:ahLst/>
              <a:cxnLst/>
              <a:rect l="l" t="t" r="r" b="b"/>
              <a:pathLst>
                <a:path w="1845945" h="532764">
                  <a:moveTo>
                    <a:pt x="25057" y="0"/>
                  </a:moveTo>
                  <a:lnTo>
                    <a:pt x="0" y="300494"/>
                  </a:lnTo>
                  <a:lnTo>
                    <a:pt x="1583004" y="432498"/>
                  </a:lnTo>
                  <a:lnTo>
                    <a:pt x="1574647" y="532663"/>
                  </a:lnTo>
                  <a:lnTo>
                    <a:pt x="1845944" y="303123"/>
                  </a:lnTo>
                  <a:lnTo>
                    <a:pt x="1616417" y="31826"/>
                  </a:lnTo>
                  <a:lnTo>
                    <a:pt x="1608061" y="131991"/>
                  </a:lnTo>
                  <a:lnTo>
                    <a:pt x="25057" y="0"/>
                  </a:lnTo>
                  <a:close/>
                </a:path>
              </a:pathLst>
            </a:custGeom>
            <a:solidFill>
              <a:srgbClr val="EF1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27326" y="4594096"/>
              <a:ext cx="2313940" cy="1603375"/>
            </a:xfrm>
            <a:custGeom>
              <a:avLst/>
              <a:gdLst/>
              <a:ahLst/>
              <a:cxnLst/>
              <a:rect l="l" t="t" r="r" b="b"/>
              <a:pathLst>
                <a:path w="2313940" h="1603375">
                  <a:moveTo>
                    <a:pt x="2153107" y="0"/>
                  </a:moveTo>
                  <a:lnTo>
                    <a:pt x="160324" y="0"/>
                  </a:lnTo>
                  <a:lnTo>
                    <a:pt x="109649" y="8173"/>
                  </a:lnTo>
                  <a:lnTo>
                    <a:pt x="65639" y="30933"/>
                  </a:lnTo>
                  <a:lnTo>
                    <a:pt x="30933" y="65639"/>
                  </a:lnTo>
                  <a:lnTo>
                    <a:pt x="8173" y="109649"/>
                  </a:lnTo>
                  <a:lnTo>
                    <a:pt x="0" y="160324"/>
                  </a:lnTo>
                  <a:lnTo>
                    <a:pt x="0" y="1442923"/>
                  </a:lnTo>
                  <a:lnTo>
                    <a:pt x="8173" y="1493598"/>
                  </a:lnTo>
                  <a:lnTo>
                    <a:pt x="30933" y="1537608"/>
                  </a:lnTo>
                  <a:lnTo>
                    <a:pt x="65639" y="1572314"/>
                  </a:lnTo>
                  <a:lnTo>
                    <a:pt x="109649" y="1595074"/>
                  </a:lnTo>
                  <a:lnTo>
                    <a:pt x="160324" y="1603247"/>
                  </a:lnTo>
                  <a:lnTo>
                    <a:pt x="2153107" y="1603247"/>
                  </a:lnTo>
                  <a:lnTo>
                    <a:pt x="2203782" y="1595074"/>
                  </a:lnTo>
                  <a:lnTo>
                    <a:pt x="2247792" y="1572314"/>
                  </a:lnTo>
                  <a:lnTo>
                    <a:pt x="2282498" y="1537608"/>
                  </a:lnTo>
                  <a:lnTo>
                    <a:pt x="2305258" y="1493598"/>
                  </a:lnTo>
                  <a:lnTo>
                    <a:pt x="2313432" y="1442923"/>
                  </a:lnTo>
                  <a:lnTo>
                    <a:pt x="2313432" y="160324"/>
                  </a:lnTo>
                  <a:lnTo>
                    <a:pt x="2305258" y="109649"/>
                  </a:lnTo>
                  <a:lnTo>
                    <a:pt x="2282498" y="65639"/>
                  </a:lnTo>
                  <a:lnTo>
                    <a:pt x="2247792" y="30933"/>
                  </a:lnTo>
                  <a:lnTo>
                    <a:pt x="2203782" y="8173"/>
                  </a:lnTo>
                  <a:lnTo>
                    <a:pt x="2153107" y="0"/>
                  </a:lnTo>
                  <a:close/>
                </a:path>
              </a:pathLst>
            </a:custGeom>
            <a:solidFill>
              <a:srgbClr val="EF1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227326" y="4594096"/>
              <a:ext cx="2313940" cy="1603375"/>
            </a:xfrm>
            <a:custGeom>
              <a:avLst/>
              <a:gdLst/>
              <a:ahLst/>
              <a:cxnLst/>
              <a:rect l="l" t="t" r="r" b="b"/>
              <a:pathLst>
                <a:path w="2313940" h="1603375">
                  <a:moveTo>
                    <a:pt x="0" y="160324"/>
                  </a:moveTo>
                  <a:lnTo>
                    <a:pt x="8173" y="109649"/>
                  </a:lnTo>
                  <a:lnTo>
                    <a:pt x="30933" y="65639"/>
                  </a:lnTo>
                  <a:lnTo>
                    <a:pt x="65639" y="30933"/>
                  </a:lnTo>
                  <a:lnTo>
                    <a:pt x="109649" y="8173"/>
                  </a:lnTo>
                  <a:lnTo>
                    <a:pt x="160324" y="0"/>
                  </a:lnTo>
                  <a:lnTo>
                    <a:pt x="2153107" y="0"/>
                  </a:lnTo>
                  <a:lnTo>
                    <a:pt x="2203782" y="8173"/>
                  </a:lnTo>
                  <a:lnTo>
                    <a:pt x="2247792" y="30933"/>
                  </a:lnTo>
                  <a:lnTo>
                    <a:pt x="2282498" y="65639"/>
                  </a:lnTo>
                  <a:lnTo>
                    <a:pt x="2305258" y="109649"/>
                  </a:lnTo>
                  <a:lnTo>
                    <a:pt x="2313432" y="160324"/>
                  </a:lnTo>
                  <a:lnTo>
                    <a:pt x="2313432" y="1442923"/>
                  </a:lnTo>
                  <a:lnTo>
                    <a:pt x="2305258" y="1493598"/>
                  </a:lnTo>
                  <a:lnTo>
                    <a:pt x="2282498" y="1537608"/>
                  </a:lnTo>
                  <a:lnTo>
                    <a:pt x="2247792" y="1572314"/>
                  </a:lnTo>
                  <a:lnTo>
                    <a:pt x="2203782" y="1595074"/>
                  </a:lnTo>
                  <a:lnTo>
                    <a:pt x="2153107" y="1603247"/>
                  </a:lnTo>
                  <a:lnTo>
                    <a:pt x="160324" y="1603247"/>
                  </a:lnTo>
                  <a:lnTo>
                    <a:pt x="109649" y="1595074"/>
                  </a:lnTo>
                  <a:lnTo>
                    <a:pt x="65639" y="1572314"/>
                  </a:lnTo>
                  <a:lnTo>
                    <a:pt x="30933" y="1537608"/>
                  </a:lnTo>
                  <a:lnTo>
                    <a:pt x="8173" y="1493598"/>
                  </a:lnTo>
                  <a:lnTo>
                    <a:pt x="0" y="1442923"/>
                  </a:lnTo>
                  <a:lnTo>
                    <a:pt x="0" y="16032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437632" y="5223151"/>
            <a:ext cx="18903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Macroeconomics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522217" y="3118356"/>
            <a:ext cx="1990089" cy="1822450"/>
            <a:chOff x="3522217" y="3118356"/>
            <a:chExt cx="1990089" cy="1822450"/>
          </a:xfrm>
        </p:grpSpPr>
        <p:sp>
          <p:nvSpPr>
            <p:cNvPr id="12" name="object 12"/>
            <p:cNvSpPr/>
            <p:nvPr/>
          </p:nvSpPr>
          <p:spPr>
            <a:xfrm>
              <a:off x="4265188" y="3693629"/>
              <a:ext cx="1247140" cy="1247140"/>
            </a:xfrm>
            <a:custGeom>
              <a:avLst/>
              <a:gdLst/>
              <a:ahLst/>
              <a:cxnLst/>
              <a:rect l="l" t="t" r="r" b="b"/>
              <a:pathLst>
                <a:path w="1247139" h="1247139">
                  <a:moveTo>
                    <a:pt x="213220" y="0"/>
                  </a:moveTo>
                  <a:lnTo>
                    <a:pt x="0" y="213220"/>
                  </a:lnTo>
                  <a:lnTo>
                    <a:pt x="962596" y="1175816"/>
                  </a:lnTo>
                  <a:lnTo>
                    <a:pt x="891514" y="1246886"/>
                  </a:lnTo>
                  <a:lnTo>
                    <a:pt x="1246886" y="1246886"/>
                  </a:lnTo>
                  <a:lnTo>
                    <a:pt x="1246886" y="891514"/>
                  </a:lnTo>
                  <a:lnTo>
                    <a:pt x="1175816" y="962596"/>
                  </a:lnTo>
                  <a:lnTo>
                    <a:pt x="21322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534917" y="3131056"/>
              <a:ext cx="1675130" cy="1339850"/>
            </a:xfrm>
            <a:custGeom>
              <a:avLst/>
              <a:gdLst/>
              <a:ahLst/>
              <a:cxnLst/>
              <a:rect l="l" t="t" r="r" b="b"/>
              <a:pathLst>
                <a:path w="1675129" h="1339850">
                  <a:moveTo>
                    <a:pt x="1540916" y="0"/>
                  </a:moveTo>
                  <a:lnTo>
                    <a:pt x="133959" y="0"/>
                  </a:lnTo>
                  <a:lnTo>
                    <a:pt x="91615" y="6829"/>
                  </a:lnTo>
                  <a:lnTo>
                    <a:pt x="54842" y="25848"/>
                  </a:lnTo>
                  <a:lnTo>
                    <a:pt x="25844" y="54847"/>
                  </a:lnTo>
                  <a:lnTo>
                    <a:pt x="6828" y="91620"/>
                  </a:lnTo>
                  <a:lnTo>
                    <a:pt x="0" y="133959"/>
                  </a:lnTo>
                  <a:lnTo>
                    <a:pt x="0" y="1205636"/>
                  </a:lnTo>
                  <a:lnTo>
                    <a:pt x="6828" y="1247980"/>
                  </a:lnTo>
                  <a:lnTo>
                    <a:pt x="25844" y="1284753"/>
                  </a:lnTo>
                  <a:lnTo>
                    <a:pt x="54842" y="1313751"/>
                  </a:lnTo>
                  <a:lnTo>
                    <a:pt x="91615" y="1332767"/>
                  </a:lnTo>
                  <a:lnTo>
                    <a:pt x="133959" y="1339596"/>
                  </a:lnTo>
                  <a:lnTo>
                    <a:pt x="1540916" y="1339596"/>
                  </a:lnTo>
                  <a:lnTo>
                    <a:pt x="1583260" y="1332767"/>
                  </a:lnTo>
                  <a:lnTo>
                    <a:pt x="1620033" y="1313751"/>
                  </a:lnTo>
                  <a:lnTo>
                    <a:pt x="1649031" y="1284753"/>
                  </a:lnTo>
                  <a:lnTo>
                    <a:pt x="1668047" y="1247980"/>
                  </a:lnTo>
                  <a:lnTo>
                    <a:pt x="1674876" y="1205636"/>
                  </a:lnTo>
                  <a:lnTo>
                    <a:pt x="1674876" y="133959"/>
                  </a:lnTo>
                  <a:lnTo>
                    <a:pt x="1668047" y="91620"/>
                  </a:lnTo>
                  <a:lnTo>
                    <a:pt x="1649031" y="54847"/>
                  </a:lnTo>
                  <a:lnTo>
                    <a:pt x="1620033" y="25848"/>
                  </a:lnTo>
                  <a:lnTo>
                    <a:pt x="1583260" y="6829"/>
                  </a:lnTo>
                  <a:lnTo>
                    <a:pt x="154091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34917" y="3131056"/>
              <a:ext cx="1675130" cy="1339850"/>
            </a:xfrm>
            <a:custGeom>
              <a:avLst/>
              <a:gdLst/>
              <a:ahLst/>
              <a:cxnLst/>
              <a:rect l="l" t="t" r="r" b="b"/>
              <a:pathLst>
                <a:path w="1675129" h="1339850">
                  <a:moveTo>
                    <a:pt x="0" y="133959"/>
                  </a:moveTo>
                  <a:lnTo>
                    <a:pt x="6828" y="91620"/>
                  </a:lnTo>
                  <a:lnTo>
                    <a:pt x="25844" y="54847"/>
                  </a:lnTo>
                  <a:lnTo>
                    <a:pt x="54842" y="25848"/>
                  </a:lnTo>
                  <a:lnTo>
                    <a:pt x="91615" y="6829"/>
                  </a:lnTo>
                  <a:lnTo>
                    <a:pt x="133959" y="0"/>
                  </a:lnTo>
                  <a:lnTo>
                    <a:pt x="1540916" y="0"/>
                  </a:lnTo>
                  <a:lnTo>
                    <a:pt x="1583260" y="6829"/>
                  </a:lnTo>
                  <a:lnTo>
                    <a:pt x="1620033" y="25848"/>
                  </a:lnTo>
                  <a:lnTo>
                    <a:pt x="1649031" y="54847"/>
                  </a:lnTo>
                  <a:lnTo>
                    <a:pt x="1668047" y="91620"/>
                  </a:lnTo>
                  <a:lnTo>
                    <a:pt x="1674876" y="133959"/>
                  </a:lnTo>
                  <a:lnTo>
                    <a:pt x="1674876" y="1205636"/>
                  </a:lnTo>
                  <a:lnTo>
                    <a:pt x="1668047" y="1247980"/>
                  </a:lnTo>
                  <a:lnTo>
                    <a:pt x="1649031" y="1284753"/>
                  </a:lnTo>
                  <a:lnTo>
                    <a:pt x="1620033" y="1313751"/>
                  </a:lnTo>
                  <a:lnTo>
                    <a:pt x="1583260" y="1332767"/>
                  </a:lnTo>
                  <a:lnTo>
                    <a:pt x="1540916" y="1339596"/>
                  </a:lnTo>
                  <a:lnTo>
                    <a:pt x="133959" y="1339596"/>
                  </a:lnTo>
                  <a:lnTo>
                    <a:pt x="91615" y="1332767"/>
                  </a:lnTo>
                  <a:lnTo>
                    <a:pt x="54842" y="1313751"/>
                  </a:lnTo>
                  <a:lnTo>
                    <a:pt x="25844" y="1284753"/>
                  </a:lnTo>
                  <a:lnTo>
                    <a:pt x="6828" y="1247980"/>
                  </a:lnTo>
                  <a:lnTo>
                    <a:pt x="0" y="1205636"/>
                  </a:lnTo>
                  <a:lnTo>
                    <a:pt x="0" y="13395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817569" y="3663524"/>
            <a:ext cx="11068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„Real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world“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093727" y="3324096"/>
            <a:ext cx="2907030" cy="1913889"/>
            <a:chOff x="7093727" y="3324096"/>
            <a:chExt cx="2907030" cy="1913889"/>
          </a:xfrm>
        </p:grpSpPr>
        <p:sp>
          <p:nvSpPr>
            <p:cNvPr id="17" name="object 17"/>
            <p:cNvSpPr/>
            <p:nvPr/>
          </p:nvSpPr>
          <p:spPr>
            <a:xfrm>
              <a:off x="7093727" y="3873408"/>
              <a:ext cx="2129155" cy="1364615"/>
            </a:xfrm>
            <a:custGeom>
              <a:avLst/>
              <a:gdLst/>
              <a:ahLst/>
              <a:cxnLst/>
              <a:rect l="l" t="t" r="r" b="b"/>
              <a:pathLst>
                <a:path w="2129154" h="1364614">
                  <a:moveTo>
                    <a:pt x="1983320" y="0"/>
                  </a:moveTo>
                  <a:lnTo>
                    <a:pt x="147281" y="1012012"/>
                  </a:lnTo>
                  <a:lnTo>
                    <a:pt x="98767" y="923988"/>
                  </a:lnTo>
                  <a:lnTo>
                    <a:pt x="0" y="1265351"/>
                  </a:lnTo>
                  <a:lnTo>
                    <a:pt x="341363" y="1364119"/>
                  </a:lnTo>
                  <a:lnTo>
                    <a:pt x="292849" y="1276096"/>
                  </a:lnTo>
                  <a:lnTo>
                    <a:pt x="2128875" y="264083"/>
                  </a:lnTo>
                  <a:lnTo>
                    <a:pt x="1983320" y="0"/>
                  </a:lnTo>
                  <a:close/>
                </a:path>
              </a:pathLst>
            </a:custGeom>
            <a:solidFill>
              <a:srgbClr val="4AC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312658" y="3336796"/>
              <a:ext cx="1675130" cy="1339850"/>
            </a:xfrm>
            <a:custGeom>
              <a:avLst/>
              <a:gdLst/>
              <a:ahLst/>
              <a:cxnLst/>
              <a:rect l="l" t="t" r="r" b="b"/>
              <a:pathLst>
                <a:path w="1675129" h="1339850">
                  <a:moveTo>
                    <a:pt x="1540916" y="0"/>
                  </a:moveTo>
                  <a:lnTo>
                    <a:pt x="133959" y="0"/>
                  </a:lnTo>
                  <a:lnTo>
                    <a:pt x="91615" y="6829"/>
                  </a:lnTo>
                  <a:lnTo>
                    <a:pt x="54842" y="25848"/>
                  </a:lnTo>
                  <a:lnTo>
                    <a:pt x="25844" y="54847"/>
                  </a:lnTo>
                  <a:lnTo>
                    <a:pt x="6828" y="91620"/>
                  </a:lnTo>
                  <a:lnTo>
                    <a:pt x="0" y="133959"/>
                  </a:lnTo>
                  <a:lnTo>
                    <a:pt x="0" y="1205636"/>
                  </a:lnTo>
                  <a:lnTo>
                    <a:pt x="6828" y="1247980"/>
                  </a:lnTo>
                  <a:lnTo>
                    <a:pt x="25844" y="1284753"/>
                  </a:lnTo>
                  <a:lnTo>
                    <a:pt x="54842" y="1313751"/>
                  </a:lnTo>
                  <a:lnTo>
                    <a:pt x="91615" y="1332767"/>
                  </a:lnTo>
                  <a:lnTo>
                    <a:pt x="133959" y="1339596"/>
                  </a:lnTo>
                  <a:lnTo>
                    <a:pt x="1540916" y="1339596"/>
                  </a:lnTo>
                  <a:lnTo>
                    <a:pt x="1583260" y="1332767"/>
                  </a:lnTo>
                  <a:lnTo>
                    <a:pt x="1620033" y="1313751"/>
                  </a:lnTo>
                  <a:lnTo>
                    <a:pt x="1649031" y="1284753"/>
                  </a:lnTo>
                  <a:lnTo>
                    <a:pt x="1668047" y="1247980"/>
                  </a:lnTo>
                  <a:lnTo>
                    <a:pt x="1674876" y="1205636"/>
                  </a:lnTo>
                  <a:lnTo>
                    <a:pt x="1674876" y="133959"/>
                  </a:lnTo>
                  <a:lnTo>
                    <a:pt x="1668047" y="91620"/>
                  </a:lnTo>
                  <a:lnTo>
                    <a:pt x="1649031" y="54847"/>
                  </a:lnTo>
                  <a:lnTo>
                    <a:pt x="1620033" y="25848"/>
                  </a:lnTo>
                  <a:lnTo>
                    <a:pt x="1583260" y="6829"/>
                  </a:lnTo>
                  <a:lnTo>
                    <a:pt x="1540916" y="0"/>
                  </a:lnTo>
                  <a:close/>
                </a:path>
              </a:pathLst>
            </a:custGeom>
            <a:solidFill>
              <a:srgbClr val="4AC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312658" y="3336796"/>
              <a:ext cx="1675130" cy="1339850"/>
            </a:xfrm>
            <a:custGeom>
              <a:avLst/>
              <a:gdLst/>
              <a:ahLst/>
              <a:cxnLst/>
              <a:rect l="l" t="t" r="r" b="b"/>
              <a:pathLst>
                <a:path w="1675129" h="1339850">
                  <a:moveTo>
                    <a:pt x="0" y="133959"/>
                  </a:moveTo>
                  <a:lnTo>
                    <a:pt x="6828" y="91620"/>
                  </a:lnTo>
                  <a:lnTo>
                    <a:pt x="25844" y="54847"/>
                  </a:lnTo>
                  <a:lnTo>
                    <a:pt x="54842" y="25848"/>
                  </a:lnTo>
                  <a:lnTo>
                    <a:pt x="91615" y="6829"/>
                  </a:lnTo>
                  <a:lnTo>
                    <a:pt x="133959" y="0"/>
                  </a:lnTo>
                  <a:lnTo>
                    <a:pt x="1540916" y="0"/>
                  </a:lnTo>
                  <a:lnTo>
                    <a:pt x="1583260" y="6829"/>
                  </a:lnTo>
                  <a:lnTo>
                    <a:pt x="1620033" y="25848"/>
                  </a:lnTo>
                  <a:lnTo>
                    <a:pt x="1649031" y="54847"/>
                  </a:lnTo>
                  <a:lnTo>
                    <a:pt x="1668047" y="91620"/>
                  </a:lnTo>
                  <a:lnTo>
                    <a:pt x="1674876" y="133959"/>
                  </a:lnTo>
                  <a:lnTo>
                    <a:pt x="1674876" y="1205636"/>
                  </a:lnTo>
                  <a:lnTo>
                    <a:pt x="1668047" y="1247980"/>
                  </a:lnTo>
                  <a:lnTo>
                    <a:pt x="1649031" y="1284753"/>
                  </a:lnTo>
                  <a:lnTo>
                    <a:pt x="1620033" y="1313751"/>
                  </a:lnTo>
                  <a:lnTo>
                    <a:pt x="1583260" y="1332767"/>
                  </a:lnTo>
                  <a:lnTo>
                    <a:pt x="1540916" y="1339596"/>
                  </a:lnTo>
                  <a:lnTo>
                    <a:pt x="133959" y="1339596"/>
                  </a:lnTo>
                  <a:lnTo>
                    <a:pt x="91615" y="1332767"/>
                  </a:lnTo>
                  <a:lnTo>
                    <a:pt x="54842" y="1313751"/>
                  </a:lnTo>
                  <a:lnTo>
                    <a:pt x="25844" y="1284753"/>
                  </a:lnTo>
                  <a:lnTo>
                    <a:pt x="6828" y="1247980"/>
                  </a:lnTo>
                  <a:lnTo>
                    <a:pt x="0" y="1205636"/>
                  </a:lnTo>
                  <a:lnTo>
                    <a:pt x="0" y="13395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8396683" y="3852540"/>
            <a:ext cx="1504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</a:rPr>
              <a:t>Political</a:t>
            </a:r>
            <a:r>
              <a:rPr sz="16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</a:rPr>
              <a:t>Science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241034" y="2656584"/>
            <a:ext cx="1700530" cy="2071370"/>
            <a:chOff x="6241034" y="2656584"/>
            <a:chExt cx="1700530" cy="2071370"/>
          </a:xfrm>
        </p:grpSpPr>
        <p:sp>
          <p:nvSpPr>
            <p:cNvPr id="22" name="object 22"/>
            <p:cNvSpPr/>
            <p:nvPr/>
          </p:nvSpPr>
          <p:spPr>
            <a:xfrm>
              <a:off x="6408535" y="3284056"/>
              <a:ext cx="822960" cy="1443990"/>
            </a:xfrm>
            <a:custGeom>
              <a:avLst/>
              <a:gdLst/>
              <a:ahLst/>
              <a:cxnLst/>
              <a:rect l="l" t="t" r="r" b="b"/>
              <a:pathLst>
                <a:path w="822959" h="1443989">
                  <a:moveTo>
                    <a:pt x="541388" y="0"/>
                  </a:moveTo>
                  <a:lnTo>
                    <a:pt x="93713" y="1154582"/>
                  </a:lnTo>
                  <a:lnTo>
                    <a:pt x="0" y="1118247"/>
                  </a:lnTo>
                  <a:lnTo>
                    <a:pt x="143446" y="1443380"/>
                  </a:lnTo>
                  <a:lnTo>
                    <a:pt x="468579" y="1299933"/>
                  </a:lnTo>
                  <a:lnTo>
                    <a:pt x="374865" y="1263599"/>
                  </a:lnTo>
                  <a:lnTo>
                    <a:pt x="822540" y="109016"/>
                  </a:lnTo>
                  <a:lnTo>
                    <a:pt x="541388" y="0"/>
                  </a:lnTo>
                  <a:close/>
                </a:path>
              </a:pathLst>
            </a:custGeom>
            <a:solidFill>
              <a:srgbClr val="FF7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53734" y="2669284"/>
              <a:ext cx="1675130" cy="1339850"/>
            </a:xfrm>
            <a:custGeom>
              <a:avLst/>
              <a:gdLst/>
              <a:ahLst/>
              <a:cxnLst/>
              <a:rect l="l" t="t" r="r" b="b"/>
              <a:pathLst>
                <a:path w="1675129" h="1339850">
                  <a:moveTo>
                    <a:pt x="1540916" y="0"/>
                  </a:moveTo>
                  <a:lnTo>
                    <a:pt x="133959" y="0"/>
                  </a:lnTo>
                  <a:lnTo>
                    <a:pt x="91615" y="6829"/>
                  </a:lnTo>
                  <a:lnTo>
                    <a:pt x="54842" y="25848"/>
                  </a:lnTo>
                  <a:lnTo>
                    <a:pt x="25844" y="54847"/>
                  </a:lnTo>
                  <a:lnTo>
                    <a:pt x="6828" y="91620"/>
                  </a:lnTo>
                  <a:lnTo>
                    <a:pt x="0" y="133959"/>
                  </a:lnTo>
                  <a:lnTo>
                    <a:pt x="0" y="1205636"/>
                  </a:lnTo>
                  <a:lnTo>
                    <a:pt x="6828" y="1247980"/>
                  </a:lnTo>
                  <a:lnTo>
                    <a:pt x="25844" y="1284753"/>
                  </a:lnTo>
                  <a:lnTo>
                    <a:pt x="54842" y="1313751"/>
                  </a:lnTo>
                  <a:lnTo>
                    <a:pt x="91615" y="1332767"/>
                  </a:lnTo>
                  <a:lnTo>
                    <a:pt x="133959" y="1339596"/>
                  </a:lnTo>
                  <a:lnTo>
                    <a:pt x="1540916" y="1339596"/>
                  </a:lnTo>
                  <a:lnTo>
                    <a:pt x="1583260" y="1332767"/>
                  </a:lnTo>
                  <a:lnTo>
                    <a:pt x="1620033" y="1313751"/>
                  </a:lnTo>
                  <a:lnTo>
                    <a:pt x="1649031" y="1284753"/>
                  </a:lnTo>
                  <a:lnTo>
                    <a:pt x="1668047" y="1247980"/>
                  </a:lnTo>
                  <a:lnTo>
                    <a:pt x="1674876" y="1205636"/>
                  </a:lnTo>
                  <a:lnTo>
                    <a:pt x="1674876" y="133959"/>
                  </a:lnTo>
                  <a:lnTo>
                    <a:pt x="1668047" y="91620"/>
                  </a:lnTo>
                  <a:lnTo>
                    <a:pt x="1649031" y="54847"/>
                  </a:lnTo>
                  <a:lnTo>
                    <a:pt x="1620033" y="25848"/>
                  </a:lnTo>
                  <a:lnTo>
                    <a:pt x="1583260" y="6829"/>
                  </a:lnTo>
                  <a:lnTo>
                    <a:pt x="1540916" y="0"/>
                  </a:lnTo>
                  <a:close/>
                </a:path>
              </a:pathLst>
            </a:custGeom>
            <a:solidFill>
              <a:srgbClr val="FF7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253734" y="2669284"/>
              <a:ext cx="1675130" cy="1339850"/>
            </a:xfrm>
            <a:custGeom>
              <a:avLst/>
              <a:gdLst/>
              <a:ahLst/>
              <a:cxnLst/>
              <a:rect l="l" t="t" r="r" b="b"/>
              <a:pathLst>
                <a:path w="1675129" h="1339850">
                  <a:moveTo>
                    <a:pt x="0" y="133959"/>
                  </a:moveTo>
                  <a:lnTo>
                    <a:pt x="6828" y="91620"/>
                  </a:lnTo>
                  <a:lnTo>
                    <a:pt x="25844" y="54847"/>
                  </a:lnTo>
                  <a:lnTo>
                    <a:pt x="54842" y="25848"/>
                  </a:lnTo>
                  <a:lnTo>
                    <a:pt x="91615" y="6829"/>
                  </a:lnTo>
                  <a:lnTo>
                    <a:pt x="133959" y="0"/>
                  </a:lnTo>
                  <a:lnTo>
                    <a:pt x="1540916" y="0"/>
                  </a:lnTo>
                  <a:lnTo>
                    <a:pt x="1583260" y="6829"/>
                  </a:lnTo>
                  <a:lnTo>
                    <a:pt x="1620033" y="25848"/>
                  </a:lnTo>
                  <a:lnTo>
                    <a:pt x="1649031" y="54847"/>
                  </a:lnTo>
                  <a:lnTo>
                    <a:pt x="1668047" y="91620"/>
                  </a:lnTo>
                  <a:lnTo>
                    <a:pt x="1674876" y="133959"/>
                  </a:lnTo>
                  <a:lnTo>
                    <a:pt x="1674876" y="1205636"/>
                  </a:lnTo>
                  <a:lnTo>
                    <a:pt x="1668047" y="1247980"/>
                  </a:lnTo>
                  <a:lnTo>
                    <a:pt x="1649031" y="1284753"/>
                  </a:lnTo>
                  <a:lnTo>
                    <a:pt x="1620033" y="1313751"/>
                  </a:lnTo>
                  <a:lnTo>
                    <a:pt x="1583260" y="1332767"/>
                  </a:lnTo>
                  <a:lnTo>
                    <a:pt x="1540916" y="1339596"/>
                  </a:lnTo>
                  <a:lnTo>
                    <a:pt x="133959" y="1339596"/>
                  </a:lnTo>
                  <a:lnTo>
                    <a:pt x="91615" y="1332767"/>
                  </a:lnTo>
                  <a:lnTo>
                    <a:pt x="54842" y="1313751"/>
                  </a:lnTo>
                  <a:lnTo>
                    <a:pt x="25844" y="1284753"/>
                  </a:lnTo>
                  <a:lnTo>
                    <a:pt x="6828" y="1247980"/>
                  </a:lnTo>
                  <a:lnTo>
                    <a:pt x="0" y="1205636"/>
                  </a:lnTo>
                  <a:lnTo>
                    <a:pt x="0" y="13395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6343486" y="3185656"/>
            <a:ext cx="1493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</a:rPr>
              <a:t>Microeconomics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7173725" y="5126988"/>
            <a:ext cx="2436495" cy="1365250"/>
            <a:chOff x="7173725" y="5126988"/>
            <a:chExt cx="2436495" cy="1365250"/>
          </a:xfrm>
        </p:grpSpPr>
        <p:sp>
          <p:nvSpPr>
            <p:cNvPr id="27" name="object 27"/>
            <p:cNvSpPr/>
            <p:nvPr/>
          </p:nvSpPr>
          <p:spPr>
            <a:xfrm>
              <a:off x="7173725" y="5464847"/>
              <a:ext cx="1596390" cy="501650"/>
            </a:xfrm>
            <a:custGeom>
              <a:avLst/>
              <a:gdLst/>
              <a:ahLst/>
              <a:cxnLst/>
              <a:rect l="l" t="t" r="r" b="b"/>
              <a:pathLst>
                <a:path w="1596390" h="501650">
                  <a:moveTo>
                    <a:pt x="268147" y="0"/>
                  </a:moveTo>
                  <a:lnTo>
                    <a:pt x="0" y="233210"/>
                  </a:lnTo>
                  <a:lnTo>
                    <a:pt x="233210" y="501357"/>
                  </a:lnTo>
                  <a:lnTo>
                    <a:pt x="240195" y="401078"/>
                  </a:lnTo>
                  <a:lnTo>
                    <a:pt x="1574863" y="494093"/>
                  </a:lnTo>
                  <a:lnTo>
                    <a:pt x="1595818" y="193281"/>
                  </a:lnTo>
                  <a:lnTo>
                    <a:pt x="261150" y="100279"/>
                  </a:lnTo>
                  <a:lnTo>
                    <a:pt x="268147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922513" y="5139688"/>
              <a:ext cx="1675130" cy="1339850"/>
            </a:xfrm>
            <a:custGeom>
              <a:avLst/>
              <a:gdLst/>
              <a:ahLst/>
              <a:cxnLst/>
              <a:rect l="l" t="t" r="r" b="b"/>
              <a:pathLst>
                <a:path w="1675129" h="1339850">
                  <a:moveTo>
                    <a:pt x="1540916" y="0"/>
                  </a:moveTo>
                  <a:lnTo>
                    <a:pt x="133959" y="0"/>
                  </a:lnTo>
                  <a:lnTo>
                    <a:pt x="91615" y="6829"/>
                  </a:lnTo>
                  <a:lnTo>
                    <a:pt x="54842" y="25848"/>
                  </a:lnTo>
                  <a:lnTo>
                    <a:pt x="25844" y="54847"/>
                  </a:lnTo>
                  <a:lnTo>
                    <a:pt x="6828" y="91620"/>
                  </a:lnTo>
                  <a:lnTo>
                    <a:pt x="0" y="133959"/>
                  </a:lnTo>
                  <a:lnTo>
                    <a:pt x="0" y="1205636"/>
                  </a:lnTo>
                  <a:lnTo>
                    <a:pt x="6828" y="1247980"/>
                  </a:lnTo>
                  <a:lnTo>
                    <a:pt x="25844" y="1284753"/>
                  </a:lnTo>
                  <a:lnTo>
                    <a:pt x="54842" y="1313751"/>
                  </a:lnTo>
                  <a:lnTo>
                    <a:pt x="91615" y="1332767"/>
                  </a:lnTo>
                  <a:lnTo>
                    <a:pt x="133959" y="1339595"/>
                  </a:lnTo>
                  <a:lnTo>
                    <a:pt x="1540916" y="1339595"/>
                  </a:lnTo>
                  <a:lnTo>
                    <a:pt x="1583260" y="1332767"/>
                  </a:lnTo>
                  <a:lnTo>
                    <a:pt x="1620033" y="1313751"/>
                  </a:lnTo>
                  <a:lnTo>
                    <a:pt x="1649031" y="1284753"/>
                  </a:lnTo>
                  <a:lnTo>
                    <a:pt x="1668047" y="1247980"/>
                  </a:lnTo>
                  <a:lnTo>
                    <a:pt x="1674876" y="1205636"/>
                  </a:lnTo>
                  <a:lnTo>
                    <a:pt x="1674876" y="133959"/>
                  </a:lnTo>
                  <a:lnTo>
                    <a:pt x="1668047" y="91620"/>
                  </a:lnTo>
                  <a:lnTo>
                    <a:pt x="1649031" y="54847"/>
                  </a:lnTo>
                  <a:lnTo>
                    <a:pt x="1620033" y="25848"/>
                  </a:lnTo>
                  <a:lnTo>
                    <a:pt x="1583260" y="6829"/>
                  </a:lnTo>
                  <a:lnTo>
                    <a:pt x="1540916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922513" y="5139688"/>
              <a:ext cx="1675130" cy="1339850"/>
            </a:xfrm>
            <a:custGeom>
              <a:avLst/>
              <a:gdLst/>
              <a:ahLst/>
              <a:cxnLst/>
              <a:rect l="l" t="t" r="r" b="b"/>
              <a:pathLst>
                <a:path w="1675129" h="1339850">
                  <a:moveTo>
                    <a:pt x="0" y="133959"/>
                  </a:moveTo>
                  <a:lnTo>
                    <a:pt x="6828" y="91620"/>
                  </a:lnTo>
                  <a:lnTo>
                    <a:pt x="25844" y="54847"/>
                  </a:lnTo>
                  <a:lnTo>
                    <a:pt x="54842" y="25848"/>
                  </a:lnTo>
                  <a:lnTo>
                    <a:pt x="91615" y="6829"/>
                  </a:lnTo>
                  <a:lnTo>
                    <a:pt x="133959" y="0"/>
                  </a:lnTo>
                  <a:lnTo>
                    <a:pt x="1540916" y="0"/>
                  </a:lnTo>
                  <a:lnTo>
                    <a:pt x="1583260" y="6829"/>
                  </a:lnTo>
                  <a:lnTo>
                    <a:pt x="1620033" y="25848"/>
                  </a:lnTo>
                  <a:lnTo>
                    <a:pt x="1649031" y="54847"/>
                  </a:lnTo>
                  <a:lnTo>
                    <a:pt x="1668047" y="91620"/>
                  </a:lnTo>
                  <a:lnTo>
                    <a:pt x="1674876" y="133959"/>
                  </a:lnTo>
                  <a:lnTo>
                    <a:pt x="1674876" y="1205636"/>
                  </a:lnTo>
                  <a:lnTo>
                    <a:pt x="1668047" y="1247980"/>
                  </a:lnTo>
                  <a:lnTo>
                    <a:pt x="1649031" y="1284753"/>
                  </a:lnTo>
                  <a:lnTo>
                    <a:pt x="1620033" y="1313751"/>
                  </a:lnTo>
                  <a:lnTo>
                    <a:pt x="1583260" y="1332767"/>
                  </a:lnTo>
                  <a:lnTo>
                    <a:pt x="1540916" y="1339595"/>
                  </a:lnTo>
                  <a:lnTo>
                    <a:pt x="133959" y="1339595"/>
                  </a:lnTo>
                  <a:lnTo>
                    <a:pt x="91615" y="1332767"/>
                  </a:lnTo>
                  <a:lnTo>
                    <a:pt x="54842" y="1313751"/>
                  </a:lnTo>
                  <a:lnTo>
                    <a:pt x="25844" y="1284753"/>
                  </a:lnTo>
                  <a:lnTo>
                    <a:pt x="6828" y="1247980"/>
                  </a:lnTo>
                  <a:lnTo>
                    <a:pt x="0" y="1205636"/>
                  </a:lnTo>
                  <a:lnTo>
                    <a:pt x="0" y="13395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8560661" y="5655627"/>
            <a:ext cx="3975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Arial MT"/>
                <a:cs typeface="Arial MT"/>
              </a:rPr>
              <a:t>Law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8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475"/>
            <a:ext cx="714130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Three</a:t>
            </a:r>
            <a:r>
              <a:rPr spc="-45" dirty="0"/>
              <a:t> </a:t>
            </a:r>
            <a:r>
              <a:rPr spc="-10" dirty="0"/>
              <a:t>approaches</a:t>
            </a:r>
            <a:r>
              <a:rPr lang="cs-CZ" spc="-10" dirty="0"/>
              <a:t> (1/2)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3535" algn="l"/>
              </a:tabLst>
            </a:pPr>
            <a:fld id="{81D60167-4931-47E6-BA6A-407CBD079E47}" type="slidenum">
              <a:rPr dirty="0"/>
              <a:t>9</a:t>
            </a:fld>
            <a:r>
              <a:rPr dirty="0"/>
              <a:t>	The</a:t>
            </a:r>
            <a:r>
              <a:rPr spc="-30" dirty="0"/>
              <a:t> </a:t>
            </a:r>
            <a:r>
              <a:rPr spc="-5" dirty="0"/>
              <a:t>Concept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45" dirty="0"/>
              <a:t> </a:t>
            </a:r>
            <a:r>
              <a:rPr spc="-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927" y="1614070"/>
            <a:ext cx="10106660" cy="4292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2405" indent="-180340">
              <a:lnSpc>
                <a:spcPts val="3110"/>
              </a:lnSpc>
              <a:spcBef>
                <a:spcPts val="10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sz="2600" dirty="0">
                <a:latin typeface="Arial MT"/>
                <a:cs typeface="Arial MT"/>
              </a:rPr>
              <a:t>Positive</a:t>
            </a:r>
            <a:r>
              <a:rPr sz="2600" spc="-5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economics:</a:t>
            </a:r>
          </a:p>
          <a:p>
            <a:pPr marL="443865" lvl="1" indent="-179070">
              <a:lnSpc>
                <a:spcPts val="227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1900" spc="-5" dirty="0">
                <a:latin typeface="Arial MT"/>
                <a:cs typeface="Arial MT"/>
              </a:rPr>
              <a:t>E</a:t>
            </a:r>
            <a:r>
              <a:rPr sz="1900" spc="-5" dirty="0" err="1">
                <a:latin typeface="Arial MT"/>
                <a:cs typeface="Arial MT"/>
              </a:rPr>
              <a:t>conomists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are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outside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observe</a:t>
            </a:r>
            <a:r>
              <a:rPr lang="cs-CZ" sz="1900" spc="-5" dirty="0">
                <a:latin typeface="Arial MT"/>
                <a:cs typeface="Arial MT"/>
              </a:rPr>
              <a:t>r</a:t>
            </a:r>
            <a:r>
              <a:rPr sz="1900" spc="-5" dirty="0">
                <a:latin typeface="Arial MT"/>
                <a:cs typeface="Arial MT"/>
              </a:rPr>
              <a:t>s</a:t>
            </a:r>
            <a:endParaRPr sz="1900" dirty="0">
              <a:latin typeface="Arial MT"/>
              <a:cs typeface="Arial MT"/>
            </a:endParaRPr>
          </a:p>
          <a:p>
            <a:pPr marL="443865" marR="5080" lvl="1" indent="-178435">
              <a:lnSpc>
                <a:spcPct val="80000"/>
              </a:lnSpc>
              <a:spcBef>
                <a:spcPts val="182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1900" spc="-5" dirty="0">
                <a:latin typeface="Arial MT"/>
                <a:cs typeface="Arial MT"/>
              </a:rPr>
              <a:t>S</a:t>
            </a:r>
            <a:r>
              <a:rPr sz="1900" spc="-5" dirty="0" err="1">
                <a:latin typeface="Arial MT"/>
                <a:cs typeface="Arial MT"/>
              </a:rPr>
              <a:t>tudying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effects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economy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policy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(EP)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choices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on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economy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=&gt;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EP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is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regarded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as </a:t>
            </a:r>
            <a:r>
              <a:rPr sz="1900" spc="-5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exogenous</a:t>
            </a:r>
            <a:endParaRPr sz="1900" dirty="0">
              <a:latin typeface="Arial MT"/>
              <a:cs typeface="Arial MT"/>
            </a:endParaRPr>
          </a:p>
          <a:p>
            <a:pPr marL="443865" lvl="1" indent="-179070">
              <a:lnSpc>
                <a:spcPct val="100000"/>
              </a:lnSpc>
              <a:spcBef>
                <a:spcPts val="137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1900" spc="-5" dirty="0">
                <a:latin typeface="Arial MT"/>
                <a:cs typeface="Arial MT"/>
              </a:rPr>
              <a:t>D</a:t>
            </a:r>
            <a:r>
              <a:rPr sz="1900" spc="-5" dirty="0" err="1">
                <a:latin typeface="Arial MT"/>
                <a:cs typeface="Arial MT"/>
              </a:rPr>
              <a:t>etermining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transmission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channels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(e.g.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impact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interest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rate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cut)</a:t>
            </a:r>
            <a:endParaRPr sz="1900" dirty="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0000DC"/>
              </a:buClr>
              <a:buFont typeface="Arial MT"/>
              <a:buChar char="—"/>
            </a:pPr>
            <a:endParaRPr sz="2000" dirty="0">
              <a:latin typeface="Arial MT"/>
              <a:cs typeface="Arial MT"/>
            </a:endParaRPr>
          </a:p>
          <a:p>
            <a:pPr marL="192405" indent="-180340">
              <a:lnSpc>
                <a:spcPts val="311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sz="2600" dirty="0">
                <a:latin typeface="Arial MT"/>
                <a:cs typeface="Arial MT"/>
              </a:rPr>
              <a:t>Normative</a:t>
            </a:r>
            <a:r>
              <a:rPr sz="2600" spc="-6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economics:</a:t>
            </a:r>
          </a:p>
          <a:p>
            <a:pPr marL="443865" lvl="1" indent="-179070">
              <a:lnSpc>
                <a:spcPts val="227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1900" spc="-5" dirty="0">
                <a:latin typeface="Arial MT"/>
                <a:cs typeface="Arial MT"/>
              </a:rPr>
              <a:t>E</a:t>
            </a:r>
            <a:r>
              <a:rPr sz="1900" spc="-5" dirty="0" err="1">
                <a:latin typeface="Arial MT"/>
                <a:cs typeface="Arial MT"/>
              </a:rPr>
              <a:t>conomist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is</a:t>
            </a:r>
            <a:r>
              <a:rPr sz="1900" spc="-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adviser</a:t>
            </a:r>
            <a:endParaRPr sz="1900" dirty="0">
              <a:latin typeface="Arial MT"/>
              <a:cs typeface="Arial MT"/>
            </a:endParaRPr>
          </a:p>
          <a:p>
            <a:pPr marL="443865" lvl="1" indent="-179070">
              <a:lnSpc>
                <a:spcPct val="100000"/>
              </a:lnSpc>
              <a:spcBef>
                <a:spcPts val="136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1900" spc="-5" dirty="0">
                <a:latin typeface="Arial MT"/>
                <a:cs typeface="Arial MT"/>
              </a:rPr>
              <a:t>M</a:t>
            </a:r>
            <a:r>
              <a:rPr sz="1900" spc="-5" dirty="0" err="1">
                <a:latin typeface="Arial MT"/>
                <a:cs typeface="Arial MT"/>
              </a:rPr>
              <a:t>aking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recommendations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 the Prince</a:t>
            </a:r>
            <a:endParaRPr sz="1900" dirty="0">
              <a:latin typeface="Arial MT"/>
              <a:cs typeface="Arial MT"/>
            </a:endParaRPr>
          </a:p>
          <a:p>
            <a:pPr marL="443865" lvl="1" indent="-179070">
              <a:lnSpc>
                <a:spcPct val="100000"/>
              </a:lnSpc>
              <a:spcBef>
                <a:spcPts val="137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1900" spc="-5" dirty="0">
                <a:latin typeface="Arial MT"/>
                <a:cs typeface="Arial MT"/>
              </a:rPr>
              <a:t>B</a:t>
            </a:r>
            <a:r>
              <a:rPr sz="1900" spc="-5" dirty="0" err="1">
                <a:latin typeface="Arial MT"/>
                <a:cs typeface="Arial MT"/>
              </a:rPr>
              <a:t>ased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on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positive-economics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results</a:t>
            </a:r>
            <a:endParaRPr sz="1900" dirty="0">
              <a:latin typeface="Arial MT"/>
              <a:cs typeface="Arial MT"/>
            </a:endParaRPr>
          </a:p>
          <a:p>
            <a:pPr marL="443865" lvl="1" indent="-179070">
              <a:lnSpc>
                <a:spcPct val="100000"/>
              </a:lnSpc>
              <a:spcBef>
                <a:spcPts val="136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lang="cs-CZ" sz="1900" spc="-5" dirty="0">
                <a:latin typeface="Arial MT"/>
                <a:cs typeface="Arial MT"/>
              </a:rPr>
              <a:t>N</a:t>
            </a:r>
            <a:r>
              <a:rPr sz="1900" spc="-5" dirty="0" err="1">
                <a:latin typeface="Arial MT"/>
                <a:cs typeface="Arial MT"/>
              </a:rPr>
              <a:t>eeds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other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instruments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compare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alternative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solutions</a:t>
            </a:r>
            <a:endParaRPr sz="19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1253</Words>
  <Application>Microsoft Office PowerPoint</Application>
  <PresentationFormat>Širokoúhlá obrazovka</PresentationFormat>
  <Paragraphs>173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Arial MT</vt:lpstr>
      <vt:lpstr>Calibri</vt:lpstr>
      <vt:lpstr>Tahoma</vt:lpstr>
      <vt:lpstr>Times New Roman</vt:lpstr>
      <vt:lpstr>Office Theme</vt:lpstr>
      <vt:lpstr>Prezentace aplikace PowerPoint</vt:lpstr>
      <vt:lpstr>Assessment methods</vt:lpstr>
      <vt:lpstr>Important dealines</vt:lpstr>
      <vt:lpstr>Course contents (subject to change)</vt:lpstr>
      <vt:lpstr>Prezentace aplikace PowerPoint</vt:lpstr>
      <vt:lpstr>Prezentace aplikace PowerPoint</vt:lpstr>
      <vt:lpstr>The Concept of Economic Policy</vt:lpstr>
      <vt:lpstr>Economic Policy</vt:lpstr>
      <vt:lpstr>Three approaches (1/2)</vt:lpstr>
      <vt:lpstr>Three approaches (2/2)</vt:lpstr>
      <vt:lpstr>The main tasks of policymakers</vt:lpstr>
      <vt:lpstr>A general framework of EP making</vt:lpstr>
      <vt:lpstr>Role of institutions</vt:lpstr>
      <vt:lpstr>Objectives of EP (examples)</vt:lpstr>
      <vt:lpstr>EP as a succession of trade-offs</vt:lpstr>
      <vt:lpstr>Economic management vs. structural  reform</vt:lpstr>
      <vt:lpstr>Structural reforms in post-communist  countries</vt:lpstr>
      <vt:lpstr>Functions of economic policy</vt:lpstr>
      <vt:lpstr>Ad 1) More on allocation</vt:lpstr>
      <vt:lpstr>Ad 2) More on stabilization</vt:lpstr>
      <vt:lpstr>Stabilization vs. allocation policies</vt:lpstr>
      <vt:lpstr>Ad 3) More on redistribution</vt:lpstr>
      <vt:lpstr>Reference textbook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Špetík</dc:creator>
  <cp:lastModifiedBy>Monika Jandová</cp:lastModifiedBy>
  <cp:revision>1</cp:revision>
  <cp:lastPrinted>2022-09-20T17:21:23Z</cp:lastPrinted>
  <dcterms:created xsi:type="dcterms:W3CDTF">2022-08-16T09:01:27Z</dcterms:created>
  <dcterms:modified xsi:type="dcterms:W3CDTF">2022-09-20T20:26:19Z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2021-09-22T00:00:00Z</vt:filetime>
  </property>
  <property fmtid="{D5CDD505-2E9C-101B-9397-08002B2CF9AE}" pid="3" name="Creator">
    <vt:lpwstr>Acrobat PDFMaker 20 pro PowerPoint</vt:lpwstr>
  </property>
  <property fmtid="{D5CDD505-2E9C-101B-9397-08002B2CF9AE}" pid="4" name="LastSaved">
    <vt:filetime>2022-08-16T00:00:00Z</vt:filetime>
  </property>
</Properties>
</file>