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ppt/media/image12.jpg" ContentType="image/jpeg"/>
  <Override PartName="/ppt/media/image1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12192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66AFA-86C8-4A90-A389-046B14F70144}" v="11" dt="2022-10-04T09:50:17.925"/>
    <p1510:client id="{226592DA-F3B1-45E9-8923-2E35C24EE5DC}" v="15" dt="2022-10-04T19:57:33.0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58" y="-8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Jandová" userId="e3d9b53f-ab60-464e-84a7-56295636db35" providerId="ADAL" clId="{226592DA-F3B1-45E9-8923-2E35C24EE5DC}"/>
    <pc:docChg chg="undo custSel delSld modSld">
      <pc:chgData name="Monika Jandová" userId="e3d9b53f-ab60-464e-84a7-56295636db35" providerId="ADAL" clId="{226592DA-F3B1-45E9-8923-2E35C24EE5DC}" dt="2022-10-04T20:38:39.507" v="1090" actId="478"/>
      <pc:docMkLst>
        <pc:docMk/>
      </pc:docMkLst>
      <pc:sldChg chg="modSp mod">
        <pc:chgData name="Monika Jandová" userId="e3d9b53f-ab60-464e-84a7-56295636db35" providerId="ADAL" clId="{226592DA-F3B1-45E9-8923-2E35C24EE5DC}" dt="2022-10-04T17:32:28.880" v="232" actId="20577"/>
        <pc:sldMkLst>
          <pc:docMk/>
          <pc:sldMk cId="0" sldId="257"/>
        </pc:sldMkLst>
        <pc:spChg chg="mod">
          <ac:chgData name="Monika Jandová" userId="e3d9b53f-ab60-464e-84a7-56295636db35" providerId="ADAL" clId="{226592DA-F3B1-45E9-8923-2E35C24EE5DC}" dt="2022-10-04T17:32:28.880" v="23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17:33:18.831" v="251" actId="20577"/>
        <pc:sldMkLst>
          <pc:docMk/>
          <pc:sldMk cId="0" sldId="258"/>
        </pc:sldMkLst>
        <pc:spChg chg="mod">
          <ac:chgData name="Monika Jandová" userId="e3d9b53f-ab60-464e-84a7-56295636db35" providerId="ADAL" clId="{226592DA-F3B1-45E9-8923-2E35C24EE5DC}" dt="2022-10-04T17:33:18.831" v="25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14:39:41.008" v="111" actId="14100"/>
        <pc:sldMkLst>
          <pc:docMk/>
          <pc:sldMk cId="0" sldId="261"/>
        </pc:sldMkLst>
        <pc:picChg chg="mod">
          <ac:chgData name="Monika Jandová" userId="e3d9b53f-ab60-464e-84a7-56295636db35" providerId="ADAL" clId="{226592DA-F3B1-45E9-8923-2E35C24EE5DC}" dt="2022-10-04T14:39:41.008" v="111" actId="14100"/>
          <ac:picMkLst>
            <pc:docMk/>
            <pc:sldMk cId="0" sldId="261"/>
            <ac:picMk id="3" creationId="{00000000-0000-0000-0000-000000000000}"/>
          </ac:picMkLst>
        </pc:picChg>
      </pc:sldChg>
      <pc:sldChg chg="modSp mod">
        <pc:chgData name="Monika Jandová" userId="e3d9b53f-ab60-464e-84a7-56295636db35" providerId="ADAL" clId="{226592DA-F3B1-45E9-8923-2E35C24EE5DC}" dt="2022-10-04T14:42:07.264" v="131" actId="108"/>
        <pc:sldMkLst>
          <pc:docMk/>
          <pc:sldMk cId="0" sldId="262"/>
        </pc:sldMkLst>
        <pc:spChg chg="mod">
          <ac:chgData name="Monika Jandová" userId="e3d9b53f-ab60-464e-84a7-56295636db35" providerId="ADAL" clId="{226592DA-F3B1-45E9-8923-2E35C24EE5DC}" dt="2022-10-04T14:41:42.453" v="127" actId="20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4:42:01.203" v="129" actId="108"/>
          <ac:spMkLst>
            <pc:docMk/>
            <pc:sldMk cId="0" sldId="262"/>
            <ac:spMk id="3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4:42:07.264" v="131" actId="108"/>
          <ac:spMkLst>
            <pc:docMk/>
            <pc:sldMk cId="0" sldId="262"/>
            <ac:spMk id="15" creationId="{307C583D-D45F-4908-85F1-A8717631B86B}"/>
          </ac:spMkLst>
        </pc:spChg>
        <pc:picChg chg="mod">
          <ac:chgData name="Monika Jandová" userId="e3d9b53f-ab60-464e-84a7-56295636db35" providerId="ADAL" clId="{226592DA-F3B1-45E9-8923-2E35C24EE5DC}" dt="2022-10-04T14:39:18.521" v="109" actId="1076"/>
          <ac:picMkLst>
            <pc:docMk/>
            <pc:sldMk cId="0" sldId="262"/>
            <ac:picMk id="6" creationId="{45073DC0-66BB-4DF9-BB41-60A87D8F68F9}"/>
          </ac:picMkLst>
        </pc:picChg>
        <pc:picChg chg="mod">
          <ac:chgData name="Monika Jandová" userId="e3d9b53f-ab60-464e-84a7-56295636db35" providerId="ADAL" clId="{226592DA-F3B1-45E9-8923-2E35C24EE5DC}" dt="2022-10-04T14:38:50.364" v="106" actId="1076"/>
          <ac:picMkLst>
            <pc:docMk/>
            <pc:sldMk cId="0" sldId="262"/>
            <ac:picMk id="8" creationId="{8CFD0465-E892-487D-8154-380EEAC6370D}"/>
          </ac:picMkLst>
        </pc:picChg>
        <pc:picChg chg="mod">
          <ac:chgData name="Monika Jandová" userId="e3d9b53f-ab60-464e-84a7-56295636db35" providerId="ADAL" clId="{226592DA-F3B1-45E9-8923-2E35C24EE5DC}" dt="2022-10-04T14:39:25.498" v="110" actId="1076"/>
          <ac:picMkLst>
            <pc:docMk/>
            <pc:sldMk cId="0" sldId="262"/>
            <ac:picMk id="10" creationId="{D772CCC4-BC7D-468C-8F2B-A05B8ABC7ED2}"/>
          </ac:picMkLst>
        </pc:picChg>
        <pc:picChg chg="mod">
          <ac:chgData name="Monika Jandová" userId="e3d9b53f-ab60-464e-84a7-56295636db35" providerId="ADAL" clId="{226592DA-F3B1-45E9-8923-2E35C24EE5DC}" dt="2022-10-04T14:39:11.529" v="108" actId="1076"/>
          <ac:picMkLst>
            <pc:docMk/>
            <pc:sldMk cId="0" sldId="262"/>
            <ac:picMk id="14" creationId="{26BCC037-2DA8-44BE-B376-698641C97383}"/>
          </ac:picMkLst>
        </pc:picChg>
      </pc:sldChg>
      <pc:sldChg chg="addSp delSp modSp mod">
        <pc:chgData name="Monika Jandová" userId="e3d9b53f-ab60-464e-84a7-56295636db35" providerId="ADAL" clId="{226592DA-F3B1-45E9-8923-2E35C24EE5DC}" dt="2022-10-04T18:08:55.453" v="261" actId="20577"/>
        <pc:sldMkLst>
          <pc:docMk/>
          <pc:sldMk cId="0" sldId="263"/>
        </pc:sldMkLst>
        <pc:spChg chg="mod">
          <ac:chgData name="Monika Jandová" userId="e3d9b53f-ab60-464e-84a7-56295636db35" providerId="ADAL" clId="{226592DA-F3B1-45E9-8923-2E35C24EE5DC}" dt="2022-10-04T18:08:20.403" v="258" actId="26606"/>
          <ac:spMkLst>
            <pc:docMk/>
            <pc:sldMk cId="0" sldId="263"/>
            <ac:spMk id="2" creationId="{00000000-0000-0000-0000-000000000000}"/>
          </ac:spMkLst>
        </pc:spChg>
        <pc:spChg chg="add del">
          <ac:chgData name="Monika Jandová" userId="e3d9b53f-ab60-464e-84a7-56295636db35" providerId="ADAL" clId="{226592DA-F3B1-45E9-8923-2E35C24EE5DC}" dt="2022-10-04T18:08:20.403" v="258" actId="26606"/>
          <ac:spMkLst>
            <pc:docMk/>
            <pc:sldMk cId="0" sldId="263"/>
            <ac:spMk id="13" creationId="{BEA44A71-49B1-61AB-F479-2F80CC35AD27}"/>
          </ac:spMkLst>
        </pc:spChg>
        <pc:graphicFrameChg chg="mod modGraphic">
          <ac:chgData name="Monika Jandová" userId="e3d9b53f-ab60-464e-84a7-56295636db35" providerId="ADAL" clId="{226592DA-F3B1-45E9-8923-2E35C24EE5DC}" dt="2022-10-04T18:08:55.453" v="261" actId="20577"/>
          <ac:graphicFrameMkLst>
            <pc:docMk/>
            <pc:sldMk cId="0" sldId="263"/>
            <ac:graphicFrameMk id="8" creationId="{D474E9C6-67B9-7BF4-C41F-E0D614C674A4}"/>
          </ac:graphicFrameMkLst>
        </pc:graphicFrameChg>
      </pc:sldChg>
      <pc:sldChg chg="modSp mod">
        <pc:chgData name="Monika Jandová" userId="e3d9b53f-ab60-464e-84a7-56295636db35" providerId="ADAL" clId="{226592DA-F3B1-45E9-8923-2E35C24EE5DC}" dt="2022-10-04T18:35:22.080" v="327" actId="6549"/>
        <pc:sldMkLst>
          <pc:docMk/>
          <pc:sldMk cId="0" sldId="265"/>
        </pc:sldMkLst>
        <pc:spChg chg="mod">
          <ac:chgData name="Monika Jandová" userId="e3d9b53f-ab60-464e-84a7-56295636db35" providerId="ADAL" clId="{226592DA-F3B1-45E9-8923-2E35C24EE5DC}" dt="2022-10-04T18:35:22.080" v="327" actId="6549"/>
          <ac:spMkLst>
            <pc:docMk/>
            <pc:sldMk cId="0" sldId="265"/>
            <ac:spMk id="3" creationId="{00000000-0000-0000-0000-000000000000}"/>
          </ac:spMkLst>
        </pc:spChg>
      </pc:sldChg>
      <pc:sldChg chg="addSp delSp modSp mod">
        <pc:chgData name="Monika Jandová" userId="e3d9b53f-ab60-464e-84a7-56295636db35" providerId="ADAL" clId="{226592DA-F3B1-45E9-8923-2E35C24EE5DC}" dt="2022-10-04T18:29:11.741" v="274" actId="1076"/>
        <pc:sldMkLst>
          <pc:docMk/>
          <pc:sldMk cId="0" sldId="266"/>
        </pc:sldMkLst>
        <pc:spChg chg="mod">
          <ac:chgData name="Monika Jandová" userId="e3d9b53f-ab60-464e-84a7-56295636db35" providerId="ADAL" clId="{226592DA-F3B1-45E9-8923-2E35C24EE5DC}" dt="2022-10-04T18:21:08.428" v="269" actId="20577"/>
          <ac:spMkLst>
            <pc:docMk/>
            <pc:sldMk cId="0" sldId="266"/>
            <ac:spMk id="12" creationId="{00000000-0000-0000-0000-000000000000}"/>
          </ac:spMkLst>
        </pc:spChg>
        <pc:graphicFrameChg chg="add mod">
          <ac:chgData name="Monika Jandová" userId="e3d9b53f-ab60-464e-84a7-56295636db35" providerId="ADAL" clId="{226592DA-F3B1-45E9-8923-2E35C24EE5DC}" dt="2022-10-04T18:29:11.741" v="274" actId="1076"/>
          <ac:graphicFrameMkLst>
            <pc:docMk/>
            <pc:sldMk cId="0" sldId="266"/>
            <ac:graphicFrameMk id="14" creationId="{72CC9676-1DBC-412B-AE8C-A54E1F2B170E}"/>
          </ac:graphicFrameMkLst>
        </pc:graphicFrameChg>
        <pc:picChg chg="del">
          <ac:chgData name="Monika Jandová" userId="e3d9b53f-ab60-464e-84a7-56295636db35" providerId="ADAL" clId="{226592DA-F3B1-45E9-8923-2E35C24EE5DC}" dt="2022-10-04T18:28:42.970" v="270" actId="478"/>
          <ac:picMkLst>
            <pc:docMk/>
            <pc:sldMk cId="0" sldId="266"/>
            <ac:picMk id="11" creationId="{00000000-0000-0000-0000-000000000000}"/>
          </ac:picMkLst>
        </pc:picChg>
      </pc:sldChg>
      <pc:sldChg chg="modSp mod">
        <pc:chgData name="Monika Jandová" userId="e3d9b53f-ab60-464e-84a7-56295636db35" providerId="ADAL" clId="{226592DA-F3B1-45E9-8923-2E35C24EE5DC}" dt="2022-10-04T18:37:55.840" v="350" actId="20577"/>
        <pc:sldMkLst>
          <pc:docMk/>
          <pc:sldMk cId="0" sldId="267"/>
        </pc:sldMkLst>
        <pc:spChg chg="mod">
          <ac:chgData name="Monika Jandová" userId="e3d9b53f-ab60-464e-84a7-56295636db35" providerId="ADAL" clId="{226592DA-F3B1-45E9-8923-2E35C24EE5DC}" dt="2022-10-04T18:37:55.840" v="350" actId="20577"/>
          <ac:spMkLst>
            <pc:docMk/>
            <pc:sldMk cId="0" sldId="267"/>
            <ac:spMk id="3" creationId="{00000000-0000-0000-0000-000000000000}"/>
          </ac:spMkLst>
        </pc:spChg>
      </pc:sldChg>
      <pc:sldChg chg="addSp modSp del mod">
        <pc:chgData name="Monika Jandová" userId="e3d9b53f-ab60-464e-84a7-56295636db35" providerId="ADAL" clId="{226592DA-F3B1-45E9-8923-2E35C24EE5DC}" dt="2022-10-04T18:57:32.718" v="469" actId="47"/>
        <pc:sldMkLst>
          <pc:docMk/>
          <pc:sldMk cId="0" sldId="269"/>
        </pc:sldMkLst>
        <pc:spChg chg="mod">
          <ac:chgData name="Monika Jandová" userId="e3d9b53f-ab60-464e-84a7-56295636db35" providerId="ADAL" clId="{226592DA-F3B1-45E9-8923-2E35C24EE5DC}" dt="2022-10-04T18:52:57.656" v="460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8:52:23.582" v="452" actId="255"/>
          <ac:spMkLst>
            <pc:docMk/>
            <pc:sldMk cId="0" sldId="269"/>
            <ac:spMk id="3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18:52:05.892" v="449" actId="1076"/>
          <ac:spMkLst>
            <pc:docMk/>
            <pc:sldMk cId="0" sldId="269"/>
            <ac:spMk id="6" creationId="{7B7878CF-5B46-4C71-9307-BE94EE45A44B}"/>
          </ac:spMkLst>
        </pc:spChg>
      </pc:sldChg>
      <pc:sldChg chg="modSp del mod">
        <pc:chgData name="Monika Jandová" userId="e3d9b53f-ab60-464e-84a7-56295636db35" providerId="ADAL" clId="{226592DA-F3B1-45E9-8923-2E35C24EE5DC}" dt="2022-10-04T18:57:33.805" v="470" actId="47"/>
        <pc:sldMkLst>
          <pc:docMk/>
          <pc:sldMk cId="0" sldId="270"/>
        </pc:sldMkLst>
        <pc:spChg chg="mod">
          <ac:chgData name="Monika Jandová" userId="e3d9b53f-ab60-464e-84a7-56295636db35" providerId="ADAL" clId="{226592DA-F3B1-45E9-8923-2E35C24EE5DC}" dt="2022-10-04T18:53:15.810" v="468" actId="20577"/>
          <ac:spMkLst>
            <pc:docMk/>
            <pc:sldMk cId="0" sldId="270"/>
            <ac:spMk id="2" creationId="{00000000-0000-0000-0000-000000000000}"/>
          </ac:spMkLst>
        </pc:spChg>
      </pc:sldChg>
      <pc:sldChg chg="addSp modSp mod">
        <pc:chgData name="Monika Jandová" userId="e3d9b53f-ab60-464e-84a7-56295636db35" providerId="ADAL" clId="{226592DA-F3B1-45E9-8923-2E35C24EE5DC}" dt="2022-10-04T19:10:03.112" v="642" actId="207"/>
        <pc:sldMkLst>
          <pc:docMk/>
          <pc:sldMk cId="0" sldId="271"/>
        </pc:sldMkLst>
        <pc:spChg chg="mod">
          <ac:chgData name="Monika Jandová" userId="e3d9b53f-ab60-464e-84a7-56295636db35" providerId="ADAL" clId="{226592DA-F3B1-45E9-8923-2E35C24EE5DC}" dt="2022-10-04T19:09:51.281" v="641" actId="207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19:10:03.112" v="642" actId="207"/>
          <ac:spMkLst>
            <pc:docMk/>
            <pc:sldMk cId="0" sldId="271"/>
            <ac:spMk id="5" creationId="{8D6CEF32-FED9-4D23-8F6A-825B1C9B4BF5}"/>
          </ac:spMkLst>
        </pc:spChg>
      </pc:sldChg>
      <pc:sldChg chg="addSp modSp mod">
        <pc:chgData name="Monika Jandová" userId="e3d9b53f-ab60-464e-84a7-56295636db35" providerId="ADAL" clId="{226592DA-F3B1-45E9-8923-2E35C24EE5DC}" dt="2022-10-04T19:19:29.477" v="735" actId="1076"/>
        <pc:sldMkLst>
          <pc:docMk/>
          <pc:sldMk cId="0" sldId="272"/>
        </pc:sldMkLst>
        <pc:spChg chg="mod">
          <ac:chgData name="Monika Jandová" userId="e3d9b53f-ab60-464e-84a7-56295636db35" providerId="ADAL" clId="{226592DA-F3B1-45E9-8923-2E35C24EE5DC}" dt="2022-10-04T19:19:26.145" v="734" actId="20577"/>
          <ac:spMkLst>
            <pc:docMk/>
            <pc:sldMk cId="0" sldId="272"/>
            <ac:spMk id="3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19:19:29.477" v="735" actId="1076"/>
          <ac:spMkLst>
            <pc:docMk/>
            <pc:sldMk cId="0" sldId="272"/>
            <ac:spMk id="5" creationId="{0D862724-18D1-40AA-BB75-ECAD07001BB3}"/>
          </ac:spMkLst>
        </pc:spChg>
      </pc:sldChg>
      <pc:sldChg chg="modSp mod">
        <pc:chgData name="Monika Jandová" userId="e3d9b53f-ab60-464e-84a7-56295636db35" providerId="ADAL" clId="{226592DA-F3B1-45E9-8923-2E35C24EE5DC}" dt="2022-10-04T19:19:53.414" v="740" actId="20577"/>
        <pc:sldMkLst>
          <pc:docMk/>
          <pc:sldMk cId="0" sldId="273"/>
        </pc:sldMkLst>
        <pc:spChg chg="mod">
          <ac:chgData name="Monika Jandová" userId="e3d9b53f-ab60-464e-84a7-56295636db35" providerId="ADAL" clId="{226592DA-F3B1-45E9-8923-2E35C24EE5DC}" dt="2022-10-04T19:19:53.414" v="740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19:27:35.516" v="782" actId="6549"/>
        <pc:sldMkLst>
          <pc:docMk/>
          <pc:sldMk cId="0" sldId="275"/>
        </pc:sldMkLst>
        <pc:spChg chg="mod">
          <ac:chgData name="Monika Jandová" userId="e3d9b53f-ab60-464e-84a7-56295636db35" providerId="ADAL" clId="{226592DA-F3B1-45E9-8923-2E35C24EE5DC}" dt="2022-10-04T19:27:35.516" v="782" actId="6549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19:28:25.427" v="790" actId="14100"/>
        <pc:sldMkLst>
          <pc:docMk/>
          <pc:sldMk cId="0" sldId="276"/>
        </pc:sldMkLst>
        <pc:spChg chg="mod">
          <ac:chgData name="Monika Jandová" userId="e3d9b53f-ab60-464e-84a7-56295636db35" providerId="ADAL" clId="{226592DA-F3B1-45E9-8923-2E35C24EE5DC}" dt="2022-10-04T19:28:02.513" v="787" actId="20577"/>
          <ac:spMkLst>
            <pc:docMk/>
            <pc:sldMk cId="0" sldId="276"/>
            <ac:spMk id="4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9:28:25.427" v="790" actId="14100"/>
          <ac:spMkLst>
            <pc:docMk/>
            <pc:sldMk cId="0" sldId="276"/>
            <ac:spMk id="5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19:44:57.236" v="841" actId="255"/>
        <pc:sldMkLst>
          <pc:docMk/>
          <pc:sldMk cId="0" sldId="278"/>
        </pc:sldMkLst>
        <pc:spChg chg="mod">
          <ac:chgData name="Monika Jandová" userId="e3d9b53f-ab60-464e-84a7-56295636db35" providerId="ADAL" clId="{226592DA-F3B1-45E9-8923-2E35C24EE5DC}" dt="2022-10-04T19:44:57.236" v="841" actId="255"/>
          <ac:spMkLst>
            <pc:docMk/>
            <pc:sldMk cId="0" sldId="278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226592DA-F3B1-45E9-8923-2E35C24EE5DC}" dt="2022-10-04T19:57:10.467" v="928" actId="20577"/>
        <pc:sldMkLst>
          <pc:docMk/>
          <pc:sldMk cId="0" sldId="279"/>
        </pc:sldMkLst>
        <pc:spChg chg="mod">
          <ac:chgData name="Monika Jandová" userId="e3d9b53f-ab60-464e-84a7-56295636db35" providerId="ADAL" clId="{226592DA-F3B1-45E9-8923-2E35C24EE5DC}" dt="2022-10-04T19:45:24.924" v="852" actId="20577"/>
          <ac:spMkLst>
            <pc:docMk/>
            <pc:sldMk cId="0" sldId="279"/>
            <ac:spMk id="2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9:57:10.467" v="928" actId="20577"/>
          <ac:spMkLst>
            <pc:docMk/>
            <pc:sldMk cId="0" sldId="279"/>
            <ac:spMk id="3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19:42:09.457" v="830" actId="1076"/>
          <ac:spMkLst>
            <pc:docMk/>
            <pc:sldMk cId="0" sldId="279"/>
            <ac:spMk id="5" creationId="{3C4FE132-E3C0-4A4E-82EA-7B43AB663043}"/>
          </ac:spMkLst>
        </pc:spChg>
      </pc:sldChg>
      <pc:sldChg chg="delSp modSp del mod">
        <pc:chgData name="Monika Jandová" userId="e3d9b53f-ab60-464e-84a7-56295636db35" providerId="ADAL" clId="{226592DA-F3B1-45E9-8923-2E35C24EE5DC}" dt="2022-10-04T20:02:16.806" v="1007" actId="47"/>
        <pc:sldMkLst>
          <pc:docMk/>
          <pc:sldMk cId="0" sldId="280"/>
        </pc:sldMkLst>
        <pc:spChg chg="mod">
          <ac:chgData name="Monika Jandová" userId="e3d9b53f-ab60-464e-84a7-56295636db35" providerId="ADAL" clId="{226592DA-F3B1-45E9-8923-2E35C24EE5DC}" dt="2022-10-04T19:45:36.931" v="861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9:45:44.042" v="863" actId="20577"/>
          <ac:spMkLst>
            <pc:docMk/>
            <pc:sldMk cId="0" sldId="280"/>
            <ac:spMk id="3" creationId="{00000000-0000-0000-0000-000000000000}"/>
          </ac:spMkLst>
        </pc:spChg>
        <pc:spChg chg="del mod">
          <ac:chgData name="Monika Jandová" userId="e3d9b53f-ab60-464e-84a7-56295636db35" providerId="ADAL" clId="{226592DA-F3B1-45E9-8923-2E35C24EE5DC}" dt="2022-10-04T19:46:06.502" v="880" actId="21"/>
          <ac:spMkLst>
            <pc:docMk/>
            <pc:sldMk cId="0" sldId="280"/>
            <ac:spMk id="4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19:46:58.744" v="901" actId="20577"/>
          <ac:spMkLst>
            <pc:docMk/>
            <pc:sldMk cId="0" sldId="280"/>
            <ac:spMk id="5" creationId="{00000000-0000-0000-0000-000000000000}"/>
          </ac:spMkLst>
        </pc:spChg>
      </pc:sldChg>
      <pc:sldChg chg="addSp modSp mod">
        <pc:chgData name="Monika Jandová" userId="e3d9b53f-ab60-464e-84a7-56295636db35" providerId="ADAL" clId="{226592DA-F3B1-45E9-8923-2E35C24EE5DC}" dt="2022-10-04T20:02:10.525" v="1006" actId="255"/>
        <pc:sldMkLst>
          <pc:docMk/>
          <pc:sldMk cId="0" sldId="281"/>
        </pc:sldMkLst>
        <pc:spChg chg="mod">
          <ac:chgData name="Monika Jandová" userId="e3d9b53f-ab60-464e-84a7-56295636db35" providerId="ADAL" clId="{226592DA-F3B1-45E9-8923-2E35C24EE5DC}" dt="2022-10-04T20:02:10.525" v="1006" actId="255"/>
          <ac:spMkLst>
            <pc:docMk/>
            <pc:sldMk cId="0" sldId="281"/>
            <ac:spMk id="3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20:01:24.356" v="997" actId="1076"/>
          <ac:spMkLst>
            <pc:docMk/>
            <pc:sldMk cId="0" sldId="281"/>
            <ac:spMk id="5" creationId="{17B642D1-078B-4470-8C8B-C54F87FAED4A}"/>
          </ac:spMkLst>
        </pc:spChg>
      </pc:sldChg>
      <pc:sldChg chg="modSp mod">
        <pc:chgData name="Monika Jandová" userId="e3d9b53f-ab60-464e-84a7-56295636db35" providerId="ADAL" clId="{226592DA-F3B1-45E9-8923-2E35C24EE5DC}" dt="2022-10-04T20:10:16.407" v="1013" actId="207"/>
        <pc:sldMkLst>
          <pc:docMk/>
          <pc:sldMk cId="0" sldId="282"/>
        </pc:sldMkLst>
        <pc:spChg chg="mod">
          <ac:chgData name="Monika Jandová" userId="e3d9b53f-ab60-464e-84a7-56295636db35" providerId="ADAL" clId="{226592DA-F3B1-45E9-8923-2E35C24EE5DC}" dt="2022-10-04T20:10:16.407" v="1013" actId="207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226592DA-F3B1-45E9-8923-2E35C24EE5DC}" dt="2022-10-04T20:21:35.590" v="1015" actId="207"/>
        <pc:sldMkLst>
          <pc:docMk/>
          <pc:sldMk cId="0" sldId="283"/>
        </pc:sldMkLst>
        <pc:spChg chg="mod">
          <ac:chgData name="Monika Jandová" userId="e3d9b53f-ab60-464e-84a7-56295636db35" providerId="ADAL" clId="{226592DA-F3B1-45E9-8923-2E35C24EE5DC}" dt="2022-10-04T20:21:35.590" v="1015" actId="207"/>
          <ac:spMkLst>
            <pc:docMk/>
            <pc:sldMk cId="0" sldId="283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226592DA-F3B1-45E9-8923-2E35C24EE5DC}" dt="2022-10-04T20:27:20.750" v="1070" actId="113"/>
        <pc:sldMkLst>
          <pc:docMk/>
          <pc:sldMk cId="0" sldId="285"/>
        </pc:sldMkLst>
        <pc:spChg chg="mod">
          <ac:chgData name="Monika Jandová" userId="e3d9b53f-ab60-464e-84a7-56295636db35" providerId="ADAL" clId="{226592DA-F3B1-45E9-8923-2E35C24EE5DC}" dt="2022-10-04T20:23:04.013" v="1044" actId="20577"/>
          <ac:spMkLst>
            <pc:docMk/>
            <pc:sldMk cId="0" sldId="285"/>
            <ac:spMk id="3" creationId="{00000000-0000-0000-0000-000000000000}"/>
          </ac:spMkLst>
        </pc:spChg>
        <pc:spChg chg="mod">
          <ac:chgData name="Monika Jandová" userId="e3d9b53f-ab60-464e-84a7-56295636db35" providerId="ADAL" clId="{226592DA-F3B1-45E9-8923-2E35C24EE5DC}" dt="2022-10-04T20:27:20.750" v="1070" actId="113"/>
          <ac:spMkLst>
            <pc:docMk/>
            <pc:sldMk cId="0" sldId="285"/>
            <ac:spMk id="4" creationId="{00000000-0000-0000-0000-000000000000}"/>
          </ac:spMkLst>
        </pc:spChg>
        <pc:spChg chg="add mod">
          <ac:chgData name="Monika Jandová" userId="e3d9b53f-ab60-464e-84a7-56295636db35" providerId="ADAL" clId="{226592DA-F3B1-45E9-8923-2E35C24EE5DC}" dt="2022-10-04T20:25:04.434" v="1062" actId="207"/>
          <ac:spMkLst>
            <pc:docMk/>
            <pc:sldMk cId="0" sldId="285"/>
            <ac:spMk id="7" creationId="{F50FACEF-71CE-43BB-8F16-019BBDCBBB37}"/>
          </ac:spMkLst>
        </pc:spChg>
      </pc:sldChg>
      <pc:sldChg chg="addSp delSp modSp mod">
        <pc:chgData name="Monika Jandová" userId="e3d9b53f-ab60-464e-84a7-56295636db35" providerId="ADAL" clId="{226592DA-F3B1-45E9-8923-2E35C24EE5DC}" dt="2022-10-04T20:38:39.507" v="1090" actId="478"/>
        <pc:sldMkLst>
          <pc:docMk/>
          <pc:sldMk cId="0" sldId="288"/>
        </pc:sldMkLst>
        <pc:spChg chg="mod">
          <ac:chgData name="Monika Jandová" userId="e3d9b53f-ab60-464e-84a7-56295636db35" providerId="ADAL" clId="{226592DA-F3B1-45E9-8923-2E35C24EE5DC}" dt="2022-10-04T20:38:36.217" v="1089" actId="6549"/>
          <ac:spMkLst>
            <pc:docMk/>
            <pc:sldMk cId="0" sldId="288"/>
            <ac:spMk id="3" creationId="{00000000-0000-0000-0000-000000000000}"/>
          </ac:spMkLst>
        </pc:spChg>
        <pc:spChg chg="add del mod">
          <ac:chgData name="Monika Jandová" userId="e3d9b53f-ab60-464e-84a7-56295636db35" providerId="ADAL" clId="{226592DA-F3B1-45E9-8923-2E35C24EE5DC}" dt="2022-10-04T20:38:39.507" v="1090" actId="478"/>
          <ac:spMkLst>
            <pc:docMk/>
            <pc:sldMk cId="0" sldId="288"/>
            <ac:spMk id="5" creationId="{D0F1DE37-E7D9-4D18-A08A-27BBE49F2E7A}"/>
          </ac:spMkLst>
        </pc:spChg>
      </pc:sldChg>
    </pc:docChg>
  </pc:docChgLst>
  <pc:docChgLst>
    <pc:chgData name="Monika Jandová" userId="e3d9b53f-ab60-464e-84a7-56295636db35" providerId="ADAL" clId="{1A166AFA-86C8-4A90-A389-046B14F70144}"/>
    <pc:docChg chg="undo redo custSel addSld delSld modSld">
      <pc:chgData name="Monika Jandová" userId="e3d9b53f-ab60-464e-84a7-56295636db35" providerId="ADAL" clId="{1A166AFA-86C8-4A90-A389-046B14F70144}" dt="2022-10-04T09:50:17.925" v="203" actId="33524"/>
      <pc:docMkLst>
        <pc:docMk/>
      </pc:docMkLst>
      <pc:sldChg chg="add del">
        <pc:chgData name="Monika Jandová" userId="e3d9b53f-ab60-464e-84a7-56295636db35" providerId="ADAL" clId="{1A166AFA-86C8-4A90-A389-046B14F70144}" dt="2022-10-04T08:48:38.212" v="13" actId="47"/>
        <pc:sldMkLst>
          <pc:docMk/>
          <pc:sldMk cId="0" sldId="256"/>
        </pc:sldMkLst>
      </pc:sldChg>
      <pc:sldChg chg="modSp mod">
        <pc:chgData name="Monika Jandová" userId="e3d9b53f-ab60-464e-84a7-56295636db35" providerId="ADAL" clId="{1A166AFA-86C8-4A90-A389-046B14F70144}" dt="2022-10-04T08:48:53.517" v="16" actId="14100"/>
        <pc:sldMkLst>
          <pc:docMk/>
          <pc:sldMk cId="0" sldId="257"/>
        </pc:sldMkLst>
        <pc:spChg chg="mod">
          <ac:chgData name="Monika Jandová" userId="e3d9b53f-ab60-464e-84a7-56295636db35" providerId="ADAL" clId="{1A166AFA-86C8-4A90-A389-046B14F70144}" dt="2022-10-04T08:48:53.517" v="16" actId="14100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49:03.971" v="19" actId="20577"/>
        <pc:sldMkLst>
          <pc:docMk/>
          <pc:sldMk cId="0" sldId="258"/>
        </pc:sldMkLst>
        <pc:spChg chg="mod">
          <ac:chgData name="Monika Jandová" userId="e3d9b53f-ab60-464e-84a7-56295636db35" providerId="ADAL" clId="{1A166AFA-86C8-4A90-A389-046B14F70144}" dt="2022-10-04T08:49:03.971" v="1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49:46.023" v="25" actId="20577"/>
        <pc:sldMkLst>
          <pc:docMk/>
          <pc:sldMk cId="0" sldId="260"/>
        </pc:sldMkLst>
        <pc:spChg chg="mod">
          <ac:chgData name="Monika Jandová" userId="e3d9b53f-ab60-464e-84a7-56295636db35" providerId="ADAL" clId="{1A166AFA-86C8-4A90-A389-046B14F70144}" dt="2022-10-04T08:49:46.023" v="25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0:13.094" v="28" actId="14100"/>
        <pc:sldMkLst>
          <pc:docMk/>
          <pc:sldMk cId="0" sldId="261"/>
        </pc:sldMkLst>
        <pc:picChg chg="mod">
          <ac:chgData name="Monika Jandová" userId="e3d9b53f-ab60-464e-84a7-56295636db35" providerId="ADAL" clId="{1A166AFA-86C8-4A90-A389-046B14F70144}" dt="2022-10-04T08:50:13.094" v="28" actId="14100"/>
          <ac:picMkLst>
            <pc:docMk/>
            <pc:sldMk cId="0" sldId="261"/>
            <ac:picMk id="3" creationId="{00000000-0000-0000-0000-000000000000}"/>
          </ac:picMkLst>
        </pc:picChg>
      </pc:sldChg>
      <pc:sldChg chg="addSp delSp modSp mod">
        <pc:chgData name="Monika Jandová" userId="e3d9b53f-ab60-464e-84a7-56295636db35" providerId="ADAL" clId="{1A166AFA-86C8-4A90-A389-046B14F70144}" dt="2022-10-04T09:44:54.920" v="184" actId="1076"/>
        <pc:sldMkLst>
          <pc:docMk/>
          <pc:sldMk cId="0" sldId="262"/>
        </pc:sldMkLst>
        <pc:spChg chg="mod">
          <ac:chgData name="Monika Jandová" userId="e3d9b53f-ab60-464e-84a7-56295636db35" providerId="ADAL" clId="{1A166AFA-86C8-4A90-A389-046B14F70144}" dt="2022-10-04T09:44:27.822" v="178" actId="20577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Monika Jandová" userId="e3d9b53f-ab60-464e-84a7-56295636db35" providerId="ADAL" clId="{1A166AFA-86C8-4A90-A389-046B14F70144}" dt="2022-10-04T09:44:35.278" v="180" actId="20577"/>
          <ac:spMkLst>
            <pc:docMk/>
            <pc:sldMk cId="0" sldId="262"/>
            <ac:spMk id="15" creationId="{307C583D-D45F-4908-85F1-A8717631B86B}"/>
          </ac:spMkLst>
        </pc:spChg>
        <pc:picChg chg="add mod">
          <ac:chgData name="Monika Jandová" userId="e3d9b53f-ab60-464e-84a7-56295636db35" providerId="ADAL" clId="{1A166AFA-86C8-4A90-A389-046B14F70144}" dt="2022-10-04T09:44:44.297" v="182" actId="1076"/>
          <ac:picMkLst>
            <pc:docMk/>
            <pc:sldMk cId="0" sldId="262"/>
            <ac:picMk id="6" creationId="{45073DC0-66BB-4DF9-BB41-60A87D8F68F9}"/>
          </ac:picMkLst>
        </pc:picChg>
        <pc:picChg chg="add mod">
          <ac:chgData name="Monika Jandová" userId="e3d9b53f-ab60-464e-84a7-56295636db35" providerId="ADAL" clId="{1A166AFA-86C8-4A90-A389-046B14F70144}" dt="2022-10-04T09:44:41.188" v="181" actId="1076"/>
          <ac:picMkLst>
            <pc:docMk/>
            <pc:sldMk cId="0" sldId="262"/>
            <ac:picMk id="8" creationId="{8CFD0465-E892-487D-8154-380EEAC6370D}"/>
          </ac:picMkLst>
        </pc:picChg>
        <pc:picChg chg="add mod">
          <ac:chgData name="Monika Jandová" userId="e3d9b53f-ab60-464e-84a7-56295636db35" providerId="ADAL" clId="{1A166AFA-86C8-4A90-A389-046B14F70144}" dt="2022-10-04T09:44:54.920" v="184" actId="1076"/>
          <ac:picMkLst>
            <pc:docMk/>
            <pc:sldMk cId="0" sldId="262"/>
            <ac:picMk id="10" creationId="{D772CCC4-BC7D-468C-8F2B-A05B8ABC7ED2}"/>
          </ac:picMkLst>
        </pc:picChg>
        <pc:picChg chg="add del mod">
          <ac:chgData name="Monika Jandová" userId="e3d9b53f-ab60-464e-84a7-56295636db35" providerId="ADAL" clId="{1A166AFA-86C8-4A90-A389-046B14F70144}" dt="2022-10-04T09:43:03.316" v="160" actId="478"/>
          <ac:picMkLst>
            <pc:docMk/>
            <pc:sldMk cId="0" sldId="262"/>
            <ac:picMk id="12" creationId="{D5F0CEF5-02E6-40CF-8D9C-4EF11C0572FF}"/>
          </ac:picMkLst>
        </pc:picChg>
        <pc:picChg chg="add mod">
          <ac:chgData name="Monika Jandová" userId="e3d9b53f-ab60-464e-84a7-56295636db35" providerId="ADAL" clId="{1A166AFA-86C8-4A90-A389-046B14F70144}" dt="2022-10-04T09:44:48.716" v="183" actId="1076"/>
          <ac:picMkLst>
            <pc:docMk/>
            <pc:sldMk cId="0" sldId="262"/>
            <ac:picMk id="14" creationId="{26BCC037-2DA8-44BE-B376-698641C97383}"/>
          </ac:picMkLst>
        </pc:picChg>
      </pc:sldChg>
      <pc:sldChg chg="addSp delSp modSp mod modClrScheme chgLayout">
        <pc:chgData name="Monika Jandová" userId="e3d9b53f-ab60-464e-84a7-56295636db35" providerId="ADAL" clId="{1A166AFA-86C8-4A90-A389-046B14F70144}" dt="2022-10-04T09:50:17.925" v="203" actId="33524"/>
        <pc:sldMkLst>
          <pc:docMk/>
          <pc:sldMk cId="0" sldId="263"/>
        </pc:sldMkLst>
        <pc:spChg chg="mod">
          <ac:chgData name="Monika Jandová" userId="e3d9b53f-ab60-464e-84a7-56295636db35" providerId="ADAL" clId="{1A166AFA-86C8-4A90-A389-046B14F70144}" dt="2022-10-04T09:49:46.763" v="199" actId="26606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Monika Jandová" userId="e3d9b53f-ab60-464e-84a7-56295636db35" providerId="ADAL" clId="{1A166AFA-86C8-4A90-A389-046B14F70144}" dt="2022-10-04T09:49:46.763" v="199" actId="26606"/>
          <ac:spMkLst>
            <pc:docMk/>
            <pc:sldMk cId="0" sldId="263"/>
            <ac:spMk id="3" creationId="{00000000-0000-0000-0000-000000000000}"/>
          </ac:spMkLst>
        </pc:spChg>
        <pc:spChg chg="mod modVis">
          <ac:chgData name="Monika Jandová" userId="e3d9b53f-ab60-464e-84a7-56295636db35" providerId="ADAL" clId="{1A166AFA-86C8-4A90-A389-046B14F70144}" dt="2022-10-04T09:49:46.763" v="199" actId="26606"/>
          <ac:spMkLst>
            <pc:docMk/>
            <pc:sldMk cId="0" sldId="263"/>
            <ac:spMk id="4" creationId="{00000000-0000-0000-0000-000000000000}"/>
          </ac:spMkLst>
        </pc:spChg>
        <pc:spChg chg="add del mod">
          <ac:chgData name="Monika Jandová" userId="e3d9b53f-ab60-464e-84a7-56295636db35" providerId="ADAL" clId="{1A166AFA-86C8-4A90-A389-046B14F70144}" dt="2022-10-04T09:49:52.695" v="200" actId="21"/>
          <ac:spMkLst>
            <pc:docMk/>
            <pc:sldMk cId="0" sldId="263"/>
            <ac:spMk id="7" creationId="{4958E2E2-2DEC-549E-F909-B07440510181}"/>
          </ac:spMkLst>
        </pc:spChg>
        <pc:spChg chg="add del mod">
          <ac:chgData name="Monika Jandová" userId="e3d9b53f-ab60-464e-84a7-56295636db35" providerId="ADAL" clId="{1A166AFA-86C8-4A90-A389-046B14F70144}" dt="2022-10-04T09:45:56.941" v="186" actId="26606"/>
          <ac:spMkLst>
            <pc:docMk/>
            <pc:sldMk cId="0" sldId="263"/>
            <ac:spMk id="10" creationId="{73511F64-D98F-BCA9-A8CC-7ECA83371005}"/>
          </ac:spMkLst>
        </pc:spChg>
        <pc:graphicFrameChg chg="add del">
          <ac:chgData name="Monika Jandová" userId="e3d9b53f-ab60-464e-84a7-56295636db35" providerId="ADAL" clId="{1A166AFA-86C8-4A90-A389-046B14F70144}" dt="2022-10-04T09:45:56.941" v="186" actId="26606"/>
          <ac:graphicFrameMkLst>
            <pc:docMk/>
            <pc:sldMk cId="0" sldId="263"/>
            <ac:graphicFrameMk id="6" creationId="{39909C6A-0539-20A0-796C-C2BEDCAE2A31}"/>
          </ac:graphicFrameMkLst>
        </pc:graphicFrameChg>
        <pc:graphicFrameChg chg="add mod">
          <ac:chgData name="Monika Jandová" userId="e3d9b53f-ab60-464e-84a7-56295636db35" providerId="ADAL" clId="{1A166AFA-86C8-4A90-A389-046B14F70144}" dt="2022-10-04T09:50:17.925" v="203" actId="33524"/>
          <ac:graphicFrameMkLst>
            <pc:docMk/>
            <pc:sldMk cId="0" sldId="263"/>
            <ac:graphicFrameMk id="8" creationId="{D474E9C6-67B9-7BF4-C41F-E0D614C674A4}"/>
          </ac:graphicFrameMkLst>
        </pc:graphicFrameChg>
      </pc:sldChg>
      <pc:sldChg chg="modSp mod">
        <pc:chgData name="Monika Jandová" userId="e3d9b53f-ab60-464e-84a7-56295636db35" providerId="ADAL" clId="{1A166AFA-86C8-4A90-A389-046B14F70144}" dt="2022-10-04T09:48:56.447" v="198" actId="20577"/>
        <pc:sldMkLst>
          <pc:docMk/>
          <pc:sldMk cId="0" sldId="264"/>
        </pc:sldMkLst>
        <pc:spChg chg="mod">
          <ac:chgData name="Monika Jandová" userId="e3d9b53f-ab60-464e-84a7-56295636db35" providerId="ADAL" clId="{1A166AFA-86C8-4A90-A389-046B14F70144}" dt="2022-10-04T09:48:56.447" v="198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1:40.095" v="35" actId="20577"/>
        <pc:sldMkLst>
          <pc:docMk/>
          <pc:sldMk cId="0" sldId="265"/>
        </pc:sldMkLst>
        <pc:spChg chg="mod">
          <ac:chgData name="Monika Jandová" userId="e3d9b53f-ab60-464e-84a7-56295636db35" providerId="ADAL" clId="{1A166AFA-86C8-4A90-A389-046B14F70144}" dt="2022-10-04T08:51:40.095" v="35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3:13.010" v="70" actId="6549"/>
        <pc:sldMkLst>
          <pc:docMk/>
          <pc:sldMk cId="0" sldId="267"/>
        </pc:sldMkLst>
        <pc:spChg chg="mod">
          <ac:chgData name="Monika Jandová" userId="e3d9b53f-ab60-464e-84a7-56295636db35" providerId="ADAL" clId="{1A166AFA-86C8-4A90-A389-046B14F70144}" dt="2022-10-04T08:53:13.010" v="70" actId="6549"/>
          <ac:spMkLst>
            <pc:docMk/>
            <pc:sldMk cId="0" sldId="267"/>
            <ac:spMk id="3" creationId="{00000000-0000-0000-0000-000000000000}"/>
          </ac:spMkLst>
        </pc:spChg>
      </pc:sldChg>
      <pc:sldChg chg="addSp delSp modSp mod modClrScheme chgLayout">
        <pc:chgData name="Monika Jandová" userId="e3d9b53f-ab60-464e-84a7-56295636db35" providerId="ADAL" clId="{1A166AFA-86C8-4A90-A389-046B14F70144}" dt="2022-10-04T08:53:36.834" v="72" actId="20578"/>
        <pc:sldMkLst>
          <pc:docMk/>
          <pc:sldMk cId="0" sldId="268"/>
        </pc:sldMkLst>
        <pc:spChg chg="mod">
          <ac:chgData name="Monika Jandová" userId="e3d9b53f-ab60-464e-84a7-56295636db35" providerId="ADAL" clId="{1A166AFA-86C8-4A90-A389-046B14F70144}" dt="2022-10-04T08:53:30.733" v="71" actId="26606"/>
          <ac:spMkLst>
            <pc:docMk/>
            <pc:sldMk cId="0" sldId="268"/>
            <ac:spMk id="2" creationId="{00000000-0000-0000-0000-000000000000}"/>
          </ac:spMkLst>
        </pc:spChg>
        <pc:spChg chg="del">
          <ac:chgData name="Monika Jandová" userId="e3d9b53f-ab60-464e-84a7-56295636db35" providerId="ADAL" clId="{1A166AFA-86C8-4A90-A389-046B14F70144}" dt="2022-10-04T08:53:30.733" v="71" actId="26606"/>
          <ac:spMkLst>
            <pc:docMk/>
            <pc:sldMk cId="0" sldId="268"/>
            <ac:spMk id="3" creationId="{00000000-0000-0000-0000-000000000000}"/>
          </ac:spMkLst>
        </pc:spChg>
        <pc:spChg chg="mod modVis">
          <ac:chgData name="Monika Jandová" userId="e3d9b53f-ab60-464e-84a7-56295636db35" providerId="ADAL" clId="{1A166AFA-86C8-4A90-A389-046B14F70144}" dt="2022-10-04T08:53:30.733" v="71" actId="26606"/>
          <ac:spMkLst>
            <pc:docMk/>
            <pc:sldMk cId="0" sldId="268"/>
            <ac:spMk id="4" creationId="{00000000-0000-0000-0000-000000000000}"/>
          </ac:spMkLst>
        </pc:spChg>
        <pc:spChg chg="add mod">
          <ac:chgData name="Monika Jandová" userId="e3d9b53f-ab60-464e-84a7-56295636db35" providerId="ADAL" clId="{1A166AFA-86C8-4A90-A389-046B14F70144}" dt="2022-10-04T08:53:36.834" v="72" actId="20578"/>
          <ac:spMkLst>
            <pc:docMk/>
            <pc:sldMk cId="0" sldId="268"/>
            <ac:spMk id="10" creationId="{108CC278-2325-2D05-BCC8-43BB409F6F97}"/>
          </ac:spMkLst>
        </pc:spChg>
        <pc:graphicFrameChg chg="add">
          <ac:chgData name="Monika Jandová" userId="e3d9b53f-ab60-464e-84a7-56295636db35" providerId="ADAL" clId="{1A166AFA-86C8-4A90-A389-046B14F70144}" dt="2022-10-04T08:53:30.733" v="71" actId="26606"/>
          <ac:graphicFrameMkLst>
            <pc:docMk/>
            <pc:sldMk cId="0" sldId="268"/>
            <ac:graphicFrameMk id="6" creationId="{66785EA1-9DAA-08C2-2CE6-4712A435E4B1}"/>
          </ac:graphicFrameMkLst>
        </pc:graphicFrameChg>
      </pc:sldChg>
      <pc:sldChg chg="modSp mod">
        <pc:chgData name="Monika Jandová" userId="e3d9b53f-ab60-464e-84a7-56295636db35" providerId="ADAL" clId="{1A166AFA-86C8-4A90-A389-046B14F70144}" dt="2022-10-04T08:58:35.893" v="127" actId="20577"/>
        <pc:sldMkLst>
          <pc:docMk/>
          <pc:sldMk cId="0" sldId="280"/>
        </pc:sldMkLst>
        <pc:spChg chg="mod">
          <ac:chgData name="Monika Jandová" userId="e3d9b53f-ab60-464e-84a7-56295636db35" providerId="ADAL" clId="{1A166AFA-86C8-4A90-A389-046B14F70144}" dt="2022-10-04T08:58:35.893" v="127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8:27.100" v="123" actId="20577"/>
        <pc:sldMkLst>
          <pc:docMk/>
          <pc:sldMk cId="0" sldId="281"/>
        </pc:sldMkLst>
        <pc:spChg chg="mod">
          <ac:chgData name="Monika Jandová" userId="e3d9b53f-ab60-464e-84a7-56295636db35" providerId="ADAL" clId="{1A166AFA-86C8-4A90-A389-046B14F70144}" dt="2022-10-04T08:58:27.100" v="123" actId="20577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8:12.132" v="119" actId="20577"/>
        <pc:sldMkLst>
          <pc:docMk/>
          <pc:sldMk cId="0" sldId="282"/>
        </pc:sldMkLst>
        <pc:spChg chg="mod">
          <ac:chgData name="Monika Jandová" userId="e3d9b53f-ab60-464e-84a7-56295636db35" providerId="ADAL" clId="{1A166AFA-86C8-4A90-A389-046B14F70144}" dt="2022-10-04T08:58:12.132" v="119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9:38:39.142" v="132" actId="20577"/>
        <pc:sldMkLst>
          <pc:docMk/>
          <pc:sldMk cId="0" sldId="283"/>
        </pc:sldMkLst>
        <pc:spChg chg="mod">
          <ac:chgData name="Monika Jandová" userId="e3d9b53f-ab60-464e-84a7-56295636db35" providerId="ADAL" clId="{1A166AFA-86C8-4A90-A389-046B14F70144}" dt="2022-10-04T09:38:39.142" v="132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Monika Jandová" userId="e3d9b53f-ab60-464e-84a7-56295636db35" providerId="ADAL" clId="{1A166AFA-86C8-4A90-A389-046B14F70144}" dt="2022-10-04T08:57:34.614" v="104" actId="1076"/>
        <pc:sldMkLst>
          <pc:docMk/>
          <pc:sldMk cId="0" sldId="284"/>
        </pc:sldMkLst>
        <pc:picChg chg="mod">
          <ac:chgData name="Monika Jandová" userId="e3d9b53f-ab60-464e-84a7-56295636db35" providerId="ADAL" clId="{1A166AFA-86C8-4A90-A389-046B14F70144}" dt="2022-10-04T08:57:34.614" v="104" actId="1076"/>
          <ac:picMkLst>
            <pc:docMk/>
            <pc:sldMk cId="0" sldId="284"/>
            <ac:picMk id="3" creationId="{00000000-0000-0000-0000-000000000000}"/>
          </ac:picMkLst>
        </pc:picChg>
      </pc:sldChg>
      <pc:sldChg chg="modSp mod">
        <pc:chgData name="Monika Jandová" userId="e3d9b53f-ab60-464e-84a7-56295636db35" providerId="ADAL" clId="{1A166AFA-86C8-4A90-A389-046B14F70144}" dt="2022-10-04T08:56:54.841" v="102" actId="6549"/>
        <pc:sldMkLst>
          <pc:docMk/>
          <pc:sldMk cId="0" sldId="287"/>
        </pc:sldMkLst>
        <pc:spChg chg="mod">
          <ac:chgData name="Monika Jandová" userId="e3d9b53f-ab60-464e-84a7-56295636db35" providerId="ADAL" clId="{1A166AFA-86C8-4A90-A389-046B14F70144}" dt="2022-10-04T08:56:54.841" v="102" actId="6549"/>
          <ac:spMkLst>
            <pc:docMk/>
            <pc:sldMk cId="0" sldId="287"/>
            <ac:spMk id="3" creationId="{00000000-0000-0000-0000-000000000000}"/>
          </ac:spMkLst>
        </pc:spChg>
      </pc:sldChg>
      <pc:sldChg chg="addSp modSp mod">
        <pc:chgData name="Monika Jandová" userId="e3d9b53f-ab60-464e-84a7-56295636db35" providerId="ADAL" clId="{1A166AFA-86C8-4A90-A389-046B14F70144}" dt="2022-10-04T08:55:56.967" v="85" actId="1076"/>
        <pc:sldMkLst>
          <pc:docMk/>
          <pc:sldMk cId="0" sldId="289"/>
        </pc:sldMkLst>
        <pc:spChg chg="mod">
          <ac:chgData name="Monika Jandová" userId="e3d9b53f-ab60-464e-84a7-56295636db35" providerId="ADAL" clId="{1A166AFA-86C8-4A90-A389-046B14F70144}" dt="2022-10-04T08:55:56.967" v="85" actId="1076"/>
          <ac:spMkLst>
            <pc:docMk/>
            <pc:sldMk cId="0" sldId="289"/>
            <ac:spMk id="3" creationId="{00000000-0000-0000-0000-000000000000}"/>
          </ac:spMkLst>
        </pc:spChg>
        <pc:picChg chg="add mod">
          <ac:chgData name="Monika Jandová" userId="e3d9b53f-ab60-464e-84a7-56295636db35" providerId="ADAL" clId="{1A166AFA-86C8-4A90-A389-046B14F70144}" dt="2022-10-04T08:55:20.810" v="80"/>
          <ac:picMkLst>
            <pc:docMk/>
            <pc:sldMk cId="0" sldId="289"/>
            <ac:picMk id="5" creationId="{C10F076B-AFEB-48A6-A38D-A3B6860F165D}"/>
          </ac:picMkLst>
        </pc:picChg>
      </pc:sldChg>
      <pc:sldChg chg="add del">
        <pc:chgData name="Monika Jandová" userId="e3d9b53f-ab60-464e-84a7-56295636db35" providerId="ADAL" clId="{1A166AFA-86C8-4A90-A389-046B14F70144}" dt="2022-10-04T08:48:14.057" v="9" actId="47"/>
        <pc:sldMkLst>
          <pc:docMk/>
          <pc:sldMk cId="0" sldId="291"/>
        </pc:sldMkLst>
      </pc:sldChg>
      <pc:sldChg chg="modSp add mod">
        <pc:chgData name="Monika Jandová" userId="e3d9b53f-ab60-464e-84a7-56295636db35" providerId="ADAL" clId="{1A166AFA-86C8-4A90-A389-046B14F70144}" dt="2022-10-04T08:48:32.752" v="12" actId="122"/>
        <pc:sldMkLst>
          <pc:docMk/>
          <pc:sldMk cId="1314194522" sldId="397"/>
        </pc:sldMkLst>
        <pc:spChg chg="mod">
          <ac:chgData name="Monika Jandová" userId="e3d9b53f-ab60-464e-84a7-56295636db35" providerId="ADAL" clId="{1A166AFA-86C8-4A90-A389-046B14F70144}" dt="2022-10-04T08:48:32.752" v="12" actId="122"/>
          <ac:spMkLst>
            <pc:docMk/>
            <pc:sldMk cId="1314194522" sldId="397"/>
            <ac:spMk id="10" creationId="{00000000-0000-0000-0000-000000000000}"/>
          </ac:spMkLst>
        </pc:spChg>
        <pc:spChg chg="mod">
          <ac:chgData name="Monika Jandová" userId="e3d9b53f-ab60-464e-84a7-56295636db35" providerId="ADAL" clId="{1A166AFA-86C8-4A90-A389-046B14F70144}" dt="2022-10-04T08:48:29.864" v="11" actId="20577"/>
          <ac:spMkLst>
            <pc:docMk/>
            <pc:sldMk cId="1314194522" sldId="397"/>
            <ac:spMk id="14" creationId="{314A8F30-51EE-4F24-9243-FA1732F3526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194D4-AA2C-4ADB-A4A3-19FC6E51289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C7273-F10F-4A94-8EB9-88DEF095095F}">
      <dgm:prSet/>
      <dgm:spPr/>
      <dgm:t>
        <a:bodyPr/>
        <a:lstStyle/>
        <a:p>
          <a:r>
            <a:rPr lang="en-US" dirty="0"/>
            <a:t>Governments are not as omniscient and omnipotent as was implicitly assumed after WWII till 1970s.</a:t>
          </a:r>
          <a:endParaRPr lang="cs-CZ" dirty="0"/>
        </a:p>
      </dgm:t>
    </dgm:pt>
    <dgm:pt modelId="{65C768E0-EFDF-4A6E-B71E-919A401961EE}" type="parTrans" cxnId="{1A2A7414-F822-4986-9710-496DE2A6576B}">
      <dgm:prSet/>
      <dgm:spPr/>
      <dgm:t>
        <a:bodyPr/>
        <a:lstStyle/>
        <a:p>
          <a:endParaRPr lang="en-US"/>
        </a:p>
      </dgm:t>
    </dgm:pt>
    <dgm:pt modelId="{A85F2AD1-1D96-4221-9E2D-AF9BA43EF37D}" type="sibTrans" cxnId="{1A2A7414-F822-4986-9710-496DE2A6576B}">
      <dgm:prSet/>
      <dgm:spPr/>
      <dgm:t>
        <a:bodyPr/>
        <a:lstStyle/>
        <a:p>
          <a:endParaRPr lang="en-US"/>
        </a:p>
      </dgm:t>
    </dgm:pt>
    <dgm:pt modelId="{EE30E0FF-C5FF-42D4-AC21-93C418D1F0D9}">
      <dgm:prSet/>
      <dgm:spPr/>
      <dgm:t>
        <a:bodyPr/>
        <a:lstStyle/>
        <a:p>
          <a:r>
            <a:rPr lang="en-US"/>
            <a:t>There are </a:t>
          </a:r>
          <a:r>
            <a:rPr lang="en-US" u="sng"/>
            <a:t>five main limits</a:t>
          </a:r>
          <a:r>
            <a:rPr lang="en-US"/>
            <a:t> to the “traditional” approach to EP:</a:t>
          </a:r>
        </a:p>
      </dgm:t>
    </dgm:pt>
    <dgm:pt modelId="{5C38C919-11F1-4A3B-8486-E2F0FE971E9E}" type="parTrans" cxnId="{21B63043-ECCB-4346-BA6D-EDA6575B28DE}">
      <dgm:prSet/>
      <dgm:spPr/>
      <dgm:t>
        <a:bodyPr/>
        <a:lstStyle/>
        <a:p>
          <a:endParaRPr lang="en-US"/>
        </a:p>
      </dgm:t>
    </dgm:pt>
    <dgm:pt modelId="{A65F212B-31D0-47A9-AA01-0710BE901990}" type="sibTrans" cxnId="{21B63043-ECCB-4346-BA6D-EDA6575B28DE}">
      <dgm:prSet/>
      <dgm:spPr/>
      <dgm:t>
        <a:bodyPr/>
        <a:lstStyle/>
        <a:p>
          <a:endParaRPr lang="en-US"/>
        </a:p>
      </dgm:t>
    </dgm:pt>
    <dgm:pt modelId="{5CAD6B12-80A3-459A-B4EC-253CF0120875}">
      <dgm:prSet/>
      <dgm:spPr/>
      <dgm:t>
        <a:bodyPr/>
        <a:lstStyle/>
        <a:p>
          <a:r>
            <a:rPr lang="en-US"/>
            <a:t>Governments have imperfect knowledge about the structure of economy and of future risks</a:t>
          </a:r>
          <a:r>
            <a:rPr lang="cs-CZ"/>
            <a:t>.</a:t>
          </a:r>
          <a:endParaRPr lang="en-US"/>
        </a:p>
      </dgm:t>
    </dgm:pt>
    <dgm:pt modelId="{401B9CFC-47D6-411C-B7E4-15401BC6D366}" type="parTrans" cxnId="{E412A1BF-7961-42B2-AD43-0119100E553B}">
      <dgm:prSet/>
      <dgm:spPr/>
      <dgm:t>
        <a:bodyPr/>
        <a:lstStyle/>
        <a:p>
          <a:endParaRPr lang="en-US"/>
        </a:p>
      </dgm:t>
    </dgm:pt>
    <dgm:pt modelId="{C810954B-2BF1-4D7F-BBD1-C61CD4FE582B}" type="sibTrans" cxnId="{E412A1BF-7961-42B2-AD43-0119100E553B}">
      <dgm:prSet/>
      <dgm:spPr/>
      <dgm:t>
        <a:bodyPr/>
        <a:lstStyle/>
        <a:p>
          <a:endParaRPr lang="en-US"/>
        </a:p>
      </dgm:t>
    </dgm:pt>
    <dgm:pt modelId="{80D34786-7A56-42F2-8AA3-C334CDE88934}">
      <dgm:prSet/>
      <dgm:spPr/>
      <dgm:t>
        <a:bodyPr/>
        <a:lstStyle/>
        <a:p>
          <a:r>
            <a:rPr lang="en-US" dirty="0"/>
            <a:t>Firms and households devise the</a:t>
          </a:r>
          <a:r>
            <a:rPr lang="cs-CZ" dirty="0" err="1"/>
            <a:t>ir</a:t>
          </a:r>
          <a:r>
            <a:rPr lang="en-US" dirty="0"/>
            <a:t> own strategies, and they react to (and anticipate) economic policy measures</a:t>
          </a:r>
          <a:r>
            <a:rPr lang="cs-CZ" dirty="0"/>
            <a:t>.</a:t>
          </a:r>
          <a:endParaRPr lang="en-US" dirty="0"/>
        </a:p>
      </dgm:t>
    </dgm:pt>
    <dgm:pt modelId="{B863640A-7A75-4689-9637-20032F4BD83D}" type="parTrans" cxnId="{D66747E4-053E-44BB-AC44-4BC124327CE4}">
      <dgm:prSet/>
      <dgm:spPr/>
      <dgm:t>
        <a:bodyPr/>
        <a:lstStyle/>
        <a:p>
          <a:endParaRPr lang="en-US"/>
        </a:p>
      </dgm:t>
    </dgm:pt>
    <dgm:pt modelId="{86DEC382-C940-40E1-AE3B-DE7ADA131B29}" type="sibTrans" cxnId="{D66747E4-053E-44BB-AC44-4BC124327CE4}">
      <dgm:prSet/>
      <dgm:spPr/>
      <dgm:t>
        <a:bodyPr/>
        <a:lstStyle/>
        <a:p>
          <a:endParaRPr lang="en-US"/>
        </a:p>
      </dgm:t>
    </dgm:pt>
    <dgm:pt modelId="{FC2A9B4F-055F-4E75-8E56-719C1674EBAE}">
      <dgm:prSet/>
      <dgm:spPr/>
      <dgm:t>
        <a:bodyPr/>
        <a:lstStyle/>
        <a:p>
          <a:r>
            <a:rPr lang="en-US"/>
            <a:t>Governments may not be able to convince private agents that they will actually do what they have announced</a:t>
          </a:r>
          <a:r>
            <a:rPr lang="cs-CZ"/>
            <a:t>.</a:t>
          </a:r>
          <a:endParaRPr lang="en-US"/>
        </a:p>
      </dgm:t>
    </dgm:pt>
    <dgm:pt modelId="{0B999879-8498-41F5-B1D6-ED82FDAA10EF}" type="parTrans" cxnId="{F7348A89-145B-4F2A-ACC6-CD2E24B8F6CC}">
      <dgm:prSet/>
      <dgm:spPr/>
      <dgm:t>
        <a:bodyPr/>
        <a:lstStyle/>
        <a:p>
          <a:endParaRPr lang="en-US"/>
        </a:p>
      </dgm:t>
    </dgm:pt>
    <dgm:pt modelId="{AFB678D8-02C5-4F35-B921-2DC613428CE0}" type="sibTrans" cxnId="{F7348A89-145B-4F2A-ACC6-CD2E24B8F6CC}">
      <dgm:prSet/>
      <dgm:spPr/>
      <dgm:t>
        <a:bodyPr/>
        <a:lstStyle/>
        <a:p>
          <a:endParaRPr lang="en-US"/>
        </a:p>
      </dgm:t>
    </dgm:pt>
    <dgm:pt modelId="{7C8645A9-E01D-4011-A0BB-9C59E8FA1C0F}">
      <dgm:prSet/>
      <dgm:spPr/>
      <dgm:t>
        <a:bodyPr/>
        <a:lstStyle/>
        <a:p>
          <a:r>
            <a:rPr lang="en-US"/>
            <a:t>Policymakers may not have the information they need to take decisions</a:t>
          </a:r>
          <a:r>
            <a:rPr lang="cs-CZ"/>
            <a:t>.</a:t>
          </a:r>
          <a:endParaRPr lang="en-US"/>
        </a:p>
      </dgm:t>
    </dgm:pt>
    <dgm:pt modelId="{B227BE74-697C-4E0D-8013-4ADD91855CB8}" type="parTrans" cxnId="{18DA95AF-4BF6-4D87-954F-F8B75AE095B9}">
      <dgm:prSet/>
      <dgm:spPr/>
      <dgm:t>
        <a:bodyPr/>
        <a:lstStyle/>
        <a:p>
          <a:endParaRPr lang="en-US"/>
        </a:p>
      </dgm:t>
    </dgm:pt>
    <dgm:pt modelId="{497BFCCE-A80B-47E8-BD3A-1E837FE1261D}" type="sibTrans" cxnId="{18DA95AF-4BF6-4D87-954F-F8B75AE095B9}">
      <dgm:prSet/>
      <dgm:spPr/>
      <dgm:t>
        <a:bodyPr/>
        <a:lstStyle/>
        <a:p>
          <a:endParaRPr lang="en-US"/>
        </a:p>
      </dgm:t>
    </dgm:pt>
    <dgm:pt modelId="{36D4E4A0-D867-4957-BCD8-2C2117FF5CEC}">
      <dgm:prSet/>
      <dgm:spPr/>
      <dgm:t>
        <a:bodyPr/>
        <a:lstStyle/>
        <a:p>
          <a:r>
            <a:rPr lang="en-US"/>
            <a:t>Policymakers may not pursue the general interest</a:t>
          </a:r>
          <a:r>
            <a:rPr lang="cs-CZ"/>
            <a:t>.</a:t>
          </a:r>
          <a:endParaRPr lang="en-US"/>
        </a:p>
      </dgm:t>
    </dgm:pt>
    <dgm:pt modelId="{2F763F70-2E7A-453F-91F8-37E58459FB48}" type="parTrans" cxnId="{86198AB9-B2C5-43A0-A40F-226358FC9227}">
      <dgm:prSet/>
      <dgm:spPr/>
      <dgm:t>
        <a:bodyPr/>
        <a:lstStyle/>
        <a:p>
          <a:endParaRPr lang="en-US"/>
        </a:p>
      </dgm:t>
    </dgm:pt>
    <dgm:pt modelId="{3834A507-A3B3-4D0F-B213-B418DC3F6E63}" type="sibTrans" cxnId="{86198AB9-B2C5-43A0-A40F-226358FC9227}">
      <dgm:prSet/>
      <dgm:spPr/>
      <dgm:t>
        <a:bodyPr/>
        <a:lstStyle/>
        <a:p>
          <a:endParaRPr lang="en-US"/>
        </a:p>
      </dgm:t>
    </dgm:pt>
    <dgm:pt modelId="{CCFBAE16-84F2-49BD-BBBD-13D02FEC3339}" type="pres">
      <dgm:prSet presAssocID="{1F2194D4-AA2C-4ADB-A4A3-19FC6E512896}" presName="linear" presStyleCnt="0">
        <dgm:presLayoutVars>
          <dgm:animLvl val="lvl"/>
          <dgm:resizeHandles val="exact"/>
        </dgm:presLayoutVars>
      </dgm:prSet>
      <dgm:spPr/>
    </dgm:pt>
    <dgm:pt modelId="{6AB42F3B-42E1-450D-BE25-CB90018B02CC}" type="pres">
      <dgm:prSet presAssocID="{4B8C7273-F10F-4A94-8EB9-88DEF09509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A45F04-9C7B-4719-92CC-C404851B5DBF}" type="pres">
      <dgm:prSet presAssocID="{A85F2AD1-1D96-4221-9E2D-AF9BA43EF37D}" presName="spacer" presStyleCnt="0"/>
      <dgm:spPr/>
    </dgm:pt>
    <dgm:pt modelId="{999C1AD9-2913-403B-A372-EF1338BA65B6}" type="pres">
      <dgm:prSet presAssocID="{EE30E0FF-C5FF-42D4-AC21-93C418D1F0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226923-A1B7-4D27-BF6C-9EFF4C57FC64}" type="pres">
      <dgm:prSet presAssocID="{EE30E0FF-C5FF-42D4-AC21-93C418D1F0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2A7414-F822-4986-9710-496DE2A6576B}" srcId="{1F2194D4-AA2C-4ADB-A4A3-19FC6E512896}" destId="{4B8C7273-F10F-4A94-8EB9-88DEF095095F}" srcOrd="0" destOrd="0" parTransId="{65C768E0-EFDF-4A6E-B71E-919A401961EE}" sibTransId="{A85F2AD1-1D96-4221-9E2D-AF9BA43EF37D}"/>
    <dgm:cxn modelId="{21B63043-ECCB-4346-BA6D-EDA6575B28DE}" srcId="{1F2194D4-AA2C-4ADB-A4A3-19FC6E512896}" destId="{EE30E0FF-C5FF-42D4-AC21-93C418D1F0D9}" srcOrd="1" destOrd="0" parTransId="{5C38C919-11F1-4A3B-8486-E2F0FE971E9E}" sibTransId="{A65F212B-31D0-47A9-AA01-0710BE901990}"/>
    <dgm:cxn modelId="{72E5B87A-3A64-4885-BF74-D0227BB0E859}" type="presOf" srcId="{7C8645A9-E01D-4011-A0BB-9C59E8FA1C0F}" destId="{8C226923-A1B7-4D27-BF6C-9EFF4C57FC64}" srcOrd="0" destOrd="3" presId="urn:microsoft.com/office/officeart/2005/8/layout/vList2"/>
    <dgm:cxn modelId="{F7348A89-145B-4F2A-ACC6-CD2E24B8F6CC}" srcId="{EE30E0FF-C5FF-42D4-AC21-93C418D1F0D9}" destId="{FC2A9B4F-055F-4E75-8E56-719C1674EBAE}" srcOrd="2" destOrd="0" parTransId="{0B999879-8498-41F5-B1D6-ED82FDAA10EF}" sibTransId="{AFB678D8-02C5-4F35-B921-2DC613428CE0}"/>
    <dgm:cxn modelId="{D2D1028A-D2CF-4D46-90C3-BB8C6B9CFB88}" type="presOf" srcId="{80D34786-7A56-42F2-8AA3-C334CDE88934}" destId="{8C226923-A1B7-4D27-BF6C-9EFF4C57FC64}" srcOrd="0" destOrd="1" presId="urn:microsoft.com/office/officeart/2005/8/layout/vList2"/>
    <dgm:cxn modelId="{DAC3A7A0-D9FC-4B82-AE73-FB126F575FC1}" type="presOf" srcId="{4B8C7273-F10F-4A94-8EB9-88DEF095095F}" destId="{6AB42F3B-42E1-450D-BE25-CB90018B02CC}" srcOrd="0" destOrd="0" presId="urn:microsoft.com/office/officeart/2005/8/layout/vList2"/>
    <dgm:cxn modelId="{18DA95AF-4BF6-4D87-954F-F8B75AE095B9}" srcId="{EE30E0FF-C5FF-42D4-AC21-93C418D1F0D9}" destId="{7C8645A9-E01D-4011-A0BB-9C59E8FA1C0F}" srcOrd="3" destOrd="0" parTransId="{B227BE74-697C-4E0D-8013-4ADD91855CB8}" sibTransId="{497BFCCE-A80B-47E8-BD3A-1E837FE1261D}"/>
    <dgm:cxn modelId="{86198AB9-B2C5-43A0-A40F-226358FC9227}" srcId="{EE30E0FF-C5FF-42D4-AC21-93C418D1F0D9}" destId="{36D4E4A0-D867-4957-BCD8-2C2117FF5CEC}" srcOrd="4" destOrd="0" parTransId="{2F763F70-2E7A-453F-91F8-37E58459FB48}" sibTransId="{3834A507-A3B3-4D0F-B213-B418DC3F6E63}"/>
    <dgm:cxn modelId="{E412A1BF-7961-42B2-AD43-0119100E553B}" srcId="{EE30E0FF-C5FF-42D4-AC21-93C418D1F0D9}" destId="{5CAD6B12-80A3-459A-B4EC-253CF0120875}" srcOrd="0" destOrd="0" parTransId="{401B9CFC-47D6-411C-B7E4-15401BC6D366}" sibTransId="{C810954B-2BF1-4D7F-BBD1-C61CD4FE582B}"/>
    <dgm:cxn modelId="{D66747E4-053E-44BB-AC44-4BC124327CE4}" srcId="{EE30E0FF-C5FF-42D4-AC21-93C418D1F0D9}" destId="{80D34786-7A56-42F2-8AA3-C334CDE88934}" srcOrd="1" destOrd="0" parTransId="{B863640A-7A75-4689-9637-20032F4BD83D}" sibTransId="{86DEC382-C940-40E1-AE3B-DE7ADA131B29}"/>
    <dgm:cxn modelId="{249BBAE6-6BCA-4B41-BA1E-28CECDC6CF84}" type="presOf" srcId="{FC2A9B4F-055F-4E75-8E56-719C1674EBAE}" destId="{8C226923-A1B7-4D27-BF6C-9EFF4C57FC64}" srcOrd="0" destOrd="2" presId="urn:microsoft.com/office/officeart/2005/8/layout/vList2"/>
    <dgm:cxn modelId="{61FDC6EA-6266-44B0-9DFE-8D9534195631}" type="presOf" srcId="{EE30E0FF-C5FF-42D4-AC21-93C418D1F0D9}" destId="{999C1AD9-2913-403B-A372-EF1338BA65B6}" srcOrd="0" destOrd="0" presId="urn:microsoft.com/office/officeart/2005/8/layout/vList2"/>
    <dgm:cxn modelId="{C3461EF1-E3C5-464D-8E04-D8E533A00EE3}" type="presOf" srcId="{1F2194D4-AA2C-4ADB-A4A3-19FC6E512896}" destId="{CCFBAE16-84F2-49BD-BBBD-13D02FEC3339}" srcOrd="0" destOrd="0" presId="urn:microsoft.com/office/officeart/2005/8/layout/vList2"/>
    <dgm:cxn modelId="{0AE8A8FA-8820-47B0-8337-6FF2CDCCFA9B}" type="presOf" srcId="{5CAD6B12-80A3-459A-B4EC-253CF0120875}" destId="{8C226923-A1B7-4D27-BF6C-9EFF4C57FC64}" srcOrd="0" destOrd="0" presId="urn:microsoft.com/office/officeart/2005/8/layout/vList2"/>
    <dgm:cxn modelId="{3993A6FF-95B5-4873-89FC-378802872807}" type="presOf" srcId="{36D4E4A0-D867-4957-BCD8-2C2117FF5CEC}" destId="{8C226923-A1B7-4D27-BF6C-9EFF4C57FC64}" srcOrd="0" destOrd="4" presId="urn:microsoft.com/office/officeart/2005/8/layout/vList2"/>
    <dgm:cxn modelId="{260F0A38-4E75-4C3C-8EFA-BB514015E38C}" type="presParOf" srcId="{CCFBAE16-84F2-49BD-BBBD-13D02FEC3339}" destId="{6AB42F3B-42E1-450D-BE25-CB90018B02CC}" srcOrd="0" destOrd="0" presId="urn:microsoft.com/office/officeart/2005/8/layout/vList2"/>
    <dgm:cxn modelId="{FADC17DB-0C24-47FF-9AC3-81C5BEA5F6EC}" type="presParOf" srcId="{CCFBAE16-84F2-49BD-BBBD-13D02FEC3339}" destId="{4AA45F04-9C7B-4719-92CC-C404851B5DBF}" srcOrd="1" destOrd="0" presId="urn:microsoft.com/office/officeart/2005/8/layout/vList2"/>
    <dgm:cxn modelId="{AEAED0B9-AC0C-4D20-B5F7-F9B4EAC0473D}" type="presParOf" srcId="{CCFBAE16-84F2-49BD-BBBD-13D02FEC3339}" destId="{999C1AD9-2913-403B-A372-EF1338BA65B6}" srcOrd="2" destOrd="0" presId="urn:microsoft.com/office/officeart/2005/8/layout/vList2"/>
    <dgm:cxn modelId="{C5B29A23-0490-498C-8874-05AB9F9D44B9}" type="presParOf" srcId="{CCFBAE16-84F2-49BD-BBBD-13D02FEC3339}" destId="{8C226923-A1B7-4D27-BF6C-9EFF4C57FC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8BE29-07E8-4F1B-BF39-2B0F85DF3DE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D7628C7-7571-4CE1-B5E6-446809A92107}">
      <dgm:prSet/>
      <dgm:spPr/>
      <dgm:t>
        <a:bodyPr/>
        <a:lstStyle/>
        <a:p>
          <a:r>
            <a:rPr lang="en-US" dirty="0"/>
            <a:t>Cognitive delay</a:t>
          </a:r>
        </a:p>
      </dgm:t>
    </dgm:pt>
    <dgm:pt modelId="{ABCA5D79-A8E7-4D15-9D6F-D9E48272C552}" type="parTrans" cxnId="{B30E6401-6422-48AF-87B0-841C434241E6}">
      <dgm:prSet/>
      <dgm:spPr/>
      <dgm:t>
        <a:bodyPr/>
        <a:lstStyle/>
        <a:p>
          <a:endParaRPr lang="en-US"/>
        </a:p>
      </dgm:t>
    </dgm:pt>
    <dgm:pt modelId="{BC36C5BA-CC23-4237-9C3D-3171105EA98F}" type="sibTrans" cxnId="{B30E6401-6422-48AF-87B0-841C434241E6}">
      <dgm:prSet/>
      <dgm:spPr/>
      <dgm:t>
        <a:bodyPr/>
        <a:lstStyle/>
        <a:p>
          <a:endParaRPr lang="en-US"/>
        </a:p>
      </dgm:t>
    </dgm:pt>
    <dgm:pt modelId="{57A524CA-FFF8-4084-92A3-75F32934AE7D}">
      <dgm:prSet/>
      <dgm:spPr/>
      <dgm:t>
        <a:bodyPr/>
        <a:lstStyle/>
        <a:p>
          <a:r>
            <a:rPr lang="en-US"/>
            <a:t>Planning delay</a:t>
          </a:r>
        </a:p>
      </dgm:t>
    </dgm:pt>
    <dgm:pt modelId="{9F88AB79-64F2-4ABC-860C-A37A4219CFF7}" type="parTrans" cxnId="{B5D8030D-ADE3-4BD3-83FE-F7AD1CE8FB4D}">
      <dgm:prSet/>
      <dgm:spPr/>
      <dgm:t>
        <a:bodyPr/>
        <a:lstStyle/>
        <a:p>
          <a:endParaRPr lang="en-US"/>
        </a:p>
      </dgm:t>
    </dgm:pt>
    <dgm:pt modelId="{0FAA9D38-2759-488B-8DC5-A6E06A154F54}" type="sibTrans" cxnId="{B5D8030D-ADE3-4BD3-83FE-F7AD1CE8FB4D}">
      <dgm:prSet/>
      <dgm:spPr/>
      <dgm:t>
        <a:bodyPr/>
        <a:lstStyle/>
        <a:p>
          <a:endParaRPr lang="en-US"/>
        </a:p>
      </dgm:t>
    </dgm:pt>
    <dgm:pt modelId="{51779F38-CDBC-4478-8F32-D7F7A955529F}">
      <dgm:prSet/>
      <dgm:spPr/>
      <dgm:t>
        <a:bodyPr/>
        <a:lstStyle/>
        <a:p>
          <a:r>
            <a:rPr lang="en-US"/>
            <a:t>Administrative delay</a:t>
          </a:r>
        </a:p>
      </dgm:t>
    </dgm:pt>
    <dgm:pt modelId="{8341D3F9-B046-4CCD-B9E0-68F3B41C8265}" type="parTrans" cxnId="{03D47969-9514-42F2-BF1D-CD81FFE53D06}">
      <dgm:prSet/>
      <dgm:spPr/>
      <dgm:t>
        <a:bodyPr/>
        <a:lstStyle/>
        <a:p>
          <a:endParaRPr lang="en-US"/>
        </a:p>
      </dgm:t>
    </dgm:pt>
    <dgm:pt modelId="{78735FED-5A4A-400F-ABAC-85095CC78FAD}" type="sibTrans" cxnId="{03D47969-9514-42F2-BF1D-CD81FFE53D06}">
      <dgm:prSet/>
      <dgm:spPr/>
      <dgm:t>
        <a:bodyPr/>
        <a:lstStyle/>
        <a:p>
          <a:endParaRPr lang="en-US"/>
        </a:p>
      </dgm:t>
    </dgm:pt>
    <dgm:pt modelId="{BECB4C2E-AB38-4DA5-9F76-01966F8D210E}">
      <dgm:prSet/>
      <dgm:spPr/>
      <dgm:t>
        <a:bodyPr/>
        <a:lstStyle/>
        <a:p>
          <a:r>
            <a:rPr lang="en-US"/>
            <a:t>Implementation delay</a:t>
          </a:r>
        </a:p>
      </dgm:t>
    </dgm:pt>
    <dgm:pt modelId="{649CF4DE-2263-434F-9B95-F3C2A56C793D}" type="parTrans" cxnId="{3F61FD05-7B7B-451B-8B8F-813B2264792B}">
      <dgm:prSet/>
      <dgm:spPr/>
      <dgm:t>
        <a:bodyPr/>
        <a:lstStyle/>
        <a:p>
          <a:endParaRPr lang="en-US"/>
        </a:p>
      </dgm:t>
    </dgm:pt>
    <dgm:pt modelId="{FD4A08F7-18F3-41E1-A972-1C30DA17020B}" type="sibTrans" cxnId="{3F61FD05-7B7B-451B-8B8F-813B2264792B}">
      <dgm:prSet/>
      <dgm:spPr/>
      <dgm:t>
        <a:bodyPr/>
        <a:lstStyle/>
        <a:p>
          <a:endParaRPr lang="en-US"/>
        </a:p>
      </dgm:t>
    </dgm:pt>
    <dgm:pt modelId="{03AA25ED-71A7-471A-9F95-8C4C6F2064E1}">
      <dgm:prSet/>
      <dgm:spPr/>
      <dgm:t>
        <a:bodyPr/>
        <a:lstStyle/>
        <a:p>
          <a:r>
            <a:rPr lang="en-US"/>
            <a:t>Efficiency delay</a:t>
          </a:r>
        </a:p>
      </dgm:t>
    </dgm:pt>
    <dgm:pt modelId="{E302174B-255A-424B-A054-A5F103B9A4EB}" type="parTrans" cxnId="{C16A7423-4563-4BD3-82DB-01BA88A7A735}">
      <dgm:prSet/>
      <dgm:spPr/>
      <dgm:t>
        <a:bodyPr/>
        <a:lstStyle/>
        <a:p>
          <a:endParaRPr lang="en-US"/>
        </a:p>
      </dgm:t>
    </dgm:pt>
    <dgm:pt modelId="{43A117C1-2933-4057-A3CD-BB85185B8833}" type="sibTrans" cxnId="{C16A7423-4563-4BD3-82DB-01BA88A7A735}">
      <dgm:prSet/>
      <dgm:spPr/>
      <dgm:t>
        <a:bodyPr/>
        <a:lstStyle/>
        <a:p>
          <a:endParaRPr lang="en-US"/>
        </a:p>
      </dgm:t>
    </dgm:pt>
    <dgm:pt modelId="{2126D502-CC14-4E88-A26A-2AC71DA7E3CE}">
      <dgm:prSet/>
      <dgm:spPr/>
      <dgm:t>
        <a:bodyPr/>
        <a:lstStyle/>
        <a:p>
          <a:endParaRPr lang="en-US" dirty="0"/>
        </a:p>
      </dgm:t>
    </dgm:pt>
    <dgm:pt modelId="{E70734CA-B139-4E44-901E-0EEFB9BF0558}" type="parTrans" cxnId="{37B8AF59-62F6-494C-A6D6-D0D064C7F6DD}">
      <dgm:prSet/>
      <dgm:spPr/>
      <dgm:t>
        <a:bodyPr/>
        <a:lstStyle/>
        <a:p>
          <a:endParaRPr lang="en-US"/>
        </a:p>
      </dgm:t>
    </dgm:pt>
    <dgm:pt modelId="{BDC52963-5C34-442A-964B-C4DA4F38459A}" type="sibTrans" cxnId="{37B8AF59-62F6-494C-A6D6-D0D064C7F6DD}">
      <dgm:prSet/>
      <dgm:spPr/>
      <dgm:t>
        <a:bodyPr/>
        <a:lstStyle/>
        <a:p>
          <a:endParaRPr lang="en-US"/>
        </a:p>
      </dgm:t>
    </dgm:pt>
    <dgm:pt modelId="{4F9BF753-CA5F-46AE-8477-684F28719565}" type="pres">
      <dgm:prSet presAssocID="{5C38BE29-07E8-4F1B-BF39-2B0F85DF3DE7}" presName="vert0" presStyleCnt="0">
        <dgm:presLayoutVars>
          <dgm:dir/>
          <dgm:animOne val="branch"/>
          <dgm:animLvl val="lvl"/>
        </dgm:presLayoutVars>
      </dgm:prSet>
      <dgm:spPr/>
    </dgm:pt>
    <dgm:pt modelId="{423727BA-4838-44A7-9580-6B00C346ED00}" type="pres">
      <dgm:prSet presAssocID="{1D7628C7-7571-4CE1-B5E6-446809A92107}" presName="thickLine" presStyleLbl="alignNode1" presStyleIdx="0" presStyleCnt="6"/>
      <dgm:spPr/>
    </dgm:pt>
    <dgm:pt modelId="{CDFCCB9B-C514-43E2-9A3B-3D0F70B0C8DB}" type="pres">
      <dgm:prSet presAssocID="{1D7628C7-7571-4CE1-B5E6-446809A92107}" presName="horz1" presStyleCnt="0"/>
      <dgm:spPr/>
    </dgm:pt>
    <dgm:pt modelId="{A8078352-9726-40A8-9888-8D0F54819D10}" type="pres">
      <dgm:prSet presAssocID="{1D7628C7-7571-4CE1-B5E6-446809A92107}" presName="tx1" presStyleLbl="revTx" presStyleIdx="0" presStyleCnt="6"/>
      <dgm:spPr/>
    </dgm:pt>
    <dgm:pt modelId="{A2E8C5A1-6CCC-4CC4-9ABE-0CCF1883F91E}" type="pres">
      <dgm:prSet presAssocID="{1D7628C7-7571-4CE1-B5E6-446809A92107}" presName="vert1" presStyleCnt="0"/>
      <dgm:spPr/>
    </dgm:pt>
    <dgm:pt modelId="{C5E8E097-0054-4A42-BD30-32991E0500B9}" type="pres">
      <dgm:prSet presAssocID="{57A524CA-FFF8-4084-92A3-75F32934AE7D}" presName="thickLine" presStyleLbl="alignNode1" presStyleIdx="1" presStyleCnt="6"/>
      <dgm:spPr/>
    </dgm:pt>
    <dgm:pt modelId="{94161A84-0122-446F-A034-35CCB9A7D627}" type="pres">
      <dgm:prSet presAssocID="{57A524CA-FFF8-4084-92A3-75F32934AE7D}" presName="horz1" presStyleCnt="0"/>
      <dgm:spPr/>
    </dgm:pt>
    <dgm:pt modelId="{C1F7A75F-0421-488F-B2E2-1122144EC7B5}" type="pres">
      <dgm:prSet presAssocID="{57A524CA-FFF8-4084-92A3-75F32934AE7D}" presName="tx1" presStyleLbl="revTx" presStyleIdx="1" presStyleCnt="6"/>
      <dgm:spPr/>
    </dgm:pt>
    <dgm:pt modelId="{0CEF94D8-F8BC-4B3A-9EB4-53B3BA06CE93}" type="pres">
      <dgm:prSet presAssocID="{57A524CA-FFF8-4084-92A3-75F32934AE7D}" presName="vert1" presStyleCnt="0"/>
      <dgm:spPr/>
    </dgm:pt>
    <dgm:pt modelId="{7F51606E-91A2-433F-B21C-056FB3FBC965}" type="pres">
      <dgm:prSet presAssocID="{51779F38-CDBC-4478-8F32-D7F7A955529F}" presName="thickLine" presStyleLbl="alignNode1" presStyleIdx="2" presStyleCnt="6"/>
      <dgm:spPr/>
    </dgm:pt>
    <dgm:pt modelId="{8D658819-D771-4F46-AA3F-8EDA708A877B}" type="pres">
      <dgm:prSet presAssocID="{51779F38-CDBC-4478-8F32-D7F7A955529F}" presName="horz1" presStyleCnt="0"/>
      <dgm:spPr/>
    </dgm:pt>
    <dgm:pt modelId="{84F66226-C0F4-44B6-8D1C-991B5BC73ED2}" type="pres">
      <dgm:prSet presAssocID="{51779F38-CDBC-4478-8F32-D7F7A955529F}" presName="tx1" presStyleLbl="revTx" presStyleIdx="2" presStyleCnt="6"/>
      <dgm:spPr/>
    </dgm:pt>
    <dgm:pt modelId="{FAA98FF9-51DA-41AA-AC97-2F67E0FA96AD}" type="pres">
      <dgm:prSet presAssocID="{51779F38-CDBC-4478-8F32-D7F7A955529F}" presName="vert1" presStyleCnt="0"/>
      <dgm:spPr/>
    </dgm:pt>
    <dgm:pt modelId="{3FC8805A-304C-4F0C-BAD2-B0B0ABC84BE4}" type="pres">
      <dgm:prSet presAssocID="{BECB4C2E-AB38-4DA5-9F76-01966F8D210E}" presName="thickLine" presStyleLbl="alignNode1" presStyleIdx="3" presStyleCnt="6"/>
      <dgm:spPr/>
    </dgm:pt>
    <dgm:pt modelId="{25C02053-5A2A-4658-AF04-4915D7CC192B}" type="pres">
      <dgm:prSet presAssocID="{BECB4C2E-AB38-4DA5-9F76-01966F8D210E}" presName="horz1" presStyleCnt="0"/>
      <dgm:spPr/>
    </dgm:pt>
    <dgm:pt modelId="{07B602FF-3F3C-4AA0-B4DB-8191AF541B73}" type="pres">
      <dgm:prSet presAssocID="{BECB4C2E-AB38-4DA5-9F76-01966F8D210E}" presName="tx1" presStyleLbl="revTx" presStyleIdx="3" presStyleCnt="6"/>
      <dgm:spPr/>
    </dgm:pt>
    <dgm:pt modelId="{17BAB813-F160-405B-B499-10C87D318A1F}" type="pres">
      <dgm:prSet presAssocID="{BECB4C2E-AB38-4DA5-9F76-01966F8D210E}" presName="vert1" presStyleCnt="0"/>
      <dgm:spPr/>
    </dgm:pt>
    <dgm:pt modelId="{98065FBF-1AAD-4BD9-A91B-89B7DED17C4D}" type="pres">
      <dgm:prSet presAssocID="{03AA25ED-71A7-471A-9F95-8C4C6F2064E1}" presName="thickLine" presStyleLbl="alignNode1" presStyleIdx="4" presStyleCnt="6"/>
      <dgm:spPr/>
    </dgm:pt>
    <dgm:pt modelId="{3F79855D-B0B9-4995-80ED-474B85CFE296}" type="pres">
      <dgm:prSet presAssocID="{03AA25ED-71A7-471A-9F95-8C4C6F2064E1}" presName="horz1" presStyleCnt="0"/>
      <dgm:spPr/>
    </dgm:pt>
    <dgm:pt modelId="{39667E79-9E81-4D35-975F-82649BF63334}" type="pres">
      <dgm:prSet presAssocID="{03AA25ED-71A7-471A-9F95-8C4C6F2064E1}" presName="tx1" presStyleLbl="revTx" presStyleIdx="4" presStyleCnt="6"/>
      <dgm:spPr/>
    </dgm:pt>
    <dgm:pt modelId="{B0CF6A71-593D-4D0F-8B2C-FD013D3FA872}" type="pres">
      <dgm:prSet presAssocID="{03AA25ED-71A7-471A-9F95-8C4C6F2064E1}" presName="vert1" presStyleCnt="0"/>
      <dgm:spPr/>
    </dgm:pt>
    <dgm:pt modelId="{9CDD8C60-C599-45C3-9C2A-3E370874860C}" type="pres">
      <dgm:prSet presAssocID="{2126D502-CC14-4E88-A26A-2AC71DA7E3CE}" presName="thickLine" presStyleLbl="alignNode1" presStyleIdx="5" presStyleCnt="6"/>
      <dgm:spPr/>
    </dgm:pt>
    <dgm:pt modelId="{F6EAA5DA-D8BF-4F4E-8253-D78161B9EE2D}" type="pres">
      <dgm:prSet presAssocID="{2126D502-CC14-4E88-A26A-2AC71DA7E3CE}" presName="horz1" presStyleCnt="0"/>
      <dgm:spPr/>
    </dgm:pt>
    <dgm:pt modelId="{84CD99D8-71ED-4ADB-8C2E-6FFAFFF2AE7D}" type="pres">
      <dgm:prSet presAssocID="{2126D502-CC14-4E88-A26A-2AC71DA7E3CE}" presName="tx1" presStyleLbl="revTx" presStyleIdx="5" presStyleCnt="6"/>
      <dgm:spPr/>
    </dgm:pt>
    <dgm:pt modelId="{C9C546FC-A655-4C04-B0CF-1F0E82177478}" type="pres">
      <dgm:prSet presAssocID="{2126D502-CC14-4E88-A26A-2AC71DA7E3CE}" presName="vert1" presStyleCnt="0"/>
      <dgm:spPr/>
    </dgm:pt>
  </dgm:ptLst>
  <dgm:cxnLst>
    <dgm:cxn modelId="{B30E6401-6422-48AF-87B0-841C434241E6}" srcId="{5C38BE29-07E8-4F1B-BF39-2B0F85DF3DE7}" destId="{1D7628C7-7571-4CE1-B5E6-446809A92107}" srcOrd="0" destOrd="0" parTransId="{ABCA5D79-A8E7-4D15-9D6F-D9E48272C552}" sibTransId="{BC36C5BA-CC23-4237-9C3D-3171105EA98F}"/>
    <dgm:cxn modelId="{87040E03-58DA-4D49-82E8-C1E0CDD4E1DB}" type="presOf" srcId="{57A524CA-FFF8-4084-92A3-75F32934AE7D}" destId="{C1F7A75F-0421-488F-B2E2-1122144EC7B5}" srcOrd="0" destOrd="0" presId="urn:microsoft.com/office/officeart/2008/layout/LinedList"/>
    <dgm:cxn modelId="{3F61FD05-7B7B-451B-8B8F-813B2264792B}" srcId="{5C38BE29-07E8-4F1B-BF39-2B0F85DF3DE7}" destId="{BECB4C2E-AB38-4DA5-9F76-01966F8D210E}" srcOrd="3" destOrd="0" parTransId="{649CF4DE-2263-434F-9B95-F3C2A56C793D}" sibTransId="{FD4A08F7-18F3-41E1-A972-1C30DA17020B}"/>
    <dgm:cxn modelId="{B5D8030D-ADE3-4BD3-83FE-F7AD1CE8FB4D}" srcId="{5C38BE29-07E8-4F1B-BF39-2B0F85DF3DE7}" destId="{57A524CA-FFF8-4084-92A3-75F32934AE7D}" srcOrd="1" destOrd="0" parTransId="{9F88AB79-64F2-4ABC-860C-A37A4219CFF7}" sibTransId="{0FAA9D38-2759-488B-8DC5-A6E06A154F54}"/>
    <dgm:cxn modelId="{B45BD40F-790F-46A5-BC1B-60514417112A}" type="presOf" srcId="{1D7628C7-7571-4CE1-B5E6-446809A92107}" destId="{A8078352-9726-40A8-9888-8D0F54819D10}" srcOrd="0" destOrd="0" presId="urn:microsoft.com/office/officeart/2008/layout/LinedList"/>
    <dgm:cxn modelId="{A74D9113-C330-4F1E-B63C-E72E279639EA}" type="presOf" srcId="{2126D502-CC14-4E88-A26A-2AC71DA7E3CE}" destId="{84CD99D8-71ED-4ADB-8C2E-6FFAFFF2AE7D}" srcOrd="0" destOrd="0" presId="urn:microsoft.com/office/officeart/2008/layout/LinedList"/>
    <dgm:cxn modelId="{C16A7423-4563-4BD3-82DB-01BA88A7A735}" srcId="{5C38BE29-07E8-4F1B-BF39-2B0F85DF3DE7}" destId="{03AA25ED-71A7-471A-9F95-8C4C6F2064E1}" srcOrd="4" destOrd="0" parTransId="{E302174B-255A-424B-A054-A5F103B9A4EB}" sibTransId="{43A117C1-2933-4057-A3CD-BB85185B8833}"/>
    <dgm:cxn modelId="{03D47969-9514-42F2-BF1D-CD81FFE53D06}" srcId="{5C38BE29-07E8-4F1B-BF39-2B0F85DF3DE7}" destId="{51779F38-CDBC-4478-8F32-D7F7A955529F}" srcOrd="2" destOrd="0" parTransId="{8341D3F9-B046-4CCD-B9E0-68F3B41C8265}" sibTransId="{78735FED-5A4A-400F-ABAC-85095CC78FAD}"/>
    <dgm:cxn modelId="{5C57844E-E485-42D9-919C-2B7E4E9EF570}" type="presOf" srcId="{51779F38-CDBC-4478-8F32-D7F7A955529F}" destId="{84F66226-C0F4-44B6-8D1C-991B5BC73ED2}" srcOrd="0" destOrd="0" presId="urn:microsoft.com/office/officeart/2008/layout/LinedList"/>
    <dgm:cxn modelId="{087D2776-EF68-40C3-8D0B-8C54C4326E9E}" type="presOf" srcId="{03AA25ED-71A7-471A-9F95-8C4C6F2064E1}" destId="{39667E79-9E81-4D35-975F-82649BF63334}" srcOrd="0" destOrd="0" presId="urn:microsoft.com/office/officeart/2008/layout/LinedList"/>
    <dgm:cxn modelId="{37B8AF59-62F6-494C-A6D6-D0D064C7F6DD}" srcId="{5C38BE29-07E8-4F1B-BF39-2B0F85DF3DE7}" destId="{2126D502-CC14-4E88-A26A-2AC71DA7E3CE}" srcOrd="5" destOrd="0" parTransId="{E70734CA-B139-4E44-901E-0EEFB9BF0558}" sibTransId="{BDC52963-5C34-442A-964B-C4DA4F38459A}"/>
    <dgm:cxn modelId="{634E2DAA-74EF-46A7-9656-0DEE4D2BE081}" type="presOf" srcId="{BECB4C2E-AB38-4DA5-9F76-01966F8D210E}" destId="{07B602FF-3F3C-4AA0-B4DB-8191AF541B73}" srcOrd="0" destOrd="0" presId="urn:microsoft.com/office/officeart/2008/layout/LinedList"/>
    <dgm:cxn modelId="{F0EE1BEE-7931-46D5-8750-6B5AC52FE0C1}" type="presOf" srcId="{5C38BE29-07E8-4F1B-BF39-2B0F85DF3DE7}" destId="{4F9BF753-CA5F-46AE-8477-684F28719565}" srcOrd="0" destOrd="0" presId="urn:microsoft.com/office/officeart/2008/layout/LinedList"/>
    <dgm:cxn modelId="{95F68373-6383-405A-8167-F32129EFEEC2}" type="presParOf" srcId="{4F9BF753-CA5F-46AE-8477-684F28719565}" destId="{423727BA-4838-44A7-9580-6B00C346ED00}" srcOrd="0" destOrd="0" presId="urn:microsoft.com/office/officeart/2008/layout/LinedList"/>
    <dgm:cxn modelId="{A50E76B7-4A83-4361-B45A-9DAA6C2EA2B0}" type="presParOf" srcId="{4F9BF753-CA5F-46AE-8477-684F28719565}" destId="{CDFCCB9B-C514-43E2-9A3B-3D0F70B0C8DB}" srcOrd="1" destOrd="0" presId="urn:microsoft.com/office/officeart/2008/layout/LinedList"/>
    <dgm:cxn modelId="{17C5D8C4-5534-414A-9A62-92EF0BD8ABEF}" type="presParOf" srcId="{CDFCCB9B-C514-43E2-9A3B-3D0F70B0C8DB}" destId="{A8078352-9726-40A8-9888-8D0F54819D10}" srcOrd="0" destOrd="0" presId="urn:microsoft.com/office/officeart/2008/layout/LinedList"/>
    <dgm:cxn modelId="{63CC5B93-0ACD-4E3B-97AC-7C20A2BAA6EE}" type="presParOf" srcId="{CDFCCB9B-C514-43E2-9A3B-3D0F70B0C8DB}" destId="{A2E8C5A1-6CCC-4CC4-9ABE-0CCF1883F91E}" srcOrd="1" destOrd="0" presId="urn:microsoft.com/office/officeart/2008/layout/LinedList"/>
    <dgm:cxn modelId="{4550F084-910E-4598-B76F-CB9BCF241CA5}" type="presParOf" srcId="{4F9BF753-CA5F-46AE-8477-684F28719565}" destId="{C5E8E097-0054-4A42-BD30-32991E0500B9}" srcOrd="2" destOrd="0" presId="urn:microsoft.com/office/officeart/2008/layout/LinedList"/>
    <dgm:cxn modelId="{286D1401-6887-4243-B684-922429EE1354}" type="presParOf" srcId="{4F9BF753-CA5F-46AE-8477-684F28719565}" destId="{94161A84-0122-446F-A034-35CCB9A7D627}" srcOrd="3" destOrd="0" presId="urn:microsoft.com/office/officeart/2008/layout/LinedList"/>
    <dgm:cxn modelId="{5AF3D5D7-73C7-491F-A64C-4CCD9B216D5D}" type="presParOf" srcId="{94161A84-0122-446F-A034-35CCB9A7D627}" destId="{C1F7A75F-0421-488F-B2E2-1122144EC7B5}" srcOrd="0" destOrd="0" presId="urn:microsoft.com/office/officeart/2008/layout/LinedList"/>
    <dgm:cxn modelId="{BBE793FE-E697-4F6A-B83F-6F33767AEF31}" type="presParOf" srcId="{94161A84-0122-446F-A034-35CCB9A7D627}" destId="{0CEF94D8-F8BC-4B3A-9EB4-53B3BA06CE93}" srcOrd="1" destOrd="0" presId="urn:microsoft.com/office/officeart/2008/layout/LinedList"/>
    <dgm:cxn modelId="{C6BF0847-9A0F-4897-ACE6-C4475427AE16}" type="presParOf" srcId="{4F9BF753-CA5F-46AE-8477-684F28719565}" destId="{7F51606E-91A2-433F-B21C-056FB3FBC965}" srcOrd="4" destOrd="0" presId="urn:microsoft.com/office/officeart/2008/layout/LinedList"/>
    <dgm:cxn modelId="{B3597D22-ABE3-487C-AE66-9E90EA25D64D}" type="presParOf" srcId="{4F9BF753-CA5F-46AE-8477-684F28719565}" destId="{8D658819-D771-4F46-AA3F-8EDA708A877B}" srcOrd="5" destOrd="0" presId="urn:microsoft.com/office/officeart/2008/layout/LinedList"/>
    <dgm:cxn modelId="{9FF4CEF5-6D1D-471A-BC79-7AC967F63192}" type="presParOf" srcId="{8D658819-D771-4F46-AA3F-8EDA708A877B}" destId="{84F66226-C0F4-44B6-8D1C-991B5BC73ED2}" srcOrd="0" destOrd="0" presId="urn:microsoft.com/office/officeart/2008/layout/LinedList"/>
    <dgm:cxn modelId="{847ACB69-F06C-4A2B-A689-5F34CA96ED9B}" type="presParOf" srcId="{8D658819-D771-4F46-AA3F-8EDA708A877B}" destId="{FAA98FF9-51DA-41AA-AC97-2F67E0FA96AD}" srcOrd="1" destOrd="0" presId="urn:microsoft.com/office/officeart/2008/layout/LinedList"/>
    <dgm:cxn modelId="{B899DA02-3ED0-4247-961D-B72F2BE3EDF5}" type="presParOf" srcId="{4F9BF753-CA5F-46AE-8477-684F28719565}" destId="{3FC8805A-304C-4F0C-BAD2-B0B0ABC84BE4}" srcOrd="6" destOrd="0" presId="urn:microsoft.com/office/officeart/2008/layout/LinedList"/>
    <dgm:cxn modelId="{0F5ADB8A-EC22-4075-9A5A-4825FF6271AA}" type="presParOf" srcId="{4F9BF753-CA5F-46AE-8477-684F28719565}" destId="{25C02053-5A2A-4658-AF04-4915D7CC192B}" srcOrd="7" destOrd="0" presId="urn:microsoft.com/office/officeart/2008/layout/LinedList"/>
    <dgm:cxn modelId="{D52646BC-84E1-44B5-A1D3-17F0BF20F977}" type="presParOf" srcId="{25C02053-5A2A-4658-AF04-4915D7CC192B}" destId="{07B602FF-3F3C-4AA0-B4DB-8191AF541B73}" srcOrd="0" destOrd="0" presId="urn:microsoft.com/office/officeart/2008/layout/LinedList"/>
    <dgm:cxn modelId="{3F9491F2-6FC0-4DA8-9252-A6881173FBCB}" type="presParOf" srcId="{25C02053-5A2A-4658-AF04-4915D7CC192B}" destId="{17BAB813-F160-405B-B499-10C87D318A1F}" srcOrd="1" destOrd="0" presId="urn:microsoft.com/office/officeart/2008/layout/LinedList"/>
    <dgm:cxn modelId="{01C78F32-F2D5-498C-A28E-6A4B37AEDDF2}" type="presParOf" srcId="{4F9BF753-CA5F-46AE-8477-684F28719565}" destId="{98065FBF-1AAD-4BD9-A91B-89B7DED17C4D}" srcOrd="8" destOrd="0" presId="urn:microsoft.com/office/officeart/2008/layout/LinedList"/>
    <dgm:cxn modelId="{43EA398A-5CED-48CE-965B-9F71C1B2AA83}" type="presParOf" srcId="{4F9BF753-CA5F-46AE-8477-684F28719565}" destId="{3F79855D-B0B9-4995-80ED-474B85CFE296}" srcOrd="9" destOrd="0" presId="urn:microsoft.com/office/officeart/2008/layout/LinedList"/>
    <dgm:cxn modelId="{CB99354D-CC8C-4687-9F0A-64CA35CF6E46}" type="presParOf" srcId="{3F79855D-B0B9-4995-80ED-474B85CFE296}" destId="{39667E79-9E81-4D35-975F-82649BF63334}" srcOrd="0" destOrd="0" presId="urn:microsoft.com/office/officeart/2008/layout/LinedList"/>
    <dgm:cxn modelId="{FDA311EA-79BD-4B96-9F19-68775506F35A}" type="presParOf" srcId="{3F79855D-B0B9-4995-80ED-474B85CFE296}" destId="{B0CF6A71-593D-4D0F-8B2C-FD013D3FA872}" srcOrd="1" destOrd="0" presId="urn:microsoft.com/office/officeart/2008/layout/LinedList"/>
    <dgm:cxn modelId="{9A55BD4D-909F-43E5-A256-A9B61B04579A}" type="presParOf" srcId="{4F9BF753-CA5F-46AE-8477-684F28719565}" destId="{9CDD8C60-C599-45C3-9C2A-3E370874860C}" srcOrd="10" destOrd="0" presId="urn:microsoft.com/office/officeart/2008/layout/LinedList"/>
    <dgm:cxn modelId="{953C8BD7-62AD-4D14-AE64-2A75E75552D9}" type="presParOf" srcId="{4F9BF753-CA5F-46AE-8477-684F28719565}" destId="{F6EAA5DA-D8BF-4F4E-8253-D78161B9EE2D}" srcOrd="11" destOrd="0" presId="urn:microsoft.com/office/officeart/2008/layout/LinedList"/>
    <dgm:cxn modelId="{1BE8CD39-0C47-4449-AAFA-68F7802D25FC}" type="presParOf" srcId="{F6EAA5DA-D8BF-4F4E-8253-D78161B9EE2D}" destId="{84CD99D8-71ED-4ADB-8C2E-6FFAFFF2AE7D}" srcOrd="0" destOrd="0" presId="urn:microsoft.com/office/officeart/2008/layout/LinedList"/>
    <dgm:cxn modelId="{940C78D3-2A55-4ADD-BBE0-3595E9AAEA71}" type="presParOf" srcId="{F6EAA5DA-D8BF-4F4E-8253-D78161B9EE2D}" destId="{C9C546FC-A655-4C04-B0CF-1F0E821774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2F3B-42E1-450D-BE25-CB90018B02CC}">
      <dsp:nvSpPr>
        <dsp:cNvPr id="0" name=""/>
        <dsp:cNvSpPr/>
      </dsp:nvSpPr>
      <dsp:spPr>
        <a:xfrm>
          <a:off x="0" y="60960"/>
          <a:ext cx="109728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Governments are not as omniscient and omnipotent as was implicitly assumed after WWII till 1970s.</a:t>
          </a:r>
          <a:endParaRPr lang="cs-CZ" sz="2600" kern="1200" dirty="0"/>
        </a:p>
      </dsp:txBody>
      <dsp:txXfrm>
        <a:off x="50489" y="111449"/>
        <a:ext cx="10871822" cy="933302"/>
      </dsp:txXfrm>
    </dsp:sp>
    <dsp:sp modelId="{999C1AD9-2913-403B-A372-EF1338BA65B6}">
      <dsp:nvSpPr>
        <dsp:cNvPr id="0" name=""/>
        <dsp:cNvSpPr/>
      </dsp:nvSpPr>
      <dsp:spPr>
        <a:xfrm>
          <a:off x="0" y="1170120"/>
          <a:ext cx="109728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There are </a:t>
          </a:r>
          <a:r>
            <a:rPr lang="en-US" sz="2600" u="sng" kern="1200"/>
            <a:t>five main limits</a:t>
          </a:r>
          <a:r>
            <a:rPr lang="en-US" sz="2600" kern="1200"/>
            <a:t> to the “traditional” approach to EP:</a:t>
          </a:r>
        </a:p>
      </dsp:txBody>
      <dsp:txXfrm>
        <a:off x="50489" y="1220609"/>
        <a:ext cx="10871822" cy="933302"/>
      </dsp:txXfrm>
    </dsp:sp>
    <dsp:sp modelId="{8C226923-A1B7-4D27-BF6C-9EFF4C57FC64}">
      <dsp:nvSpPr>
        <dsp:cNvPr id="0" name=""/>
        <dsp:cNvSpPr/>
      </dsp:nvSpPr>
      <dsp:spPr>
        <a:xfrm>
          <a:off x="0" y="2204400"/>
          <a:ext cx="10972800" cy="231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Governments have imperfect knowledge about the structure of economy and of future risks</a:t>
          </a:r>
          <a:r>
            <a:rPr lang="cs-CZ" sz="2000" kern="1200"/>
            <a:t>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Firms and households devise the</a:t>
          </a:r>
          <a:r>
            <a:rPr lang="cs-CZ" sz="2000" kern="1200" dirty="0" err="1"/>
            <a:t>ir</a:t>
          </a:r>
          <a:r>
            <a:rPr lang="en-US" sz="2000" kern="1200" dirty="0"/>
            <a:t> own strategies, and they react to (and anticipate) economic policy measures</a:t>
          </a:r>
          <a:r>
            <a:rPr lang="cs-CZ" sz="2000" kern="1200" dirty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Governments may not be able to convince private agents that they will actually do what they have announced</a:t>
          </a:r>
          <a:r>
            <a:rPr lang="cs-CZ" sz="2000" kern="1200"/>
            <a:t>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Policymakers may not have the information they need to take decisions</a:t>
          </a:r>
          <a:r>
            <a:rPr lang="cs-CZ" sz="2000" kern="1200"/>
            <a:t>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Policymakers may not pursue the general interest</a:t>
          </a:r>
          <a:r>
            <a:rPr lang="cs-CZ" sz="2000" kern="1200"/>
            <a:t>.</a:t>
          </a:r>
          <a:endParaRPr lang="en-US" sz="2000" kern="1200"/>
        </a:p>
      </dsp:txBody>
      <dsp:txXfrm>
        <a:off x="0" y="2204400"/>
        <a:ext cx="10972800" cy="2314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727BA-4838-44A7-9580-6B00C346ED00}">
      <dsp:nvSpPr>
        <dsp:cNvPr id="0" name=""/>
        <dsp:cNvSpPr/>
      </dsp:nvSpPr>
      <dsp:spPr>
        <a:xfrm>
          <a:off x="0" y="2210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78352-9726-40A8-9888-8D0F54819D10}">
      <dsp:nvSpPr>
        <dsp:cNvPr id="0" name=""/>
        <dsp:cNvSpPr/>
      </dsp:nvSpPr>
      <dsp:spPr>
        <a:xfrm>
          <a:off x="0" y="2210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Cognitive delay</a:t>
          </a:r>
        </a:p>
      </dsp:txBody>
      <dsp:txXfrm>
        <a:off x="0" y="2210"/>
        <a:ext cx="5303520" cy="753643"/>
      </dsp:txXfrm>
    </dsp:sp>
    <dsp:sp modelId="{C5E8E097-0054-4A42-BD30-32991E0500B9}">
      <dsp:nvSpPr>
        <dsp:cNvPr id="0" name=""/>
        <dsp:cNvSpPr/>
      </dsp:nvSpPr>
      <dsp:spPr>
        <a:xfrm>
          <a:off x="0" y="755853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7A75F-0421-488F-B2E2-1122144EC7B5}">
      <dsp:nvSpPr>
        <dsp:cNvPr id="0" name=""/>
        <dsp:cNvSpPr/>
      </dsp:nvSpPr>
      <dsp:spPr>
        <a:xfrm>
          <a:off x="0" y="755853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Planning delay</a:t>
          </a:r>
        </a:p>
      </dsp:txBody>
      <dsp:txXfrm>
        <a:off x="0" y="755853"/>
        <a:ext cx="5303520" cy="753643"/>
      </dsp:txXfrm>
    </dsp:sp>
    <dsp:sp modelId="{7F51606E-91A2-433F-B21C-056FB3FBC965}">
      <dsp:nvSpPr>
        <dsp:cNvPr id="0" name=""/>
        <dsp:cNvSpPr/>
      </dsp:nvSpPr>
      <dsp:spPr>
        <a:xfrm>
          <a:off x="0" y="1509496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6226-C0F4-44B6-8D1C-991B5BC73ED2}">
      <dsp:nvSpPr>
        <dsp:cNvPr id="0" name=""/>
        <dsp:cNvSpPr/>
      </dsp:nvSpPr>
      <dsp:spPr>
        <a:xfrm>
          <a:off x="0" y="1509496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Administrative delay</a:t>
          </a:r>
        </a:p>
      </dsp:txBody>
      <dsp:txXfrm>
        <a:off x="0" y="1509496"/>
        <a:ext cx="5303520" cy="753643"/>
      </dsp:txXfrm>
    </dsp:sp>
    <dsp:sp modelId="{3FC8805A-304C-4F0C-BAD2-B0B0ABC84BE4}">
      <dsp:nvSpPr>
        <dsp:cNvPr id="0" name=""/>
        <dsp:cNvSpPr/>
      </dsp:nvSpPr>
      <dsp:spPr>
        <a:xfrm>
          <a:off x="0" y="2263140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602FF-3F3C-4AA0-B4DB-8191AF541B73}">
      <dsp:nvSpPr>
        <dsp:cNvPr id="0" name=""/>
        <dsp:cNvSpPr/>
      </dsp:nvSpPr>
      <dsp:spPr>
        <a:xfrm>
          <a:off x="0" y="2263140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Implementation delay</a:t>
          </a:r>
        </a:p>
      </dsp:txBody>
      <dsp:txXfrm>
        <a:off x="0" y="2263140"/>
        <a:ext cx="5303520" cy="753643"/>
      </dsp:txXfrm>
    </dsp:sp>
    <dsp:sp modelId="{98065FBF-1AAD-4BD9-A91B-89B7DED17C4D}">
      <dsp:nvSpPr>
        <dsp:cNvPr id="0" name=""/>
        <dsp:cNvSpPr/>
      </dsp:nvSpPr>
      <dsp:spPr>
        <a:xfrm>
          <a:off x="0" y="3016783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67E79-9E81-4D35-975F-82649BF63334}">
      <dsp:nvSpPr>
        <dsp:cNvPr id="0" name=""/>
        <dsp:cNvSpPr/>
      </dsp:nvSpPr>
      <dsp:spPr>
        <a:xfrm>
          <a:off x="0" y="3016783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Efficiency delay</a:t>
          </a:r>
        </a:p>
      </dsp:txBody>
      <dsp:txXfrm>
        <a:off x="0" y="3016783"/>
        <a:ext cx="5303520" cy="753643"/>
      </dsp:txXfrm>
    </dsp:sp>
    <dsp:sp modelId="{9CDD8C60-C599-45C3-9C2A-3E370874860C}">
      <dsp:nvSpPr>
        <dsp:cNvPr id="0" name=""/>
        <dsp:cNvSpPr/>
      </dsp:nvSpPr>
      <dsp:spPr>
        <a:xfrm>
          <a:off x="0" y="3770426"/>
          <a:ext cx="53035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99D8-71ED-4ADB-8C2E-6FFAFFF2AE7D}">
      <dsp:nvSpPr>
        <dsp:cNvPr id="0" name=""/>
        <dsp:cNvSpPr/>
      </dsp:nvSpPr>
      <dsp:spPr>
        <a:xfrm>
          <a:off x="0" y="3770426"/>
          <a:ext cx="5303520" cy="7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3770426"/>
        <a:ext cx="5303520" cy="753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591388"/>
            <a:ext cx="107769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91388"/>
            <a:ext cx="9335770" cy="114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435" y="1455419"/>
            <a:ext cx="8443595" cy="452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208407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ises.org/library/use-knowledge-socie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52" descr="Graf v dokumentu a pero">
            <a:extLst>
              <a:ext uri="{FF2B5EF4-FFF2-40B4-BE49-F238E27FC236}">
                <a16:creationId xmlns:a16="http://schemas.microsoft.com/office/drawing/2014/main" id="{FCE07509-5F51-45B2-B39D-9A60BDEB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6" r="-1" b="13525"/>
          <a:stretch/>
        </p:blipFill>
        <p:spPr>
          <a:xfrm>
            <a:off x="1" y="1723309"/>
            <a:ext cx="12192000" cy="515374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19763" y="414533"/>
            <a:ext cx="265430" cy="415925"/>
          </a:xfrm>
          <a:custGeom>
            <a:avLst/>
            <a:gdLst/>
            <a:ahLst/>
            <a:cxnLst/>
            <a:rect l="l" t="t" r="r" b="b"/>
            <a:pathLst>
              <a:path w="265430" h="415925">
                <a:moveTo>
                  <a:pt x="265275" y="415524"/>
                </a:moveTo>
                <a:lnTo>
                  <a:pt x="200204" y="415524"/>
                </a:lnTo>
                <a:lnTo>
                  <a:pt x="200204" y="0"/>
                </a:lnTo>
                <a:lnTo>
                  <a:pt x="265275" y="0"/>
                </a:lnTo>
                <a:lnTo>
                  <a:pt x="265275" y="415524"/>
                </a:lnTo>
                <a:close/>
              </a:path>
              <a:path w="265430" h="415925">
                <a:moveTo>
                  <a:pt x="155158" y="415524"/>
                </a:moveTo>
                <a:lnTo>
                  <a:pt x="135137" y="415524"/>
                </a:lnTo>
                <a:lnTo>
                  <a:pt x="174703" y="0"/>
                </a:lnTo>
                <a:lnTo>
                  <a:pt x="194723" y="0"/>
                </a:lnTo>
                <a:lnTo>
                  <a:pt x="155158" y="415524"/>
                </a:lnTo>
                <a:close/>
              </a:path>
              <a:path w="265430" h="415925">
                <a:moveTo>
                  <a:pt x="130137" y="415524"/>
                </a:moveTo>
                <a:lnTo>
                  <a:pt x="110112" y="415524"/>
                </a:lnTo>
                <a:lnTo>
                  <a:pt x="70552" y="0"/>
                </a:lnTo>
                <a:lnTo>
                  <a:pt x="90572" y="0"/>
                </a:lnTo>
                <a:lnTo>
                  <a:pt x="130137" y="415524"/>
                </a:lnTo>
                <a:close/>
              </a:path>
              <a:path w="265430" h="415925">
                <a:moveTo>
                  <a:pt x="65066" y="415524"/>
                </a:moveTo>
                <a:lnTo>
                  <a:pt x="0" y="415524"/>
                </a:lnTo>
                <a:lnTo>
                  <a:pt x="0" y="0"/>
                </a:lnTo>
                <a:lnTo>
                  <a:pt x="65066" y="0"/>
                </a:lnTo>
                <a:lnTo>
                  <a:pt x="65066" y="415524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224" y="414540"/>
            <a:ext cx="210820" cy="421005"/>
          </a:xfrm>
          <a:custGeom>
            <a:avLst/>
            <a:gdLst/>
            <a:ahLst/>
            <a:cxnLst/>
            <a:rect l="l" t="t" r="r" b="b"/>
            <a:pathLst>
              <a:path w="210819" h="421005">
                <a:moveTo>
                  <a:pt x="105107" y="420520"/>
                </a:moveTo>
                <a:lnTo>
                  <a:pt x="65457" y="412619"/>
                </a:lnTo>
                <a:lnTo>
                  <a:pt x="31907" y="391107"/>
                </a:lnTo>
                <a:lnTo>
                  <a:pt x="8680" y="359270"/>
                </a:lnTo>
                <a:lnTo>
                  <a:pt x="0" y="320392"/>
                </a:lnTo>
                <a:lnTo>
                  <a:pt x="0" y="0"/>
                </a:lnTo>
                <a:lnTo>
                  <a:pt x="65066" y="0"/>
                </a:lnTo>
                <a:lnTo>
                  <a:pt x="65066" y="315386"/>
                </a:lnTo>
                <a:lnTo>
                  <a:pt x="68507" y="332204"/>
                </a:lnTo>
                <a:lnTo>
                  <a:pt x="77579" y="344798"/>
                </a:lnTo>
                <a:lnTo>
                  <a:pt x="90404" y="352699"/>
                </a:lnTo>
                <a:lnTo>
                  <a:pt x="105107" y="355437"/>
                </a:lnTo>
                <a:lnTo>
                  <a:pt x="202389" y="355437"/>
                </a:lnTo>
                <a:lnTo>
                  <a:pt x="201533" y="359270"/>
                </a:lnTo>
                <a:lnTo>
                  <a:pt x="178306" y="391107"/>
                </a:lnTo>
                <a:lnTo>
                  <a:pt x="144757" y="412619"/>
                </a:lnTo>
                <a:lnTo>
                  <a:pt x="105107" y="420520"/>
                </a:lnTo>
                <a:close/>
              </a:path>
              <a:path w="210819" h="421005">
                <a:moveTo>
                  <a:pt x="202389" y="355437"/>
                </a:moveTo>
                <a:lnTo>
                  <a:pt x="105107" y="355437"/>
                </a:lnTo>
                <a:lnTo>
                  <a:pt x="117698" y="352699"/>
                </a:lnTo>
                <a:lnTo>
                  <a:pt x="130758" y="344798"/>
                </a:lnTo>
                <a:lnTo>
                  <a:pt x="141003" y="332204"/>
                </a:lnTo>
                <a:lnTo>
                  <a:pt x="145148" y="315386"/>
                </a:lnTo>
                <a:lnTo>
                  <a:pt x="145148" y="0"/>
                </a:lnTo>
                <a:lnTo>
                  <a:pt x="210214" y="0"/>
                </a:lnTo>
                <a:lnTo>
                  <a:pt x="210214" y="320392"/>
                </a:lnTo>
                <a:lnTo>
                  <a:pt x="202389" y="355437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641" y="414540"/>
            <a:ext cx="225425" cy="415925"/>
          </a:xfrm>
          <a:custGeom>
            <a:avLst/>
            <a:gdLst/>
            <a:ahLst/>
            <a:cxnLst/>
            <a:rect l="l" t="t" r="r" b="b"/>
            <a:pathLst>
              <a:path w="225425" h="415925">
                <a:moveTo>
                  <a:pt x="70071" y="415515"/>
                </a:moveTo>
                <a:lnTo>
                  <a:pt x="0" y="415515"/>
                </a:lnTo>
                <a:lnTo>
                  <a:pt x="0" y="0"/>
                </a:lnTo>
                <a:lnTo>
                  <a:pt x="70071" y="0"/>
                </a:lnTo>
                <a:lnTo>
                  <a:pt x="70071" y="415515"/>
                </a:lnTo>
                <a:close/>
              </a:path>
              <a:path w="225425" h="415925">
                <a:moveTo>
                  <a:pt x="155158" y="415515"/>
                </a:moveTo>
                <a:lnTo>
                  <a:pt x="135137" y="415515"/>
                </a:lnTo>
                <a:lnTo>
                  <a:pt x="70848" y="0"/>
                </a:lnTo>
                <a:lnTo>
                  <a:pt x="95814" y="0"/>
                </a:lnTo>
                <a:lnTo>
                  <a:pt x="155158" y="415515"/>
                </a:lnTo>
                <a:close/>
              </a:path>
              <a:path w="225425" h="415925">
                <a:moveTo>
                  <a:pt x="225229" y="415515"/>
                </a:moveTo>
                <a:lnTo>
                  <a:pt x="160163" y="415515"/>
                </a:lnTo>
                <a:lnTo>
                  <a:pt x="160163" y="0"/>
                </a:lnTo>
                <a:lnTo>
                  <a:pt x="225229" y="0"/>
                </a:lnTo>
                <a:lnTo>
                  <a:pt x="225229" y="41551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95" y="414540"/>
            <a:ext cx="180340" cy="415925"/>
          </a:xfrm>
          <a:custGeom>
            <a:avLst/>
            <a:gdLst/>
            <a:ahLst/>
            <a:cxnLst/>
            <a:rect l="l" t="t" r="r" b="b"/>
            <a:pathLst>
              <a:path w="180339" h="415925">
                <a:moveTo>
                  <a:pt x="180174" y="0"/>
                </a:moveTo>
                <a:lnTo>
                  <a:pt x="0" y="0"/>
                </a:lnTo>
                <a:lnTo>
                  <a:pt x="0" y="20015"/>
                </a:lnTo>
                <a:lnTo>
                  <a:pt x="55054" y="20015"/>
                </a:lnTo>
                <a:lnTo>
                  <a:pt x="55054" y="390486"/>
                </a:lnTo>
                <a:lnTo>
                  <a:pt x="0" y="390486"/>
                </a:lnTo>
                <a:lnTo>
                  <a:pt x="0" y="415518"/>
                </a:lnTo>
                <a:lnTo>
                  <a:pt x="180174" y="415518"/>
                </a:lnTo>
                <a:lnTo>
                  <a:pt x="180174" y="390486"/>
                </a:lnTo>
                <a:lnTo>
                  <a:pt x="120116" y="390486"/>
                </a:lnTo>
                <a:lnTo>
                  <a:pt x="120116" y="20015"/>
                </a:lnTo>
                <a:lnTo>
                  <a:pt x="180174" y="20015"/>
                </a:lnTo>
                <a:lnTo>
                  <a:pt x="180174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803" y="1010284"/>
            <a:ext cx="200660" cy="421005"/>
          </a:xfrm>
          <a:custGeom>
            <a:avLst/>
            <a:gdLst/>
            <a:ahLst/>
            <a:cxnLst/>
            <a:rect l="l" t="t" r="r" b="b"/>
            <a:pathLst>
              <a:path w="200659" h="421005">
                <a:moveTo>
                  <a:pt x="200202" y="0"/>
                </a:moveTo>
                <a:lnTo>
                  <a:pt x="0" y="0"/>
                </a:lnTo>
                <a:lnTo>
                  <a:pt x="0" y="30480"/>
                </a:lnTo>
                <a:lnTo>
                  <a:pt x="0" y="185445"/>
                </a:lnTo>
                <a:lnTo>
                  <a:pt x="0" y="214655"/>
                </a:lnTo>
                <a:lnTo>
                  <a:pt x="0" y="389940"/>
                </a:lnTo>
                <a:lnTo>
                  <a:pt x="0" y="420420"/>
                </a:lnTo>
                <a:lnTo>
                  <a:pt x="200202" y="420420"/>
                </a:lnTo>
                <a:lnTo>
                  <a:pt x="200202" y="389940"/>
                </a:lnTo>
                <a:lnTo>
                  <a:pt x="35026" y="389940"/>
                </a:lnTo>
                <a:lnTo>
                  <a:pt x="35026" y="214655"/>
                </a:lnTo>
                <a:lnTo>
                  <a:pt x="195199" y="214655"/>
                </a:lnTo>
                <a:lnTo>
                  <a:pt x="195199" y="185445"/>
                </a:lnTo>
                <a:lnTo>
                  <a:pt x="35026" y="185445"/>
                </a:lnTo>
                <a:lnTo>
                  <a:pt x="35026" y="30480"/>
                </a:lnTo>
                <a:lnTo>
                  <a:pt x="200202" y="30480"/>
                </a:lnTo>
                <a:lnTo>
                  <a:pt x="200202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229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0102" y="430548"/>
                </a:moveTo>
                <a:lnTo>
                  <a:pt x="61234" y="422647"/>
                </a:lnTo>
                <a:lnTo>
                  <a:pt x="29405" y="401136"/>
                </a:lnTo>
                <a:lnTo>
                  <a:pt x="7898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898" y="61249"/>
                </a:lnTo>
                <a:lnTo>
                  <a:pt x="29405" y="29412"/>
                </a:lnTo>
                <a:lnTo>
                  <a:pt x="61234" y="7900"/>
                </a:lnTo>
                <a:lnTo>
                  <a:pt x="100102" y="0"/>
                </a:lnTo>
                <a:lnTo>
                  <a:pt x="141863" y="7900"/>
                </a:lnTo>
                <a:lnTo>
                  <a:pt x="175178" y="29412"/>
                </a:lnTo>
                <a:lnTo>
                  <a:pt x="197232" y="61249"/>
                </a:lnTo>
                <a:lnTo>
                  <a:pt x="205209" y="100127"/>
                </a:lnTo>
                <a:lnTo>
                  <a:pt x="205209" y="115146"/>
                </a:lnTo>
                <a:lnTo>
                  <a:pt x="175178" y="115146"/>
                </a:lnTo>
                <a:lnTo>
                  <a:pt x="175178" y="100127"/>
                </a:lnTo>
                <a:lnTo>
                  <a:pt x="169078" y="74391"/>
                </a:lnTo>
                <a:lnTo>
                  <a:pt x="152655" y="51941"/>
                </a:lnTo>
                <a:lnTo>
                  <a:pt x="128725" y="36061"/>
                </a:lnTo>
                <a:lnTo>
                  <a:pt x="100102" y="30038"/>
                </a:lnTo>
                <a:lnTo>
                  <a:pt x="74372" y="36061"/>
                </a:lnTo>
                <a:lnTo>
                  <a:pt x="51927" y="51941"/>
                </a:lnTo>
                <a:lnTo>
                  <a:pt x="36052" y="74391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052" y="353262"/>
                </a:lnTo>
                <a:lnTo>
                  <a:pt x="51927" y="375478"/>
                </a:lnTo>
                <a:lnTo>
                  <a:pt x="74372" y="390184"/>
                </a:lnTo>
                <a:lnTo>
                  <a:pt x="100102" y="395503"/>
                </a:lnTo>
                <a:lnTo>
                  <a:pt x="128725" y="390184"/>
                </a:lnTo>
                <a:lnTo>
                  <a:pt x="152655" y="375478"/>
                </a:lnTo>
                <a:lnTo>
                  <a:pt x="169078" y="353262"/>
                </a:lnTo>
                <a:lnTo>
                  <a:pt x="175178" y="325414"/>
                </a:lnTo>
                <a:lnTo>
                  <a:pt x="175178" y="315401"/>
                </a:lnTo>
                <a:lnTo>
                  <a:pt x="205209" y="315401"/>
                </a:lnTo>
                <a:lnTo>
                  <a:pt x="205209" y="330421"/>
                </a:lnTo>
                <a:lnTo>
                  <a:pt x="197232" y="369298"/>
                </a:lnTo>
                <a:lnTo>
                  <a:pt x="175178" y="401136"/>
                </a:lnTo>
                <a:lnTo>
                  <a:pt x="141863" y="422647"/>
                </a:lnTo>
                <a:lnTo>
                  <a:pt x="100102" y="430548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0653" y="1005271"/>
            <a:ext cx="205740" cy="431165"/>
          </a:xfrm>
          <a:custGeom>
            <a:avLst/>
            <a:gdLst/>
            <a:ahLst/>
            <a:cxnLst/>
            <a:rect l="l" t="t" r="r" b="b"/>
            <a:pathLst>
              <a:path w="205740" h="431165">
                <a:moveTo>
                  <a:pt x="105107" y="430548"/>
                </a:moveTo>
                <a:lnTo>
                  <a:pt x="63345" y="422647"/>
                </a:lnTo>
                <a:lnTo>
                  <a:pt x="30030" y="401136"/>
                </a:lnTo>
                <a:lnTo>
                  <a:pt x="7976" y="369298"/>
                </a:lnTo>
                <a:lnTo>
                  <a:pt x="0" y="330421"/>
                </a:lnTo>
                <a:lnTo>
                  <a:pt x="0" y="100127"/>
                </a:lnTo>
                <a:lnTo>
                  <a:pt x="7976" y="61249"/>
                </a:lnTo>
                <a:lnTo>
                  <a:pt x="30030" y="29412"/>
                </a:lnTo>
                <a:lnTo>
                  <a:pt x="63345" y="7900"/>
                </a:lnTo>
                <a:lnTo>
                  <a:pt x="105107" y="0"/>
                </a:lnTo>
                <a:lnTo>
                  <a:pt x="143975" y="7900"/>
                </a:lnTo>
                <a:lnTo>
                  <a:pt x="175804" y="29412"/>
                </a:lnTo>
                <a:lnTo>
                  <a:pt x="176227" y="30038"/>
                </a:lnTo>
                <a:lnTo>
                  <a:pt x="105107" y="30038"/>
                </a:lnTo>
                <a:lnTo>
                  <a:pt x="76484" y="35357"/>
                </a:lnTo>
                <a:lnTo>
                  <a:pt x="52553" y="50063"/>
                </a:lnTo>
                <a:lnTo>
                  <a:pt x="36130" y="72279"/>
                </a:lnTo>
                <a:lnTo>
                  <a:pt x="30030" y="100127"/>
                </a:lnTo>
                <a:lnTo>
                  <a:pt x="30030" y="325414"/>
                </a:lnTo>
                <a:lnTo>
                  <a:pt x="36130" y="355374"/>
                </a:lnTo>
                <a:lnTo>
                  <a:pt x="52553" y="377355"/>
                </a:lnTo>
                <a:lnTo>
                  <a:pt x="76484" y="390888"/>
                </a:lnTo>
                <a:lnTo>
                  <a:pt x="105107" y="395503"/>
                </a:lnTo>
                <a:lnTo>
                  <a:pt x="179608" y="395503"/>
                </a:lnTo>
                <a:lnTo>
                  <a:pt x="175804" y="401136"/>
                </a:lnTo>
                <a:lnTo>
                  <a:pt x="143975" y="422647"/>
                </a:lnTo>
                <a:lnTo>
                  <a:pt x="105107" y="430548"/>
                </a:lnTo>
                <a:close/>
              </a:path>
              <a:path w="205740" h="431165">
                <a:moveTo>
                  <a:pt x="179608" y="395503"/>
                </a:moveTo>
                <a:lnTo>
                  <a:pt x="105107" y="395503"/>
                </a:lnTo>
                <a:lnTo>
                  <a:pt x="130836" y="390888"/>
                </a:lnTo>
                <a:lnTo>
                  <a:pt x="153281" y="377355"/>
                </a:lnTo>
                <a:lnTo>
                  <a:pt x="169156" y="355374"/>
                </a:lnTo>
                <a:lnTo>
                  <a:pt x="175178" y="325414"/>
                </a:lnTo>
                <a:lnTo>
                  <a:pt x="175178" y="100127"/>
                </a:lnTo>
                <a:lnTo>
                  <a:pt x="169156" y="72279"/>
                </a:lnTo>
                <a:lnTo>
                  <a:pt x="153281" y="50063"/>
                </a:lnTo>
                <a:lnTo>
                  <a:pt x="130836" y="35357"/>
                </a:lnTo>
                <a:lnTo>
                  <a:pt x="105107" y="30038"/>
                </a:lnTo>
                <a:lnTo>
                  <a:pt x="176227" y="30038"/>
                </a:lnTo>
                <a:lnTo>
                  <a:pt x="197310" y="61249"/>
                </a:lnTo>
                <a:lnTo>
                  <a:pt x="205209" y="100127"/>
                </a:lnTo>
                <a:lnTo>
                  <a:pt x="205209" y="330421"/>
                </a:lnTo>
                <a:lnTo>
                  <a:pt x="197310" y="369298"/>
                </a:lnTo>
                <a:lnTo>
                  <a:pt x="179608" y="39550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070" y="1010279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5" y="420535"/>
                </a:moveTo>
                <a:lnTo>
                  <a:pt x="0" y="420535"/>
                </a:lnTo>
                <a:lnTo>
                  <a:pt x="0" y="0"/>
                </a:lnTo>
                <a:lnTo>
                  <a:pt x="35035" y="0"/>
                </a:lnTo>
                <a:lnTo>
                  <a:pt x="35035" y="420535"/>
                </a:lnTo>
                <a:close/>
              </a:path>
              <a:path w="225425" h="421005">
                <a:moveTo>
                  <a:pt x="190194" y="420535"/>
                </a:moveTo>
                <a:lnTo>
                  <a:pt x="165168" y="420535"/>
                </a:lnTo>
                <a:lnTo>
                  <a:pt x="35035" y="0"/>
                </a:lnTo>
                <a:lnTo>
                  <a:pt x="60061" y="0"/>
                </a:lnTo>
                <a:lnTo>
                  <a:pt x="190194" y="420535"/>
                </a:lnTo>
                <a:close/>
              </a:path>
              <a:path w="225425" h="421005">
                <a:moveTo>
                  <a:pt x="225229" y="420535"/>
                </a:moveTo>
                <a:lnTo>
                  <a:pt x="190194" y="420535"/>
                </a:lnTo>
                <a:lnTo>
                  <a:pt x="190194" y="0"/>
                </a:lnTo>
                <a:lnTo>
                  <a:pt x="225229" y="0"/>
                </a:lnTo>
                <a:lnTo>
                  <a:pt x="225229" y="4205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6495" y="1957171"/>
            <a:ext cx="8686799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9600" b="1" cap="small" dirty="0">
                <a:solidFill>
                  <a:srgbClr val="3D3DE4"/>
                </a:solidFill>
                <a:latin typeface="+mj-lt"/>
              </a:rPr>
              <a:t>Limits of Economic Policy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14A8F30-51EE-4F24-9243-FA1732F35263}"/>
              </a:ext>
            </a:extLst>
          </p:cNvPr>
          <p:cNvSpPr txBox="1">
            <a:spLocks/>
          </p:cNvSpPr>
          <p:nvPr/>
        </p:nvSpPr>
        <p:spPr>
          <a:xfrm>
            <a:off x="419762" y="5257800"/>
            <a:ext cx="10553037" cy="12442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kern="0" dirty="0">
                <a:solidFill>
                  <a:srgbClr val="3D3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endParaRPr lang="cs-CZ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06628"/>
            <a:ext cx="1066927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The</a:t>
            </a:r>
            <a:r>
              <a:rPr sz="3900" spc="-5" dirty="0"/>
              <a:t> </a:t>
            </a:r>
            <a:r>
              <a:rPr sz="3900" dirty="0"/>
              <a:t>limits</a:t>
            </a:r>
            <a:r>
              <a:rPr sz="3900" spc="10" dirty="0"/>
              <a:t> </a:t>
            </a:r>
            <a:r>
              <a:rPr sz="3900" dirty="0"/>
              <a:t>of</a:t>
            </a:r>
            <a:r>
              <a:rPr sz="3900" spc="-10" dirty="0"/>
              <a:t> </a:t>
            </a:r>
            <a:r>
              <a:rPr sz="3900" dirty="0"/>
              <a:t>knowledge:</a:t>
            </a:r>
            <a:r>
              <a:rPr sz="3900" spc="15" dirty="0"/>
              <a:t> </a:t>
            </a:r>
            <a:r>
              <a:rPr sz="3900" dirty="0"/>
              <a:t>uncertainty</a:t>
            </a:r>
            <a:r>
              <a:rPr sz="3900" spc="10" dirty="0"/>
              <a:t> </a:t>
            </a:r>
            <a:r>
              <a:rPr sz="3900" dirty="0"/>
              <a:t>and </a:t>
            </a:r>
            <a:r>
              <a:rPr sz="3900" spc="-20" dirty="0"/>
              <a:t>risk</a:t>
            </a:r>
            <a:endParaRPr sz="39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10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70685"/>
            <a:ext cx="10705465" cy="4178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6350" indent="-180340" algn="l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  <a:tab pos="2162810" algn="l"/>
                <a:tab pos="2554605" algn="l"/>
                <a:tab pos="3167380" algn="l"/>
                <a:tab pos="3945890" algn="l"/>
                <a:tab pos="4374515" algn="l"/>
                <a:tab pos="5520690" algn="l"/>
                <a:tab pos="6133465" algn="l"/>
                <a:tab pos="8421370" algn="l"/>
                <a:tab pos="8849360" algn="l"/>
                <a:tab pos="9811385" algn="l"/>
              </a:tabLst>
            </a:pPr>
            <a:r>
              <a:rPr lang="cs-CZ" sz="2600" spc="-10" dirty="0">
                <a:latin typeface="Arial"/>
                <a:cs typeface="Arial"/>
              </a:rPr>
              <a:t> A g</a:t>
            </a:r>
            <a:r>
              <a:rPr sz="2600" spc="-10" dirty="0" err="1">
                <a:latin typeface="Arial"/>
                <a:cs typeface="Arial"/>
              </a:rPr>
              <a:t>overnment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is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not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able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predict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10" dirty="0">
                <a:latin typeface="Arial"/>
                <a:cs typeface="Arial"/>
              </a:rPr>
              <a:t>consequences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0" dirty="0">
                <a:latin typeface="Arial"/>
                <a:cs typeface="Arial"/>
              </a:rPr>
              <a:t>some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10" dirty="0">
                <a:latin typeface="Arial"/>
                <a:cs typeface="Arial"/>
              </a:rPr>
              <a:t>action exactly</a:t>
            </a:r>
            <a:endParaRPr sz="2600" dirty="0">
              <a:latin typeface="Arial"/>
              <a:cs typeface="Arial"/>
            </a:endParaRPr>
          </a:p>
          <a:p>
            <a:pPr marL="265430">
              <a:lnSpc>
                <a:spcPts val="2070"/>
              </a:lnSpc>
            </a:pPr>
            <a:r>
              <a:rPr sz="1900" dirty="0">
                <a:latin typeface="Arial"/>
                <a:cs typeface="Arial"/>
              </a:rPr>
              <a:t>=&gt;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uncertainty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about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adequate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choice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policy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tools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192405" marR="5080" indent="-180340">
              <a:lnSpc>
                <a:spcPct val="140100"/>
              </a:lnSpc>
              <a:spcBef>
                <a:spcPts val="143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government</a:t>
            </a:r>
            <a:r>
              <a:rPr sz="2600" spc="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does</a:t>
            </a:r>
            <a:r>
              <a:rPr sz="2600" spc="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information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take</a:t>
            </a:r>
            <a:r>
              <a:rPr sz="2600" spc="1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action,</a:t>
            </a:r>
            <a:r>
              <a:rPr sz="2600" spc="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but</a:t>
            </a:r>
            <a:r>
              <a:rPr lang="cs-CZ" sz="2600" dirty="0">
                <a:latin typeface="Arial"/>
                <a:cs typeface="Arial"/>
              </a:rPr>
              <a:t> </a:t>
            </a:r>
            <a:r>
              <a:rPr lang="cs-CZ" sz="2600" dirty="0" err="1">
                <a:latin typeface="Arial"/>
                <a:cs typeface="Arial"/>
              </a:rPr>
              <a:t>it</a:t>
            </a:r>
            <a:r>
              <a:rPr sz="2600" spc="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cannot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wait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 it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information.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9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28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policy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decisions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irreversible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consequences</a:t>
            </a:r>
            <a:endParaRPr sz="26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90"/>
              </a:spcBef>
            </a:pPr>
            <a:r>
              <a:rPr sz="1900" dirty="0">
                <a:latin typeface="Arial"/>
                <a:cs typeface="Arial"/>
              </a:rPr>
              <a:t>=&gt;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e.g.,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joining</a:t>
            </a:r>
            <a:r>
              <a:rPr sz="1900" spc="-10" dirty="0">
                <a:latin typeface="Arial"/>
                <a:cs typeface="Arial"/>
              </a:rPr>
              <a:t> Eurozone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7542" y="591388"/>
            <a:ext cx="490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Uncertainty</a:t>
            </a:r>
            <a:r>
              <a:rPr sz="4000" b="1" spc="-1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4000" b="1" spc="-1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00DC"/>
                </a:solidFill>
                <a:latin typeface="Arial"/>
                <a:cs typeface="Arial"/>
              </a:rPr>
              <a:t>risk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4745" y="4550359"/>
            <a:ext cx="3239770" cy="993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900"/>
              </a:lnSpc>
              <a:spcBef>
                <a:spcPts val="95"/>
              </a:spcBef>
            </a:pPr>
            <a:r>
              <a:rPr sz="2400" dirty="0">
                <a:latin typeface="Tahoma"/>
                <a:cs typeface="Tahoma"/>
              </a:rPr>
              <a:t>Exchange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rate: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2</a:t>
            </a:r>
            <a:r>
              <a:rPr lang="cs-CZ" sz="2400" spc="-20" dirty="0">
                <a:latin typeface="Tahoma"/>
                <a:cs typeface="Tahoma"/>
              </a:rPr>
              <a:t>4</a:t>
            </a:r>
            <a:r>
              <a:rPr sz="2400" spc="-20" dirty="0">
                <a:latin typeface="Tahoma"/>
                <a:cs typeface="Tahoma"/>
              </a:rPr>
              <a:t>,</a:t>
            </a:r>
            <a:r>
              <a:rPr lang="cs-CZ" sz="2400" spc="-20" dirty="0">
                <a:latin typeface="Tahoma"/>
                <a:cs typeface="Tahoma"/>
              </a:rPr>
              <a:t>6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Crude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oil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Brent: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lang="cs-CZ" sz="2400" spc="-25" dirty="0">
                <a:latin typeface="Tahoma"/>
                <a:cs typeface="Tahoma"/>
              </a:rPr>
              <a:t>91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USD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11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72CC9676-1DBC-412B-AE8C-A54E1F2B1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85431"/>
              </p:ext>
            </p:extLst>
          </p:nvPr>
        </p:nvGraphicFramePr>
        <p:xfrm>
          <a:off x="458661" y="1183988"/>
          <a:ext cx="7615237" cy="48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8984160" imgH="5745600" progId="PBrush">
                  <p:embed/>
                </p:oleObj>
              </mc:Choice>
              <mc:Fallback>
                <p:oleObj name="Bitmap Image" r:id="rId8" imgW="8984160" imgH="5745600" progId="PBrush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72CC9676-1DBC-412B-AE8C-A54E1F2B1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661" y="1183988"/>
                        <a:ext cx="7615237" cy="48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22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Current</a:t>
            </a:r>
            <a:r>
              <a:rPr spc="-105" dirty="0"/>
              <a:t> </a:t>
            </a:r>
            <a:r>
              <a:rPr dirty="0"/>
              <a:t>forecast</a:t>
            </a:r>
            <a:r>
              <a:rPr spc="-110" dirty="0"/>
              <a:t> </a:t>
            </a:r>
            <a:r>
              <a:rPr dirty="0"/>
              <a:t>risks</a:t>
            </a:r>
            <a:r>
              <a:rPr spc="-130" dirty="0"/>
              <a:t> </a:t>
            </a:r>
            <a:r>
              <a:rPr dirty="0"/>
              <a:t>and</a:t>
            </a:r>
            <a:r>
              <a:rPr spc="-125" dirty="0"/>
              <a:t> </a:t>
            </a:r>
            <a:r>
              <a:rPr spc="-10" dirty="0"/>
              <a:t>uncertainty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8597"/>
            <a:ext cx="6383630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0" u="none" strike="noStrike" baseline="0" dirty="0">
                <a:latin typeface="Arial"/>
                <a:cs typeface="Arial"/>
              </a:rPr>
              <a:t>C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of natural gas supplies from Russia</a:t>
            </a:r>
          </a:p>
          <a:p>
            <a:pPr algn="l"/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to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Union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cs-CZ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nflation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iscal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cs-CZ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abour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of refugees from Ukraine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Overvaluation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residential</a:t>
            </a:r>
            <a:endParaRPr lang="cs-CZ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endParaRPr lang="cs-CZ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9272" y="2603386"/>
            <a:ext cx="3076575" cy="25343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12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335770" cy="1144270"/>
          </a:xfrm>
        </p:spPr>
        <p:txBody>
          <a:bodyPr vert="horz" wrap="square" lIns="0" tIns="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cs-CZ" b="1" i="0">
                <a:latin typeface="Arial"/>
                <a:ea typeface="+mj-ea"/>
                <a:cs typeface="Arial"/>
              </a:rPr>
              <a:t>Time</a:t>
            </a:r>
            <a:r>
              <a:rPr lang="cs-CZ" b="1" i="0" spc="-90">
                <a:latin typeface="Arial"/>
                <a:ea typeface="+mj-ea"/>
                <a:cs typeface="Arial"/>
              </a:rPr>
              <a:t> </a:t>
            </a:r>
            <a:r>
              <a:rPr lang="cs-CZ" b="1" i="0" spc="-20">
                <a:latin typeface="Arial"/>
                <a:ea typeface="+mj-ea"/>
                <a:cs typeface="Arial"/>
              </a:rPr>
              <a:t>lags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8CC278-2325-2D05-BCC8-43BB409F6F9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53998"/>
          </a:xfrm>
        </p:spPr>
        <p:txBody>
          <a:bodyPr/>
          <a:lstStyle/>
          <a:p>
            <a:r>
              <a:rPr lang="en-US" dirty="0"/>
              <a:t>Monetary Policy – 18 months</a:t>
            </a:r>
          </a:p>
          <a:p>
            <a:endParaRPr lang="en-US" dirty="0"/>
          </a:p>
        </p:txBody>
      </p:sp>
      <p:sp>
        <p:nvSpPr>
          <p:cNvPr id="4" name="object 4" hidden="1"/>
          <p:cNvSpPr txBox="1">
            <a:spLocks noGrp="1"/>
          </p:cNvSpPr>
          <p:nvPr>
            <p:ph type="sldNum" sz="quarter" idx="7"/>
          </p:nvPr>
        </p:nvSpPr>
        <p:spPr>
          <a:xfrm>
            <a:off x="375818" y="6261413"/>
            <a:ext cx="208407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spcAft>
                <a:spcPts val="600"/>
              </a:spcAft>
              <a:tabLst>
                <a:tab pos="344170" algn="l"/>
              </a:tabLst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  <a:spcAft>
                  <a:spcPts val="600"/>
                </a:spcAft>
                <a:tabLst>
                  <a:tab pos="344170" algn="l"/>
                </a:tabLst>
              </a:pPr>
              <a:t>13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  <a:endParaRPr lang="cs-CZ" spc="-1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6785EA1-9DAA-08C2-2CE6-4712A435E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020508"/>
              </p:ext>
            </p:extLst>
          </p:nvPr>
        </p:nvGraphicFramePr>
        <p:xfrm>
          <a:off x="609600" y="1577340"/>
          <a:ext cx="530352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8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30" dirty="0"/>
              <a:t> </a:t>
            </a:r>
            <a:r>
              <a:rPr sz="3600" dirty="0"/>
              <a:t>limits</a:t>
            </a:r>
            <a:r>
              <a:rPr sz="3600" spc="-35" dirty="0"/>
              <a:t> </a:t>
            </a:r>
            <a:r>
              <a:rPr sz="3600" dirty="0"/>
              <a:t>of</a:t>
            </a:r>
            <a:r>
              <a:rPr sz="3600" spc="-25" dirty="0"/>
              <a:t> </a:t>
            </a:r>
            <a:r>
              <a:rPr sz="3600" dirty="0"/>
              <a:t>confidence:</a:t>
            </a:r>
            <a:r>
              <a:rPr sz="3600" spc="-30" dirty="0"/>
              <a:t> </a:t>
            </a:r>
            <a:r>
              <a:rPr sz="3600" dirty="0"/>
              <a:t>credibility</a:t>
            </a:r>
            <a:r>
              <a:rPr sz="3600" spc="-15" dirty="0"/>
              <a:t> </a:t>
            </a:r>
            <a:r>
              <a:rPr sz="3600" spc="-10" dirty="0"/>
              <a:t>problems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14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66646"/>
            <a:ext cx="10707370" cy="3187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6350" indent="-180340" algn="just">
              <a:lnSpc>
                <a:spcPct val="150100"/>
              </a:lnSpc>
              <a:spcBef>
                <a:spcPts val="100"/>
              </a:spcBef>
              <a:buClr>
                <a:srgbClr val="0000DC"/>
              </a:buClr>
              <a:buFont typeface="Arial"/>
              <a:buChar char="—"/>
              <a:tabLst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A</a:t>
            </a:r>
            <a:r>
              <a:rPr sz="2800" dirty="0">
                <a:latin typeface="Arial"/>
                <a:cs typeface="Arial"/>
              </a:rPr>
              <a:t>rise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intertemporal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inconsistency</a:t>
            </a:r>
            <a:r>
              <a:rPr lang="cs-CZ" sz="2800" dirty="0">
                <a:latin typeface="Arial"/>
                <a:cs typeface="Arial"/>
              </a:rPr>
              <a:t> = </a:t>
            </a:r>
            <a:r>
              <a:rPr lang="cs-CZ" sz="2800" dirty="0" err="1">
                <a:solidFill>
                  <a:srgbClr val="0000DC"/>
                </a:solidFill>
                <a:latin typeface="Arial"/>
                <a:cs typeface="Arial"/>
              </a:rPr>
              <a:t>time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dirty="0" err="1">
                <a:solidFill>
                  <a:srgbClr val="0000DC"/>
                </a:solidFill>
                <a:latin typeface="Arial"/>
                <a:cs typeface="Arial"/>
              </a:rPr>
              <a:t>inconsistency</a:t>
            </a:r>
            <a:endParaRPr lang="cs-CZ"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lang="cs-CZ" sz="4350" dirty="0">
              <a:latin typeface="Arial"/>
              <a:cs typeface="Arial"/>
            </a:endParaRPr>
          </a:p>
          <a:p>
            <a:pPr marL="12065" marR="5080" algn="just">
              <a:lnSpc>
                <a:spcPct val="150000"/>
              </a:lnSpc>
              <a:buClr>
                <a:srgbClr val="0000DC"/>
              </a:buClr>
              <a:tabLst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= a t</a:t>
            </a:r>
            <a:r>
              <a:rPr lang="en-US" sz="2800" dirty="0" err="1">
                <a:latin typeface="Arial"/>
                <a:cs typeface="Arial"/>
              </a:rPr>
              <a:t>emptation</a:t>
            </a:r>
            <a:r>
              <a:rPr lang="en-US" sz="2800" spc="30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3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government</a:t>
            </a:r>
            <a:r>
              <a:rPr lang="en-US" sz="2800" spc="3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30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mislead</a:t>
            </a:r>
            <a:r>
              <a:rPr lang="en-US" sz="2800" spc="315" dirty="0">
                <a:latin typeface="Arial"/>
                <a:cs typeface="Arial"/>
              </a:rPr>
              <a:t> </a:t>
            </a:r>
            <a:r>
              <a:rPr lang="cs-CZ" sz="2800" spc="315" dirty="0" err="1">
                <a:latin typeface="Arial"/>
                <a:cs typeface="Arial"/>
              </a:rPr>
              <a:t>private</a:t>
            </a:r>
            <a:r>
              <a:rPr lang="en-US" sz="2800" spc="-4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agents</a:t>
            </a:r>
            <a:r>
              <a:rPr lang="en-US" sz="2800" spc="48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48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48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name</a:t>
            </a:r>
            <a:r>
              <a:rPr lang="en-US" sz="2800" spc="48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46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general</a:t>
            </a:r>
            <a:r>
              <a:rPr lang="en-US" sz="2800" spc="48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interest</a:t>
            </a:r>
            <a:r>
              <a:rPr lang="cs-CZ" sz="2800" dirty="0">
                <a:latin typeface="Arial"/>
                <a:cs typeface="Arial"/>
              </a:rPr>
              <a:t>     </a:t>
            </a:r>
            <a:r>
              <a:rPr lang="en-US" sz="2800" spc="48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ex</a:t>
            </a:r>
            <a:r>
              <a:rPr lang="en-US" sz="2800" i="1" spc="480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post</a:t>
            </a:r>
            <a:r>
              <a:rPr lang="en-US" sz="2800" i="1" spc="46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475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ex</a:t>
            </a:r>
            <a:r>
              <a:rPr lang="en-US" sz="2800" i="1" spc="480" dirty="0">
                <a:latin typeface="Arial"/>
                <a:cs typeface="Arial"/>
              </a:rPr>
              <a:t> </a:t>
            </a:r>
            <a:r>
              <a:rPr lang="en-US" sz="2800" i="1" spc="-20" dirty="0">
                <a:latin typeface="Arial"/>
                <a:cs typeface="Arial"/>
              </a:rPr>
              <a:t>ante </a:t>
            </a:r>
            <a:r>
              <a:rPr lang="en-US" sz="2800" dirty="0">
                <a:latin typeface="Arial"/>
                <a:cs typeface="Arial"/>
              </a:rPr>
              <a:t>optimal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policies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do</a:t>
            </a:r>
            <a:r>
              <a:rPr lang="en-US" sz="2800" spc="-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not</a:t>
            </a:r>
            <a:r>
              <a:rPr lang="en-US" sz="2800" spc="-6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coincide.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D6CEF32-FED9-4D23-8F6A-825B1C9B4BF5}"/>
              </a:ext>
            </a:extLst>
          </p:cNvPr>
          <p:cNvSpPr/>
          <p:nvPr/>
        </p:nvSpPr>
        <p:spPr>
          <a:xfrm>
            <a:off x="4953000" y="3733800"/>
            <a:ext cx="5334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8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30" dirty="0"/>
              <a:t> </a:t>
            </a:r>
            <a:r>
              <a:rPr sz="3600" dirty="0"/>
              <a:t>limits</a:t>
            </a:r>
            <a:r>
              <a:rPr sz="3600" spc="-35" dirty="0"/>
              <a:t> </a:t>
            </a:r>
            <a:r>
              <a:rPr sz="3600" dirty="0"/>
              <a:t>of</a:t>
            </a:r>
            <a:r>
              <a:rPr sz="3600" spc="-25" dirty="0"/>
              <a:t> </a:t>
            </a:r>
            <a:r>
              <a:rPr sz="3600" dirty="0"/>
              <a:t>confidence:</a:t>
            </a:r>
            <a:r>
              <a:rPr sz="3600" spc="-30" dirty="0"/>
              <a:t> </a:t>
            </a:r>
            <a:r>
              <a:rPr sz="3600" dirty="0"/>
              <a:t>credibility</a:t>
            </a:r>
            <a:r>
              <a:rPr sz="3600" spc="-15" dirty="0"/>
              <a:t> </a:t>
            </a:r>
            <a:r>
              <a:rPr sz="3600" spc="-10" dirty="0"/>
              <a:t>problems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15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31670"/>
            <a:ext cx="10707370" cy="4268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 algn="just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0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Example:</a:t>
            </a:r>
            <a:r>
              <a:rPr sz="2000" spc="190" dirty="0">
                <a:latin typeface="Arial"/>
                <a:cs typeface="Arial"/>
              </a:rPr>
              <a:t>  </a:t>
            </a:r>
            <a:endParaRPr lang="cs-CZ" sz="2000" spc="19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30000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3040" algn="l"/>
              </a:tabLst>
            </a:pPr>
            <a:r>
              <a:rPr lang="cs-CZ" sz="2000" spc="190" dirty="0">
                <a:latin typeface="Arial"/>
                <a:cs typeface="Arial"/>
              </a:rPr>
              <a:t> A g</a:t>
            </a:r>
            <a:r>
              <a:rPr sz="2000" dirty="0" err="1">
                <a:latin typeface="Arial"/>
                <a:cs typeface="Arial"/>
              </a:rPr>
              <a:t>overnment</a:t>
            </a:r>
            <a:r>
              <a:rPr sz="2000" spc="19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announces</a:t>
            </a:r>
            <a:r>
              <a:rPr sz="2000" spc="195" dirty="0">
                <a:latin typeface="Arial"/>
                <a:cs typeface="Arial"/>
              </a:rPr>
              <a:t>  </a:t>
            </a:r>
            <a:r>
              <a:rPr lang="cs-CZ" sz="2000" spc="195" dirty="0">
                <a:latin typeface="Arial"/>
                <a:cs typeface="Arial"/>
              </a:rPr>
              <a:t>a </a:t>
            </a:r>
            <a:r>
              <a:rPr lang="cs-CZ" sz="2000" spc="195" dirty="0" err="1">
                <a:latin typeface="Arial"/>
                <a:cs typeface="Arial"/>
              </a:rPr>
              <a:t>decrease</a:t>
            </a:r>
            <a:r>
              <a:rPr lang="cs-CZ" sz="2000" spc="195" dirty="0">
                <a:latin typeface="Arial"/>
                <a:cs typeface="Arial"/>
              </a:rPr>
              <a:t> </a:t>
            </a:r>
            <a:r>
              <a:rPr lang="cs-CZ" sz="2000" spc="195" dirty="0" err="1">
                <a:latin typeface="Arial"/>
                <a:cs typeface="Arial"/>
              </a:rPr>
              <a:t>of</a:t>
            </a:r>
            <a:r>
              <a:rPr sz="2000" spc="18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taxes</a:t>
            </a:r>
            <a:r>
              <a:rPr sz="2000" spc="20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19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19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capital</a:t>
            </a:r>
            <a:r>
              <a:rPr sz="2000" spc="19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94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encourage </a:t>
            </a:r>
            <a:r>
              <a:rPr sz="2000" dirty="0">
                <a:latin typeface="Arial"/>
                <a:cs typeface="Arial"/>
              </a:rPr>
              <a:t>investment.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cs-CZ" sz="2000" spc="-25" dirty="0" err="1">
                <a:latin typeface="Arial"/>
                <a:cs typeface="Arial"/>
              </a:rPr>
              <a:t>it</a:t>
            </a:r>
            <a:r>
              <a:rPr lang="cs-CZ" sz="2000" spc="-25" dirty="0">
                <a:latin typeface="Arial"/>
                <a:cs typeface="Arial"/>
              </a:rPr>
              <a:t> </a:t>
            </a:r>
            <a:r>
              <a:rPr lang="cs-CZ" sz="2000" spc="-25" dirty="0" err="1">
                <a:latin typeface="Arial"/>
                <a:cs typeface="Arial"/>
              </a:rPr>
              <a:t>abandons</a:t>
            </a:r>
            <a:r>
              <a:rPr lang="cs-CZ" sz="2000" spc="-25" dirty="0">
                <a:latin typeface="Arial"/>
                <a:cs typeface="Arial"/>
              </a:rPr>
              <a:t> </a:t>
            </a:r>
            <a:r>
              <a:rPr lang="cs-CZ" sz="2000" spc="-25" dirty="0" err="1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promise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because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socially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ex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post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public </a:t>
            </a:r>
            <a:r>
              <a:rPr sz="2000" dirty="0">
                <a:latin typeface="Arial"/>
                <a:cs typeface="Arial"/>
              </a:rPr>
              <a:t>goods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taxing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capital.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result?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Another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monetary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exchange-</a:t>
            </a:r>
            <a:r>
              <a:rPr sz="2000" dirty="0">
                <a:latin typeface="Arial"/>
                <a:cs typeface="Arial"/>
              </a:rPr>
              <a:t>rate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debt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315"/>
              </a:spcBef>
              <a:buClr>
                <a:srgbClr val="0000DC"/>
              </a:buClr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			</a:t>
            </a:r>
            <a:r>
              <a:rPr sz="2000" dirty="0">
                <a:latin typeface="Arial"/>
                <a:cs typeface="Arial"/>
              </a:rPr>
              <a:t>Unfulfilled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promises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undermine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confidence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hamper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effectiveness.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31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How</a:t>
            </a:r>
            <a:r>
              <a:rPr sz="28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can</a:t>
            </a:r>
            <a:r>
              <a:rPr sz="28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the</a:t>
            </a:r>
            <a:r>
              <a:rPr sz="28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credibility</a:t>
            </a:r>
            <a:r>
              <a:rPr sz="28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problem</a:t>
            </a:r>
            <a:r>
              <a:rPr sz="2800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solved?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D862724-18D1-40AA-BB75-ECAD07001BB3}"/>
              </a:ext>
            </a:extLst>
          </p:cNvPr>
          <p:cNvSpPr/>
          <p:nvPr/>
        </p:nvSpPr>
        <p:spPr>
          <a:xfrm>
            <a:off x="779170" y="4572000"/>
            <a:ext cx="5334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883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30" dirty="0"/>
              <a:t> </a:t>
            </a:r>
            <a:r>
              <a:rPr sz="3600" dirty="0"/>
              <a:t>limits</a:t>
            </a:r>
            <a:r>
              <a:rPr sz="3600" spc="-35" dirty="0"/>
              <a:t> </a:t>
            </a:r>
            <a:r>
              <a:rPr sz="3600" dirty="0"/>
              <a:t>of</a:t>
            </a:r>
            <a:r>
              <a:rPr sz="3600" spc="-25" dirty="0"/>
              <a:t> </a:t>
            </a:r>
            <a:r>
              <a:rPr sz="3600" dirty="0"/>
              <a:t>confidence:</a:t>
            </a:r>
            <a:r>
              <a:rPr sz="3600" spc="-30" dirty="0"/>
              <a:t> </a:t>
            </a:r>
            <a:r>
              <a:rPr sz="3600" dirty="0"/>
              <a:t>credibility</a:t>
            </a:r>
            <a:r>
              <a:rPr sz="3600" spc="-15" dirty="0"/>
              <a:t> </a:t>
            </a:r>
            <a:r>
              <a:rPr sz="3600" spc="-10" dirty="0"/>
              <a:t>problems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16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10311130" cy="2712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Solutions: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6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Delegation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independent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agencies: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central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banks,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regulatory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agencies,…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Banish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discretionary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policies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policy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rules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inflation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targeting,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fiscal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rules, </a:t>
            </a:r>
            <a:r>
              <a:rPr sz="2000" dirty="0">
                <a:latin typeface="Arial"/>
                <a:cs typeface="Arial"/>
              </a:rPr>
              <a:t>agreements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promotion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investments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Transparency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187940" cy="114427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90"/>
              </a:spcBef>
            </a:pPr>
            <a:r>
              <a:rPr dirty="0"/>
              <a:t>Examples</a:t>
            </a:r>
            <a:r>
              <a:rPr spc="-105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Agreement</a:t>
            </a:r>
            <a:r>
              <a:rPr spc="-80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10" dirty="0"/>
              <a:t>promotion </a:t>
            </a:r>
            <a:r>
              <a:rPr dirty="0"/>
              <a:t>and</a:t>
            </a:r>
            <a:r>
              <a:rPr spc="-114" dirty="0"/>
              <a:t> </a:t>
            </a:r>
            <a:r>
              <a:rPr dirty="0"/>
              <a:t>protection</a:t>
            </a:r>
            <a:r>
              <a:rPr spc="-10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10" dirty="0"/>
              <a:t>investments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894332"/>
            <a:ext cx="2777907" cy="41391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7867" y="1905502"/>
            <a:ext cx="3017024" cy="4367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0164" y="1802892"/>
            <a:ext cx="3147060" cy="43357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17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83858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30" dirty="0"/>
              <a:t> </a:t>
            </a:r>
            <a:r>
              <a:rPr sz="3600" dirty="0"/>
              <a:t>limits</a:t>
            </a:r>
            <a:r>
              <a:rPr sz="3600" spc="-25" dirty="0"/>
              <a:t> </a:t>
            </a:r>
            <a:r>
              <a:rPr sz="3600" dirty="0"/>
              <a:t>of</a:t>
            </a:r>
            <a:r>
              <a:rPr sz="3600" spc="-20" dirty="0"/>
              <a:t> </a:t>
            </a:r>
            <a:r>
              <a:rPr sz="3600" dirty="0"/>
              <a:t>confidence:</a:t>
            </a:r>
            <a:r>
              <a:rPr sz="3600" spc="-20" dirty="0"/>
              <a:t> </a:t>
            </a:r>
            <a:r>
              <a:rPr sz="3600" dirty="0"/>
              <a:t>moral</a:t>
            </a:r>
            <a:r>
              <a:rPr sz="3600" spc="-30" dirty="0"/>
              <a:t> </a:t>
            </a:r>
            <a:r>
              <a:rPr sz="3600" spc="-10" dirty="0"/>
              <a:t>hazard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18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8628"/>
            <a:ext cx="10708005" cy="3851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  <a:tab pos="1381125" algn="l"/>
                <a:tab pos="2757170" algn="l"/>
                <a:tab pos="4424680" algn="l"/>
                <a:tab pos="5448935" algn="l"/>
                <a:tab pos="6546215" algn="l"/>
                <a:tab pos="8361680" algn="l"/>
                <a:tab pos="8945245" algn="l"/>
              </a:tabLst>
            </a:pPr>
            <a:r>
              <a:rPr lang="cs-CZ" sz="2600" spc="-10" dirty="0">
                <a:latin typeface="Arial"/>
                <a:cs typeface="Arial"/>
              </a:rPr>
              <a:t> A</a:t>
            </a:r>
            <a:r>
              <a:rPr sz="2600" spc="-10" dirty="0">
                <a:latin typeface="Arial"/>
                <a:cs typeface="Arial"/>
              </a:rPr>
              <a:t>rise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0" dirty="0">
                <a:latin typeface="Arial"/>
                <a:cs typeface="Arial"/>
              </a:rPr>
              <a:t>when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probability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government </a:t>
            </a:r>
            <a:r>
              <a:rPr sz="2600" dirty="0">
                <a:latin typeface="Arial"/>
                <a:cs typeface="Arial"/>
              </a:rPr>
              <a:t>intervention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private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behavior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induces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taking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DC"/>
              </a:buClr>
              <a:buFont typeface="Arial"/>
              <a:buChar char="—"/>
            </a:pPr>
            <a:endParaRPr sz="4050" dirty="0">
              <a:latin typeface="Arial"/>
              <a:cs typeface="Arial"/>
            </a:endParaRPr>
          </a:p>
          <a:p>
            <a:pPr marL="192405" marR="6350" indent="-180340">
              <a:lnSpc>
                <a:spcPct val="150100"/>
              </a:lnSpc>
              <a:buClr>
                <a:srgbClr val="0000DC"/>
              </a:buClr>
              <a:buFont typeface="Arial"/>
              <a:buChar char="—"/>
              <a:tabLst>
                <a:tab pos="192405" algn="l"/>
                <a:tab pos="193040" algn="l"/>
                <a:tab pos="1891664" algn="l"/>
                <a:tab pos="2618740" algn="l"/>
                <a:tab pos="4652010" algn="l"/>
                <a:tab pos="5066665" algn="l"/>
                <a:tab pos="6602730" algn="l"/>
                <a:tab pos="8194040" algn="l"/>
                <a:tab pos="8902700" algn="l"/>
                <a:tab pos="9338945" algn="l"/>
                <a:tab pos="10416540" algn="l"/>
              </a:tabLst>
            </a:pPr>
            <a:r>
              <a:rPr lang="cs-CZ" sz="2600" i="1" spc="-10" dirty="0"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rgbClr val="0000DC"/>
                </a:solidFill>
                <a:latin typeface="Arial"/>
                <a:cs typeface="Arial"/>
              </a:rPr>
              <a:t>Examples</a:t>
            </a:r>
            <a:r>
              <a:rPr sz="2600" i="1" spc="-10" dirty="0">
                <a:latin typeface="Arial"/>
                <a:cs typeface="Arial"/>
              </a:rPr>
              <a:t>:</a:t>
            </a:r>
            <a:r>
              <a:rPr sz="2600" i="1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IMF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interventions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in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emerging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countries,</a:t>
            </a:r>
            <a:r>
              <a:rPr lang="cs-CZ" sz="2600" spc="-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role</a:t>
            </a:r>
            <a:r>
              <a:rPr lang="cs-CZ" sz="2600" spc="-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lang="cs-CZ"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lender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dirty="0">
                <a:latin typeface="Arial"/>
                <a:cs typeface="Arial"/>
              </a:rPr>
              <a:t>last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resort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central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bank,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public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insurance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schemes…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9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How</a:t>
            </a:r>
            <a:r>
              <a:rPr lang="en-US" sz="24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can</a:t>
            </a:r>
            <a:r>
              <a:rPr lang="en-US" sz="24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the</a:t>
            </a:r>
            <a:r>
              <a:rPr lang="en-US" sz="24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credibility</a:t>
            </a:r>
            <a:r>
              <a:rPr lang="en-US" sz="24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problem</a:t>
            </a:r>
            <a:r>
              <a:rPr lang="en-US" sz="2400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DC"/>
                </a:solidFill>
                <a:latin typeface="Arial"/>
                <a:cs typeface="Arial"/>
              </a:rPr>
              <a:t>be</a:t>
            </a:r>
            <a:r>
              <a:rPr lang="en-US" sz="24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0000DC"/>
                </a:solidFill>
                <a:latin typeface="Arial"/>
                <a:cs typeface="Arial"/>
              </a:rPr>
              <a:t>solved?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314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30" dirty="0"/>
              <a:t> </a:t>
            </a:r>
            <a:r>
              <a:rPr dirty="0"/>
              <a:t>limits</a:t>
            </a:r>
            <a:r>
              <a:rPr spc="-105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dirty="0"/>
              <a:t>confidence:</a:t>
            </a:r>
            <a:r>
              <a:rPr spc="-100" dirty="0"/>
              <a:t> </a:t>
            </a:r>
            <a:r>
              <a:rPr dirty="0"/>
              <a:t>moral</a:t>
            </a:r>
            <a:r>
              <a:rPr spc="-114" dirty="0"/>
              <a:t> </a:t>
            </a:r>
            <a:r>
              <a:rPr spc="-10" dirty="0"/>
              <a:t>hazard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8553" y="1889618"/>
            <a:ext cx="4834286" cy="35785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9170" y="1556130"/>
            <a:ext cx="10998200" cy="1087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The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impact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supplementary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health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insurance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on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doctors'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visits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92405" algn="l"/>
              </a:tabLst>
            </a:pPr>
            <a:r>
              <a:rPr sz="2800" spc="-143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   A s</a:t>
            </a:r>
            <a:r>
              <a:rPr sz="2800" spc="-10" dirty="0" err="1">
                <a:solidFill>
                  <a:srgbClr val="0000DC"/>
                </a:solidFill>
                <a:latin typeface="Arial"/>
                <a:cs typeface="Arial"/>
              </a:rPr>
              <a:t>olution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640"/>
              </a:spcBef>
              <a:tabLst>
                <a:tab pos="443865" algn="l"/>
              </a:tabLst>
            </a:pPr>
            <a:r>
              <a:rPr sz="2000" spc="-64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cs-CZ" sz="200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lang="cs-CZ" sz="2000" dirty="0" err="1">
                <a:latin typeface="Arial"/>
                <a:cs typeface="Arial"/>
              </a:rPr>
              <a:t>Ma</a:t>
            </a:r>
            <a:r>
              <a:rPr sz="2000" dirty="0" err="1">
                <a:latin typeface="Arial"/>
                <a:cs typeface="Arial"/>
              </a:rPr>
              <a:t>ke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intervention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costly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19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4302" y="5456021"/>
            <a:ext cx="26302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Hansoo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Ko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lang="cs-CZ" sz="2400" spc="-50" dirty="0">
                <a:latin typeface="Tahoma"/>
                <a:cs typeface="Tahoma"/>
              </a:rPr>
              <a:t>(</a:t>
            </a:r>
            <a:r>
              <a:rPr sz="2400" spc="-20" dirty="0">
                <a:latin typeface="Tahoma"/>
                <a:cs typeface="Tahoma"/>
              </a:rPr>
              <a:t>2020</a:t>
            </a:r>
            <a:r>
              <a:rPr lang="cs-CZ" sz="2400" spc="-20" dirty="0">
                <a:latin typeface="Tahoma"/>
                <a:cs typeface="Tahoma"/>
              </a:rPr>
              <a:t>)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088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Economic</a:t>
            </a:r>
            <a:r>
              <a:rPr spc="-22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10422230" cy="122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2800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800" spc="-2800" dirty="0">
                <a:solidFill>
                  <a:srgbClr val="0000DC"/>
                </a:solidFill>
                <a:latin typeface="Arial"/>
                <a:cs typeface="Arial"/>
              </a:rPr>
              <a:t>       	    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actions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states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(governments,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banks)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take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lang="cs-CZ" sz="2800" dirty="0">
                <a:latin typeface="Arial"/>
                <a:cs typeface="Arial"/>
              </a:rPr>
              <a:t> </a:t>
            </a:r>
            <a:r>
              <a:rPr lang="cs-CZ" sz="2800" dirty="0" err="1">
                <a:latin typeface="Arial"/>
                <a:cs typeface="Arial"/>
              </a:rPr>
              <a:t>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lang="cs-CZ" sz="2800" spc="-4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economic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field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1198" y="3045205"/>
            <a:ext cx="2265045" cy="1139825"/>
            <a:chOff x="2981198" y="3045205"/>
            <a:chExt cx="2265045" cy="1139825"/>
          </a:xfrm>
        </p:grpSpPr>
        <p:sp>
          <p:nvSpPr>
            <p:cNvPr id="5" name="object 5"/>
            <p:cNvSpPr/>
            <p:nvPr/>
          </p:nvSpPr>
          <p:spPr>
            <a:xfrm>
              <a:off x="2993898" y="3057905"/>
              <a:ext cx="2252345" cy="1114425"/>
            </a:xfrm>
            <a:custGeom>
              <a:avLst/>
              <a:gdLst/>
              <a:ahLst/>
              <a:cxnLst/>
              <a:rect l="l" t="t" r="r" b="b"/>
              <a:pathLst>
                <a:path w="2252345" h="1114425">
                  <a:moveTo>
                    <a:pt x="2252218" y="557022"/>
                  </a:moveTo>
                  <a:lnTo>
                    <a:pt x="2241321" y="550672"/>
                  </a:lnTo>
                  <a:lnTo>
                    <a:pt x="2163572" y="505333"/>
                  </a:lnTo>
                  <a:lnTo>
                    <a:pt x="2159762" y="506349"/>
                  </a:lnTo>
                  <a:lnTo>
                    <a:pt x="2156206" y="512445"/>
                  </a:lnTo>
                  <a:lnTo>
                    <a:pt x="2157222" y="516255"/>
                  </a:lnTo>
                  <a:lnTo>
                    <a:pt x="2216200" y="550672"/>
                  </a:lnTo>
                  <a:lnTo>
                    <a:pt x="1857756" y="550672"/>
                  </a:lnTo>
                  <a:lnTo>
                    <a:pt x="1857756" y="0"/>
                  </a:lnTo>
                  <a:lnTo>
                    <a:pt x="0" y="0"/>
                  </a:lnTo>
                  <a:lnTo>
                    <a:pt x="0" y="1114044"/>
                  </a:lnTo>
                  <a:lnTo>
                    <a:pt x="1857756" y="1114044"/>
                  </a:lnTo>
                  <a:lnTo>
                    <a:pt x="1857756" y="563372"/>
                  </a:lnTo>
                  <a:lnTo>
                    <a:pt x="2216200" y="563372"/>
                  </a:lnTo>
                  <a:lnTo>
                    <a:pt x="2157222" y="597789"/>
                  </a:lnTo>
                  <a:lnTo>
                    <a:pt x="2156206" y="601599"/>
                  </a:lnTo>
                  <a:lnTo>
                    <a:pt x="2159762" y="607695"/>
                  </a:lnTo>
                  <a:lnTo>
                    <a:pt x="2163572" y="608711"/>
                  </a:lnTo>
                  <a:lnTo>
                    <a:pt x="2241321" y="563372"/>
                  </a:lnTo>
                  <a:lnTo>
                    <a:pt x="2252218" y="557022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3898" y="3057905"/>
              <a:ext cx="1858010" cy="1114425"/>
            </a:xfrm>
            <a:custGeom>
              <a:avLst/>
              <a:gdLst/>
              <a:ahLst/>
              <a:cxnLst/>
              <a:rect l="l" t="t" r="r" b="b"/>
              <a:pathLst>
                <a:path w="1858010" h="1114425">
                  <a:moveTo>
                    <a:pt x="0" y="1114044"/>
                  </a:moveTo>
                  <a:lnTo>
                    <a:pt x="1857755" y="1114044"/>
                  </a:lnTo>
                  <a:lnTo>
                    <a:pt x="1857755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93898" y="3057905"/>
            <a:ext cx="1858010" cy="1114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Policymaker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67197" y="3045205"/>
            <a:ext cx="2265045" cy="1139825"/>
            <a:chOff x="5267197" y="3045205"/>
            <a:chExt cx="2265045" cy="1139825"/>
          </a:xfrm>
        </p:grpSpPr>
        <p:sp>
          <p:nvSpPr>
            <p:cNvPr id="9" name="object 9"/>
            <p:cNvSpPr/>
            <p:nvPr/>
          </p:nvSpPr>
          <p:spPr>
            <a:xfrm>
              <a:off x="5279898" y="3057905"/>
              <a:ext cx="2252345" cy="1114425"/>
            </a:xfrm>
            <a:custGeom>
              <a:avLst/>
              <a:gdLst/>
              <a:ahLst/>
              <a:cxnLst/>
              <a:rect l="l" t="t" r="r" b="b"/>
              <a:pathLst>
                <a:path w="2252345" h="1114425">
                  <a:moveTo>
                    <a:pt x="2252218" y="557034"/>
                  </a:moveTo>
                  <a:lnTo>
                    <a:pt x="2241321" y="550672"/>
                  </a:lnTo>
                  <a:lnTo>
                    <a:pt x="2163572" y="505333"/>
                  </a:lnTo>
                  <a:lnTo>
                    <a:pt x="2159762" y="506349"/>
                  </a:lnTo>
                  <a:lnTo>
                    <a:pt x="2156206" y="512445"/>
                  </a:lnTo>
                  <a:lnTo>
                    <a:pt x="2157222" y="516255"/>
                  </a:lnTo>
                  <a:lnTo>
                    <a:pt x="2216188" y="550672"/>
                  </a:lnTo>
                  <a:lnTo>
                    <a:pt x="1857756" y="550672"/>
                  </a:lnTo>
                  <a:lnTo>
                    <a:pt x="1857756" y="0"/>
                  </a:lnTo>
                  <a:lnTo>
                    <a:pt x="0" y="0"/>
                  </a:lnTo>
                  <a:lnTo>
                    <a:pt x="0" y="1114044"/>
                  </a:lnTo>
                  <a:lnTo>
                    <a:pt x="1857756" y="1114044"/>
                  </a:lnTo>
                  <a:lnTo>
                    <a:pt x="1857756" y="563372"/>
                  </a:lnTo>
                  <a:lnTo>
                    <a:pt x="2216213" y="563372"/>
                  </a:lnTo>
                  <a:lnTo>
                    <a:pt x="2227097" y="557034"/>
                  </a:lnTo>
                  <a:lnTo>
                    <a:pt x="2157222" y="597789"/>
                  </a:lnTo>
                  <a:lnTo>
                    <a:pt x="2156206" y="601599"/>
                  </a:lnTo>
                  <a:lnTo>
                    <a:pt x="2159762" y="607695"/>
                  </a:lnTo>
                  <a:lnTo>
                    <a:pt x="2163572" y="608711"/>
                  </a:lnTo>
                  <a:lnTo>
                    <a:pt x="2241321" y="563372"/>
                  </a:lnTo>
                  <a:lnTo>
                    <a:pt x="2252218" y="557034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9897" y="3057905"/>
              <a:ext cx="1858010" cy="1114425"/>
            </a:xfrm>
            <a:custGeom>
              <a:avLst/>
              <a:gdLst/>
              <a:ahLst/>
              <a:cxnLst/>
              <a:rect l="l" t="t" r="r" b="b"/>
              <a:pathLst>
                <a:path w="1858009" h="1114425">
                  <a:moveTo>
                    <a:pt x="0" y="1114044"/>
                  </a:moveTo>
                  <a:lnTo>
                    <a:pt x="1857755" y="1114044"/>
                  </a:lnTo>
                  <a:lnTo>
                    <a:pt x="1857755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79897" y="3057905"/>
            <a:ext cx="1858010" cy="1114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71086" y="3045205"/>
            <a:ext cx="5565775" cy="1521460"/>
            <a:chOff x="3871086" y="3045205"/>
            <a:chExt cx="5565775" cy="1521460"/>
          </a:xfrm>
        </p:grpSpPr>
        <p:sp>
          <p:nvSpPr>
            <p:cNvPr id="13" name="object 13"/>
            <p:cNvSpPr/>
            <p:nvPr/>
          </p:nvSpPr>
          <p:spPr>
            <a:xfrm>
              <a:off x="3871087" y="3057905"/>
              <a:ext cx="5553075" cy="1508760"/>
            </a:xfrm>
            <a:custGeom>
              <a:avLst/>
              <a:gdLst/>
              <a:ahLst/>
              <a:cxnLst/>
              <a:rect l="l" t="t" r="r" b="b"/>
              <a:pathLst>
                <a:path w="5553075" h="1508760">
                  <a:moveTo>
                    <a:pt x="5552567" y="0"/>
                  </a:moveTo>
                  <a:lnTo>
                    <a:pt x="3693287" y="0"/>
                  </a:lnTo>
                  <a:lnTo>
                    <a:pt x="3693287" y="1114044"/>
                  </a:lnTo>
                  <a:lnTo>
                    <a:pt x="4616323" y="1114044"/>
                  </a:lnTo>
                  <a:lnTo>
                    <a:pt x="4616323" y="1320927"/>
                  </a:lnTo>
                  <a:lnTo>
                    <a:pt x="48133" y="1320927"/>
                  </a:lnTo>
                  <a:lnTo>
                    <a:pt x="45339" y="1323721"/>
                  </a:lnTo>
                  <a:lnTo>
                    <a:pt x="45339" y="1472514"/>
                  </a:lnTo>
                  <a:lnTo>
                    <a:pt x="10922" y="1413510"/>
                  </a:lnTo>
                  <a:lnTo>
                    <a:pt x="7112" y="1412494"/>
                  </a:lnTo>
                  <a:lnTo>
                    <a:pt x="1016" y="1416050"/>
                  </a:lnTo>
                  <a:lnTo>
                    <a:pt x="0" y="1419860"/>
                  </a:lnTo>
                  <a:lnTo>
                    <a:pt x="51689" y="1508506"/>
                  </a:lnTo>
                  <a:lnTo>
                    <a:pt x="59016" y="1495933"/>
                  </a:lnTo>
                  <a:lnTo>
                    <a:pt x="103378" y="1419860"/>
                  </a:lnTo>
                  <a:lnTo>
                    <a:pt x="102362" y="1416050"/>
                  </a:lnTo>
                  <a:lnTo>
                    <a:pt x="96266" y="1412494"/>
                  </a:lnTo>
                  <a:lnTo>
                    <a:pt x="92456" y="1413510"/>
                  </a:lnTo>
                  <a:lnTo>
                    <a:pt x="58039" y="1472514"/>
                  </a:lnTo>
                  <a:lnTo>
                    <a:pt x="58039" y="1333627"/>
                  </a:lnTo>
                  <a:lnTo>
                    <a:pt x="4626229" y="1333627"/>
                  </a:lnTo>
                  <a:lnTo>
                    <a:pt x="4629023" y="1330706"/>
                  </a:lnTo>
                  <a:lnTo>
                    <a:pt x="4629023" y="1320927"/>
                  </a:lnTo>
                  <a:lnTo>
                    <a:pt x="4629023" y="1114044"/>
                  </a:lnTo>
                  <a:lnTo>
                    <a:pt x="5552567" y="1114044"/>
                  </a:lnTo>
                  <a:lnTo>
                    <a:pt x="555256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4373" y="3057905"/>
              <a:ext cx="1859280" cy="1114425"/>
            </a:xfrm>
            <a:custGeom>
              <a:avLst/>
              <a:gdLst/>
              <a:ahLst/>
              <a:cxnLst/>
              <a:rect l="l" t="t" r="r" b="b"/>
              <a:pathLst>
                <a:path w="1859279" h="1114425">
                  <a:moveTo>
                    <a:pt x="0" y="1114044"/>
                  </a:moveTo>
                  <a:lnTo>
                    <a:pt x="1859279" y="1114044"/>
                  </a:lnTo>
                  <a:lnTo>
                    <a:pt x="1859279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64373" y="3057905"/>
            <a:ext cx="1859280" cy="1114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Instruments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1198" y="4587494"/>
            <a:ext cx="2265045" cy="1139825"/>
            <a:chOff x="2981198" y="4587494"/>
            <a:chExt cx="2265045" cy="1139825"/>
          </a:xfrm>
        </p:grpSpPr>
        <p:sp>
          <p:nvSpPr>
            <p:cNvPr id="17" name="object 17"/>
            <p:cNvSpPr/>
            <p:nvPr/>
          </p:nvSpPr>
          <p:spPr>
            <a:xfrm>
              <a:off x="2993898" y="4600193"/>
              <a:ext cx="2252345" cy="1114425"/>
            </a:xfrm>
            <a:custGeom>
              <a:avLst/>
              <a:gdLst/>
              <a:ahLst/>
              <a:cxnLst/>
              <a:rect l="l" t="t" r="r" b="b"/>
              <a:pathLst>
                <a:path w="2252345" h="1114425">
                  <a:moveTo>
                    <a:pt x="2252218" y="557022"/>
                  </a:moveTo>
                  <a:lnTo>
                    <a:pt x="2241321" y="550672"/>
                  </a:lnTo>
                  <a:lnTo>
                    <a:pt x="2163572" y="505333"/>
                  </a:lnTo>
                  <a:lnTo>
                    <a:pt x="2159762" y="506349"/>
                  </a:lnTo>
                  <a:lnTo>
                    <a:pt x="2156206" y="512445"/>
                  </a:lnTo>
                  <a:lnTo>
                    <a:pt x="2157222" y="516255"/>
                  </a:lnTo>
                  <a:lnTo>
                    <a:pt x="2216200" y="550672"/>
                  </a:lnTo>
                  <a:lnTo>
                    <a:pt x="1857756" y="550672"/>
                  </a:lnTo>
                  <a:lnTo>
                    <a:pt x="1857756" y="0"/>
                  </a:lnTo>
                  <a:lnTo>
                    <a:pt x="0" y="0"/>
                  </a:lnTo>
                  <a:lnTo>
                    <a:pt x="0" y="1114044"/>
                  </a:lnTo>
                  <a:lnTo>
                    <a:pt x="1857756" y="1114044"/>
                  </a:lnTo>
                  <a:lnTo>
                    <a:pt x="1857756" y="563372"/>
                  </a:lnTo>
                  <a:lnTo>
                    <a:pt x="2216200" y="563372"/>
                  </a:lnTo>
                  <a:lnTo>
                    <a:pt x="2157222" y="597789"/>
                  </a:lnTo>
                  <a:lnTo>
                    <a:pt x="2156206" y="601599"/>
                  </a:lnTo>
                  <a:lnTo>
                    <a:pt x="2159762" y="607695"/>
                  </a:lnTo>
                  <a:lnTo>
                    <a:pt x="2163572" y="608711"/>
                  </a:lnTo>
                  <a:lnTo>
                    <a:pt x="2241321" y="563372"/>
                  </a:lnTo>
                  <a:lnTo>
                    <a:pt x="2252218" y="557022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3898" y="4600194"/>
              <a:ext cx="1858010" cy="1114425"/>
            </a:xfrm>
            <a:custGeom>
              <a:avLst/>
              <a:gdLst/>
              <a:ahLst/>
              <a:cxnLst/>
              <a:rect l="l" t="t" r="r" b="b"/>
              <a:pathLst>
                <a:path w="1858010" h="1114425">
                  <a:moveTo>
                    <a:pt x="0" y="1114043"/>
                  </a:moveTo>
                  <a:lnTo>
                    <a:pt x="1857755" y="1114043"/>
                  </a:lnTo>
                  <a:lnTo>
                    <a:pt x="1857755" y="0"/>
                  </a:lnTo>
                  <a:lnTo>
                    <a:pt x="0" y="0"/>
                  </a:lnTo>
                  <a:lnTo>
                    <a:pt x="0" y="11140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93898" y="4600194"/>
            <a:ext cx="1858010" cy="1114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Limits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9897" y="4600194"/>
            <a:ext cx="1858010" cy="1114425"/>
          </a:xfrm>
          <a:prstGeom prst="rect">
            <a:avLst/>
          </a:prstGeom>
          <a:solidFill>
            <a:srgbClr val="0000DC"/>
          </a:solidFill>
        </p:spPr>
        <p:txBody>
          <a:bodyPr vert="horz" wrap="square" lIns="0" tIns="219075" rIns="0" bIns="0" rtlCol="0">
            <a:spAutoFit/>
          </a:bodyPr>
          <a:lstStyle/>
          <a:p>
            <a:pPr marL="445134">
              <a:lnSpc>
                <a:spcPts val="2460"/>
              </a:lnSpc>
              <a:spcBef>
                <a:spcPts val="172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endParaRPr sz="2200">
              <a:latin typeface="Arial"/>
              <a:cs typeface="Arial"/>
            </a:endParaRPr>
          </a:p>
          <a:p>
            <a:pPr marL="476884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07615" y="4427797"/>
            <a:ext cx="2362835" cy="1487805"/>
          </a:xfrm>
          <a:custGeom>
            <a:avLst/>
            <a:gdLst/>
            <a:ahLst/>
            <a:cxnLst/>
            <a:rect l="l" t="t" r="r" b="b"/>
            <a:pathLst>
              <a:path w="2362834" h="1487804">
                <a:moveTo>
                  <a:pt x="1834841" y="0"/>
                </a:moveTo>
                <a:lnTo>
                  <a:pt x="1789758" y="3182"/>
                </a:lnTo>
                <a:lnTo>
                  <a:pt x="1745831" y="12880"/>
                </a:lnTo>
                <a:lnTo>
                  <a:pt x="1704116" y="29018"/>
                </a:lnTo>
                <a:lnTo>
                  <a:pt x="1665665" y="51524"/>
                </a:lnTo>
                <a:lnTo>
                  <a:pt x="1631531" y="80321"/>
                </a:lnTo>
                <a:lnTo>
                  <a:pt x="1613801" y="62557"/>
                </a:lnTo>
                <a:lnTo>
                  <a:pt x="1572006" y="32887"/>
                </a:lnTo>
                <a:lnTo>
                  <a:pt x="1503174" y="6548"/>
                </a:lnTo>
                <a:lnTo>
                  <a:pt x="1456908" y="53"/>
                </a:lnTo>
                <a:lnTo>
                  <a:pt x="1410836" y="1411"/>
                </a:lnTo>
                <a:lnTo>
                  <a:pt x="1366244" y="10249"/>
                </a:lnTo>
                <a:lnTo>
                  <a:pt x="1324421" y="26195"/>
                </a:lnTo>
                <a:lnTo>
                  <a:pt x="1286653" y="48877"/>
                </a:lnTo>
                <a:lnTo>
                  <a:pt x="1254228" y="77923"/>
                </a:lnTo>
                <a:lnTo>
                  <a:pt x="1228433" y="112960"/>
                </a:lnTo>
                <a:lnTo>
                  <a:pt x="1212892" y="100776"/>
                </a:lnTo>
                <a:lnTo>
                  <a:pt x="1178999" y="79456"/>
                </a:lnTo>
                <a:lnTo>
                  <a:pt x="1112287" y="52855"/>
                </a:lnTo>
                <a:lnTo>
                  <a:pt x="1062403" y="43242"/>
                </a:lnTo>
                <a:lnTo>
                  <a:pt x="1012204" y="41285"/>
                </a:lnTo>
                <a:lnTo>
                  <a:pt x="962802" y="46691"/>
                </a:lnTo>
                <a:lnTo>
                  <a:pt x="915308" y="59167"/>
                </a:lnTo>
                <a:lnTo>
                  <a:pt x="870834" y="78421"/>
                </a:lnTo>
                <a:lnTo>
                  <a:pt x="830494" y="104160"/>
                </a:lnTo>
                <a:lnTo>
                  <a:pt x="795399" y="136090"/>
                </a:lnTo>
                <a:lnTo>
                  <a:pt x="766661" y="173920"/>
                </a:lnTo>
                <a:lnTo>
                  <a:pt x="722587" y="155040"/>
                </a:lnTo>
                <a:lnTo>
                  <a:pt x="676288" y="141445"/>
                </a:lnTo>
                <a:lnTo>
                  <a:pt x="628404" y="133239"/>
                </a:lnTo>
                <a:lnTo>
                  <a:pt x="579575" y="130525"/>
                </a:lnTo>
                <a:lnTo>
                  <a:pt x="530441" y="133407"/>
                </a:lnTo>
                <a:lnTo>
                  <a:pt x="481254" y="142071"/>
                </a:lnTo>
                <a:lnTo>
                  <a:pt x="434972" y="155967"/>
                </a:lnTo>
                <a:lnTo>
                  <a:pt x="391970" y="174674"/>
                </a:lnTo>
                <a:lnTo>
                  <a:pt x="352623" y="197768"/>
                </a:lnTo>
                <a:lnTo>
                  <a:pt x="317306" y="224825"/>
                </a:lnTo>
                <a:lnTo>
                  <a:pt x="286395" y="255423"/>
                </a:lnTo>
                <a:lnTo>
                  <a:pt x="260265" y="289137"/>
                </a:lnTo>
                <a:lnTo>
                  <a:pt x="239292" y="325544"/>
                </a:lnTo>
                <a:lnTo>
                  <a:pt x="223850" y="364222"/>
                </a:lnTo>
                <a:lnTo>
                  <a:pt x="214314" y="404746"/>
                </a:lnTo>
                <a:lnTo>
                  <a:pt x="211061" y="446694"/>
                </a:lnTo>
                <a:lnTo>
                  <a:pt x="214465" y="489642"/>
                </a:lnTo>
                <a:lnTo>
                  <a:pt x="212433" y="494214"/>
                </a:lnTo>
                <a:lnTo>
                  <a:pt x="157893" y="504799"/>
                </a:lnTo>
                <a:lnTo>
                  <a:pt x="108341" y="525742"/>
                </a:lnTo>
                <a:lnTo>
                  <a:pt x="65719" y="555972"/>
                </a:lnTo>
                <a:lnTo>
                  <a:pt x="31966" y="594417"/>
                </a:lnTo>
                <a:lnTo>
                  <a:pt x="9854" y="637648"/>
                </a:lnTo>
                <a:lnTo>
                  <a:pt x="0" y="682614"/>
                </a:lnTo>
                <a:lnTo>
                  <a:pt x="1895" y="727628"/>
                </a:lnTo>
                <a:lnTo>
                  <a:pt x="15032" y="771006"/>
                </a:lnTo>
                <a:lnTo>
                  <a:pt x="38901" y="811060"/>
                </a:lnTo>
                <a:lnTo>
                  <a:pt x="72995" y="846104"/>
                </a:lnTo>
                <a:lnTo>
                  <a:pt x="116802" y="874452"/>
                </a:lnTo>
                <a:lnTo>
                  <a:pt x="85660" y="910040"/>
                </a:lnTo>
                <a:lnTo>
                  <a:pt x="64447" y="950081"/>
                </a:lnTo>
                <a:lnTo>
                  <a:pt x="53759" y="993074"/>
                </a:lnTo>
                <a:lnTo>
                  <a:pt x="54191" y="1037520"/>
                </a:lnTo>
                <a:lnTo>
                  <a:pt x="64605" y="1077820"/>
                </a:lnTo>
                <a:lnTo>
                  <a:pt x="83612" y="1114420"/>
                </a:lnTo>
                <a:lnTo>
                  <a:pt x="110149" y="1146603"/>
                </a:lnTo>
                <a:lnTo>
                  <a:pt x="143155" y="1173650"/>
                </a:lnTo>
                <a:lnTo>
                  <a:pt x="181566" y="1194843"/>
                </a:lnTo>
                <a:lnTo>
                  <a:pt x="224320" y="1209465"/>
                </a:lnTo>
                <a:lnTo>
                  <a:pt x="270354" y="1216797"/>
                </a:lnTo>
                <a:lnTo>
                  <a:pt x="318605" y="1216120"/>
                </a:lnTo>
                <a:lnTo>
                  <a:pt x="323050" y="1222661"/>
                </a:lnTo>
                <a:lnTo>
                  <a:pt x="350826" y="1257687"/>
                </a:lnTo>
                <a:lnTo>
                  <a:pt x="382428" y="1289060"/>
                </a:lnTo>
                <a:lnTo>
                  <a:pt x="417422" y="1316688"/>
                </a:lnTo>
                <a:lnTo>
                  <a:pt x="455373" y="1340478"/>
                </a:lnTo>
                <a:lnTo>
                  <a:pt x="495846" y="1360335"/>
                </a:lnTo>
                <a:lnTo>
                  <a:pt x="538408" y="1376168"/>
                </a:lnTo>
                <a:lnTo>
                  <a:pt x="582623" y="1387883"/>
                </a:lnTo>
                <a:lnTo>
                  <a:pt x="628056" y="1395387"/>
                </a:lnTo>
                <a:lnTo>
                  <a:pt x="674274" y="1398587"/>
                </a:lnTo>
                <a:lnTo>
                  <a:pt x="720842" y="1397390"/>
                </a:lnTo>
                <a:lnTo>
                  <a:pt x="767324" y="1391702"/>
                </a:lnTo>
                <a:lnTo>
                  <a:pt x="813288" y="1381431"/>
                </a:lnTo>
                <a:lnTo>
                  <a:pt x="858296" y="1366483"/>
                </a:lnTo>
                <a:lnTo>
                  <a:pt x="901916" y="1346765"/>
                </a:lnTo>
                <a:lnTo>
                  <a:pt x="933093" y="1381407"/>
                </a:lnTo>
                <a:lnTo>
                  <a:pt x="969245" y="1411829"/>
                </a:lnTo>
                <a:lnTo>
                  <a:pt x="1009797" y="1437662"/>
                </a:lnTo>
                <a:lnTo>
                  <a:pt x="1054178" y="1458540"/>
                </a:lnTo>
                <a:lnTo>
                  <a:pt x="1101814" y="1474096"/>
                </a:lnTo>
                <a:lnTo>
                  <a:pt x="1150689" y="1483799"/>
                </a:lnTo>
                <a:lnTo>
                  <a:pt x="1199476" y="1487689"/>
                </a:lnTo>
                <a:lnTo>
                  <a:pt x="1247626" y="1486020"/>
                </a:lnTo>
                <a:lnTo>
                  <a:pt x="1294591" y="1479041"/>
                </a:lnTo>
                <a:lnTo>
                  <a:pt x="1339822" y="1467007"/>
                </a:lnTo>
                <a:lnTo>
                  <a:pt x="1382770" y="1450169"/>
                </a:lnTo>
                <a:lnTo>
                  <a:pt x="1422888" y="1428778"/>
                </a:lnTo>
                <a:lnTo>
                  <a:pt x="1459625" y="1403088"/>
                </a:lnTo>
                <a:lnTo>
                  <a:pt x="1492435" y="1373351"/>
                </a:lnTo>
                <a:lnTo>
                  <a:pt x="1520767" y="1339818"/>
                </a:lnTo>
                <a:lnTo>
                  <a:pt x="1544075" y="1302741"/>
                </a:lnTo>
                <a:lnTo>
                  <a:pt x="1561808" y="1262374"/>
                </a:lnTo>
                <a:lnTo>
                  <a:pt x="1600264" y="1279904"/>
                </a:lnTo>
                <a:lnTo>
                  <a:pt x="1640945" y="1292694"/>
                </a:lnTo>
                <a:lnTo>
                  <a:pt x="1683270" y="1300595"/>
                </a:lnTo>
                <a:lnTo>
                  <a:pt x="1726654" y="1303458"/>
                </a:lnTo>
                <a:lnTo>
                  <a:pt x="1777973" y="1300267"/>
                </a:lnTo>
                <a:lnTo>
                  <a:pt x="1826715" y="1290339"/>
                </a:lnTo>
                <a:lnTo>
                  <a:pt x="1872227" y="1274227"/>
                </a:lnTo>
                <a:lnTo>
                  <a:pt x="1913852" y="1252483"/>
                </a:lnTo>
                <a:lnTo>
                  <a:pt x="1950936" y="1225661"/>
                </a:lnTo>
                <a:lnTo>
                  <a:pt x="1982824" y="1194314"/>
                </a:lnTo>
                <a:lnTo>
                  <a:pt x="2008859" y="1158994"/>
                </a:lnTo>
                <a:lnTo>
                  <a:pt x="2028386" y="1120254"/>
                </a:lnTo>
                <a:lnTo>
                  <a:pt x="2040751" y="1078647"/>
                </a:lnTo>
                <a:lnTo>
                  <a:pt x="2045297" y="1034726"/>
                </a:lnTo>
                <a:lnTo>
                  <a:pt x="2091829" y="1026428"/>
                </a:lnTo>
                <a:lnTo>
                  <a:pt x="2136563" y="1013105"/>
                </a:lnTo>
                <a:lnTo>
                  <a:pt x="2178939" y="994971"/>
                </a:lnTo>
                <a:lnTo>
                  <a:pt x="2218398" y="972242"/>
                </a:lnTo>
                <a:lnTo>
                  <a:pt x="2259346" y="940936"/>
                </a:lnTo>
                <a:lnTo>
                  <a:pt x="2293659" y="905732"/>
                </a:lnTo>
                <a:lnTo>
                  <a:pt x="2321232" y="867321"/>
                </a:lnTo>
                <a:lnTo>
                  <a:pt x="2341959" y="826389"/>
                </a:lnTo>
                <a:lnTo>
                  <a:pt x="2355737" y="783625"/>
                </a:lnTo>
                <a:lnTo>
                  <a:pt x="2362461" y="739718"/>
                </a:lnTo>
                <a:lnTo>
                  <a:pt x="2362026" y="695355"/>
                </a:lnTo>
                <a:lnTo>
                  <a:pt x="2354326" y="651224"/>
                </a:lnTo>
                <a:lnTo>
                  <a:pt x="2339258" y="608013"/>
                </a:lnTo>
                <a:lnTo>
                  <a:pt x="2316717" y="566412"/>
                </a:lnTo>
                <a:lnTo>
                  <a:pt x="2286597" y="527107"/>
                </a:lnTo>
                <a:lnTo>
                  <a:pt x="2290431" y="519057"/>
                </a:lnTo>
                <a:lnTo>
                  <a:pt x="2293932" y="510899"/>
                </a:lnTo>
                <a:lnTo>
                  <a:pt x="2297099" y="502622"/>
                </a:lnTo>
                <a:lnTo>
                  <a:pt x="2299932" y="494214"/>
                </a:lnTo>
                <a:lnTo>
                  <a:pt x="2309164" y="449749"/>
                </a:lnTo>
                <a:lnTo>
                  <a:pt x="2309049" y="405834"/>
                </a:lnTo>
                <a:lnTo>
                  <a:pt x="2300168" y="363338"/>
                </a:lnTo>
                <a:lnTo>
                  <a:pt x="2283099" y="323132"/>
                </a:lnTo>
                <a:lnTo>
                  <a:pt x="2258421" y="286084"/>
                </a:lnTo>
                <a:lnTo>
                  <a:pt x="2226715" y="253065"/>
                </a:lnTo>
                <a:lnTo>
                  <a:pt x="2188557" y="224944"/>
                </a:lnTo>
                <a:lnTo>
                  <a:pt x="2144529" y="202590"/>
                </a:lnTo>
                <a:lnTo>
                  <a:pt x="2095208" y="186874"/>
                </a:lnTo>
                <a:lnTo>
                  <a:pt x="2083219" y="148971"/>
                </a:lnTo>
                <a:lnTo>
                  <a:pt x="2063966" y="113675"/>
                </a:lnTo>
                <a:lnTo>
                  <a:pt x="2037951" y="81736"/>
                </a:lnTo>
                <a:lnTo>
                  <a:pt x="2005673" y="53905"/>
                </a:lnTo>
                <a:lnTo>
                  <a:pt x="1966498" y="30285"/>
                </a:lnTo>
                <a:lnTo>
                  <a:pt x="1924265" y="13477"/>
                </a:lnTo>
                <a:lnTo>
                  <a:pt x="1880028" y="3406"/>
                </a:lnTo>
                <a:lnTo>
                  <a:pt x="1834841" y="0"/>
                </a:lnTo>
                <a:close/>
              </a:path>
            </a:pathLst>
          </a:custGeom>
          <a:solidFill>
            <a:srgbClr val="0000D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40065" y="5045709"/>
            <a:ext cx="153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Institutions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314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30" dirty="0"/>
              <a:t> </a:t>
            </a:r>
            <a:r>
              <a:rPr dirty="0"/>
              <a:t>limits</a:t>
            </a:r>
            <a:r>
              <a:rPr spc="-105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dirty="0"/>
              <a:t>confidence:</a:t>
            </a:r>
            <a:r>
              <a:rPr spc="-100" dirty="0"/>
              <a:t> </a:t>
            </a:r>
            <a:r>
              <a:rPr dirty="0"/>
              <a:t>moral</a:t>
            </a:r>
            <a:r>
              <a:rPr spc="-114" dirty="0"/>
              <a:t> </a:t>
            </a:r>
            <a:r>
              <a:rPr spc="-10" dirty="0"/>
              <a:t>hazard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4" y="1337367"/>
            <a:ext cx="7285166" cy="49763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20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5951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limits</a:t>
            </a:r>
            <a:r>
              <a:rPr spc="-5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21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728597"/>
            <a:ext cx="7849870" cy="46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2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Policymakers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full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access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information</a:t>
            </a:r>
            <a:endParaRPr sz="26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strategically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those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access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it</a:t>
            </a:r>
            <a:endParaRPr sz="26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regulatory</a:t>
            </a:r>
            <a:r>
              <a:rPr sz="2600" i="1" spc="-35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capture</a:t>
            </a:r>
            <a:endParaRPr sz="2600" dirty="0">
              <a:latin typeface="Arial"/>
              <a:cs typeface="Arial"/>
            </a:endParaRPr>
          </a:p>
          <a:p>
            <a:pPr marL="192405" indent="-180340">
              <a:lnSpc>
                <a:spcPts val="2635"/>
              </a:lnSpc>
              <a:spcBef>
                <a:spcPts val="146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issue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for:</a:t>
            </a:r>
            <a:endParaRPr sz="2600" dirty="0">
              <a:latin typeface="Arial"/>
              <a:cs typeface="Arial"/>
            </a:endParaRPr>
          </a:p>
          <a:p>
            <a:pPr marL="443865" lvl="1" indent="-179070">
              <a:lnSpc>
                <a:spcPts val="1914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60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R</a:t>
            </a:r>
            <a:r>
              <a:rPr sz="2000" dirty="0" err="1">
                <a:latin typeface="Arial"/>
                <a:cs typeface="Arial"/>
              </a:rPr>
              <a:t>egulation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supervision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technical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(telecom,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energy,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finance…)</a:t>
            </a:r>
            <a:endParaRPr sz="20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C</a:t>
            </a:r>
            <a:r>
              <a:rPr sz="2000" dirty="0" err="1">
                <a:latin typeface="Arial"/>
                <a:cs typeface="Arial"/>
              </a:rPr>
              <a:t>ontracts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provision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government-</a:t>
            </a:r>
            <a:r>
              <a:rPr sz="2000" dirty="0">
                <a:latin typeface="Arial"/>
                <a:cs typeface="Arial"/>
              </a:rPr>
              <a:t>financed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care)</a:t>
            </a:r>
            <a:endParaRPr sz="20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115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Internal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organi</a:t>
            </a:r>
            <a:r>
              <a:rPr lang="cs-CZ" sz="2000" spc="-10" dirty="0">
                <a:latin typeface="Arial"/>
                <a:cs typeface="Arial"/>
              </a:rPr>
              <a:t>s</a:t>
            </a:r>
            <a:r>
              <a:rPr sz="2000" spc="-10" dirty="0" err="1">
                <a:latin typeface="Arial"/>
                <a:cs typeface="Arial"/>
              </a:rPr>
              <a:t>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government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29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25" dirty="0"/>
              <a:t> </a:t>
            </a:r>
            <a:r>
              <a:rPr dirty="0"/>
              <a:t>limits</a:t>
            </a:r>
            <a:r>
              <a:rPr spc="-10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 err="1"/>
              <a:t>informatio</a:t>
            </a:r>
            <a:r>
              <a:rPr lang="cs-CZ" dirty="0"/>
              <a:t>n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22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8916670" cy="4428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Gosplan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lang="cs-CZ" sz="2800" spc="-70" dirty="0">
                <a:latin typeface="Arial"/>
                <a:cs typeface="Arial"/>
              </a:rPr>
              <a:t>= 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planning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commission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lang="cs-CZ" sz="2800" spc="-70" dirty="0" err="1">
                <a:latin typeface="Arial"/>
                <a:cs typeface="Arial"/>
              </a:rPr>
              <a:t>the</a:t>
            </a:r>
            <a:r>
              <a:rPr lang="cs-CZ"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Soviet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Union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31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lang="cs-CZ" sz="2800" dirty="0" err="1">
                <a:latin typeface="Arial"/>
                <a:cs typeface="Arial"/>
              </a:rPr>
              <a:t>Companies</a:t>
            </a:r>
            <a:r>
              <a:rPr lang="cs-CZ" sz="2800" dirty="0">
                <a:latin typeface="Arial"/>
                <a:cs typeface="Arial"/>
              </a:rPr>
              <a:t> had i</a:t>
            </a:r>
            <a:r>
              <a:rPr sz="2800" dirty="0" err="1">
                <a:latin typeface="Arial"/>
                <a:cs typeface="Arial"/>
              </a:rPr>
              <a:t>nformation</a:t>
            </a:r>
            <a:r>
              <a:rPr sz="2800" spc="-7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Over-</a:t>
            </a:r>
            <a:r>
              <a:rPr sz="2000" dirty="0">
                <a:latin typeface="Arial"/>
                <a:cs typeface="Arial"/>
              </a:rPr>
              <a:t>estimated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inputs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Under-estimated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productivity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00DC"/>
              </a:buClr>
              <a:buFont typeface="Arial"/>
              <a:buChar char="—"/>
            </a:pPr>
            <a:endParaRPr sz="285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  <a:hlinkClick r:id="rId2"/>
              </a:rPr>
              <a:t> </a:t>
            </a:r>
            <a:r>
              <a:rPr sz="2800" spc="-10" dirty="0">
                <a:latin typeface="Arial"/>
                <a:cs typeface="Arial"/>
                <a:hlinkClick r:id="rId2"/>
              </a:rPr>
              <a:t>https://mises.org/library/use-</a:t>
            </a:r>
            <a:r>
              <a:rPr sz="2800" spc="-20" dirty="0">
                <a:latin typeface="Arial"/>
                <a:cs typeface="Arial"/>
                <a:hlinkClick r:id="rId2"/>
              </a:rPr>
              <a:t>knowledge-</a:t>
            </a:r>
            <a:r>
              <a:rPr sz="2800" spc="-10" dirty="0">
                <a:latin typeface="Arial"/>
                <a:cs typeface="Arial"/>
                <a:hlinkClick r:id="rId2"/>
              </a:rPr>
              <a:t>society</a:t>
            </a:r>
            <a:endParaRPr lang="cs-CZ" sz="2800" spc="-1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C4FE132-E3C0-4A4E-82EA-7B43AB663043}"/>
              </a:ext>
            </a:extLst>
          </p:cNvPr>
          <p:cNvSpPr/>
          <p:nvPr/>
        </p:nvSpPr>
        <p:spPr>
          <a:xfrm>
            <a:off x="5829300" y="3124200"/>
            <a:ext cx="5334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5951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limits</a:t>
            </a:r>
            <a:r>
              <a:rPr spc="-5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23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9275" cy="405110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lang="cs-CZ" sz="2800" spc="-10" dirty="0" err="1">
                <a:solidFill>
                  <a:srgbClr val="0000DC"/>
                </a:solidFill>
                <a:latin typeface="Arial"/>
                <a:cs typeface="Arial"/>
              </a:rPr>
              <a:t>Principal</a:t>
            </a:r>
            <a:r>
              <a:rPr lang="cs-CZ" sz="2800" spc="-1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agent</a:t>
            </a:r>
            <a:r>
              <a:rPr lang="cs-CZ" sz="2800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800" spc="-10" dirty="0">
                <a:solidFill>
                  <a:srgbClr val="0000DC"/>
                </a:solidFill>
                <a:latin typeface="Arial"/>
                <a:cs typeface="Arial"/>
              </a:rPr>
              <a:t>model</a:t>
            </a:r>
            <a:r>
              <a:rPr lang="cs-CZ" sz="2800" spc="-10" dirty="0">
                <a:latin typeface="Arial"/>
                <a:cs typeface="Arial"/>
              </a:rPr>
              <a:t> </a:t>
            </a:r>
          </a:p>
          <a:p>
            <a:pPr marL="192405" indent="-180340">
              <a:spcBef>
                <a:spcPts val="990"/>
              </a:spcBef>
              <a:buClr>
                <a:srgbClr val="0000DC"/>
              </a:buClr>
              <a:buFontTx/>
              <a:buChar char="—"/>
              <a:tabLst>
                <a:tab pos="192405" algn="l"/>
                <a:tab pos="193040" algn="l"/>
              </a:tabLst>
            </a:pP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2000" spc="-10" dirty="0" err="1">
                <a:latin typeface="Arial"/>
                <a:cs typeface="Arial"/>
              </a:rPr>
              <a:t>e.g</a:t>
            </a:r>
            <a:r>
              <a:rPr lang="cs-CZ" sz="2000" spc="-10" dirty="0">
                <a:latin typeface="Arial"/>
                <a:cs typeface="Arial"/>
              </a:rPr>
              <a:t>. a</a:t>
            </a:r>
            <a:r>
              <a:rPr lang="en-US" sz="2000" spc="-10" dirty="0">
                <a:latin typeface="Arial"/>
                <a:cs typeface="Arial"/>
              </a:rPr>
              <a:t> relationship between lenders </a:t>
            </a:r>
            <a:r>
              <a:rPr lang="en-US" sz="2000" spc="-25" dirty="0">
                <a:latin typeface="Arial"/>
                <a:cs typeface="Arial"/>
              </a:rPr>
              <a:t>and </a:t>
            </a:r>
            <a:r>
              <a:rPr lang="en-US" sz="2000" spc="-10" dirty="0">
                <a:latin typeface="Arial"/>
                <a:cs typeface="Arial"/>
              </a:rPr>
              <a:t>borrowers, producers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and consumers</a:t>
            </a:r>
            <a:endParaRPr lang="en-US" sz="20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dirty="0"/>
          </a:p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Theory: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443865" marR="6350" lvl="1" indent="-178435" algn="just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4500" algn="l"/>
              </a:tabLst>
            </a:pPr>
            <a:r>
              <a:rPr lang="cs-CZ" sz="2000" spc="-10" dirty="0">
                <a:latin typeface="Arial"/>
                <a:cs typeface="Arial"/>
              </a:rPr>
              <a:t> P</a:t>
            </a:r>
            <a:r>
              <a:rPr sz="2000" spc="-10" dirty="0" err="1">
                <a:latin typeface="Arial"/>
                <a:cs typeface="Arial"/>
              </a:rPr>
              <a:t>rincipal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agent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model: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principal,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who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delegates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task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agent,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 info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about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agent’s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capabilities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performance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lang="cs-CZ" sz="2000" spc="-35" dirty="0">
                <a:latin typeface="Arial"/>
                <a:cs typeface="Arial"/>
              </a:rPr>
              <a:t>           </a:t>
            </a:r>
            <a:r>
              <a:rPr sz="2000" dirty="0">
                <a:latin typeface="Arial"/>
                <a:cs typeface="Arial"/>
              </a:rPr>
              <a:t>suboptimal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results</a:t>
            </a:r>
            <a:endParaRPr lang="cs-CZ" sz="2000" spc="-1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Solution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43865" marR="5080" lvl="1" indent="-178435" algn="just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Incentive</a:t>
            </a:r>
            <a:r>
              <a:rPr sz="2000" spc="8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contracts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lang="cs-CZ" sz="2000" spc="90" dirty="0">
                <a:latin typeface="Arial"/>
                <a:cs typeface="Arial"/>
              </a:rPr>
              <a:t>- 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9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90" dirty="0">
                <a:latin typeface="Arial"/>
                <a:cs typeface="Arial"/>
              </a:rPr>
              <a:t>  </a:t>
            </a:r>
            <a:r>
              <a:rPr sz="2000" spc="-10" dirty="0">
                <a:latin typeface="Arial"/>
                <a:cs typeface="Arial"/>
              </a:rPr>
              <a:t>performance-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9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compensation</a:t>
            </a:r>
            <a:r>
              <a:rPr sz="2000" spc="9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8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promotion</a:t>
            </a:r>
            <a:r>
              <a:rPr lang="cs-CZ" sz="2000" dirty="0">
                <a:latin typeface="Arial"/>
                <a:cs typeface="Arial"/>
              </a:rPr>
              <a:t>:</a:t>
            </a:r>
            <a:r>
              <a:rPr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e.g</a:t>
            </a:r>
            <a:r>
              <a:rPr lang="cs-CZ" sz="2000" dirty="0"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Walsh</a:t>
            </a:r>
            <a:r>
              <a:rPr sz="2000" spc="-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contract</a:t>
            </a:r>
            <a:r>
              <a:rPr sz="2000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central bankers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cs-CZ" sz="2000" spc="-5" dirty="0" err="1">
                <a:latin typeface="Arial"/>
                <a:cs typeface="Arial"/>
              </a:rPr>
              <a:t>the</a:t>
            </a:r>
            <a:r>
              <a:rPr lang="cs-CZ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wage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negatively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dependent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difference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between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actual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target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inflation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rate.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7B642D1-078B-4470-8C8B-C54F87FAED4A}"/>
              </a:ext>
            </a:extLst>
          </p:cNvPr>
          <p:cNvSpPr/>
          <p:nvPr/>
        </p:nvSpPr>
        <p:spPr>
          <a:xfrm>
            <a:off x="6658762" y="3907553"/>
            <a:ext cx="533400" cy="4572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79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Conflict</a:t>
            </a:r>
            <a:r>
              <a:rPr spc="-9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interests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24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981263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Why</a:t>
            </a:r>
            <a:r>
              <a:rPr sz="28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may</a:t>
            </a:r>
            <a:r>
              <a:rPr sz="2800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politicians</a:t>
            </a:r>
            <a:r>
              <a:rPr sz="28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deviate</a:t>
            </a:r>
            <a:r>
              <a:rPr sz="2800" spc="-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from</a:t>
            </a:r>
            <a:r>
              <a:rPr sz="2800" spc="-8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general</a:t>
            </a:r>
            <a:r>
              <a:rPr sz="28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interest?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6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S</a:t>
            </a:r>
            <a:r>
              <a:rPr sz="2000" dirty="0" err="1">
                <a:latin typeface="Arial"/>
                <a:cs typeface="Arial"/>
              </a:rPr>
              <a:t>hort</a:t>
            </a:r>
            <a:r>
              <a:rPr lang="cs-CZ" sz="200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sightedness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(electoral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cycles)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P</a:t>
            </a:r>
            <a:r>
              <a:rPr sz="2000" dirty="0" err="1">
                <a:latin typeface="Arial"/>
                <a:cs typeface="Arial"/>
              </a:rPr>
              <a:t>ressures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groups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(“pork</a:t>
            </a:r>
            <a:r>
              <a:rPr sz="2000" dirty="0">
                <a:latin typeface="Cambria Math"/>
                <a:cs typeface="Cambria Math"/>
              </a:rPr>
              <a:t>‐</a:t>
            </a:r>
            <a:r>
              <a:rPr sz="2000" dirty="0">
                <a:latin typeface="Arial"/>
                <a:cs typeface="Arial"/>
              </a:rPr>
              <a:t>barrel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politics”)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R</a:t>
            </a:r>
            <a:r>
              <a:rPr sz="2000" dirty="0" err="1">
                <a:latin typeface="Arial"/>
                <a:cs typeface="Arial"/>
              </a:rPr>
              <a:t>eelection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motivation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(political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cycles)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P</a:t>
            </a:r>
            <a:r>
              <a:rPr sz="2000" dirty="0">
                <a:latin typeface="Arial"/>
                <a:cs typeface="Arial"/>
              </a:rPr>
              <a:t>artisan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behavior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D</a:t>
            </a:r>
            <a:r>
              <a:rPr sz="2000" dirty="0" err="1">
                <a:latin typeface="Arial"/>
                <a:cs typeface="Arial"/>
              </a:rPr>
              <a:t>ivided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electorate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79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Conflict</a:t>
            </a:r>
            <a:r>
              <a:rPr spc="-9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interests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25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804796"/>
            <a:ext cx="752663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spc="-1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Solutions:</a:t>
            </a:r>
            <a:endParaRPr sz="2800" dirty="0">
              <a:solidFill>
                <a:srgbClr val="0000D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26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Incentive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politicians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rules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Anti-</a:t>
            </a:r>
            <a:r>
              <a:rPr sz="2000" dirty="0">
                <a:latin typeface="Arial"/>
                <a:cs typeface="Arial"/>
              </a:rPr>
              <a:t>bribery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laws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Delegation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independent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agencies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408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Evidence</a:t>
            </a:r>
            <a:r>
              <a:rPr spc="-145" dirty="0"/>
              <a:t> </a:t>
            </a:r>
            <a:r>
              <a:rPr dirty="0"/>
              <a:t>of</a:t>
            </a:r>
            <a:r>
              <a:rPr spc="-145" dirty="0"/>
              <a:t> </a:t>
            </a:r>
            <a:r>
              <a:rPr spc="-10" dirty="0"/>
              <a:t>politically</a:t>
            </a:r>
            <a:r>
              <a:rPr spc="-10" dirty="0">
                <a:latin typeface="Cambria Math"/>
                <a:cs typeface="Cambria Math"/>
              </a:rPr>
              <a:t>‐</a:t>
            </a:r>
            <a:r>
              <a:rPr spc="-10" dirty="0"/>
              <a:t>motivated</a:t>
            </a:r>
            <a:r>
              <a:rPr spc="-150" dirty="0"/>
              <a:t> </a:t>
            </a:r>
            <a:r>
              <a:rPr spc="-10" dirty="0"/>
              <a:t>decisions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666726"/>
            <a:ext cx="4846727" cy="41839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26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22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30" dirty="0"/>
              <a:t> </a:t>
            </a:r>
            <a:r>
              <a:rPr dirty="0"/>
              <a:t>median</a:t>
            </a:r>
            <a:r>
              <a:rPr spc="-105" dirty="0"/>
              <a:t> </a:t>
            </a:r>
            <a:r>
              <a:rPr spc="-10" dirty="0"/>
              <a:t>voter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818" y="1622331"/>
            <a:ext cx="11110087" cy="14147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2405" marR="5080" indent="-180340" algn="just">
              <a:lnSpc>
                <a:spcPct val="130100"/>
              </a:lnSpc>
              <a:spcBef>
                <a:spcPts val="90"/>
              </a:spcBef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lang="cs-CZ" sz="2400" spc="72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 </a:t>
            </a:r>
            <a:r>
              <a:rPr lang="cs-CZ" sz="2400" dirty="0" err="1">
                <a:latin typeface="Arial"/>
                <a:cs typeface="Arial"/>
              </a:rPr>
              <a:t>vo</a:t>
            </a:r>
            <a:r>
              <a:rPr sz="2400" dirty="0" err="1">
                <a:latin typeface="Arial"/>
                <a:cs typeface="Arial"/>
              </a:rPr>
              <a:t>ter</a:t>
            </a:r>
            <a:r>
              <a:rPr sz="2400" spc="5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chooses</a:t>
            </a:r>
            <a:r>
              <a:rPr sz="2400" spc="5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party</a:t>
            </a:r>
            <a:r>
              <a:rPr sz="2400" spc="5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whose</a:t>
            </a:r>
            <a:r>
              <a:rPr sz="2400" spc="5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preferences</a:t>
            </a:r>
            <a:r>
              <a:rPr sz="2400" spc="5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5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close</a:t>
            </a:r>
            <a:r>
              <a:rPr sz="2400" spc="5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his</a:t>
            </a:r>
            <a:r>
              <a:rPr sz="2400" spc="5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5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her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own</a:t>
            </a:r>
            <a:r>
              <a:rPr sz="2400" spc="-600" dirty="0">
                <a:latin typeface="Arial"/>
                <a:cs typeface="Arial"/>
              </a:rPr>
              <a:t>:</a:t>
            </a:r>
            <a:r>
              <a:rPr sz="2400" dirty="0">
                <a:latin typeface="Arial"/>
                <a:cs typeface="Arial"/>
              </a:rPr>
              <a:t> </a:t>
            </a:r>
            <a:endParaRPr lang="cs-CZ" sz="2400" dirty="0">
              <a:latin typeface="Arial"/>
              <a:cs typeface="Arial"/>
            </a:endParaRPr>
          </a:p>
          <a:p>
            <a:pPr marL="192405" marR="5080" indent="-180340" algn="just">
              <a:lnSpc>
                <a:spcPct val="130100"/>
              </a:lnSpc>
              <a:spcBef>
                <a:spcPts val="90"/>
              </a:spcBef>
            </a:pPr>
            <a:r>
              <a:rPr lang="cs-CZ" sz="2400" dirty="0" err="1">
                <a:latin typeface="Arial"/>
                <a:cs typeface="Arial"/>
              </a:rPr>
              <a:t>e.g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voters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V1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V4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example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vote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candidate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C1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voters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V5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V9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candidate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C2.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4951171"/>
            <a:ext cx="11256035" cy="923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spc="-2400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sz="2400" dirty="0">
                <a:latin typeface="Arial"/>
                <a:cs typeface="Arial"/>
              </a:rPr>
              <a:t>I</a:t>
            </a:r>
            <a:r>
              <a:rPr lang="cs-CZ" sz="2400" dirty="0">
                <a:latin typeface="Arial"/>
                <a:cs typeface="Arial"/>
              </a:rPr>
              <a:t>f</a:t>
            </a:r>
            <a:r>
              <a:rPr lang="cs-CZ"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parties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(left</a:t>
            </a:r>
            <a:r>
              <a:rPr sz="2400" dirty="0">
                <a:latin typeface="Cambria Math"/>
                <a:cs typeface="Cambria Math"/>
              </a:rPr>
              <a:t>‐</a:t>
            </a:r>
            <a:r>
              <a:rPr sz="2400" dirty="0">
                <a:latin typeface="Arial"/>
                <a:cs typeface="Arial"/>
              </a:rPr>
              <a:t>wing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right</a:t>
            </a:r>
            <a:r>
              <a:rPr sz="2400" dirty="0">
                <a:latin typeface="Cambria Math"/>
                <a:cs typeface="Cambria Math"/>
              </a:rPr>
              <a:t>‐</a:t>
            </a:r>
            <a:r>
              <a:rPr sz="2400" dirty="0">
                <a:latin typeface="Arial"/>
                <a:cs typeface="Arial"/>
              </a:rPr>
              <a:t>wing),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converge</a:t>
            </a:r>
            <a:r>
              <a:rPr sz="2400" spc="240" dirty="0">
                <a:latin typeface="Arial"/>
                <a:cs typeface="Arial"/>
              </a:rPr>
              <a:t> </a:t>
            </a:r>
            <a:r>
              <a:rPr sz="2400" spc="-455" dirty="0">
                <a:latin typeface="Arial"/>
                <a:cs typeface="Arial"/>
              </a:rPr>
              <a:t>on</a:t>
            </a:r>
            <a:r>
              <a:rPr sz="2400" spc="200" dirty="0"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preference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V5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       </a:t>
            </a:r>
            <a:r>
              <a:rPr lang="cs-CZ" sz="2400" b="1" i="1" spc="-5" dirty="0">
                <a:solidFill>
                  <a:srgbClr val="0000DC"/>
                </a:solidFill>
                <a:latin typeface="Arial"/>
                <a:cs typeface="Arial"/>
              </a:rPr>
              <a:t>a </a:t>
            </a:r>
            <a:r>
              <a:rPr sz="2400" b="1" i="1" dirty="0">
                <a:solidFill>
                  <a:srgbClr val="0000DC"/>
                </a:solidFill>
                <a:latin typeface="Arial"/>
                <a:cs typeface="Arial"/>
              </a:rPr>
              <a:t>limited</a:t>
            </a:r>
            <a:r>
              <a:rPr sz="2400" b="1" i="1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DC"/>
                </a:solidFill>
                <a:latin typeface="Arial"/>
                <a:cs typeface="Arial"/>
              </a:rPr>
              <a:t>program</a:t>
            </a:r>
            <a:r>
              <a:rPr lang="cs-CZ" sz="2400" b="1" i="1" dirty="0" err="1">
                <a:solidFill>
                  <a:srgbClr val="0000DC"/>
                </a:solidFill>
                <a:latin typeface="Arial"/>
                <a:cs typeface="Arial"/>
              </a:rPr>
              <a:t>me</a:t>
            </a:r>
            <a:r>
              <a:rPr sz="2400" b="1" i="1" spc="-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00DC"/>
                </a:solidFill>
                <a:latin typeface="Arial"/>
                <a:cs typeface="Arial"/>
              </a:rPr>
              <a:t>differentiation</a:t>
            </a:r>
            <a:endParaRPr sz="2400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414" y="3195053"/>
            <a:ext cx="8705850" cy="16284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27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50FACEF-71CE-43BB-8F16-019BBDCBBB37}"/>
              </a:ext>
            </a:extLst>
          </p:cNvPr>
          <p:cNvSpPr/>
          <p:nvPr/>
        </p:nvSpPr>
        <p:spPr>
          <a:xfrm>
            <a:off x="5158739" y="5486400"/>
            <a:ext cx="457200" cy="304800"/>
          </a:xfrm>
          <a:prstGeom prst="right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22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30" dirty="0"/>
              <a:t> </a:t>
            </a:r>
            <a:r>
              <a:rPr dirty="0"/>
              <a:t>median</a:t>
            </a:r>
            <a:r>
              <a:rPr spc="-105" dirty="0"/>
              <a:t> </a:t>
            </a:r>
            <a:r>
              <a:rPr spc="-10" dirty="0"/>
              <a:t>voter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79" y="1356360"/>
            <a:ext cx="5794247" cy="51236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28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682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Should</a:t>
            </a:r>
            <a:r>
              <a:rPr spc="-170" dirty="0"/>
              <a:t> </a:t>
            </a:r>
            <a:r>
              <a:rPr dirty="0"/>
              <a:t>policymaking</a:t>
            </a:r>
            <a:r>
              <a:rPr spc="-155" dirty="0"/>
              <a:t> </a:t>
            </a:r>
            <a:r>
              <a:rPr dirty="0"/>
              <a:t>be</a:t>
            </a:r>
            <a:r>
              <a:rPr spc="-160" dirty="0"/>
              <a:t> </a:t>
            </a:r>
            <a:r>
              <a:rPr spc="-10" dirty="0"/>
              <a:t>delegated?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29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6735" cy="374333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Technocrats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better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presence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of:</a:t>
            </a:r>
            <a:endParaRPr sz="28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T</a:t>
            </a:r>
            <a:r>
              <a:rPr sz="2000" dirty="0" err="1">
                <a:latin typeface="Arial"/>
                <a:cs typeface="Arial"/>
              </a:rPr>
              <a:t>echnical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complexity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(e.g.,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financial/safety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regulation)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S</a:t>
            </a:r>
            <a:r>
              <a:rPr sz="2000" dirty="0">
                <a:latin typeface="Arial"/>
                <a:cs typeface="Arial"/>
              </a:rPr>
              <a:t>table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social</a:t>
            </a:r>
            <a:r>
              <a:rPr sz="2000" spc="-10" dirty="0">
                <a:latin typeface="Arial"/>
                <a:cs typeface="Arial"/>
              </a:rPr>
              <a:t> preferences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decisions</a:t>
            </a:r>
            <a:r>
              <a:rPr sz="2000" spc="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3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question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effects</a:t>
            </a:r>
            <a:r>
              <a:rPr sz="2000" spc="3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easily</a:t>
            </a:r>
            <a:r>
              <a:rPr sz="2000" spc="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observable</a:t>
            </a:r>
            <a:r>
              <a:rPr sz="2000" spc="3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voters</a:t>
            </a:r>
            <a:r>
              <a:rPr sz="2000" spc="3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(merger control)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decision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vulnerable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inconsistency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decision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affect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distribution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income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generations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9907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25" dirty="0"/>
              <a:t> </a:t>
            </a:r>
            <a:r>
              <a:rPr sz="3600" dirty="0"/>
              <a:t>expansion</a:t>
            </a:r>
            <a:r>
              <a:rPr sz="3600" spc="-20" dirty="0"/>
              <a:t> </a:t>
            </a:r>
            <a:r>
              <a:rPr sz="3600" dirty="0"/>
              <a:t>of</a:t>
            </a:r>
            <a:r>
              <a:rPr sz="3600" spc="-10" dirty="0"/>
              <a:t> </a:t>
            </a:r>
            <a:r>
              <a:rPr sz="3600" dirty="0"/>
              <a:t>the</a:t>
            </a:r>
            <a:r>
              <a:rPr sz="3600" spc="-25" dirty="0"/>
              <a:t> </a:t>
            </a:r>
            <a:r>
              <a:rPr sz="3600" dirty="0"/>
              <a:t>role</a:t>
            </a:r>
            <a:r>
              <a:rPr sz="3600" spc="-15" dirty="0"/>
              <a:t> </a:t>
            </a:r>
            <a:r>
              <a:rPr sz="3600" dirty="0"/>
              <a:t>of</a:t>
            </a:r>
            <a:r>
              <a:rPr sz="3600" spc="-20" dirty="0"/>
              <a:t> </a:t>
            </a:r>
            <a:r>
              <a:rPr sz="3600" dirty="0"/>
              <a:t>the</a:t>
            </a:r>
            <a:r>
              <a:rPr sz="3600" spc="-10" dirty="0"/>
              <a:t> </a:t>
            </a:r>
            <a:r>
              <a:rPr sz="3600" dirty="0"/>
              <a:t>public</a:t>
            </a:r>
            <a:r>
              <a:rPr sz="3600" spc="-10" dirty="0"/>
              <a:t> sector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8370" y="1633840"/>
            <a:ext cx="10854030" cy="316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5880" indent="-180340">
              <a:lnSpc>
                <a:spcPct val="110000"/>
              </a:lnSpc>
              <a:spcBef>
                <a:spcPts val="95"/>
              </a:spcBef>
              <a:buClr>
                <a:srgbClr val="0000DC"/>
              </a:buClr>
              <a:buChar char="—"/>
              <a:tabLst>
                <a:tab pos="243204" algn="l"/>
                <a:tab pos="243840" algn="l"/>
              </a:tabLst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</a:t>
            </a:r>
            <a:r>
              <a:rPr sz="2775" baseline="25525" dirty="0">
                <a:latin typeface="Arial"/>
                <a:cs typeface="Arial"/>
              </a:rPr>
              <a:t>th</a:t>
            </a:r>
            <a:r>
              <a:rPr sz="2775" spc="307" baseline="255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century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saw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gradual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large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expansion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lang="cs-CZ" sz="2800" spc="-45" dirty="0">
                <a:latin typeface="Arial"/>
                <a:cs typeface="Arial"/>
              </a:rPr>
              <a:t>role </a:t>
            </a:r>
            <a:r>
              <a:rPr lang="cs-CZ" sz="2800" spc="-45" dirty="0" err="1">
                <a:latin typeface="Arial"/>
                <a:cs typeface="Arial"/>
              </a:rPr>
              <a:t>of</a:t>
            </a:r>
            <a:r>
              <a:rPr lang="cs-CZ"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state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economy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because:</a:t>
            </a:r>
            <a:endParaRPr sz="2800" dirty="0">
              <a:latin typeface="Arial"/>
              <a:cs typeface="Arial"/>
            </a:endParaRPr>
          </a:p>
          <a:p>
            <a:pPr marL="494665" lvl="1" indent="-179070">
              <a:lnSpc>
                <a:spcPct val="100000"/>
              </a:lnSpc>
              <a:spcBef>
                <a:spcPts val="315"/>
              </a:spcBef>
              <a:buClr>
                <a:srgbClr val="0000DC"/>
              </a:buClr>
              <a:buChar char="—"/>
              <a:tabLst>
                <a:tab pos="494665" algn="l"/>
                <a:tab pos="4953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Political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ideological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factors</a:t>
            </a:r>
            <a:r>
              <a:rPr lang="cs-CZ" sz="2000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94665" marR="200660" lvl="1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494665" algn="l"/>
                <a:tab pos="4953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Marxist</a:t>
            </a:r>
            <a:r>
              <a:rPr sz="2000" b="1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socialistic</a:t>
            </a:r>
            <a:r>
              <a:rPr sz="20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thinking</a:t>
            </a:r>
            <a:r>
              <a:rPr sz="20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(government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significant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redistributing </a:t>
            </a:r>
            <a:r>
              <a:rPr sz="2000" dirty="0">
                <a:latin typeface="Arial"/>
                <a:cs typeface="Arial"/>
              </a:rPr>
              <a:t>income,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shift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toward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„mixed“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economy)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DC"/>
              </a:buClr>
              <a:buFont typeface="Arial"/>
              <a:buChar char="—"/>
            </a:pPr>
            <a:endParaRPr sz="2000" dirty="0">
              <a:latin typeface="Arial"/>
              <a:cs typeface="Arial"/>
            </a:endParaRPr>
          </a:p>
          <a:p>
            <a:pPr marL="494665" marR="38100" lvl="1" indent="-178435">
              <a:lnSpc>
                <a:spcPct val="100000"/>
              </a:lnSpc>
              <a:buClr>
                <a:srgbClr val="0000DC"/>
              </a:buClr>
              <a:buChar char="—"/>
              <a:tabLst>
                <a:tab pos="494665" algn="l"/>
                <a:tab pos="4953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Keynesian</a:t>
            </a:r>
            <a:r>
              <a:rPr sz="20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DC"/>
                </a:solidFill>
                <a:latin typeface="Arial"/>
                <a:cs typeface="Arial"/>
              </a:rPr>
              <a:t>thinking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(countries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believed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less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subject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cycles)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682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Should</a:t>
            </a:r>
            <a:r>
              <a:rPr spc="-170" dirty="0"/>
              <a:t> </a:t>
            </a:r>
            <a:r>
              <a:rPr dirty="0"/>
              <a:t>policymaking</a:t>
            </a:r>
            <a:r>
              <a:rPr spc="-155" dirty="0"/>
              <a:t> </a:t>
            </a:r>
            <a:r>
              <a:rPr dirty="0"/>
              <a:t>be</a:t>
            </a:r>
            <a:r>
              <a:rPr spc="-160" dirty="0"/>
              <a:t> </a:t>
            </a:r>
            <a:r>
              <a:rPr spc="-10" dirty="0"/>
              <a:t>delegated?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30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9504680" cy="296619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decision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needs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remain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political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when:</a:t>
            </a:r>
            <a:endParaRPr sz="28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preferences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unstable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unavoidable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trade</a:t>
            </a:r>
            <a:r>
              <a:rPr sz="2000" spc="-10" dirty="0">
                <a:latin typeface="Cambria Math"/>
                <a:cs typeface="Cambria Math"/>
              </a:rPr>
              <a:t>‐</a:t>
            </a:r>
            <a:r>
              <a:rPr sz="2000" spc="-10" dirty="0">
                <a:latin typeface="Arial"/>
                <a:cs typeface="Arial"/>
              </a:rPr>
              <a:t>offs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significant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redistributions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generations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73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Reference</a:t>
            </a:r>
            <a:r>
              <a:rPr spc="-210" dirty="0"/>
              <a:t> </a:t>
            </a:r>
            <a:r>
              <a:rPr spc="-10" dirty="0"/>
              <a:t>textbook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31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84046"/>
            <a:ext cx="7221830" cy="1738296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192405" algn="l"/>
              </a:tabLst>
            </a:pPr>
            <a:r>
              <a:rPr sz="2800" spc="-1435" dirty="0">
                <a:solidFill>
                  <a:srgbClr val="0000DC"/>
                </a:solidFill>
                <a:latin typeface="Arial"/>
                <a:cs typeface="Arial"/>
              </a:rPr>
              <a:t>—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lang="cs-CZ" sz="2800" dirty="0">
                <a:solidFill>
                  <a:srgbClr val="0000DC"/>
                </a:solidFill>
                <a:latin typeface="Arial"/>
                <a:cs typeface="Arial"/>
              </a:rPr>
              <a:t>   </a:t>
            </a:r>
            <a:r>
              <a:rPr sz="2800" spc="-20" dirty="0" err="1">
                <a:latin typeface="Arial"/>
                <a:cs typeface="Arial"/>
              </a:rPr>
              <a:t>Benassy-</a:t>
            </a:r>
            <a:r>
              <a:rPr sz="2800" dirty="0" err="1">
                <a:latin typeface="Arial"/>
                <a:cs typeface="Arial"/>
              </a:rPr>
              <a:t>Quéré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Economic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Policy: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Theory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practise.</a:t>
            </a:r>
            <a:endParaRPr sz="28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Arial"/>
                <a:cs typeface="Arial"/>
              </a:rPr>
              <a:t>Oxford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University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Press,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2010.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Chap.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2.1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 descr="j0299125">
            <a:extLst>
              <a:ext uri="{FF2B5EF4-FFF2-40B4-BE49-F238E27FC236}">
                <a16:creationId xmlns:a16="http://schemas.microsoft.com/office/drawing/2014/main" id="{C10F076B-AFEB-48A6-A38D-A3B6860F1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762000"/>
            <a:ext cx="2926936" cy="48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80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7721" y="2019316"/>
            <a:ext cx="727710" cy="1153160"/>
          </a:xfrm>
          <a:custGeom>
            <a:avLst/>
            <a:gdLst/>
            <a:ahLst/>
            <a:cxnLst/>
            <a:rect l="l" t="t" r="r" b="b"/>
            <a:pathLst>
              <a:path w="727710" h="1153160">
                <a:moveTo>
                  <a:pt x="178430" y="0"/>
                </a:moveTo>
                <a:lnTo>
                  <a:pt x="0" y="0"/>
                </a:lnTo>
                <a:lnTo>
                  <a:pt x="0" y="1152767"/>
                </a:lnTo>
                <a:lnTo>
                  <a:pt x="178430" y="1152767"/>
                </a:lnTo>
                <a:lnTo>
                  <a:pt x="178430" y="0"/>
                </a:lnTo>
                <a:close/>
              </a:path>
              <a:path w="727710" h="1153160">
                <a:moveTo>
                  <a:pt x="247058" y="0"/>
                </a:moveTo>
                <a:lnTo>
                  <a:pt x="192156" y="0"/>
                </a:lnTo>
                <a:lnTo>
                  <a:pt x="301960" y="1152767"/>
                </a:lnTo>
                <a:lnTo>
                  <a:pt x="356858" y="1152767"/>
                </a:lnTo>
                <a:lnTo>
                  <a:pt x="247058" y="0"/>
                </a:lnTo>
                <a:close/>
              </a:path>
              <a:path w="727710" h="1153160">
                <a:moveTo>
                  <a:pt x="535309" y="0"/>
                </a:moveTo>
                <a:lnTo>
                  <a:pt x="480369" y="0"/>
                </a:lnTo>
                <a:lnTo>
                  <a:pt x="370584" y="1152767"/>
                </a:lnTo>
                <a:lnTo>
                  <a:pt x="425486" y="1152767"/>
                </a:lnTo>
                <a:lnTo>
                  <a:pt x="535309" y="0"/>
                </a:lnTo>
                <a:close/>
              </a:path>
              <a:path w="727710" h="1153160">
                <a:moveTo>
                  <a:pt x="727457" y="0"/>
                </a:moveTo>
                <a:lnTo>
                  <a:pt x="549020" y="0"/>
                </a:lnTo>
                <a:lnTo>
                  <a:pt x="549020" y="1152767"/>
                </a:lnTo>
                <a:lnTo>
                  <a:pt x="727457" y="1152767"/>
                </a:lnTo>
                <a:lnTo>
                  <a:pt x="7274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3019" y="2019316"/>
            <a:ext cx="576580" cy="1153160"/>
          </a:xfrm>
          <a:custGeom>
            <a:avLst/>
            <a:gdLst/>
            <a:ahLst/>
            <a:cxnLst/>
            <a:rect l="l" t="t" r="r" b="b"/>
            <a:pathLst>
              <a:path w="576579" h="1153160">
                <a:moveTo>
                  <a:pt x="576445" y="0"/>
                </a:moveTo>
                <a:lnTo>
                  <a:pt x="398008" y="0"/>
                </a:lnTo>
                <a:lnTo>
                  <a:pt x="398008" y="878296"/>
                </a:lnTo>
                <a:lnTo>
                  <a:pt x="386645" y="918602"/>
                </a:lnTo>
                <a:lnTo>
                  <a:pt x="358558" y="953763"/>
                </a:lnTo>
                <a:lnTo>
                  <a:pt x="322750" y="978632"/>
                </a:lnTo>
                <a:lnTo>
                  <a:pt x="288222" y="988066"/>
                </a:lnTo>
                <a:lnTo>
                  <a:pt x="247910" y="978632"/>
                </a:lnTo>
                <a:lnTo>
                  <a:pt x="212745" y="953763"/>
                </a:lnTo>
                <a:lnTo>
                  <a:pt x="187871" y="918602"/>
                </a:lnTo>
                <a:lnTo>
                  <a:pt x="178436" y="878296"/>
                </a:lnTo>
                <a:lnTo>
                  <a:pt x="178436" y="0"/>
                </a:lnTo>
                <a:lnTo>
                  <a:pt x="0" y="0"/>
                </a:lnTo>
                <a:lnTo>
                  <a:pt x="0" y="878296"/>
                </a:lnTo>
                <a:lnTo>
                  <a:pt x="3994" y="925992"/>
                </a:lnTo>
                <a:lnTo>
                  <a:pt x="15482" y="970068"/>
                </a:lnTo>
                <a:lnTo>
                  <a:pt x="33723" y="1010194"/>
                </a:lnTo>
                <a:lnTo>
                  <a:pt x="57975" y="1046041"/>
                </a:lnTo>
                <a:lnTo>
                  <a:pt x="87498" y="1077277"/>
                </a:lnTo>
                <a:lnTo>
                  <a:pt x="121550" y="1103574"/>
                </a:lnTo>
                <a:lnTo>
                  <a:pt x="159390" y="1124601"/>
                </a:lnTo>
                <a:lnTo>
                  <a:pt x="200276" y="1140029"/>
                </a:lnTo>
                <a:lnTo>
                  <a:pt x="243467" y="1149527"/>
                </a:lnTo>
                <a:lnTo>
                  <a:pt x="288222" y="1152767"/>
                </a:lnTo>
                <a:lnTo>
                  <a:pt x="332978" y="1149527"/>
                </a:lnTo>
                <a:lnTo>
                  <a:pt x="376169" y="1140029"/>
                </a:lnTo>
                <a:lnTo>
                  <a:pt x="417055" y="1124601"/>
                </a:lnTo>
                <a:lnTo>
                  <a:pt x="454895" y="1103574"/>
                </a:lnTo>
                <a:lnTo>
                  <a:pt x="488946" y="1077277"/>
                </a:lnTo>
                <a:lnTo>
                  <a:pt x="518469" y="1046041"/>
                </a:lnTo>
                <a:lnTo>
                  <a:pt x="542722" y="1010194"/>
                </a:lnTo>
                <a:lnTo>
                  <a:pt x="560963" y="970068"/>
                </a:lnTo>
                <a:lnTo>
                  <a:pt x="572451" y="925992"/>
                </a:lnTo>
                <a:lnTo>
                  <a:pt x="576445" y="878296"/>
                </a:lnTo>
                <a:lnTo>
                  <a:pt x="576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8487" y="2019316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192148" y="0"/>
                </a:moveTo>
                <a:lnTo>
                  <a:pt x="0" y="0"/>
                </a:lnTo>
                <a:lnTo>
                  <a:pt x="0" y="1152767"/>
                </a:lnTo>
                <a:lnTo>
                  <a:pt x="192148" y="1152767"/>
                </a:lnTo>
                <a:lnTo>
                  <a:pt x="192148" y="0"/>
                </a:lnTo>
                <a:close/>
              </a:path>
              <a:path w="617854" h="1153160">
                <a:moveTo>
                  <a:pt x="260799" y="0"/>
                </a:moveTo>
                <a:lnTo>
                  <a:pt x="192148" y="0"/>
                </a:lnTo>
                <a:lnTo>
                  <a:pt x="370585" y="1152767"/>
                </a:lnTo>
                <a:lnTo>
                  <a:pt x="425478" y="1152767"/>
                </a:lnTo>
                <a:lnTo>
                  <a:pt x="260799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439189" y="0"/>
                </a:lnTo>
                <a:lnTo>
                  <a:pt x="439190" y="1152767"/>
                </a:lnTo>
                <a:lnTo>
                  <a:pt x="617626" y="1152767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25" y="2019261"/>
            <a:ext cx="494665" cy="1153160"/>
          </a:xfrm>
          <a:custGeom>
            <a:avLst/>
            <a:gdLst/>
            <a:ahLst/>
            <a:cxnLst/>
            <a:rect l="l" t="t" r="r" b="b"/>
            <a:pathLst>
              <a:path w="494665" h="1153160">
                <a:moveTo>
                  <a:pt x="494131" y="0"/>
                </a:moveTo>
                <a:lnTo>
                  <a:pt x="0" y="0"/>
                </a:lnTo>
                <a:lnTo>
                  <a:pt x="0" y="54610"/>
                </a:lnTo>
                <a:lnTo>
                  <a:pt x="151015" y="54610"/>
                </a:lnTo>
                <a:lnTo>
                  <a:pt x="151015" y="1084503"/>
                </a:lnTo>
                <a:lnTo>
                  <a:pt x="0" y="1084503"/>
                </a:lnTo>
                <a:lnTo>
                  <a:pt x="0" y="1153071"/>
                </a:lnTo>
                <a:lnTo>
                  <a:pt x="494131" y="1153071"/>
                </a:lnTo>
                <a:lnTo>
                  <a:pt x="494131" y="1084503"/>
                </a:lnTo>
                <a:lnTo>
                  <a:pt x="329399" y="1084503"/>
                </a:lnTo>
                <a:lnTo>
                  <a:pt x="329399" y="54610"/>
                </a:lnTo>
                <a:lnTo>
                  <a:pt x="494131" y="54610"/>
                </a:lnTo>
                <a:lnTo>
                  <a:pt x="49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7515" y="3666324"/>
            <a:ext cx="549275" cy="1153160"/>
          </a:xfrm>
          <a:custGeom>
            <a:avLst/>
            <a:gdLst/>
            <a:ahLst/>
            <a:cxnLst/>
            <a:rect l="l" t="t" r="r" b="b"/>
            <a:pathLst>
              <a:path w="549275" h="1153160">
                <a:moveTo>
                  <a:pt x="549008" y="0"/>
                </a:moveTo>
                <a:lnTo>
                  <a:pt x="0" y="0"/>
                </a:lnTo>
                <a:lnTo>
                  <a:pt x="0" y="82550"/>
                </a:lnTo>
                <a:lnTo>
                  <a:pt x="0" y="507961"/>
                </a:lnTo>
                <a:lnTo>
                  <a:pt x="0" y="590511"/>
                </a:lnTo>
                <a:lnTo>
                  <a:pt x="0" y="1070533"/>
                </a:lnTo>
                <a:lnTo>
                  <a:pt x="0" y="1153083"/>
                </a:lnTo>
                <a:lnTo>
                  <a:pt x="549008" y="1153083"/>
                </a:lnTo>
                <a:lnTo>
                  <a:pt x="549008" y="1070533"/>
                </a:lnTo>
                <a:lnTo>
                  <a:pt x="96088" y="1070533"/>
                </a:lnTo>
                <a:lnTo>
                  <a:pt x="96088" y="590511"/>
                </a:lnTo>
                <a:lnTo>
                  <a:pt x="535292" y="590511"/>
                </a:lnTo>
                <a:lnTo>
                  <a:pt x="535292" y="507961"/>
                </a:lnTo>
                <a:lnTo>
                  <a:pt x="96088" y="507961"/>
                </a:lnTo>
                <a:lnTo>
                  <a:pt x="96075" y="82550"/>
                </a:lnTo>
                <a:lnTo>
                  <a:pt x="549008" y="82550"/>
                </a:lnTo>
                <a:lnTo>
                  <a:pt x="549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6731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74511" y="0"/>
                </a:moveTo>
                <a:lnTo>
                  <a:pt x="225336" y="4443"/>
                </a:lnTo>
                <a:lnTo>
                  <a:pt x="178983" y="17245"/>
                </a:lnTo>
                <a:lnTo>
                  <a:pt x="136244" y="37615"/>
                </a:lnTo>
                <a:lnTo>
                  <a:pt x="97910" y="64763"/>
                </a:lnTo>
                <a:lnTo>
                  <a:pt x="64772" y="97896"/>
                </a:lnTo>
                <a:lnTo>
                  <a:pt x="37621" y="136224"/>
                </a:lnTo>
                <a:lnTo>
                  <a:pt x="17247" y="178957"/>
                </a:lnTo>
                <a:lnTo>
                  <a:pt x="4443" y="225302"/>
                </a:lnTo>
                <a:lnTo>
                  <a:pt x="0" y="274470"/>
                </a:lnTo>
                <a:lnTo>
                  <a:pt x="0" y="892015"/>
                </a:lnTo>
                <a:lnTo>
                  <a:pt x="4443" y="944801"/>
                </a:lnTo>
                <a:lnTo>
                  <a:pt x="17248" y="993068"/>
                </a:lnTo>
                <a:lnTo>
                  <a:pt x="37621" y="1036365"/>
                </a:lnTo>
                <a:lnTo>
                  <a:pt x="64772" y="1074241"/>
                </a:lnTo>
                <a:lnTo>
                  <a:pt x="97911" y="1106243"/>
                </a:lnTo>
                <a:lnTo>
                  <a:pt x="136245" y="1131920"/>
                </a:lnTo>
                <a:lnTo>
                  <a:pt x="178983" y="1150820"/>
                </a:lnTo>
                <a:lnTo>
                  <a:pt x="225336" y="1162491"/>
                </a:lnTo>
                <a:lnTo>
                  <a:pt x="274511" y="1166482"/>
                </a:lnTo>
                <a:lnTo>
                  <a:pt x="322598" y="1163243"/>
                </a:lnTo>
                <a:lnTo>
                  <a:pt x="367723" y="1153747"/>
                </a:lnTo>
                <a:lnTo>
                  <a:pt x="409390" y="1138322"/>
                </a:lnTo>
                <a:lnTo>
                  <a:pt x="447106" y="1117298"/>
                </a:lnTo>
                <a:lnTo>
                  <a:pt x="480377" y="1091004"/>
                </a:lnTo>
                <a:lnTo>
                  <a:pt x="508707" y="1059770"/>
                </a:lnTo>
                <a:lnTo>
                  <a:pt x="531602" y="1023925"/>
                </a:lnTo>
                <a:lnTo>
                  <a:pt x="548567" y="983798"/>
                </a:lnTo>
                <a:lnTo>
                  <a:pt x="559109" y="939718"/>
                </a:lnTo>
                <a:lnTo>
                  <a:pt x="562733" y="891586"/>
                </a:lnTo>
                <a:lnTo>
                  <a:pt x="562733" y="864568"/>
                </a:lnTo>
                <a:lnTo>
                  <a:pt x="480371" y="864997"/>
                </a:lnTo>
                <a:lnTo>
                  <a:pt x="480371" y="892015"/>
                </a:lnTo>
                <a:lnTo>
                  <a:pt x="474729" y="937226"/>
                </a:lnTo>
                <a:lnTo>
                  <a:pt x="458763" y="978116"/>
                </a:lnTo>
                <a:lnTo>
                  <a:pt x="433915" y="1013724"/>
                </a:lnTo>
                <a:lnTo>
                  <a:pt x="401625" y="1043091"/>
                </a:lnTo>
                <a:lnTo>
                  <a:pt x="363334" y="1065256"/>
                </a:lnTo>
                <a:lnTo>
                  <a:pt x="320482" y="1079259"/>
                </a:lnTo>
                <a:lnTo>
                  <a:pt x="274511" y="1084140"/>
                </a:lnTo>
                <a:lnTo>
                  <a:pt x="233616" y="1079259"/>
                </a:lnTo>
                <a:lnTo>
                  <a:pt x="194402" y="1065256"/>
                </a:lnTo>
                <a:lnTo>
                  <a:pt x="158549" y="1043091"/>
                </a:lnTo>
                <a:lnTo>
                  <a:pt x="127738" y="1013724"/>
                </a:lnTo>
                <a:lnTo>
                  <a:pt x="103650" y="978116"/>
                </a:lnTo>
                <a:lnTo>
                  <a:pt x="87964" y="937226"/>
                </a:lnTo>
                <a:lnTo>
                  <a:pt x="82362" y="892015"/>
                </a:lnTo>
                <a:lnTo>
                  <a:pt x="82362" y="274470"/>
                </a:lnTo>
                <a:lnTo>
                  <a:pt x="87964" y="229250"/>
                </a:lnTo>
                <a:lnTo>
                  <a:pt x="103650" y="188358"/>
                </a:lnTo>
                <a:lnTo>
                  <a:pt x="127738" y="152751"/>
                </a:lnTo>
                <a:lnTo>
                  <a:pt x="158549" y="123388"/>
                </a:lnTo>
                <a:lnTo>
                  <a:pt x="194402" y="101228"/>
                </a:lnTo>
                <a:lnTo>
                  <a:pt x="233616" y="87229"/>
                </a:lnTo>
                <a:lnTo>
                  <a:pt x="274511" y="82350"/>
                </a:lnTo>
                <a:lnTo>
                  <a:pt x="320482" y="87229"/>
                </a:lnTo>
                <a:lnTo>
                  <a:pt x="363334" y="101228"/>
                </a:lnTo>
                <a:lnTo>
                  <a:pt x="401625" y="123388"/>
                </a:lnTo>
                <a:lnTo>
                  <a:pt x="433915" y="152751"/>
                </a:lnTo>
                <a:lnTo>
                  <a:pt x="458763" y="188358"/>
                </a:lnTo>
                <a:lnTo>
                  <a:pt x="474729" y="229250"/>
                </a:lnTo>
                <a:lnTo>
                  <a:pt x="480371" y="274470"/>
                </a:lnTo>
                <a:lnTo>
                  <a:pt x="480371" y="315645"/>
                </a:lnTo>
                <a:lnTo>
                  <a:pt x="562733" y="315645"/>
                </a:lnTo>
                <a:lnTo>
                  <a:pt x="562733" y="274470"/>
                </a:lnTo>
                <a:lnTo>
                  <a:pt x="559109" y="230105"/>
                </a:lnTo>
                <a:lnTo>
                  <a:pt x="548567" y="187962"/>
                </a:lnTo>
                <a:lnTo>
                  <a:pt x="531601" y="148618"/>
                </a:lnTo>
                <a:lnTo>
                  <a:pt x="508706" y="112648"/>
                </a:lnTo>
                <a:lnTo>
                  <a:pt x="480376" y="80630"/>
                </a:lnTo>
                <a:lnTo>
                  <a:pt x="447106" y="53141"/>
                </a:lnTo>
                <a:lnTo>
                  <a:pt x="409390" y="30757"/>
                </a:lnTo>
                <a:lnTo>
                  <a:pt x="367722" y="14054"/>
                </a:lnTo>
                <a:lnTo>
                  <a:pt x="322598" y="3609"/>
                </a:lnTo>
                <a:lnTo>
                  <a:pt x="274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5957" y="3652384"/>
            <a:ext cx="563245" cy="1166495"/>
          </a:xfrm>
          <a:custGeom>
            <a:avLst/>
            <a:gdLst/>
            <a:ahLst/>
            <a:cxnLst/>
            <a:rect l="l" t="t" r="r" b="b"/>
            <a:pathLst>
              <a:path w="563245" h="1166495">
                <a:moveTo>
                  <a:pt x="288222" y="0"/>
                </a:moveTo>
                <a:lnTo>
                  <a:pt x="240124" y="3238"/>
                </a:lnTo>
                <a:lnTo>
                  <a:pt x="194993" y="12733"/>
                </a:lnTo>
                <a:lnTo>
                  <a:pt x="153322" y="28157"/>
                </a:lnTo>
                <a:lnTo>
                  <a:pt x="115607" y="49179"/>
                </a:lnTo>
                <a:lnTo>
                  <a:pt x="82339" y="75472"/>
                </a:lnTo>
                <a:lnTo>
                  <a:pt x="54013" y="106706"/>
                </a:lnTo>
                <a:lnTo>
                  <a:pt x="31123" y="142551"/>
                </a:lnTo>
                <a:lnTo>
                  <a:pt x="14161" y="182680"/>
                </a:lnTo>
                <a:lnTo>
                  <a:pt x="3622" y="226763"/>
                </a:lnTo>
                <a:lnTo>
                  <a:pt x="0" y="274470"/>
                </a:lnTo>
                <a:lnTo>
                  <a:pt x="0" y="892015"/>
                </a:lnTo>
                <a:lnTo>
                  <a:pt x="3622" y="939718"/>
                </a:lnTo>
                <a:lnTo>
                  <a:pt x="14161" y="983798"/>
                </a:lnTo>
                <a:lnTo>
                  <a:pt x="31123" y="1023925"/>
                </a:lnTo>
                <a:lnTo>
                  <a:pt x="54013" y="1059770"/>
                </a:lnTo>
                <a:lnTo>
                  <a:pt x="82339" y="1091004"/>
                </a:lnTo>
                <a:lnTo>
                  <a:pt x="115607" y="1117298"/>
                </a:lnTo>
                <a:lnTo>
                  <a:pt x="153322" y="1138322"/>
                </a:lnTo>
                <a:lnTo>
                  <a:pt x="194993" y="1153747"/>
                </a:lnTo>
                <a:lnTo>
                  <a:pt x="240124" y="1163243"/>
                </a:lnTo>
                <a:lnTo>
                  <a:pt x="288222" y="1166482"/>
                </a:lnTo>
                <a:lnTo>
                  <a:pt x="337397" y="1162491"/>
                </a:lnTo>
                <a:lnTo>
                  <a:pt x="383750" y="1150820"/>
                </a:lnTo>
                <a:lnTo>
                  <a:pt x="426488" y="1131920"/>
                </a:lnTo>
                <a:lnTo>
                  <a:pt x="464823" y="1106243"/>
                </a:lnTo>
                <a:lnTo>
                  <a:pt x="487710" y="1084140"/>
                </a:lnTo>
                <a:lnTo>
                  <a:pt x="288222" y="1084140"/>
                </a:lnTo>
                <a:lnTo>
                  <a:pt x="242234" y="1079979"/>
                </a:lnTo>
                <a:lnTo>
                  <a:pt x="199370" y="1067656"/>
                </a:lnTo>
                <a:lnTo>
                  <a:pt x="161070" y="1047411"/>
                </a:lnTo>
                <a:lnTo>
                  <a:pt x="128775" y="1019484"/>
                </a:lnTo>
                <a:lnTo>
                  <a:pt x="103924" y="984116"/>
                </a:lnTo>
                <a:lnTo>
                  <a:pt x="87958" y="941546"/>
                </a:lnTo>
                <a:lnTo>
                  <a:pt x="82316" y="892015"/>
                </a:lnTo>
                <a:lnTo>
                  <a:pt x="82316" y="274470"/>
                </a:lnTo>
                <a:lnTo>
                  <a:pt x="87958" y="229250"/>
                </a:lnTo>
                <a:lnTo>
                  <a:pt x="103924" y="188358"/>
                </a:lnTo>
                <a:lnTo>
                  <a:pt x="128775" y="152751"/>
                </a:lnTo>
                <a:lnTo>
                  <a:pt x="161070" y="123388"/>
                </a:lnTo>
                <a:lnTo>
                  <a:pt x="199370" y="101228"/>
                </a:lnTo>
                <a:lnTo>
                  <a:pt x="242234" y="87229"/>
                </a:lnTo>
                <a:lnTo>
                  <a:pt x="288222" y="82350"/>
                </a:lnTo>
                <a:lnTo>
                  <a:pt x="487724" y="82350"/>
                </a:lnTo>
                <a:lnTo>
                  <a:pt x="464822" y="60234"/>
                </a:lnTo>
                <a:lnTo>
                  <a:pt x="426488" y="34558"/>
                </a:lnTo>
                <a:lnTo>
                  <a:pt x="383749" y="15660"/>
                </a:lnTo>
                <a:lnTo>
                  <a:pt x="337397" y="3990"/>
                </a:lnTo>
                <a:lnTo>
                  <a:pt x="288222" y="0"/>
                </a:lnTo>
                <a:close/>
              </a:path>
              <a:path w="563245" h="1166495">
                <a:moveTo>
                  <a:pt x="487724" y="82350"/>
                </a:moveTo>
                <a:lnTo>
                  <a:pt x="288222" y="82350"/>
                </a:lnTo>
                <a:lnTo>
                  <a:pt x="329117" y="87229"/>
                </a:lnTo>
                <a:lnTo>
                  <a:pt x="368331" y="101228"/>
                </a:lnTo>
                <a:lnTo>
                  <a:pt x="404184" y="123388"/>
                </a:lnTo>
                <a:lnTo>
                  <a:pt x="434995" y="152751"/>
                </a:lnTo>
                <a:lnTo>
                  <a:pt x="459083" y="188358"/>
                </a:lnTo>
                <a:lnTo>
                  <a:pt x="474769" y="229250"/>
                </a:lnTo>
                <a:lnTo>
                  <a:pt x="480371" y="274470"/>
                </a:lnTo>
                <a:lnTo>
                  <a:pt x="480371" y="892015"/>
                </a:lnTo>
                <a:lnTo>
                  <a:pt x="474769" y="941546"/>
                </a:lnTo>
                <a:lnTo>
                  <a:pt x="459083" y="984116"/>
                </a:lnTo>
                <a:lnTo>
                  <a:pt x="434995" y="1019484"/>
                </a:lnTo>
                <a:lnTo>
                  <a:pt x="404184" y="1047411"/>
                </a:lnTo>
                <a:lnTo>
                  <a:pt x="368331" y="1067656"/>
                </a:lnTo>
                <a:lnTo>
                  <a:pt x="329117" y="1079979"/>
                </a:lnTo>
                <a:lnTo>
                  <a:pt x="288222" y="1084140"/>
                </a:lnTo>
                <a:lnTo>
                  <a:pt x="487710" y="1084140"/>
                </a:lnTo>
                <a:lnTo>
                  <a:pt x="525112" y="1036365"/>
                </a:lnTo>
                <a:lnTo>
                  <a:pt x="545485" y="993068"/>
                </a:lnTo>
                <a:lnTo>
                  <a:pt x="558290" y="944801"/>
                </a:lnTo>
                <a:lnTo>
                  <a:pt x="562733" y="892015"/>
                </a:lnTo>
                <a:lnTo>
                  <a:pt x="562733" y="274470"/>
                </a:lnTo>
                <a:lnTo>
                  <a:pt x="558289" y="221680"/>
                </a:lnTo>
                <a:lnTo>
                  <a:pt x="545485" y="173409"/>
                </a:lnTo>
                <a:lnTo>
                  <a:pt x="525112" y="130111"/>
                </a:lnTo>
                <a:lnTo>
                  <a:pt x="497961" y="92235"/>
                </a:lnTo>
                <a:lnTo>
                  <a:pt x="487724" y="82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1425" y="3666093"/>
            <a:ext cx="617855" cy="1153160"/>
          </a:xfrm>
          <a:custGeom>
            <a:avLst/>
            <a:gdLst/>
            <a:ahLst/>
            <a:cxnLst/>
            <a:rect l="l" t="t" r="r" b="b"/>
            <a:pathLst>
              <a:path w="617854" h="1153160">
                <a:moveTo>
                  <a:pt x="96074" y="0"/>
                </a:moveTo>
                <a:lnTo>
                  <a:pt x="0" y="0"/>
                </a:lnTo>
                <a:lnTo>
                  <a:pt x="0" y="1152775"/>
                </a:lnTo>
                <a:lnTo>
                  <a:pt x="96074" y="1152775"/>
                </a:lnTo>
                <a:lnTo>
                  <a:pt x="96074" y="0"/>
                </a:lnTo>
                <a:close/>
              </a:path>
              <a:path w="617854" h="1153160">
                <a:moveTo>
                  <a:pt x="164678" y="0"/>
                </a:moveTo>
                <a:lnTo>
                  <a:pt x="96074" y="0"/>
                </a:lnTo>
                <a:lnTo>
                  <a:pt x="452948" y="1152775"/>
                </a:lnTo>
                <a:lnTo>
                  <a:pt x="521552" y="1152775"/>
                </a:lnTo>
                <a:lnTo>
                  <a:pt x="164678" y="0"/>
                </a:lnTo>
                <a:close/>
              </a:path>
              <a:path w="617854" h="1153160">
                <a:moveTo>
                  <a:pt x="617626" y="0"/>
                </a:moveTo>
                <a:lnTo>
                  <a:pt x="521552" y="0"/>
                </a:lnTo>
                <a:lnTo>
                  <a:pt x="521552" y="1152775"/>
                </a:lnTo>
                <a:lnTo>
                  <a:pt x="617626" y="1152775"/>
                </a:lnTo>
                <a:lnTo>
                  <a:pt x="61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4961" y="6059433"/>
            <a:ext cx="148607" cy="2328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7311" y="6059433"/>
            <a:ext cx="117757" cy="23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224" y="6059433"/>
            <a:ext cx="126170" cy="2328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626761" y="6059436"/>
            <a:ext cx="100965" cy="233045"/>
          </a:xfrm>
          <a:custGeom>
            <a:avLst/>
            <a:gdLst/>
            <a:ahLst/>
            <a:cxnLst/>
            <a:rect l="l" t="t" r="r" b="b"/>
            <a:pathLst>
              <a:path w="100965" h="233045">
                <a:moveTo>
                  <a:pt x="100939" y="0"/>
                </a:moveTo>
                <a:lnTo>
                  <a:pt x="0" y="0"/>
                </a:lnTo>
                <a:lnTo>
                  <a:pt x="0" y="11226"/>
                </a:lnTo>
                <a:lnTo>
                  <a:pt x="30848" y="11226"/>
                </a:lnTo>
                <a:lnTo>
                  <a:pt x="30848" y="218795"/>
                </a:lnTo>
                <a:lnTo>
                  <a:pt x="0" y="218795"/>
                </a:lnTo>
                <a:lnTo>
                  <a:pt x="0" y="232816"/>
                </a:lnTo>
                <a:lnTo>
                  <a:pt x="100939" y="232816"/>
                </a:lnTo>
                <a:lnTo>
                  <a:pt x="100939" y="218795"/>
                </a:lnTo>
                <a:lnTo>
                  <a:pt x="67284" y="218795"/>
                </a:lnTo>
                <a:lnTo>
                  <a:pt x="67284" y="11226"/>
                </a:lnTo>
                <a:lnTo>
                  <a:pt x="100939" y="11226"/>
                </a:lnTo>
                <a:lnTo>
                  <a:pt x="1009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7390" y="6393637"/>
            <a:ext cx="112395" cy="235585"/>
          </a:xfrm>
          <a:custGeom>
            <a:avLst/>
            <a:gdLst/>
            <a:ahLst/>
            <a:cxnLst/>
            <a:rect l="l" t="t" r="r" b="b"/>
            <a:pathLst>
              <a:path w="112395" h="235584">
                <a:moveTo>
                  <a:pt x="112153" y="0"/>
                </a:moveTo>
                <a:lnTo>
                  <a:pt x="0" y="0"/>
                </a:lnTo>
                <a:lnTo>
                  <a:pt x="0" y="16522"/>
                </a:lnTo>
                <a:lnTo>
                  <a:pt x="0" y="102895"/>
                </a:lnTo>
                <a:lnTo>
                  <a:pt x="0" y="120675"/>
                </a:lnTo>
                <a:lnTo>
                  <a:pt x="0" y="218490"/>
                </a:lnTo>
                <a:lnTo>
                  <a:pt x="0" y="235000"/>
                </a:lnTo>
                <a:lnTo>
                  <a:pt x="112153" y="235000"/>
                </a:lnTo>
                <a:lnTo>
                  <a:pt x="112153" y="218490"/>
                </a:lnTo>
                <a:lnTo>
                  <a:pt x="19621" y="218490"/>
                </a:lnTo>
                <a:lnTo>
                  <a:pt x="19621" y="120675"/>
                </a:lnTo>
                <a:lnTo>
                  <a:pt x="109347" y="120675"/>
                </a:lnTo>
                <a:lnTo>
                  <a:pt x="109347" y="102895"/>
                </a:lnTo>
                <a:lnTo>
                  <a:pt x="19621" y="102895"/>
                </a:lnTo>
                <a:lnTo>
                  <a:pt x="19621" y="16522"/>
                </a:lnTo>
                <a:lnTo>
                  <a:pt x="112153" y="16522"/>
                </a:lnTo>
                <a:lnTo>
                  <a:pt x="1121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0112" y="6390425"/>
            <a:ext cx="114956" cy="2412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82836" y="6390425"/>
            <a:ext cx="114956" cy="2412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2749" y="6393227"/>
            <a:ext cx="126170" cy="2356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17742" y="496576"/>
            <a:ext cx="8033526" cy="557852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ts val="4010"/>
              </a:lnSpc>
              <a:spcBef>
                <a:spcPts val="890"/>
              </a:spcBef>
            </a:pPr>
            <a:r>
              <a:rPr dirty="0"/>
              <a:t>The</a:t>
            </a:r>
            <a:r>
              <a:rPr spc="-95" dirty="0"/>
              <a:t> </a:t>
            </a:r>
            <a:r>
              <a:rPr dirty="0"/>
              <a:t>expansion</a:t>
            </a:r>
            <a:r>
              <a:rPr spc="-7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role</a:t>
            </a:r>
            <a:r>
              <a:rPr spc="-8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public sector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5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691253"/>
            <a:ext cx="10708640" cy="31200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28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implicitly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explicitly)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u="sng" dirty="0">
                <a:latin typeface="Arial"/>
                <a:cs typeface="Arial"/>
              </a:rPr>
              <a:t>assumed</a:t>
            </a:r>
            <a:r>
              <a:rPr sz="2800" u="sng" spc="-55" dirty="0">
                <a:latin typeface="Arial"/>
                <a:cs typeface="Arial"/>
              </a:rPr>
              <a:t> </a:t>
            </a:r>
            <a:r>
              <a:rPr sz="2800" u="sng" spc="-10" dirty="0">
                <a:latin typeface="Arial"/>
                <a:cs typeface="Arial"/>
              </a:rPr>
              <a:t>that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governments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had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abilities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lacking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private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(better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managerial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skills,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higher </a:t>
            </a:r>
            <a:r>
              <a:rPr sz="2000" dirty="0">
                <a:latin typeface="Arial"/>
                <a:cs typeface="Arial"/>
              </a:rPr>
              <a:t>level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expertise,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sufficient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amounts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capital)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actions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sector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driven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objective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promoting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social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welfare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Economic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decisions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rational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transparent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way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DC"/>
              </a:buClr>
              <a:buFont typeface="Arial"/>
              <a:buChar char="—"/>
            </a:pPr>
            <a:endParaRPr sz="205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Policymakers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relevant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policy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instruments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7926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Socialist</a:t>
            </a:r>
            <a:r>
              <a:rPr spc="-130" dirty="0"/>
              <a:t> </a:t>
            </a:r>
            <a:r>
              <a:rPr dirty="0"/>
              <a:t>economy</a:t>
            </a:r>
            <a:r>
              <a:rPr spc="-125" dirty="0"/>
              <a:t> </a:t>
            </a:r>
            <a:r>
              <a:rPr dirty="0"/>
              <a:t>at</a:t>
            </a:r>
            <a:r>
              <a:rPr spc="-145" dirty="0"/>
              <a:t> </a:t>
            </a:r>
            <a:r>
              <a:rPr dirty="0"/>
              <a:t>some</a:t>
            </a:r>
            <a:r>
              <a:rPr spc="-130" dirty="0"/>
              <a:t> </a:t>
            </a:r>
            <a:r>
              <a:rPr spc="-10" dirty="0"/>
              <a:t>point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447799"/>
            <a:ext cx="7238999" cy="48136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6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826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Nationali</a:t>
            </a:r>
            <a:r>
              <a:rPr lang="cs-CZ" spc="-10" dirty="0"/>
              <a:t>s</a:t>
            </a:r>
            <a:r>
              <a:rPr spc="-10" dirty="0" err="1"/>
              <a:t>ation</a:t>
            </a:r>
            <a:r>
              <a:rPr spc="-110" dirty="0"/>
              <a:t> </a:t>
            </a:r>
            <a:r>
              <a:rPr dirty="0"/>
              <a:t>in</a:t>
            </a:r>
            <a:r>
              <a:rPr spc="-130" dirty="0"/>
              <a:t> </a:t>
            </a:r>
            <a:r>
              <a:rPr dirty="0"/>
              <a:t>Western</a:t>
            </a:r>
            <a:r>
              <a:rPr spc="-110" dirty="0"/>
              <a:t> </a:t>
            </a:r>
            <a:r>
              <a:rPr spc="-10" dirty="0"/>
              <a:t>Europe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7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295" y="1644005"/>
            <a:ext cx="4439141" cy="3324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1795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lang="cs-CZ" sz="1500" spc="-10" dirty="0">
                <a:latin typeface="Arial"/>
                <a:cs typeface="Arial"/>
              </a:rPr>
              <a:t> </a:t>
            </a:r>
            <a:r>
              <a:rPr lang="cs-CZ" sz="2000" b="1" spc="-10" dirty="0">
                <a:solidFill>
                  <a:srgbClr val="0000DC"/>
                </a:solidFill>
                <a:latin typeface="Arial"/>
                <a:cs typeface="Arial"/>
              </a:rPr>
              <a:t>France</a:t>
            </a:r>
            <a:endParaRPr sz="2000" b="1" dirty="0">
              <a:solidFill>
                <a:srgbClr val="0000DC"/>
              </a:solidFill>
              <a:latin typeface="Arial"/>
              <a:cs typeface="Arial"/>
            </a:endParaRPr>
          </a:p>
          <a:p>
            <a:pPr marL="443865" lvl="1" indent="-179070">
              <a:lnSpc>
                <a:spcPts val="1315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1945: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Crédit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lyonnais,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Société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générale,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Renault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1946: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Electricite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Fra</a:t>
            </a:r>
            <a:r>
              <a:rPr lang="cs-CZ" sz="1600" dirty="0">
                <a:latin typeface="Arial"/>
                <a:cs typeface="Arial"/>
              </a:rPr>
              <a:t>n</a:t>
            </a:r>
            <a:r>
              <a:rPr sz="1600" dirty="0" err="1">
                <a:latin typeface="Arial"/>
                <a:cs typeface="Arial"/>
              </a:rPr>
              <a:t>ce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Gaz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France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"/>
              <a:buChar char="—"/>
            </a:pPr>
            <a:endParaRPr sz="115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b="1" spc="-10" dirty="0">
                <a:solidFill>
                  <a:srgbClr val="0000DC"/>
                </a:solidFill>
                <a:latin typeface="Arial"/>
                <a:cs typeface="Arial"/>
              </a:rPr>
              <a:t>Sweden</a:t>
            </a:r>
          </a:p>
          <a:p>
            <a:pPr marL="443865" lvl="1" indent="-179070">
              <a:lnSpc>
                <a:spcPts val="1315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spc="-10" dirty="0">
                <a:latin typeface="Arial"/>
                <a:cs typeface="Arial"/>
              </a:rPr>
              <a:t>1939-</a:t>
            </a:r>
            <a:r>
              <a:rPr sz="1600" dirty="0">
                <a:latin typeface="Arial"/>
                <a:cs typeface="Arial"/>
              </a:rPr>
              <a:t>1948: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private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railway</a:t>
            </a:r>
            <a:r>
              <a:rPr sz="1600" spc="-10" dirty="0">
                <a:latin typeface="Arial"/>
                <a:cs typeface="Arial"/>
              </a:rPr>
              <a:t> companies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1957: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mining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company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LKAB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—"/>
            </a:pPr>
            <a:endParaRPr sz="105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sz="1100" dirty="0">
              <a:latin typeface="Arial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073DC0-66BB-4DF9-BB41-60A87D8F6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51" y="3429000"/>
            <a:ext cx="1433268" cy="8990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FD0465-E892-487D-8154-380EEAC63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1651093"/>
            <a:ext cx="1425172" cy="899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772CCC4-BC7D-468C-8F2B-A05B8ABC7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61" y="4328050"/>
            <a:ext cx="1426778" cy="8990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6BCC037-2DA8-44BE-B376-698641C97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8" y="2550143"/>
            <a:ext cx="1425172" cy="899050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307C583D-D45F-4908-85F1-A8717631B86B}"/>
              </a:ext>
            </a:extLst>
          </p:cNvPr>
          <p:cNvSpPr txBox="1"/>
          <p:nvPr/>
        </p:nvSpPr>
        <p:spPr>
          <a:xfrm>
            <a:off x="7751623" y="1492310"/>
            <a:ext cx="4287977" cy="451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18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8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8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800"/>
              </a:lnSpc>
              <a:spcBef>
                <a:spcPts val="5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endParaRPr lang="cs-CZ" sz="1500" spc="-1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b="1" spc="-10" dirty="0">
                <a:solidFill>
                  <a:srgbClr val="0000DC"/>
                </a:solidFill>
                <a:latin typeface="Arial"/>
                <a:cs typeface="Arial"/>
              </a:rPr>
              <a:t>Spain</a:t>
            </a:r>
          </a:p>
          <a:p>
            <a:pPr marL="443865" lvl="1" indent="-179070">
              <a:lnSpc>
                <a:spcPts val="1320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es-ES" sz="1600" dirty="0">
                <a:latin typeface="Arial"/>
                <a:cs typeface="Arial"/>
              </a:rPr>
              <a:t>1944:</a:t>
            </a:r>
            <a:r>
              <a:rPr lang="es-ES" sz="1600" spc="-2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"/>
                <a:cs typeface="Arial"/>
              </a:rPr>
              <a:t>Iberia</a:t>
            </a:r>
            <a:endParaRPr lang="es-ES"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lang="es-ES" sz="1600" dirty="0">
                <a:latin typeface="Arial"/>
                <a:cs typeface="Arial"/>
              </a:rPr>
              <a:t>1945:</a:t>
            </a:r>
            <a:r>
              <a:rPr lang="es-ES" sz="1600" spc="-2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79</a:t>
            </a:r>
            <a:r>
              <a:rPr lang="es-ES" sz="1600" spc="-1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%</a:t>
            </a:r>
            <a:r>
              <a:rPr lang="es-ES" sz="1600" spc="-30" dirty="0">
                <a:latin typeface="Arial"/>
                <a:cs typeface="Arial"/>
              </a:rPr>
              <a:t> </a:t>
            </a:r>
            <a:r>
              <a:rPr lang="es-ES" sz="1600" dirty="0" err="1">
                <a:latin typeface="Arial"/>
                <a:cs typeface="Arial"/>
              </a:rPr>
              <a:t>of</a:t>
            </a:r>
            <a:r>
              <a:rPr lang="es-ES" sz="1600" spc="-10" dirty="0">
                <a:latin typeface="Arial"/>
                <a:cs typeface="Arial"/>
              </a:rPr>
              <a:t> Telefónica</a:t>
            </a:r>
            <a:endParaRPr lang="es-ES"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00DC"/>
              </a:buClr>
              <a:buFont typeface="Arial"/>
              <a:buChar char="—"/>
            </a:pPr>
            <a:endParaRPr lang="es-ES"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lang="cs-CZ"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lang="cs-CZ"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lang="cs-CZ"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DC"/>
              </a:buClr>
              <a:buFont typeface="Arial"/>
              <a:buChar char="—"/>
            </a:pPr>
            <a:endParaRPr sz="1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—"/>
            </a:pPr>
            <a:endParaRPr sz="1050" dirty="0">
              <a:latin typeface="Arial"/>
              <a:cs typeface="Arial"/>
            </a:endParaRPr>
          </a:p>
          <a:p>
            <a:pPr marL="192405" indent="-180340">
              <a:lnSpc>
                <a:spcPts val="1795"/>
              </a:lnSpc>
              <a:spcBef>
                <a:spcPts val="100"/>
              </a:spcBef>
              <a:buClr>
                <a:srgbClr val="0000DC"/>
              </a:buClr>
              <a:buChar char="—"/>
              <a:tabLst>
                <a:tab pos="192405" algn="l"/>
                <a:tab pos="193040" algn="l"/>
              </a:tabLst>
            </a:pPr>
            <a:r>
              <a:rPr sz="2000" b="1" spc="-10" dirty="0">
                <a:solidFill>
                  <a:srgbClr val="0000DC"/>
                </a:solidFill>
                <a:latin typeface="Arial"/>
                <a:cs typeface="Arial"/>
              </a:rPr>
              <a:t>United Kingdom</a:t>
            </a:r>
          </a:p>
          <a:p>
            <a:pPr marL="443865" lvl="1" indent="-179070">
              <a:lnSpc>
                <a:spcPts val="1315"/>
              </a:lnSpc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1946: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industry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1947: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Central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Electricity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Generating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Board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0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1948: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National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rail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inland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transport</a:t>
            </a:r>
            <a:endParaRPr sz="1600" dirty="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795"/>
              </a:spcBef>
              <a:buClr>
                <a:srgbClr val="0000DC"/>
              </a:buClr>
              <a:buChar char="—"/>
              <a:tabLst>
                <a:tab pos="443865" algn="l"/>
                <a:tab pos="444500" algn="l"/>
              </a:tabLst>
            </a:pPr>
            <a:r>
              <a:rPr sz="1600" dirty="0">
                <a:latin typeface="Arial"/>
                <a:cs typeface="Arial"/>
              </a:rPr>
              <a:t>1967: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British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Steel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</a:t>
            </a:r>
            <a:r>
              <a:rPr lang="cs-CZ" sz="1600" spc="-1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lang="cs-CZ" sz="1600" spc="-1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ration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335770" cy="1144270"/>
          </a:xfrm>
        </p:spPr>
        <p:txBody>
          <a:bodyPr vert="horz" wrap="square" lIns="0" tIns="0" rIns="0" bIns="0" rtlCol="0">
            <a:normAutofit/>
          </a:bodyPr>
          <a:lstStyle/>
          <a:p>
            <a:pPr marL="12700">
              <a:spcBef>
                <a:spcPts val="95"/>
              </a:spcBef>
            </a:pPr>
            <a:r>
              <a:rPr lang="en-US" b="1" i="0">
                <a:latin typeface="Arial"/>
                <a:ea typeface="+mj-ea"/>
                <a:cs typeface="Arial"/>
              </a:rPr>
              <a:t>The</a:t>
            </a:r>
            <a:r>
              <a:rPr lang="en-US" b="1" i="0" spc="-80">
                <a:latin typeface="Arial"/>
                <a:ea typeface="+mj-ea"/>
                <a:cs typeface="Arial"/>
              </a:rPr>
              <a:t> </a:t>
            </a:r>
            <a:r>
              <a:rPr lang="en-US" b="1" i="0">
                <a:latin typeface="Arial"/>
                <a:ea typeface="+mj-ea"/>
                <a:cs typeface="Arial"/>
              </a:rPr>
              <a:t>end</a:t>
            </a:r>
            <a:r>
              <a:rPr lang="en-US" b="1" i="0" spc="-80">
                <a:latin typeface="Arial"/>
                <a:ea typeface="+mj-ea"/>
                <a:cs typeface="Arial"/>
              </a:rPr>
              <a:t> </a:t>
            </a:r>
            <a:r>
              <a:rPr lang="en-US" b="1" i="0">
                <a:latin typeface="Arial"/>
                <a:ea typeface="+mj-ea"/>
                <a:cs typeface="Arial"/>
              </a:rPr>
              <a:t>of</a:t>
            </a:r>
            <a:r>
              <a:rPr lang="en-US" b="1" i="0" spc="-75">
                <a:latin typeface="Arial"/>
                <a:ea typeface="+mj-ea"/>
                <a:cs typeface="Arial"/>
              </a:rPr>
              <a:t> </a:t>
            </a:r>
            <a:r>
              <a:rPr lang="en-US" b="1" i="0">
                <a:latin typeface="Arial"/>
                <a:ea typeface="+mj-ea"/>
                <a:cs typeface="Arial"/>
              </a:rPr>
              <a:t>naive</a:t>
            </a:r>
            <a:r>
              <a:rPr lang="en-US" b="1" i="0" spc="-80">
                <a:latin typeface="Arial"/>
                <a:ea typeface="+mj-ea"/>
                <a:cs typeface="Arial"/>
              </a:rPr>
              <a:t> </a:t>
            </a:r>
            <a:r>
              <a:rPr lang="en-US" b="1" i="0" spc="-10">
                <a:latin typeface="Arial"/>
                <a:ea typeface="+mj-ea"/>
                <a:cs typeface="Arial"/>
              </a:rPr>
              <a:t>picture</a:t>
            </a:r>
          </a:p>
        </p:txBody>
      </p:sp>
      <p:sp>
        <p:nvSpPr>
          <p:cNvPr id="4" name="object 4" hidden="1"/>
          <p:cNvSpPr txBox="1">
            <a:spLocks noGrp="1"/>
          </p:cNvSpPr>
          <p:nvPr>
            <p:ph type="sldNum" sz="quarter" idx="7"/>
          </p:nvPr>
        </p:nvSpPr>
        <p:spPr>
          <a:xfrm>
            <a:off x="375818" y="6261413"/>
            <a:ext cx="208407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spcAft>
                <a:spcPts val="600"/>
              </a:spcAft>
              <a:tabLst>
                <a:tab pos="344170" algn="l"/>
              </a:tabLst>
            </a:pPr>
            <a:fld id="{81D60167-4931-47E6-BA6A-407CBD079E47}" type="slidenum">
              <a:rPr lang="en-US" spc="-25" smtClean="0"/>
              <a:pPr marL="38100">
                <a:lnSpc>
                  <a:spcPts val="1425"/>
                </a:lnSpc>
                <a:spcAft>
                  <a:spcPts val="600"/>
                </a:spcAft>
                <a:tabLst>
                  <a:tab pos="344170" algn="l"/>
                </a:tabLst>
              </a:pPr>
              <a:t>8</a:t>
            </a:fld>
            <a:r>
              <a:rPr lang="en-US"/>
              <a:t>	Limits</a:t>
            </a:r>
            <a:r>
              <a:rPr lang="en-US" spc="-25"/>
              <a:t> </a:t>
            </a:r>
            <a:r>
              <a:rPr lang="en-US"/>
              <a:t>of</a:t>
            </a:r>
            <a:r>
              <a:rPr lang="en-US" spc="-20"/>
              <a:t> </a:t>
            </a:r>
            <a:r>
              <a:rPr lang="en-US"/>
              <a:t>Economic</a:t>
            </a:r>
            <a:r>
              <a:rPr lang="en-US" spc="-30"/>
              <a:t> </a:t>
            </a:r>
            <a:r>
              <a:rPr lang="en-US" spc="-10"/>
              <a:t>Policy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474E9C6-67B9-7BF4-C41F-E0D614C67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729179"/>
              </p:ext>
            </p:extLst>
          </p:nvPr>
        </p:nvGraphicFramePr>
        <p:xfrm>
          <a:off x="609600" y="1524000"/>
          <a:ext cx="10972800" cy="457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0366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Sweden´s</a:t>
            </a:r>
            <a:r>
              <a:rPr spc="-235" dirty="0"/>
              <a:t> </a:t>
            </a:r>
            <a:r>
              <a:rPr dirty="0" err="1"/>
              <a:t>governm</a:t>
            </a:r>
            <a:r>
              <a:rPr lang="cs-CZ" dirty="0"/>
              <a:t>e</a:t>
            </a:r>
            <a:r>
              <a:rPr dirty="0" err="1"/>
              <a:t>nt</a:t>
            </a:r>
            <a:r>
              <a:rPr spc="-220" dirty="0"/>
              <a:t> </a:t>
            </a:r>
            <a:r>
              <a:rPr spc="-10" dirty="0"/>
              <a:t>spending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730" y="1971874"/>
            <a:ext cx="7359438" cy="38339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9</a:t>
            </a:fld>
            <a:r>
              <a:rPr dirty="0"/>
              <a:t>	Limits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1513</Words>
  <Application>Microsoft Office PowerPoint</Application>
  <PresentationFormat>Širokoúhlá obrazovka</PresentationFormat>
  <Paragraphs>238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Calibri</vt:lpstr>
      <vt:lpstr>Arial</vt:lpstr>
      <vt:lpstr>Tahoma</vt:lpstr>
      <vt:lpstr>Cambria Math</vt:lpstr>
      <vt:lpstr>Times New Roman</vt:lpstr>
      <vt:lpstr>Office Theme</vt:lpstr>
      <vt:lpstr>Bitmap Image</vt:lpstr>
      <vt:lpstr>Prezentace aplikace PowerPoint</vt:lpstr>
      <vt:lpstr>Economic Policy</vt:lpstr>
      <vt:lpstr>The expansion of the role of the public sector</vt:lpstr>
      <vt:lpstr>Prezentace aplikace PowerPoint</vt:lpstr>
      <vt:lpstr>The expansion of the role of the public sector</vt:lpstr>
      <vt:lpstr>Socialist economy at some point</vt:lpstr>
      <vt:lpstr>Nationalisation in Western Europe</vt:lpstr>
      <vt:lpstr>The end of naive picture</vt:lpstr>
      <vt:lpstr>Sweden´s government spending</vt:lpstr>
      <vt:lpstr>The limits of knowledge: uncertainty and risk</vt:lpstr>
      <vt:lpstr>Prezentace aplikace PowerPoint</vt:lpstr>
      <vt:lpstr>Current forecast risks and uncertainty</vt:lpstr>
      <vt:lpstr>Time lags</vt:lpstr>
      <vt:lpstr>The limits of confidence: credibility problems</vt:lpstr>
      <vt:lpstr>The limits of confidence: credibility problems</vt:lpstr>
      <vt:lpstr>The limits of confidence: credibility problems</vt:lpstr>
      <vt:lpstr>Examples of Agreement for the promotion and protection of investments</vt:lpstr>
      <vt:lpstr>The limits of confidence: moral hazard</vt:lpstr>
      <vt:lpstr>The limits of confidence: moral hazard</vt:lpstr>
      <vt:lpstr>The limits of confidence: moral hazard</vt:lpstr>
      <vt:lpstr>The limits of information</vt:lpstr>
      <vt:lpstr>The limits of information</vt:lpstr>
      <vt:lpstr>The limits of information</vt:lpstr>
      <vt:lpstr>Conflict of interests</vt:lpstr>
      <vt:lpstr>Conflict of interests</vt:lpstr>
      <vt:lpstr>Evidence of politically‐motivated decisions</vt:lpstr>
      <vt:lpstr>The median voter</vt:lpstr>
      <vt:lpstr>The median voter</vt:lpstr>
      <vt:lpstr>Should policymaking be delegated?</vt:lpstr>
      <vt:lpstr>Should policymaking be delegated?</vt:lpstr>
      <vt:lpstr>Reference textbook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Špetík</dc:creator>
  <cp:lastModifiedBy>Monika Jandová</cp:lastModifiedBy>
  <cp:revision>1</cp:revision>
  <dcterms:created xsi:type="dcterms:W3CDTF">2022-07-29T05:26:33Z</dcterms:created>
  <dcterms:modified xsi:type="dcterms:W3CDTF">2022-10-04T20:38:46Z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2022-07-29T00:00:00Z</vt:filetime>
  </property>
</Properties>
</file>