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9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98" r:id="rId11"/>
    <p:sldId id="266" r:id="rId12"/>
    <p:sldId id="40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401" r:id="rId27"/>
    <p:sldId id="280" r:id="rId28"/>
  </p:sldIdLst>
  <p:sldSz cx="12192000" cy="6858000"/>
  <p:notesSz cx="6797675" cy="9926638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01DC7-9E6C-4A5B-BF37-10C9A7D43AEB}" v="17" dt="2022-11-06T17:02:32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32" y="23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Jandová" userId="e3d9b53f-ab60-464e-84a7-56295636db35" providerId="ADAL" clId="{E9E01DC7-9E6C-4A5B-BF37-10C9A7D43AEB}"/>
    <pc:docChg chg="undo custSel addSld delSld modSld sldOrd">
      <pc:chgData name="Monika Jandová" userId="e3d9b53f-ab60-464e-84a7-56295636db35" providerId="ADAL" clId="{E9E01DC7-9E6C-4A5B-BF37-10C9A7D43AEB}" dt="2022-11-06T17:02:32.406" v="272" actId="1076"/>
      <pc:docMkLst>
        <pc:docMk/>
      </pc:docMkLst>
      <pc:sldChg chg="del">
        <pc:chgData name="Monika Jandová" userId="e3d9b53f-ab60-464e-84a7-56295636db35" providerId="ADAL" clId="{E9E01DC7-9E6C-4A5B-BF37-10C9A7D43AEB}" dt="2022-11-06T16:12:58.346" v="19" actId="47"/>
        <pc:sldMkLst>
          <pc:docMk/>
          <pc:sldMk cId="0" sldId="256"/>
        </pc:sldMkLst>
      </pc:sldChg>
      <pc:sldChg chg="del">
        <pc:chgData name="Monika Jandová" userId="e3d9b53f-ab60-464e-84a7-56295636db35" providerId="ADAL" clId="{E9E01DC7-9E6C-4A5B-BF37-10C9A7D43AEB}" dt="2022-11-06T16:41:46.826" v="107" actId="47"/>
        <pc:sldMkLst>
          <pc:docMk/>
          <pc:sldMk cId="0" sldId="257"/>
        </pc:sldMkLst>
      </pc:sldChg>
      <pc:sldChg chg="modSp mod">
        <pc:chgData name="Monika Jandová" userId="e3d9b53f-ab60-464e-84a7-56295636db35" providerId="ADAL" clId="{E9E01DC7-9E6C-4A5B-BF37-10C9A7D43AEB}" dt="2022-11-06T16:11:16.511" v="8" actId="207"/>
        <pc:sldMkLst>
          <pc:docMk/>
          <pc:sldMk cId="0" sldId="258"/>
        </pc:sldMkLst>
        <pc:spChg chg="mod">
          <ac:chgData name="Monika Jandová" userId="e3d9b53f-ab60-464e-84a7-56295636db35" providerId="ADAL" clId="{E9E01DC7-9E6C-4A5B-BF37-10C9A7D43AEB}" dt="2022-11-06T16:10:43.340" v="2" actId="6549"/>
          <ac:spMkLst>
            <pc:docMk/>
            <pc:sldMk cId="0" sldId="258"/>
            <ac:spMk id="5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11:11.488" v="7" actId="207"/>
          <ac:spMkLst>
            <pc:docMk/>
            <pc:sldMk cId="0" sldId="258"/>
            <ac:spMk id="9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11:16.511" v="8" actId="207"/>
          <ac:spMkLst>
            <pc:docMk/>
            <pc:sldMk cId="0" sldId="258"/>
            <ac:spMk id="12" creationId="{00000000-0000-0000-0000-000000000000}"/>
          </ac:spMkLst>
        </pc:spChg>
      </pc:sldChg>
      <pc:sldChg chg="modSp mod">
        <pc:chgData name="Monika Jandová" userId="e3d9b53f-ab60-464e-84a7-56295636db35" providerId="ADAL" clId="{E9E01DC7-9E6C-4A5B-BF37-10C9A7D43AEB}" dt="2022-11-06T16:11:45.402" v="18" actId="20577"/>
        <pc:sldMkLst>
          <pc:docMk/>
          <pc:sldMk cId="0" sldId="259"/>
        </pc:sldMkLst>
        <pc:spChg chg="mod">
          <ac:chgData name="Monika Jandová" userId="e3d9b53f-ab60-464e-84a7-56295636db35" providerId="ADAL" clId="{E9E01DC7-9E6C-4A5B-BF37-10C9A7D43AEB}" dt="2022-11-06T16:11:28.394" v="10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11:31.089" v="12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11:35.110" v="14" actId="20577"/>
          <ac:spMkLst>
            <pc:docMk/>
            <pc:sldMk cId="0" sldId="259"/>
            <ac:spMk id="10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11:45.402" v="18" actId="20577"/>
          <ac:spMkLst>
            <pc:docMk/>
            <pc:sldMk cId="0" sldId="259"/>
            <ac:spMk id="11" creationId="{00000000-0000-0000-0000-000000000000}"/>
          </ac:spMkLst>
        </pc:spChg>
      </pc:sldChg>
      <pc:sldChg chg="addSp delSp modSp mod">
        <pc:chgData name="Monika Jandová" userId="e3d9b53f-ab60-464e-84a7-56295636db35" providerId="ADAL" clId="{E9E01DC7-9E6C-4A5B-BF37-10C9A7D43AEB}" dt="2022-11-06T16:20:18.277" v="44" actId="14100"/>
        <pc:sldMkLst>
          <pc:docMk/>
          <pc:sldMk cId="0" sldId="266"/>
        </pc:sldMkLst>
        <pc:spChg chg="del mod">
          <ac:chgData name="Monika Jandová" userId="e3d9b53f-ab60-464e-84a7-56295636db35" providerId="ADAL" clId="{E9E01DC7-9E6C-4A5B-BF37-10C9A7D43AEB}" dt="2022-11-06T16:19:07.928" v="31" actId="478"/>
          <ac:spMkLst>
            <pc:docMk/>
            <pc:sldMk cId="0" sldId="266"/>
            <ac:spMk id="2" creationId="{00000000-0000-0000-0000-000000000000}"/>
          </ac:spMkLst>
        </pc:spChg>
        <pc:picChg chg="add mod">
          <ac:chgData name="Monika Jandová" userId="e3d9b53f-ab60-464e-84a7-56295636db35" providerId="ADAL" clId="{E9E01DC7-9E6C-4A5B-BF37-10C9A7D43AEB}" dt="2022-11-06T16:20:18.277" v="44" actId="14100"/>
          <ac:picMkLst>
            <pc:docMk/>
            <pc:sldMk cId="0" sldId="266"/>
            <ac:picMk id="5" creationId="{17AE6208-E68B-4AD6-862E-8C4B4D39AC38}"/>
          </ac:picMkLst>
        </pc:picChg>
      </pc:sldChg>
      <pc:sldChg chg="addSp delSp modSp mod">
        <pc:chgData name="Monika Jandová" userId="e3d9b53f-ab60-464e-84a7-56295636db35" providerId="ADAL" clId="{E9E01DC7-9E6C-4A5B-BF37-10C9A7D43AEB}" dt="2022-11-06T16:26:50.093" v="63" actId="1076"/>
        <pc:sldMkLst>
          <pc:docMk/>
          <pc:sldMk cId="0" sldId="267"/>
        </pc:sldMkLst>
        <pc:spChg chg="del">
          <ac:chgData name="Monika Jandová" userId="e3d9b53f-ab60-464e-84a7-56295636db35" providerId="ADAL" clId="{E9E01DC7-9E6C-4A5B-BF37-10C9A7D43AEB}" dt="2022-11-06T16:26:38.615" v="58" actId="478"/>
          <ac:spMkLst>
            <pc:docMk/>
            <pc:sldMk cId="0" sldId="267"/>
            <ac:spMk id="2" creationId="{00000000-0000-0000-0000-000000000000}"/>
          </ac:spMkLst>
        </pc:spChg>
        <pc:picChg chg="add mod">
          <ac:chgData name="Monika Jandová" userId="e3d9b53f-ab60-464e-84a7-56295636db35" providerId="ADAL" clId="{E9E01DC7-9E6C-4A5B-BF37-10C9A7D43AEB}" dt="2022-11-06T16:26:50.093" v="63" actId="1076"/>
          <ac:picMkLst>
            <pc:docMk/>
            <pc:sldMk cId="0" sldId="267"/>
            <ac:picMk id="6" creationId="{A1BED58E-870F-431A-87BA-E391FD80A66A}"/>
          </ac:picMkLst>
        </pc:picChg>
      </pc:sldChg>
      <pc:sldChg chg="modSp mod">
        <pc:chgData name="Monika Jandová" userId="e3d9b53f-ab60-464e-84a7-56295636db35" providerId="ADAL" clId="{E9E01DC7-9E6C-4A5B-BF37-10C9A7D43AEB}" dt="2022-11-06T16:27:48.838" v="89" actId="20577"/>
        <pc:sldMkLst>
          <pc:docMk/>
          <pc:sldMk cId="0" sldId="268"/>
        </pc:sldMkLst>
        <pc:spChg chg="mod">
          <ac:chgData name="Monika Jandová" userId="e3d9b53f-ab60-464e-84a7-56295636db35" providerId="ADAL" clId="{E9E01DC7-9E6C-4A5B-BF37-10C9A7D43AEB}" dt="2022-11-06T16:27:17.156" v="73" actId="20577"/>
          <ac:spMkLst>
            <pc:docMk/>
            <pc:sldMk cId="0" sldId="268"/>
            <ac:spMk id="5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27:22.405" v="75" actId="20577"/>
          <ac:spMkLst>
            <pc:docMk/>
            <pc:sldMk cId="0" sldId="268"/>
            <ac:spMk id="7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27:27.439" v="77" actId="20577"/>
          <ac:spMkLst>
            <pc:docMk/>
            <pc:sldMk cId="0" sldId="268"/>
            <ac:spMk id="8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27:32.582" v="79" actId="20577"/>
          <ac:spMkLst>
            <pc:docMk/>
            <pc:sldMk cId="0" sldId="268"/>
            <ac:spMk id="10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27:36.004" v="81" actId="20577"/>
          <ac:spMkLst>
            <pc:docMk/>
            <pc:sldMk cId="0" sldId="268"/>
            <ac:spMk id="11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27:39.778" v="83" actId="20577"/>
          <ac:spMkLst>
            <pc:docMk/>
            <pc:sldMk cId="0" sldId="268"/>
            <ac:spMk id="13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27:42.629" v="85" actId="20577"/>
          <ac:spMkLst>
            <pc:docMk/>
            <pc:sldMk cId="0" sldId="268"/>
            <ac:spMk id="15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27:45.928" v="87" actId="20577"/>
          <ac:spMkLst>
            <pc:docMk/>
            <pc:sldMk cId="0" sldId="268"/>
            <ac:spMk id="17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27:48.838" v="89" actId="20577"/>
          <ac:spMkLst>
            <pc:docMk/>
            <pc:sldMk cId="0" sldId="268"/>
            <ac:spMk id="19" creationId="{00000000-0000-0000-0000-000000000000}"/>
          </ac:spMkLst>
        </pc:spChg>
      </pc:sldChg>
      <pc:sldChg chg="modSp mod">
        <pc:chgData name="Monika Jandová" userId="e3d9b53f-ab60-464e-84a7-56295636db35" providerId="ADAL" clId="{E9E01DC7-9E6C-4A5B-BF37-10C9A7D43AEB}" dt="2022-11-06T16:31:52.142" v="106" actId="948"/>
        <pc:sldMkLst>
          <pc:docMk/>
          <pc:sldMk cId="0" sldId="269"/>
        </pc:sldMkLst>
        <pc:spChg chg="mod">
          <ac:chgData name="Monika Jandová" userId="e3d9b53f-ab60-464e-84a7-56295636db35" providerId="ADAL" clId="{E9E01DC7-9E6C-4A5B-BF37-10C9A7D43AEB}" dt="2022-11-06T16:31:52.142" v="106" actId="948"/>
          <ac:spMkLst>
            <pc:docMk/>
            <pc:sldMk cId="0" sldId="269"/>
            <ac:spMk id="3" creationId="{00000000-0000-0000-0000-000000000000}"/>
          </ac:spMkLst>
        </pc:spChg>
      </pc:sldChg>
      <pc:sldChg chg="addSp modSp mod">
        <pc:chgData name="Monika Jandová" userId="e3d9b53f-ab60-464e-84a7-56295636db35" providerId="ADAL" clId="{E9E01DC7-9E6C-4A5B-BF37-10C9A7D43AEB}" dt="2022-11-06T16:45:07.940" v="120" actId="1076"/>
        <pc:sldMkLst>
          <pc:docMk/>
          <pc:sldMk cId="0" sldId="271"/>
        </pc:sldMkLst>
        <pc:spChg chg="mod">
          <ac:chgData name="Monika Jandová" userId="e3d9b53f-ab60-464e-84a7-56295636db35" providerId="ADAL" clId="{E9E01DC7-9E6C-4A5B-BF37-10C9A7D43AEB}" dt="2022-11-06T16:42:26.872" v="113" actId="14100"/>
          <ac:spMkLst>
            <pc:docMk/>
            <pc:sldMk cId="0" sldId="271"/>
            <ac:spMk id="3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43:41.422" v="115" actId="20577"/>
          <ac:spMkLst>
            <pc:docMk/>
            <pc:sldMk cId="0" sldId="271"/>
            <ac:spMk id="9" creationId="{00000000-0000-0000-0000-000000000000}"/>
          </ac:spMkLst>
        </pc:spChg>
        <pc:picChg chg="add mod">
          <ac:chgData name="Monika Jandová" userId="e3d9b53f-ab60-464e-84a7-56295636db35" providerId="ADAL" clId="{E9E01DC7-9E6C-4A5B-BF37-10C9A7D43AEB}" dt="2022-11-06T16:45:07.940" v="120" actId="1076"/>
          <ac:picMkLst>
            <pc:docMk/>
            <pc:sldMk cId="0" sldId="271"/>
            <ac:picMk id="12" creationId="{B5B3DECA-05AD-42C6-95F6-ED98FFD7597B}"/>
          </ac:picMkLst>
        </pc:picChg>
      </pc:sldChg>
      <pc:sldChg chg="modSp mod">
        <pc:chgData name="Monika Jandová" userId="e3d9b53f-ab60-464e-84a7-56295636db35" providerId="ADAL" clId="{E9E01DC7-9E6C-4A5B-BF37-10C9A7D43AEB}" dt="2022-11-06T16:46:25.048" v="124" actId="255"/>
        <pc:sldMkLst>
          <pc:docMk/>
          <pc:sldMk cId="0" sldId="272"/>
        </pc:sldMkLst>
        <pc:spChg chg="mod">
          <ac:chgData name="Monika Jandová" userId="e3d9b53f-ab60-464e-84a7-56295636db35" providerId="ADAL" clId="{E9E01DC7-9E6C-4A5B-BF37-10C9A7D43AEB}" dt="2022-11-06T16:46:25.048" v="124" actId="255"/>
          <ac:spMkLst>
            <pc:docMk/>
            <pc:sldMk cId="0" sldId="272"/>
            <ac:spMk id="3" creationId="{00000000-0000-0000-0000-000000000000}"/>
          </ac:spMkLst>
        </pc:spChg>
      </pc:sldChg>
      <pc:sldChg chg="delSp modSp mod">
        <pc:chgData name="Monika Jandová" userId="e3d9b53f-ab60-464e-84a7-56295636db35" providerId="ADAL" clId="{E9E01DC7-9E6C-4A5B-BF37-10C9A7D43AEB}" dt="2022-11-06T16:52:50.881" v="199" actId="255"/>
        <pc:sldMkLst>
          <pc:docMk/>
          <pc:sldMk cId="0" sldId="273"/>
        </pc:sldMkLst>
        <pc:spChg chg="del mod">
          <ac:chgData name="Monika Jandová" userId="e3d9b53f-ab60-464e-84a7-56295636db35" providerId="ADAL" clId="{E9E01DC7-9E6C-4A5B-BF37-10C9A7D43AEB}" dt="2022-11-06T16:48:46.721" v="135" actId="478"/>
          <ac:spMkLst>
            <pc:docMk/>
            <pc:sldMk cId="0" sldId="273"/>
            <ac:spMk id="2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2:36.495" v="195" actId="14100"/>
          <ac:spMkLst>
            <pc:docMk/>
            <pc:sldMk cId="0" sldId="273"/>
            <ac:spMk id="5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2:45.013" v="198" actId="6549"/>
          <ac:spMkLst>
            <pc:docMk/>
            <pc:sldMk cId="0" sldId="273"/>
            <ac:spMk id="6" creationId="{00000000-0000-0000-0000-000000000000}"/>
          </ac:spMkLst>
        </pc:spChg>
        <pc:spChg chg="del">
          <ac:chgData name="Monika Jandová" userId="e3d9b53f-ab60-464e-84a7-56295636db35" providerId="ADAL" clId="{E9E01DC7-9E6C-4A5B-BF37-10C9A7D43AEB}" dt="2022-11-06T16:48:50.183" v="136" actId="478"/>
          <ac:spMkLst>
            <pc:docMk/>
            <pc:sldMk cId="0" sldId="273"/>
            <ac:spMk id="7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2:50.881" v="199" actId="255"/>
          <ac:spMkLst>
            <pc:docMk/>
            <pc:sldMk cId="0" sldId="273"/>
            <ac:spMk id="8" creationId="{00000000-0000-0000-0000-000000000000}"/>
          </ac:spMkLst>
        </pc:spChg>
      </pc:sldChg>
      <pc:sldChg chg="modSp mod">
        <pc:chgData name="Monika Jandová" userId="e3d9b53f-ab60-464e-84a7-56295636db35" providerId="ADAL" clId="{E9E01DC7-9E6C-4A5B-BF37-10C9A7D43AEB}" dt="2022-11-06T16:52:24.724" v="193" actId="6549"/>
        <pc:sldMkLst>
          <pc:docMk/>
          <pc:sldMk cId="0" sldId="274"/>
        </pc:sldMkLst>
        <pc:spChg chg="mod">
          <ac:chgData name="Monika Jandová" userId="e3d9b53f-ab60-464e-84a7-56295636db35" providerId="ADAL" clId="{E9E01DC7-9E6C-4A5B-BF37-10C9A7D43AEB}" dt="2022-11-06T16:49:19.663" v="141" actId="14100"/>
          <ac:spMkLst>
            <pc:docMk/>
            <pc:sldMk cId="0" sldId="274"/>
            <ac:spMk id="3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1:58.821" v="187" actId="14100"/>
          <ac:spMkLst>
            <pc:docMk/>
            <pc:sldMk cId="0" sldId="274"/>
            <ac:spMk id="5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2:06.913" v="189" actId="14100"/>
          <ac:spMkLst>
            <pc:docMk/>
            <pc:sldMk cId="0" sldId="274"/>
            <ac:spMk id="6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2:15.718" v="191" actId="14100"/>
          <ac:spMkLst>
            <pc:docMk/>
            <pc:sldMk cId="0" sldId="274"/>
            <ac:spMk id="7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2:24.724" v="193" actId="6549"/>
          <ac:spMkLst>
            <pc:docMk/>
            <pc:sldMk cId="0" sldId="274"/>
            <ac:spMk id="8" creationId="{00000000-0000-0000-0000-000000000000}"/>
          </ac:spMkLst>
        </pc:spChg>
      </pc:sldChg>
      <pc:sldChg chg="modSp mod">
        <pc:chgData name="Monika Jandová" userId="e3d9b53f-ab60-464e-84a7-56295636db35" providerId="ADAL" clId="{E9E01DC7-9E6C-4A5B-BF37-10C9A7D43AEB}" dt="2022-11-06T16:51:48.959" v="185" actId="14100"/>
        <pc:sldMkLst>
          <pc:docMk/>
          <pc:sldMk cId="0" sldId="275"/>
        </pc:sldMkLst>
        <pc:spChg chg="mod">
          <ac:chgData name="Monika Jandová" userId="e3d9b53f-ab60-464e-84a7-56295636db35" providerId="ADAL" clId="{E9E01DC7-9E6C-4A5B-BF37-10C9A7D43AEB}" dt="2022-11-06T16:49:57.068" v="159" actId="14100"/>
          <ac:spMkLst>
            <pc:docMk/>
            <pc:sldMk cId="0" sldId="275"/>
            <ac:spMk id="3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1:33.895" v="182" actId="14100"/>
          <ac:spMkLst>
            <pc:docMk/>
            <pc:sldMk cId="0" sldId="275"/>
            <ac:spMk id="5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1:38.880" v="183" actId="255"/>
          <ac:spMkLst>
            <pc:docMk/>
            <pc:sldMk cId="0" sldId="275"/>
            <ac:spMk id="6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1:48.959" v="185" actId="14100"/>
          <ac:spMkLst>
            <pc:docMk/>
            <pc:sldMk cId="0" sldId="275"/>
            <ac:spMk id="8" creationId="{00000000-0000-0000-0000-000000000000}"/>
          </ac:spMkLst>
        </pc:spChg>
      </pc:sldChg>
      <pc:sldChg chg="modSp mod">
        <pc:chgData name="Monika Jandová" userId="e3d9b53f-ab60-464e-84a7-56295636db35" providerId="ADAL" clId="{E9E01DC7-9E6C-4A5B-BF37-10C9A7D43AEB}" dt="2022-11-06T16:51:23.424" v="180" actId="255"/>
        <pc:sldMkLst>
          <pc:docMk/>
          <pc:sldMk cId="0" sldId="276"/>
        </pc:sldMkLst>
        <pc:spChg chg="mod">
          <ac:chgData name="Monika Jandová" userId="e3d9b53f-ab60-464e-84a7-56295636db35" providerId="ADAL" clId="{E9E01DC7-9E6C-4A5B-BF37-10C9A7D43AEB}" dt="2022-11-06T16:50:30.784" v="169" actId="14100"/>
          <ac:spMkLst>
            <pc:docMk/>
            <pc:sldMk cId="0" sldId="276"/>
            <ac:spMk id="3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1:09.982" v="178" actId="255"/>
          <ac:spMkLst>
            <pc:docMk/>
            <pc:sldMk cId="0" sldId="276"/>
            <ac:spMk id="5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1:16.658" v="179" actId="255"/>
          <ac:spMkLst>
            <pc:docMk/>
            <pc:sldMk cId="0" sldId="276"/>
            <ac:spMk id="6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1:23.424" v="180" actId="255"/>
          <ac:spMkLst>
            <pc:docMk/>
            <pc:sldMk cId="0" sldId="276"/>
            <ac:spMk id="7" creationId="{00000000-0000-0000-0000-000000000000}"/>
          </ac:spMkLst>
        </pc:spChg>
      </pc:sldChg>
      <pc:sldChg chg="delSp modSp mod">
        <pc:chgData name="Monika Jandová" userId="e3d9b53f-ab60-464e-84a7-56295636db35" providerId="ADAL" clId="{E9E01DC7-9E6C-4A5B-BF37-10C9A7D43AEB}" dt="2022-11-06T16:54:17.085" v="218" actId="21"/>
        <pc:sldMkLst>
          <pc:docMk/>
          <pc:sldMk cId="0" sldId="277"/>
        </pc:sldMkLst>
        <pc:spChg chg="mod">
          <ac:chgData name="Monika Jandová" userId="e3d9b53f-ab60-464e-84a7-56295636db35" providerId="ADAL" clId="{E9E01DC7-9E6C-4A5B-BF37-10C9A7D43AEB}" dt="2022-11-06T16:53:08.206" v="203" actId="14100"/>
          <ac:spMkLst>
            <pc:docMk/>
            <pc:sldMk cId="0" sldId="277"/>
            <ac:spMk id="3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3:51.004" v="214" actId="20577"/>
          <ac:spMkLst>
            <pc:docMk/>
            <pc:sldMk cId="0" sldId="277"/>
            <ac:spMk id="5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3:53.980" v="216" actId="20577"/>
          <ac:spMkLst>
            <pc:docMk/>
            <pc:sldMk cId="0" sldId="277"/>
            <ac:spMk id="6" creationId="{00000000-0000-0000-0000-000000000000}"/>
          </ac:spMkLst>
        </pc:spChg>
        <pc:spChg chg="del mod">
          <ac:chgData name="Monika Jandová" userId="e3d9b53f-ab60-464e-84a7-56295636db35" providerId="ADAL" clId="{E9E01DC7-9E6C-4A5B-BF37-10C9A7D43AEB}" dt="2022-11-06T16:54:17.085" v="218" actId="21"/>
          <ac:spMkLst>
            <pc:docMk/>
            <pc:sldMk cId="0" sldId="277"/>
            <ac:spMk id="7" creationId="{00000000-0000-0000-0000-000000000000}"/>
          </ac:spMkLst>
        </pc:spChg>
      </pc:sldChg>
      <pc:sldChg chg="modSp mod">
        <pc:chgData name="Monika Jandová" userId="e3d9b53f-ab60-464e-84a7-56295636db35" providerId="ADAL" clId="{E9E01DC7-9E6C-4A5B-BF37-10C9A7D43AEB}" dt="2022-11-06T16:59:32.083" v="260" actId="207"/>
        <pc:sldMkLst>
          <pc:docMk/>
          <pc:sldMk cId="0" sldId="278"/>
        </pc:sldMkLst>
        <pc:spChg chg="mod">
          <ac:chgData name="Monika Jandová" userId="e3d9b53f-ab60-464e-84a7-56295636db35" providerId="ADAL" clId="{E9E01DC7-9E6C-4A5B-BF37-10C9A7D43AEB}" dt="2022-11-06T16:59:14.886" v="257" actId="1076"/>
          <ac:spMkLst>
            <pc:docMk/>
            <pc:sldMk cId="0" sldId="278"/>
            <ac:spMk id="2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9:05.402" v="254" actId="207"/>
          <ac:spMkLst>
            <pc:docMk/>
            <pc:sldMk cId="0" sldId="278"/>
            <ac:spMk id="5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9:10.434" v="255" actId="207"/>
          <ac:spMkLst>
            <pc:docMk/>
            <pc:sldMk cId="0" sldId="278"/>
            <ac:spMk id="6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9:21.553" v="258" actId="207"/>
          <ac:spMkLst>
            <pc:docMk/>
            <pc:sldMk cId="0" sldId="278"/>
            <ac:spMk id="7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9:26.172" v="259" actId="207"/>
          <ac:spMkLst>
            <pc:docMk/>
            <pc:sldMk cId="0" sldId="278"/>
            <ac:spMk id="9" creationId="{00000000-0000-0000-0000-000000000000}"/>
          </ac:spMkLst>
        </pc:spChg>
        <pc:spChg chg="mod">
          <ac:chgData name="Monika Jandová" userId="e3d9b53f-ab60-464e-84a7-56295636db35" providerId="ADAL" clId="{E9E01DC7-9E6C-4A5B-BF37-10C9A7D43AEB}" dt="2022-11-06T16:59:32.083" v="260" actId="207"/>
          <ac:spMkLst>
            <pc:docMk/>
            <pc:sldMk cId="0" sldId="278"/>
            <ac:spMk id="10" creationId="{00000000-0000-0000-0000-000000000000}"/>
          </ac:spMkLst>
        </pc:spChg>
      </pc:sldChg>
      <pc:sldChg chg="addSp delSp modSp add mod ord">
        <pc:chgData name="Monika Jandová" userId="e3d9b53f-ab60-464e-84a7-56295636db35" providerId="ADAL" clId="{E9E01DC7-9E6C-4A5B-BF37-10C9A7D43AEB}" dt="2022-11-06T16:20:11.062" v="43"/>
        <pc:sldMkLst>
          <pc:docMk/>
          <pc:sldMk cId="3547390410" sldId="398"/>
        </pc:sldMkLst>
        <pc:spChg chg="del">
          <ac:chgData name="Monika Jandová" userId="e3d9b53f-ab60-464e-84a7-56295636db35" providerId="ADAL" clId="{E9E01DC7-9E6C-4A5B-BF37-10C9A7D43AEB}" dt="2022-11-06T16:15:27.196" v="23" actId="478"/>
          <ac:spMkLst>
            <pc:docMk/>
            <pc:sldMk cId="3547390410" sldId="398"/>
            <ac:spMk id="2" creationId="{00000000-0000-0000-0000-000000000000}"/>
          </ac:spMkLst>
        </pc:spChg>
        <pc:picChg chg="add mod">
          <ac:chgData name="Monika Jandová" userId="e3d9b53f-ab60-464e-84a7-56295636db35" providerId="ADAL" clId="{E9E01DC7-9E6C-4A5B-BF37-10C9A7D43AEB}" dt="2022-11-06T16:19:53.323" v="38" actId="1076"/>
          <ac:picMkLst>
            <pc:docMk/>
            <pc:sldMk cId="3547390410" sldId="398"/>
            <ac:picMk id="6" creationId="{0F2E2F93-D41B-4E58-A711-2B776702522A}"/>
          </ac:picMkLst>
        </pc:picChg>
        <pc:picChg chg="add del mod">
          <ac:chgData name="Monika Jandová" userId="e3d9b53f-ab60-464e-84a7-56295636db35" providerId="ADAL" clId="{E9E01DC7-9E6C-4A5B-BF37-10C9A7D43AEB}" dt="2022-11-06T16:19:14.301" v="32" actId="478"/>
          <ac:picMkLst>
            <pc:docMk/>
            <pc:sldMk cId="3547390410" sldId="398"/>
            <ac:picMk id="8" creationId="{83A8E236-5CBA-4DA8-9C0A-62238A5180AE}"/>
          </ac:picMkLst>
        </pc:picChg>
      </pc:sldChg>
      <pc:sldChg chg="new del">
        <pc:chgData name="Monika Jandová" userId="e3d9b53f-ab60-464e-84a7-56295636db35" providerId="ADAL" clId="{E9E01DC7-9E6C-4A5B-BF37-10C9A7D43AEB}" dt="2022-11-06T16:19:02.963" v="30" actId="47"/>
        <pc:sldMkLst>
          <pc:docMk/>
          <pc:sldMk cId="271029374" sldId="399"/>
        </pc:sldMkLst>
      </pc:sldChg>
      <pc:sldChg chg="new del">
        <pc:chgData name="Monika Jandová" userId="e3d9b53f-ab60-464e-84a7-56295636db35" providerId="ADAL" clId="{E9E01DC7-9E6C-4A5B-BF37-10C9A7D43AEB}" dt="2022-11-06T16:24:57.426" v="57" actId="47"/>
        <pc:sldMkLst>
          <pc:docMk/>
          <pc:sldMk cId="724647027" sldId="399"/>
        </pc:sldMkLst>
      </pc:sldChg>
      <pc:sldChg chg="addSp delSp modSp add mod">
        <pc:chgData name="Monika Jandová" userId="e3d9b53f-ab60-464e-84a7-56295636db35" providerId="ADAL" clId="{E9E01DC7-9E6C-4A5B-BF37-10C9A7D43AEB}" dt="2022-11-06T16:23:24.917" v="56" actId="1076"/>
        <pc:sldMkLst>
          <pc:docMk/>
          <pc:sldMk cId="2662784200" sldId="400"/>
        </pc:sldMkLst>
        <pc:picChg chg="del mod">
          <ac:chgData name="Monika Jandová" userId="e3d9b53f-ab60-464e-84a7-56295636db35" providerId="ADAL" clId="{E9E01DC7-9E6C-4A5B-BF37-10C9A7D43AEB}" dt="2022-11-06T16:22:46.561" v="48" actId="478"/>
          <ac:picMkLst>
            <pc:docMk/>
            <pc:sldMk cId="2662784200" sldId="400"/>
            <ac:picMk id="5" creationId="{17AE6208-E68B-4AD6-862E-8C4B4D39AC38}"/>
          </ac:picMkLst>
        </pc:picChg>
        <pc:picChg chg="add mod modCrop">
          <ac:chgData name="Monika Jandová" userId="e3d9b53f-ab60-464e-84a7-56295636db35" providerId="ADAL" clId="{E9E01DC7-9E6C-4A5B-BF37-10C9A7D43AEB}" dt="2022-11-06T16:23:24.917" v="56" actId="1076"/>
          <ac:picMkLst>
            <pc:docMk/>
            <pc:sldMk cId="2662784200" sldId="400"/>
            <ac:picMk id="6" creationId="{938313DD-CB75-4A4E-A0F0-827A45FDF50F}"/>
          </ac:picMkLst>
        </pc:picChg>
      </pc:sldChg>
      <pc:sldChg chg="addSp modSp new">
        <pc:chgData name="Monika Jandová" userId="e3d9b53f-ab60-464e-84a7-56295636db35" providerId="ADAL" clId="{E9E01DC7-9E6C-4A5B-BF37-10C9A7D43AEB}" dt="2022-11-06T17:02:32.406" v="272" actId="1076"/>
        <pc:sldMkLst>
          <pc:docMk/>
          <pc:sldMk cId="1719910550" sldId="401"/>
        </pc:sldMkLst>
        <pc:picChg chg="add mod">
          <ac:chgData name="Monika Jandová" userId="e3d9b53f-ab60-464e-84a7-56295636db35" providerId="ADAL" clId="{E9E01DC7-9E6C-4A5B-BF37-10C9A7D43AEB}" dt="2022-11-06T17:02:32.406" v="272" actId="1076"/>
          <ac:picMkLst>
            <pc:docMk/>
            <pc:sldMk cId="1719910550" sldId="401"/>
            <ac:picMk id="1025" creationId="{966B6C1F-5D39-4504-AC15-BFC74DEB1A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637108"/>
            <a:ext cx="1077691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162734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52" descr="Graf v dokumentu a pero">
            <a:extLst>
              <a:ext uri="{FF2B5EF4-FFF2-40B4-BE49-F238E27FC236}">
                <a16:creationId xmlns:a16="http://schemas.microsoft.com/office/drawing/2014/main" id="{FCE07509-5F51-45B2-B39D-9A60BDEB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6" r="-1" b="13525"/>
          <a:stretch/>
        </p:blipFill>
        <p:spPr>
          <a:xfrm>
            <a:off x="1" y="1723309"/>
            <a:ext cx="12192000" cy="515374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19763" y="414533"/>
            <a:ext cx="265430" cy="415925"/>
          </a:xfrm>
          <a:custGeom>
            <a:avLst/>
            <a:gdLst/>
            <a:ahLst/>
            <a:cxnLst/>
            <a:rect l="l" t="t" r="r" b="b"/>
            <a:pathLst>
              <a:path w="265430" h="415925">
                <a:moveTo>
                  <a:pt x="265275" y="415524"/>
                </a:moveTo>
                <a:lnTo>
                  <a:pt x="200204" y="415524"/>
                </a:lnTo>
                <a:lnTo>
                  <a:pt x="200204" y="0"/>
                </a:lnTo>
                <a:lnTo>
                  <a:pt x="265275" y="0"/>
                </a:lnTo>
                <a:lnTo>
                  <a:pt x="265275" y="415524"/>
                </a:lnTo>
                <a:close/>
              </a:path>
              <a:path w="265430" h="415925">
                <a:moveTo>
                  <a:pt x="155158" y="415524"/>
                </a:moveTo>
                <a:lnTo>
                  <a:pt x="135137" y="415524"/>
                </a:lnTo>
                <a:lnTo>
                  <a:pt x="174703" y="0"/>
                </a:lnTo>
                <a:lnTo>
                  <a:pt x="194723" y="0"/>
                </a:lnTo>
                <a:lnTo>
                  <a:pt x="155158" y="415524"/>
                </a:lnTo>
                <a:close/>
              </a:path>
              <a:path w="265430" h="415925">
                <a:moveTo>
                  <a:pt x="130137" y="415524"/>
                </a:moveTo>
                <a:lnTo>
                  <a:pt x="110112" y="415524"/>
                </a:lnTo>
                <a:lnTo>
                  <a:pt x="70552" y="0"/>
                </a:lnTo>
                <a:lnTo>
                  <a:pt x="90572" y="0"/>
                </a:lnTo>
                <a:lnTo>
                  <a:pt x="130137" y="415524"/>
                </a:lnTo>
                <a:close/>
              </a:path>
              <a:path w="265430" h="415925">
                <a:moveTo>
                  <a:pt x="65066" y="415524"/>
                </a:moveTo>
                <a:lnTo>
                  <a:pt x="0" y="415524"/>
                </a:lnTo>
                <a:lnTo>
                  <a:pt x="0" y="0"/>
                </a:lnTo>
                <a:lnTo>
                  <a:pt x="65066" y="0"/>
                </a:lnTo>
                <a:lnTo>
                  <a:pt x="65066" y="41552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224" y="41454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19" h="421005">
                <a:moveTo>
                  <a:pt x="105107" y="420520"/>
                </a:moveTo>
                <a:lnTo>
                  <a:pt x="65457" y="412619"/>
                </a:lnTo>
                <a:lnTo>
                  <a:pt x="31907" y="391107"/>
                </a:lnTo>
                <a:lnTo>
                  <a:pt x="8680" y="359270"/>
                </a:lnTo>
                <a:lnTo>
                  <a:pt x="0" y="320392"/>
                </a:lnTo>
                <a:lnTo>
                  <a:pt x="0" y="0"/>
                </a:lnTo>
                <a:lnTo>
                  <a:pt x="65066" y="0"/>
                </a:lnTo>
                <a:lnTo>
                  <a:pt x="65066" y="315386"/>
                </a:lnTo>
                <a:lnTo>
                  <a:pt x="68507" y="332204"/>
                </a:lnTo>
                <a:lnTo>
                  <a:pt x="77579" y="344798"/>
                </a:lnTo>
                <a:lnTo>
                  <a:pt x="90404" y="352699"/>
                </a:lnTo>
                <a:lnTo>
                  <a:pt x="105107" y="355437"/>
                </a:lnTo>
                <a:lnTo>
                  <a:pt x="202389" y="355437"/>
                </a:lnTo>
                <a:lnTo>
                  <a:pt x="201533" y="359270"/>
                </a:lnTo>
                <a:lnTo>
                  <a:pt x="178306" y="391107"/>
                </a:lnTo>
                <a:lnTo>
                  <a:pt x="144757" y="412619"/>
                </a:lnTo>
                <a:lnTo>
                  <a:pt x="105107" y="420520"/>
                </a:lnTo>
                <a:close/>
              </a:path>
              <a:path w="210819" h="421005">
                <a:moveTo>
                  <a:pt x="202389" y="355437"/>
                </a:moveTo>
                <a:lnTo>
                  <a:pt x="105107" y="355437"/>
                </a:lnTo>
                <a:lnTo>
                  <a:pt x="117698" y="352699"/>
                </a:lnTo>
                <a:lnTo>
                  <a:pt x="130758" y="344798"/>
                </a:lnTo>
                <a:lnTo>
                  <a:pt x="141003" y="332204"/>
                </a:lnTo>
                <a:lnTo>
                  <a:pt x="145148" y="315386"/>
                </a:lnTo>
                <a:lnTo>
                  <a:pt x="145148" y="0"/>
                </a:lnTo>
                <a:lnTo>
                  <a:pt x="210214" y="0"/>
                </a:lnTo>
                <a:lnTo>
                  <a:pt x="210214" y="320392"/>
                </a:lnTo>
                <a:lnTo>
                  <a:pt x="202389" y="355437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641" y="414540"/>
            <a:ext cx="225425" cy="415925"/>
          </a:xfrm>
          <a:custGeom>
            <a:avLst/>
            <a:gdLst/>
            <a:ahLst/>
            <a:cxnLst/>
            <a:rect l="l" t="t" r="r" b="b"/>
            <a:pathLst>
              <a:path w="225425" h="415925">
                <a:moveTo>
                  <a:pt x="70071" y="415515"/>
                </a:moveTo>
                <a:lnTo>
                  <a:pt x="0" y="415515"/>
                </a:lnTo>
                <a:lnTo>
                  <a:pt x="0" y="0"/>
                </a:lnTo>
                <a:lnTo>
                  <a:pt x="70071" y="0"/>
                </a:lnTo>
                <a:lnTo>
                  <a:pt x="70071" y="415515"/>
                </a:lnTo>
                <a:close/>
              </a:path>
              <a:path w="225425" h="415925">
                <a:moveTo>
                  <a:pt x="155158" y="415515"/>
                </a:moveTo>
                <a:lnTo>
                  <a:pt x="135137" y="415515"/>
                </a:lnTo>
                <a:lnTo>
                  <a:pt x="70848" y="0"/>
                </a:lnTo>
                <a:lnTo>
                  <a:pt x="95814" y="0"/>
                </a:lnTo>
                <a:lnTo>
                  <a:pt x="155158" y="415515"/>
                </a:lnTo>
                <a:close/>
              </a:path>
              <a:path w="225425" h="415925">
                <a:moveTo>
                  <a:pt x="225229" y="415515"/>
                </a:moveTo>
                <a:lnTo>
                  <a:pt x="160163" y="415515"/>
                </a:lnTo>
                <a:lnTo>
                  <a:pt x="160163" y="0"/>
                </a:lnTo>
                <a:lnTo>
                  <a:pt x="225229" y="0"/>
                </a:lnTo>
                <a:lnTo>
                  <a:pt x="225229" y="41551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095" y="414540"/>
            <a:ext cx="180340" cy="415925"/>
          </a:xfrm>
          <a:custGeom>
            <a:avLst/>
            <a:gdLst/>
            <a:ahLst/>
            <a:cxnLst/>
            <a:rect l="l" t="t" r="r" b="b"/>
            <a:pathLst>
              <a:path w="180339" h="415925">
                <a:moveTo>
                  <a:pt x="180174" y="0"/>
                </a:moveTo>
                <a:lnTo>
                  <a:pt x="0" y="0"/>
                </a:lnTo>
                <a:lnTo>
                  <a:pt x="0" y="20015"/>
                </a:lnTo>
                <a:lnTo>
                  <a:pt x="55054" y="20015"/>
                </a:lnTo>
                <a:lnTo>
                  <a:pt x="55054" y="390486"/>
                </a:lnTo>
                <a:lnTo>
                  <a:pt x="0" y="390486"/>
                </a:lnTo>
                <a:lnTo>
                  <a:pt x="0" y="415518"/>
                </a:lnTo>
                <a:lnTo>
                  <a:pt x="180174" y="415518"/>
                </a:lnTo>
                <a:lnTo>
                  <a:pt x="180174" y="390486"/>
                </a:lnTo>
                <a:lnTo>
                  <a:pt x="120116" y="390486"/>
                </a:lnTo>
                <a:lnTo>
                  <a:pt x="120116" y="20015"/>
                </a:lnTo>
                <a:lnTo>
                  <a:pt x="180174" y="20015"/>
                </a:lnTo>
                <a:lnTo>
                  <a:pt x="18017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803" y="1010284"/>
            <a:ext cx="200660" cy="421005"/>
          </a:xfrm>
          <a:custGeom>
            <a:avLst/>
            <a:gdLst/>
            <a:ahLst/>
            <a:cxnLst/>
            <a:rect l="l" t="t" r="r" b="b"/>
            <a:pathLst>
              <a:path w="200659" h="421005">
                <a:moveTo>
                  <a:pt x="200202" y="0"/>
                </a:moveTo>
                <a:lnTo>
                  <a:pt x="0" y="0"/>
                </a:lnTo>
                <a:lnTo>
                  <a:pt x="0" y="30480"/>
                </a:lnTo>
                <a:lnTo>
                  <a:pt x="0" y="185445"/>
                </a:lnTo>
                <a:lnTo>
                  <a:pt x="0" y="214655"/>
                </a:lnTo>
                <a:lnTo>
                  <a:pt x="0" y="389940"/>
                </a:lnTo>
                <a:lnTo>
                  <a:pt x="0" y="420420"/>
                </a:lnTo>
                <a:lnTo>
                  <a:pt x="200202" y="420420"/>
                </a:lnTo>
                <a:lnTo>
                  <a:pt x="200202" y="389940"/>
                </a:lnTo>
                <a:lnTo>
                  <a:pt x="35026" y="389940"/>
                </a:lnTo>
                <a:lnTo>
                  <a:pt x="35026" y="214655"/>
                </a:lnTo>
                <a:lnTo>
                  <a:pt x="195199" y="214655"/>
                </a:lnTo>
                <a:lnTo>
                  <a:pt x="195199" y="185445"/>
                </a:lnTo>
                <a:lnTo>
                  <a:pt x="35026" y="185445"/>
                </a:lnTo>
                <a:lnTo>
                  <a:pt x="35026" y="30480"/>
                </a:lnTo>
                <a:lnTo>
                  <a:pt x="200202" y="30480"/>
                </a:lnTo>
                <a:lnTo>
                  <a:pt x="200202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229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0102" y="430548"/>
                </a:moveTo>
                <a:lnTo>
                  <a:pt x="61234" y="422647"/>
                </a:lnTo>
                <a:lnTo>
                  <a:pt x="29405" y="401136"/>
                </a:lnTo>
                <a:lnTo>
                  <a:pt x="7898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898" y="61249"/>
                </a:lnTo>
                <a:lnTo>
                  <a:pt x="29405" y="29412"/>
                </a:lnTo>
                <a:lnTo>
                  <a:pt x="61234" y="7900"/>
                </a:lnTo>
                <a:lnTo>
                  <a:pt x="100102" y="0"/>
                </a:lnTo>
                <a:lnTo>
                  <a:pt x="141863" y="7900"/>
                </a:lnTo>
                <a:lnTo>
                  <a:pt x="175178" y="29412"/>
                </a:lnTo>
                <a:lnTo>
                  <a:pt x="197232" y="61249"/>
                </a:lnTo>
                <a:lnTo>
                  <a:pt x="205209" y="100127"/>
                </a:lnTo>
                <a:lnTo>
                  <a:pt x="205209" y="115146"/>
                </a:lnTo>
                <a:lnTo>
                  <a:pt x="175178" y="115146"/>
                </a:lnTo>
                <a:lnTo>
                  <a:pt x="175178" y="100127"/>
                </a:lnTo>
                <a:lnTo>
                  <a:pt x="169078" y="74391"/>
                </a:lnTo>
                <a:lnTo>
                  <a:pt x="152655" y="51941"/>
                </a:lnTo>
                <a:lnTo>
                  <a:pt x="128725" y="36061"/>
                </a:lnTo>
                <a:lnTo>
                  <a:pt x="100102" y="30038"/>
                </a:lnTo>
                <a:lnTo>
                  <a:pt x="74372" y="36061"/>
                </a:lnTo>
                <a:lnTo>
                  <a:pt x="51927" y="51941"/>
                </a:lnTo>
                <a:lnTo>
                  <a:pt x="36052" y="74391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052" y="353262"/>
                </a:lnTo>
                <a:lnTo>
                  <a:pt x="51927" y="375478"/>
                </a:lnTo>
                <a:lnTo>
                  <a:pt x="74372" y="390184"/>
                </a:lnTo>
                <a:lnTo>
                  <a:pt x="100102" y="395503"/>
                </a:lnTo>
                <a:lnTo>
                  <a:pt x="128725" y="390184"/>
                </a:lnTo>
                <a:lnTo>
                  <a:pt x="152655" y="375478"/>
                </a:lnTo>
                <a:lnTo>
                  <a:pt x="169078" y="353262"/>
                </a:lnTo>
                <a:lnTo>
                  <a:pt x="175178" y="325414"/>
                </a:lnTo>
                <a:lnTo>
                  <a:pt x="175178" y="315401"/>
                </a:lnTo>
                <a:lnTo>
                  <a:pt x="205209" y="315401"/>
                </a:lnTo>
                <a:lnTo>
                  <a:pt x="205209" y="330421"/>
                </a:lnTo>
                <a:lnTo>
                  <a:pt x="197232" y="369298"/>
                </a:lnTo>
                <a:lnTo>
                  <a:pt x="175178" y="401136"/>
                </a:lnTo>
                <a:lnTo>
                  <a:pt x="141863" y="422647"/>
                </a:lnTo>
                <a:lnTo>
                  <a:pt x="100102" y="430548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0653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5107" y="430548"/>
                </a:moveTo>
                <a:lnTo>
                  <a:pt x="63345" y="422647"/>
                </a:lnTo>
                <a:lnTo>
                  <a:pt x="30030" y="401136"/>
                </a:lnTo>
                <a:lnTo>
                  <a:pt x="7976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976" y="61249"/>
                </a:lnTo>
                <a:lnTo>
                  <a:pt x="30030" y="29412"/>
                </a:lnTo>
                <a:lnTo>
                  <a:pt x="63345" y="7900"/>
                </a:lnTo>
                <a:lnTo>
                  <a:pt x="105107" y="0"/>
                </a:lnTo>
                <a:lnTo>
                  <a:pt x="143975" y="7900"/>
                </a:lnTo>
                <a:lnTo>
                  <a:pt x="175804" y="29412"/>
                </a:lnTo>
                <a:lnTo>
                  <a:pt x="176227" y="30038"/>
                </a:lnTo>
                <a:lnTo>
                  <a:pt x="105107" y="30038"/>
                </a:lnTo>
                <a:lnTo>
                  <a:pt x="76484" y="35357"/>
                </a:lnTo>
                <a:lnTo>
                  <a:pt x="52553" y="50063"/>
                </a:lnTo>
                <a:lnTo>
                  <a:pt x="36130" y="72279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130" y="355374"/>
                </a:lnTo>
                <a:lnTo>
                  <a:pt x="52553" y="377355"/>
                </a:lnTo>
                <a:lnTo>
                  <a:pt x="76484" y="390888"/>
                </a:lnTo>
                <a:lnTo>
                  <a:pt x="105107" y="395503"/>
                </a:lnTo>
                <a:lnTo>
                  <a:pt x="179608" y="395503"/>
                </a:lnTo>
                <a:lnTo>
                  <a:pt x="175804" y="401136"/>
                </a:lnTo>
                <a:lnTo>
                  <a:pt x="143975" y="422647"/>
                </a:lnTo>
                <a:lnTo>
                  <a:pt x="105107" y="430548"/>
                </a:lnTo>
                <a:close/>
              </a:path>
              <a:path w="205740" h="431165">
                <a:moveTo>
                  <a:pt x="179608" y="395503"/>
                </a:moveTo>
                <a:lnTo>
                  <a:pt x="105107" y="395503"/>
                </a:lnTo>
                <a:lnTo>
                  <a:pt x="130836" y="390888"/>
                </a:lnTo>
                <a:lnTo>
                  <a:pt x="153281" y="377355"/>
                </a:lnTo>
                <a:lnTo>
                  <a:pt x="169156" y="355374"/>
                </a:lnTo>
                <a:lnTo>
                  <a:pt x="175178" y="325414"/>
                </a:lnTo>
                <a:lnTo>
                  <a:pt x="175178" y="100127"/>
                </a:lnTo>
                <a:lnTo>
                  <a:pt x="169156" y="72279"/>
                </a:lnTo>
                <a:lnTo>
                  <a:pt x="153281" y="50063"/>
                </a:lnTo>
                <a:lnTo>
                  <a:pt x="130836" y="35357"/>
                </a:lnTo>
                <a:lnTo>
                  <a:pt x="105107" y="30038"/>
                </a:lnTo>
                <a:lnTo>
                  <a:pt x="176227" y="30038"/>
                </a:lnTo>
                <a:lnTo>
                  <a:pt x="197310" y="61249"/>
                </a:lnTo>
                <a:lnTo>
                  <a:pt x="205209" y="100127"/>
                </a:lnTo>
                <a:lnTo>
                  <a:pt x="205209" y="330421"/>
                </a:lnTo>
                <a:lnTo>
                  <a:pt x="197310" y="369298"/>
                </a:lnTo>
                <a:lnTo>
                  <a:pt x="179608" y="395503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1070" y="1010279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5" y="420535"/>
                </a:moveTo>
                <a:lnTo>
                  <a:pt x="0" y="420535"/>
                </a:lnTo>
                <a:lnTo>
                  <a:pt x="0" y="0"/>
                </a:lnTo>
                <a:lnTo>
                  <a:pt x="35035" y="0"/>
                </a:lnTo>
                <a:lnTo>
                  <a:pt x="35035" y="420535"/>
                </a:lnTo>
                <a:close/>
              </a:path>
              <a:path w="225425" h="421005">
                <a:moveTo>
                  <a:pt x="190194" y="420535"/>
                </a:moveTo>
                <a:lnTo>
                  <a:pt x="165168" y="420535"/>
                </a:lnTo>
                <a:lnTo>
                  <a:pt x="35035" y="0"/>
                </a:lnTo>
                <a:lnTo>
                  <a:pt x="60061" y="0"/>
                </a:lnTo>
                <a:lnTo>
                  <a:pt x="190194" y="420535"/>
                </a:lnTo>
                <a:close/>
              </a:path>
              <a:path w="225425" h="421005">
                <a:moveTo>
                  <a:pt x="225229" y="420535"/>
                </a:moveTo>
                <a:lnTo>
                  <a:pt x="190194" y="420535"/>
                </a:lnTo>
                <a:lnTo>
                  <a:pt x="190194" y="0"/>
                </a:lnTo>
                <a:lnTo>
                  <a:pt x="225229" y="0"/>
                </a:lnTo>
                <a:lnTo>
                  <a:pt x="225229" y="4205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3352" y="2565660"/>
            <a:ext cx="11233248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8000" b="1" cap="small" dirty="0">
                <a:solidFill>
                  <a:srgbClr val="3D3DE4"/>
                </a:solidFill>
                <a:latin typeface="+mj-lt"/>
              </a:rPr>
              <a:t>Redistribution, </a:t>
            </a:r>
            <a:endParaRPr lang="cs-CZ" sz="8000" b="1" cap="small" dirty="0">
              <a:solidFill>
                <a:srgbClr val="3D3DE4"/>
              </a:solidFill>
              <a:latin typeface="+mj-lt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8000" b="1" cap="small" dirty="0">
                <a:solidFill>
                  <a:srgbClr val="3D3DE4"/>
                </a:solidFill>
                <a:latin typeface="+mj-lt"/>
              </a:rPr>
              <a:t>social policy and welfare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314A8F30-51EE-4F24-9243-FA1732F35263}"/>
              </a:ext>
            </a:extLst>
          </p:cNvPr>
          <p:cNvSpPr txBox="1">
            <a:spLocks/>
          </p:cNvSpPr>
          <p:nvPr/>
        </p:nvSpPr>
        <p:spPr>
          <a:xfrm>
            <a:off x="419762" y="5257800"/>
            <a:ext cx="10553037" cy="12442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kern="0" dirty="0">
                <a:solidFill>
                  <a:srgbClr val="3D3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</a:p>
          <a:p>
            <a:endParaRPr lang="cs-CZ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9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0242" y="745270"/>
            <a:ext cx="10632540" cy="477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Extreme</a:t>
            </a:r>
            <a:r>
              <a:rPr sz="3100" b="1" spc="5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poverty</a:t>
            </a:r>
            <a:r>
              <a:rPr sz="3100" b="1" spc="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(people living</a:t>
            </a:r>
            <a:r>
              <a:rPr sz="3100" b="1" spc="-14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on less</a:t>
            </a:r>
            <a:r>
              <a:rPr sz="3100" b="1" spc="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than $1.90</a:t>
            </a:r>
            <a:r>
              <a:rPr sz="3100" b="1" spc="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a day)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918" y="6274113"/>
            <a:ext cx="348861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6" dirty="0">
                <a:solidFill>
                  <a:srgbClr val="0000DC"/>
                </a:solidFill>
                <a:latin typeface="Arial"/>
                <a:cs typeface="Arial"/>
              </a:rPr>
              <a:t>11</a:t>
            </a:r>
            <a:r>
              <a:rPr sz="1200" spc="897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Redistribution,</a:t>
            </a:r>
            <a:r>
              <a:rPr sz="1200" spc="-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social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policy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welfare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state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2E2F93-D41B-4E58-A711-2B7767025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124744"/>
            <a:ext cx="7776864" cy="54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9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0242" y="745270"/>
            <a:ext cx="10632540" cy="477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Extreme</a:t>
            </a:r>
            <a:r>
              <a:rPr sz="3100" b="1" spc="5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poverty</a:t>
            </a:r>
            <a:r>
              <a:rPr sz="3100" b="1" spc="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(people living</a:t>
            </a:r>
            <a:r>
              <a:rPr sz="3100" b="1" spc="-14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on less</a:t>
            </a:r>
            <a:r>
              <a:rPr sz="3100" b="1" spc="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than $1.90</a:t>
            </a:r>
            <a:r>
              <a:rPr sz="3100" b="1" spc="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a day)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918" y="6274113"/>
            <a:ext cx="348861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6" dirty="0">
                <a:solidFill>
                  <a:srgbClr val="0000DC"/>
                </a:solidFill>
                <a:latin typeface="Arial"/>
                <a:cs typeface="Arial"/>
              </a:rPr>
              <a:t>11</a:t>
            </a:r>
            <a:r>
              <a:rPr sz="1200" spc="897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Redistribution,</a:t>
            </a:r>
            <a:r>
              <a:rPr sz="1200" spc="-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social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policy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welfare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state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AE6208-E68B-4AD6-862E-8C4B4D39A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232850"/>
            <a:ext cx="7836141" cy="55313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0242" y="745270"/>
            <a:ext cx="10632540" cy="477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Extreme</a:t>
            </a:r>
            <a:r>
              <a:rPr sz="3100" b="1" spc="5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poverty</a:t>
            </a:r>
            <a:r>
              <a:rPr sz="3100" b="1" spc="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(people living</a:t>
            </a:r>
            <a:r>
              <a:rPr sz="3100" b="1" spc="-14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on less</a:t>
            </a:r>
            <a:r>
              <a:rPr sz="3100" b="1" spc="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than $1.90</a:t>
            </a:r>
            <a:r>
              <a:rPr sz="3100" b="1" spc="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a day)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918" y="6274113"/>
            <a:ext cx="348861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6" dirty="0">
                <a:solidFill>
                  <a:srgbClr val="0000DC"/>
                </a:solidFill>
                <a:latin typeface="Arial"/>
                <a:cs typeface="Arial"/>
              </a:rPr>
              <a:t>11</a:t>
            </a:r>
            <a:r>
              <a:rPr sz="1200" spc="897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Redistribution,</a:t>
            </a:r>
            <a:r>
              <a:rPr sz="1200" spc="-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social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policy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welfare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state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8313DD-CB75-4A4E-A0F0-827A45FDF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r="1" b="1926"/>
          <a:stretch/>
        </p:blipFill>
        <p:spPr>
          <a:xfrm>
            <a:off x="3431704" y="1207756"/>
            <a:ext cx="6696745" cy="56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8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0242" y="745270"/>
            <a:ext cx="10632540" cy="477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Extreme</a:t>
            </a:r>
            <a:r>
              <a:rPr sz="3100" b="1" spc="5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poverty</a:t>
            </a:r>
            <a:r>
              <a:rPr sz="3100" b="1" spc="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(people living</a:t>
            </a:r>
            <a:r>
              <a:rPr sz="3100" b="1" spc="-14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on less</a:t>
            </a:r>
            <a:r>
              <a:rPr sz="3100" b="1" spc="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than $1.90</a:t>
            </a:r>
            <a:r>
              <a:rPr sz="3100" b="1" spc="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00DC"/>
                </a:solidFill>
                <a:latin typeface="Arial"/>
                <a:cs typeface="Arial"/>
              </a:rPr>
              <a:t>a day)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918" y="6274113"/>
            <a:ext cx="348861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12</a:t>
            </a:r>
            <a:r>
              <a:rPr sz="1200" spc="7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Redistribution,</a:t>
            </a:r>
            <a:r>
              <a:rPr sz="1200" spc="-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social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policy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welfare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state</a:t>
            </a:r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A1BED58E-870F-431A-87BA-E391FD80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68" y="1222639"/>
            <a:ext cx="7954094" cy="56146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7264239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Why is</a:t>
            </a:r>
            <a:r>
              <a:rPr sz="36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income inequality</a:t>
            </a:r>
            <a:r>
              <a:rPr sz="36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rising?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780243"/>
            <a:ext cx="152401" cy="2364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909"/>
              </a:lnSpc>
              <a:spcBef>
                <a:spcPts val="4797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911"/>
              </a:lnSpc>
              <a:spcBef>
                <a:spcPts val="4792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3432" y="1780243"/>
            <a:ext cx="2682630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60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2600" dirty="0" err="1">
                <a:solidFill>
                  <a:srgbClr val="000000"/>
                </a:solidFill>
                <a:latin typeface="Arial"/>
                <a:cs typeface="Arial"/>
              </a:rPr>
              <a:t>lobalisation</a:t>
            </a:r>
            <a:endParaRPr sz="2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4854" y="2166442"/>
            <a:ext cx="152401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3162" y="2166442"/>
            <a:ext cx="8057333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 key</a:t>
            </a:r>
            <a:r>
              <a:rPr sz="1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role</a:t>
            </a:r>
            <a:r>
              <a:rPr sz="1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for technology</a:t>
            </a:r>
            <a:r>
              <a:rPr sz="19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=&gt;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replacement</a:t>
            </a:r>
            <a:r>
              <a:rPr sz="19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low-skilled</a:t>
            </a:r>
            <a:r>
              <a:rPr sz="1900" spc="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workers</a:t>
            </a:r>
            <a:r>
              <a:rPr sz="19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by machines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1702" y="2759032"/>
            <a:ext cx="539552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6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600" dirty="0" err="1">
                <a:solidFill>
                  <a:srgbClr val="000000"/>
                </a:solidFill>
                <a:latin typeface="Arial"/>
                <a:cs typeface="Arial"/>
              </a:rPr>
              <a:t>abour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 vs.</a:t>
            </a:r>
            <a:r>
              <a:rPr sz="2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capital: a shifting balance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4854" y="3145231"/>
            <a:ext cx="152401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23162" y="3145231"/>
            <a:ext cx="535558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900" dirty="0" err="1">
                <a:solidFill>
                  <a:srgbClr val="000000"/>
                </a:solidFill>
                <a:latin typeface="Arial"/>
                <a:cs typeface="Arial"/>
              </a:rPr>
              <a:t>arger</a:t>
            </a:r>
            <a:r>
              <a:rPr sz="19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  <a:r>
              <a:rPr sz="19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of income</a:t>
            </a:r>
            <a:r>
              <a:rPr sz="1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belongs</a:t>
            </a:r>
            <a:r>
              <a:rPr sz="19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to capital</a:t>
            </a:r>
            <a:r>
              <a:rPr sz="19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owners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1702" y="3737164"/>
            <a:ext cx="3816977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6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600" dirty="0" err="1">
                <a:solidFill>
                  <a:srgbClr val="000000"/>
                </a:solidFill>
                <a:latin typeface="Arial"/>
                <a:cs typeface="Arial"/>
              </a:rPr>
              <a:t>hange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 in the</a:t>
            </a:r>
            <a:r>
              <a:rPr sz="26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workplace: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4854" y="4123893"/>
            <a:ext cx="152401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23162" y="4123893"/>
            <a:ext cx="324120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dirty="0" err="1">
                <a:solidFill>
                  <a:srgbClr val="000000"/>
                </a:solidFill>
                <a:latin typeface="Arial"/>
                <a:cs typeface="Arial"/>
              </a:rPr>
              <a:t>ncrease</a:t>
            </a:r>
            <a:r>
              <a:rPr sz="19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in part-time</a:t>
            </a:r>
            <a:r>
              <a:rPr sz="19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working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4854" y="4587189"/>
            <a:ext cx="152401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23162" y="4587189"/>
            <a:ext cx="3848653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900" dirty="0" err="1">
                <a:solidFill>
                  <a:srgbClr val="000000"/>
                </a:solidFill>
                <a:latin typeface="Arial"/>
                <a:cs typeface="Arial"/>
              </a:rPr>
              <a:t>ecline</a:t>
            </a:r>
            <a:r>
              <a:rPr sz="19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trade</a:t>
            </a:r>
            <a:r>
              <a:rPr sz="19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union</a:t>
            </a:r>
            <a:r>
              <a:rPr sz="1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membership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91870" y="5179652"/>
            <a:ext cx="152401" cy="407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71702" y="5179652"/>
            <a:ext cx="331854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6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hanging in societies: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44854" y="5565902"/>
            <a:ext cx="152401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23162" y="5565902"/>
            <a:ext cx="900260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rowing</a:t>
            </a:r>
            <a:r>
              <a:rPr sz="19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tendency</a:t>
            </a:r>
            <a:r>
              <a:rPr sz="19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to marry</a:t>
            </a:r>
            <a:r>
              <a:rPr sz="1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people</a:t>
            </a:r>
            <a:r>
              <a:rPr sz="19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very similar</a:t>
            </a:r>
            <a:r>
              <a:rPr sz="19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social</a:t>
            </a:r>
            <a:r>
              <a:rPr sz="19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9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educational</a:t>
            </a:r>
            <a:r>
              <a:rPr sz="19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backgrounds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13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3918" y="476672"/>
            <a:ext cx="1137071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Labour share</a:t>
            </a:r>
            <a:r>
              <a:rPr sz="36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of national</a:t>
            </a:r>
            <a:r>
              <a:rPr sz="3600" b="1" spc="-33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income in</a:t>
            </a:r>
            <a:r>
              <a:rPr sz="3600" b="1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OECD</a:t>
            </a:r>
            <a:r>
              <a:rPr sz="36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countries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1990</a:t>
            </a:r>
            <a:r>
              <a:rPr sz="36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and 2009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)</a:t>
            </a:r>
            <a:endParaRPr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14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7264239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Why is</a:t>
            </a:r>
            <a:r>
              <a:rPr sz="36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income inequality</a:t>
            </a:r>
            <a:r>
              <a:rPr sz="36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rising?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15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5519774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2.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Welfare state</a:t>
            </a:r>
            <a:r>
              <a:rPr sz="3600" b="1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(WS)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828081"/>
            <a:ext cx="152401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702" y="1828081"/>
            <a:ext cx="10652526" cy="92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4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WS</a:t>
            </a:r>
            <a:r>
              <a:rPr sz="24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24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  <a:r>
              <a:rPr sz="24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4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government</a:t>
            </a:r>
            <a:r>
              <a:rPr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4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sz="24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400" spc="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state</a:t>
            </a:r>
            <a:r>
              <a:rPr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plays</a:t>
            </a:r>
            <a:r>
              <a:rPr sz="24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key</a:t>
            </a:r>
            <a:r>
              <a:rPr sz="24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role</a:t>
            </a:r>
            <a:r>
              <a:rPr sz="2400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  <a:p>
            <a:pPr marL="0" marR="0">
              <a:lnSpc>
                <a:spcPts val="2683"/>
              </a:lnSpc>
              <a:spcBef>
                <a:spcPts val="16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protection and</a:t>
            </a:r>
            <a:r>
              <a:rPr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promotion</a:t>
            </a:r>
            <a:r>
              <a:rPr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of the social</a:t>
            </a:r>
            <a:r>
              <a:rPr sz="24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and economic</a:t>
            </a:r>
            <a:r>
              <a:rPr sz="24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well-being</a:t>
            </a:r>
            <a:r>
              <a:rPr sz="24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of its citizens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1870" y="3519826"/>
            <a:ext cx="152401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1702" y="3519826"/>
            <a:ext cx="9155335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WS</a:t>
            </a:r>
            <a:r>
              <a:rPr sz="2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funded</a:t>
            </a:r>
            <a:r>
              <a:rPr sz="24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sz="24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taxes</a:t>
            </a:r>
            <a:r>
              <a:rPr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and provides</a:t>
            </a:r>
            <a:r>
              <a:rPr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cash or in-kind</a:t>
            </a:r>
            <a:r>
              <a:rPr sz="24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transfers.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4854" y="3949002"/>
            <a:ext cx="15240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23162" y="3949002"/>
            <a:ext cx="585490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lang="cs-CZ" sz="18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kind transfers consist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of goods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services,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money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16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  <p:pic>
        <p:nvPicPr>
          <p:cNvPr id="12" name="Obrázek 11" descr="Detailní záběr balíčku s prázdnou značkou">
            <a:extLst>
              <a:ext uri="{FF2B5EF4-FFF2-40B4-BE49-F238E27FC236}">
                <a16:creationId xmlns:a16="http://schemas.microsoft.com/office/drawing/2014/main" id="{B5B3DECA-05AD-42C6-95F6-ED98FFD75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65" y="4268442"/>
            <a:ext cx="3424824" cy="23367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3392" y="371467"/>
            <a:ext cx="11089232" cy="711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Social protection</a:t>
            </a:r>
            <a:r>
              <a:rPr sz="3600" b="1" spc="-23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expenditure and</a:t>
            </a:r>
            <a:r>
              <a:rPr sz="36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GDP per</a:t>
            </a:r>
            <a:r>
              <a:rPr sz="36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capita</a:t>
            </a:r>
            <a:r>
              <a:rPr sz="3600" b="1" spc="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(US$)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17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0242" y="709910"/>
            <a:ext cx="5792130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Diversity</a:t>
            </a:r>
            <a:r>
              <a:rPr sz="3600" b="1" spc="-17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of welfare</a:t>
            </a:r>
            <a:r>
              <a:rPr sz="3600" b="1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states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805029"/>
            <a:ext cx="152401" cy="1328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238"/>
              </a:lnSpc>
              <a:spcBef>
                <a:spcPts val="5734"/>
              </a:spcBef>
              <a:spcAft>
                <a:spcPts val="0"/>
              </a:spcAf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702" y="1805029"/>
            <a:ext cx="699650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Differing</a:t>
            </a:r>
            <a:r>
              <a:rPr sz="22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welfare</a:t>
            </a:r>
            <a:r>
              <a:rPr sz="22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models</a:t>
            </a:r>
            <a:r>
              <a:rPr sz="2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evolved after</a:t>
            </a:r>
            <a:r>
              <a:rPr sz="22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WWII.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702" y="2811250"/>
            <a:ext cx="10656134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Esping-Andersen</a:t>
            </a:r>
            <a:r>
              <a:rPr sz="2200" spc="6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(The</a:t>
            </a:r>
            <a:r>
              <a:rPr sz="2200" spc="6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Three</a:t>
            </a:r>
            <a:r>
              <a:rPr sz="2200" spc="6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Worlds</a:t>
            </a:r>
            <a:r>
              <a:rPr sz="2200" spc="6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spc="6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Welfare</a:t>
            </a:r>
            <a:r>
              <a:rPr sz="2200" spc="6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Capitalism,</a:t>
            </a:r>
            <a:r>
              <a:rPr sz="22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1990)</a:t>
            </a:r>
            <a:r>
              <a:rPr sz="2200" spc="6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identified</a:t>
            </a:r>
            <a:r>
              <a:rPr sz="2200" spc="6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models</a:t>
            </a:r>
            <a:r>
              <a:rPr sz="22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welfare</a:t>
            </a:r>
            <a:r>
              <a:rPr sz="22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state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according</a:t>
            </a:r>
            <a:r>
              <a:rPr sz="22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to stratification</a:t>
            </a:r>
            <a:r>
              <a:rPr sz="2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2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r>
              <a:rPr sz="2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providers</a:t>
            </a:r>
            <a:r>
              <a:rPr sz="2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welfare</a:t>
            </a: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7648" y="3972671"/>
            <a:ext cx="5736934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 indent="-457200">
              <a:lnSpc>
                <a:spcPts val="1568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Social-democratic</a:t>
            </a:r>
            <a:r>
              <a:rPr sz="22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(Scandinavian)</a:t>
            </a:r>
            <a:r>
              <a:rPr sz="22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  <a:p>
            <a:pPr marL="457200" marR="0" indent="-457200">
              <a:lnSpc>
                <a:spcPts val="1568"/>
              </a:lnSpc>
              <a:spcBef>
                <a:spcPts val="1743"/>
              </a:spcBef>
              <a:spcAft>
                <a:spcPts val="0"/>
              </a:spcAft>
              <a:buFont typeface="+mj-lt"/>
              <a:buAutoNum type="alphaLcParenR"/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Corporatist</a:t>
            </a:r>
            <a:r>
              <a:rPr sz="2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(continental)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  <a:p>
            <a:pPr marL="457200" marR="0" indent="-457200">
              <a:lnSpc>
                <a:spcPts val="1568"/>
              </a:lnSpc>
              <a:spcBef>
                <a:spcPts val="1791"/>
              </a:spcBef>
              <a:spcAft>
                <a:spcPts val="0"/>
              </a:spcAft>
              <a:buFont typeface="+mj-lt"/>
              <a:buAutoNum type="alphaLcParenR"/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Liberal</a:t>
            </a:r>
            <a:r>
              <a:rPr sz="22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(Anglo-Saxon)</a:t>
            </a:r>
            <a:r>
              <a:rPr sz="22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  <a:p>
            <a:pPr marL="457200" marR="0" indent="-457200">
              <a:lnSpc>
                <a:spcPts val="1568"/>
              </a:lnSpc>
              <a:spcBef>
                <a:spcPts val="1791"/>
              </a:spcBef>
              <a:spcAft>
                <a:spcPts val="0"/>
              </a:spcAft>
              <a:buFont typeface="+mj-lt"/>
              <a:buAutoNum type="alphaLcParenR"/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Southern</a:t>
            </a:r>
            <a:r>
              <a:rPr sz="22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18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7247966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1.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Distribution and</a:t>
            </a:r>
            <a:r>
              <a:rPr sz="3600" b="1" spc="-12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justice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839679"/>
            <a:ext cx="152401" cy="407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702" y="1839679"/>
            <a:ext cx="541233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Distribution</a:t>
            </a:r>
            <a:r>
              <a:rPr sz="26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6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income</a:t>
            </a:r>
            <a:r>
              <a:rPr sz="26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6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wealth</a:t>
            </a:r>
            <a:r>
              <a:rPr sz="2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has</a:t>
            </a:r>
            <a:r>
              <a:rPr sz="26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been</a:t>
            </a:r>
            <a:r>
              <a:rPr sz="26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6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major</a:t>
            </a:r>
            <a:r>
              <a:rPr sz="2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concern</a:t>
            </a:r>
            <a:r>
              <a:rPr sz="26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throughout</a:t>
            </a:r>
            <a:r>
              <a:rPr lang="cs-CZ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the history of economics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1870" y="3318340"/>
            <a:ext cx="152401" cy="129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909"/>
              </a:lnSpc>
              <a:spcBef>
                <a:spcPts val="4052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1702" y="3318340"/>
            <a:ext cx="10171337" cy="129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Positive and normative</a:t>
            </a:r>
            <a:r>
              <a:rPr sz="26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economics</a:t>
            </a:r>
            <a:r>
              <a:rPr sz="26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is difficult to</a:t>
            </a:r>
            <a:r>
              <a:rPr sz="26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separate in this area.</a:t>
            </a:r>
          </a:p>
          <a:p>
            <a:pPr marL="0" marR="0">
              <a:lnSpc>
                <a:spcPts val="2909"/>
              </a:lnSpc>
              <a:spcBef>
                <a:spcPts val="4052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sz="2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main views</a:t>
            </a:r>
            <a:r>
              <a:rPr sz="26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of justice in distribution: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4854" y="4666437"/>
            <a:ext cx="152401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23162" y="4666437"/>
            <a:ext cx="1040082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900" b="1" dirty="0" err="1">
                <a:solidFill>
                  <a:srgbClr val="FF0000"/>
                </a:solidFill>
                <a:latin typeface="Arial"/>
                <a:cs typeface="Arial"/>
              </a:rPr>
              <a:t>ommutative</a:t>
            </a:r>
            <a:r>
              <a:rPr sz="1900" b="1" spc="24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justice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9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each</a:t>
            </a:r>
            <a:r>
              <a:rPr sz="19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person</a:t>
            </a:r>
            <a:r>
              <a:rPr sz="19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sz="1900" spc="2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receive</a:t>
            </a:r>
            <a:r>
              <a:rPr sz="1900" spc="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income</a:t>
            </a:r>
            <a:r>
              <a:rPr sz="1900" spc="2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900" spc="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proportion</a:t>
            </a:r>
            <a:r>
              <a:rPr sz="1900" spc="2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9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his</a:t>
            </a:r>
            <a:r>
              <a:rPr sz="1900" spc="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contribution</a:t>
            </a:r>
            <a:r>
              <a:rPr sz="1900" spc="2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23162" y="4955721"/>
            <a:ext cx="2586150" cy="30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productive</a:t>
            </a:r>
            <a:r>
              <a:rPr sz="19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process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4854" y="5535422"/>
            <a:ext cx="152401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23162" y="5535422"/>
            <a:ext cx="7814822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900" b="1" dirty="0" err="1">
                <a:solidFill>
                  <a:srgbClr val="FF0000"/>
                </a:solidFill>
                <a:latin typeface="Arial"/>
                <a:cs typeface="Arial"/>
              </a:rPr>
              <a:t>istributive</a:t>
            </a:r>
            <a:r>
              <a:rPr sz="19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justice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implies</a:t>
            </a:r>
            <a:r>
              <a:rPr sz="1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approximate</a:t>
            </a:r>
            <a:r>
              <a:rPr sz="19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equality</a:t>
            </a:r>
            <a:r>
              <a:rPr sz="19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in income</a:t>
            </a:r>
            <a:r>
              <a:rPr sz="19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distribution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3918" y="6274113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2434" y="6262398"/>
            <a:ext cx="29218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  <p:pic>
        <p:nvPicPr>
          <p:cNvPr id="15" name="Obrázek 14" descr="Staré knihy sklizně na řádku">
            <a:extLst>
              <a:ext uri="{FF2B5EF4-FFF2-40B4-BE49-F238E27FC236}">
                <a16:creationId xmlns:a16="http://schemas.microsoft.com/office/drawing/2014/main" id="{2A77935C-C48D-4B7B-BA1E-FD0DE04C5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44577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10200294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a)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Social-democratic (Scandinavian)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759309"/>
            <a:ext cx="152401" cy="3493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241"/>
              </a:lnSpc>
              <a:spcBef>
                <a:spcPts val="4048"/>
              </a:spcBef>
              <a:spcAft>
                <a:spcPts val="0"/>
              </a:spcAf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238"/>
              </a:lnSpc>
              <a:spcBef>
                <a:spcPts val="4003"/>
              </a:spcBef>
              <a:spcAft>
                <a:spcPts val="0"/>
              </a:spcAf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238"/>
              </a:lnSpc>
              <a:spcBef>
                <a:spcPts val="4053"/>
              </a:spcBef>
              <a:spcAft>
                <a:spcPts val="0"/>
              </a:spcAf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241"/>
              </a:lnSpc>
              <a:spcBef>
                <a:spcPts val="3998"/>
              </a:spcBef>
              <a:spcAft>
                <a:spcPts val="0"/>
              </a:spcAf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702" y="1759309"/>
            <a:ext cx="620441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revalent</a:t>
            </a:r>
            <a:r>
              <a:rPr sz="22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in Denmark,</a:t>
            </a:r>
            <a:r>
              <a:rPr sz="22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Sweden,</a:t>
            </a:r>
            <a:r>
              <a:rPr sz="22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Norway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702" y="2551513"/>
            <a:ext cx="10740922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enerous</a:t>
            </a:r>
            <a:r>
              <a:rPr sz="22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replacement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market</a:t>
            </a:r>
            <a:r>
              <a:rPr sz="2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earnings</a:t>
            </a:r>
            <a:r>
              <a:rPr sz="22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sz="22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state</a:t>
            </a:r>
            <a:r>
              <a:rPr sz="22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(e.g.</a:t>
            </a:r>
            <a:r>
              <a:rPr sz="2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2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unemployed)</a:t>
            </a:r>
          </a:p>
          <a:p>
            <a:pPr marL="0" marR="0">
              <a:lnSpc>
                <a:spcPts val="2238"/>
              </a:lnSpc>
              <a:spcBef>
                <a:spcPts val="4053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ocial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welfare</a:t>
            </a:r>
            <a:r>
              <a:rPr sz="22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is an</a:t>
            </a:r>
            <a:r>
              <a:rPr sz="22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universal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right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1702" y="4137384"/>
            <a:ext cx="692449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tate</a:t>
            </a:r>
            <a:r>
              <a:rPr sz="22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2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 main</a:t>
            </a:r>
            <a:r>
              <a:rPr sz="22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provider</a:t>
            </a:r>
            <a:r>
              <a:rPr sz="2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social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welfare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1702" y="4929589"/>
            <a:ext cx="10655038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haracteri</a:t>
            </a: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ed</a:t>
            </a:r>
            <a:r>
              <a:rPr sz="22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22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r>
              <a:rPr sz="22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social</a:t>
            </a:r>
            <a:r>
              <a:rPr sz="22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expenditure,</a:t>
            </a:r>
            <a:r>
              <a:rPr sz="22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active</a:t>
            </a:r>
            <a:r>
              <a:rPr sz="220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labour</a:t>
            </a:r>
            <a:r>
              <a:rPr sz="2200" spc="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market</a:t>
            </a:r>
            <a:r>
              <a:rPr sz="2200" spc="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policies</a:t>
            </a:r>
            <a:r>
              <a:rPr sz="2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2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increased</a:t>
            </a:r>
            <a:r>
              <a:rPr sz="2200" spc="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public-sector</a:t>
            </a:r>
            <a:r>
              <a:rPr sz="22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employment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19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811206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b)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Corporatist</a:t>
            </a:r>
            <a:r>
              <a:rPr sz="3600" b="1" spc="-14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(continental)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805029"/>
            <a:ext cx="152401" cy="1328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238"/>
              </a:lnSpc>
              <a:spcBef>
                <a:spcPts val="5734"/>
              </a:spcBef>
              <a:spcAft>
                <a:spcPts val="0"/>
              </a:spcAf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702" y="1805029"/>
            <a:ext cx="577237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ypified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 by</a:t>
            </a:r>
            <a:r>
              <a:rPr sz="22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Germany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France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702" y="2811250"/>
            <a:ext cx="10655342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ain</a:t>
            </a:r>
            <a:r>
              <a:rPr sz="22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provider</a:t>
            </a:r>
            <a:r>
              <a:rPr sz="2200" spc="6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spc="6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welfare</a:t>
            </a:r>
            <a:r>
              <a:rPr sz="22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2200" spc="6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2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family,</a:t>
            </a:r>
            <a:r>
              <a:rPr sz="2200" spc="6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but</a:t>
            </a:r>
            <a:r>
              <a:rPr sz="2200" spc="6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contributory</a:t>
            </a:r>
            <a:r>
              <a:rPr sz="2200" spc="6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principle</a:t>
            </a:r>
            <a:r>
              <a:rPr sz="2200" spc="6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ties</a:t>
            </a:r>
            <a:r>
              <a:rPr sz="22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many</a:t>
            </a:r>
            <a:r>
              <a:rPr sz="2200" spc="6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benefits</a:t>
            </a:r>
            <a:r>
              <a:rPr sz="22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</a:p>
          <a:p>
            <a:pPr marL="0" marR="0">
              <a:lnSpc>
                <a:spcPts val="2238"/>
              </a:lnSpc>
              <a:spcBef>
                <a:spcPts val="136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employment</a:t>
            </a:r>
            <a:r>
              <a:rPr sz="2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history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1870" y="4274544"/>
            <a:ext cx="15240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1702" y="4274544"/>
            <a:ext cx="1095694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asic</a:t>
            </a:r>
            <a:r>
              <a:rPr sz="22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security</a:t>
            </a:r>
            <a:r>
              <a:rPr sz="22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supplemented</a:t>
            </a:r>
            <a:r>
              <a:rPr sz="2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with contributory</a:t>
            </a:r>
            <a:r>
              <a:rPr sz="22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benefits</a:t>
            </a:r>
            <a:r>
              <a:rPr sz="22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(pensions,</a:t>
            </a:r>
            <a:r>
              <a:rPr sz="22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unemployment,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etc.)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20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7968046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c)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Liberal (Anglo-Saxon)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773217"/>
            <a:ext cx="152401" cy="4183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681"/>
              </a:lnSpc>
              <a:spcBef>
                <a:spcPts val="4809"/>
              </a:spcBef>
              <a:spcAft>
                <a:spcPts val="0"/>
              </a:spcAf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683"/>
              </a:lnSpc>
              <a:spcBef>
                <a:spcPts val="4804"/>
              </a:spcBef>
              <a:spcAft>
                <a:spcPts val="0"/>
              </a:spcAf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681"/>
              </a:lnSpc>
              <a:spcBef>
                <a:spcPts val="4808"/>
              </a:spcBef>
              <a:spcAft>
                <a:spcPts val="0"/>
              </a:spcAf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681"/>
              </a:lnSpc>
              <a:spcBef>
                <a:spcPts val="4759"/>
              </a:spcBef>
              <a:spcAft>
                <a:spcPts val="0"/>
              </a:spcAf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702" y="1773217"/>
            <a:ext cx="3423915" cy="323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United</a:t>
            </a:r>
            <a:r>
              <a:rPr sz="22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Kingdom,</a:t>
            </a:r>
            <a:r>
              <a:rPr sz="2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Ireland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702" y="2724574"/>
            <a:ext cx="10629620" cy="132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eeks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 to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increase</a:t>
            </a:r>
            <a:r>
              <a:rPr sz="22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demand</a:t>
            </a:r>
            <a:r>
              <a:rPr sz="2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2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labour</a:t>
            </a:r>
            <a:r>
              <a:rPr sz="22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through liberalization</a:t>
            </a:r>
            <a:r>
              <a:rPr sz="22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and wage</a:t>
            </a:r>
            <a:r>
              <a:rPr sz="2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flexibility</a:t>
            </a:r>
          </a:p>
          <a:p>
            <a:pPr marL="0" marR="0">
              <a:lnSpc>
                <a:spcPts val="2683"/>
              </a:lnSpc>
              <a:spcBef>
                <a:spcPts val="4804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ostly</a:t>
            </a:r>
            <a:r>
              <a:rPr sz="22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private</a:t>
            </a:r>
            <a:r>
              <a:rPr sz="22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forms</a:t>
            </a:r>
            <a:r>
              <a:rPr sz="22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 insurance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1702" y="4626780"/>
            <a:ext cx="9574351" cy="1329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enefits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 comparatively</a:t>
            </a:r>
            <a:r>
              <a:rPr sz="22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low</a:t>
            </a:r>
            <a:r>
              <a:rPr sz="2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2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linked</a:t>
            </a:r>
            <a:r>
              <a:rPr sz="22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means-testing</a:t>
            </a:r>
          </a:p>
          <a:p>
            <a:pPr marL="0" marR="0">
              <a:lnSpc>
                <a:spcPts val="2681"/>
              </a:lnSpc>
              <a:spcBef>
                <a:spcPts val="4809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overty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 relief</a:t>
            </a:r>
            <a:r>
              <a:rPr sz="22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through minimum</a:t>
            </a:r>
            <a:r>
              <a:rPr sz="22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wages,</a:t>
            </a:r>
            <a:r>
              <a:rPr sz="22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but less</a:t>
            </a:r>
            <a:r>
              <a:rPr sz="2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 focus on</a:t>
            </a:r>
            <a:r>
              <a:rPr sz="22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equality.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21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638387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d)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Southern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780243"/>
            <a:ext cx="152401" cy="3498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909"/>
              </a:lnSpc>
              <a:spcBef>
                <a:spcPts val="5205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909"/>
              </a:lnSpc>
              <a:spcBef>
                <a:spcPts val="5204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911"/>
              </a:lnSpc>
              <a:spcBef>
                <a:spcPts val="5250"/>
              </a:spcBef>
              <a:spcAft>
                <a:spcPts val="0"/>
              </a:spcAf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702" y="1780243"/>
            <a:ext cx="9012730" cy="2468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Spain, Italy, Greece,</a:t>
            </a:r>
            <a:r>
              <a:rPr sz="22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Portugal</a:t>
            </a:r>
          </a:p>
          <a:p>
            <a:pPr marL="0" marR="0">
              <a:lnSpc>
                <a:spcPts val="2909"/>
              </a:lnSpc>
              <a:spcBef>
                <a:spcPts val="5205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Ex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tended family as </a:t>
            </a: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core</a:t>
            </a:r>
            <a:r>
              <a:rPr sz="22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unit</a:t>
            </a:r>
          </a:p>
          <a:p>
            <a:pPr marL="0" marR="0">
              <a:lnSpc>
                <a:spcPts val="2909"/>
              </a:lnSpc>
              <a:spcBef>
                <a:spcPts val="5204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ncome</a:t>
            </a:r>
            <a:r>
              <a:rPr sz="22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maintenance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702" y="4871274"/>
            <a:ext cx="10654813" cy="34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trong</a:t>
            </a:r>
            <a:r>
              <a:rPr sz="22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jobs</a:t>
            </a:r>
            <a:r>
              <a:rPr sz="2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protection</a:t>
            </a:r>
            <a:r>
              <a:rPr sz="2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200" spc="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favouring,</a:t>
            </a:r>
            <a:r>
              <a:rPr sz="22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2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example,</a:t>
            </a:r>
            <a:r>
              <a:rPr sz="22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full-time</a:t>
            </a:r>
            <a:r>
              <a:rPr sz="22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over</a:t>
            </a:r>
            <a:r>
              <a:rPr sz="2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temporary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22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6478388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Challenges for welfare</a:t>
            </a:r>
            <a:r>
              <a:rPr sz="3600" b="1" spc="-17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states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753807"/>
            <a:ext cx="152401" cy="1720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013"/>
              </a:lnSpc>
              <a:spcBef>
                <a:spcPts val="3602"/>
              </a:spcBef>
              <a:spcAft>
                <a:spcPts val="0"/>
              </a:spcAft>
            </a:pP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010"/>
              </a:lnSpc>
              <a:spcBef>
                <a:spcPts val="3607"/>
              </a:spcBef>
              <a:spcAft>
                <a:spcPts val="0"/>
              </a:spcAft>
            </a:pP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702" y="1753807"/>
            <a:ext cx="11100962" cy="25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200" b="1" dirty="0" err="1">
                <a:solidFill>
                  <a:srgbClr val="FF0000"/>
                </a:solidFill>
                <a:latin typeface="Arial"/>
                <a:cs typeface="Arial"/>
              </a:rPr>
              <a:t>emographic</a:t>
            </a:r>
            <a:r>
              <a:rPr sz="2200" b="1" spc="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change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population</a:t>
            </a:r>
            <a:r>
              <a:rPr sz="22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ageing</a:t>
            </a:r>
            <a:r>
              <a:rPr sz="2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living</a:t>
            </a:r>
            <a:r>
              <a:rPr sz="2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longer</a:t>
            </a:r>
            <a:r>
              <a:rPr sz="22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increases</a:t>
            </a:r>
            <a:r>
              <a:rPr sz="2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financial</a:t>
            </a:r>
            <a:r>
              <a:rPr sz="22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burden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702" y="2466763"/>
            <a:ext cx="10740922" cy="258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200" b="1" dirty="0" err="1">
                <a:solidFill>
                  <a:srgbClr val="FF0000"/>
                </a:solidFill>
                <a:latin typeface="Arial"/>
                <a:cs typeface="Arial"/>
              </a:rPr>
              <a:t>lobali</a:t>
            </a:r>
            <a:r>
              <a:rPr lang="cs-CZ" sz="2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200" b="1" dirty="0" err="1">
                <a:solidFill>
                  <a:srgbClr val="FF0000"/>
                </a:solidFill>
                <a:latin typeface="Arial"/>
                <a:cs typeface="Arial"/>
              </a:rPr>
              <a:t>ation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reducing</a:t>
            </a:r>
            <a:r>
              <a:rPr sz="2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governments’</a:t>
            </a:r>
            <a:r>
              <a:rPr sz="2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ability</a:t>
            </a:r>
            <a:r>
              <a:rPr sz="22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to sustain or</a:t>
            </a:r>
            <a:r>
              <a:rPr sz="2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reform welfare</a:t>
            </a:r>
            <a:r>
              <a:rPr sz="22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institutions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1702" y="3180652"/>
            <a:ext cx="10652975" cy="76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200" b="1" dirty="0" err="1">
                <a:solidFill>
                  <a:srgbClr val="FF0000"/>
                </a:solidFill>
                <a:latin typeface="Arial"/>
                <a:cs typeface="Arial"/>
              </a:rPr>
              <a:t>hanges</a:t>
            </a:r>
            <a:r>
              <a:rPr sz="22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cs-CZ" sz="2200" b="1" spc="27" dirty="0">
                <a:solidFill>
                  <a:srgbClr val="FF0000"/>
                </a:solidFill>
                <a:latin typeface="Arial"/>
                <a:cs typeface="Arial"/>
              </a:rPr>
              <a:t> a</a:t>
            </a:r>
            <a:r>
              <a:rPr sz="2200" b="1" spc="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family</a:t>
            </a:r>
            <a:r>
              <a:rPr sz="22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structure</a:t>
            </a:r>
            <a:r>
              <a:rPr sz="2200" b="1" spc="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(societal</a:t>
            </a:r>
            <a:r>
              <a:rPr sz="2200" b="1" spc="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change)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e.g.</a:t>
            </a:r>
            <a:r>
              <a:rPr sz="2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increase</a:t>
            </a:r>
            <a:r>
              <a:rPr sz="22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2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participation</a:t>
            </a:r>
            <a:r>
              <a:rPr sz="22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rate</a:t>
            </a:r>
            <a:r>
              <a:rPr sz="22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women,</a:t>
            </a:r>
            <a:r>
              <a:rPr sz="22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2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shift</a:t>
            </a: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Arial"/>
                <a:cs typeface="Arial"/>
              </a:rPr>
              <a:t>away</a:t>
            </a:r>
            <a:r>
              <a:rPr sz="22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from the male-breadwinner</a:t>
            </a:r>
            <a:r>
              <a:rPr sz="22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r>
              <a:rPr sz="2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affects</a:t>
            </a:r>
            <a:r>
              <a:rPr sz="22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certain aspects of</a:t>
            </a:r>
            <a:r>
              <a:rPr sz="2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the welfare</a:t>
            </a:r>
            <a:r>
              <a:rPr sz="2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1870" y="4250754"/>
            <a:ext cx="152401" cy="1363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010"/>
              </a:lnSpc>
              <a:spcBef>
                <a:spcPts val="6415"/>
              </a:spcBef>
              <a:spcAft>
                <a:spcPts val="0"/>
              </a:spcAft>
            </a:pP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1702" y="4250754"/>
            <a:ext cx="10654648" cy="51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200" b="1" dirty="0" err="1">
                <a:solidFill>
                  <a:srgbClr val="FF0000"/>
                </a:solidFill>
                <a:latin typeface="Arial"/>
                <a:cs typeface="Arial"/>
              </a:rPr>
              <a:t>roblem</a:t>
            </a:r>
            <a:r>
              <a:rPr sz="2200" b="1" spc="16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200" b="1" spc="19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welfare</a:t>
            </a:r>
            <a:r>
              <a:rPr sz="2200" b="1" spc="16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state</a:t>
            </a:r>
            <a:r>
              <a:rPr sz="2200" b="1" spc="15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200" b="1" spc="17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especially</a:t>
            </a:r>
            <a:r>
              <a:rPr sz="22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administrative</a:t>
            </a:r>
            <a:r>
              <a:rPr sz="2200" spc="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costs</a:t>
            </a:r>
            <a:r>
              <a:rPr sz="2200" spc="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200" spc="1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2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disincentive</a:t>
            </a:r>
            <a:r>
              <a:rPr sz="2200" spc="1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effects</a:t>
            </a:r>
            <a:r>
              <a:rPr sz="2200" spc="1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the labour</a:t>
            </a:r>
            <a:r>
              <a:rPr sz="2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supply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1702" y="5320856"/>
            <a:ext cx="7356546" cy="25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200" b="1" dirty="0" err="1">
                <a:solidFill>
                  <a:srgbClr val="FF0000"/>
                </a:solidFill>
                <a:latin typeface="Arial"/>
                <a:cs typeface="Arial"/>
              </a:rPr>
              <a:t>ew</a:t>
            </a:r>
            <a:r>
              <a:rPr sz="2200" b="1" spc="1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technologies</a:t>
            </a:r>
            <a:r>
              <a:rPr sz="22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200" b="1" spc="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the changing</a:t>
            </a:r>
            <a:r>
              <a:rPr sz="22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mix of jobs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23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652189"/>
            <a:ext cx="7181400" cy="605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Challenges</a:t>
            </a:r>
            <a:r>
              <a:rPr sz="4000" b="1" spc="23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for welfare</a:t>
            </a:r>
            <a:r>
              <a:rPr sz="4000" b="1" spc="23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states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918" y="6274113"/>
            <a:ext cx="348861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24</a:t>
            </a:r>
            <a:r>
              <a:rPr sz="1200" spc="7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Redistribution,</a:t>
            </a:r>
            <a:r>
              <a:rPr sz="1200" spc="-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social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policy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welfare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state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4A42C-EC0E-4978-8C26-C61B62578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32E7FC-D5C2-48A4-8CA8-D2E2BF6D451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66B6C1F-5D39-4504-AC15-BFC74DEB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10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3918" y="6274113"/>
            <a:ext cx="348861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B9006E"/>
                </a:solidFill>
                <a:latin typeface="Arial"/>
                <a:cs typeface="Arial"/>
              </a:rPr>
              <a:t>25</a:t>
            </a:r>
            <a:r>
              <a:rPr sz="1200" spc="730" dirty="0">
                <a:solidFill>
                  <a:srgbClr val="B9006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B9006E"/>
                </a:solidFill>
                <a:latin typeface="Arial"/>
                <a:cs typeface="Arial"/>
              </a:rPr>
              <a:t>Redistribution,</a:t>
            </a:r>
            <a:r>
              <a:rPr sz="1200" spc="-18" dirty="0">
                <a:solidFill>
                  <a:srgbClr val="B9006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B9006E"/>
                </a:solidFill>
                <a:latin typeface="Arial"/>
                <a:cs typeface="Arial"/>
              </a:rPr>
              <a:t>social</a:t>
            </a:r>
            <a:r>
              <a:rPr sz="1200" spc="-21" dirty="0">
                <a:solidFill>
                  <a:srgbClr val="B9006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B9006E"/>
                </a:solidFill>
                <a:latin typeface="Arial"/>
                <a:cs typeface="Arial"/>
              </a:rPr>
              <a:t>policy</a:t>
            </a:r>
            <a:r>
              <a:rPr sz="1200" spc="-21" dirty="0">
                <a:solidFill>
                  <a:srgbClr val="B9006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B9006E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B9006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B9006E"/>
                </a:solidFill>
                <a:latin typeface="Arial"/>
                <a:cs typeface="Arial"/>
              </a:rPr>
              <a:t>welfare</a:t>
            </a:r>
            <a:r>
              <a:rPr sz="1200" spc="-20" dirty="0">
                <a:solidFill>
                  <a:srgbClr val="B9006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B9006E"/>
                </a:solidFill>
                <a:latin typeface="Arial"/>
                <a:cs typeface="Arial"/>
              </a:rPr>
              <a:t>state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4749334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Issues</a:t>
            </a:r>
            <a:r>
              <a:rPr sz="36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in distribution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777420"/>
            <a:ext cx="10476899" cy="39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rial"/>
                <a:cs typeface="Arial"/>
              </a:rPr>
              <a:t>The are several specific areas of</a:t>
            </a:r>
            <a:r>
              <a:rPr sz="25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0000"/>
                </a:solidFill>
                <a:latin typeface="Arial"/>
                <a:cs typeface="Arial"/>
              </a:rPr>
              <a:t>concern in the debate about</a:t>
            </a:r>
            <a:r>
              <a:rPr sz="25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0000"/>
                </a:solidFill>
                <a:latin typeface="Arial"/>
                <a:cs typeface="Arial"/>
              </a:rPr>
              <a:t>distribution: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1870" y="2263015"/>
            <a:ext cx="152401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702" y="2263015"/>
            <a:ext cx="996477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he distribution</a:t>
            </a:r>
            <a:r>
              <a:rPr sz="22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 income</a:t>
            </a:r>
            <a:r>
              <a:rPr sz="22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between</a:t>
            </a:r>
            <a:r>
              <a:rPr sz="22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persons</a:t>
            </a:r>
            <a:r>
              <a:rPr sz="2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irrespective</a:t>
            </a:r>
            <a:r>
              <a:rPr sz="2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22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source of income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1870" y="2894332"/>
            <a:ext cx="152401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1702" y="2894332"/>
            <a:ext cx="10654875" cy="785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he</a:t>
            </a:r>
            <a:r>
              <a:rPr sz="22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distribution</a:t>
            </a:r>
            <a:r>
              <a:rPr sz="22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income</a:t>
            </a:r>
            <a:r>
              <a:rPr sz="22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between</a:t>
            </a:r>
            <a:r>
              <a:rPr sz="2200" spc="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factors</a:t>
            </a:r>
            <a:r>
              <a:rPr sz="22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production,</a:t>
            </a:r>
            <a:r>
              <a:rPr sz="22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particular</a:t>
            </a:r>
            <a:r>
              <a:rPr sz="22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between</a:t>
            </a:r>
            <a:r>
              <a:rPr sz="22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labour</a:t>
            </a:r>
          </a:p>
          <a:p>
            <a:pPr marL="0" marR="0">
              <a:lnSpc>
                <a:spcPts val="2453"/>
              </a:lnSpc>
              <a:spcBef>
                <a:spcPts val="9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and capital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1870" y="3961386"/>
            <a:ext cx="152401" cy="161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453"/>
              </a:lnSpc>
              <a:spcBef>
                <a:spcPts val="2464"/>
              </a:spcBef>
              <a:spcAft>
                <a:spcPts val="0"/>
              </a:spcAft>
            </a:pPr>
            <a:r>
              <a:rPr sz="22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  <a:p>
            <a:pPr marL="0" marR="0">
              <a:lnSpc>
                <a:spcPts val="2453"/>
              </a:lnSpc>
              <a:spcBef>
                <a:spcPts val="2516"/>
              </a:spcBef>
              <a:spcAft>
                <a:spcPts val="0"/>
              </a:spcAft>
            </a:pPr>
            <a:r>
              <a:rPr sz="22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1702" y="3961386"/>
            <a:ext cx="7569768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he distribution</a:t>
            </a:r>
            <a:r>
              <a:rPr sz="22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 earnings</a:t>
            </a:r>
            <a:r>
              <a:rPr sz="22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between</a:t>
            </a:r>
            <a:r>
              <a:rPr sz="2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r>
              <a:rPr sz="2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types of labour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1702" y="4592322"/>
            <a:ext cx="3167908" cy="980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he distribution</a:t>
            </a:r>
            <a:r>
              <a:rPr sz="22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of wealth</a:t>
            </a:r>
          </a:p>
          <a:p>
            <a:pPr marL="0" marR="0">
              <a:lnSpc>
                <a:spcPts val="2453"/>
              </a:lnSpc>
              <a:spcBef>
                <a:spcPts val="2466"/>
              </a:spcBef>
              <a:spcAft>
                <a:spcPts val="0"/>
              </a:spcAft>
            </a:pPr>
            <a:r>
              <a:rPr lang="cs-CZ" sz="220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200" dirty="0" err="1">
                <a:solidFill>
                  <a:srgbClr val="000000"/>
                </a:solidFill>
                <a:latin typeface="Arial"/>
                <a:cs typeface="Arial"/>
              </a:rPr>
              <a:t>overty</a:t>
            </a:r>
            <a:endParaRPr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918" y="6274113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2434" y="6262398"/>
            <a:ext cx="29218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7942767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Income</a:t>
            </a:r>
            <a:r>
              <a:rPr sz="3600" b="1" spc="43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distribution</a:t>
            </a:r>
            <a:r>
              <a:rPr sz="3600" b="1" spc="14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between</a:t>
            </a:r>
            <a:r>
              <a:rPr sz="3600" b="1" spc="-17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870" y="1828081"/>
            <a:ext cx="152401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702" y="1828081"/>
            <a:ext cx="1041173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The conventional</a:t>
            </a:r>
            <a:r>
              <a:rPr sz="24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mean of illustrating</a:t>
            </a:r>
            <a:r>
              <a:rPr sz="24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income</a:t>
            </a:r>
            <a:r>
              <a:rPr sz="24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distribution</a:t>
            </a:r>
            <a:r>
              <a:rPr sz="24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the Lorenz</a:t>
            </a:r>
            <a:r>
              <a:rPr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curve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34811" y="6000510"/>
            <a:ext cx="2783749" cy="253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Lorenz curves</a:t>
            </a:r>
            <a:r>
              <a:rPr sz="140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in UK (1979,</a:t>
            </a:r>
            <a:r>
              <a:rPr sz="1400" spc="-21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2001)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3918" y="6274113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2434" y="6262398"/>
            <a:ext cx="29218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674748"/>
            <a:ext cx="7085682" cy="596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10" dirty="0">
                <a:solidFill>
                  <a:srgbClr val="0000DC"/>
                </a:solidFill>
                <a:latin typeface="Calibri"/>
                <a:cs typeface="Calibri"/>
              </a:rPr>
              <a:t>Income</a:t>
            </a:r>
            <a:r>
              <a:rPr sz="3600" b="1" spc="50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00DC"/>
                </a:solidFill>
                <a:latin typeface="Calibri"/>
                <a:cs typeface="Calibri"/>
              </a:rPr>
              <a:t>distribution</a:t>
            </a:r>
            <a:r>
              <a:rPr sz="3600" b="1" spc="2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00DC"/>
                </a:solidFill>
                <a:latin typeface="Calibri"/>
                <a:cs typeface="Calibri"/>
              </a:rPr>
              <a:t>between</a:t>
            </a:r>
            <a:r>
              <a:rPr sz="3600" b="1" spc="-152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00DC"/>
                </a:solidFill>
                <a:latin typeface="Calibri"/>
                <a:cs typeface="Calibri"/>
              </a:rPr>
              <a:t>people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7616" y="1526902"/>
            <a:ext cx="152401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7447" y="1526902"/>
            <a:ext cx="3875763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and the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Gini</a:t>
            </a:r>
            <a:r>
              <a:rPr sz="2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coefficient.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3918" y="6274113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2434" y="6262398"/>
            <a:ext cx="29218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652189"/>
            <a:ext cx="3819204" cy="605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Gini coefficient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918" y="6274113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0242" y="6274113"/>
            <a:ext cx="318228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Redistribution,</a:t>
            </a:r>
            <a:r>
              <a:rPr sz="1200" spc="-18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social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policy</a:t>
            </a:r>
            <a:r>
              <a:rPr sz="1200" spc="-2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welfare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state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5636436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The earnings distribution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1136" y="1346217"/>
            <a:ext cx="2700013" cy="63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Median</a:t>
            </a:r>
            <a:r>
              <a:rPr sz="1800" b="1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gross weekly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wage</a:t>
            </a:r>
          </a:p>
          <a:p>
            <a:pPr marL="213359" marR="0">
              <a:lnSpc>
                <a:spcPts val="2197"/>
              </a:lnSpc>
              <a:spcBef>
                <a:spcPts val="286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(all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occupations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= 100)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6164" y="1508142"/>
            <a:ext cx="200923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Occupational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6164" y="2043065"/>
            <a:ext cx="2865678" cy="70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Managers and senior officials</a:t>
            </a:r>
          </a:p>
          <a:p>
            <a:pPr marL="0" marR="0">
              <a:lnSpc>
                <a:spcPts val="2197"/>
              </a:lnSpc>
              <a:spcBef>
                <a:spcPts val="89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Professional occupations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84513" y="2043065"/>
            <a:ext cx="499988" cy="149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146</a:t>
            </a:r>
          </a:p>
          <a:p>
            <a:pPr marL="0" marR="0">
              <a:lnSpc>
                <a:spcPts val="2197"/>
              </a:lnSpc>
              <a:spcBef>
                <a:spcPts val="89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142</a:t>
            </a:r>
          </a:p>
          <a:p>
            <a:pPr marL="0" marR="0">
              <a:lnSpc>
                <a:spcPts val="2197"/>
              </a:lnSpc>
              <a:spcBef>
                <a:spcPts val="8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113</a:t>
            </a:r>
          </a:p>
          <a:p>
            <a:pPr marL="57911" marR="0">
              <a:lnSpc>
                <a:spcPts val="2197"/>
              </a:lnSpc>
              <a:spcBef>
                <a:spcPts val="89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76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6164" y="2827544"/>
            <a:ext cx="4670018" cy="110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Associate professional</a:t>
            </a:r>
            <a:r>
              <a:rPr sz="1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and technical</a:t>
            </a:r>
            <a:r>
              <a:rPr sz="1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occupations</a:t>
            </a:r>
          </a:p>
          <a:p>
            <a:pPr marL="0" marR="0">
              <a:lnSpc>
                <a:spcPts val="2197"/>
              </a:lnSpc>
              <a:spcBef>
                <a:spcPts val="89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Administrative and</a:t>
            </a:r>
            <a:r>
              <a:rPr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secretarial</a:t>
            </a:r>
            <a:r>
              <a:rPr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occupations</a:t>
            </a:r>
          </a:p>
          <a:p>
            <a:pPr marL="0" marR="0">
              <a:lnSpc>
                <a:spcPts val="2200"/>
              </a:lnSpc>
              <a:spcBef>
                <a:spcPts val="88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Skilled</a:t>
            </a:r>
            <a:r>
              <a:rPr sz="1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trades</a:t>
            </a:r>
            <a:r>
              <a:rPr sz="1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occupations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42425" y="3611860"/>
            <a:ext cx="384434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93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6164" y="4004163"/>
            <a:ext cx="2822600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  <a:r>
              <a:rPr sz="1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  <a:r>
              <a:rPr sz="1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occupations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42425" y="4004163"/>
            <a:ext cx="384434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67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66164" y="4396756"/>
            <a:ext cx="3825799" cy="1102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Sales and customer</a:t>
            </a:r>
            <a:r>
              <a:rPr sz="1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service occupations</a:t>
            </a:r>
          </a:p>
          <a:p>
            <a:pPr marL="0" marR="0">
              <a:lnSpc>
                <a:spcPts val="2197"/>
              </a:lnSpc>
              <a:spcBef>
                <a:spcPts val="89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Process, plant</a:t>
            </a:r>
            <a:r>
              <a:rPr sz="1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and machines</a:t>
            </a:r>
            <a:r>
              <a:rPr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operatives</a:t>
            </a:r>
          </a:p>
          <a:p>
            <a:pPr marL="0" marR="0">
              <a:lnSpc>
                <a:spcPts val="2197"/>
              </a:lnSpc>
              <a:spcBef>
                <a:spcPts val="89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Elementary occupations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42425" y="4396756"/>
            <a:ext cx="38412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61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42425" y="4789313"/>
            <a:ext cx="38412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85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42425" y="5181617"/>
            <a:ext cx="38412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66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66164" y="5573843"/>
            <a:ext cx="156060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All occupations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84513" y="5573843"/>
            <a:ext cx="49998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10455" y="6057508"/>
            <a:ext cx="4306849" cy="253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3" dirty="0">
                <a:solidFill>
                  <a:srgbClr val="000000"/>
                </a:solidFill>
                <a:latin typeface="Tahoma"/>
                <a:cs typeface="Tahoma"/>
              </a:rPr>
              <a:t>Table:</a:t>
            </a:r>
            <a:r>
              <a:rPr sz="1400" spc="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Relative earnings</a:t>
            </a:r>
            <a:r>
              <a:rPr sz="1400" spc="-18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by occupational groups</a:t>
            </a:r>
            <a:r>
              <a:rPr sz="1400" spc="-18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(UK)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3918" y="6274113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32434" y="6262398"/>
            <a:ext cx="29218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5716042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The distribution of wealth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1825103"/>
            <a:ext cx="3561379" cy="251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4" dirty="0">
                <a:solidFill>
                  <a:srgbClr val="FFFFFF"/>
                </a:solidFill>
                <a:latin typeface="Calibri"/>
                <a:cs typeface="Calibri"/>
              </a:rPr>
              <a:t>Percentage</a:t>
            </a:r>
            <a:r>
              <a:rPr sz="2000" b="1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 wealth owned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by:</a:t>
            </a:r>
          </a:p>
          <a:p>
            <a:pPr marL="0" marR="0">
              <a:lnSpc>
                <a:spcPts val="2446"/>
              </a:lnSpc>
              <a:spcBef>
                <a:spcPts val="186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Most wealthy 1 %</a:t>
            </a: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population</a:t>
            </a:r>
          </a:p>
          <a:p>
            <a:pPr marL="0" marR="0">
              <a:lnSpc>
                <a:spcPts val="2446"/>
              </a:lnSpc>
              <a:spcBef>
                <a:spcPts val="186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Most wealthy 5 %</a:t>
            </a: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population</a:t>
            </a:r>
          </a:p>
          <a:p>
            <a:pPr marL="0" marR="0">
              <a:lnSpc>
                <a:spcPts val="2446"/>
              </a:lnSpc>
              <a:spcBef>
                <a:spcPts val="181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Most wealthy 10 %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population</a:t>
            </a:r>
          </a:p>
          <a:p>
            <a:pPr marL="0" marR="0">
              <a:lnSpc>
                <a:spcPts val="2449"/>
              </a:lnSpc>
              <a:spcBef>
                <a:spcPts val="186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wealthy 25 %</a:t>
            </a: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population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5688" y="1825103"/>
            <a:ext cx="670012" cy="89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1971</a:t>
            </a:r>
          </a:p>
          <a:p>
            <a:pPr marL="129540" marR="0">
              <a:lnSpc>
                <a:spcPts val="2446"/>
              </a:lnSpc>
              <a:spcBef>
                <a:spcPts val="186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13445" y="1825103"/>
            <a:ext cx="670012" cy="89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1986</a:t>
            </a:r>
          </a:p>
          <a:p>
            <a:pPr marL="129540" marR="0">
              <a:lnSpc>
                <a:spcPts val="2446"/>
              </a:lnSpc>
              <a:spcBef>
                <a:spcPts val="186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38536" y="1825103"/>
            <a:ext cx="670012" cy="89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2006</a:t>
            </a:r>
          </a:p>
          <a:p>
            <a:pPr marL="129540" marR="0">
              <a:lnSpc>
                <a:spcPts val="2446"/>
              </a:lnSpc>
              <a:spcBef>
                <a:spcPts val="186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15228" y="2908413"/>
            <a:ext cx="4109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52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42985" y="2908413"/>
            <a:ext cx="4109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36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68077" y="2908413"/>
            <a:ext cx="4109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15228" y="3450068"/>
            <a:ext cx="4109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65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42985" y="3450068"/>
            <a:ext cx="4109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268077" y="3450068"/>
            <a:ext cx="4109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54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15228" y="3991687"/>
            <a:ext cx="411088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87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42985" y="3991687"/>
            <a:ext cx="411088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73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268077" y="3991687"/>
            <a:ext cx="411088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77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6863" y="4533886"/>
            <a:ext cx="356137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Most wealthy 50 %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population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15228" y="4533886"/>
            <a:ext cx="4109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97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142985" y="4533886"/>
            <a:ext cx="4109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90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268077" y="4533886"/>
            <a:ext cx="4109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94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57427" y="4987075"/>
            <a:ext cx="3636860" cy="253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3" dirty="0">
                <a:solidFill>
                  <a:srgbClr val="000000"/>
                </a:solidFill>
                <a:latin typeface="Tahoma"/>
                <a:cs typeface="Tahoma"/>
              </a:rPr>
              <a:t>Table:</a:t>
            </a:r>
            <a:r>
              <a:rPr sz="1400" spc="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Ownership</a:t>
            </a:r>
            <a:r>
              <a:rPr sz="1400" spc="-23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of</a:t>
            </a:r>
            <a:r>
              <a:rPr sz="1400" spc="-14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marketable wealth</a:t>
            </a:r>
            <a:r>
              <a:rPr sz="1400" spc="-18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(UK)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13918" y="6274113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2434" y="6262398"/>
            <a:ext cx="29218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709910"/>
            <a:ext cx="1830736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Poverty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918" y="6262398"/>
            <a:ext cx="3240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10</a:t>
            </a:r>
            <a:r>
              <a:rPr sz="1200" spc="826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Redistribution,</a:t>
            </a:r>
            <a:r>
              <a:rPr sz="1200" spc="-36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social policy</a:t>
            </a:r>
            <a:r>
              <a:rPr sz="1200" spc="-47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and</a:t>
            </a:r>
            <a:r>
              <a:rPr sz="1200" spc="-4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welfare</a:t>
            </a:r>
            <a:r>
              <a:rPr sz="1200" spc="-33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DC"/>
                </a:solidFill>
                <a:latin typeface="Calibri"/>
                <a:cs typeface="Calibri"/>
              </a:rPr>
              <a:t>state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1120</Words>
  <Application>Microsoft Office PowerPoint</Application>
  <PresentationFormat>Širokoúhlá obrazovka</PresentationFormat>
  <Paragraphs>214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Times New Roman</vt:lpstr>
      <vt:lpstr>Arial</vt:lpstr>
      <vt:lpstr>Calibri</vt:lpstr>
      <vt:lpstr>Tahoma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Monika Jandová</cp:lastModifiedBy>
  <cp:revision>4</cp:revision>
  <cp:lastPrinted>2022-11-07T07:33:24Z</cp:lastPrinted>
  <dcterms:modified xsi:type="dcterms:W3CDTF">2022-11-07T07:33:26Z</dcterms:modified>
</cp:coreProperties>
</file>