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70"/>
  </p:notesMasterIdLst>
  <p:handoutMasterIdLst>
    <p:handoutMasterId r:id="rId71"/>
  </p:handoutMasterIdLst>
  <p:sldIdLst>
    <p:sldId id="410" r:id="rId5"/>
    <p:sldId id="432" r:id="rId6"/>
    <p:sldId id="435" r:id="rId7"/>
    <p:sldId id="436" r:id="rId8"/>
    <p:sldId id="362" r:id="rId9"/>
    <p:sldId id="433" r:id="rId10"/>
    <p:sldId id="434" r:id="rId11"/>
    <p:sldId id="449" r:id="rId12"/>
    <p:sldId id="450" r:id="rId13"/>
    <p:sldId id="259" r:id="rId14"/>
    <p:sldId id="451" r:id="rId15"/>
    <p:sldId id="452" r:id="rId16"/>
    <p:sldId id="453" r:id="rId17"/>
    <p:sldId id="454" r:id="rId18"/>
    <p:sldId id="305" r:id="rId19"/>
    <p:sldId id="307" r:id="rId20"/>
    <p:sldId id="306" r:id="rId21"/>
    <p:sldId id="461" r:id="rId22"/>
    <p:sldId id="310" r:id="rId23"/>
    <p:sldId id="308" r:id="rId24"/>
    <p:sldId id="465" r:id="rId25"/>
    <p:sldId id="277" r:id="rId26"/>
    <p:sldId id="455" r:id="rId27"/>
    <p:sldId id="462" r:id="rId28"/>
    <p:sldId id="463" r:id="rId29"/>
    <p:sldId id="281" r:id="rId30"/>
    <p:sldId id="282" r:id="rId31"/>
    <p:sldId id="285" r:id="rId32"/>
    <p:sldId id="286" r:id="rId33"/>
    <p:sldId id="287" r:id="rId34"/>
    <p:sldId id="466" r:id="rId35"/>
    <p:sldId id="290" r:id="rId36"/>
    <p:sldId id="260" r:id="rId37"/>
    <p:sldId id="296" r:id="rId38"/>
    <p:sldId id="298" r:id="rId39"/>
    <p:sldId id="299" r:id="rId40"/>
    <p:sldId id="459" r:id="rId41"/>
    <p:sldId id="440" r:id="rId42"/>
    <p:sldId id="365" r:id="rId43"/>
    <p:sldId id="300" r:id="rId44"/>
    <p:sldId id="302" r:id="rId45"/>
    <p:sldId id="261" r:id="rId46"/>
    <p:sldId id="294" r:id="rId47"/>
    <p:sldId id="355" r:id="rId48"/>
    <p:sldId id="315" r:id="rId49"/>
    <p:sldId id="317" r:id="rId50"/>
    <p:sldId id="319" r:id="rId51"/>
    <p:sldId id="293" r:id="rId52"/>
    <p:sldId id="320" r:id="rId53"/>
    <p:sldId id="321" r:id="rId54"/>
    <p:sldId id="323" r:id="rId55"/>
    <p:sldId id="324" r:id="rId56"/>
    <p:sldId id="326" r:id="rId57"/>
    <p:sldId id="327" r:id="rId58"/>
    <p:sldId id="328" r:id="rId59"/>
    <p:sldId id="429" r:id="rId60"/>
    <p:sldId id="430" r:id="rId61"/>
    <p:sldId id="271" r:id="rId62"/>
    <p:sldId id="431" r:id="rId63"/>
    <p:sldId id="262" r:id="rId64"/>
    <p:sldId id="263" r:id="rId65"/>
    <p:sldId id="264" r:id="rId66"/>
    <p:sldId id="441" r:id="rId67"/>
    <p:sldId id="442" r:id="rId68"/>
    <p:sldId id="428" r:id="rId6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24" autoAdjust="0"/>
    <p:restoredTop sz="96754" autoAdjust="0"/>
  </p:normalViewPr>
  <p:slideViewPr>
    <p:cSldViewPr snapToGrid="0">
      <p:cViewPr varScale="1">
        <p:scale>
          <a:sx n="67" d="100"/>
          <a:sy n="67" d="100"/>
        </p:scale>
        <p:origin x="796" y="44"/>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dovan Malachta" userId="09cf7a69-5d7c-4090-90c8-919ef3b86794" providerId="ADAL" clId="{3C069591-5CFF-41B9-9E4D-0C1F180DBBD8}"/>
    <pc:docChg chg="addSld delSld modSld">
      <pc:chgData name="Radovan Malachta" userId="09cf7a69-5d7c-4090-90c8-919ef3b86794" providerId="ADAL" clId="{3C069591-5CFF-41B9-9E4D-0C1F180DBBD8}" dt="2021-01-06T13:00:13.522" v="201" actId="114"/>
      <pc:docMkLst>
        <pc:docMk/>
      </pc:docMkLst>
    </pc:docChg>
  </pc:docChgLst>
  <pc:docChgLst>
    <pc:chgData name="Radovan Malachta" userId="09cf7a69-5d7c-4090-90c8-919ef3b86794" providerId="ADAL" clId="{80466B9E-943E-43A9-B461-DFFBABCA4A7B}"/>
    <pc:docChg chg="undo custSel addSld delSld modSld sldOrd">
      <pc:chgData name="Radovan Malachta" userId="09cf7a69-5d7c-4090-90c8-919ef3b86794" providerId="ADAL" clId="{80466B9E-943E-43A9-B461-DFFBABCA4A7B}" dt="2021-02-17T10:47:48.461" v="3817" actId="20577"/>
      <pc:docMkLst>
        <pc:docMk/>
      </pc:docMkLst>
      <pc:sldChg chg="addSp delSp modSp add del">
        <pc:chgData name="Radovan Malachta" userId="09cf7a69-5d7c-4090-90c8-919ef3b86794" providerId="ADAL" clId="{80466B9E-943E-43A9-B461-DFFBABCA4A7B}" dt="2021-02-14T10:20:23.856" v="163" actId="1076"/>
        <pc:sldMkLst>
          <pc:docMk/>
          <pc:sldMk cId="754887120" sldId="410"/>
        </pc:sldMkLst>
        <pc:spChg chg="add mod">
          <ac:chgData name="Radovan Malachta" userId="09cf7a69-5d7c-4090-90c8-919ef3b86794" providerId="ADAL" clId="{80466B9E-943E-43A9-B461-DFFBABCA4A7B}" dt="2021-02-14T10:19:30.913" v="95" actId="1076"/>
          <ac:spMkLst>
            <pc:docMk/>
            <pc:sldMk cId="754887120" sldId="410"/>
            <ac:spMk id="4" creationId="{A7E9DC44-638E-460E-8F68-2D1C771AB2C1}"/>
          </ac:spMkLst>
        </pc:spChg>
        <pc:spChg chg="add mod">
          <ac:chgData name="Radovan Malachta" userId="09cf7a69-5d7c-4090-90c8-919ef3b86794" providerId="ADAL" clId="{80466B9E-943E-43A9-B461-DFFBABCA4A7B}" dt="2021-02-14T10:20:23.856" v="163" actId="1076"/>
          <ac:spMkLst>
            <pc:docMk/>
            <pc:sldMk cId="754887120" sldId="410"/>
            <ac:spMk id="5" creationId="{D34EF440-2C8C-4D67-B7BF-7486B034C95E}"/>
          </ac:spMkLst>
        </pc:spChg>
        <pc:spChg chg="del mod">
          <ac:chgData name="Radovan Malachta" userId="09cf7a69-5d7c-4090-90c8-919ef3b86794" providerId="ADAL" clId="{80466B9E-943E-43A9-B461-DFFBABCA4A7B}" dt="2021-02-14T10:18:53.234" v="28"/>
          <ac:spMkLst>
            <pc:docMk/>
            <pc:sldMk cId="754887120" sldId="410"/>
            <ac:spMk id="6" creationId="{00000000-0000-0000-0000-000000000000}"/>
          </ac:spMkLst>
        </pc:spChg>
      </pc:sldChg>
    </pc:docChg>
  </pc:docChgLst>
  <pc:docChgLst>
    <pc:chgData name="Radovan Malachta" userId="09cf7a69-5d7c-4090-90c8-919ef3b86794" providerId="ADAL" clId="{969A2E56-D04B-4BFC-9053-50AFA30DE660}"/>
    <pc:docChg chg="custSel addSld delSld modSld">
      <pc:chgData name="Radovan Malachta" userId="09cf7a69-5d7c-4090-90c8-919ef3b86794" providerId="ADAL" clId="{969A2E56-D04B-4BFC-9053-50AFA30DE660}" dt="2021-02-24T19:49:47.061" v="606" actId="20577"/>
      <pc:docMkLst>
        <pc:docMk/>
      </pc:docMkLst>
      <pc:sldChg chg="add">
        <pc:chgData name="Radovan Malachta" userId="09cf7a69-5d7c-4090-90c8-919ef3b86794" providerId="ADAL" clId="{969A2E56-D04B-4BFC-9053-50AFA30DE660}" dt="2021-02-24T19:38:09.795" v="313"/>
        <pc:sldMkLst>
          <pc:docMk/>
          <pc:sldMk cId="3221367077" sldId="258"/>
        </pc:sldMkLst>
      </pc:sldChg>
      <pc:sldChg chg="modSp add">
        <pc:chgData name="Radovan Malachta" userId="09cf7a69-5d7c-4090-90c8-919ef3b86794" providerId="ADAL" clId="{969A2E56-D04B-4BFC-9053-50AFA30DE660}" dt="2021-02-24T19:39:05.928" v="371" actId="20577"/>
        <pc:sldMkLst>
          <pc:docMk/>
          <pc:sldMk cId="3285428089" sldId="259"/>
        </pc:sldMkLst>
        <pc:graphicFrameChg chg="modGraphic">
          <ac:chgData name="Radovan Malachta" userId="09cf7a69-5d7c-4090-90c8-919ef3b86794" providerId="ADAL" clId="{969A2E56-D04B-4BFC-9053-50AFA30DE660}" dt="2021-02-24T19:39:05.928" v="371" actId="20577"/>
          <ac:graphicFrameMkLst>
            <pc:docMk/>
            <pc:sldMk cId="3285428089" sldId="259"/>
            <ac:graphicFrameMk id="6" creationId="{00000000-0000-0000-0000-000000000000}"/>
          </ac:graphicFrameMkLst>
        </pc:graphicFrameChg>
      </pc:sldChg>
      <pc:sldChg chg="modSp add">
        <pc:chgData name="Radovan Malachta" userId="09cf7a69-5d7c-4090-90c8-919ef3b86794" providerId="ADAL" clId="{969A2E56-D04B-4BFC-9053-50AFA30DE660}" dt="2021-02-24T19:30:25.381" v="170" actId="14100"/>
        <pc:sldMkLst>
          <pc:docMk/>
          <pc:sldMk cId="1449536257" sldId="260"/>
        </pc:sldMkLst>
        <pc:spChg chg="mod">
          <ac:chgData name="Radovan Malachta" userId="09cf7a69-5d7c-4090-90c8-919ef3b86794" providerId="ADAL" clId="{969A2E56-D04B-4BFC-9053-50AFA30DE660}" dt="2021-02-24T19:30:09.623" v="168" actId="122"/>
          <ac:spMkLst>
            <pc:docMk/>
            <pc:sldMk cId="1449536257" sldId="260"/>
            <ac:spMk id="4" creationId="{00000000-0000-0000-0000-000000000000}"/>
          </ac:spMkLst>
        </pc:spChg>
        <pc:spChg chg="mod">
          <ac:chgData name="Radovan Malachta" userId="09cf7a69-5d7c-4090-90c8-919ef3b86794" providerId="ADAL" clId="{969A2E56-D04B-4BFC-9053-50AFA30DE660}" dt="2021-02-24T19:30:25.381" v="170" actId="14100"/>
          <ac:spMkLst>
            <pc:docMk/>
            <pc:sldMk cId="1449536257" sldId="260"/>
            <ac:spMk id="5" creationId="{00000000-0000-0000-0000-000000000000}"/>
          </ac:spMkLst>
        </pc:spChg>
      </pc:sldChg>
      <pc:sldChg chg="del">
        <pc:chgData name="Radovan Malachta" userId="09cf7a69-5d7c-4090-90c8-919ef3b86794" providerId="ADAL" clId="{969A2E56-D04B-4BFC-9053-50AFA30DE660}" dt="2021-02-24T19:29:44.231" v="144" actId="2696"/>
        <pc:sldMkLst>
          <pc:docMk/>
          <pc:sldMk cId="4082960970" sldId="260"/>
        </pc:sldMkLst>
      </pc:sldChg>
      <pc:sldChg chg="del">
        <pc:chgData name="Radovan Malachta" userId="09cf7a69-5d7c-4090-90c8-919ef3b86794" providerId="ADAL" clId="{969A2E56-D04B-4BFC-9053-50AFA30DE660}" dt="2021-02-24T19:29:45.879" v="154" actId="2696"/>
        <pc:sldMkLst>
          <pc:docMk/>
          <pc:sldMk cId="2409143969" sldId="261"/>
        </pc:sldMkLst>
      </pc:sldChg>
      <pc:sldChg chg="del">
        <pc:chgData name="Radovan Malachta" userId="09cf7a69-5d7c-4090-90c8-919ef3b86794" providerId="ADAL" clId="{969A2E56-D04B-4BFC-9053-50AFA30DE660}" dt="2021-02-24T19:29:45.377" v="151" actId="2696"/>
        <pc:sldMkLst>
          <pc:docMk/>
          <pc:sldMk cId="2322351636" sldId="262"/>
        </pc:sldMkLst>
      </pc:sldChg>
      <pc:sldChg chg="modSp add">
        <pc:chgData name="Radovan Malachta" userId="09cf7a69-5d7c-4090-90c8-919ef3b86794" providerId="ADAL" clId="{969A2E56-D04B-4BFC-9053-50AFA30DE660}" dt="2021-02-24T19:39:42.326" v="372" actId="20577"/>
        <pc:sldMkLst>
          <pc:docMk/>
          <pc:sldMk cId="1922223013" sldId="263"/>
        </pc:sldMkLst>
        <pc:spChg chg="mod">
          <ac:chgData name="Radovan Malachta" userId="09cf7a69-5d7c-4090-90c8-919ef3b86794" providerId="ADAL" clId="{969A2E56-D04B-4BFC-9053-50AFA30DE660}" dt="2021-02-24T19:39:42.326" v="372" actId="20577"/>
          <ac:spMkLst>
            <pc:docMk/>
            <pc:sldMk cId="1922223013" sldId="263"/>
            <ac:spMk id="5" creationId="{00000000-0000-0000-0000-000000000000}"/>
          </ac:spMkLst>
        </pc:spChg>
      </pc:sldChg>
      <pc:sldChg chg="add">
        <pc:chgData name="Radovan Malachta" userId="09cf7a69-5d7c-4090-90c8-919ef3b86794" providerId="ADAL" clId="{969A2E56-D04B-4BFC-9053-50AFA30DE660}" dt="2021-02-24T19:38:09.795" v="313"/>
        <pc:sldMkLst>
          <pc:docMk/>
          <pc:sldMk cId="3782876739" sldId="264"/>
        </pc:sldMkLst>
      </pc:sldChg>
      <pc:sldChg chg="modSp add">
        <pc:chgData name="Radovan Malachta" userId="09cf7a69-5d7c-4090-90c8-919ef3b86794" providerId="ADAL" clId="{969A2E56-D04B-4BFC-9053-50AFA30DE660}" dt="2021-02-24T19:40:17.714" v="376" actId="1076"/>
        <pc:sldMkLst>
          <pc:docMk/>
          <pc:sldMk cId="81265040" sldId="265"/>
        </pc:sldMkLst>
        <pc:spChg chg="mod">
          <ac:chgData name="Radovan Malachta" userId="09cf7a69-5d7c-4090-90c8-919ef3b86794" providerId="ADAL" clId="{969A2E56-D04B-4BFC-9053-50AFA30DE660}" dt="2021-02-24T19:40:06.798" v="373" actId="122"/>
          <ac:spMkLst>
            <pc:docMk/>
            <pc:sldMk cId="81265040" sldId="265"/>
            <ac:spMk id="4" creationId="{00000000-0000-0000-0000-000000000000}"/>
          </ac:spMkLst>
        </pc:spChg>
        <pc:spChg chg="mod">
          <ac:chgData name="Radovan Malachta" userId="09cf7a69-5d7c-4090-90c8-919ef3b86794" providerId="ADAL" clId="{969A2E56-D04B-4BFC-9053-50AFA30DE660}" dt="2021-02-24T19:40:17.714" v="376" actId="1076"/>
          <ac:spMkLst>
            <pc:docMk/>
            <pc:sldMk cId="81265040" sldId="265"/>
            <ac:spMk id="6" creationId="{00000000-0000-0000-0000-000000000000}"/>
          </ac:spMkLst>
        </pc:spChg>
      </pc:sldChg>
      <pc:sldChg chg="add">
        <pc:chgData name="Radovan Malachta" userId="09cf7a69-5d7c-4090-90c8-919ef3b86794" providerId="ADAL" clId="{969A2E56-D04B-4BFC-9053-50AFA30DE660}" dt="2021-02-24T19:38:09.795" v="313"/>
        <pc:sldMkLst>
          <pc:docMk/>
          <pc:sldMk cId="1154649717" sldId="267"/>
        </pc:sldMkLst>
      </pc:sldChg>
      <pc:sldChg chg="del">
        <pc:chgData name="Radovan Malachta" userId="09cf7a69-5d7c-4090-90c8-919ef3b86794" providerId="ADAL" clId="{969A2E56-D04B-4BFC-9053-50AFA30DE660}" dt="2021-02-24T19:29:44.531" v="146" actId="2696"/>
        <pc:sldMkLst>
          <pc:docMk/>
          <pc:sldMk cId="1324963296" sldId="269"/>
        </pc:sldMkLst>
      </pc:sldChg>
      <pc:sldChg chg="del">
        <pc:chgData name="Radovan Malachta" userId="09cf7a69-5d7c-4090-90c8-919ef3b86794" providerId="ADAL" clId="{969A2E56-D04B-4BFC-9053-50AFA30DE660}" dt="2021-02-24T19:29:44.710" v="147" actId="2696"/>
        <pc:sldMkLst>
          <pc:docMk/>
          <pc:sldMk cId="2963233120" sldId="270"/>
        </pc:sldMkLst>
      </pc:sldChg>
      <pc:sldChg chg="del">
        <pc:chgData name="Radovan Malachta" userId="09cf7a69-5d7c-4090-90c8-919ef3b86794" providerId="ADAL" clId="{969A2E56-D04B-4BFC-9053-50AFA30DE660}" dt="2021-02-24T19:29:44.894" v="148" actId="2696"/>
        <pc:sldMkLst>
          <pc:docMk/>
          <pc:sldMk cId="290022836" sldId="271"/>
        </pc:sldMkLst>
      </pc:sldChg>
      <pc:sldChg chg="modSp add">
        <pc:chgData name="Radovan Malachta" userId="09cf7a69-5d7c-4090-90c8-919ef3b86794" providerId="ADAL" clId="{969A2E56-D04B-4BFC-9053-50AFA30DE660}" dt="2021-02-24T19:34:21.606" v="305" actId="14100"/>
        <pc:sldMkLst>
          <pc:docMk/>
          <pc:sldMk cId="1483016508" sldId="273"/>
        </pc:sldMkLst>
        <pc:spChg chg="mod">
          <ac:chgData name="Radovan Malachta" userId="09cf7a69-5d7c-4090-90c8-919ef3b86794" providerId="ADAL" clId="{969A2E56-D04B-4BFC-9053-50AFA30DE660}" dt="2021-02-24T19:30:32.564" v="171" actId="122"/>
          <ac:spMkLst>
            <pc:docMk/>
            <pc:sldMk cId="1483016508" sldId="273"/>
            <ac:spMk id="4" creationId="{00000000-0000-0000-0000-000000000000}"/>
          </ac:spMkLst>
        </pc:spChg>
        <pc:spChg chg="mod">
          <ac:chgData name="Radovan Malachta" userId="09cf7a69-5d7c-4090-90c8-919ef3b86794" providerId="ADAL" clId="{969A2E56-D04B-4BFC-9053-50AFA30DE660}" dt="2021-02-24T19:34:21.606" v="305" actId="14100"/>
          <ac:spMkLst>
            <pc:docMk/>
            <pc:sldMk cId="1483016508" sldId="273"/>
            <ac:spMk id="5" creationId="{00000000-0000-0000-0000-000000000000}"/>
          </ac:spMkLst>
        </pc:spChg>
      </pc:sldChg>
      <pc:sldChg chg="modSp add">
        <pc:chgData name="Radovan Malachta" userId="09cf7a69-5d7c-4090-90c8-919ef3b86794" providerId="ADAL" clId="{969A2E56-D04B-4BFC-9053-50AFA30DE660}" dt="2021-02-24T19:31:07.572" v="204" actId="20577"/>
        <pc:sldMkLst>
          <pc:docMk/>
          <pc:sldMk cId="4073919028" sldId="274"/>
        </pc:sldMkLst>
        <pc:spChg chg="mod">
          <ac:chgData name="Radovan Malachta" userId="09cf7a69-5d7c-4090-90c8-919ef3b86794" providerId="ADAL" clId="{969A2E56-D04B-4BFC-9053-50AFA30DE660}" dt="2021-02-24T19:31:07.572" v="204" actId="20577"/>
          <ac:spMkLst>
            <pc:docMk/>
            <pc:sldMk cId="4073919028" sldId="274"/>
            <ac:spMk id="5" creationId="{00000000-0000-0000-0000-000000000000}"/>
          </ac:spMkLst>
        </pc:spChg>
      </pc:sldChg>
      <pc:sldChg chg="add">
        <pc:chgData name="Radovan Malachta" userId="09cf7a69-5d7c-4090-90c8-919ef3b86794" providerId="ADAL" clId="{969A2E56-D04B-4BFC-9053-50AFA30DE660}" dt="2021-02-24T19:30:04.694" v="166"/>
        <pc:sldMkLst>
          <pc:docMk/>
          <pc:sldMk cId="524004945" sldId="276"/>
        </pc:sldMkLst>
      </pc:sldChg>
      <pc:sldChg chg="modSp add">
        <pc:chgData name="Radovan Malachta" userId="09cf7a69-5d7c-4090-90c8-919ef3b86794" providerId="ADAL" clId="{969A2E56-D04B-4BFC-9053-50AFA30DE660}" dt="2021-02-24T19:31:18.220" v="205" actId="122"/>
        <pc:sldMkLst>
          <pc:docMk/>
          <pc:sldMk cId="1217790398" sldId="277"/>
        </pc:sldMkLst>
        <pc:spChg chg="mod">
          <ac:chgData name="Radovan Malachta" userId="09cf7a69-5d7c-4090-90c8-919ef3b86794" providerId="ADAL" clId="{969A2E56-D04B-4BFC-9053-50AFA30DE660}" dt="2021-02-24T19:31:18.220" v="205" actId="122"/>
          <ac:spMkLst>
            <pc:docMk/>
            <pc:sldMk cId="1217790398" sldId="277"/>
            <ac:spMk id="5" creationId="{00000000-0000-0000-0000-000000000000}"/>
          </ac:spMkLst>
        </pc:spChg>
      </pc:sldChg>
      <pc:sldChg chg="del">
        <pc:chgData name="Radovan Malachta" userId="09cf7a69-5d7c-4090-90c8-919ef3b86794" providerId="ADAL" clId="{969A2E56-D04B-4BFC-9053-50AFA30DE660}" dt="2021-02-24T19:29:46.196" v="156" actId="2696"/>
        <pc:sldMkLst>
          <pc:docMk/>
          <pc:sldMk cId="2612581220" sldId="277"/>
        </pc:sldMkLst>
      </pc:sldChg>
      <pc:sldChg chg="modSp add">
        <pc:chgData name="Radovan Malachta" userId="09cf7a69-5d7c-4090-90c8-919ef3b86794" providerId="ADAL" clId="{969A2E56-D04B-4BFC-9053-50AFA30DE660}" dt="2021-02-24T19:41:29.681" v="394" actId="14100"/>
        <pc:sldMkLst>
          <pc:docMk/>
          <pc:sldMk cId="4173435177" sldId="278"/>
        </pc:sldMkLst>
        <pc:spChg chg="mod">
          <ac:chgData name="Radovan Malachta" userId="09cf7a69-5d7c-4090-90c8-919ef3b86794" providerId="ADAL" clId="{969A2E56-D04B-4BFC-9053-50AFA30DE660}" dt="2021-02-24T19:41:29.681" v="394" actId="14100"/>
          <ac:spMkLst>
            <pc:docMk/>
            <pc:sldMk cId="4173435177" sldId="278"/>
            <ac:spMk id="8" creationId="{C23F2A4B-2E58-4E5A-A9BA-1DCF6E133FB1}"/>
          </ac:spMkLst>
        </pc:spChg>
      </pc:sldChg>
      <pc:sldChg chg="add">
        <pc:chgData name="Radovan Malachta" userId="09cf7a69-5d7c-4090-90c8-919ef3b86794" providerId="ADAL" clId="{969A2E56-D04B-4BFC-9053-50AFA30DE660}" dt="2021-02-24T19:44:29.681" v="415"/>
        <pc:sldMkLst>
          <pc:docMk/>
          <pc:sldMk cId="1315691027" sldId="281"/>
        </pc:sldMkLst>
      </pc:sldChg>
      <pc:sldChg chg="add">
        <pc:chgData name="Radovan Malachta" userId="09cf7a69-5d7c-4090-90c8-919ef3b86794" providerId="ADAL" clId="{969A2E56-D04B-4BFC-9053-50AFA30DE660}" dt="2021-02-24T19:44:29.681" v="415"/>
        <pc:sldMkLst>
          <pc:docMk/>
          <pc:sldMk cId="1279275572" sldId="282"/>
        </pc:sldMkLst>
      </pc:sldChg>
      <pc:sldChg chg="del">
        <pc:chgData name="Radovan Malachta" userId="09cf7a69-5d7c-4090-90c8-919ef3b86794" providerId="ADAL" clId="{969A2E56-D04B-4BFC-9053-50AFA30DE660}" dt="2021-02-24T19:29:45.047" v="149" actId="2696"/>
        <pc:sldMkLst>
          <pc:docMk/>
          <pc:sldMk cId="662623115" sldId="284"/>
        </pc:sldMkLst>
      </pc:sldChg>
      <pc:sldChg chg="add">
        <pc:chgData name="Radovan Malachta" userId="09cf7a69-5d7c-4090-90c8-919ef3b86794" providerId="ADAL" clId="{969A2E56-D04B-4BFC-9053-50AFA30DE660}" dt="2021-02-24T19:44:29.681" v="415"/>
        <pc:sldMkLst>
          <pc:docMk/>
          <pc:sldMk cId="3912207528" sldId="285"/>
        </pc:sldMkLst>
      </pc:sldChg>
      <pc:sldChg chg="modSp add">
        <pc:chgData name="Radovan Malachta" userId="09cf7a69-5d7c-4090-90c8-919ef3b86794" providerId="ADAL" clId="{969A2E56-D04B-4BFC-9053-50AFA30DE660}" dt="2021-02-24T19:45:53.653" v="430" actId="20577"/>
        <pc:sldMkLst>
          <pc:docMk/>
          <pc:sldMk cId="3822284690" sldId="286"/>
        </pc:sldMkLst>
        <pc:spChg chg="mod">
          <ac:chgData name="Radovan Malachta" userId="09cf7a69-5d7c-4090-90c8-919ef3b86794" providerId="ADAL" clId="{969A2E56-D04B-4BFC-9053-50AFA30DE660}" dt="2021-02-24T19:45:53.653" v="430" actId="20577"/>
          <ac:spMkLst>
            <pc:docMk/>
            <pc:sldMk cId="3822284690" sldId="286"/>
            <ac:spMk id="5" creationId="{00000000-0000-0000-0000-000000000000}"/>
          </ac:spMkLst>
        </pc:spChg>
      </pc:sldChg>
      <pc:sldChg chg="modSp add">
        <pc:chgData name="Radovan Malachta" userId="09cf7a69-5d7c-4090-90c8-919ef3b86794" providerId="ADAL" clId="{969A2E56-D04B-4BFC-9053-50AFA30DE660}" dt="2021-02-24T19:49:47.061" v="606" actId="20577"/>
        <pc:sldMkLst>
          <pc:docMk/>
          <pc:sldMk cId="152515376" sldId="287"/>
        </pc:sldMkLst>
        <pc:spChg chg="mod">
          <ac:chgData name="Radovan Malachta" userId="09cf7a69-5d7c-4090-90c8-919ef3b86794" providerId="ADAL" clId="{969A2E56-D04B-4BFC-9053-50AFA30DE660}" dt="2021-02-24T19:49:47.061" v="606" actId="20577"/>
          <ac:spMkLst>
            <pc:docMk/>
            <pc:sldMk cId="152515376" sldId="287"/>
            <ac:spMk id="4" creationId="{00000000-0000-0000-0000-000000000000}"/>
          </ac:spMkLst>
        </pc:spChg>
        <pc:spChg chg="mod">
          <ac:chgData name="Radovan Malachta" userId="09cf7a69-5d7c-4090-90c8-919ef3b86794" providerId="ADAL" clId="{969A2E56-D04B-4BFC-9053-50AFA30DE660}" dt="2021-02-24T19:47:22.193" v="559" actId="123"/>
          <ac:spMkLst>
            <pc:docMk/>
            <pc:sldMk cId="152515376" sldId="287"/>
            <ac:spMk id="5" creationId="{00000000-0000-0000-0000-000000000000}"/>
          </ac:spMkLst>
        </pc:spChg>
        <pc:picChg chg="mod">
          <ac:chgData name="Radovan Malachta" userId="09cf7a69-5d7c-4090-90c8-919ef3b86794" providerId="ADAL" clId="{969A2E56-D04B-4BFC-9053-50AFA30DE660}" dt="2021-02-24T19:47:08.302" v="552" actId="1076"/>
          <ac:picMkLst>
            <pc:docMk/>
            <pc:sldMk cId="152515376" sldId="287"/>
            <ac:picMk id="6" creationId="{00000000-0000-0000-0000-000000000000}"/>
          </ac:picMkLst>
        </pc:picChg>
      </pc:sldChg>
      <pc:sldChg chg="modSp add">
        <pc:chgData name="Radovan Malachta" userId="09cf7a69-5d7c-4090-90c8-919ef3b86794" providerId="ADAL" clId="{969A2E56-D04B-4BFC-9053-50AFA30DE660}" dt="2021-02-24T19:41:53.250" v="413" actId="14100"/>
        <pc:sldMkLst>
          <pc:docMk/>
          <pc:sldMk cId="2469942622" sldId="288"/>
        </pc:sldMkLst>
        <pc:spChg chg="mod">
          <ac:chgData name="Radovan Malachta" userId="09cf7a69-5d7c-4090-90c8-919ef3b86794" providerId="ADAL" clId="{969A2E56-D04B-4BFC-9053-50AFA30DE660}" dt="2021-02-24T19:41:53.250" v="413" actId="14100"/>
          <ac:spMkLst>
            <pc:docMk/>
            <pc:sldMk cId="2469942622" sldId="288"/>
            <ac:spMk id="6" creationId="{8883976E-B9B8-4C0D-B96B-3B3B04583FD7}"/>
          </ac:spMkLst>
        </pc:spChg>
      </pc:sldChg>
      <pc:sldChg chg="add">
        <pc:chgData name="Radovan Malachta" userId="09cf7a69-5d7c-4090-90c8-919ef3b86794" providerId="ADAL" clId="{969A2E56-D04B-4BFC-9053-50AFA30DE660}" dt="2021-02-24T19:38:09.795" v="313"/>
        <pc:sldMkLst>
          <pc:docMk/>
          <pc:sldMk cId="4286408819" sldId="289"/>
        </pc:sldMkLst>
      </pc:sldChg>
      <pc:sldChg chg="add">
        <pc:chgData name="Radovan Malachta" userId="09cf7a69-5d7c-4090-90c8-919ef3b86794" providerId="ADAL" clId="{969A2E56-D04B-4BFC-9053-50AFA30DE660}" dt="2021-02-24T19:38:09.795" v="313"/>
        <pc:sldMkLst>
          <pc:docMk/>
          <pc:sldMk cId="1513733458" sldId="290"/>
        </pc:sldMkLst>
      </pc:sldChg>
      <pc:sldChg chg="add">
        <pc:chgData name="Radovan Malachta" userId="09cf7a69-5d7c-4090-90c8-919ef3b86794" providerId="ADAL" clId="{969A2E56-D04B-4BFC-9053-50AFA30DE660}" dt="2021-02-24T19:38:09.795" v="313"/>
        <pc:sldMkLst>
          <pc:docMk/>
          <pc:sldMk cId="3544984288" sldId="305"/>
        </pc:sldMkLst>
      </pc:sldChg>
      <pc:sldChg chg="add">
        <pc:chgData name="Radovan Malachta" userId="09cf7a69-5d7c-4090-90c8-919ef3b86794" providerId="ADAL" clId="{969A2E56-D04B-4BFC-9053-50AFA30DE660}" dt="2021-02-24T19:38:09.795" v="313"/>
        <pc:sldMkLst>
          <pc:docMk/>
          <pc:sldMk cId="4157839487" sldId="306"/>
        </pc:sldMkLst>
      </pc:sldChg>
      <pc:sldChg chg="add">
        <pc:chgData name="Radovan Malachta" userId="09cf7a69-5d7c-4090-90c8-919ef3b86794" providerId="ADAL" clId="{969A2E56-D04B-4BFC-9053-50AFA30DE660}" dt="2021-02-24T19:38:09.795" v="313"/>
        <pc:sldMkLst>
          <pc:docMk/>
          <pc:sldMk cId="2788874473" sldId="307"/>
        </pc:sldMkLst>
      </pc:sldChg>
      <pc:sldChg chg="modSp add">
        <pc:chgData name="Radovan Malachta" userId="09cf7a69-5d7c-4090-90c8-919ef3b86794" providerId="ADAL" clId="{969A2E56-D04B-4BFC-9053-50AFA30DE660}" dt="2021-02-24T19:40:38.274" v="378" actId="20577"/>
        <pc:sldMkLst>
          <pc:docMk/>
          <pc:sldMk cId="2482105939" sldId="308"/>
        </pc:sldMkLst>
        <pc:spChg chg="mod">
          <ac:chgData name="Radovan Malachta" userId="09cf7a69-5d7c-4090-90c8-919ef3b86794" providerId="ADAL" clId="{969A2E56-D04B-4BFC-9053-50AFA30DE660}" dt="2021-02-24T19:40:38.274" v="378" actId="20577"/>
          <ac:spMkLst>
            <pc:docMk/>
            <pc:sldMk cId="2482105939" sldId="308"/>
            <ac:spMk id="5" creationId="{00000000-0000-0000-0000-000000000000}"/>
          </ac:spMkLst>
        </pc:spChg>
      </pc:sldChg>
      <pc:sldChg chg="add del">
        <pc:chgData name="Radovan Malachta" userId="09cf7a69-5d7c-4090-90c8-919ef3b86794" providerId="ADAL" clId="{969A2E56-D04B-4BFC-9053-50AFA30DE660}" dt="2021-02-24T19:40:45.226" v="379" actId="2696"/>
        <pc:sldMkLst>
          <pc:docMk/>
          <pc:sldMk cId="4186478588" sldId="309"/>
        </pc:sldMkLst>
      </pc:sldChg>
      <pc:sldChg chg="add">
        <pc:chgData name="Radovan Malachta" userId="09cf7a69-5d7c-4090-90c8-919ef3b86794" providerId="ADAL" clId="{969A2E56-D04B-4BFC-9053-50AFA30DE660}" dt="2021-02-24T19:38:09.795" v="313"/>
        <pc:sldMkLst>
          <pc:docMk/>
          <pc:sldMk cId="2113624744" sldId="310"/>
        </pc:sldMkLst>
      </pc:sldChg>
      <pc:sldChg chg="del">
        <pc:chgData name="Radovan Malachta" userId="09cf7a69-5d7c-4090-90c8-919ef3b86794" providerId="ADAL" clId="{969A2E56-D04B-4BFC-9053-50AFA30DE660}" dt="2021-02-24T19:29:46.581" v="158" actId="2696"/>
        <pc:sldMkLst>
          <pc:docMk/>
          <pc:sldMk cId="2399345996" sldId="324"/>
        </pc:sldMkLst>
      </pc:sldChg>
      <pc:sldChg chg="del">
        <pc:chgData name="Radovan Malachta" userId="09cf7a69-5d7c-4090-90c8-919ef3b86794" providerId="ADAL" clId="{969A2E56-D04B-4BFC-9053-50AFA30DE660}" dt="2021-02-24T19:29:45.546" v="152" actId="2696"/>
        <pc:sldMkLst>
          <pc:docMk/>
          <pc:sldMk cId="2555148544" sldId="329"/>
        </pc:sldMkLst>
      </pc:sldChg>
      <pc:sldChg chg="del">
        <pc:chgData name="Radovan Malachta" userId="09cf7a69-5d7c-4090-90c8-919ef3b86794" providerId="ADAL" clId="{969A2E56-D04B-4BFC-9053-50AFA30DE660}" dt="2021-02-24T19:29:45.716" v="153" actId="2696"/>
        <pc:sldMkLst>
          <pc:docMk/>
          <pc:sldMk cId="2141605098" sldId="331"/>
        </pc:sldMkLst>
      </pc:sldChg>
      <pc:sldChg chg="del">
        <pc:chgData name="Radovan Malachta" userId="09cf7a69-5d7c-4090-90c8-919ef3b86794" providerId="ADAL" clId="{969A2E56-D04B-4BFC-9053-50AFA30DE660}" dt="2021-02-24T19:29:46.380" v="157" actId="2696"/>
        <pc:sldMkLst>
          <pc:docMk/>
          <pc:sldMk cId="637907511" sldId="332"/>
        </pc:sldMkLst>
      </pc:sldChg>
      <pc:sldChg chg="modSp add">
        <pc:chgData name="Radovan Malachta" userId="09cf7a69-5d7c-4090-90c8-919ef3b86794" providerId="ADAL" clId="{969A2E56-D04B-4BFC-9053-50AFA30DE660}" dt="2021-02-24T19:38:35.233" v="366" actId="20577"/>
        <pc:sldMkLst>
          <pc:docMk/>
          <pc:sldMk cId="229275438" sldId="364"/>
        </pc:sldMkLst>
        <pc:spChg chg="mod">
          <ac:chgData name="Radovan Malachta" userId="09cf7a69-5d7c-4090-90c8-919ef3b86794" providerId="ADAL" clId="{969A2E56-D04B-4BFC-9053-50AFA30DE660}" dt="2021-02-24T19:38:35.233" v="366" actId="20577"/>
          <ac:spMkLst>
            <pc:docMk/>
            <pc:sldMk cId="229275438" sldId="364"/>
            <ac:spMk id="6" creationId="{D159E535-3822-4817-B583-268F9E67BB3F}"/>
          </ac:spMkLst>
        </pc:spChg>
      </pc:sldChg>
      <pc:sldChg chg="modSp">
        <pc:chgData name="Radovan Malachta" userId="09cf7a69-5d7c-4090-90c8-919ef3b86794" providerId="ADAL" clId="{969A2E56-D04B-4BFC-9053-50AFA30DE660}" dt="2021-02-24T19:35:36.317" v="312" actId="20577"/>
        <pc:sldMkLst>
          <pc:docMk/>
          <pc:sldMk cId="754887120" sldId="410"/>
        </pc:sldMkLst>
        <pc:spChg chg="mod">
          <ac:chgData name="Radovan Malachta" userId="09cf7a69-5d7c-4090-90c8-919ef3b86794" providerId="ADAL" clId="{969A2E56-D04B-4BFC-9053-50AFA30DE660}" dt="2021-02-24T19:35:36.317" v="312" actId="20577"/>
          <ac:spMkLst>
            <pc:docMk/>
            <pc:sldMk cId="754887120" sldId="410"/>
            <ac:spMk id="4" creationId="{A7E9DC44-638E-460E-8F68-2D1C771AB2C1}"/>
          </ac:spMkLst>
        </pc:spChg>
      </pc:sldChg>
      <pc:sldChg chg="del">
        <pc:chgData name="Radovan Malachta" userId="09cf7a69-5d7c-4090-90c8-919ef3b86794" providerId="ADAL" clId="{969A2E56-D04B-4BFC-9053-50AFA30DE660}" dt="2021-02-24T19:29:42.743" v="135" actId="2696"/>
        <pc:sldMkLst>
          <pc:docMk/>
          <pc:sldMk cId="1840687233" sldId="411"/>
        </pc:sldMkLst>
      </pc:sldChg>
      <pc:sldChg chg="del">
        <pc:chgData name="Radovan Malachta" userId="09cf7a69-5d7c-4090-90c8-919ef3b86794" providerId="ADAL" clId="{969A2E56-D04B-4BFC-9053-50AFA30DE660}" dt="2021-02-24T19:29:43.162" v="136" actId="2696"/>
        <pc:sldMkLst>
          <pc:docMk/>
          <pc:sldMk cId="1733828110" sldId="412"/>
        </pc:sldMkLst>
      </pc:sldChg>
      <pc:sldChg chg="del">
        <pc:chgData name="Radovan Malachta" userId="09cf7a69-5d7c-4090-90c8-919ef3b86794" providerId="ADAL" clId="{969A2E56-D04B-4BFC-9053-50AFA30DE660}" dt="2021-02-24T19:29:43.193" v="137" actId="2696"/>
        <pc:sldMkLst>
          <pc:docMk/>
          <pc:sldMk cId="412122816" sldId="413"/>
        </pc:sldMkLst>
      </pc:sldChg>
      <pc:sldChg chg="del">
        <pc:chgData name="Radovan Malachta" userId="09cf7a69-5d7c-4090-90c8-919ef3b86794" providerId="ADAL" clId="{969A2E56-D04B-4BFC-9053-50AFA30DE660}" dt="2021-02-24T19:29:43.224" v="138" actId="2696"/>
        <pc:sldMkLst>
          <pc:docMk/>
          <pc:sldMk cId="784963356" sldId="414"/>
        </pc:sldMkLst>
      </pc:sldChg>
      <pc:sldChg chg="del">
        <pc:chgData name="Radovan Malachta" userId="09cf7a69-5d7c-4090-90c8-919ef3b86794" providerId="ADAL" clId="{969A2E56-D04B-4BFC-9053-50AFA30DE660}" dt="2021-02-24T19:29:43.429" v="139" actId="2696"/>
        <pc:sldMkLst>
          <pc:docMk/>
          <pc:sldMk cId="1951778968" sldId="415"/>
        </pc:sldMkLst>
      </pc:sldChg>
      <pc:sldChg chg="del">
        <pc:chgData name="Radovan Malachta" userId="09cf7a69-5d7c-4090-90c8-919ef3b86794" providerId="ADAL" clId="{969A2E56-D04B-4BFC-9053-50AFA30DE660}" dt="2021-02-24T19:29:43.560" v="140" actId="2696"/>
        <pc:sldMkLst>
          <pc:docMk/>
          <pc:sldMk cId="2951579038" sldId="416"/>
        </pc:sldMkLst>
      </pc:sldChg>
      <pc:sldChg chg="del">
        <pc:chgData name="Radovan Malachta" userId="09cf7a69-5d7c-4090-90c8-919ef3b86794" providerId="ADAL" clId="{969A2E56-D04B-4BFC-9053-50AFA30DE660}" dt="2021-02-24T19:29:43.730" v="141" actId="2696"/>
        <pc:sldMkLst>
          <pc:docMk/>
          <pc:sldMk cId="3645764432" sldId="417"/>
        </pc:sldMkLst>
      </pc:sldChg>
      <pc:sldChg chg="del">
        <pc:chgData name="Radovan Malachta" userId="09cf7a69-5d7c-4090-90c8-919ef3b86794" providerId="ADAL" clId="{969A2E56-D04B-4BFC-9053-50AFA30DE660}" dt="2021-02-24T19:29:43.893" v="142" actId="2696"/>
        <pc:sldMkLst>
          <pc:docMk/>
          <pc:sldMk cId="2552445894" sldId="418"/>
        </pc:sldMkLst>
      </pc:sldChg>
      <pc:sldChg chg="del">
        <pc:chgData name="Radovan Malachta" userId="09cf7a69-5d7c-4090-90c8-919ef3b86794" providerId="ADAL" clId="{969A2E56-D04B-4BFC-9053-50AFA30DE660}" dt="2021-02-24T19:29:44.077" v="143" actId="2696"/>
        <pc:sldMkLst>
          <pc:docMk/>
          <pc:sldMk cId="2037907922" sldId="419"/>
        </pc:sldMkLst>
      </pc:sldChg>
      <pc:sldChg chg="del">
        <pc:chgData name="Radovan Malachta" userId="09cf7a69-5d7c-4090-90c8-919ef3b86794" providerId="ADAL" clId="{969A2E56-D04B-4BFC-9053-50AFA30DE660}" dt="2021-02-24T19:29:44.378" v="145" actId="2696"/>
        <pc:sldMkLst>
          <pc:docMk/>
          <pc:sldMk cId="1691935552" sldId="421"/>
        </pc:sldMkLst>
      </pc:sldChg>
      <pc:sldChg chg="del">
        <pc:chgData name="Radovan Malachta" userId="09cf7a69-5d7c-4090-90c8-919ef3b86794" providerId="ADAL" clId="{969A2E56-D04B-4BFC-9053-50AFA30DE660}" dt="2021-02-24T19:29:45.230" v="150" actId="2696"/>
        <pc:sldMkLst>
          <pc:docMk/>
          <pc:sldMk cId="2521010040" sldId="422"/>
        </pc:sldMkLst>
      </pc:sldChg>
      <pc:sldChg chg="del">
        <pc:chgData name="Radovan Malachta" userId="09cf7a69-5d7c-4090-90c8-919ef3b86794" providerId="ADAL" clId="{969A2E56-D04B-4BFC-9053-50AFA30DE660}" dt="2021-02-24T19:29:46.033" v="155" actId="2696"/>
        <pc:sldMkLst>
          <pc:docMk/>
          <pc:sldMk cId="1676367299" sldId="423"/>
        </pc:sldMkLst>
      </pc:sldChg>
      <pc:sldChg chg="del">
        <pc:chgData name="Radovan Malachta" userId="09cf7a69-5d7c-4090-90c8-919ef3b86794" providerId="ADAL" clId="{969A2E56-D04B-4BFC-9053-50AFA30DE660}" dt="2021-02-24T19:29:46.782" v="159" actId="2696"/>
        <pc:sldMkLst>
          <pc:docMk/>
          <pc:sldMk cId="541758214" sldId="424"/>
        </pc:sldMkLst>
      </pc:sldChg>
      <pc:sldChg chg="del">
        <pc:chgData name="Radovan Malachta" userId="09cf7a69-5d7c-4090-90c8-919ef3b86794" providerId="ADAL" clId="{969A2E56-D04B-4BFC-9053-50AFA30DE660}" dt="2021-02-24T19:29:47.315" v="162" actId="2696"/>
        <pc:sldMkLst>
          <pc:docMk/>
          <pc:sldMk cId="1955745311" sldId="425"/>
        </pc:sldMkLst>
      </pc:sldChg>
      <pc:sldChg chg="del">
        <pc:chgData name="Radovan Malachta" userId="09cf7a69-5d7c-4090-90c8-919ef3b86794" providerId="ADAL" clId="{969A2E56-D04B-4BFC-9053-50AFA30DE660}" dt="2021-02-24T19:29:48.455" v="164" actId="2696"/>
        <pc:sldMkLst>
          <pc:docMk/>
          <pc:sldMk cId="3419466084" sldId="426"/>
        </pc:sldMkLst>
      </pc:sldChg>
      <pc:sldChg chg="del">
        <pc:chgData name="Radovan Malachta" userId="09cf7a69-5d7c-4090-90c8-919ef3b86794" providerId="ADAL" clId="{969A2E56-D04B-4BFC-9053-50AFA30DE660}" dt="2021-02-24T19:29:47.621" v="163" actId="2696"/>
        <pc:sldMkLst>
          <pc:docMk/>
          <pc:sldMk cId="1805444885" sldId="427"/>
        </pc:sldMkLst>
      </pc:sldChg>
      <pc:sldChg chg="add del">
        <pc:chgData name="Radovan Malachta" userId="09cf7a69-5d7c-4090-90c8-919ef3b86794" providerId="ADAL" clId="{969A2E56-D04B-4BFC-9053-50AFA30DE660}" dt="2021-02-24T19:30:06.900" v="167" actId="2696"/>
        <pc:sldMkLst>
          <pc:docMk/>
          <pc:sldMk cId="1381728323" sldId="429"/>
        </pc:sldMkLst>
      </pc:sldChg>
      <pc:sldChg chg="add">
        <pc:chgData name="Radovan Malachta" userId="09cf7a69-5d7c-4090-90c8-919ef3b86794" providerId="ADAL" clId="{969A2E56-D04B-4BFC-9053-50AFA30DE660}" dt="2021-02-24T19:38:09.795" v="313"/>
        <pc:sldMkLst>
          <pc:docMk/>
          <pc:sldMk cId="2960770668" sldId="429"/>
        </pc:sldMkLst>
      </pc:sldChg>
      <pc:sldChg chg="del">
        <pc:chgData name="Radovan Malachta" userId="09cf7a69-5d7c-4090-90c8-919ef3b86794" providerId="ADAL" clId="{969A2E56-D04B-4BFC-9053-50AFA30DE660}" dt="2021-02-24T19:29:46.951" v="160" actId="2696"/>
        <pc:sldMkLst>
          <pc:docMk/>
          <pc:sldMk cId="2966223875" sldId="429"/>
        </pc:sldMkLst>
      </pc:sldChg>
      <pc:sldChg chg="add del">
        <pc:chgData name="Radovan Malachta" userId="09cf7a69-5d7c-4090-90c8-919ef3b86794" providerId="ADAL" clId="{969A2E56-D04B-4BFC-9053-50AFA30DE660}" dt="2021-02-24T19:47:33.070" v="560" actId="2696"/>
        <pc:sldMkLst>
          <pc:docMk/>
          <pc:sldMk cId="2313758659" sldId="430"/>
        </pc:sldMkLst>
      </pc:sldChg>
      <pc:sldChg chg="del">
        <pc:chgData name="Radovan Malachta" userId="09cf7a69-5d7c-4090-90c8-919ef3b86794" providerId="ADAL" clId="{969A2E56-D04B-4BFC-9053-50AFA30DE660}" dt="2021-02-24T19:29:47.120" v="161" actId="2696"/>
        <pc:sldMkLst>
          <pc:docMk/>
          <pc:sldMk cId="2409991160" sldId="430"/>
        </pc:sldMkLst>
      </pc:sldChg>
    </pc:docChg>
  </pc:docChgLst>
  <pc:docChgLst>
    <pc:chgData name="Radovan Malachta" userId="09cf7a69-5d7c-4090-90c8-919ef3b86794" providerId="ADAL" clId="{8639E917-EDF9-417A-8A56-5C2B4FAD3C8C}"/>
    <pc:docChg chg="custSel addSld delSld modSld sldOrd">
      <pc:chgData name="Radovan Malachta" userId="09cf7a69-5d7c-4090-90c8-919ef3b86794" providerId="ADAL" clId="{8639E917-EDF9-417A-8A56-5C2B4FAD3C8C}" dt="2021-01-05T09:24:12.681" v="55"/>
      <pc:docMkLst>
        <pc:docMk/>
      </pc:docMkLst>
      <pc:sldChg chg="add">
        <pc:chgData name="Radovan Malachta" userId="09cf7a69-5d7c-4090-90c8-919ef3b86794" providerId="ADAL" clId="{8639E917-EDF9-417A-8A56-5C2B4FAD3C8C}" dt="2021-01-05T09:22:44.470" v="4"/>
        <pc:sldMkLst>
          <pc:docMk/>
          <pc:sldMk cId="754887120" sldId="410"/>
        </pc:sldMkLst>
      </pc:sldChg>
    </pc:docChg>
  </pc:docChgLst>
  <pc:docChgLst>
    <pc:chgData name="Radovan Malachta" userId="09cf7a69-5d7c-4090-90c8-919ef3b86794" providerId="ADAL" clId="{FD30FA98-F92A-437F-AE80-E2FE0CD804A6}"/>
    <pc:docChg chg="undo redo custSel addSld delSld modSld sldOrd">
      <pc:chgData name="Radovan Malachta" userId="09cf7a69-5d7c-4090-90c8-919ef3b86794" providerId="ADAL" clId="{FD30FA98-F92A-437F-AE80-E2FE0CD804A6}" dt="2021-02-24T19:18:15.121" v="5632" actId="20577"/>
      <pc:docMkLst>
        <pc:docMk/>
      </pc:docMkLst>
      <pc:sldChg chg="modSp add">
        <pc:chgData name="Radovan Malachta" userId="09cf7a69-5d7c-4090-90c8-919ef3b86794" providerId="ADAL" clId="{FD30FA98-F92A-437F-AE80-E2FE0CD804A6}" dt="2021-02-24T18:36:19.564" v="3336" actId="14100"/>
        <pc:sldMkLst>
          <pc:docMk/>
          <pc:sldMk cId="4082960970" sldId="260"/>
        </pc:sldMkLst>
        <pc:spChg chg="mod">
          <ac:chgData name="Radovan Malachta" userId="09cf7a69-5d7c-4090-90c8-919ef3b86794" providerId="ADAL" clId="{FD30FA98-F92A-437F-AE80-E2FE0CD804A6}" dt="2021-02-24T18:33:42.522" v="3075" actId="20577"/>
          <ac:spMkLst>
            <pc:docMk/>
            <pc:sldMk cId="4082960970" sldId="260"/>
            <ac:spMk id="4" creationId="{00000000-0000-0000-0000-000000000000}"/>
          </ac:spMkLst>
        </pc:spChg>
        <pc:spChg chg="mod">
          <ac:chgData name="Radovan Malachta" userId="09cf7a69-5d7c-4090-90c8-919ef3b86794" providerId="ADAL" clId="{FD30FA98-F92A-437F-AE80-E2FE0CD804A6}" dt="2021-02-24T18:36:19.564" v="3336" actId="14100"/>
          <ac:spMkLst>
            <pc:docMk/>
            <pc:sldMk cId="4082960970" sldId="260"/>
            <ac:spMk id="5" creationId="{00000000-0000-0000-0000-000000000000}"/>
          </ac:spMkLst>
        </pc:spChg>
        <pc:picChg chg="mod">
          <ac:chgData name="Radovan Malachta" userId="09cf7a69-5d7c-4090-90c8-919ef3b86794" providerId="ADAL" clId="{FD30FA98-F92A-437F-AE80-E2FE0CD804A6}" dt="2021-02-24T18:35:31.538" v="3308" actId="1076"/>
          <ac:picMkLst>
            <pc:docMk/>
            <pc:sldMk cId="4082960970" sldId="260"/>
            <ac:picMk id="6" creationId="{00000000-0000-0000-0000-000000000000}"/>
          </ac:picMkLst>
        </pc:picChg>
        <pc:picChg chg="mod">
          <ac:chgData name="Radovan Malachta" userId="09cf7a69-5d7c-4090-90c8-919ef3b86794" providerId="ADAL" clId="{FD30FA98-F92A-437F-AE80-E2FE0CD804A6}" dt="2021-02-24T18:35:34.866" v="3309" actId="1076"/>
          <ac:picMkLst>
            <pc:docMk/>
            <pc:sldMk cId="4082960970" sldId="260"/>
            <ac:picMk id="7" creationId="{00000000-0000-0000-0000-000000000000}"/>
          </ac:picMkLst>
        </pc:picChg>
        <pc:picChg chg="mod">
          <ac:chgData name="Radovan Malachta" userId="09cf7a69-5d7c-4090-90c8-919ef3b86794" providerId="ADAL" clId="{FD30FA98-F92A-437F-AE80-E2FE0CD804A6}" dt="2021-02-24T18:36:03.149" v="3332" actId="1076"/>
          <ac:picMkLst>
            <pc:docMk/>
            <pc:sldMk cId="4082960970" sldId="260"/>
            <ac:picMk id="8" creationId="{99A785EA-4D28-4073-B572-88ED65CF5FB4}"/>
          </ac:picMkLst>
        </pc:picChg>
        <pc:picChg chg="mod">
          <ac:chgData name="Radovan Malachta" userId="09cf7a69-5d7c-4090-90c8-919ef3b86794" providerId="ADAL" clId="{FD30FA98-F92A-437F-AE80-E2FE0CD804A6}" dt="2021-02-24T18:36:08.397" v="3334" actId="1076"/>
          <ac:picMkLst>
            <pc:docMk/>
            <pc:sldMk cId="4082960970" sldId="260"/>
            <ac:picMk id="9" creationId="{8E92752C-43A0-4B53-B3E0-D60797E620D5}"/>
          </ac:picMkLst>
        </pc:picChg>
      </pc:sldChg>
      <pc:sldChg chg="modSp add ord">
        <pc:chgData name="Radovan Malachta" userId="09cf7a69-5d7c-4090-90c8-919ef3b86794" providerId="ADAL" clId="{FD30FA98-F92A-437F-AE80-E2FE0CD804A6}" dt="2021-02-24T19:09:01.057" v="4943"/>
        <pc:sldMkLst>
          <pc:docMk/>
          <pc:sldMk cId="2409143969" sldId="261"/>
        </pc:sldMkLst>
        <pc:spChg chg="mod">
          <ac:chgData name="Radovan Malachta" userId="09cf7a69-5d7c-4090-90c8-919ef3b86794" providerId="ADAL" clId="{FD30FA98-F92A-437F-AE80-E2FE0CD804A6}" dt="2021-02-24T18:59:32.695" v="4275" actId="20577"/>
          <ac:spMkLst>
            <pc:docMk/>
            <pc:sldMk cId="2409143969" sldId="261"/>
            <ac:spMk id="4" creationId="{9E8F85A4-3529-4164-8EB7-212376123276}"/>
          </ac:spMkLst>
        </pc:spChg>
        <pc:spChg chg="mod">
          <ac:chgData name="Radovan Malachta" userId="09cf7a69-5d7c-4090-90c8-919ef3b86794" providerId="ADAL" clId="{FD30FA98-F92A-437F-AE80-E2FE0CD804A6}" dt="2021-02-24T18:57:39.757" v="4262" actId="113"/>
          <ac:spMkLst>
            <pc:docMk/>
            <pc:sldMk cId="2409143969" sldId="261"/>
            <ac:spMk id="5" creationId="{62BCEC9C-1A00-496F-A273-DA5C179BEBC8}"/>
          </ac:spMkLst>
        </pc:spChg>
      </pc:sldChg>
      <pc:sldChg chg="modSp add ord">
        <pc:chgData name="Radovan Malachta" userId="09cf7a69-5d7c-4090-90c8-919ef3b86794" providerId="ADAL" clId="{FD30FA98-F92A-437F-AE80-E2FE0CD804A6}" dt="2021-02-24T18:52:20.046" v="4128" actId="114"/>
        <pc:sldMkLst>
          <pc:docMk/>
          <pc:sldMk cId="2322351636" sldId="262"/>
        </pc:sldMkLst>
        <pc:spChg chg="mod">
          <ac:chgData name="Radovan Malachta" userId="09cf7a69-5d7c-4090-90c8-919ef3b86794" providerId="ADAL" clId="{FD30FA98-F92A-437F-AE80-E2FE0CD804A6}" dt="2021-02-24T18:51:28.261" v="4123" actId="122"/>
          <ac:spMkLst>
            <pc:docMk/>
            <pc:sldMk cId="2322351636" sldId="262"/>
            <ac:spMk id="4" creationId="{BCD8A534-F97A-40D3-9751-DA2DE35DE942}"/>
          </ac:spMkLst>
        </pc:spChg>
        <pc:spChg chg="mod">
          <ac:chgData name="Radovan Malachta" userId="09cf7a69-5d7c-4090-90c8-919ef3b86794" providerId="ADAL" clId="{FD30FA98-F92A-437F-AE80-E2FE0CD804A6}" dt="2021-02-24T18:52:20.046" v="4128" actId="114"/>
          <ac:spMkLst>
            <pc:docMk/>
            <pc:sldMk cId="2322351636" sldId="262"/>
            <ac:spMk id="5" creationId="{88C0F3FF-15F5-4F58-9A33-7AA91A672202}"/>
          </ac:spMkLst>
        </pc:spChg>
      </pc:sldChg>
      <pc:sldChg chg="modSp add">
        <pc:chgData name="Radovan Malachta" userId="09cf7a69-5d7c-4090-90c8-919ef3b86794" providerId="ADAL" clId="{FD30FA98-F92A-437F-AE80-E2FE0CD804A6}" dt="2021-02-24T19:12:20.439" v="5263" actId="20577"/>
        <pc:sldMkLst>
          <pc:docMk/>
          <pc:sldMk cId="1324963296" sldId="269"/>
        </pc:sldMkLst>
        <pc:spChg chg="mod">
          <ac:chgData name="Radovan Malachta" userId="09cf7a69-5d7c-4090-90c8-919ef3b86794" providerId="ADAL" clId="{FD30FA98-F92A-437F-AE80-E2FE0CD804A6}" dt="2021-02-24T18:53:13.382" v="4130" actId="122"/>
          <ac:spMkLst>
            <pc:docMk/>
            <pc:sldMk cId="1324963296" sldId="269"/>
            <ac:spMk id="4" creationId="{1715C97A-D6EC-47C9-A444-800A6A10E2F6}"/>
          </ac:spMkLst>
        </pc:spChg>
        <pc:spChg chg="mod">
          <ac:chgData name="Radovan Malachta" userId="09cf7a69-5d7c-4090-90c8-919ef3b86794" providerId="ADAL" clId="{FD30FA98-F92A-437F-AE80-E2FE0CD804A6}" dt="2021-02-24T19:12:20.439" v="5263" actId="20577"/>
          <ac:spMkLst>
            <pc:docMk/>
            <pc:sldMk cId="1324963296" sldId="269"/>
            <ac:spMk id="5" creationId="{676622B0-30C1-431F-A9DA-0B220BE197EA}"/>
          </ac:spMkLst>
        </pc:spChg>
      </pc:sldChg>
      <pc:sldChg chg="modSp add">
        <pc:chgData name="Radovan Malachta" userId="09cf7a69-5d7c-4090-90c8-919ef3b86794" providerId="ADAL" clId="{FD30FA98-F92A-437F-AE80-E2FE0CD804A6}" dt="2021-02-24T18:53:16.269" v="4132" actId="122"/>
        <pc:sldMkLst>
          <pc:docMk/>
          <pc:sldMk cId="2963233120" sldId="270"/>
        </pc:sldMkLst>
        <pc:spChg chg="mod">
          <ac:chgData name="Radovan Malachta" userId="09cf7a69-5d7c-4090-90c8-919ef3b86794" providerId="ADAL" clId="{FD30FA98-F92A-437F-AE80-E2FE0CD804A6}" dt="2021-02-24T18:53:16.269" v="4132" actId="122"/>
          <ac:spMkLst>
            <pc:docMk/>
            <pc:sldMk cId="2963233120" sldId="270"/>
            <ac:spMk id="4" creationId="{00000000-0000-0000-0000-000000000000}"/>
          </ac:spMkLst>
        </pc:spChg>
        <pc:spChg chg="mod">
          <ac:chgData name="Radovan Malachta" userId="09cf7a69-5d7c-4090-90c8-919ef3b86794" providerId="ADAL" clId="{FD30FA98-F92A-437F-AE80-E2FE0CD804A6}" dt="2021-02-24T18:40:33.469" v="3463" actId="207"/>
          <ac:spMkLst>
            <pc:docMk/>
            <pc:sldMk cId="2963233120" sldId="270"/>
            <ac:spMk id="5" creationId="{00000000-0000-0000-0000-000000000000}"/>
          </ac:spMkLst>
        </pc:spChg>
      </pc:sldChg>
      <pc:sldChg chg="modSp add">
        <pc:chgData name="Radovan Malachta" userId="09cf7a69-5d7c-4090-90c8-919ef3b86794" providerId="ADAL" clId="{FD30FA98-F92A-437F-AE80-E2FE0CD804A6}" dt="2021-02-24T18:46:46.105" v="3901" actId="20577"/>
        <pc:sldMkLst>
          <pc:docMk/>
          <pc:sldMk cId="290022836" sldId="271"/>
        </pc:sldMkLst>
        <pc:spChg chg="mod">
          <ac:chgData name="Radovan Malachta" userId="09cf7a69-5d7c-4090-90c8-919ef3b86794" providerId="ADAL" clId="{FD30FA98-F92A-437F-AE80-E2FE0CD804A6}" dt="2021-02-24T18:46:46.105" v="3901" actId="20577"/>
          <ac:spMkLst>
            <pc:docMk/>
            <pc:sldMk cId="290022836" sldId="271"/>
            <ac:spMk id="5" creationId="{10FD7577-49C5-4B31-94B5-36EEC25F924C}"/>
          </ac:spMkLst>
        </pc:spChg>
      </pc:sldChg>
      <pc:sldChg chg="add del">
        <pc:chgData name="Radovan Malachta" userId="09cf7a69-5d7c-4090-90c8-919ef3b86794" providerId="ADAL" clId="{FD30FA98-F92A-437F-AE80-E2FE0CD804A6}" dt="2021-02-24T19:01:05.942" v="4444" actId="2696"/>
        <pc:sldMkLst>
          <pc:docMk/>
          <pc:sldMk cId="1251650807" sldId="273"/>
        </pc:sldMkLst>
      </pc:sldChg>
      <pc:sldChg chg="add">
        <pc:chgData name="Radovan Malachta" userId="09cf7a69-5d7c-4090-90c8-919ef3b86794" providerId="ADAL" clId="{FD30FA98-F92A-437F-AE80-E2FE0CD804A6}" dt="2021-02-24T18:51:00.438" v="4092"/>
        <pc:sldMkLst>
          <pc:docMk/>
          <pc:sldMk cId="2612581220" sldId="277"/>
        </pc:sldMkLst>
      </pc:sldChg>
      <pc:sldChg chg="addSp modSp add">
        <pc:chgData name="Radovan Malachta" userId="09cf7a69-5d7c-4090-90c8-919ef3b86794" providerId="ADAL" clId="{FD30FA98-F92A-437F-AE80-E2FE0CD804A6}" dt="2021-02-24T19:05:07.967" v="4716" actId="14100"/>
        <pc:sldMkLst>
          <pc:docMk/>
          <pc:sldMk cId="662623115" sldId="284"/>
        </pc:sldMkLst>
        <pc:spChg chg="add mod">
          <ac:chgData name="Radovan Malachta" userId="09cf7a69-5d7c-4090-90c8-919ef3b86794" providerId="ADAL" clId="{FD30FA98-F92A-437F-AE80-E2FE0CD804A6}" dt="2021-02-24T19:04:29.888" v="4706" actId="122"/>
          <ac:spMkLst>
            <pc:docMk/>
            <pc:sldMk cId="662623115" sldId="284"/>
            <ac:spMk id="4" creationId="{5122050B-241A-44BB-93EE-2130A34C2EBD}"/>
          </ac:spMkLst>
        </pc:spChg>
        <pc:graphicFrameChg chg="mod">
          <ac:chgData name="Radovan Malachta" userId="09cf7a69-5d7c-4090-90c8-919ef3b86794" providerId="ADAL" clId="{FD30FA98-F92A-437F-AE80-E2FE0CD804A6}" dt="2021-02-24T19:04:49.108" v="4711" actId="1076"/>
          <ac:graphicFrameMkLst>
            <pc:docMk/>
            <pc:sldMk cId="662623115" sldId="284"/>
            <ac:graphicFrameMk id="6" creationId="{00000000-0000-0000-0000-000000000000}"/>
          </ac:graphicFrameMkLst>
        </pc:graphicFrameChg>
        <pc:graphicFrameChg chg="mod">
          <ac:chgData name="Radovan Malachta" userId="09cf7a69-5d7c-4090-90c8-919ef3b86794" providerId="ADAL" clId="{FD30FA98-F92A-437F-AE80-E2FE0CD804A6}" dt="2021-02-24T19:05:07.967" v="4716" actId="14100"/>
          <ac:graphicFrameMkLst>
            <pc:docMk/>
            <pc:sldMk cId="662623115" sldId="284"/>
            <ac:graphicFrameMk id="8" creationId="{00000000-0000-0000-0000-000000000000}"/>
          </ac:graphicFrameMkLst>
        </pc:graphicFrameChg>
      </pc:sldChg>
      <pc:sldChg chg="modSp add">
        <pc:chgData name="Radovan Malachta" userId="09cf7a69-5d7c-4090-90c8-919ef3b86794" providerId="ADAL" clId="{FD30FA98-F92A-437F-AE80-E2FE0CD804A6}" dt="2021-02-24T19:13:05.595" v="5268" actId="14100"/>
        <pc:sldMkLst>
          <pc:docMk/>
          <pc:sldMk cId="2399345996" sldId="324"/>
        </pc:sldMkLst>
        <pc:spChg chg="mod">
          <ac:chgData name="Radovan Malachta" userId="09cf7a69-5d7c-4090-90c8-919ef3b86794" providerId="ADAL" clId="{FD30FA98-F92A-437F-AE80-E2FE0CD804A6}" dt="2021-02-24T19:00:01.329" v="4290" actId="122"/>
          <ac:spMkLst>
            <pc:docMk/>
            <pc:sldMk cId="2399345996" sldId="324"/>
            <ac:spMk id="4" creationId="{76C6872D-3FA6-4B2F-92B8-F89B8890CD28}"/>
          </ac:spMkLst>
        </pc:spChg>
        <pc:spChg chg="mod">
          <ac:chgData name="Radovan Malachta" userId="09cf7a69-5d7c-4090-90c8-919ef3b86794" providerId="ADAL" clId="{FD30FA98-F92A-437F-AE80-E2FE0CD804A6}" dt="2021-02-24T19:13:05.595" v="5268" actId="14100"/>
          <ac:spMkLst>
            <pc:docMk/>
            <pc:sldMk cId="2399345996" sldId="324"/>
            <ac:spMk id="5" creationId="{19BD83C9-D05E-4394-8FAC-4D432786DEF6}"/>
          </ac:spMkLst>
        </pc:spChg>
      </pc:sldChg>
      <pc:sldChg chg="modSp add ord">
        <pc:chgData name="Radovan Malachta" userId="09cf7a69-5d7c-4090-90c8-919ef3b86794" providerId="ADAL" clId="{FD30FA98-F92A-437F-AE80-E2FE0CD804A6}" dt="2021-02-24T18:52:55.936" v="4129" actId="122"/>
        <pc:sldMkLst>
          <pc:docMk/>
          <pc:sldMk cId="2555148544" sldId="329"/>
        </pc:sldMkLst>
        <pc:spChg chg="mod">
          <ac:chgData name="Radovan Malachta" userId="09cf7a69-5d7c-4090-90c8-919ef3b86794" providerId="ADAL" clId="{FD30FA98-F92A-437F-AE80-E2FE0CD804A6}" dt="2021-02-24T18:52:55.936" v="4129" actId="122"/>
          <ac:spMkLst>
            <pc:docMk/>
            <pc:sldMk cId="2555148544" sldId="329"/>
            <ac:spMk id="4" creationId="{7C46A67F-7790-4B8B-9A26-6ED0457020A2}"/>
          </ac:spMkLst>
        </pc:spChg>
      </pc:sldChg>
      <pc:sldChg chg="addSp modSp add ord">
        <pc:chgData name="Radovan Malachta" userId="09cf7a69-5d7c-4090-90c8-919ef3b86794" providerId="ADAL" clId="{FD30FA98-F92A-437F-AE80-E2FE0CD804A6}" dt="2021-02-24T18:57:23.897" v="4261" actId="1076"/>
        <pc:sldMkLst>
          <pc:docMk/>
          <pc:sldMk cId="2141605098" sldId="331"/>
        </pc:sldMkLst>
        <pc:spChg chg="mod">
          <ac:chgData name="Radovan Malachta" userId="09cf7a69-5d7c-4090-90c8-919ef3b86794" providerId="ADAL" clId="{FD30FA98-F92A-437F-AE80-E2FE0CD804A6}" dt="2021-02-24T18:56:35.594" v="4260" actId="122"/>
          <ac:spMkLst>
            <pc:docMk/>
            <pc:sldMk cId="2141605098" sldId="331"/>
            <ac:spMk id="4" creationId="{459C595D-0BCE-44FB-B470-30991F2152BA}"/>
          </ac:spMkLst>
        </pc:spChg>
        <pc:spChg chg="mod">
          <ac:chgData name="Radovan Malachta" userId="09cf7a69-5d7c-4090-90c8-919ef3b86794" providerId="ADAL" clId="{FD30FA98-F92A-437F-AE80-E2FE0CD804A6}" dt="2021-02-24T18:55:27.043" v="4173" actId="20577"/>
          <ac:spMkLst>
            <pc:docMk/>
            <pc:sldMk cId="2141605098" sldId="331"/>
            <ac:spMk id="5" creationId="{D4D190F5-5958-45AB-AD17-552103E0C99B}"/>
          </ac:spMkLst>
        </pc:spChg>
        <pc:spChg chg="add mod">
          <ac:chgData name="Radovan Malachta" userId="09cf7a69-5d7c-4090-90c8-919ef3b86794" providerId="ADAL" clId="{FD30FA98-F92A-437F-AE80-E2FE0CD804A6}" dt="2021-02-24T18:57:23.897" v="4261" actId="1076"/>
          <ac:spMkLst>
            <pc:docMk/>
            <pc:sldMk cId="2141605098" sldId="331"/>
            <ac:spMk id="6" creationId="{54B69851-EDCD-43B1-BA61-9C19CE2B7DA9}"/>
          </ac:spMkLst>
        </pc:spChg>
      </pc:sldChg>
      <pc:sldChg chg="modSp add">
        <pc:chgData name="Radovan Malachta" userId="09cf7a69-5d7c-4090-90c8-919ef3b86794" providerId="ADAL" clId="{FD30FA98-F92A-437F-AE80-E2FE0CD804A6}" dt="2021-02-24T18:58:00.552" v="4264" actId="20577"/>
        <pc:sldMkLst>
          <pc:docMk/>
          <pc:sldMk cId="637907511" sldId="332"/>
        </pc:sldMkLst>
        <pc:spChg chg="mod">
          <ac:chgData name="Radovan Malachta" userId="09cf7a69-5d7c-4090-90c8-919ef3b86794" providerId="ADAL" clId="{FD30FA98-F92A-437F-AE80-E2FE0CD804A6}" dt="2021-02-24T18:58:00.552" v="4264" actId="20577"/>
          <ac:spMkLst>
            <pc:docMk/>
            <pc:sldMk cId="637907511" sldId="332"/>
            <ac:spMk id="4" creationId="{64539ECC-A1C4-4F98-8BFC-934B1AD9BA71}"/>
          </ac:spMkLst>
        </pc:spChg>
      </pc:sldChg>
      <pc:sldChg chg="modSp">
        <pc:chgData name="Radovan Malachta" userId="09cf7a69-5d7c-4090-90c8-919ef3b86794" providerId="ADAL" clId="{FD30FA98-F92A-437F-AE80-E2FE0CD804A6}" dt="2021-02-24T18:50:13.017" v="4091" actId="1076"/>
        <pc:sldMkLst>
          <pc:docMk/>
          <pc:sldMk cId="754887120" sldId="410"/>
        </pc:sldMkLst>
        <pc:spChg chg="mod">
          <ac:chgData name="Radovan Malachta" userId="09cf7a69-5d7c-4090-90c8-919ef3b86794" providerId="ADAL" clId="{FD30FA98-F92A-437F-AE80-E2FE0CD804A6}" dt="2021-02-24T18:50:07.731" v="4090" actId="1076"/>
          <ac:spMkLst>
            <pc:docMk/>
            <pc:sldMk cId="754887120" sldId="410"/>
            <ac:spMk id="4" creationId="{A7E9DC44-638E-460E-8F68-2D1C771AB2C1}"/>
          </ac:spMkLst>
        </pc:spChg>
        <pc:spChg chg="mod">
          <ac:chgData name="Radovan Malachta" userId="09cf7a69-5d7c-4090-90c8-919ef3b86794" providerId="ADAL" clId="{FD30FA98-F92A-437F-AE80-E2FE0CD804A6}" dt="2021-02-24T18:50:13.017" v="4091" actId="1076"/>
          <ac:spMkLst>
            <pc:docMk/>
            <pc:sldMk cId="754887120" sldId="410"/>
            <ac:spMk id="5" creationId="{D34EF440-2C8C-4D67-B7BF-7486B034C95E}"/>
          </ac:spMkLst>
        </pc:spChg>
      </pc:sldChg>
      <pc:sldChg chg="addSp delSp modSp add">
        <pc:chgData name="Radovan Malachta" userId="09cf7a69-5d7c-4090-90c8-919ef3b86794" providerId="ADAL" clId="{FD30FA98-F92A-437F-AE80-E2FE0CD804A6}" dt="2021-02-24T15:44:59.569" v="314" actId="122"/>
        <pc:sldMkLst>
          <pc:docMk/>
          <pc:sldMk cId="1840687233" sldId="411"/>
        </pc:sldMkLst>
        <pc:spChg chg="mod">
          <ac:chgData name="Radovan Malachta" userId="09cf7a69-5d7c-4090-90c8-919ef3b86794" providerId="ADAL" clId="{FD30FA98-F92A-437F-AE80-E2FE0CD804A6}" dt="2021-02-24T15:44:59.569" v="314" actId="122"/>
          <ac:spMkLst>
            <pc:docMk/>
            <pc:sldMk cId="1840687233" sldId="411"/>
            <ac:spMk id="4" creationId="{56D22F69-7CE8-40BF-B920-0AB0C43FF02C}"/>
          </ac:spMkLst>
        </pc:spChg>
        <pc:spChg chg="del">
          <ac:chgData name="Radovan Malachta" userId="09cf7a69-5d7c-4090-90c8-919ef3b86794" providerId="ADAL" clId="{FD30FA98-F92A-437F-AE80-E2FE0CD804A6}" dt="2021-02-24T15:37:38.640" v="152"/>
          <ac:spMkLst>
            <pc:docMk/>
            <pc:sldMk cId="1840687233" sldId="411"/>
            <ac:spMk id="5" creationId="{D5654C97-F8D0-41E7-9D13-86C321D5890F}"/>
          </ac:spMkLst>
        </pc:spChg>
        <pc:spChg chg="add mod">
          <ac:chgData name="Radovan Malachta" userId="09cf7a69-5d7c-4090-90c8-919ef3b86794" providerId="ADAL" clId="{FD30FA98-F92A-437F-AE80-E2FE0CD804A6}" dt="2021-02-24T15:44:28.952" v="284" actId="1076"/>
          <ac:spMkLst>
            <pc:docMk/>
            <pc:sldMk cId="1840687233" sldId="411"/>
            <ac:spMk id="6" creationId="{9DE4AB5A-9511-49FF-A725-A6648C2A26B3}"/>
          </ac:spMkLst>
        </pc:spChg>
        <pc:spChg chg="add del mod">
          <ac:chgData name="Radovan Malachta" userId="09cf7a69-5d7c-4090-90c8-919ef3b86794" providerId="ADAL" clId="{FD30FA98-F92A-437F-AE80-E2FE0CD804A6}" dt="2021-02-24T15:37:42.702" v="154" actId="478"/>
          <ac:spMkLst>
            <pc:docMk/>
            <pc:sldMk cId="1840687233" sldId="411"/>
            <ac:spMk id="7" creationId="{20DD2554-8231-4E48-A7BC-270431CC6933}"/>
          </ac:spMkLst>
        </pc:spChg>
        <pc:spChg chg="add del mod">
          <ac:chgData name="Radovan Malachta" userId="09cf7a69-5d7c-4090-90c8-919ef3b86794" providerId="ADAL" clId="{FD30FA98-F92A-437F-AE80-E2FE0CD804A6}" dt="2021-02-24T15:37:46.524" v="156" actId="478"/>
          <ac:spMkLst>
            <pc:docMk/>
            <pc:sldMk cId="1840687233" sldId="411"/>
            <ac:spMk id="8" creationId="{ECF5A49D-355E-44C8-80DF-98D15996BCBE}"/>
          </ac:spMkLst>
        </pc:spChg>
        <pc:spChg chg="add del mod">
          <ac:chgData name="Radovan Malachta" userId="09cf7a69-5d7c-4090-90c8-919ef3b86794" providerId="ADAL" clId="{FD30FA98-F92A-437F-AE80-E2FE0CD804A6}" dt="2021-02-24T15:37:49.537" v="157"/>
          <ac:spMkLst>
            <pc:docMk/>
            <pc:sldMk cId="1840687233" sldId="411"/>
            <ac:spMk id="9" creationId="{E9826331-C24D-4CFA-A7BB-9431B11C86FA}"/>
          </ac:spMkLst>
        </pc:spChg>
        <pc:spChg chg="add mod">
          <ac:chgData name="Radovan Malachta" userId="09cf7a69-5d7c-4090-90c8-919ef3b86794" providerId="ADAL" clId="{FD30FA98-F92A-437F-AE80-E2FE0CD804A6}" dt="2021-02-24T15:39:39.948" v="187" actId="1076"/>
          <ac:spMkLst>
            <pc:docMk/>
            <pc:sldMk cId="1840687233" sldId="411"/>
            <ac:spMk id="11" creationId="{A0BE2694-E755-43DD-9E21-963C637ACB02}"/>
          </ac:spMkLst>
        </pc:spChg>
        <pc:picChg chg="add mod">
          <ac:chgData name="Radovan Malachta" userId="09cf7a69-5d7c-4090-90c8-919ef3b86794" providerId="ADAL" clId="{FD30FA98-F92A-437F-AE80-E2FE0CD804A6}" dt="2021-02-24T15:44:31.106" v="285" actId="1076"/>
          <ac:picMkLst>
            <pc:docMk/>
            <pc:sldMk cId="1840687233" sldId="411"/>
            <ac:picMk id="10" creationId="{0C40A729-576A-4713-AF95-8E15DD81AA56}"/>
          </ac:picMkLst>
        </pc:picChg>
        <pc:picChg chg="add del mod">
          <ac:chgData name="Radovan Malachta" userId="09cf7a69-5d7c-4090-90c8-919ef3b86794" providerId="ADAL" clId="{FD30FA98-F92A-437F-AE80-E2FE0CD804A6}" dt="2021-02-24T15:43:15.354" v="264"/>
          <ac:picMkLst>
            <pc:docMk/>
            <pc:sldMk cId="1840687233" sldId="411"/>
            <ac:picMk id="1026" creationId="{A4C306D5-3FC8-4D80-830E-D280185B2AF9}"/>
          </ac:picMkLst>
        </pc:picChg>
        <pc:picChg chg="add del mod">
          <ac:chgData name="Radovan Malachta" userId="09cf7a69-5d7c-4090-90c8-919ef3b86794" providerId="ADAL" clId="{FD30FA98-F92A-437F-AE80-E2FE0CD804A6}" dt="2021-02-24T15:43:26.160" v="271"/>
          <ac:picMkLst>
            <pc:docMk/>
            <pc:sldMk cId="1840687233" sldId="411"/>
            <ac:picMk id="1028" creationId="{3A604DF9-209F-4613-9B93-CD236D44E2F2}"/>
          </ac:picMkLst>
        </pc:picChg>
      </pc:sldChg>
      <pc:sldChg chg="addSp delSp modSp add">
        <pc:chgData name="Radovan Malachta" userId="09cf7a69-5d7c-4090-90c8-919ef3b86794" providerId="ADAL" clId="{FD30FA98-F92A-437F-AE80-E2FE0CD804A6}" dt="2021-02-24T15:53:04.801" v="642" actId="207"/>
        <pc:sldMkLst>
          <pc:docMk/>
          <pc:sldMk cId="1733828110" sldId="412"/>
        </pc:sldMkLst>
        <pc:spChg chg="del">
          <ac:chgData name="Radovan Malachta" userId="09cf7a69-5d7c-4090-90c8-919ef3b86794" providerId="ADAL" clId="{FD30FA98-F92A-437F-AE80-E2FE0CD804A6}" dt="2021-02-24T15:44:38.392" v="287"/>
          <ac:spMkLst>
            <pc:docMk/>
            <pc:sldMk cId="1733828110" sldId="412"/>
            <ac:spMk id="4" creationId="{BAA6FC5F-09EA-46B1-85A2-4E5E2BCEEE5A}"/>
          </ac:spMkLst>
        </pc:spChg>
        <pc:spChg chg="del">
          <ac:chgData name="Radovan Malachta" userId="09cf7a69-5d7c-4090-90c8-919ef3b86794" providerId="ADAL" clId="{FD30FA98-F92A-437F-AE80-E2FE0CD804A6}" dt="2021-02-24T15:44:38.392" v="287"/>
          <ac:spMkLst>
            <pc:docMk/>
            <pc:sldMk cId="1733828110" sldId="412"/>
            <ac:spMk id="5" creationId="{1B36173D-D7A2-4B45-96F1-2110E8A4616B}"/>
          </ac:spMkLst>
        </pc:spChg>
        <pc:spChg chg="del">
          <ac:chgData name="Radovan Malachta" userId="09cf7a69-5d7c-4090-90c8-919ef3b86794" providerId="ADAL" clId="{FD30FA98-F92A-437F-AE80-E2FE0CD804A6}" dt="2021-02-24T15:44:38.392" v="287"/>
          <ac:spMkLst>
            <pc:docMk/>
            <pc:sldMk cId="1733828110" sldId="412"/>
            <ac:spMk id="6" creationId="{958A6F32-1A04-413F-A947-A03F6DEB6C58}"/>
          </ac:spMkLst>
        </pc:spChg>
        <pc:spChg chg="del">
          <ac:chgData name="Radovan Malachta" userId="09cf7a69-5d7c-4090-90c8-919ef3b86794" providerId="ADAL" clId="{FD30FA98-F92A-437F-AE80-E2FE0CD804A6}" dt="2021-02-24T15:44:38.392" v="287"/>
          <ac:spMkLst>
            <pc:docMk/>
            <pc:sldMk cId="1733828110" sldId="412"/>
            <ac:spMk id="7" creationId="{096BE4A9-86CD-44D0-AB36-995AA3EE0A5C}"/>
          </ac:spMkLst>
        </pc:spChg>
        <pc:spChg chg="del">
          <ac:chgData name="Radovan Malachta" userId="09cf7a69-5d7c-4090-90c8-919ef3b86794" providerId="ADAL" clId="{FD30FA98-F92A-437F-AE80-E2FE0CD804A6}" dt="2021-02-24T15:44:38.392" v="287"/>
          <ac:spMkLst>
            <pc:docMk/>
            <pc:sldMk cId="1733828110" sldId="412"/>
            <ac:spMk id="8" creationId="{C58EA398-80C3-45BF-9812-8E15B736B3B6}"/>
          </ac:spMkLst>
        </pc:spChg>
        <pc:spChg chg="add mod">
          <ac:chgData name="Radovan Malachta" userId="09cf7a69-5d7c-4090-90c8-919ef3b86794" providerId="ADAL" clId="{FD30FA98-F92A-437F-AE80-E2FE0CD804A6}" dt="2021-02-24T15:45:02.571" v="315" actId="122"/>
          <ac:spMkLst>
            <pc:docMk/>
            <pc:sldMk cId="1733828110" sldId="412"/>
            <ac:spMk id="9" creationId="{5DBB1C60-73CB-4390-B22A-9486B56EEB3B}"/>
          </ac:spMkLst>
        </pc:spChg>
        <pc:spChg chg="add mod">
          <ac:chgData name="Radovan Malachta" userId="09cf7a69-5d7c-4090-90c8-919ef3b86794" providerId="ADAL" clId="{FD30FA98-F92A-437F-AE80-E2FE0CD804A6}" dt="2021-02-24T15:53:04.801" v="642" actId="207"/>
          <ac:spMkLst>
            <pc:docMk/>
            <pc:sldMk cId="1733828110" sldId="412"/>
            <ac:spMk id="10" creationId="{9ACE90AE-BC25-4E8D-B66C-8A5568A35389}"/>
          </ac:spMkLst>
        </pc:spChg>
        <pc:picChg chg="add mod">
          <ac:chgData name="Radovan Malachta" userId="09cf7a69-5d7c-4090-90c8-919ef3b86794" providerId="ADAL" clId="{FD30FA98-F92A-437F-AE80-E2FE0CD804A6}" dt="2021-02-24T15:51:27.200" v="532" actId="1076"/>
          <ac:picMkLst>
            <pc:docMk/>
            <pc:sldMk cId="1733828110" sldId="412"/>
            <ac:picMk id="11" creationId="{B08AF48B-3F2D-4B90-919F-39619B286EC8}"/>
          </ac:picMkLst>
        </pc:picChg>
      </pc:sldChg>
      <pc:sldChg chg="del">
        <pc:chgData name="Radovan Malachta" userId="09cf7a69-5d7c-4090-90c8-919ef3b86794" providerId="ADAL" clId="{FD30FA98-F92A-437F-AE80-E2FE0CD804A6}" dt="2021-02-24T15:35:09.821" v="0" actId="2696"/>
        <pc:sldMkLst>
          <pc:docMk/>
          <pc:sldMk cId="3404346096" sldId="412"/>
        </pc:sldMkLst>
      </pc:sldChg>
      <pc:sldChg chg="addSp modSp add">
        <pc:chgData name="Radovan Malachta" userId="09cf7a69-5d7c-4090-90c8-919ef3b86794" providerId="ADAL" clId="{FD30FA98-F92A-437F-AE80-E2FE0CD804A6}" dt="2021-02-24T15:56:06.358" v="830" actId="1076"/>
        <pc:sldMkLst>
          <pc:docMk/>
          <pc:sldMk cId="412122816" sldId="413"/>
        </pc:sldMkLst>
        <pc:spChg chg="mod">
          <ac:chgData name="Radovan Malachta" userId="09cf7a69-5d7c-4090-90c8-919ef3b86794" providerId="ADAL" clId="{FD30FA98-F92A-437F-AE80-E2FE0CD804A6}" dt="2021-02-24T15:53:26.317" v="664" actId="122"/>
          <ac:spMkLst>
            <pc:docMk/>
            <pc:sldMk cId="412122816" sldId="413"/>
            <ac:spMk id="4" creationId="{7620422D-63C3-49C7-8F26-B4A148E7E222}"/>
          </ac:spMkLst>
        </pc:spChg>
        <pc:spChg chg="mod">
          <ac:chgData name="Radovan Malachta" userId="09cf7a69-5d7c-4090-90c8-919ef3b86794" providerId="ADAL" clId="{FD30FA98-F92A-437F-AE80-E2FE0CD804A6}" dt="2021-02-24T15:55:54.053" v="826" actId="207"/>
          <ac:spMkLst>
            <pc:docMk/>
            <pc:sldMk cId="412122816" sldId="413"/>
            <ac:spMk id="5" creationId="{A375BEFE-1387-42BA-B125-2417CE8CAA62}"/>
          </ac:spMkLst>
        </pc:spChg>
        <pc:picChg chg="add mod">
          <ac:chgData name="Radovan Malachta" userId="09cf7a69-5d7c-4090-90c8-919ef3b86794" providerId="ADAL" clId="{FD30FA98-F92A-437F-AE80-E2FE0CD804A6}" dt="2021-02-24T15:56:06.358" v="830" actId="1076"/>
          <ac:picMkLst>
            <pc:docMk/>
            <pc:sldMk cId="412122816" sldId="413"/>
            <ac:picMk id="2050" creationId="{E44D64DA-D86B-4145-99F2-8B1C37B3EC73}"/>
          </ac:picMkLst>
        </pc:picChg>
      </pc:sldChg>
      <pc:sldChg chg="del">
        <pc:chgData name="Radovan Malachta" userId="09cf7a69-5d7c-4090-90c8-919ef3b86794" providerId="ADAL" clId="{FD30FA98-F92A-437F-AE80-E2FE0CD804A6}" dt="2021-02-24T15:35:09.952" v="1" actId="2696"/>
        <pc:sldMkLst>
          <pc:docMk/>
          <pc:sldMk cId="3341290256" sldId="413"/>
        </pc:sldMkLst>
      </pc:sldChg>
      <pc:sldChg chg="del">
        <pc:chgData name="Radovan Malachta" userId="09cf7a69-5d7c-4090-90c8-919ef3b86794" providerId="ADAL" clId="{FD30FA98-F92A-437F-AE80-E2FE0CD804A6}" dt="2021-02-24T15:35:10.137" v="2" actId="2696"/>
        <pc:sldMkLst>
          <pc:docMk/>
          <pc:sldMk cId="350893347" sldId="414"/>
        </pc:sldMkLst>
      </pc:sldChg>
      <pc:sldChg chg="addSp delSp modSp add">
        <pc:chgData name="Radovan Malachta" userId="09cf7a69-5d7c-4090-90c8-919ef3b86794" providerId="ADAL" clId="{FD30FA98-F92A-437F-AE80-E2FE0CD804A6}" dt="2021-02-24T15:59:20.975" v="937" actId="404"/>
        <pc:sldMkLst>
          <pc:docMk/>
          <pc:sldMk cId="784963356" sldId="414"/>
        </pc:sldMkLst>
        <pc:spChg chg="del">
          <ac:chgData name="Radovan Malachta" userId="09cf7a69-5d7c-4090-90c8-919ef3b86794" providerId="ADAL" clId="{FD30FA98-F92A-437F-AE80-E2FE0CD804A6}" dt="2021-02-24T15:56:16.948" v="832"/>
          <ac:spMkLst>
            <pc:docMk/>
            <pc:sldMk cId="784963356" sldId="414"/>
            <ac:spMk id="4" creationId="{D29488AA-D1FD-4B13-AD3D-C16393959041}"/>
          </ac:spMkLst>
        </pc:spChg>
        <pc:spChg chg="del">
          <ac:chgData name="Radovan Malachta" userId="09cf7a69-5d7c-4090-90c8-919ef3b86794" providerId="ADAL" clId="{FD30FA98-F92A-437F-AE80-E2FE0CD804A6}" dt="2021-02-24T15:56:16.948" v="832"/>
          <ac:spMkLst>
            <pc:docMk/>
            <pc:sldMk cId="784963356" sldId="414"/>
            <ac:spMk id="5" creationId="{A3717584-7117-4948-A991-C028906F414E}"/>
          </ac:spMkLst>
        </pc:spChg>
        <pc:spChg chg="add mod">
          <ac:chgData name="Radovan Malachta" userId="09cf7a69-5d7c-4090-90c8-919ef3b86794" providerId="ADAL" clId="{FD30FA98-F92A-437F-AE80-E2FE0CD804A6}" dt="2021-02-24T15:58:58.545" v="890" actId="20577"/>
          <ac:spMkLst>
            <pc:docMk/>
            <pc:sldMk cId="784963356" sldId="414"/>
            <ac:spMk id="6" creationId="{94C94B80-CE7C-4C40-9902-3713DA703199}"/>
          </ac:spMkLst>
        </pc:spChg>
        <pc:spChg chg="add mod">
          <ac:chgData name="Radovan Malachta" userId="09cf7a69-5d7c-4090-90c8-919ef3b86794" providerId="ADAL" clId="{FD30FA98-F92A-437F-AE80-E2FE0CD804A6}" dt="2021-02-24T15:59:20.975" v="937" actId="404"/>
          <ac:spMkLst>
            <pc:docMk/>
            <pc:sldMk cId="784963356" sldId="414"/>
            <ac:spMk id="7" creationId="{61B05B1E-90DA-46F4-8073-3605C9BA3854}"/>
          </ac:spMkLst>
        </pc:spChg>
      </pc:sldChg>
      <pc:sldChg chg="del">
        <pc:chgData name="Radovan Malachta" userId="09cf7a69-5d7c-4090-90c8-919ef3b86794" providerId="ADAL" clId="{FD30FA98-F92A-437F-AE80-E2FE0CD804A6}" dt="2021-02-24T15:35:10.622" v="5" actId="2696"/>
        <pc:sldMkLst>
          <pc:docMk/>
          <pc:sldMk cId="1754769684" sldId="415"/>
        </pc:sldMkLst>
      </pc:sldChg>
      <pc:sldChg chg="addSp modSp add">
        <pc:chgData name="Radovan Malachta" userId="09cf7a69-5d7c-4090-90c8-919ef3b86794" providerId="ADAL" clId="{FD30FA98-F92A-437F-AE80-E2FE0CD804A6}" dt="2021-02-24T16:02:25.168" v="1203" actId="122"/>
        <pc:sldMkLst>
          <pc:docMk/>
          <pc:sldMk cId="1951778968" sldId="415"/>
        </pc:sldMkLst>
        <pc:spChg chg="mod">
          <ac:chgData name="Radovan Malachta" userId="09cf7a69-5d7c-4090-90c8-919ef3b86794" providerId="ADAL" clId="{FD30FA98-F92A-437F-AE80-E2FE0CD804A6}" dt="2021-02-24T16:02:25.168" v="1203" actId="122"/>
          <ac:spMkLst>
            <pc:docMk/>
            <pc:sldMk cId="1951778968" sldId="415"/>
            <ac:spMk id="4" creationId="{13F0A8D8-0103-4EA5-A225-407E28A48D82}"/>
          </ac:spMkLst>
        </pc:spChg>
        <pc:spChg chg="mod">
          <ac:chgData name="Radovan Malachta" userId="09cf7a69-5d7c-4090-90c8-919ef3b86794" providerId="ADAL" clId="{FD30FA98-F92A-437F-AE80-E2FE0CD804A6}" dt="2021-02-24T16:00:57.337" v="1018" actId="20577"/>
          <ac:spMkLst>
            <pc:docMk/>
            <pc:sldMk cId="1951778968" sldId="415"/>
            <ac:spMk id="5" creationId="{6C90CBC0-F780-4C34-9A07-EE3396F07BD8}"/>
          </ac:spMkLst>
        </pc:spChg>
        <pc:graphicFrameChg chg="add mod">
          <ac:chgData name="Radovan Malachta" userId="09cf7a69-5d7c-4090-90c8-919ef3b86794" providerId="ADAL" clId="{FD30FA98-F92A-437F-AE80-E2FE0CD804A6}" dt="2021-02-24T16:02:22.936" v="1202" actId="20577"/>
          <ac:graphicFrameMkLst>
            <pc:docMk/>
            <pc:sldMk cId="1951778968" sldId="415"/>
            <ac:graphicFrameMk id="6" creationId="{4E3966CD-FC20-4E9B-93A0-B7A0A73D2993}"/>
          </ac:graphicFrameMkLst>
        </pc:graphicFrameChg>
      </pc:sldChg>
      <pc:sldChg chg="del">
        <pc:chgData name="Radovan Malachta" userId="09cf7a69-5d7c-4090-90c8-919ef3b86794" providerId="ADAL" clId="{FD30FA98-F92A-437F-AE80-E2FE0CD804A6}" dt="2021-02-24T15:35:10.771" v="6" actId="2696"/>
        <pc:sldMkLst>
          <pc:docMk/>
          <pc:sldMk cId="235896848" sldId="416"/>
        </pc:sldMkLst>
      </pc:sldChg>
      <pc:sldChg chg="addSp delSp modSp add">
        <pc:chgData name="Radovan Malachta" userId="09cf7a69-5d7c-4090-90c8-919ef3b86794" providerId="ADAL" clId="{FD30FA98-F92A-437F-AE80-E2FE0CD804A6}" dt="2021-02-24T16:46:45.457" v="2172" actId="207"/>
        <pc:sldMkLst>
          <pc:docMk/>
          <pc:sldMk cId="2951579038" sldId="416"/>
        </pc:sldMkLst>
        <pc:spChg chg="mod">
          <ac:chgData name="Radovan Malachta" userId="09cf7a69-5d7c-4090-90c8-919ef3b86794" providerId="ADAL" clId="{FD30FA98-F92A-437F-AE80-E2FE0CD804A6}" dt="2021-02-24T16:19:56.960" v="1249" actId="20577"/>
          <ac:spMkLst>
            <pc:docMk/>
            <pc:sldMk cId="2951579038" sldId="416"/>
            <ac:spMk id="4" creationId="{C295F14B-B9FD-42CC-A25E-ED69516CFAB7}"/>
          </ac:spMkLst>
        </pc:spChg>
        <pc:spChg chg="del">
          <ac:chgData name="Radovan Malachta" userId="09cf7a69-5d7c-4090-90c8-919ef3b86794" providerId="ADAL" clId="{FD30FA98-F92A-437F-AE80-E2FE0CD804A6}" dt="2021-02-24T16:20:01.688" v="1250"/>
          <ac:spMkLst>
            <pc:docMk/>
            <pc:sldMk cId="2951579038" sldId="416"/>
            <ac:spMk id="5" creationId="{40CC94D2-E406-49B7-BD6C-87018C633875}"/>
          </ac:spMkLst>
        </pc:spChg>
        <pc:spChg chg="add mod">
          <ac:chgData name="Radovan Malachta" userId="09cf7a69-5d7c-4090-90c8-919ef3b86794" providerId="ADAL" clId="{FD30FA98-F92A-437F-AE80-E2FE0CD804A6}" dt="2021-02-24T16:46:45.457" v="2172" actId="207"/>
          <ac:spMkLst>
            <pc:docMk/>
            <pc:sldMk cId="2951579038" sldId="416"/>
            <ac:spMk id="7" creationId="{A6BF9906-63CD-430D-B8D6-89AB4D705353}"/>
          </ac:spMkLst>
        </pc:spChg>
        <pc:spChg chg="add mod">
          <ac:chgData name="Radovan Malachta" userId="09cf7a69-5d7c-4090-90c8-919ef3b86794" providerId="ADAL" clId="{FD30FA98-F92A-437F-AE80-E2FE0CD804A6}" dt="2021-02-24T16:28:55.447" v="1465" actId="14100"/>
          <ac:spMkLst>
            <pc:docMk/>
            <pc:sldMk cId="2951579038" sldId="416"/>
            <ac:spMk id="8" creationId="{3C63A84D-C8F2-45ED-8C1B-7B414A325269}"/>
          </ac:spMkLst>
        </pc:spChg>
        <pc:spChg chg="add mod">
          <ac:chgData name="Radovan Malachta" userId="09cf7a69-5d7c-4090-90c8-919ef3b86794" providerId="ADAL" clId="{FD30FA98-F92A-437F-AE80-E2FE0CD804A6}" dt="2021-02-24T16:27:36.139" v="1425" actId="20578"/>
          <ac:spMkLst>
            <pc:docMk/>
            <pc:sldMk cId="2951579038" sldId="416"/>
            <ac:spMk id="9" creationId="{A1CD80C9-128D-4326-8B6A-4653B90F87B8}"/>
          </ac:spMkLst>
        </pc:spChg>
        <pc:spChg chg="add mod">
          <ac:chgData name="Radovan Malachta" userId="09cf7a69-5d7c-4090-90c8-919ef3b86794" providerId="ADAL" clId="{FD30FA98-F92A-437F-AE80-E2FE0CD804A6}" dt="2021-02-24T16:37:20.214" v="1884" actId="1076"/>
          <ac:spMkLst>
            <pc:docMk/>
            <pc:sldMk cId="2951579038" sldId="416"/>
            <ac:spMk id="10" creationId="{1D9EACAE-9791-4F78-AAC7-9321797AB039}"/>
          </ac:spMkLst>
        </pc:spChg>
        <pc:spChg chg="add mod">
          <ac:chgData name="Radovan Malachta" userId="09cf7a69-5d7c-4090-90c8-919ef3b86794" providerId="ADAL" clId="{FD30FA98-F92A-437F-AE80-E2FE0CD804A6}" dt="2021-02-24T16:39:15.793" v="1970" actId="122"/>
          <ac:spMkLst>
            <pc:docMk/>
            <pc:sldMk cId="2951579038" sldId="416"/>
            <ac:spMk id="11" creationId="{5E1EA7D0-615C-4EA2-AFB1-525F76037C18}"/>
          </ac:spMkLst>
        </pc:spChg>
        <pc:spChg chg="add mod">
          <ac:chgData name="Radovan Malachta" userId="09cf7a69-5d7c-4090-90c8-919ef3b86794" providerId="ADAL" clId="{FD30FA98-F92A-437F-AE80-E2FE0CD804A6}" dt="2021-02-24T16:27:43.708" v="1427" actId="1076"/>
          <ac:spMkLst>
            <pc:docMk/>
            <pc:sldMk cId="2951579038" sldId="416"/>
            <ac:spMk id="12" creationId="{8BA09912-26AC-4284-88B1-211FCE5EE6F8}"/>
          </ac:spMkLst>
        </pc:spChg>
        <pc:spChg chg="add mod">
          <ac:chgData name="Radovan Malachta" userId="09cf7a69-5d7c-4090-90c8-919ef3b86794" providerId="ADAL" clId="{FD30FA98-F92A-437F-AE80-E2FE0CD804A6}" dt="2021-02-24T16:37:14.191" v="1883" actId="1076"/>
          <ac:spMkLst>
            <pc:docMk/>
            <pc:sldMk cId="2951579038" sldId="416"/>
            <ac:spMk id="13" creationId="{BFBE41AD-A83F-4685-98CD-8165C89AF8ED}"/>
          </ac:spMkLst>
        </pc:spChg>
        <pc:spChg chg="add mod">
          <ac:chgData name="Radovan Malachta" userId="09cf7a69-5d7c-4090-90c8-919ef3b86794" providerId="ADAL" clId="{FD30FA98-F92A-437F-AE80-E2FE0CD804A6}" dt="2021-02-24T16:37:22.739" v="1885" actId="1076"/>
          <ac:spMkLst>
            <pc:docMk/>
            <pc:sldMk cId="2951579038" sldId="416"/>
            <ac:spMk id="14" creationId="{8071F69E-5F18-4F2F-A850-75E6944B70B9}"/>
          </ac:spMkLst>
        </pc:spChg>
        <pc:spChg chg="add mod">
          <ac:chgData name="Radovan Malachta" userId="09cf7a69-5d7c-4090-90c8-919ef3b86794" providerId="ADAL" clId="{FD30FA98-F92A-437F-AE80-E2FE0CD804A6}" dt="2021-02-24T16:37:07.278" v="1882" actId="1076"/>
          <ac:spMkLst>
            <pc:docMk/>
            <pc:sldMk cId="2951579038" sldId="416"/>
            <ac:spMk id="15" creationId="{1745D69B-9887-421E-A8B2-291B91133D2A}"/>
          </ac:spMkLst>
        </pc:spChg>
        <pc:spChg chg="add mod">
          <ac:chgData name="Radovan Malachta" userId="09cf7a69-5d7c-4090-90c8-919ef3b86794" providerId="ADAL" clId="{FD30FA98-F92A-437F-AE80-E2FE0CD804A6}" dt="2021-02-24T16:37:01.234" v="1881" actId="1076"/>
          <ac:spMkLst>
            <pc:docMk/>
            <pc:sldMk cId="2951579038" sldId="416"/>
            <ac:spMk id="16" creationId="{6155A522-B34B-441A-B892-253A95134CF2}"/>
          </ac:spMkLst>
        </pc:spChg>
        <pc:spChg chg="add mod">
          <ac:chgData name="Radovan Malachta" userId="09cf7a69-5d7c-4090-90c8-919ef3b86794" providerId="ADAL" clId="{FD30FA98-F92A-437F-AE80-E2FE0CD804A6}" dt="2021-02-24T16:44:01.901" v="1986" actId="207"/>
          <ac:spMkLst>
            <pc:docMk/>
            <pc:sldMk cId="2951579038" sldId="416"/>
            <ac:spMk id="18" creationId="{C1B92330-5883-4C57-907A-724DDDCC7B4A}"/>
          </ac:spMkLst>
        </pc:spChg>
        <pc:spChg chg="add mod">
          <ac:chgData name="Radovan Malachta" userId="09cf7a69-5d7c-4090-90c8-919ef3b86794" providerId="ADAL" clId="{FD30FA98-F92A-437F-AE80-E2FE0CD804A6}" dt="2021-02-24T16:44:16.306" v="1996" actId="20577"/>
          <ac:spMkLst>
            <pc:docMk/>
            <pc:sldMk cId="2951579038" sldId="416"/>
            <ac:spMk id="19" creationId="{B9CFF376-9E1E-442E-897C-6037454AC789}"/>
          </ac:spMkLst>
        </pc:spChg>
        <pc:picChg chg="add del">
          <ac:chgData name="Radovan Malachta" userId="09cf7a69-5d7c-4090-90c8-919ef3b86794" providerId="ADAL" clId="{FD30FA98-F92A-437F-AE80-E2FE0CD804A6}" dt="2021-02-24T16:20:50.217" v="1256" actId="478"/>
          <ac:picMkLst>
            <pc:docMk/>
            <pc:sldMk cId="2951579038" sldId="416"/>
            <ac:picMk id="3074" creationId="{36963B7A-DBE7-442C-98C5-06D28EBC925E}"/>
          </ac:picMkLst>
        </pc:picChg>
      </pc:sldChg>
      <pc:sldChg chg="modSp add del">
        <pc:chgData name="Radovan Malachta" userId="09cf7a69-5d7c-4090-90c8-919ef3b86794" providerId="ADAL" clId="{FD30FA98-F92A-437F-AE80-E2FE0CD804A6}" dt="2021-02-24T16:20:47.834" v="1255" actId="2696"/>
        <pc:sldMkLst>
          <pc:docMk/>
          <pc:sldMk cId="2559778745" sldId="417"/>
        </pc:sldMkLst>
        <pc:graphicFrameChg chg="mod">
          <ac:chgData name="Radovan Malachta" userId="09cf7a69-5d7c-4090-90c8-919ef3b86794" providerId="ADAL" clId="{FD30FA98-F92A-437F-AE80-E2FE0CD804A6}" dt="2021-02-24T16:20:37.843" v="1254"/>
          <ac:graphicFrameMkLst>
            <pc:docMk/>
            <pc:sldMk cId="2559778745" sldId="417"/>
            <ac:graphicFrameMk id="6" creationId="{4E3966CD-FC20-4E9B-93A0-B7A0A73D2993}"/>
          </ac:graphicFrameMkLst>
        </pc:graphicFrameChg>
      </pc:sldChg>
      <pc:sldChg chg="del">
        <pc:chgData name="Radovan Malachta" userId="09cf7a69-5d7c-4090-90c8-919ef3b86794" providerId="ADAL" clId="{FD30FA98-F92A-437F-AE80-E2FE0CD804A6}" dt="2021-02-24T15:35:10.938" v="7" actId="2696"/>
        <pc:sldMkLst>
          <pc:docMk/>
          <pc:sldMk cId="2776914204" sldId="417"/>
        </pc:sldMkLst>
      </pc:sldChg>
      <pc:sldChg chg="addSp modSp add">
        <pc:chgData name="Radovan Malachta" userId="09cf7a69-5d7c-4090-90c8-919ef3b86794" providerId="ADAL" clId="{FD30FA98-F92A-437F-AE80-E2FE0CD804A6}" dt="2021-02-24T16:51:31.261" v="2258" actId="14100"/>
        <pc:sldMkLst>
          <pc:docMk/>
          <pc:sldMk cId="3645764432" sldId="417"/>
        </pc:sldMkLst>
        <pc:spChg chg="mod">
          <ac:chgData name="Radovan Malachta" userId="09cf7a69-5d7c-4090-90c8-919ef3b86794" providerId="ADAL" clId="{FD30FA98-F92A-437F-AE80-E2FE0CD804A6}" dt="2021-02-24T16:38:03.524" v="1936" actId="404"/>
          <ac:spMkLst>
            <pc:docMk/>
            <pc:sldMk cId="3645764432" sldId="417"/>
            <ac:spMk id="4" creationId="{E33C85F6-4D9F-4194-A5F6-00884F3F727A}"/>
          </ac:spMkLst>
        </pc:spChg>
        <pc:spChg chg="mod">
          <ac:chgData name="Radovan Malachta" userId="09cf7a69-5d7c-4090-90c8-919ef3b86794" providerId="ADAL" clId="{FD30FA98-F92A-437F-AE80-E2FE0CD804A6}" dt="2021-02-24T16:48:13.244" v="2251" actId="114"/>
          <ac:spMkLst>
            <pc:docMk/>
            <pc:sldMk cId="3645764432" sldId="417"/>
            <ac:spMk id="5" creationId="{E55C26A3-D045-4150-9D73-B5BB722438A2}"/>
          </ac:spMkLst>
        </pc:spChg>
        <pc:picChg chg="add mod">
          <ac:chgData name="Radovan Malachta" userId="09cf7a69-5d7c-4090-90c8-919ef3b86794" providerId="ADAL" clId="{FD30FA98-F92A-437F-AE80-E2FE0CD804A6}" dt="2021-02-24T16:51:31.261" v="2258" actId="14100"/>
          <ac:picMkLst>
            <pc:docMk/>
            <pc:sldMk cId="3645764432" sldId="417"/>
            <ac:picMk id="6" creationId="{DF8388F5-0D60-4F3F-BD81-26B230C59F60}"/>
          </ac:picMkLst>
        </pc:picChg>
        <pc:picChg chg="add mod">
          <ac:chgData name="Radovan Malachta" userId="09cf7a69-5d7c-4090-90c8-919ef3b86794" providerId="ADAL" clId="{FD30FA98-F92A-437F-AE80-E2FE0CD804A6}" dt="2021-02-24T16:48:09.038" v="2250" actId="1076"/>
          <ac:picMkLst>
            <pc:docMk/>
            <pc:sldMk cId="3645764432" sldId="417"/>
            <ac:picMk id="4098" creationId="{B44DD610-BD95-4EB0-8AB9-00236EADAE79}"/>
          </ac:picMkLst>
        </pc:picChg>
      </pc:sldChg>
      <pc:sldChg chg="del">
        <pc:chgData name="Radovan Malachta" userId="09cf7a69-5d7c-4090-90c8-919ef3b86794" providerId="ADAL" clId="{FD30FA98-F92A-437F-AE80-E2FE0CD804A6}" dt="2021-02-24T15:35:11.079" v="8" actId="2696"/>
        <pc:sldMkLst>
          <pc:docMk/>
          <pc:sldMk cId="1025498959" sldId="418"/>
        </pc:sldMkLst>
      </pc:sldChg>
      <pc:sldChg chg="addSp modSp add">
        <pc:chgData name="Radovan Malachta" userId="09cf7a69-5d7c-4090-90c8-919ef3b86794" providerId="ADAL" clId="{FD30FA98-F92A-437F-AE80-E2FE0CD804A6}" dt="2021-02-24T17:03:22.093" v="2940" actId="14100"/>
        <pc:sldMkLst>
          <pc:docMk/>
          <pc:sldMk cId="2552445894" sldId="418"/>
        </pc:sldMkLst>
        <pc:spChg chg="mod">
          <ac:chgData name="Radovan Malachta" userId="09cf7a69-5d7c-4090-90c8-919ef3b86794" providerId="ADAL" clId="{FD30FA98-F92A-437F-AE80-E2FE0CD804A6}" dt="2021-02-24T16:52:20.353" v="2300" actId="20577"/>
          <ac:spMkLst>
            <pc:docMk/>
            <pc:sldMk cId="2552445894" sldId="418"/>
            <ac:spMk id="4" creationId="{90D4F212-F990-4FE4-B3B9-3C45327E7F0D}"/>
          </ac:spMkLst>
        </pc:spChg>
        <pc:spChg chg="mod">
          <ac:chgData name="Radovan Malachta" userId="09cf7a69-5d7c-4090-90c8-919ef3b86794" providerId="ADAL" clId="{FD30FA98-F92A-437F-AE80-E2FE0CD804A6}" dt="2021-02-24T17:02:20.813" v="2929" actId="1076"/>
          <ac:spMkLst>
            <pc:docMk/>
            <pc:sldMk cId="2552445894" sldId="418"/>
            <ac:spMk id="5" creationId="{9F1947BA-F357-4D09-AFE6-F09FA3F4BAE1}"/>
          </ac:spMkLst>
        </pc:spChg>
        <pc:picChg chg="add mod">
          <ac:chgData name="Radovan Malachta" userId="09cf7a69-5d7c-4090-90c8-919ef3b86794" providerId="ADAL" clId="{FD30FA98-F92A-437F-AE80-E2FE0CD804A6}" dt="2021-02-24T17:02:23.744" v="2930" actId="1076"/>
          <ac:picMkLst>
            <pc:docMk/>
            <pc:sldMk cId="2552445894" sldId="418"/>
            <ac:picMk id="6" creationId="{D9DA8069-C690-4DB2-AADF-E1E7A124C2E6}"/>
          </ac:picMkLst>
        </pc:picChg>
        <pc:picChg chg="add mod">
          <ac:chgData name="Radovan Malachta" userId="09cf7a69-5d7c-4090-90c8-919ef3b86794" providerId="ADAL" clId="{FD30FA98-F92A-437F-AE80-E2FE0CD804A6}" dt="2021-02-24T17:03:22.093" v="2940" actId="14100"/>
          <ac:picMkLst>
            <pc:docMk/>
            <pc:sldMk cId="2552445894" sldId="418"/>
            <ac:picMk id="7" creationId="{C4C74EF1-2BE2-431D-A096-B4D062109333}"/>
          </ac:picMkLst>
        </pc:picChg>
        <pc:picChg chg="add mod">
          <ac:chgData name="Radovan Malachta" userId="09cf7a69-5d7c-4090-90c8-919ef3b86794" providerId="ADAL" clId="{FD30FA98-F92A-437F-AE80-E2FE0CD804A6}" dt="2021-02-24T17:03:17.380" v="2938" actId="14100"/>
          <ac:picMkLst>
            <pc:docMk/>
            <pc:sldMk cId="2552445894" sldId="418"/>
            <ac:picMk id="8" creationId="{B91F0383-6394-45A3-8750-93ADC975733F}"/>
          </ac:picMkLst>
        </pc:picChg>
      </pc:sldChg>
      <pc:sldChg chg="addSp delSp modSp add">
        <pc:chgData name="Radovan Malachta" userId="09cf7a69-5d7c-4090-90c8-919ef3b86794" providerId="ADAL" clId="{FD30FA98-F92A-437F-AE80-E2FE0CD804A6}" dt="2021-02-24T18:32:52.677" v="3071" actId="122"/>
        <pc:sldMkLst>
          <pc:docMk/>
          <pc:sldMk cId="2037907922" sldId="419"/>
        </pc:sldMkLst>
        <pc:spChg chg="del">
          <ac:chgData name="Radovan Malachta" userId="09cf7a69-5d7c-4090-90c8-919ef3b86794" providerId="ADAL" clId="{FD30FA98-F92A-437F-AE80-E2FE0CD804A6}" dt="2021-02-24T18:32:10.466" v="2942"/>
          <ac:spMkLst>
            <pc:docMk/>
            <pc:sldMk cId="2037907922" sldId="419"/>
            <ac:spMk id="4" creationId="{032C7212-EEDA-4B1D-883F-1BE5CF91F8F4}"/>
          </ac:spMkLst>
        </pc:spChg>
        <pc:spChg chg="del">
          <ac:chgData name="Radovan Malachta" userId="09cf7a69-5d7c-4090-90c8-919ef3b86794" providerId="ADAL" clId="{FD30FA98-F92A-437F-AE80-E2FE0CD804A6}" dt="2021-02-24T18:32:10.466" v="2942"/>
          <ac:spMkLst>
            <pc:docMk/>
            <pc:sldMk cId="2037907922" sldId="419"/>
            <ac:spMk id="5" creationId="{2B0070C2-6974-414B-9D07-2A37581A4DFF}"/>
          </ac:spMkLst>
        </pc:spChg>
        <pc:spChg chg="add mod">
          <ac:chgData name="Radovan Malachta" userId="09cf7a69-5d7c-4090-90c8-919ef3b86794" providerId="ADAL" clId="{FD30FA98-F92A-437F-AE80-E2FE0CD804A6}" dt="2021-02-24T18:32:28.031" v="2997" actId="20577"/>
          <ac:spMkLst>
            <pc:docMk/>
            <pc:sldMk cId="2037907922" sldId="419"/>
            <ac:spMk id="6" creationId="{E3A2B128-7138-4980-8D0E-ED94DCA46CEF}"/>
          </ac:spMkLst>
        </pc:spChg>
        <pc:spChg chg="add mod">
          <ac:chgData name="Radovan Malachta" userId="09cf7a69-5d7c-4090-90c8-919ef3b86794" providerId="ADAL" clId="{FD30FA98-F92A-437F-AE80-E2FE0CD804A6}" dt="2021-02-24T18:32:52.677" v="3071" actId="122"/>
          <ac:spMkLst>
            <pc:docMk/>
            <pc:sldMk cId="2037907922" sldId="419"/>
            <ac:spMk id="7" creationId="{308C1CEC-8DE6-4C6A-A471-48A2312D4E4A}"/>
          </ac:spMkLst>
        </pc:spChg>
      </pc:sldChg>
      <pc:sldChg chg="del">
        <pc:chgData name="Radovan Malachta" userId="09cf7a69-5d7c-4090-90c8-919ef3b86794" providerId="ADAL" clId="{FD30FA98-F92A-437F-AE80-E2FE0CD804A6}" dt="2021-02-24T15:35:11.439" v="9" actId="2696"/>
        <pc:sldMkLst>
          <pc:docMk/>
          <pc:sldMk cId="2954223817" sldId="419"/>
        </pc:sldMkLst>
      </pc:sldChg>
      <pc:sldChg chg="add del">
        <pc:chgData name="Radovan Malachta" userId="09cf7a69-5d7c-4090-90c8-919ef3b86794" providerId="ADAL" clId="{FD30FA98-F92A-437F-AE80-E2FE0CD804A6}" dt="2021-02-24T18:39:00.341" v="3457" actId="2696"/>
        <pc:sldMkLst>
          <pc:docMk/>
          <pc:sldMk cId="1021061145" sldId="420"/>
        </pc:sldMkLst>
      </pc:sldChg>
      <pc:sldChg chg="del">
        <pc:chgData name="Radovan Malachta" userId="09cf7a69-5d7c-4090-90c8-919ef3b86794" providerId="ADAL" clId="{FD30FA98-F92A-437F-AE80-E2FE0CD804A6}" dt="2021-02-24T15:35:12.042" v="14" actId="2696"/>
        <pc:sldMkLst>
          <pc:docMk/>
          <pc:sldMk cId="2085539906" sldId="420"/>
        </pc:sldMkLst>
      </pc:sldChg>
      <pc:sldChg chg="del">
        <pc:chgData name="Radovan Malachta" userId="09cf7a69-5d7c-4090-90c8-919ef3b86794" providerId="ADAL" clId="{FD30FA98-F92A-437F-AE80-E2FE0CD804A6}" dt="2021-02-24T15:35:11.739" v="12" actId="2696"/>
        <pc:sldMkLst>
          <pc:docMk/>
          <pc:sldMk cId="253578573" sldId="421"/>
        </pc:sldMkLst>
      </pc:sldChg>
      <pc:sldChg chg="addSp delSp modSp add">
        <pc:chgData name="Radovan Malachta" userId="09cf7a69-5d7c-4090-90c8-919ef3b86794" providerId="ADAL" clId="{FD30FA98-F92A-437F-AE80-E2FE0CD804A6}" dt="2021-02-24T18:38:23.048" v="3455" actId="20577"/>
        <pc:sldMkLst>
          <pc:docMk/>
          <pc:sldMk cId="1691935552" sldId="421"/>
        </pc:sldMkLst>
        <pc:spChg chg="mod">
          <ac:chgData name="Radovan Malachta" userId="09cf7a69-5d7c-4090-90c8-919ef3b86794" providerId="ADAL" clId="{FD30FA98-F92A-437F-AE80-E2FE0CD804A6}" dt="2021-02-24T18:36:30.804" v="3341" actId="20577"/>
          <ac:spMkLst>
            <pc:docMk/>
            <pc:sldMk cId="1691935552" sldId="421"/>
            <ac:spMk id="4" creationId="{00000000-0000-0000-0000-000000000000}"/>
          </ac:spMkLst>
        </pc:spChg>
        <pc:spChg chg="mod">
          <ac:chgData name="Radovan Malachta" userId="09cf7a69-5d7c-4090-90c8-919ef3b86794" providerId="ADAL" clId="{FD30FA98-F92A-437F-AE80-E2FE0CD804A6}" dt="2021-02-24T18:38:23.048" v="3455" actId="20577"/>
          <ac:spMkLst>
            <pc:docMk/>
            <pc:sldMk cId="1691935552" sldId="421"/>
            <ac:spMk id="5" creationId="{00000000-0000-0000-0000-000000000000}"/>
          </ac:spMkLst>
        </pc:spChg>
        <pc:picChg chg="del">
          <ac:chgData name="Radovan Malachta" userId="09cf7a69-5d7c-4090-90c8-919ef3b86794" providerId="ADAL" clId="{FD30FA98-F92A-437F-AE80-E2FE0CD804A6}" dt="2021-02-24T18:36:56.953" v="3343" actId="478"/>
          <ac:picMkLst>
            <pc:docMk/>
            <pc:sldMk cId="1691935552" sldId="421"/>
            <ac:picMk id="6" creationId="{00000000-0000-0000-0000-000000000000}"/>
          </ac:picMkLst>
        </pc:picChg>
        <pc:picChg chg="mod">
          <ac:chgData name="Radovan Malachta" userId="09cf7a69-5d7c-4090-90c8-919ef3b86794" providerId="ADAL" clId="{FD30FA98-F92A-437F-AE80-E2FE0CD804A6}" dt="2021-02-24T18:38:17.492" v="3441" actId="1076"/>
          <ac:picMkLst>
            <pc:docMk/>
            <pc:sldMk cId="1691935552" sldId="421"/>
            <ac:picMk id="7" creationId="{00000000-0000-0000-0000-000000000000}"/>
          </ac:picMkLst>
        </pc:picChg>
        <pc:picChg chg="mod">
          <ac:chgData name="Radovan Malachta" userId="09cf7a69-5d7c-4090-90c8-919ef3b86794" providerId="ADAL" clId="{FD30FA98-F92A-437F-AE80-E2FE0CD804A6}" dt="2021-02-24T18:37:44.660" v="3403" actId="1076"/>
          <ac:picMkLst>
            <pc:docMk/>
            <pc:sldMk cId="1691935552" sldId="421"/>
            <ac:picMk id="8" creationId="{99A785EA-4D28-4073-B572-88ED65CF5FB4}"/>
          </ac:picMkLst>
        </pc:picChg>
        <pc:picChg chg="mod">
          <ac:chgData name="Radovan Malachta" userId="09cf7a69-5d7c-4090-90c8-919ef3b86794" providerId="ADAL" clId="{FD30FA98-F92A-437F-AE80-E2FE0CD804A6}" dt="2021-02-24T18:37:46.329" v="3404" actId="1076"/>
          <ac:picMkLst>
            <pc:docMk/>
            <pc:sldMk cId="1691935552" sldId="421"/>
            <ac:picMk id="9" creationId="{8E92752C-43A0-4B53-B3E0-D60797E620D5}"/>
          </ac:picMkLst>
        </pc:picChg>
        <pc:picChg chg="add mod">
          <ac:chgData name="Radovan Malachta" userId="09cf7a69-5d7c-4090-90c8-919ef3b86794" providerId="ADAL" clId="{FD30FA98-F92A-437F-AE80-E2FE0CD804A6}" dt="2021-02-24T18:38:14.107" v="3440" actId="1076"/>
          <ac:picMkLst>
            <pc:docMk/>
            <pc:sldMk cId="1691935552" sldId="421"/>
            <ac:picMk id="10" creationId="{AD5821B9-A4E0-4360-A6CC-AECABC056AA8}"/>
          </ac:picMkLst>
        </pc:picChg>
      </pc:sldChg>
      <pc:sldChg chg="addSp delSp modSp add ord">
        <pc:chgData name="Radovan Malachta" userId="09cf7a69-5d7c-4090-90c8-919ef3b86794" providerId="ADAL" clId="{FD30FA98-F92A-437F-AE80-E2FE0CD804A6}" dt="2021-02-24T18:53:43.522" v="4134"/>
        <pc:sldMkLst>
          <pc:docMk/>
          <pc:sldMk cId="2521010040" sldId="422"/>
        </pc:sldMkLst>
        <pc:spChg chg="mod">
          <ac:chgData name="Radovan Malachta" userId="09cf7a69-5d7c-4090-90c8-919ef3b86794" providerId="ADAL" clId="{FD30FA98-F92A-437F-AE80-E2FE0CD804A6}" dt="2021-02-24T18:49:16.836" v="4057" actId="122"/>
          <ac:spMkLst>
            <pc:docMk/>
            <pc:sldMk cId="2521010040" sldId="422"/>
            <ac:spMk id="4" creationId="{50BBD840-A559-4494-B9E3-D2AA5B242CE7}"/>
          </ac:spMkLst>
        </pc:spChg>
        <pc:spChg chg="del">
          <ac:chgData name="Radovan Malachta" userId="09cf7a69-5d7c-4090-90c8-919ef3b86794" providerId="ADAL" clId="{FD30FA98-F92A-437F-AE80-E2FE0CD804A6}" dt="2021-02-24T18:48:41.621" v="3975" actId="1032"/>
          <ac:spMkLst>
            <pc:docMk/>
            <pc:sldMk cId="2521010040" sldId="422"/>
            <ac:spMk id="5" creationId="{FC030AF4-F8D1-495A-9A24-75C3EFEC7A8B}"/>
          </ac:spMkLst>
        </pc:spChg>
        <pc:graphicFrameChg chg="add mod">
          <ac:chgData name="Radovan Malachta" userId="09cf7a69-5d7c-4090-90c8-919ef3b86794" providerId="ADAL" clId="{FD30FA98-F92A-437F-AE80-E2FE0CD804A6}" dt="2021-02-24T18:49:15.339" v="4056" actId="1076"/>
          <ac:graphicFrameMkLst>
            <pc:docMk/>
            <pc:sldMk cId="2521010040" sldId="422"/>
            <ac:graphicFrameMk id="6" creationId="{FDB88D86-2007-461D-BED4-6F108117070A}"/>
          </ac:graphicFrameMkLst>
        </pc:graphicFrameChg>
      </pc:sldChg>
      <pc:sldChg chg="del">
        <pc:chgData name="Radovan Malachta" userId="09cf7a69-5d7c-4090-90c8-919ef3b86794" providerId="ADAL" clId="{FD30FA98-F92A-437F-AE80-E2FE0CD804A6}" dt="2021-02-24T15:35:11.887" v="13" actId="2696"/>
        <pc:sldMkLst>
          <pc:docMk/>
          <pc:sldMk cId="4127604056" sldId="422"/>
        </pc:sldMkLst>
      </pc:sldChg>
      <pc:sldChg chg="del">
        <pc:chgData name="Radovan Malachta" userId="09cf7a69-5d7c-4090-90c8-919ef3b86794" providerId="ADAL" clId="{FD30FA98-F92A-437F-AE80-E2FE0CD804A6}" dt="2021-02-24T15:35:11.563" v="11" actId="2696"/>
        <pc:sldMkLst>
          <pc:docMk/>
          <pc:sldMk cId="513754572" sldId="423"/>
        </pc:sldMkLst>
      </pc:sldChg>
      <pc:sldChg chg="modSp add">
        <pc:chgData name="Radovan Malachta" userId="09cf7a69-5d7c-4090-90c8-919ef3b86794" providerId="ADAL" clId="{FD30FA98-F92A-437F-AE80-E2FE0CD804A6}" dt="2021-02-24T18:51:11.463" v="4107" actId="122"/>
        <pc:sldMkLst>
          <pc:docMk/>
          <pc:sldMk cId="1676367299" sldId="423"/>
        </pc:sldMkLst>
        <pc:spChg chg="mod">
          <ac:chgData name="Radovan Malachta" userId="09cf7a69-5d7c-4090-90c8-919ef3b86794" providerId="ADAL" clId="{FD30FA98-F92A-437F-AE80-E2FE0CD804A6}" dt="2021-02-24T18:51:11.463" v="4107" actId="122"/>
          <ac:spMkLst>
            <pc:docMk/>
            <pc:sldMk cId="1676367299" sldId="423"/>
            <ac:spMk id="4" creationId="{F037500B-3242-4785-A9AB-9A9108D82A5B}"/>
          </ac:spMkLst>
        </pc:spChg>
      </pc:sldChg>
      <pc:sldChg chg="modSp add">
        <pc:chgData name="Radovan Malachta" userId="09cf7a69-5d7c-4090-90c8-919ef3b86794" providerId="ADAL" clId="{FD30FA98-F92A-437F-AE80-E2FE0CD804A6}" dt="2021-02-24T19:13:17.636" v="5271" actId="1076"/>
        <pc:sldMkLst>
          <pc:docMk/>
          <pc:sldMk cId="541758214" sldId="424"/>
        </pc:sldMkLst>
        <pc:spChg chg="mod">
          <ac:chgData name="Radovan Malachta" userId="09cf7a69-5d7c-4090-90c8-919ef3b86794" providerId="ADAL" clId="{FD30FA98-F92A-437F-AE80-E2FE0CD804A6}" dt="2021-02-24T19:01:14.411" v="4455" actId="122"/>
          <ac:spMkLst>
            <pc:docMk/>
            <pc:sldMk cId="541758214" sldId="424"/>
            <ac:spMk id="4" creationId="{9107F1A4-57C1-499F-AE83-441BDB0D6958}"/>
          </ac:spMkLst>
        </pc:spChg>
        <pc:spChg chg="mod">
          <ac:chgData name="Radovan Malachta" userId="09cf7a69-5d7c-4090-90c8-919ef3b86794" providerId="ADAL" clId="{FD30FA98-F92A-437F-AE80-E2FE0CD804A6}" dt="2021-02-24T19:13:14.575" v="5270" actId="403"/>
          <ac:spMkLst>
            <pc:docMk/>
            <pc:sldMk cId="541758214" sldId="424"/>
            <ac:spMk id="5" creationId="{87EB2A6E-1AA5-43D8-A7AC-18C8163A234F}"/>
          </ac:spMkLst>
        </pc:spChg>
        <pc:picChg chg="mod">
          <ac:chgData name="Radovan Malachta" userId="09cf7a69-5d7c-4090-90c8-919ef3b86794" providerId="ADAL" clId="{FD30FA98-F92A-437F-AE80-E2FE0CD804A6}" dt="2021-02-24T19:13:17.636" v="5271" actId="1076"/>
          <ac:picMkLst>
            <pc:docMk/>
            <pc:sldMk cId="541758214" sldId="424"/>
            <ac:picMk id="6" creationId="{4761C380-91AB-49C6-9EBB-18A5FF1A5497}"/>
          </ac:picMkLst>
        </pc:picChg>
      </pc:sldChg>
      <pc:sldChg chg="del">
        <pc:chgData name="Radovan Malachta" userId="09cf7a69-5d7c-4090-90c8-919ef3b86794" providerId="ADAL" clId="{FD30FA98-F92A-437F-AE80-E2FE0CD804A6}" dt="2021-02-24T15:35:11.470" v="10" actId="2696"/>
        <pc:sldMkLst>
          <pc:docMk/>
          <pc:sldMk cId="3693896548" sldId="424"/>
        </pc:sldMkLst>
      </pc:sldChg>
      <pc:sldChg chg="modSp add">
        <pc:chgData name="Radovan Malachta" userId="09cf7a69-5d7c-4090-90c8-919ef3b86794" providerId="ADAL" clId="{FD30FA98-F92A-437F-AE80-E2FE0CD804A6}" dt="2021-02-24T19:18:15.121" v="5632" actId="20577"/>
        <pc:sldMkLst>
          <pc:docMk/>
          <pc:sldMk cId="1955745311" sldId="425"/>
        </pc:sldMkLst>
        <pc:spChg chg="mod">
          <ac:chgData name="Radovan Malachta" userId="09cf7a69-5d7c-4090-90c8-919ef3b86794" providerId="ADAL" clId="{FD30FA98-F92A-437F-AE80-E2FE0CD804A6}" dt="2021-02-24T19:01:45.572" v="4476" actId="122"/>
          <ac:spMkLst>
            <pc:docMk/>
            <pc:sldMk cId="1955745311" sldId="425"/>
            <ac:spMk id="4" creationId="{579D8267-6815-4FC4-AB16-1C40D0006EC2}"/>
          </ac:spMkLst>
        </pc:spChg>
        <pc:spChg chg="mod">
          <ac:chgData name="Radovan Malachta" userId="09cf7a69-5d7c-4090-90c8-919ef3b86794" providerId="ADAL" clId="{FD30FA98-F92A-437F-AE80-E2FE0CD804A6}" dt="2021-02-24T19:18:15.121" v="5632" actId="20577"/>
          <ac:spMkLst>
            <pc:docMk/>
            <pc:sldMk cId="1955745311" sldId="425"/>
            <ac:spMk id="5" creationId="{DF9762A2-9B2E-4303-BE2F-55DE06D07FCF}"/>
          </ac:spMkLst>
        </pc:spChg>
      </pc:sldChg>
      <pc:sldChg chg="del">
        <pc:chgData name="Radovan Malachta" userId="09cf7a69-5d7c-4090-90c8-919ef3b86794" providerId="ADAL" clId="{FD30FA98-F92A-437F-AE80-E2FE0CD804A6}" dt="2021-02-24T15:35:10.317" v="3" actId="2696"/>
        <pc:sldMkLst>
          <pc:docMk/>
          <pc:sldMk cId="2742249992" sldId="425"/>
        </pc:sldMkLst>
      </pc:sldChg>
      <pc:sldChg chg="add del">
        <pc:chgData name="Radovan Malachta" userId="09cf7a69-5d7c-4090-90c8-919ef3b86794" providerId="ADAL" clId="{FD30FA98-F92A-437F-AE80-E2FE0CD804A6}" dt="2021-02-24T19:04:14.007" v="4670" actId="2696"/>
        <pc:sldMkLst>
          <pc:docMk/>
          <pc:sldMk cId="1896175008" sldId="426"/>
        </pc:sldMkLst>
      </pc:sldChg>
      <pc:sldChg chg="modSp add">
        <pc:chgData name="Radovan Malachta" userId="09cf7a69-5d7c-4090-90c8-919ef3b86794" providerId="ADAL" clId="{FD30FA98-F92A-437F-AE80-E2FE0CD804A6}" dt="2021-02-24T19:10:37.587" v="5123" actId="20577"/>
        <pc:sldMkLst>
          <pc:docMk/>
          <pc:sldMk cId="3419466084" sldId="426"/>
        </pc:sldMkLst>
        <pc:spChg chg="mod">
          <ac:chgData name="Radovan Malachta" userId="09cf7a69-5d7c-4090-90c8-919ef3b86794" providerId="ADAL" clId="{FD30FA98-F92A-437F-AE80-E2FE0CD804A6}" dt="2021-02-24T19:07:21.258" v="4743" actId="122"/>
          <ac:spMkLst>
            <pc:docMk/>
            <pc:sldMk cId="3419466084" sldId="426"/>
            <ac:spMk id="4" creationId="{F8BE2F66-B32E-4AE2-9422-A7DE7C0A8FAA}"/>
          </ac:spMkLst>
        </pc:spChg>
        <pc:spChg chg="mod">
          <ac:chgData name="Radovan Malachta" userId="09cf7a69-5d7c-4090-90c8-919ef3b86794" providerId="ADAL" clId="{FD30FA98-F92A-437F-AE80-E2FE0CD804A6}" dt="2021-02-24T19:10:37.587" v="5123" actId="20577"/>
          <ac:spMkLst>
            <pc:docMk/>
            <pc:sldMk cId="3419466084" sldId="426"/>
            <ac:spMk id="5" creationId="{783A89CD-836A-47CE-B089-1F4F83BF59E4}"/>
          </ac:spMkLst>
        </pc:spChg>
      </pc:sldChg>
      <pc:sldChg chg="del">
        <pc:chgData name="Radovan Malachta" userId="09cf7a69-5d7c-4090-90c8-919ef3b86794" providerId="ADAL" clId="{FD30FA98-F92A-437F-AE80-E2FE0CD804A6}" dt="2021-02-24T15:35:10.465" v="4" actId="2696"/>
        <pc:sldMkLst>
          <pc:docMk/>
          <pc:sldMk cId="3839364864" sldId="426"/>
        </pc:sldMkLst>
      </pc:sldChg>
      <pc:sldChg chg="modSp add">
        <pc:chgData name="Radovan Malachta" userId="09cf7a69-5d7c-4090-90c8-919ef3b86794" providerId="ADAL" clId="{FD30FA98-F92A-437F-AE80-E2FE0CD804A6}" dt="2021-02-24T19:07:02.920" v="4732" actId="114"/>
        <pc:sldMkLst>
          <pc:docMk/>
          <pc:sldMk cId="1805444885" sldId="427"/>
        </pc:sldMkLst>
        <pc:spChg chg="mod">
          <ac:chgData name="Radovan Malachta" userId="09cf7a69-5d7c-4090-90c8-919ef3b86794" providerId="ADAL" clId="{FD30FA98-F92A-437F-AE80-E2FE0CD804A6}" dt="2021-02-24T19:07:02.920" v="4732" actId="114"/>
          <ac:spMkLst>
            <pc:docMk/>
            <pc:sldMk cId="1805444885" sldId="427"/>
            <ac:spMk id="5" creationId="{00000000-0000-0000-0000-000000000000}"/>
          </ac:spMkLst>
        </pc:spChg>
      </pc:sldChg>
      <pc:sldChg chg="addSp delSp modSp add">
        <pc:chgData name="Radovan Malachta" userId="09cf7a69-5d7c-4090-90c8-919ef3b86794" providerId="ADAL" clId="{FD30FA98-F92A-437F-AE80-E2FE0CD804A6}" dt="2021-02-24T19:11:20.978" v="5166" actId="207"/>
        <pc:sldMkLst>
          <pc:docMk/>
          <pc:sldMk cId="2786758961" sldId="428"/>
        </pc:sldMkLst>
        <pc:spChg chg="del">
          <ac:chgData name="Radovan Malachta" userId="09cf7a69-5d7c-4090-90c8-919ef3b86794" providerId="ADAL" clId="{FD30FA98-F92A-437F-AE80-E2FE0CD804A6}" dt="2021-02-24T19:10:56.214" v="5125"/>
          <ac:spMkLst>
            <pc:docMk/>
            <pc:sldMk cId="2786758961" sldId="428"/>
            <ac:spMk id="4" creationId="{92D17399-C7C2-4106-B53B-BBE825DC08E7}"/>
          </ac:spMkLst>
        </pc:spChg>
        <pc:spChg chg="del">
          <ac:chgData name="Radovan Malachta" userId="09cf7a69-5d7c-4090-90c8-919ef3b86794" providerId="ADAL" clId="{FD30FA98-F92A-437F-AE80-E2FE0CD804A6}" dt="2021-02-24T19:10:56.214" v="5125"/>
          <ac:spMkLst>
            <pc:docMk/>
            <pc:sldMk cId="2786758961" sldId="428"/>
            <ac:spMk id="5" creationId="{409805F4-BD51-494E-8A6E-98737669EA84}"/>
          </ac:spMkLst>
        </pc:spChg>
        <pc:spChg chg="add mod">
          <ac:chgData name="Radovan Malachta" userId="09cf7a69-5d7c-4090-90c8-919ef3b86794" providerId="ADAL" clId="{FD30FA98-F92A-437F-AE80-E2FE0CD804A6}" dt="2021-02-24T19:11:01.905" v="5132" actId="122"/>
          <ac:spMkLst>
            <pc:docMk/>
            <pc:sldMk cId="2786758961" sldId="428"/>
            <ac:spMk id="6" creationId="{7A1B5227-7286-4A56-9B2F-4C010950937D}"/>
          </ac:spMkLst>
        </pc:spChg>
        <pc:spChg chg="add mod">
          <ac:chgData name="Radovan Malachta" userId="09cf7a69-5d7c-4090-90c8-919ef3b86794" providerId="ADAL" clId="{FD30FA98-F92A-437F-AE80-E2FE0CD804A6}" dt="2021-02-24T19:11:20.978" v="5166" actId="207"/>
          <ac:spMkLst>
            <pc:docMk/>
            <pc:sldMk cId="2786758961" sldId="428"/>
            <ac:spMk id="7" creationId="{4B921C03-C3FE-4D3B-89CD-AF52A4763E7A}"/>
          </ac:spMkLst>
        </pc:spChg>
      </pc:sldChg>
      <pc:sldChg chg="modSp add">
        <pc:chgData name="Radovan Malachta" userId="09cf7a69-5d7c-4090-90c8-919ef3b86794" providerId="ADAL" clId="{FD30FA98-F92A-437F-AE80-E2FE0CD804A6}" dt="2021-02-24T19:15:43.269" v="5564" actId="208"/>
        <pc:sldMkLst>
          <pc:docMk/>
          <pc:sldMk cId="2966223875" sldId="429"/>
        </pc:sldMkLst>
        <pc:spChg chg="mod">
          <ac:chgData name="Radovan Malachta" userId="09cf7a69-5d7c-4090-90c8-919ef3b86794" providerId="ADAL" clId="{FD30FA98-F92A-437F-AE80-E2FE0CD804A6}" dt="2021-02-24T19:14:22.554" v="5347" actId="114"/>
          <ac:spMkLst>
            <pc:docMk/>
            <pc:sldMk cId="2966223875" sldId="429"/>
            <ac:spMk id="4" creationId="{DF35D724-00AB-4143-AE9A-61C324B77FB1}"/>
          </ac:spMkLst>
        </pc:spChg>
        <pc:spChg chg="mod">
          <ac:chgData name="Radovan Malachta" userId="09cf7a69-5d7c-4090-90c8-919ef3b86794" providerId="ADAL" clId="{FD30FA98-F92A-437F-AE80-E2FE0CD804A6}" dt="2021-02-24T19:15:43.269" v="5564" actId="208"/>
          <ac:spMkLst>
            <pc:docMk/>
            <pc:sldMk cId="2966223875" sldId="429"/>
            <ac:spMk id="5" creationId="{041A1453-8B67-467D-A566-31213C4BB3DA}"/>
          </ac:spMkLst>
        </pc:spChg>
      </pc:sldChg>
      <pc:sldChg chg="modSp add">
        <pc:chgData name="Radovan Malachta" userId="09cf7a69-5d7c-4090-90c8-919ef3b86794" providerId="ADAL" clId="{FD30FA98-F92A-437F-AE80-E2FE0CD804A6}" dt="2021-02-24T19:15:53.330" v="5565" actId="20577"/>
        <pc:sldMkLst>
          <pc:docMk/>
          <pc:sldMk cId="2409991160" sldId="430"/>
        </pc:sldMkLst>
        <pc:spChg chg="mod">
          <ac:chgData name="Radovan Malachta" userId="09cf7a69-5d7c-4090-90c8-919ef3b86794" providerId="ADAL" clId="{FD30FA98-F92A-437F-AE80-E2FE0CD804A6}" dt="2021-02-24T19:15:53.330" v="5565" actId="20577"/>
          <ac:spMkLst>
            <pc:docMk/>
            <pc:sldMk cId="2409991160" sldId="430"/>
            <ac:spMk id="4" creationId="{DF35D724-00AB-4143-AE9A-61C324B77FB1}"/>
          </ac:spMkLst>
        </pc:spChg>
        <pc:spChg chg="mod">
          <ac:chgData name="Radovan Malachta" userId="09cf7a69-5d7c-4090-90c8-919ef3b86794" providerId="ADAL" clId="{FD30FA98-F92A-437F-AE80-E2FE0CD804A6}" dt="2021-02-24T19:15:39.713" v="5563" actId="208"/>
          <ac:spMkLst>
            <pc:docMk/>
            <pc:sldMk cId="2409991160" sldId="430"/>
            <ac:spMk id="5" creationId="{041A1453-8B67-467D-A566-31213C4BB3DA}"/>
          </ac:spMkLst>
        </pc:spChg>
      </pc:sldChg>
    </pc:docChg>
  </pc:docChgLst>
  <pc:docChgLst>
    <pc:chgData name="Radovan Malachta" userId="09cf7a69-5d7c-4090-90c8-919ef3b86794" providerId="ADAL" clId="{26D53AF6-6DB2-47B9-BD32-7E825AF4ACA0}"/>
    <pc:docChg chg="undo custSel addSld delSld modSld">
      <pc:chgData name="Radovan Malachta" userId="09cf7a69-5d7c-4090-90c8-919ef3b86794" providerId="ADAL" clId="{26D53AF6-6DB2-47B9-BD32-7E825AF4ACA0}" dt="2021-02-24T22:04:47.787" v="890" actId="2696"/>
      <pc:docMkLst>
        <pc:docMk/>
      </pc:docMkLst>
      <pc:sldChg chg="del">
        <pc:chgData name="Radovan Malachta" userId="09cf7a69-5d7c-4090-90c8-919ef3b86794" providerId="ADAL" clId="{26D53AF6-6DB2-47B9-BD32-7E825AF4ACA0}" dt="2021-02-24T19:51:56.633" v="10" actId="2696"/>
        <pc:sldMkLst>
          <pc:docMk/>
          <pc:sldMk cId="3221367077" sldId="258"/>
        </pc:sldMkLst>
      </pc:sldChg>
      <pc:sldChg chg="del">
        <pc:chgData name="Radovan Malachta" userId="09cf7a69-5d7c-4090-90c8-919ef3b86794" providerId="ADAL" clId="{26D53AF6-6DB2-47B9-BD32-7E825AF4ACA0}" dt="2021-02-24T19:51:56.101" v="6" actId="2696"/>
        <pc:sldMkLst>
          <pc:docMk/>
          <pc:sldMk cId="3285428089" sldId="259"/>
        </pc:sldMkLst>
      </pc:sldChg>
      <pc:sldChg chg="del">
        <pc:chgData name="Radovan Malachta" userId="09cf7a69-5d7c-4090-90c8-919ef3b86794" providerId="ADAL" clId="{26D53AF6-6DB2-47B9-BD32-7E825AF4ACA0}" dt="2021-02-24T19:51:55.330" v="0" actId="2696"/>
        <pc:sldMkLst>
          <pc:docMk/>
          <pc:sldMk cId="1449536257" sldId="260"/>
        </pc:sldMkLst>
      </pc:sldChg>
      <pc:sldChg chg="modSp add">
        <pc:chgData name="Radovan Malachta" userId="09cf7a69-5d7c-4090-90c8-919ef3b86794" providerId="ADAL" clId="{26D53AF6-6DB2-47B9-BD32-7E825AF4ACA0}" dt="2021-02-24T19:54:15.113" v="138" actId="20577"/>
        <pc:sldMkLst>
          <pc:docMk/>
          <pc:sldMk cId="3521415956" sldId="260"/>
        </pc:sldMkLst>
        <pc:spChg chg="mod">
          <ac:chgData name="Radovan Malachta" userId="09cf7a69-5d7c-4090-90c8-919ef3b86794" providerId="ADAL" clId="{26D53AF6-6DB2-47B9-BD32-7E825AF4ACA0}" dt="2021-02-24T19:54:15.113" v="138" actId="20577"/>
          <ac:spMkLst>
            <pc:docMk/>
            <pc:sldMk cId="3521415956" sldId="260"/>
            <ac:spMk id="6" creationId="{00000000-0000-0000-0000-000000000000}"/>
          </ac:spMkLst>
        </pc:spChg>
      </pc:sldChg>
      <pc:sldChg chg="modSp add">
        <pc:chgData name="Radovan Malachta" userId="09cf7a69-5d7c-4090-90c8-919ef3b86794" providerId="ADAL" clId="{26D53AF6-6DB2-47B9-BD32-7E825AF4ACA0}" dt="2021-02-24T21:34:34.299" v="743" actId="20577"/>
        <pc:sldMkLst>
          <pc:docMk/>
          <pc:sldMk cId="2718458993" sldId="261"/>
        </pc:sldMkLst>
        <pc:spChg chg="mod">
          <ac:chgData name="Radovan Malachta" userId="09cf7a69-5d7c-4090-90c8-919ef3b86794" providerId="ADAL" clId="{26D53AF6-6DB2-47B9-BD32-7E825AF4ACA0}" dt="2021-02-24T21:34:34.299" v="743" actId="20577"/>
          <ac:spMkLst>
            <pc:docMk/>
            <pc:sldMk cId="2718458993" sldId="261"/>
            <ac:spMk id="6" creationId="{00000000-0000-0000-0000-000000000000}"/>
          </ac:spMkLst>
        </pc:spChg>
      </pc:sldChg>
      <pc:sldChg chg="modSp add">
        <pc:chgData name="Radovan Malachta" userId="09cf7a69-5d7c-4090-90c8-919ef3b86794" providerId="ADAL" clId="{26D53AF6-6DB2-47B9-BD32-7E825AF4ACA0}" dt="2021-02-24T21:18:45.174" v="735" actId="14100"/>
        <pc:sldMkLst>
          <pc:docMk/>
          <pc:sldMk cId="2068859360" sldId="262"/>
        </pc:sldMkLst>
        <pc:spChg chg="mod">
          <ac:chgData name="Radovan Malachta" userId="09cf7a69-5d7c-4090-90c8-919ef3b86794" providerId="ADAL" clId="{26D53AF6-6DB2-47B9-BD32-7E825AF4ACA0}" dt="2021-02-24T21:18:45.174" v="735" actId="14100"/>
          <ac:spMkLst>
            <pc:docMk/>
            <pc:sldMk cId="2068859360" sldId="262"/>
            <ac:spMk id="5" creationId="{00000000-0000-0000-0000-000000000000}"/>
          </ac:spMkLst>
        </pc:spChg>
        <pc:spChg chg="mod">
          <ac:chgData name="Radovan Malachta" userId="09cf7a69-5d7c-4090-90c8-919ef3b86794" providerId="ADAL" clId="{26D53AF6-6DB2-47B9-BD32-7E825AF4ACA0}" dt="2021-02-24T21:18:42.536" v="734" actId="1076"/>
          <ac:spMkLst>
            <pc:docMk/>
            <pc:sldMk cId="2068859360" sldId="262"/>
            <ac:spMk id="6" creationId="{85C307EF-FFE7-4E9F-A401-06E54E78D59B}"/>
          </ac:spMkLst>
        </pc:spChg>
      </pc:sldChg>
      <pc:sldChg chg="del">
        <pc:chgData name="Radovan Malachta" userId="09cf7a69-5d7c-4090-90c8-919ef3b86794" providerId="ADAL" clId="{26D53AF6-6DB2-47B9-BD32-7E825AF4ACA0}" dt="2021-02-24T19:51:56.239" v="7" actId="2696"/>
        <pc:sldMkLst>
          <pc:docMk/>
          <pc:sldMk cId="1922223013" sldId="263"/>
        </pc:sldMkLst>
      </pc:sldChg>
      <pc:sldChg chg="delSp modSp add">
        <pc:chgData name="Radovan Malachta" userId="09cf7a69-5d7c-4090-90c8-919ef3b86794" providerId="ADAL" clId="{26D53AF6-6DB2-47B9-BD32-7E825AF4ACA0}" dt="2021-02-24T21:55:23.442" v="841" actId="478"/>
        <pc:sldMkLst>
          <pc:docMk/>
          <pc:sldMk cId="3590471269" sldId="263"/>
        </pc:sldMkLst>
        <pc:spChg chg="del mod">
          <ac:chgData name="Radovan Malachta" userId="09cf7a69-5d7c-4090-90c8-919ef3b86794" providerId="ADAL" clId="{26D53AF6-6DB2-47B9-BD32-7E825AF4ACA0}" dt="2021-02-24T21:55:23.442" v="841" actId="478"/>
          <ac:spMkLst>
            <pc:docMk/>
            <pc:sldMk cId="3590471269" sldId="263"/>
            <ac:spMk id="5" creationId="{70F25B91-F80B-4373-ABCB-3A7BD27C506F}"/>
          </ac:spMkLst>
        </pc:spChg>
      </pc:sldChg>
      <pc:sldChg chg="add">
        <pc:chgData name="Radovan Malachta" userId="09cf7a69-5d7c-4090-90c8-919ef3b86794" providerId="ADAL" clId="{26D53AF6-6DB2-47B9-BD32-7E825AF4ACA0}" dt="2021-02-24T21:17:13.338" v="713"/>
        <pc:sldMkLst>
          <pc:docMk/>
          <pc:sldMk cId="1755079056" sldId="264"/>
        </pc:sldMkLst>
      </pc:sldChg>
      <pc:sldChg chg="del">
        <pc:chgData name="Radovan Malachta" userId="09cf7a69-5d7c-4090-90c8-919ef3b86794" providerId="ADAL" clId="{26D53AF6-6DB2-47B9-BD32-7E825AF4ACA0}" dt="2021-02-24T19:51:56.386" v="8" actId="2696"/>
        <pc:sldMkLst>
          <pc:docMk/>
          <pc:sldMk cId="3782876739" sldId="264"/>
        </pc:sldMkLst>
      </pc:sldChg>
      <pc:sldChg chg="del">
        <pc:chgData name="Radovan Malachta" userId="09cf7a69-5d7c-4090-90c8-919ef3b86794" providerId="ADAL" clId="{26D53AF6-6DB2-47B9-BD32-7E825AF4ACA0}" dt="2021-02-24T19:51:56.501" v="9" actId="2696"/>
        <pc:sldMkLst>
          <pc:docMk/>
          <pc:sldMk cId="81265040" sldId="265"/>
        </pc:sldMkLst>
      </pc:sldChg>
      <pc:sldChg chg="del">
        <pc:chgData name="Radovan Malachta" userId="09cf7a69-5d7c-4090-90c8-919ef3b86794" providerId="ADAL" clId="{26D53AF6-6DB2-47B9-BD32-7E825AF4ACA0}" dt="2021-02-24T19:51:56.787" v="11" actId="2696"/>
        <pc:sldMkLst>
          <pc:docMk/>
          <pc:sldMk cId="1154649717" sldId="267"/>
        </pc:sldMkLst>
      </pc:sldChg>
      <pc:sldChg chg="modSp add">
        <pc:chgData name="Radovan Malachta" userId="09cf7a69-5d7c-4090-90c8-919ef3b86794" providerId="ADAL" clId="{26D53AF6-6DB2-47B9-BD32-7E825AF4ACA0}" dt="2021-02-24T21:17:24.889" v="717" actId="14100"/>
        <pc:sldMkLst>
          <pc:docMk/>
          <pc:sldMk cId="3869095627" sldId="271"/>
        </pc:sldMkLst>
        <pc:spChg chg="mod">
          <ac:chgData name="Radovan Malachta" userId="09cf7a69-5d7c-4090-90c8-919ef3b86794" providerId="ADAL" clId="{26D53AF6-6DB2-47B9-BD32-7E825AF4ACA0}" dt="2021-02-24T21:17:24.889" v="717" actId="14100"/>
          <ac:spMkLst>
            <pc:docMk/>
            <pc:sldMk cId="3869095627" sldId="271"/>
            <ac:spMk id="6" creationId="{00000000-0000-0000-0000-000000000000}"/>
          </ac:spMkLst>
        </pc:spChg>
      </pc:sldChg>
      <pc:sldChg chg="del">
        <pc:chgData name="Radovan Malachta" userId="09cf7a69-5d7c-4090-90c8-919ef3b86794" providerId="ADAL" clId="{26D53AF6-6DB2-47B9-BD32-7E825AF4ACA0}" dt="2021-02-24T19:51:55.469" v="1" actId="2696"/>
        <pc:sldMkLst>
          <pc:docMk/>
          <pc:sldMk cId="1483016508" sldId="273"/>
        </pc:sldMkLst>
      </pc:sldChg>
      <pc:sldChg chg="del">
        <pc:chgData name="Radovan Malachta" userId="09cf7a69-5d7c-4090-90c8-919ef3b86794" providerId="ADAL" clId="{26D53AF6-6DB2-47B9-BD32-7E825AF4ACA0}" dt="2021-02-24T19:51:55.615" v="2" actId="2696"/>
        <pc:sldMkLst>
          <pc:docMk/>
          <pc:sldMk cId="4073919028" sldId="274"/>
        </pc:sldMkLst>
      </pc:sldChg>
      <pc:sldChg chg="add">
        <pc:chgData name="Radovan Malachta" userId="09cf7a69-5d7c-4090-90c8-919ef3b86794" providerId="ADAL" clId="{26D53AF6-6DB2-47B9-BD32-7E825AF4ACA0}" dt="2021-02-24T21:34:17.283" v="736"/>
        <pc:sldMkLst>
          <pc:docMk/>
          <pc:sldMk cId="2308076138" sldId="275"/>
        </pc:sldMkLst>
      </pc:sldChg>
      <pc:sldChg chg="del">
        <pc:chgData name="Radovan Malachta" userId="09cf7a69-5d7c-4090-90c8-919ef3b86794" providerId="ADAL" clId="{26D53AF6-6DB2-47B9-BD32-7E825AF4ACA0}" dt="2021-02-24T19:51:55.738" v="3" actId="2696"/>
        <pc:sldMkLst>
          <pc:docMk/>
          <pc:sldMk cId="524004945" sldId="276"/>
        </pc:sldMkLst>
      </pc:sldChg>
      <pc:sldChg chg="del">
        <pc:chgData name="Radovan Malachta" userId="09cf7a69-5d7c-4090-90c8-919ef3b86794" providerId="ADAL" clId="{26D53AF6-6DB2-47B9-BD32-7E825AF4ACA0}" dt="2021-02-24T19:51:55.853" v="4" actId="2696"/>
        <pc:sldMkLst>
          <pc:docMk/>
          <pc:sldMk cId="1217790398" sldId="277"/>
        </pc:sldMkLst>
      </pc:sldChg>
      <pc:sldChg chg="del">
        <pc:chgData name="Radovan Malachta" userId="09cf7a69-5d7c-4090-90c8-919ef3b86794" providerId="ADAL" clId="{26D53AF6-6DB2-47B9-BD32-7E825AF4ACA0}" dt="2021-02-24T19:51:57.773" v="18" actId="2696"/>
        <pc:sldMkLst>
          <pc:docMk/>
          <pc:sldMk cId="4173435177" sldId="278"/>
        </pc:sldMkLst>
      </pc:sldChg>
      <pc:sldChg chg="modSp add">
        <pc:chgData name="Radovan Malachta" userId="09cf7a69-5d7c-4090-90c8-919ef3b86794" providerId="ADAL" clId="{26D53AF6-6DB2-47B9-BD32-7E825AF4ACA0}" dt="2021-02-24T21:57:30.546" v="863" actId="14100"/>
        <pc:sldMkLst>
          <pc:docMk/>
          <pc:sldMk cId="2260348538" sldId="279"/>
        </pc:sldMkLst>
        <pc:spChg chg="mod">
          <ac:chgData name="Radovan Malachta" userId="09cf7a69-5d7c-4090-90c8-919ef3b86794" providerId="ADAL" clId="{26D53AF6-6DB2-47B9-BD32-7E825AF4ACA0}" dt="2021-02-24T21:57:30.546" v="863" actId="14100"/>
          <ac:spMkLst>
            <pc:docMk/>
            <pc:sldMk cId="2260348538" sldId="279"/>
            <ac:spMk id="6" creationId="{00000000-0000-0000-0000-000000000000}"/>
          </ac:spMkLst>
        </pc:spChg>
      </pc:sldChg>
      <pc:sldChg chg="add">
        <pc:chgData name="Radovan Malachta" userId="09cf7a69-5d7c-4090-90c8-919ef3b86794" providerId="ADAL" clId="{26D53AF6-6DB2-47B9-BD32-7E825AF4ACA0}" dt="2021-02-24T21:34:17.283" v="736"/>
        <pc:sldMkLst>
          <pc:docMk/>
          <pc:sldMk cId="2534390590" sldId="280"/>
        </pc:sldMkLst>
      </pc:sldChg>
      <pc:sldChg chg="del">
        <pc:chgData name="Radovan Malachta" userId="09cf7a69-5d7c-4090-90c8-919ef3b86794" providerId="ADAL" clId="{26D53AF6-6DB2-47B9-BD32-7E825AF4ACA0}" dt="2021-02-24T19:51:58.359" v="22" actId="2696"/>
        <pc:sldMkLst>
          <pc:docMk/>
          <pc:sldMk cId="1315691027" sldId="281"/>
        </pc:sldMkLst>
      </pc:sldChg>
      <pc:sldChg chg="del">
        <pc:chgData name="Radovan Malachta" userId="09cf7a69-5d7c-4090-90c8-919ef3b86794" providerId="ADAL" clId="{26D53AF6-6DB2-47B9-BD32-7E825AF4ACA0}" dt="2021-02-24T19:51:58.506" v="23" actId="2696"/>
        <pc:sldMkLst>
          <pc:docMk/>
          <pc:sldMk cId="1279275572" sldId="282"/>
        </pc:sldMkLst>
      </pc:sldChg>
      <pc:sldChg chg="del">
        <pc:chgData name="Radovan Malachta" userId="09cf7a69-5d7c-4090-90c8-919ef3b86794" providerId="ADAL" clId="{26D53AF6-6DB2-47B9-BD32-7E825AF4ACA0}" dt="2021-02-24T19:51:58.675" v="24" actId="2696"/>
        <pc:sldMkLst>
          <pc:docMk/>
          <pc:sldMk cId="3912207528" sldId="285"/>
        </pc:sldMkLst>
      </pc:sldChg>
      <pc:sldChg chg="del">
        <pc:chgData name="Radovan Malachta" userId="09cf7a69-5d7c-4090-90c8-919ef3b86794" providerId="ADAL" clId="{26D53AF6-6DB2-47B9-BD32-7E825AF4ACA0}" dt="2021-02-24T19:51:58.806" v="25" actId="2696"/>
        <pc:sldMkLst>
          <pc:docMk/>
          <pc:sldMk cId="3822284690" sldId="286"/>
        </pc:sldMkLst>
      </pc:sldChg>
      <pc:sldChg chg="del">
        <pc:chgData name="Radovan Malachta" userId="09cf7a69-5d7c-4090-90c8-919ef3b86794" providerId="ADAL" clId="{26D53AF6-6DB2-47B9-BD32-7E825AF4ACA0}" dt="2021-02-24T19:51:59.610" v="26" actId="2696"/>
        <pc:sldMkLst>
          <pc:docMk/>
          <pc:sldMk cId="152515376" sldId="287"/>
        </pc:sldMkLst>
      </pc:sldChg>
      <pc:sldChg chg="del">
        <pc:chgData name="Radovan Malachta" userId="09cf7a69-5d7c-4090-90c8-919ef3b86794" providerId="ADAL" clId="{26D53AF6-6DB2-47B9-BD32-7E825AF4ACA0}" dt="2021-02-24T19:51:57.920" v="19" actId="2696"/>
        <pc:sldMkLst>
          <pc:docMk/>
          <pc:sldMk cId="2469942622" sldId="288"/>
        </pc:sldMkLst>
      </pc:sldChg>
      <pc:sldChg chg="del">
        <pc:chgData name="Radovan Malachta" userId="09cf7a69-5d7c-4090-90c8-919ef3b86794" providerId="ADAL" clId="{26D53AF6-6DB2-47B9-BD32-7E825AF4ACA0}" dt="2021-02-24T19:51:58.074" v="20" actId="2696"/>
        <pc:sldMkLst>
          <pc:docMk/>
          <pc:sldMk cId="4286408819" sldId="289"/>
        </pc:sldMkLst>
      </pc:sldChg>
      <pc:sldChg chg="del">
        <pc:chgData name="Radovan Malachta" userId="09cf7a69-5d7c-4090-90c8-919ef3b86794" providerId="ADAL" clId="{26D53AF6-6DB2-47B9-BD32-7E825AF4ACA0}" dt="2021-02-24T19:51:58.205" v="21" actId="2696"/>
        <pc:sldMkLst>
          <pc:docMk/>
          <pc:sldMk cId="1513733458" sldId="290"/>
        </pc:sldMkLst>
      </pc:sldChg>
      <pc:sldChg chg="add">
        <pc:chgData name="Radovan Malachta" userId="09cf7a69-5d7c-4090-90c8-919ef3b86794" providerId="ADAL" clId="{26D53AF6-6DB2-47B9-BD32-7E825AF4ACA0}" dt="2021-02-24T21:34:17.283" v="736"/>
        <pc:sldMkLst>
          <pc:docMk/>
          <pc:sldMk cId="1809772297" sldId="291"/>
        </pc:sldMkLst>
      </pc:sldChg>
      <pc:sldChg chg="add">
        <pc:chgData name="Radovan Malachta" userId="09cf7a69-5d7c-4090-90c8-919ef3b86794" providerId="ADAL" clId="{26D53AF6-6DB2-47B9-BD32-7E825AF4ACA0}" dt="2021-02-24T21:34:17.283" v="736"/>
        <pc:sldMkLst>
          <pc:docMk/>
          <pc:sldMk cId="3121733118" sldId="292"/>
        </pc:sldMkLst>
      </pc:sldChg>
      <pc:sldChg chg="add">
        <pc:chgData name="Radovan Malachta" userId="09cf7a69-5d7c-4090-90c8-919ef3b86794" providerId="ADAL" clId="{26D53AF6-6DB2-47B9-BD32-7E825AF4ACA0}" dt="2021-02-24T20:55:50.498" v="288"/>
        <pc:sldMkLst>
          <pc:docMk/>
          <pc:sldMk cId="3223627714" sldId="293"/>
        </pc:sldMkLst>
      </pc:sldChg>
      <pc:sldChg chg="add">
        <pc:chgData name="Radovan Malachta" userId="09cf7a69-5d7c-4090-90c8-919ef3b86794" providerId="ADAL" clId="{26D53AF6-6DB2-47B9-BD32-7E825AF4ACA0}" dt="2021-02-24T20:55:50.498" v="288"/>
        <pc:sldMkLst>
          <pc:docMk/>
          <pc:sldMk cId="2140809505" sldId="294"/>
        </pc:sldMkLst>
      </pc:sldChg>
      <pc:sldChg chg="add del">
        <pc:chgData name="Radovan Malachta" userId="09cf7a69-5d7c-4090-90c8-919ef3b86794" providerId="ADAL" clId="{26D53AF6-6DB2-47B9-BD32-7E825AF4ACA0}" dt="2021-02-24T21:03:40.317" v="533" actId="2696"/>
        <pc:sldMkLst>
          <pc:docMk/>
          <pc:sldMk cId="606948516" sldId="295"/>
        </pc:sldMkLst>
      </pc:sldChg>
      <pc:sldChg chg="modSp add">
        <pc:chgData name="Radovan Malachta" userId="09cf7a69-5d7c-4090-90c8-919ef3b86794" providerId="ADAL" clId="{26D53AF6-6DB2-47B9-BD32-7E825AF4ACA0}" dt="2021-02-24T21:51:17.019" v="802" actId="20577"/>
        <pc:sldMkLst>
          <pc:docMk/>
          <pc:sldMk cId="3202001856" sldId="296"/>
        </pc:sldMkLst>
        <pc:spChg chg="mod">
          <ac:chgData name="Radovan Malachta" userId="09cf7a69-5d7c-4090-90c8-919ef3b86794" providerId="ADAL" clId="{26D53AF6-6DB2-47B9-BD32-7E825AF4ACA0}" dt="2021-02-24T21:51:17.019" v="802" actId="20577"/>
          <ac:spMkLst>
            <pc:docMk/>
            <pc:sldMk cId="3202001856" sldId="296"/>
            <ac:spMk id="5" creationId="{00000000-0000-0000-0000-000000000000}"/>
          </ac:spMkLst>
        </pc:spChg>
      </pc:sldChg>
      <pc:sldChg chg="add">
        <pc:chgData name="Radovan Malachta" userId="09cf7a69-5d7c-4090-90c8-919ef3b86794" providerId="ADAL" clId="{26D53AF6-6DB2-47B9-BD32-7E825AF4ACA0}" dt="2021-02-24T19:52:57.863" v="27"/>
        <pc:sldMkLst>
          <pc:docMk/>
          <pc:sldMk cId="1484634703" sldId="298"/>
        </pc:sldMkLst>
      </pc:sldChg>
      <pc:sldChg chg="modSp add">
        <pc:chgData name="Radovan Malachta" userId="09cf7a69-5d7c-4090-90c8-919ef3b86794" providerId="ADAL" clId="{26D53AF6-6DB2-47B9-BD32-7E825AF4ACA0}" dt="2021-02-24T21:51:33.534" v="803" actId="20577"/>
        <pc:sldMkLst>
          <pc:docMk/>
          <pc:sldMk cId="3109041811" sldId="299"/>
        </pc:sldMkLst>
        <pc:spChg chg="mod">
          <ac:chgData name="Radovan Malachta" userId="09cf7a69-5d7c-4090-90c8-919ef3b86794" providerId="ADAL" clId="{26D53AF6-6DB2-47B9-BD32-7E825AF4ACA0}" dt="2021-02-24T21:51:33.534" v="803" actId="20577"/>
          <ac:spMkLst>
            <pc:docMk/>
            <pc:sldMk cId="3109041811" sldId="299"/>
            <ac:spMk id="5" creationId="{00000000-0000-0000-0000-000000000000}"/>
          </ac:spMkLst>
        </pc:spChg>
      </pc:sldChg>
      <pc:sldChg chg="add">
        <pc:chgData name="Radovan Malachta" userId="09cf7a69-5d7c-4090-90c8-919ef3b86794" providerId="ADAL" clId="{26D53AF6-6DB2-47B9-BD32-7E825AF4ACA0}" dt="2021-02-24T19:52:57.863" v="27"/>
        <pc:sldMkLst>
          <pc:docMk/>
          <pc:sldMk cId="2844173126" sldId="300"/>
        </pc:sldMkLst>
      </pc:sldChg>
      <pc:sldChg chg="modSp add">
        <pc:chgData name="Radovan Malachta" userId="09cf7a69-5d7c-4090-90c8-919ef3b86794" providerId="ADAL" clId="{26D53AF6-6DB2-47B9-BD32-7E825AF4ACA0}" dt="2021-02-24T21:50:54.153" v="801" actId="14100"/>
        <pc:sldMkLst>
          <pc:docMk/>
          <pc:sldMk cId="2266950454" sldId="301"/>
        </pc:sldMkLst>
        <pc:spChg chg="mod">
          <ac:chgData name="Radovan Malachta" userId="09cf7a69-5d7c-4090-90c8-919ef3b86794" providerId="ADAL" clId="{26D53AF6-6DB2-47B9-BD32-7E825AF4ACA0}" dt="2021-02-24T21:50:54.153" v="801" actId="14100"/>
          <ac:spMkLst>
            <pc:docMk/>
            <pc:sldMk cId="2266950454" sldId="301"/>
            <ac:spMk id="6" creationId="{00000000-0000-0000-0000-000000000000}"/>
          </ac:spMkLst>
        </pc:spChg>
      </pc:sldChg>
      <pc:sldChg chg="delSp modSp add">
        <pc:chgData name="Radovan Malachta" userId="09cf7a69-5d7c-4090-90c8-919ef3b86794" providerId="ADAL" clId="{26D53AF6-6DB2-47B9-BD32-7E825AF4ACA0}" dt="2021-02-24T19:55:59.538" v="140" actId="478"/>
        <pc:sldMkLst>
          <pc:docMk/>
          <pc:sldMk cId="2178124081" sldId="302"/>
        </pc:sldMkLst>
        <pc:spChg chg="del mod">
          <ac:chgData name="Radovan Malachta" userId="09cf7a69-5d7c-4090-90c8-919ef3b86794" providerId="ADAL" clId="{26D53AF6-6DB2-47B9-BD32-7E825AF4ACA0}" dt="2021-02-24T19:55:59.538" v="140" actId="478"/>
          <ac:spMkLst>
            <pc:docMk/>
            <pc:sldMk cId="2178124081" sldId="302"/>
            <ac:spMk id="4" creationId="{57D993BE-32BC-4956-926D-7C77C56037CF}"/>
          </ac:spMkLst>
        </pc:spChg>
      </pc:sldChg>
      <pc:sldChg chg="add">
        <pc:chgData name="Radovan Malachta" userId="09cf7a69-5d7c-4090-90c8-919ef3b86794" providerId="ADAL" clId="{26D53AF6-6DB2-47B9-BD32-7E825AF4ACA0}" dt="2021-02-24T21:34:17.283" v="736"/>
        <pc:sldMkLst>
          <pc:docMk/>
          <pc:sldMk cId="2561254774" sldId="303"/>
        </pc:sldMkLst>
      </pc:sldChg>
      <pc:sldChg chg="del">
        <pc:chgData name="Radovan Malachta" userId="09cf7a69-5d7c-4090-90c8-919ef3b86794" providerId="ADAL" clId="{26D53AF6-6DB2-47B9-BD32-7E825AF4ACA0}" dt="2021-02-24T19:51:56.918" v="12" actId="2696"/>
        <pc:sldMkLst>
          <pc:docMk/>
          <pc:sldMk cId="3544984288" sldId="305"/>
        </pc:sldMkLst>
      </pc:sldChg>
      <pc:sldChg chg="del">
        <pc:chgData name="Radovan Malachta" userId="09cf7a69-5d7c-4090-90c8-919ef3b86794" providerId="ADAL" clId="{26D53AF6-6DB2-47B9-BD32-7E825AF4ACA0}" dt="2021-02-24T19:51:57.026" v="13" actId="2696"/>
        <pc:sldMkLst>
          <pc:docMk/>
          <pc:sldMk cId="4157839487" sldId="306"/>
        </pc:sldMkLst>
      </pc:sldChg>
      <pc:sldChg chg="del">
        <pc:chgData name="Radovan Malachta" userId="09cf7a69-5d7c-4090-90c8-919ef3b86794" providerId="ADAL" clId="{26D53AF6-6DB2-47B9-BD32-7E825AF4ACA0}" dt="2021-02-24T19:51:57.173" v="14" actId="2696"/>
        <pc:sldMkLst>
          <pc:docMk/>
          <pc:sldMk cId="2788874473" sldId="307"/>
        </pc:sldMkLst>
      </pc:sldChg>
      <pc:sldChg chg="del">
        <pc:chgData name="Radovan Malachta" userId="09cf7a69-5d7c-4090-90c8-919ef3b86794" providerId="ADAL" clId="{26D53AF6-6DB2-47B9-BD32-7E825AF4ACA0}" dt="2021-02-24T19:51:57.303" v="15" actId="2696"/>
        <pc:sldMkLst>
          <pc:docMk/>
          <pc:sldMk cId="2482105939" sldId="308"/>
        </pc:sldMkLst>
      </pc:sldChg>
      <pc:sldChg chg="del">
        <pc:chgData name="Radovan Malachta" userId="09cf7a69-5d7c-4090-90c8-919ef3b86794" providerId="ADAL" clId="{26D53AF6-6DB2-47B9-BD32-7E825AF4ACA0}" dt="2021-02-24T19:51:57.456" v="16" actId="2696"/>
        <pc:sldMkLst>
          <pc:docMk/>
          <pc:sldMk cId="2113624744" sldId="310"/>
        </pc:sldMkLst>
      </pc:sldChg>
      <pc:sldChg chg="add del">
        <pc:chgData name="Radovan Malachta" userId="09cf7a69-5d7c-4090-90c8-919ef3b86794" providerId="ADAL" clId="{26D53AF6-6DB2-47B9-BD32-7E825AF4ACA0}" dt="2021-02-24T20:58:39.207" v="341" actId="2696"/>
        <pc:sldMkLst>
          <pc:docMk/>
          <pc:sldMk cId="928998646" sldId="311"/>
        </pc:sldMkLst>
      </pc:sldChg>
      <pc:sldChg chg="add del">
        <pc:chgData name="Radovan Malachta" userId="09cf7a69-5d7c-4090-90c8-919ef3b86794" providerId="ADAL" clId="{26D53AF6-6DB2-47B9-BD32-7E825AF4ACA0}" dt="2021-02-24T20:58:53.733" v="342" actId="2696"/>
        <pc:sldMkLst>
          <pc:docMk/>
          <pc:sldMk cId="560135242" sldId="312"/>
        </pc:sldMkLst>
      </pc:sldChg>
      <pc:sldChg chg="add del">
        <pc:chgData name="Radovan Malachta" userId="09cf7a69-5d7c-4090-90c8-919ef3b86794" providerId="ADAL" clId="{26D53AF6-6DB2-47B9-BD32-7E825AF4ACA0}" dt="2021-02-24T20:58:55.623" v="343" actId="2696"/>
        <pc:sldMkLst>
          <pc:docMk/>
          <pc:sldMk cId="139076083" sldId="313"/>
        </pc:sldMkLst>
      </pc:sldChg>
      <pc:sldChg chg="add del">
        <pc:chgData name="Radovan Malachta" userId="09cf7a69-5d7c-4090-90c8-919ef3b86794" providerId="ADAL" clId="{26D53AF6-6DB2-47B9-BD32-7E825AF4ACA0}" dt="2021-02-24T20:59:09.571" v="344" actId="2696"/>
        <pc:sldMkLst>
          <pc:docMk/>
          <pc:sldMk cId="1758347047" sldId="314"/>
        </pc:sldMkLst>
      </pc:sldChg>
      <pc:sldChg chg="addSp modSp add">
        <pc:chgData name="Radovan Malachta" userId="09cf7a69-5d7c-4090-90c8-919ef3b86794" providerId="ADAL" clId="{26D53AF6-6DB2-47B9-BD32-7E825AF4ACA0}" dt="2021-02-24T21:53:11.685" v="821" actId="1076"/>
        <pc:sldMkLst>
          <pc:docMk/>
          <pc:sldMk cId="551548425" sldId="315"/>
        </pc:sldMkLst>
        <pc:spChg chg="mod">
          <ac:chgData name="Radovan Malachta" userId="09cf7a69-5d7c-4090-90c8-919ef3b86794" providerId="ADAL" clId="{26D53AF6-6DB2-47B9-BD32-7E825AF4ACA0}" dt="2021-02-24T21:53:03.199" v="818" actId="404"/>
          <ac:spMkLst>
            <pc:docMk/>
            <pc:sldMk cId="551548425" sldId="315"/>
            <ac:spMk id="4" creationId="{00000000-0000-0000-0000-000000000000}"/>
          </ac:spMkLst>
        </pc:spChg>
        <pc:spChg chg="mod">
          <ac:chgData name="Radovan Malachta" userId="09cf7a69-5d7c-4090-90c8-919ef3b86794" providerId="ADAL" clId="{26D53AF6-6DB2-47B9-BD32-7E825AF4ACA0}" dt="2021-02-24T21:53:06.199" v="819" actId="1076"/>
          <ac:spMkLst>
            <pc:docMk/>
            <pc:sldMk cId="551548425" sldId="315"/>
            <ac:spMk id="5" creationId="{00000000-0000-0000-0000-000000000000}"/>
          </ac:spMkLst>
        </pc:spChg>
        <pc:spChg chg="add mod">
          <ac:chgData name="Radovan Malachta" userId="09cf7a69-5d7c-4090-90c8-919ef3b86794" providerId="ADAL" clId="{26D53AF6-6DB2-47B9-BD32-7E825AF4ACA0}" dt="2021-02-24T21:53:09.277" v="820" actId="1076"/>
          <ac:spMkLst>
            <pc:docMk/>
            <pc:sldMk cId="551548425" sldId="315"/>
            <ac:spMk id="6" creationId="{DEE4E58C-0C79-41EF-9D7C-7B5AE83ADEA4}"/>
          </ac:spMkLst>
        </pc:spChg>
        <pc:spChg chg="add mod">
          <ac:chgData name="Radovan Malachta" userId="09cf7a69-5d7c-4090-90c8-919ef3b86794" providerId="ADAL" clId="{26D53AF6-6DB2-47B9-BD32-7E825AF4ACA0}" dt="2021-02-24T21:53:11.685" v="821" actId="1076"/>
          <ac:spMkLst>
            <pc:docMk/>
            <pc:sldMk cId="551548425" sldId="315"/>
            <ac:spMk id="7" creationId="{40E293FD-A4F1-4A02-8A5D-8E4446D547FD}"/>
          </ac:spMkLst>
        </pc:spChg>
      </pc:sldChg>
      <pc:sldChg chg="modSp add del">
        <pc:chgData name="Radovan Malachta" userId="09cf7a69-5d7c-4090-90c8-919ef3b86794" providerId="ADAL" clId="{26D53AF6-6DB2-47B9-BD32-7E825AF4ACA0}" dt="2021-02-24T21:53:15.568" v="822" actId="2696"/>
        <pc:sldMkLst>
          <pc:docMk/>
          <pc:sldMk cId="2788344643" sldId="316"/>
        </pc:sldMkLst>
        <pc:spChg chg="mod">
          <ac:chgData name="Radovan Malachta" userId="09cf7a69-5d7c-4090-90c8-919ef3b86794" providerId="ADAL" clId="{26D53AF6-6DB2-47B9-BD32-7E825AF4ACA0}" dt="2021-02-24T21:05:25.054" v="571" actId="6549"/>
          <ac:spMkLst>
            <pc:docMk/>
            <pc:sldMk cId="2788344643" sldId="316"/>
            <ac:spMk id="5" creationId="{00000000-0000-0000-0000-000000000000}"/>
          </ac:spMkLst>
        </pc:spChg>
      </pc:sldChg>
      <pc:sldChg chg="add">
        <pc:chgData name="Radovan Malachta" userId="09cf7a69-5d7c-4090-90c8-919ef3b86794" providerId="ADAL" clId="{26D53AF6-6DB2-47B9-BD32-7E825AF4ACA0}" dt="2021-02-24T20:55:50.498" v="288"/>
        <pc:sldMkLst>
          <pc:docMk/>
          <pc:sldMk cId="4043642498" sldId="317"/>
        </pc:sldMkLst>
      </pc:sldChg>
      <pc:sldChg chg="modSp add">
        <pc:chgData name="Radovan Malachta" userId="09cf7a69-5d7c-4090-90c8-919ef3b86794" providerId="ADAL" clId="{26D53AF6-6DB2-47B9-BD32-7E825AF4ACA0}" dt="2021-02-24T21:54:47.337" v="837" actId="115"/>
        <pc:sldMkLst>
          <pc:docMk/>
          <pc:sldMk cId="949081969" sldId="319"/>
        </pc:sldMkLst>
        <pc:spChg chg="mod">
          <ac:chgData name="Radovan Malachta" userId="09cf7a69-5d7c-4090-90c8-919ef3b86794" providerId="ADAL" clId="{26D53AF6-6DB2-47B9-BD32-7E825AF4ACA0}" dt="2021-02-24T21:54:47.337" v="837" actId="115"/>
          <ac:spMkLst>
            <pc:docMk/>
            <pc:sldMk cId="949081969" sldId="319"/>
            <ac:spMk id="5" creationId="{00000000-0000-0000-0000-000000000000}"/>
          </ac:spMkLst>
        </pc:spChg>
      </pc:sldChg>
      <pc:sldChg chg="modSp add">
        <pc:chgData name="Radovan Malachta" userId="09cf7a69-5d7c-4090-90c8-919ef3b86794" providerId="ADAL" clId="{26D53AF6-6DB2-47B9-BD32-7E825AF4ACA0}" dt="2021-02-24T21:53:32.318" v="825" actId="20577"/>
        <pc:sldMkLst>
          <pc:docMk/>
          <pc:sldMk cId="1366849668" sldId="320"/>
        </pc:sldMkLst>
        <pc:spChg chg="mod">
          <ac:chgData name="Radovan Malachta" userId="09cf7a69-5d7c-4090-90c8-919ef3b86794" providerId="ADAL" clId="{26D53AF6-6DB2-47B9-BD32-7E825AF4ACA0}" dt="2021-02-24T21:53:32.318" v="825" actId="20577"/>
          <ac:spMkLst>
            <pc:docMk/>
            <pc:sldMk cId="1366849668" sldId="320"/>
            <ac:spMk id="5" creationId="{00000000-0000-0000-0000-000000000000}"/>
          </ac:spMkLst>
        </pc:spChg>
      </pc:sldChg>
      <pc:sldChg chg="modSp add">
        <pc:chgData name="Radovan Malachta" userId="09cf7a69-5d7c-4090-90c8-919ef3b86794" providerId="ADAL" clId="{26D53AF6-6DB2-47B9-BD32-7E825AF4ACA0}" dt="2021-02-24T21:53:55.597" v="827" actId="14100"/>
        <pc:sldMkLst>
          <pc:docMk/>
          <pc:sldMk cId="2081233694" sldId="321"/>
        </pc:sldMkLst>
        <pc:spChg chg="mod">
          <ac:chgData name="Radovan Malachta" userId="09cf7a69-5d7c-4090-90c8-919ef3b86794" providerId="ADAL" clId="{26D53AF6-6DB2-47B9-BD32-7E825AF4ACA0}" dt="2021-02-24T21:53:55.597" v="827" actId="14100"/>
          <ac:spMkLst>
            <pc:docMk/>
            <pc:sldMk cId="2081233694" sldId="321"/>
            <ac:spMk id="6" creationId="{00000000-0000-0000-0000-000000000000}"/>
          </ac:spMkLst>
        </pc:spChg>
      </pc:sldChg>
      <pc:sldChg chg="modSp add">
        <pc:chgData name="Radovan Malachta" userId="09cf7a69-5d7c-4090-90c8-919ef3b86794" providerId="ADAL" clId="{26D53AF6-6DB2-47B9-BD32-7E825AF4ACA0}" dt="2021-02-24T21:54:07.148" v="831" actId="14100"/>
        <pc:sldMkLst>
          <pc:docMk/>
          <pc:sldMk cId="1243122825" sldId="323"/>
        </pc:sldMkLst>
        <pc:spChg chg="mod">
          <ac:chgData name="Radovan Malachta" userId="09cf7a69-5d7c-4090-90c8-919ef3b86794" providerId="ADAL" clId="{26D53AF6-6DB2-47B9-BD32-7E825AF4ACA0}" dt="2021-02-24T21:54:07.148" v="831" actId="14100"/>
          <ac:spMkLst>
            <pc:docMk/>
            <pc:sldMk cId="1243122825" sldId="323"/>
            <ac:spMk id="5" creationId="{00000000-0000-0000-0000-000000000000}"/>
          </ac:spMkLst>
        </pc:spChg>
      </pc:sldChg>
      <pc:sldChg chg="modSp add">
        <pc:chgData name="Radovan Malachta" userId="09cf7a69-5d7c-4090-90c8-919ef3b86794" providerId="ADAL" clId="{26D53AF6-6DB2-47B9-BD32-7E825AF4ACA0}" dt="2021-02-24T21:54:32.732" v="834" actId="14100"/>
        <pc:sldMkLst>
          <pc:docMk/>
          <pc:sldMk cId="2234196960" sldId="324"/>
        </pc:sldMkLst>
        <pc:spChg chg="mod">
          <ac:chgData name="Radovan Malachta" userId="09cf7a69-5d7c-4090-90c8-919ef3b86794" providerId="ADAL" clId="{26D53AF6-6DB2-47B9-BD32-7E825AF4ACA0}" dt="2021-02-24T21:54:32.732" v="834" actId="14100"/>
          <ac:spMkLst>
            <pc:docMk/>
            <pc:sldMk cId="2234196960" sldId="324"/>
            <ac:spMk id="5" creationId="{00000000-0000-0000-0000-000000000000}"/>
          </ac:spMkLst>
        </pc:spChg>
      </pc:sldChg>
      <pc:sldChg chg="modSp add">
        <pc:chgData name="Radovan Malachta" userId="09cf7a69-5d7c-4090-90c8-919ef3b86794" providerId="ADAL" clId="{26D53AF6-6DB2-47B9-BD32-7E825AF4ACA0}" dt="2021-02-24T21:05:54.444" v="572" actId="20577"/>
        <pc:sldMkLst>
          <pc:docMk/>
          <pc:sldMk cId="1025066637" sldId="326"/>
        </pc:sldMkLst>
        <pc:spChg chg="mod">
          <ac:chgData name="Radovan Malachta" userId="09cf7a69-5d7c-4090-90c8-919ef3b86794" providerId="ADAL" clId="{26D53AF6-6DB2-47B9-BD32-7E825AF4ACA0}" dt="2021-02-24T21:05:54.444" v="572" actId="20577"/>
          <ac:spMkLst>
            <pc:docMk/>
            <pc:sldMk cId="1025066637" sldId="326"/>
            <ac:spMk id="5" creationId="{00000000-0000-0000-0000-000000000000}"/>
          </ac:spMkLst>
        </pc:spChg>
      </pc:sldChg>
      <pc:sldChg chg="add">
        <pc:chgData name="Radovan Malachta" userId="09cf7a69-5d7c-4090-90c8-919ef3b86794" providerId="ADAL" clId="{26D53AF6-6DB2-47B9-BD32-7E825AF4ACA0}" dt="2021-02-24T20:55:50.498" v="288"/>
        <pc:sldMkLst>
          <pc:docMk/>
          <pc:sldMk cId="3078687947" sldId="327"/>
        </pc:sldMkLst>
      </pc:sldChg>
      <pc:sldChg chg="add">
        <pc:chgData name="Radovan Malachta" userId="09cf7a69-5d7c-4090-90c8-919ef3b86794" providerId="ADAL" clId="{26D53AF6-6DB2-47B9-BD32-7E825AF4ACA0}" dt="2021-02-24T20:55:50.498" v="288"/>
        <pc:sldMkLst>
          <pc:docMk/>
          <pc:sldMk cId="2927178189" sldId="328"/>
        </pc:sldMkLst>
      </pc:sldChg>
      <pc:sldChg chg="add">
        <pc:chgData name="Radovan Malachta" userId="09cf7a69-5d7c-4090-90c8-919ef3b86794" providerId="ADAL" clId="{26D53AF6-6DB2-47B9-BD32-7E825AF4ACA0}" dt="2021-02-24T21:34:17.283" v="736"/>
        <pc:sldMkLst>
          <pc:docMk/>
          <pc:sldMk cId="2781889955" sldId="336"/>
        </pc:sldMkLst>
      </pc:sldChg>
      <pc:sldChg chg="modSp add">
        <pc:chgData name="Radovan Malachta" userId="09cf7a69-5d7c-4090-90c8-919ef3b86794" providerId="ADAL" clId="{26D53AF6-6DB2-47B9-BD32-7E825AF4ACA0}" dt="2021-02-24T21:35:12.430" v="747" actId="14100"/>
        <pc:sldMkLst>
          <pc:docMk/>
          <pc:sldMk cId="696080436" sldId="337"/>
        </pc:sldMkLst>
        <pc:spChg chg="mod">
          <ac:chgData name="Radovan Malachta" userId="09cf7a69-5d7c-4090-90c8-919ef3b86794" providerId="ADAL" clId="{26D53AF6-6DB2-47B9-BD32-7E825AF4ACA0}" dt="2021-02-24T21:35:12.430" v="747" actId="14100"/>
          <ac:spMkLst>
            <pc:docMk/>
            <pc:sldMk cId="696080436" sldId="337"/>
            <ac:spMk id="6" creationId="{00000000-0000-0000-0000-000000000000}"/>
          </ac:spMkLst>
        </pc:spChg>
      </pc:sldChg>
      <pc:sldChg chg="add">
        <pc:chgData name="Radovan Malachta" userId="09cf7a69-5d7c-4090-90c8-919ef3b86794" providerId="ADAL" clId="{26D53AF6-6DB2-47B9-BD32-7E825AF4ACA0}" dt="2021-02-24T21:34:17.283" v="736"/>
        <pc:sldMkLst>
          <pc:docMk/>
          <pc:sldMk cId="3717777903" sldId="338"/>
        </pc:sldMkLst>
      </pc:sldChg>
      <pc:sldChg chg="add">
        <pc:chgData name="Radovan Malachta" userId="09cf7a69-5d7c-4090-90c8-919ef3b86794" providerId="ADAL" clId="{26D53AF6-6DB2-47B9-BD32-7E825AF4ACA0}" dt="2021-02-24T21:34:17.283" v="736"/>
        <pc:sldMkLst>
          <pc:docMk/>
          <pc:sldMk cId="924670465" sldId="339"/>
        </pc:sldMkLst>
      </pc:sldChg>
      <pc:sldChg chg="add">
        <pc:chgData name="Radovan Malachta" userId="09cf7a69-5d7c-4090-90c8-919ef3b86794" providerId="ADAL" clId="{26D53AF6-6DB2-47B9-BD32-7E825AF4ACA0}" dt="2021-02-24T21:34:17.283" v="736"/>
        <pc:sldMkLst>
          <pc:docMk/>
          <pc:sldMk cId="2333710116" sldId="340"/>
        </pc:sldMkLst>
      </pc:sldChg>
      <pc:sldChg chg="modSp add">
        <pc:chgData name="Radovan Malachta" userId="09cf7a69-5d7c-4090-90c8-919ef3b86794" providerId="ADAL" clId="{26D53AF6-6DB2-47B9-BD32-7E825AF4ACA0}" dt="2021-02-24T22:01:06.423" v="874" actId="14100"/>
        <pc:sldMkLst>
          <pc:docMk/>
          <pc:sldMk cId="2517651300" sldId="341"/>
        </pc:sldMkLst>
        <pc:spChg chg="mod">
          <ac:chgData name="Radovan Malachta" userId="09cf7a69-5d7c-4090-90c8-919ef3b86794" providerId="ADAL" clId="{26D53AF6-6DB2-47B9-BD32-7E825AF4ACA0}" dt="2021-02-24T22:01:06.423" v="874" actId="14100"/>
          <ac:spMkLst>
            <pc:docMk/>
            <pc:sldMk cId="2517651300" sldId="341"/>
            <ac:spMk id="6" creationId="{00000000-0000-0000-0000-000000000000}"/>
          </ac:spMkLst>
        </pc:spChg>
      </pc:sldChg>
      <pc:sldChg chg="add">
        <pc:chgData name="Radovan Malachta" userId="09cf7a69-5d7c-4090-90c8-919ef3b86794" providerId="ADAL" clId="{26D53AF6-6DB2-47B9-BD32-7E825AF4ACA0}" dt="2021-02-24T21:34:17.283" v="736"/>
        <pc:sldMkLst>
          <pc:docMk/>
          <pc:sldMk cId="2169690351" sldId="345"/>
        </pc:sldMkLst>
      </pc:sldChg>
      <pc:sldChg chg="modSp add">
        <pc:chgData name="Radovan Malachta" userId="09cf7a69-5d7c-4090-90c8-919ef3b86794" providerId="ADAL" clId="{26D53AF6-6DB2-47B9-BD32-7E825AF4ACA0}" dt="2021-02-24T22:04:30.596" v="888" actId="1076"/>
        <pc:sldMkLst>
          <pc:docMk/>
          <pc:sldMk cId="4054566047" sldId="346"/>
        </pc:sldMkLst>
        <pc:spChg chg="mod">
          <ac:chgData name="Radovan Malachta" userId="09cf7a69-5d7c-4090-90c8-919ef3b86794" providerId="ADAL" clId="{26D53AF6-6DB2-47B9-BD32-7E825AF4ACA0}" dt="2021-02-24T22:04:30.596" v="888" actId="1076"/>
          <ac:spMkLst>
            <pc:docMk/>
            <pc:sldMk cId="4054566047" sldId="346"/>
            <ac:spMk id="6" creationId="{00000000-0000-0000-0000-000000000000}"/>
          </ac:spMkLst>
        </pc:spChg>
      </pc:sldChg>
      <pc:sldChg chg="add">
        <pc:chgData name="Radovan Malachta" userId="09cf7a69-5d7c-4090-90c8-919ef3b86794" providerId="ADAL" clId="{26D53AF6-6DB2-47B9-BD32-7E825AF4ACA0}" dt="2021-02-24T21:34:17.283" v="736"/>
        <pc:sldMkLst>
          <pc:docMk/>
          <pc:sldMk cId="1339016077" sldId="347"/>
        </pc:sldMkLst>
      </pc:sldChg>
      <pc:sldChg chg="modSp add">
        <pc:chgData name="Radovan Malachta" userId="09cf7a69-5d7c-4090-90c8-919ef3b86794" providerId="ADAL" clId="{26D53AF6-6DB2-47B9-BD32-7E825AF4ACA0}" dt="2021-02-24T20:54:42.619" v="286" actId="1076"/>
        <pc:sldMkLst>
          <pc:docMk/>
          <pc:sldMk cId="1906732375" sldId="350"/>
        </pc:sldMkLst>
        <pc:spChg chg="mod">
          <ac:chgData name="Radovan Malachta" userId="09cf7a69-5d7c-4090-90c8-919ef3b86794" providerId="ADAL" clId="{26D53AF6-6DB2-47B9-BD32-7E825AF4ACA0}" dt="2021-02-24T20:54:30.219" v="282" actId="6549"/>
          <ac:spMkLst>
            <pc:docMk/>
            <pc:sldMk cId="1906732375" sldId="350"/>
            <ac:spMk id="5" creationId="{3575681F-3E40-4D00-A362-8521E6AA9C70}"/>
          </ac:spMkLst>
        </pc:spChg>
        <pc:spChg chg="mod">
          <ac:chgData name="Radovan Malachta" userId="09cf7a69-5d7c-4090-90c8-919ef3b86794" providerId="ADAL" clId="{26D53AF6-6DB2-47B9-BD32-7E825AF4ACA0}" dt="2021-02-24T20:54:32.488" v="283" actId="1076"/>
          <ac:spMkLst>
            <pc:docMk/>
            <pc:sldMk cId="1906732375" sldId="350"/>
            <ac:spMk id="6" creationId="{13069BB7-1C59-41FD-994F-28D9B080DCE3}"/>
          </ac:spMkLst>
        </pc:spChg>
        <pc:spChg chg="mod">
          <ac:chgData name="Radovan Malachta" userId="09cf7a69-5d7c-4090-90c8-919ef3b86794" providerId="ADAL" clId="{26D53AF6-6DB2-47B9-BD32-7E825AF4ACA0}" dt="2021-02-24T20:54:42.619" v="286" actId="1076"/>
          <ac:spMkLst>
            <pc:docMk/>
            <pc:sldMk cId="1906732375" sldId="350"/>
            <ac:spMk id="7" creationId="{72400EDD-15F0-4CD6-BBEE-02504647A7CC}"/>
          </ac:spMkLst>
        </pc:spChg>
      </pc:sldChg>
      <pc:sldChg chg="add">
        <pc:chgData name="Radovan Malachta" userId="09cf7a69-5d7c-4090-90c8-919ef3b86794" providerId="ADAL" clId="{26D53AF6-6DB2-47B9-BD32-7E825AF4ACA0}" dt="2021-02-24T21:34:17.283" v="736"/>
        <pc:sldMkLst>
          <pc:docMk/>
          <pc:sldMk cId="963336570" sldId="352"/>
        </pc:sldMkLst>
      </pc:sldChg>
      <pc:sldChg chg="add">
        <pc:chgData name="Radovan Malachta" userId="09cf7a69-5d7c-4090-90c8-919ef3b86794" providerId="ADAL" clId="{26D53AF6-6DB2-47B9-BD32-7E825AF4ACA0}" dt="2021-02-24T21:34:17.283" v="736"/>
        <pc:sldMkLst>
          <pc:docMk/>
          <pc:sldMk cId="1272892063" sldId="353"/>
        </pc:sldMkLst>
      </pc:sldChg>
      <pc:sldChg chg="add del">
        <pc:chgData name="Radovan Malachta" userId="09cf7a69-5d7c-4090-90c8-919ef3b86794" providerId="ADAL" clId="{26D53AF6-6DB2-47B9-BD32-7E825AF4ACA0}" dt="2021-02-24T22:04:47.787" v="890" actId="2696"/>
        <pc:sldMkLst>
          <pc:docMk/>
          <pc:sldMk cId="1697264623" sldId="354"/>
        </pc:sldMkLst>
      </pc:sldChg>
      <pc:sldChg chg="addSp delSp modSp add">
        <pc:chgData name="Radovan Malachta" userId="09cf7a69-5d7c-4090-90c8-919ef3b86794" providerId="ADAL" clId="{26D53AF6-6DB2-47B9-BD32-7E825AF4ACA0}" dt="2021-02-24T21:04:48.518" v="568" actId="14100"/>
        <pc:sldMkLst>
          <pc:docMk/>
          <pc:sldMk cId="2432729698" sldId="355"/>
        </pc:sldMkLst>
        <pc:spChg chg="add del mod">
          <ac:chgData name="Radovan Malachta" userId="09cf7a69-5d7c-4090-90c8-919ef3b86794" providerId="ADAL" clId="{26D53AF6-6DB2-47B9-BD32-7E825AF4ACA0}" dt="2021-02-24T20:57:15.611" v="293" actId="478"/>
          <ac:spMkLst>
            <pc:docMk/>
            <pc:sldMk cId="2432729698" sldId="355"/>
            <ac:spMk id="5" creationId="{D22AC9DC-124D-4C73-ACA8-D126F8850F6E}"/>
          </ac:spMkLst>
        </pc:spChg>
        <pc:spChg chg="mod">
          <ac:chgData name="Radovan Malachta" userId="09cf7a69-5d7c-4090-90c8-919ef3b86794" providerId="ADAL" clId="{26D53AF6-6DB2-47B9-BD32-7E825AF4ACA0}" dt="2021-02-24T20:59:46.928" v="349" actId="14100"/>
          <ac:spMkLst>
            <pc:docMk/>
            <pc:sldMk cId="2432729698" sldId="355"/>
            <ac:spMk id="6" creationId="{E9E530DE-C419-45FE-BA67-BBDD4F661EF8}"/>
          </ac:spMkLst>
        </pc:spChg>
        <pc:spChg chg="mod">
          <ac:chgData name="Radovan Malachta" userId="09cf7a69-5d7c-4090-90c8-919ef3b86794" providerId="ADAL" clId="{26D53AF6-6DB2-47B9-BD32-7E825AF4ACA0}" dt="2021-02-24T21:03:56.504" v="534" actId="14100"/>
          <ac:spMkLst>
            <pc:docMk/>
            <pc:sldMk cId="2432729698" sldId="355"/>
            <ac:spMk id="7" creationId="{1B7C37FB-DA73-44BA-9D23-1CB172280C95}"/>
          </ac:spMkLst>
        </pc:spChg>
        <pc:spChg chg="mod">
          <ac:chgData name="Radovan Malachta" userId="09cf7a69-5d7c-4090-90c8-919ef3b86794" providerId="ADAL" clId="{26D53AF6-6DB2-47B9-BD32-7E825AF4ACA0}" dt="2021-02-24T21:04:48.518" v="568" actId="14100"/>
          <ac:spMkLst>
            <pc:docMk/>
            <pc:sldMk cId="2432729698" sldId="355"/>
            <ac:spMk id="9" creationId="{767781F9-F4B3-42E7-A661-FEC16857FDAA}"/>
          </ac:spMkLst>
        </pc:spChg>
        <pc:spChg chg="del mod">
          <ac:chgData name="Radovan Malachta" userId="09cf7a69-5d7c-4090-90c8-919ef3b86794" providerId="ADAL" clId="{26D53AF6-6DB2-47B9-BD32-7E825AF4ACA0}" dt="2021-02-24T20:57:12.640" v="291" actId="478"/>
          <ac:spMkLst>
            <pc:docMk/>
            <pc:sldMk cId="2432729698" sldId="355"/>
            <ac:spMk id="10" creationId="{2EDB4F34-244D-4214-A986-0FB074ADCF21}"/>
          </ac:spMkLst>
        </pc:spChg>
        <pc:spChg chg="mod">
          <ac:chgData name="Radovan Malachta" userId="09cf7a69-5d7c-4090-90c8-919ef3b86794" providerId="ADAL" clId="{26D53AF6-6DB2-47B9-BD32-7E825AF4ACA0}" dt="2021-02-24T20:59:49.789" v="350" actId="1076"/>
          <ac:spMkLst>
            <pc:docMk/>
            <pc:sldMk cId="2432729698" sldId="355"/>
            <ac:spMk id="11" creationId="{20106F2E-7DB2-4C45-913D-503140ED615D}"/>
          </ac:spMkLst>
        </pc:spChg>
        <pc:spChg chg="add mod">
          <ac:chgData name="Radovan Malachta" userId="09cf7a69-5d7c-4090-90c8-919ef3b86794" providerId="ADAL" clId="{26D53AF6-6DB2-47B9-BD32-7E825AF4ACA0}" dt="2021-02-24T21:03:37.195" v="532" actId="20577"/>
          <ac:spMkLst>
            <pc:docMk/>
            <pc:sldMk cId="2432729698" sldId="355"/>
            <ac:spMk id="13" creationId="{BB24A70B-E4E9-465C-BB91-F640DBC625F0}"/>
          </ac:spMkLst>
        </pc:spChg>
      </pc:sldChg>
      <pc:sldChg chg="add del">
        <pc:chgData name="Radovan Malachta" userId="09cf7a69-5d7c-4090-90c8-919ef3b86794" providerId="ADAL" clId="{26D53AF6-6DB2-47B9-BD32-7E825AF4ACA0}" dt="2021-02-24T20:54:53.812" v="287" actId="2696"/>
        <pc:sldMkLst>
          <pc:docMk/>
          <pc:sldMk cId="4132262624" sldId="361"/>
        </pc:sldMkLst>
      </pc:sldChg>
      <pc:sldChg chg="add">
        <pc:chgData name="Radovan Malachta" userId="09cf7a69-5d7c-4090-90c8-919ef3b86794" providerId="ADAL" clId="{26D53AF6-6DB2-47B9-BD32-7E825AF4ACA0}" dt="2021-02-24T21:34:17.283" v="736"/>
        <pc:sldMkLst>
          <pc:docMk/>
          <pc:sldMk cId="2846772203" sldId="363"/>
        </pc:sldMkLst>
      </pc:sldChg>
      <pc:sldChg chg="del">
        <pc:chgData name="Radovan Malachta" userId="09cf7a69-5d7c-4090-90c8-919ef3b86794" providerId="ADAL" clId="{26D53AF6-6DB2-47B9-BD32-7E825AF4ACA0}" dt="2021-02-24T19:51:56.016" v="5" actId="2696"/>
        <pc:sldMkLst>
          <pc:docMk/>
          <pc:sldMk cId="229275438" sldId="364"/>
        </pc:sldMkLst>
      </pc:sldChg>
      <pc:sldChg chg="add">
        <pc:chgData name="Radovan Malachta" userId="09cf7a69-5d7c-4090-90c8-919ef3b86794" providerId="ADAL" clId="{26D53AF6-6DB2-47B9-BD32-7E825AF4ACA0}" dt="2021-02-24T19:52:57.863" v="27"/>
        <pc:sldMkLst>
          <pc:docMk/>
          <pc:sldMk cId="1260360533" sldId="365"/>
        </pc:sldMkLst>
      </pc:sldChg>
      <pc:sldChg chg="add">
        <pc:chgData name="Radovan Malachta" userId="09cf7a69-5d7c-4090-90c8-919ef3b86794" providerId="ADAL" clId="{26D53AF6-6DB2-47B9-BD32-7E825AF4ACA0}" dt="2021-02-24T21:34:17.283" v="736"/>
        <pc:sldMkLst>
          <pc:docMk/>
          <pc:sldMk cId="3153262419" sldId="370"/>
        </pc:sldMkLst>
      </pc:sldChg>
      <pc:sldChg chg="add">
        <pc:chgData name="Radovan Malachta" userId="09cf7a69-5d7c-4090-90c8-919ef3b86794" providerId="ADAL" clId="{26D53AF6-6DB2-47B9-BD32-7E825AF4ACA0}" dt="2021-02-24T21:34:17.283" v="736"/>
        <pc:sldMkLst>
          <pc:docMk/>
          <pc:sldMk cId="605722334" sldId="371"/>
        </pc:sldMkLst>
      </pc:sldChg>
      <pc:sldChg chg="add">
        <pc:chgData name="Radovan Malachta" userId="09cf7a69-5d7c-4090-90c8-919ef3b86794" providerId="ADAL" clId="{26D53AF6-6DB2-47B9-BD32-7E825AF4ACA0}" dt="2021-02-24T21:34:17.283" v="736"/>
        <pc:sldMkLst>
          <pc:docMk/>
          <pc:sldMk cId="1908541461" sldId="372"/>
        </pc:sldMkLst>
      </pc:sldChg>
      <pc:sldChg chg="add del">
        <pc:chgData name="Radovan Malachta" userId="09cf7a69-5d7c-4090-90c8-919ef3b86794" providerId="ADAL" clId="{26D53AF6-6DB2-47B9-BD32-7E825AF4ACA0}" dt="2021-02-24T21:52:04.698" v="805"/>
        <pc:sldMkLst>
          <pc:docMk/>
          <pc:sldMk cId="2098567460" sldId="373"/>
        </pc:sldMkLst>
      </pc:sldChg>
      <pc:sldChg chg="modSp add">
        <pc:chgData name="Radovan Malachta" userId="09cf7a69-5d7c-4090-90c8-919ef3b86794" providerId="ADAL" clId="{26D53AF6-6DB2-47B9-BD32-7E825AF4ACA0}" dt="2021-02-24T21:58:08.836" v="872" actId="14100"/>
        <pc:sldMkLst>
          <pc:docMk/>
          <pc:sldMk cId="4249987233" sldId="374"/>
        </pc:sldMkLst>
        <pc:spChg chg="mod">
          <ac:chgData name="Radovan Malachta" userId="09cf7a69-5d7c-4090-90c8-919ef3b86794" providerId="ADAL" clId="{26D53AF6-6DB2-47B9-BD32-7E825AF4ACA0}" dt="2021-02-24T21:58:08.836" v="872" actId="14100"/>
          <ac:spMkLst>
            <pc:docMk/>
            <pc:sldMk cId="4249987233" sldId="374"/>
            <ac:spMk id="6" creationId="{00000000-0000-0000-0000-000000000000}"/>
          </ac:spMkLst>
        </pc:spChg>
      </pc:sldChg>
      <pc:sldChg chg="add">
        <pc:chgData name="Radovan Malachta" userId="09cf7a69-5d7c-4090-90c8-919ef3b86794" providerId="ADAL" clId="{26D53AF6-6DB2-47B9-BD32-7E825AF4ACA0}" dt="2021-02-24T21:34:17.283" v="736"/>
        <pc:sldMkLst>
          <pc:docMk/>
          <pc:sldMk cId="3322131728" sldId="375"/>
        </pc:sldMkLst>
      </pc:sldChg>
      <pc:sldChg chg="add">
        <pc:chgData name="Radovan Malachta" userId="09cf7a69-5d7c-4090-90c8-919ef3b86794" providerId="ADAL" clId="{26D53AF6-6DB2-47B9-BD32-7E825AF4ACA0}" dt="2021-02-24T21:34:17.283" v="736"/>
        <pc:sldMkLst>
          <pc:docMk/>
          <pc:sldMk cId="2332377116" sldId="376"/>
        </pc:sldMkLst>
      </pc:sldChg>
      <pc:sldChg chg="add">
        <pc:chgData name="Radovan Malachta" userId="09cf7a69-5d7c-4090-90c8-919ef3b86794" providerId="ADAL" clId="{26D53AF6-6DB2-47B9-BD32-7E825AF4ACA0}" dt="2021-02-24T21:34:17.283" v="736"/>
        <pc:sldMkLst>
          <pc:docMk/>
          <pc:sldMk cId="1685922496" sldId="377"/>
        </pc:sldMkLst>
      </pc:sldChg>
      <pc:sldChg chg="add">
        <pc:chgData name="Radovan Malachta" userId="09cf7a69-5d7c-4090-90c8-919ef3b86794" providerId="ADAL" clId="{26D53AF6-6DB2-47B9-BD32-7E825AF4ACA0}" dt="2021-02-24T21:34:17.283" v="736"/>
        <pc:sldMkLst>
          <pc:docMk/>
          <pc:sldMk cId="1146124099" sldId="378"/>
        </pc:sldMkLst>
      </pc:sldChg>
      <pc:sldChg chg="add">
        <pc:chgData name="Radovan Malachta" userId="09cf7a69-5d7c-4090-90c8-919ef3b86794" providerId="ADAL" clId="{26D53AF6-6DB2-47B9-BD32-7E825AF4ACA0}" dt="2021-02-24T21:34:17.283" v="736"/>
        <pc:sldMkLst>
          <pc:docMk/>
          <pc:sldMk cId="1188409386" sldId="379"/>
        </pc:sldMkLst>
      </pc:sldChg>
      <pc:sldChg chg="modSp add">
        <pc:chgData name="Radovan Malachta" userId="09cf7a69-5d7c-4090-90c8-919ef3b86794" providerId="ADAL" clId="{26D53AF6-6DB2-47B9-BD32-7E825AF4ACA0}" dt="2021-02-24T22:02:13.075" v="876" actId="14100"/>
        <pc:sldMkLst>
          <pc:docMk/>
          <pc:sldMk cId="521364446" sldId="380"/>
        </pc:sldMkLst>
        <pc:spChg chg="mod">
          <ac:chgData name="Radovan Malachta" userId="09cf7a69-5d7c-4090-90c8-919ef3b86794" providerId="ADAL" clId="{26D53AF6-6DB2-47B9-BD32-7E825AF4ACA0}" dt="2021-02-24T22:02:13.075" v="876" actId="14100"/>
          <ac:spMkLst>
            <pc:docMk/>
            <pc:sldMk cId="521364446" sldId="380"/>
            <ac:spMk id="5" creationId="{00000000-0000-0000-0000-000000000000}"/>
          </ac:spMkLst>
        </pc:spChg>
      </pc:sldChg>
      <pc:sldChg chg="modSp add">
        <pc:chgData name="Radovan Malachta" userId="09cf7a69-5d7c-4090-90c8-919ef3b86794" providerId="ADAL" clId="{26D53AF6-6DB2-47B9-BD32-7E825AF4ACA0}" dt="2021-02-24T22:02:32.430" v="879" actId="1076"/>
        <pc:sldMkLst>
          <pc:docMk/>
          <pc:sldMk cId="2816740374" sldId="381"/>
        </pc:sldMkLst>
        <pc:spChg chg="mod">
          <ac:chgData name="Radovan Malachta" userId="09cf7a69-5d7c-4090-90c8-919ef3b86794" providerId="ADAL" clId="{26D53AF6-6DB2-47B9-BD32-7E825AF4ACA0}" dt="2021-02-24T22:02:32.430" v="879" actId="1076"/>
          <ac:spMkLst>
            <pc:docMk/>
            <pc:sldMk cId="2816740374" sldId="381"/>
            <ac:spMk id="5" creationId="{00000000-0000-0000-0000-000000000000}"/>
          </ac:spMkLst>
        </pc:spChg>
      </pc:sldChg>
      <pc:sldChg chg="modSp add">
        <pc:chgData name="Radovan Malachta" userId="09cf7a69-5d7c-4090-90c8-919ef3b86794" providerId="ADAL" clId="{26D53AF6-6DB2-47B9-BD32-7E825AF4ACA0}" dt="2021-02-24T21:36:50.220" v="799" actId="14100"/>
        <pc:sldMkLst>
          <pc:docMk/>
          <pc:sldMk cId="2992273213" sldId="382"/>
        </pc:sldMkLst>
        <pc:spChg chg="mod">
          <ac:chgData name="Radovan Malachta" userId="09cf7a69-5d7c-4090-90c8-919ef3b86794" providerId="ADAL" clId="{26D53AF6-6DB2-47B9-BD32-7E825AF4ACA0}" dt="2021-02-24T21:36:50.220" v="799" actId="14100"/>
          <ac:spMkLst>
            <pc:docMk/>
            <pc:sldMk cId="2992273213" sldId="382"/>
            <ac:spMk id="7" creationId="{00000000-0000-0000-0000-000000000000}"/>
          </ac:spMkLst>
        </pc:spChg>
      </pc:sldChg>
      <pc:sldChg chg="add">
        <pc:chgData name="Radovan Malachta" userId="09cf7a69-5d7c-4090-90c8-919ef3b86794" providerId="ADAL" clId="{26D53AF6-6DB2-47B9-BD32-7E825AF4ACA0}" dt="2021-02-24T21:34:17.283" v="736"/>
        <pc:sldMkLst>
          <pc:docMk/>
          <pc:sldMk cId="2015933918" sldId="383"/>
        </pc:sldMkLst>
      </pc:sldChg>
      <pc:sldChg chg="add">
        <pc:chgData name="Radovan Malachta" userId="09cf7a69-5d7c-4090-90c8-919ef3b86794" providerId="ADAL" clId="{26D53AF6-6DB2-47B9-BD32-7E825AF4ACA0}" dt="2021-02-24T21:34:17.283" v="736"/>
        <pc:sldMkLst>
          <pc:docMk/>
          <pc:sldMk cId="879696622" sldId="384"/>
        </pc:sldMkLst>
      </pc:sldChg>
      <pc:sldChg chg="add">
        <pc:chgData name="Radovan Malachta" userId="09cf7a69-5d7c-4090-90c8-919ef3b86794" providerId="ADAL" clId="{26D53AF6-6DB2-47B9-BD32-7E825AF4ACA0}" dt="2021-02-24T21:34:17.283" v="736"/>
        <pc:sldMkLst>
          <pc:docMk/>
          <pc:sldMk cId="1953018909" sldId="385"/>
        </pc:sldMkLst>
      </pc:sldChg>
      <pc:sldChg chg="add del">
        <pc:chgData name="Radovan Malachta" userId="09cf7a69-5d7c-4090-90c8-919ef3b86794" providerId="ADAL" clId="{26D53AF6-6DB2-47B9-BD32-7E825AF4ACA0}" dt="2021-02-24T22:04:37.197" v="889" actId="2696"/>
        <pc:sldMkLst>
          <pc:docMk/>
          <pc:sldMk cId="1041492500" sldId="386"/>
        </pc:sldMkLst>
      </pc:sldChg>
      <pc:sldChg chg="modSp">
        <pc:chgData name="Radovan Malachta" userId="09cf7a69-5d7c-4090-90c8-919ef3b86794" providerId="ADAL" clId="{26D53AF6-6DB2-47B9-BD32-7E825AF4ACA0}" dt="2021-02-24T19:54:02.092" v="137" actId="20577"/>
        <pc:sldMkLst>
          <pc:docMk/>
          <pc:sldMk cId="754887120" sldId="410"/>
        </pc:sldMkLst>
        <pc:spChg chg="mod">
          <ac:chgData name="Radovan Malachta" userId="09cf7a69-5d7c-4090-90c8-919ef3b86794" providerId="ADAL" clId="{26D53AF6-6DB2-47B9-BD32-7E825AF4ACA0}" dt="2021-02-24T19:54:02.092" v="137" actId="20577"/>
          <ac:spMkLst>
            <pc:docMk/>
            <pc:sldMk cId="754887120" sldId="410"/>
            <ac:spMk id="4" creationId="{A7E9DC44-638E-460E-8F68-2D1C771AB2C1}"/>
          </ac:spMkLst>
        </pc:spChg>
      </pc:sldChg>
      <pc:sldChg chg="add del">
        <pc:chgData name="Radovan Malachta" userId="09cf7a69-5d7c-4090-90c8-919ef3b86794" providerId="ADAL" clId="{26D53AF6-6DB2-47B9-BD32-7E825AF4ACA0}" dt="2021-02-24T21:03:03.709" v="434" actId="2696"/>
        <pc:sldMkLst>
          <pc:docMk/>
          <pc:sldMk cId="2315391421" sldId="429"/>
        </pc:sldMkLst>
      </pc:sldChg>
      <pc:sldChg chg="addSp delSp modSp add">
        <pc:chgData name="Radovan Malachta" userId="09cf7a69-5d7c-4090-90c8-919ef3b86794" providerId="ADAL" clId="{26D53AF6-6DB2-47B9-BD32-7E825AF4ACA0}" dt="2021-02-24T21:14:44.202" v="698" actId="113"/>
        <pc:sldMkLst>
          <pc:docMk/>
          <pc:sldMk cId="2890276447" sldId="429"/>
        </pc:sldMkLst>
        <pc:spChg chg="del">
          <ac:chgData name="Radovan Malachta" userId="09cf7a69-5d7c-4090-90c8-919ef3b86794" providerId="ADAL" clId="{26D53AF6-6DB2-47B9-BD32-7E825AF4ACA0}" dt="2021-02-24T21:09:33.999" v="574"/>
          <ac:spMkLst>
            <pc:docMk/>
            <pc:sldMk cId="2890276447" sldId="429"/>
            <ac:spMk id="4" creationId="{BD299CB9-78F0-4B65-916D-5B4EB6E02077}"/>
          </ac:spMkLst>
        </pc:spChg>
        <pc:spChg chg="add mod">
          <ac:chgData name="Radovan Malachta" userId="09cf7a69-5d7c-4090-90c8-919ef3b86794" providerId="ADAL" clId="{26D53AF6-6DB2-47B9-BD32-7E825AF4ACA0}" dt="2021-02-24T21:09:47.040" v="602" actId="114"/>
          <ac:spMkLst>
            <pc:docMk/>
            <pc:sldMk cId="2890276447" sldId="429"/>
            <ac:spMk id="5" creationId="{1FAC63B7-7D59-465C-808A-02D0C8CD561A}"/>
          </ac:spMkLst>
        </pc:spChg>
        <pc:spChg chg="add mod">
          <ac:chgData name="Radovan Malachta" userId="09cf7a69-5d7c-4090-90c8-919ef3b86794" providerId="ADAL" clId="{26D53AF6-6DB2-47B9-BD32-7E825AF4ACA0}" dt="2021-02-24T21:14:44.202" v="698" actId="113"/>
          <ac:spMkLst>
            <pc:docMk/>
            <pc:sldMk cId="2890276447" sldId="429"/>
            <ac:spMk id="6" creationId="{B204E07D-97AE-4580-9E7A-AD504859ED3A}"/>
          </ac:spMkLst>
        </pc:spChg>
      </pc:sldChg>
      <pc:sldChg chg="del">
        <pc:chgData name="Radovan Malachta" userId="09cf7a69-5d7c-4090-90c8-919ef3b86794" providerId="ADAL" clId="{26D53AF6-6DB2-47B9-BD32-7E825AF4ACA0}" dt="2021-02-24T19:51:57.604" v="17" actId="2696"/>
        <pc:sldMkLst>
          <pc:docMk/>
          <pc:sldMk cId="2960770668" sldId="429"/>
        </pc:sldMkLst>
      </pc:sldChg>
      <pc:sldChg chg="delSp modSp add">
        <pc:chgData name="Radovan Malachta" userId="09cf7a69-5d7c-4090-90c8-919ef3b86794" providerId="ADAL" clId="{26D53AF6-6DB2-47B9-BD32-7E825AF4ACA0}" dt="2021-02-24T21:15:42.564" v="712" actId="20577"/>
        <pc:sldMkLst>
          <pc:docMk/>
          <pc:sldMk cId="2813965411" sldId="430"/>
        </pc:sldMkLst>
        <pc:spChg chg="del">
          <ac:chgData name="Radovan Malachta" userId="09cf7a69-5d7c-4090-90c8-919ef3b86794" providerId="ADAL" clId="{26D53AF6-6DB2-47B9-BD32-7E825AF4ACA0}" dt="2021-02-24T21:12:45.375" v="672"/>
          <ac:spMkLst>
            <pc:docMk/>
            <pc:sldMk cId="2813965411" sldId="430"/>
            <ac:spMk id="4" creationId="{57BB052F-C2CC-491E-9D75-7B0BAFB2B514}"/>
          </ac:spMkLst>
        </pc:spChg>
        <pc:spChg chg="mod">
          <ac:chgData name="Radovan Malachta" userId="09cf7a69-5d7c-4090-90c8-919ef3b86794" providerId="ADAL" clId="{26D53AF6-6DB2-47B9-BD32-7E825AF4ACA0}" dt="2021-02-24T21:15:42.564" v="712" actId="20577"/>
          <ac:spMkLst>
            <pc:docMk/>
            <pc:sldMk cId="2813965411" sldId="430"/>
            <ac:spMk id="5" creationId="{59206F6B-C618-4345-BBE6-14A15ED9A4F8}"/>
          </ac:spMkLst>
        </pc:spChg>
      </pc:sldChg>
      <pc:sldChg chg="add">
        <pc:chgData name="Radovan Malachta" userId="09cf7a69-5d7c-4090-90c8-919ef3b86794" providerId="ADAL" clId="{26D53AF6-6DB2-47B9-BD32-7E825AF4ACA0}" dt="2021-02-24T21:17:13.338" v="713"/>
        <pc:sldMkLst>
          <pc:docMk/>
          <pc:sldMk cId="3975654542" sldId="431"/>
        </pc:sldMkLst>
      </pc:sldChg>
      <pc:sldChg chg="add del">
        <pc:chgData name="Radovan Malachta" userId="09cf7a69-5d7c-4090-90c8-919ef3b86794" providerId="ADAL" clId="{26D53AF6-6DB2-47B9-BD32-7E825AF4ACA0}" dt="2021-02-24T21:52:04.698" v="805"/>
        <pc:sldMkLst>
          <pc:docMk/>
          <pc:sldMk cId="3362680383" sldId="432"/>
        </pc:sldMkLst>
      </pc:sldChg>
      <pc:sldChg chg="add del">
        <pc:chgData name="Radovan Malachta" userId="09cf7a69-5d7c-4090-90c8-919ef3b86794" providerId="ADAL" clId="{26D53AF6-6DB2-47B9-BD32-7E825AF4ACA0}" dt="2021-02-24T21:52:04.698" v="805"/>
        <pc:sldMkLst>
          <pc:docMk/>
          <pc:sldMk cId="1778772323" sldId="433"/>
        </pc:sldMkLst>
      </pc:sldChg>
      <pc:sldChg chg="add del">
        <pc:chgData name="Radovan Malachta" userId="09cf7a69-5d7c-4090-90c8-919ef3b86794" providerId="ADAL" clId="{26D53AF6-6DB2-47B9-BD32-7E825AF4ACA0}" dt="2021-02-24T21:52:04.698" v="805"/>
        <pc:sldMkLst>
          <pc:docMk/>
          <pc:sldMk cId="2694373923" sldId="434"/>
        </pc:sldMkLst>
      </pc:sldChg>
      <pc:sldChg chg="add del">
        <pc:chgData name="Radovan Malachta" userId="09cf7a69-5d7c-4090-90c8-919ef3b86794" providerId="ADAL" clId="{26D53AF6-6DB2-47B9-BD32-7E825AF4ACA0}" dt="2021-02-24T21:52:04.698" v="805"/>
        <pc:sldMkLst>
          <pc:docMk/>
          <pc:sldMk cId="4148970498" sldId="435"/>
        </pc:sldMkLst>
      </pc:sldChg>
      <pc:sldChg chg="add del">
        <pc:chgData name="Radovan Malachta" userId="09cf7a69-5d7c-4090-90c8-919ef3b86794" providerId="ADAL" clId="{26D53AF6-6DB2-47B9-BD32-7E825AF4ACA0}" dt="2021-02-24T21:52:04.698" v="805"/>
        <pc:sldMkLst>
          <pc:docMk/>
          <pc:sldMk cId="3385046054" sldId="436"/>
        </pc:sldMkLst>
      </pc:sldChg>
      <pc:sldChg chg="add del">
        <pc:chgData name="Radovan Malachta" userId="09cf7a69-5d7c-4090-90c8-919ef3b86794" providerId="ADAL" clId="{26D53AF6-6DB2-47B9-BD32-7E825AF4ACA0}" dt="2021-02-24T21:52:04.698" v="805"/>
        <pc:sldMkLst>
          <pc:docMk/>
          <pc:sldMk cId="1668195489" sldId="437"/>
        </pc:sldMkLst>
      </pc:sldChg>
      <pc:sldChg chg="add del">
        <pc:chgData name="Radovan Malachta" userId="09cf7a69-5d7c-4090-90c8-919ef3b86794" providerId="ADAL" clId="{26D53AF6-6DB2-47B9-BD32-7E825AF4ACA0}" dt="2021-02-24T21:52:04.698" v="805"/>
        <pc:sldMkLst>
          <pc:docMk/>
          <pc:sldMk cId="1486243474" sldId="438"/>
        </pc:sldMkLst>
      </pc:sldChg>
      <pc:sldChg chg="add del">
        <pc:chgData name="Radovan Malachta" userId="09cf7a69-5d7c-4090-90c8-919ef3b86794" providerId="ADAL" clId="{26D53AF6-6DB2-47B9-BD32-7E825AF4ACA0}" dt="2021-02-24T21:52:04.698" v="805"/>
        <pc:sldMkLst>
          <pc:docMk/>
          <pc:sldMk cId="577539922" sldId="439"/>
        </pc:sldMkLst>
      </pc:sldChg>
      <pc:sldChg chg="add del">
        <pc:chgData name="Radovan Malachta" userId="09cf7a69-5d7c-4090-90c8-919ef3b86794" providerId="ADAL" clId="{26D53AF6-6DB2-47B9-BD32-7E825AF4ACA0}" dt="2021-02-24T21:52:04.698" v="805"/>
        <pc:sldMkLst>
          <pc:docMk/>
          <pc:sldMk cId="3956881776" sldId="440"/>
        </pc:sldMkLst>
      </pc:sldChg>
      <pc:sldChg chg="add del">
        <pc:chgData name="Radovan Malachta" userId="09cf7a69-5d7c-4090-90c8-919ef3b86794" providerId="ADAL" clId="{26D53AF6-6DB2-47B9-BD32-7E825AF4ACA0}" dt="2021-02-24T21:52:04.698" v="805"/>
        <pc:sldMkLst>
          <pc:docMk/>
          <pc:sldMk cId="4006350048" sldId="441"/>
        </pc:sldMkLst>
      </pc:sldChg>
      <pc:sldChg chg="add del">
        <pc:chgData name="Radovan Malachta" userId="09cf7a69-5d7c-4090-90c8-919ef3b86794" providerId="ADAL" clId="{26D53AF6-6DB2-47B9-BD32-7E825AF4ACA0}" dt="2021-02-24T21:52:04.698" v="805"/>
        <pc:sldMkLst>
          <pc:docMk/>
          <pc:sldMk cId="1327594465" sldId="442"/>
        </pc:sldMkLst>
      </pc:sldChg>
      <pc:sldChg chg="add del">
        <pc:chgData name="Radovan Malachta" userId="09cf7a69-5d7c-4090-90c8-919ef3b86794" providerId="ADAL" clId="{26D53AF6-6DB2-47B9-BD32-7E825AF4ACA0}" dt="2021-02-24T21:52:04.698" v="805"/>
        <pc:sldMkLst>
          <pc:docMk/>
          <pc:sldMk cId="1087015193" sldId="443"/>
        </pc:sldMkLst>
      </pc:sldChg>
      <pc:sldChg chg="add del">
        <pc:chgData name="Radovan Malachta" userId="09cf7a69-5d7c-4090-90c8-919ef3b86794" providerId="ADAL" clId="{26D53AF6-6DB2-47B9-BD32-7E825AF4ACA0}" dt="2021-02-24T21:52:04.698" v="805"/>
        <pc:sldMkLst>
          <pc:docMk/>
          <pc:sldMk cId="1185309424" sldId="444"/>
        </pc:sldMkLst>
      </pc:sldChg>
      <pc:sldChg chg="add del">
        <pc:chgData name="Radovan Malachta" userId="09cf7a69-5d7c-4090-90c8-919ef3b86794" providerId="ADAL" clId="{26D53AF6-6DB2-47B9-BD32-7E825AF4ACA0}" dt="2021-02-24T21:52:04.698" v="805"/>
        <pc:sldMkLst>
          <pc:docMk/>
          <pc:sldMk cId="1337828606" sldId="445"/>
        </pc:sldMkLst>
      </pc:sldChg>
      <pc:sldChg chg="add del">
        <pc:chgData name="Radovan Malachta" userId="09cf7a69-5d7c-4090-90c8-919ef3b86794" providerId="ADAL" clId="{26D53AF6-6DB2-47B9-BD32-7E825AF4ACA0}" dt="2021-02-24T21:52:04.698" v="805"/>
        <pc:sldMkLst>
          <pc:docMk/>
          <pc:sldMk cId="1980821472" sldId="446"/>
        </pc:sldMkLst>
      </pc:sldChg>
      <pc:sldChg chg="add del">
        <pc:chgData name="Radovan Malachta" userId="09cf7a69-5d7c-4090-90c8-919ef3b86794" providerId="ADAL" clId="{26D53AF6-6DB2-47B9-BD32-7E825AF4ACA0}" dt="2021-02-24T21:52:04.698" v="805"/>
        <pc:sldMkLst>
          <pc:docMk/>
          <pc:sldMk cId="753583529" sldId="447"/>
        </pc:sldMkLst>
      </pc:sldChg>
      <pc:sldChg chg="add del">
        <pc:chgData name="Radovan Malachta" userId="09cf7a69-5d7c-4090-90c8-919ef3b86794" providerId="ADAL" clId="{26D53AF6-6DB2-47B9-BD32-7E825AF4ACA0}" dt="2021-02-24T21:52:04.698" v="805"/>
        <pc:sldMkLst>
          <pc:docMk/>
          <pc:sldMk cId="3267428968" sldId="448"/>
        </pc:sldMkLst>
      </pc:sldChg>
      <pc:sldChg chg="add del">
        <pc:chgData name="Radovan Malachta" userId="09cf7a69-5d7c-4090-90c8-919ef3b86794" providerId="ADAL" clId="{26D53AF6-6DB2-47B9-BD32-7E825AF4ACA0}" dt="2021-02-24T21:52:04.698" v="805"/>
        <pc:sldMkLst>
          <pc:docMk/>
          <pc:sldMk cId="2377600074" sldId="449"/>
        </pc:sldMkLst>
      </pc:sldChg>
      <pc:sldChg chg="add del">
        <pc:chgData name="Radovan Malachta" userId="09cf7a69-5d7c-4090-90c8-919ef3b86794" providerId="ADAL" clId="{26D53AF6-6DB2-47B9-BD32-7E825AF4ACA0}" dt="2021-02-24T21:52:04.698" v="805"/>
        <pc:sldMkLst>
          <pc:docMk/>
          <pc:sldMk cId="3348332549" sldId="450"/>
        </pc:sldMkLst>
      </pc:sldChg>
      <pc:sldChg chg="add del">
        <pc:chgData name="Radovan Malachta" userId="09cf7a69-5d7c-4090-90c8-919ef3b86794" providerId="ADAL" clId="{26D53AF6-6DB2-47B9-BD32-7E825AF4ACA0}" dt="2021-02-24T21:52:04.698" v="805"/>
        <pc:sldMkLst>
          <pc:docMk/>
          <pc:sldMk cId="2724069222" sldId="451"/>
        </pc:sldMkLst>
      </pc:sldChg>
      <pc:sldChg chg="add del">
        <pc:chgData name="Radovan Malachta" userId="09cf7a69-5d7c-4090-90c8-919ef3b86794" providerId="ADAL" clId="{26D53AF6-6DB2-47B9-BD32-7E825AF4ACA0}" dt="2021-02-24T21:52:04.698" v="805"/>
        <pc:sldMkLst>
          <pc:docMk/>
          <pc:sldMk cId="3519662694" sldId="452"/>
        </pc:sldMkLst>
      </pc:sldChg>
      <pc:sldChg chg="add del">
        <pc:chgData name="Radovan Malachta" userId="09cf7a69-5d7c-4090-90c8-919ef3b86794" providerId="ADAL" clId="{26D53AF6-6DB2-47B9-BD32-7E825AF4ACA0}" dt="2021-02-24T21:52:04.698" v="805"/>
        <pc:sldMkLst>
          <pc:docMk/>
          <pc:sldMk cId="3944874609" sldId="453"/>
        </pc:sldMkLst>
      </pc:sldChg>
      <pc:sldChg chg="add del">
        <pc:chgData name="Radovan Malachta" userId="09cf7a69-5d7c-4090-90c8-919ef3b86794" providerId="ADAL" clId="{26D53AF6-6DB2-47B9-BD32-7E825AF4ACA0}" dt="2021-02-24T21:52:04.698" v="805"/>
        <pc:sldMkLst>
          <pc:docMk/>
          <pc:sldMk cId="2265199814" sldId="454"/>
        </pc:sldMkLst>
      </pc:sldChg>
      <pc:sldChg chg="add del">
        <pc:chgData name="Radovan Malachta" userId="09cf7a69-5d7c-4090-90c8-919ef3b86794" providerId="ADAL" clId="{26D53AF6-6DB2-47B9-BD32-7E825AF4ACA0}" dt="2021-02-24T21:52:04.698" v="805"/>
        <pc:sldMkLst>
          <pc:docMk/>
          <pc:sldMk cId="1343702806" sldId="455"/>
        </pc:sldMkLst>
      </pc:sldChg>
      <pc:sldChg chg="add del">
        <pc:chgData name="Radovan Malachta" userId="09cf7a69-5d7c-4090-90c8-919ef3b86794" providerId="ADAL" clId="{26D53AF6-6DB2-47B9-BD32-7E825AF4ACA0}" dt="2021-02-24T21:52:04.698" v="805"/>
        <pc:sldMkLst>
          <pc:docMk/>
          <pc:sldMk cId="778800890" sldId="456"/>
        </pc:sldMkLst>
      </pc:sldChg>
      <pc:sldChg chg="add del">
        <pc:chgData name="Radovan Malachta" userId="09cf7a69-5d7c-4090-90c8-919ef3b86794" providerId="ADAL" clId="{26D53AF6-6DB2-47B9-BD32-7E825AF4ACA0}" dt="2021-02-24T21:52:04.698" v="805"/>
        <pc:sldMkLst>
          <pc:docMk/>
          <pc:sldMk cId="298735695" sldId="457"/>
        </pc:sldMkLst>
      </pc:sldChg>
      <pc:sldChg chg="add del">
        <pc:chgData name="Radovan Malachta" userId="09cf7a69-5d7c-4090-90c8-919ef3b86794" providerId="ADAL" clId="{26D53AF6-6DB2-47B9-BD32-7E825AF4ACA0}" dt="2021-02-24T21:52:04.698" v="805"/>
        <pc:sldMkLst>
          <pc:docMk/>
          <pc:sldMk cId="1596745920" sldId="458"/>
        </pc:sldMkLst>
      </pc:sldChg>
      <pc:sldChg chg="add del">
        <pc:chgData name="Radovan Malachta" userId="09cf7a69-5d7c-4090-90c8-919ef3b86794" providerId="ADAL" clId="{26D53AF6-6DB2-47B9-BD32-7E825AF4ACA0}" dt="2021-02-24T21:52:04.698" v="805"/>
        <pc:sldMkLst>
          <pc:docMk/>
          <pc:sldMk cId="783412162" sldId="459"/>
        </pc:sldMkLst>
      </pc:sldChg>
      <pc:sldChg chg="add del">
        <pc:chgData name="Radovan Malachta" userId="09cf7a69-5d7c-4090-90c8-919ef3b86794" providerId="ADAL" clId="{26D53AF6-6DB2-47B9-BD32-7E825AF4ACA0}" dt="2021-02-24T21:52:04.698" v="805"/>
        <pc:sldMkLst>
          <pc:docMk/>
          <pc:sldMk cId="998781404" sldId="460"/>
        </pc:sldMkLst>
      </pc:sldChg>
      <pc:sldChg chg="add del">
        <pc:chgData name="Radovan Malachta" userId="09cf7a69-5d7c-4090-90c8-919ef3b86794" providerId="ADAL" clId="{26D53AF6-6DB2-47B9-BD32-7E825AF4ACA0}" dt="2021-02-24T21:52:04.698" v="805"/>
        <pc:sldMkLst>
          <pc:docMk/>
          <pc:sldMk cId="3014033815" sldId="461"/>
        </pc:sldMkLst>
      </pc:sldChg>
      <pc:sldChg chg="add del">
        <pc:chgData name="Radovan Malachta" userId="09cf7a69-5d7c-4090-90c8-919ef3b86794" providerId="ADAL" clId="{26D53AF6-6DB2-47B9-BD32-7E825AF4ACA0}" dt="2021-02-24T21:52:04.698" v="805"/>
        <pc:sldMkLst>
          <pc:docMk/>
          <pc:sldMk cId="3853684323" sldId="462"/>
        </pc:sldMkLst>
      </pc:sldChg>
      <pc:sldChg chg="add del">
        <pc:chgData name="Radovan Malachta" userId="09cf7a69-5d7c-4090-90c8-919ef3b86794" providerId="ADAL" clId="{26D53AF6-6DB2-47B9-BD32-7E825AF4ACA0}" dt="2021-02-24T21:52:04.698" v="805"/>
        <pc:sldMkLst>
          <pc:docMk/>
          <pc:sldMk cId="1434553064" sldId="463"/>
        </pc:sldMkLst>
      </pc:sldChg>
      <pc:sldChg chg="add del">
        <pc:chgData name="Radovan Malachta" userId="09cf7a69-5d7c-4090-90c8-919ef3b86794" providerId="ADAL" clId="{26D53AF6-6DB2-47B9-BD32-7E825AF4ACA0}" dt="2021-02-24T21:52:04.698" v="805"/>
        <pc:sldMkLst>
          <pc:docMk/>
          <pc:sldMk cId="3282307033" sldId="464"/>
        </pc:sldMkLst>
      </pc:sldChg>
      <pc:sldChg chg="add del">
        <pc:chgData name="Radovan Malachta" userId="09cf7a69-5d7c-4090-90c8-919ef3b86794" providerId="ADAL" clId="{26D53AF6-6DB2-47B9-BD32-7E825AF4ACA0}" dt="2021-02-24T21:52:04.698" v="805"/>
        <pc:sldMkLst>
          <pc:docMk/>
          <pc:sldMk cId="4026697499" sldId="465"/>
        </pc:sldMkLst>
      </pc:sldChg>
      <pc:sldChg chg="add del">
        <pc:chgData name="Radovan Malachta" userId="09cf7a69-5d7c-4090-90c8-919ef3b86794" providerId="ADAL" clId="{26D53AF6-6DB2-47B9-BD32-7E825AF4ACA0}" dt="2021-02-24T21:52:04.698" v="805"/>
        <pc:sldMkLst>
          <pc:docMk/>
          <pc:sldMk cId="2758404715" sldId="466"/>
        </pc:sldMkLst>
      </pc:sldChg>
    </pc:docChg>
  </pc:docChgLst>
  <pc:docChgLst>
    <pc:chgData name="Radovan Malachta" userId="09cf7a69-5d7c-4090-90c8-919ef3b86794" providerId="ADAL" clId="{E666AD4D-A594-402B-8108-8E4A4D7C9B7E}"/>
    <pc:docChg chg="custSel delSld modSld">
      <pc:chgData name="Radovan Malachta" userId="09cf7a69-5d7c-4090-90c8-919ef3b86794" providerId="ADAL" clId="{E666AD4D-A594-402B-8108-8E4A4D7C9B7E}" dt="2020-12-22T08:27:11.776" v="642" actId="122"/>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881B5-29A8-435B-825F-634DD72ED99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cs-CZ"/>
        </a:p>
      </dgm:t>
    </dgm:pt>
    <dgm:pt modelId="{0EFD38B0-14CB-4840-BA32-AD699BC868E3}">
      <dgm:prSet phldrT="[Text]" custT="1"/>
      <dgm:spPr/>
      <dgm:t>
        <a:bodyPr/>
        <a:lstStyle/>
        <a:p>
          <a:r>
            <a:rPr lang="cs-CZ" sz="3600" dirty="0"/>
            <a:t>Navrhovatel odesílá nabídku</a:t>
          </a:r>
        </a:p>
      </dgm:t>
    </dgm:pt>
    <dgm:pt modelId="{C2E628A7-4CF1-4780-B51A-7289E2CE4A8B}" type="parTrans" cxnId="{4CE1B924-475B-4368-BD95-34662D11AFF3}">
      <dgm:prSet/>
      <dgm:spPr/>
      <dgm:t>
        <a:bodyPr/>
        <a:lstStyle/>
        <a:p>
          <a:endParaRPr lang="cs-CZ"/>
        </a:p>
      </dgm:t>
    </dgm:pt>
    <dgm:pt modelId="{6BF7E9EB-481E-4DD4-99EE-77AC1D08AC53}" type="sibTrans" cxnId="{4CE1B924-475B-4368-BD95-34662D11AFF3}">
      <dgm:prSet/>
      <dgm:spPr/>
      <dgm:t>
        <a:bodyPr/>
        <a:lstStyle/>
        <a:p>
          <a:endParaRPr lang="cs-CZ"/>
        </a:p>
      </dgm:t>
    </dgm:pt>
    <dgm:pt modelId="{7E5D99A3-F626-4936-AA48-EFCD5727BADD}">
      <dgm:prSet phldrT="[Text]" custT="1"/>
      <dgm:spPr/>
      <dgm:t>
        <a:bodyPr/>
        <a:lstStyle/>
        <a:p>
          <a:r>
            <a:rPr lang="cs-CZ" sz="2400" dirty="0"/>
            <a:t>Nabídku lze zrušit</a:t>
          </a:r>
        </a:p>
      </dgm:t>
    </dgm:pt>
    <dgm:pt modelId="{C9745C44-C6D2-4A8D-94CD-9147F1EC6A4F}" type="parTrans" cxnId="{FCEC89D5-0E31-4B5F-BB65-8887BBACACDB}">
      <dgm:prSet/>
      <dgm:spPr/>
      <dgm:t>
        <a:bodyPr/>
        <a:lstStyle/>
        <a:p>
          <a:endParaRPr lang="cs-CZ"/>
        </a:p>
      </dgm:t>
    </dgm:pt>
    <dgm:pt modelId="{00EB70D8-0B59-47CB-AE2B-23A6B62FD65F}" type="sibTrans" cxnId="{FCEC89D5-0E31-4B5F-BB65-8887BBACACDB}">
      <dgm:prSet/>
      <dgm:spPr/>
      <dgm:t>
        <a:bodyPr/>
        <a:lstStyle/>
        <a:p>
          <a:endParaRPr lang="cs-CZ"/>
        </a:p>
      </dgm:t>
    </dgm:pt>
    <dgm:pt modelId="{0AAF421E-18A3-48C0-9451-A5D1B8B2A282}">
      <dgm:prSet phldrT="[Text]"/>
      <dgm:spPr/>
      <dgm:t>
        <a:bodyPr/>
        <a:lstStyle/>
        <a:p>
          <a:r>
            <a:rPr lang="cs-CZ" dirty="0"/>
            <a:t>Pokud zrušení nabídky dojde adresátovi dříve, nebo současně s nabídkou</a:t>
          </a:r>
        </a:p>
      </dgm:t>
    </dgm:pt>
    <dgm:pt modelId="{A7E5A21B-8A76-4172-B6EC-E61DBA375BFA}" type="parTrans" cxnId="{B4BF57C5-3820-49BC-B195-AF5F91E39618}">
      <dgm:prSet/>
      <dgm:spPr/>
      <dgm:t>
        <a:bodyPr/>
        <a:lstStyle/>
        <a:p>
          <a:endParaRPr lang="cs-CZ"/>
        </a:p>
      </dgm:t>
    </dgm:pt>
    <dgm:pt modelId="{FE904A22-3908-4056-833A-23EA134563A8}" type="sibTrans" cxnId="{B4BF57C5-3820-49BC-B195-AF5F91E39618}">
      <dgm:prSet/>
      <dgm:spPr/>
      <dgm:t>
        <a:bodyPr/>
        <a:lstStyle/>
        <a:p>
          <a:endParaRPr lang="cs-CZ"/>
        </a:p>
      </dgm:t>
    </dgm:pt>
    <dgm:pt modelId="{C724D00A-060D-45CA-8C85-66336705F003}">
      <dgm:prSet phldrT="[Text]" custT="1"/>
      <dgm:spPr/>
      <dgm:t>
        <a:bodyPr/>
        <a:lstStyle/>
        <a:p>
          <a:r>
            <a:rPr lang="cs-CZ" sz="3600" dirty="0"/>
            <a:t>Nabídka došla navrhovateli</a:t>
          </a:r>
        </a:p>
      </dgm:t>
    </dgm:pt>
    <dgm:pt modelId="{8612324A-B679-4EFB-8174-485DE9D9F9D1}" type="parTrans" cxnId="{9CEF9445-5E9B-4ABB-9E82-AB72F0EAA94D}">
      <dgm:prSet/>
      <dgm:spPr/>
      <dgm:t>
        <a:bodyPr/>
        <a:lstStyle/>
        <a:p>
          <a:endParaRPr lang="cs-CZ"/>
        </a:p>
      </dgm:t>
    </dgm:pt>
    <dgm:pt modelId="{AA1C09A8-A272-480F-9B5A-FB4E0AAC6268}" type="sibTrans" cxnId="{9CEF9445-5E9B-4ABB-9E82-AB72F0EAA94D}">
      <dgm:prSet/>
      <dgm:spPr/>
      <dgm:t>
        <a:bodyPr/>
        <a:lstStyle/>
        <a:p>
          <a:endParaRPr lang="cs-CZ"/>
        </a:p>
      </dgm:t>
    </dgm:pt>
    <dgm:pt modelId="{CDA10087-D062-41F3-A8E2-8766242D81A1}">
      <dgm:prSet phldrT="[Text]" custT="1"/>
      <dgm:spPr/>
      <dgm:t>
        <a:bodyPr/>
        <a:lstStyle/>
        <a:p>
          <a:r>
            <a:rPr lang="cs-CZ" sz="2400" dirty="0"/>
            <a:t>Nabídku nelze zrušit, ale lze ji odvolat</a:t>
          </a:r>
        </a:p>
      </dgm:t>
    </dgm:pt>
    <dgm:pt modelId="{82319BCF-84DA-4537-AFC1-41FEEC5F5A2C}" type="parTrans" cxnId="{0398E588-AF2B-402B-AD41-EE6111559B99}">
      <dgm:prSet/>
      <dgm:spPr/>
      <dgm:t>
        <a:bodyPr/>
        <a:lstStyle/>
        <a:p>
          <a:endParaRPr lang="cs-CZ"/>
        </a:p>
      </dgm:t>
    </dgm:pt>
    <dgm:pt modelId="{60BF8A2A-AB36-4620-87E6-20F654BE1F37}" type="sibTrans" cxnId="{0398E588-AF2B-402B-AD41-EE6111559B99}">
      <dgm:prSet/>
      <dgm:spPr/>
      <dgm:t>
        <a:bodyPr/>
        <a:lstStyle/>
        <a:p>
          <a:endParaRPr lang="cs-CZ"/>
        </a:p>
      </dgm:t>
    </dgm:pt>
    <dgm:pt modelId="{AFDBD203-C768-4553-98AB-855040EB3737}">
      <dgm:prSet phldrT="[Text]"/>
      <dgm:spPr/>
      <dgm:t>
        <a:bodyPr/>
        <a:lstStyle/>
        <a:p>
          <a:r>
            <a:rPr lang="cs-CZ" dirty="0"/>
            <a:t>Pokud není neodvolatelná</a:t>
          </a:r>
        </a:p>
      </dgm:t>
    </dgm:pt>
    <dgm:pt modelId="{59F2DE78-28AD-4BA6-BC9B-87A789F9C482}" type="parTrans" cxnId="{B7B6373A-2BAB-4399-9724-8F38A757BEDB}">
      <dgm:prSet/>
      <dgm:spPr/>
      <dgm:t>
        <a:bodyPr/>
        <a:lstStyle/>
        <a:p>
          <a:endParaRPr lang="cs-CZ"/>
        </a:p>
      </dgm:t>
    </dgm:pt>
    <dgm:pt modelId="{5D7A3D03-4C42-4638-BCE7-DE5502C721A4}" type="sibTrans" cxnId="{B7B6373A-2BAB-4399-9724-8F38A757BEDB}">
      <dgm:prSet/>
      <dgm:spPr/>
      <dgm:t>
        <a:bodyPr/>
        <a:lstStyle/>
        <a:p>
          <a:endParaRPr lang="cs-CZ"/>
        </a:p>
      </dgm:t>
    </dgm:pt>
    <dgm:pt modelId="{AF8374E7-D43E-4F5A-8378-904CA628A44E}">
      <dgm:prSet phldrT="[Text]" custT="1"/>
      <dgm:spPr/>
      <dgm:t>
        <a:bodyPr/>
        <a:lstStyle/>
        <a:p>
          <a:r>
            <a:rPr lang="cs-CZ" sz="3600" dirty="0"/>
            <a:t>Adresát odesílá přijetí nabídky</a:t>
          </a:r>
        </a:p>
      </dgm:t>
    </dgm:pt>
    <dgm:pt modelId="{904E0469-3084-489E-A198-F29B1609A03D}" type="parTrans" cxnId="{5D2BA54D-A573-4DA3-BDFA-8B6B97B28439}">
      <dgm:prSet/>
      <dgm:spPr/>
      <dgm:t>
        <a:bodyPr/>
        <a:lstStyle/>
        <a:p>
          <a:endParaRPr lang="cs-CZ"/>
        </a:p>
      </dgm:t>
    </dgm:pt>
    <dgm:pt modelId="{99BC06A0-4EB0-4622-ADCA-EE55A5877DD7}" type="sibTrans" cxnId="{5D2BA54D-A573-4DA3-BDFA-8B6B97B28439}">
      <dgm:prSet/>
      <dgm:spPr/>
      <dgm:t>
        <a:bodyPr/>
        <a:lstStyle/>
        <a:p>
          <a:endParaRPr lang="cs-CZ"/>
        </a:p>
      </dgm:t>
    </dgm:pt>
    <dgm:pt modelId="{D3ABEF4B-9F6F-4B3C-AA22-E08C579521B4}">
      <dgm:prSet phldrT="[Text]" custT="1"/>
      <dgm:spPr/>
      <dgm:t>
        <a:bodyPr/>
        <a:lstStyle/>
        <a:p>
          <a:r>
            <a:rPr lang="cs-CZ" sz="2400" dirty="0"/>
            <a:t>Nabídku nelze od tohoto okamžiku odvolat</a:t>
          </a:r>
        </a:p>
      </dgm:t>
    </dgm:pt>
    <dgm:pt modelId="{B26CD84D-3A43-4272-9F5E-E83116CFDF7A}" type="parTrans" cxnId="{8BA6F47C-9BFD-4BF9-B6CC-B5F437F0B211}">
      <dgm:prSet/>
      <dgm:spPr/>
      <dgm:t>
        <a:bodyPr/>
        <a:lstStyle/>
        <a:p>
          <a:endParaRPr lang="cs-CZ"/>
        </a:p>
      </dgm:t>
    </dgm:pt>
    <dgm:pt modelId="{76448CBA-9F1D-46A1-BC7A-B8FFC2C7B4B6}" type="sibTrans" cxnId="{8BA6F47C-9BFD-4BF9-B6CC-B5F437F0B211}">
      <dgm:prSet/>
      <dgm:spPr/>
      <dgm:t>
        <a:bodyPr/>
        <a:lstStyle/>
        <a:p>
          <a:endParaRPr lang="cs-CZ"/>
        </a:p>
      </dgm:t>
    </dgm:pt>
    <dgm:pt modelId="{AB2D7FC2-6700-4C92-807F-2E7F3CB27108}">
      <dgm:prSet phldrT="[Text]"/>
      <dgm:spPr/>
      <dgm:t>
        <a:bodyPr/>
        <a:lstStyle/>
        <a:p>
          <a:endParaRPr lang="cs-CZ" dirty="0"/>
        </a:p>
      </dgm:t>
    </dgm:pt>
    <dgm:pt modelId="{9E309166-24D2-49E9-A161-2359506153EF}" type="parTrans" cxnId="{B900AC71-E952-493C-9B92-C924FA46AEF1}">
      <dgm:prSet/>
      <dgm:spPr/>
      <dgm:t>
        <a:bodyPr/>
        <a:lstStyle/>
        <a:p>
          <a:endParaRPr lang="cs-CZ"/>
        </a:p>
      </dgm:t>
    </dgm:pt>
    <dgm:pt modelId="{1D63ACA5-4CF7-433A-B33C-249B73C2CD0B}" type="sibTrans" cxnId="{B900AC71-E952-493C-9B92-C924FA46AEF1}">
      <dgm:prSet/>
      <dgm:spPr/>
      <dgm:t>
        <a:bodyPr/>
        <a:lstStyle/>
        <a:p>
          <a:endParaRPr lang="cs-CZ"/>
        </a:p>
      </dgm:t>
    </dgm:pt>
    <dgm:pt modelId="{060C0A42-B3E3-4614-B9CA-F429DBD99897}" type="pres">
      <dgm:prSet presAssocID="{3BC881B5-29A8-435B-825F-634DD72ED993}" presName="Name0" presStyleCnt="0">
        <dgm:presLayoutVars>
          <dgm:dir/>
          <dgm:animLvl val="lvl"/>
          <dgm:resizeHandles val="exact"/>
        </dgm:presLayoutVars>
      </dgm:prSet>
      <dgm:spPr/>
    </dgm:pt>
    <dgm:pt modelId="{EB136DAA-4341-49DA-8933-2C0AF90ED94D}" type="pres">
      <dgm:prSet presAssocID="{AF8374E7-D43E-4F5A-8378-904CA628A44E}" presName="boxAndChildren" presStyleCnt="0"/>
      <dgm:spPr/>
    </dgm:pt>
    <dgm:pt modelId="{FDE34384-4810-4C39-AA33-02DCFFDFBF6E}" type="pres">
      <dgm:prSet presAssocID="{AF8374E7-D43E-4F5A-8378-904CA628A44E}" presName="parentTextBox" presStyleLbl="node1" presStyleIdx="0" presStyleCnt="3"/>
      <dgm:spPr/>
    </dgm:pt>
    <dgm:pt modelId="{A218F023-587A-483B-9E46-7FCF2F06C4E3}" type="pres">
      <dgm:prSet presAssocID="{AF8374E7-D43E-4F5A-8378-904CA628A44E}" presName="entireBox" presStyleLbl="node1" presStyleIdx="0" presStyleCnt="3"/>
      <dgm:spPr/>
    </dgm:pt>
    <dgm:pt modelId="{350BB50A-1112-4F99-B45B-403C2EDAB426}" type="pres">
      <dgm:prSet presAssocID="{AF8374E7-D43E-4F5A-8378-904CA628A44E}" presName="descendantBox" presStyleCnt="0"/>
      <dgm:spPr/>
    </dgm:pt>
    <dgm:pt modelId="{53CF6088-5700-4B97-9D35-53EB5AADB077}" type="pres">
      <dgm:prSet presAssocID="{D3ABEF4B-9F6F-4B3C-AA22-E08C579521B4}" presName="childTextBox" presStyleLbl="fgAccFollowNode1" presStyleIdx="0" presStyleCnt="6">
        <dgm:presLayoutVars>
          <dgm:bulletEnabled val="1"/>
        </dgm:presLayoutVars>
      </dgm:prSet>
      <dgm:spPr/>
    </dgm:pt>
    <dgm:pt modelId="{57BE6C34-96EB-47E5-957C-172F76DD80C8}" type="pres">
      <dgm:prSet presAssocID="{AB2D7FC2-6700-4C92-807F-2E7F3CB27108}" presName="childTextBox" presStyleLbl="fgAccFollowNode1" presStyleIdx="1" presStyleCnt="6">
        <dgm:presLayoutVars>
          <dgm:bulletEnabled val="1"/>
        </dgm:presLayoutVars>
      </dgm:prSet>
      <dgm:spPr/>
    </dgm:pt>
    <dgm:pt modelId="{015118A0-11C2-4658-9231-62DCFD762068}" type="pres">
      <dgm:prSet presAssocID="{AA1C09A8-A272-480F-9B5A-FB4E0AAC6268}" presName="sp" presStyleCnt="0"/>
      <dgm:spPr/>
    </dgm:pt>
    <dgm:pt modelId="{F12D7761-82F1-46A2-8AC2-243DD14ECF52}" type="pres">
      <dgm:prSet presAssocID="{C724D00A-060D-45CA-8C85-66336705F003}" presName="arrowAndChildren" presStyleCnt="0"/>
      <dgm:spPr/>
    </dgm:pt>
    <dgm:pt modelId="{4B9C9F44-A4FF-4E4F-8521-9100DED38E16}" type="pres">
      <dgm:prSet presAssocID="{C724D00A-060D-45CA-8C85-66336705F003}" presName="parentTextArrow" presStyleLbl="node1" presStyleIdx="0" presStyleCnt="3"/>
      <dgm:spPr/>
    </dgm:pt>
    <dgm:pt modelId="{AFB960FF-697D-46DC-9CDB-34DF1BC76EC0}" type="pres">
      <dgm:prSet presAssocID="{C724D00A-060D-45CA-8C85-66336705F003}" presName="arrow" presStyleLbl="node1" presStyleIdx="1" presStyleCnt="3" custLinFactNeighborX="-14216" custLinFactNeighborY="807"/>
      <dgm:spPr/>
    </dgm:pt>
    <dgm:pt modelId="{3F466810-847B-4A41-8274-0A1EEACD3BF6}" type="pres">
      <dgm:prSet presAssocID="{C724D00A-060D-45CA-8C85-66336705F003}" presName="descendantArrow" presStyleCnt="0"/>
      <dgm:spPr/>
    </dgm:pt>
    <dgm:pt modelId="{8C60486B-4568-4D15-A9B2-2FF48B992A0C}" type="pres">
      <dgm:prSet presAssocID="{CDA10087-D062-41F3-A8E2-8766242D81A1}" presName="childTextArrow" presStyleLbl="fgAccFollowNode1" presStyleIdx="2" presStyleCnt="6">
        <dgm:presLayoutVars>
          <dgm:bulletEnabled val="1"/>
        </dgm:presLayoutVars>
      </dgm:prSet>
      <dgm:spPr/>
    </dgm:pt>
    <dgm:pt modelId="{C29EB927-B97C-44F7-8C57-F84D7485F00A}" type="pres">
      <dgm:prSet presAssocID="{AFDBD203-C768-4553-98AB-855040EB3737}" presName="childTextArrow" presStyleLbl="fgAccFollowNode1" presStyleIdx="3" presStyleCnt="6">
        <dgm:presLayoutVars>
          <dgm:bulletEnabled val="1"/>
        </dgm:presLayoutVars>
      </dgm:prSet>
      <dgm:spPr/>
    </dgm:pt>
    <dgm:pt modelId="{B7AE8A2C-CC74-478F-B246-3CE9D6030E17}" type="pres">
      <dgm:prSet presAssocID="{6BF7E9EB-481E-4DD4-99EE-77AC1D08AC53}" presName="sp" presStyleCnt="0"/>
      <dgm:spPr/>
    </dgm:pt>
    <dgm:pt modelId="{A73CC910-0D61-4D68-B3E9-ABBD9DD48337}" type="pres">
      <dgm:prSet presAssocID="{0EFD38B0-14CB-4840-BA32-AD699BC868E3}" presName="arrowAndChildren" presStyleCnt="0"/>
      <dgm:spPr/>
    </dgm:pt>
    <dgm:pt modelId="{CFDAA172-650E-40FD-8E29-DFCE8943437A}" type="pres">
      <dgm:prSet presAssocID="{0EFD38B0-14CB-4840-BA32-AD699BC868E3}" presName="parentTextArrow" presStyleLbl="node1" presStyleIdx="1" presStyleCnt="3"/>
      <dgm:spPr/>
    </dgm:pt>
    <dgm:pt modelId="{5E67D570-72BB-4291-88AE-1C28AD944A35}" type="pres">
      <dgm:prSet presAssocID="{0EFD38B0-14CB-4840-BA32-AD699BC868E3}" presName="arrow" presStyleLbl="node1" presStyleIdx="2" presStyleCnt="3" custLinFactNeighborX="-409" custLinFactNeighborY="-384"/>
      <dgm:spPr/>
    </dgm:pt>
    <dgm:pt modelId="{349EDD4A-C3EA-41D7-9C71-DF1FA3E5C042}" type="pres">
      <dgm:prSet presAssocID="{0EFD38B0-14CB-4840-BA32-AD699BC868E3}" presName="descendantArrow" presStyleCnt="0"/>
      <dgm:spPr/>
    </dgm:pt>
    <dgm:pt modelId="{A108949C-A989-41E0-871B-51AE5AE0963C}" type="pres">
      <dgm:prSet presAssocID="{7E5D99A3-F626-4936-AA48-EFCD5727BADD}" presName="childTextArrow" presStyleLbl="fgAccFollowNode1" presStyleIdx="4" presStyleCnt="6">
        <dgm:presLayoutVars>
          <dgm:bulletEnabled val="1"/>
        </dgm:presLayoutVars>
      </dgm:prSet>
      <dgm:spPr/>
    </dgm:pt>
    <dgm:pt modelId="{5CCF30DD-3D93-47C4-832B-EB830A6F4DAE}" type="pres">
      <dgm:prSet presAssocID="{0AAF421E-18A3-48C0-9451-A5D1B8B2A282}" presName="childTextArrow" presStyleLbl="fgAccFollowNode1" presStyleIdx="5" presStyleCnt="6">
        <dgm:presLayoutVars>
          <dgm:bulletEnabled val="1"/>
        </dgm:presLayoutVars>
      </dgm:prSet>
      <dgm:spPr/>
    </dgm:pt>
  </dgm:ptLst>
  <dgm:cxnLst>
    <dgm:cxn modelId="{B773470C-72C0-4AD6-8CFA-4A0A42E39B01}" type="presOf" srcId="{AF8374E7-D43E-4F5A-8378-904CA628A44E}" destId="{FDE34384-4810-4C39-AA33-02DCFFDFBF6E}" srcOrd="0" destOrd="0" presId="urn:microsoft.com/office/officeart/2005/8/layout/process4"/>
    <dgm:cxn modelId="{2F2F0E10-E722-4C42-B511-893E698C944A}" type="presOf" srcId="{C724D00A-060D-45CA-8C85-66336705F003}" destId="{AFB960FF-697D-46DC-9CDB-34DF1BC76EC0}" srcOrd="1" destOrd="0" presId="urn:microsoft.com/office/officeart/2005/8/layout/process4"/>
    <dgm:cxn modelId="{26655F20-CF62-4B53-904B-04364C29BC88}" type="presOf" srcId="{CDA10087-D062-41F3-A8E2-8766242D81A1}" destId="{8C60486B-4568-4D15-A9B2-2FF48B992A0C}" srcOrd="0" destOrd="0" presId="urn:microsoft.com/office/officeart/2005/8/layout/process4"/>
    <dgm:cxn modelId="{4CE1B924-475B-4368-BD95-34662D11AFF3}" srcId="{3BC881B5-29A8-435B-825F-634DD72ED993}" destId="{0EFD38B0-14CB-4840-BA32-AD699BC868E3}" srcOrd="0" destOrd="0" parTransId="{C2E628A7-4CF1-4780-B51A-7289E2CE4A8B}" sibTransId="{6BF7E9EB-481E-4DD4-99EE-77AC1D08AC53}"/>
    <dgm:cxn modelId="{E2D79825-FEA4-48EA-BC56-88CFEA95D9D3}" type="presOf" srcId="{D3ABEF4B-9F6F-4B3C-AA22-E08C579521B4}" destId="{53CF6088-5700-4B97-9D35-53EB5AADB077}" srcOrd="0" destOrd="0" presId="urn:microsoft.com/office/officeart/2005/8/layout/process4"/>
    <dgm:cxn modelId="{B7B6373A-2BAB-4399-9724-8F38A757BEDB}" srcId="{C724D00A-060D-45CA-8C85-66336705F003}" destId="{AFDBD203-C768-4553-98AB-855040EB3737}" srcOrd="1" destOrd="0" parTransId="{59F2DE78-28AD-4BA6-BC9B-87A789F9C482}" sibTransId="{5D7A3D03-4C42-4638-BCE7-DE5502C721A4}"/>
    <dgm:cxn modelId="{4B418A41-2332-40F3-87CF-754DF47004EB}" type="presOf" srcId="{0EFD38B0-14CB-4840-BA32-AD699BC868E3}" destId="{CFDAA172-650E-40FD-8E29-DFCE8943437A}" srcOrd="0" destOrd="0" presId="urn:microsoft.com/office/officeart/2005/8/layout/process4"/>
    <dgm:cxn modelId="{9CEF9445-5E9B-4ABB-9E82-AB72F0EAA94D}" srcId="{3BC881B5-29A8-435B-825F-634DD72ED993}" destId="{C724D00A-060D-45CA-8C85-66336705F003}" srcOrd="1" destOrd="0" parTransId="{8612324A-B679-4EFB-8174-485DE9D9F9D1}" sibTransId="{AA1C09A8-A272-480F-9B5A-FB4E0AAC6268}"/>
    <dgm:cxn modelId="{8184144A-CC89-459E-977B-3B76DBC158BF}" type="presOf" srcId="{C724D00A-060D-45CA-8C85-66336705F003}" destId="{4B9C9F44-A4FF-4E4F-8521-9100DED38E16}" srcOrd="0" destOrd="0" presId="urn:microsoft.com/office/officeart/2005/8/layout/process4"/>
    <dgm:cxn modelId="{5D2BA54D-A573-4DA3-BDFA-8B6B97B28439}" srcId="{3BC881B5-29A8-435B-825F-634DD72ED993}" destId="{AF8374E7-D43E-4F5A-8378-904CA628A44E}" srcOrd="2" destOrd="0" parTransId="{904E0469-3084-489E-A198-F29B1609A03D}" sibTransId="{99BC06A0-4EB0-4622-ADCA-EE55A5877DD7}"/>
    <dgm:cxn modelId="{B900AC71-E952-493C-9B92-C924FA46AEF1}" srcId="{AF8374E7-D43E-4F5A-8378-904CA628A44E}" destId="{AB2D7FC2-6700-4C92-807F-2E7F3CB27108}" srcOrd="1" destOrd="0" parTransId="{9E309166-24D2-49E9-A161-2359506153EF}" sibTransId="{1D63ACA5-4CF7-433A-B33C-249B73C2CD0B}"/>
    <dgm:cxn modelId="{B6B3E251-7790-4535-92B4-E6D92727270E}" type="presOf" srcId="{7E5D99A3-F626-4936-AA48-EFCD5727BADD}" destId="{A108949C-A989-41E0-871B-51AE5AE0963C}" srcOrd="0" destOrd="0" presId="urn:microsoft.com/office/officeart/2005/8/layout/process4"/>
    <dgm:cxn modelId="{8BA6F47C-9BFD-4BF9-B6CC-B5F437F0B211}" srcId="{AF8374E7-D43E-4F5A-8378-904CA628A44E}" destId="{D3ABEF4B-9F6F-4B3C-AA22-E08C579521B4}" srcOrd="0" destOrd="0" parTransId="{B26CD84D-3A43-4272-9F5E-E83116CFDF7A}" sibTransId="{76448CBA-9F1D-46A1-BC7A-B8FFC2C7B4B6}"/>
    <dgm:cxn modelId="{0398E588-AF2B-402B-AD41-EE6111559B99}" srcId="{C724D00A-060D-45CA-8C85-66336705F003}" destId="{CDA10087-D062-41F3-A8E2-8766242D81A1}" srcOrd="0" destOrd="0" parTransId="{82319BCF-84DA-4537-AFC1-41FEEC5F5A2C}" sibTransId="{60BF8A2A-AB36-4620-87E6-20F654BE1F37}"/>
    <dgm:cxn modelId="{9630A295-199E-4486-8551-55908427FCA8}" type="presOf" srcId="{0EFD38B0-14CB-4840-BA32-AD699BC868E3}" destId="{5E67D570-72BB-4291-88AE-1C28AD944A35}" srcOrd="1" destOrd="0" presId="urn:microsoft.com/office/officeart/2005/8/layout/process4"/>
    <dgm:cxn modelId="{EACEABA2-4CCD-48A1-908C-7C4A998B3AE8}" type="presOf" srcId="{0AAF421E-18A3-48C0-9451-A5D1B8B2A282}" destId="{5CCF30DD-3D93-47C4-832B-EB830A6F4DAE}" srcOrd="0" destOrd="0" presId="urn:microsoft.com/office/officeart/2005/8/layout/process4"/>
    <dgm:cxn modelId="{2AC5DDB4-3073-4483-A947-16FC33E5630E}" type="presOf" srcId="{3BC881B5-29A8-435B-825F-634DD72ED993}" destId="{060C0A42-B3E3-4614-B9CA-F429DBD99897}" srcOrd="0" destOrd="0" presId="urn:microsoft.com/office/officeart/2005/8/layout/process4"/>
    <dgm:cxn modelId="{BB1707B9-E894-4EF7-92AD-3111FDC635D1}" type="presOf" srcId="{AF8374E7-D43E-4F5A-8378-904CA628A44E}" destId="{A218F023-587A-483B-9E46-7FCF2F06C4E3}" srcOrd="1" destOrd="0" presId="urn:microsoft.com/office/officeart/2005/8/layout/process4"/>
    <dgm:cxn modelId="{B4BF57C5-3820-49BC-B195-AF5F91E39618}" srcId="{0EFD38B0-14CB-4840-BA32-AD699BC868E3}" destId="{0AAF421E-18A3-48C0-9451-A5D1B8B2A282}" srcOrd="1" destOrd="0" parTransId="{A7E5A21B-8A76-4172-B6EC-E61DBA375BFA}" sibTransId="{FE904A22-3908-4056-833A-23EA134563A8}"/>
    <dgm:cxn modelId="{A48994D1-6179-43B9-A85E-78656F3595E9}" type="presOf" srcId="{AB2D7FC2-6700-4C92-807F-2E7F3CB27108}" destId="{57BE6C34-96EB-47E5-957C-172F76DD80C8}" srcOrd="0" destOrd="0" presId="urn:microsoft.com/office/officeart/2005/8/layout/process4"/>
    <dgm:cxn modelId="{FCEC89D5-0E31-4B5F-BB65-8887BBACACDB}" srcId="{0EFD38B0-14CB-4840-BA32-AD699BC868E3}" destId="{7E5D99A3-F626-4936-AA48-EFCD5727BADD}" srcOrd="0" destOrd="0" parTransId="{C9745C44-C6D2-4A8D-94CD-9147F1EC6A4F}" sibTransId="{00EB70D8-0B59-47CB-AE2B-23A6B62FD65F}"/>
    <dgm:cxn modelId="{501390F5-9932-4B22-AF10-AFD9A7889566}" type="presOf" srcId="{AFDBD203-C768-4553-98AB-855040EB3737}" destId="{C29EB927-B97C-44F7-8C57-F84D7485F00A}" srcOrd="0" destOrd="0" presId="urn:microsoft.com/office/officeart/2005/8/layout/process4"/>
    <dgm:cxn modelId="{EDFCBDAB-F158-47AD-9436-B7E8A6234ACC}" type="presParOf" srcId="{060C0A42-B3E3-4614-B9CA-F429DBD99897}" destId="{EB136DAA-4341-49DA-8933-2C0AF90ED94D}" srcOrd="0" destOrd="0" presId="urn:microsoft.com/office/officeart/2005/8/layout/process4"/>
    <dgm:cxn modelId="{B86F5590-CC92-43AE-B3B8-B45912B47005}" type="presParOf" srcId="{EB136DAA-4341-49DA-8933-2C0AF90ED94D}" destId="{FDE34384-4810-4C39-AA33-02DCFFDFBF6E}" srcOrd="0" destOrd="0" presId="urn:microsoft.com/office/officeart/2005/8/layout/process4"/>
    <dgm:cxn modelId="{5ED94196-0CC3-4C8E-8C91-D7F167A77E59}" type="presParOf" srcId="{EB136DAA-4341-49DA-8933-2C0AF90ED94D}" destId="{A218F023-587A-483B-9E46-7FCF2F06C4E3}" srcOrd="1" destOrd="0" presId="urn:microsoft.com/office/officeart/2005/8/layout/process4"/>
    <dgm:cxn modelId="{E272E25E-0E5B-44E7-9523-AF8628A4CF88}" type="presParOf" srcId="{EB136DAA-4341-49DA-8933-2C0AF90ED94D}" destId="{350BB50A-1112-4F99-B45B-403C2EDAB426}" srcOrd="2" destOrd="0" presId="urn:microsoft.com/office/officeart/2005/8/layout/process4"/>
    <dgm:cxn modelId="{18A48D4A-B620-4979-8C53-7880DE529533}" type="presParOf" srcId="{350BB50A-1112-4F99-B45B-403C2EDAB426}" destId="{53CF6088-5700-4B97-9D35-53EB5AADB077}" srcOrd="0" destOrd="0" presId="urn:microsoft.com/office/officeart/2005/8/layout/process4"/>
    <dgm:cxn modelId="{D80CE37F-B336-4871-A9A0-DCF1ACE7C412}" type="presParOf" srcId="{350BB50A-1112-4F99-B45B-403C2EDAB426}" destId="{57BE6C34-96EB-47E5-957C-172F76DD80C8}" srcOrd="1" destOrd="0" presId="urn:microsoft.com/office/officeart/2005/8/layout/process4"/>
    <dgm:cxn modelId="{D3C029BF-BB36-4C6D-A9E6-50472D4266D1}" type="presParOf" srcId="{060C0A42-B3E3-4614-B9CA-F429DBD99897}" destId="{015118A0-11C2-4658-9231-62DCFD762068}" srcOrd="1" destOrd="0" presId="urn:microsoft.com/office/officeart/2005/8/layout/process4"/>
    <dgm:cxn modelId="{AC7015CC-3534-43B0-A44F-9490E93A56E4}" type="presParOf" srcId="{060C0A42-B3E3-4614-B9CA-F429DBD99897}" destId="{F12D7761-82F1-46A2-8AC2-243DD14ECF52}" srcOrd="2" destOrd="0" presId="urn:microsoft.com/office/officeart/2005/8/layout/process4"/>
    <dgm:cxn modelId="{26B354A3-2393-43F0-B106-151FC9E635C0}" type="presParOf" srcId="{F12D7761-82F1-46A2-8AC2-243DD14ECF52}" destId="{4B9C9F44-A4FF-4E4F-8521-9100DED38E16}" srcOrd="0" destOrd="0" presId="urn:microsoft.com/office/officeart/2005/8/layout/process4"/>
    <dgm:cxn modelId="{18AB0882-3FF8-4006-A66E-6154683828E2}" type="presParOf" srcId="{F12D7761-82F1-46A2-8AC2-243DD14ECF52}" destId="{AFB960FF-697D-46DC-9CDB-34DF1BC76EC0}" srcOrd="1" destOrd="0" presId="urn:microsoft.com/office/officeart/2005/8/layout/process4"/>
    <dgm:cxn modelId="{A3DED57D-A5B4-43F0-9AE4-741C54EF7518}" type="presParOf" srcId="{F12D7761-82F1-46A2-8AC2-243DD14ECF52}" destId="{3F466810-847B-4A41-8274-0A1EEACD3BF6}" srcOrd="2" destOrd="0" presId="urn:microsoft.com/office/officeart/2005/8/layout/process4"/>
    <dgm:cxn modelId="{9FF1B113-6C95-407C-9454-0DAA613F2EE7}" type="presParOf" srcId="{3F466810-847B-4A41-8274-0A1EEACD3BF6}" destId="{8C60486B-4568-4D15-A9B2-2FF48B992A0C}" srcOrd="0" destOrd="0" presId="urn:microsoft.com/office/officeart/2005/8/layout/process4"/>
    <dgm:cxn modelId="{793F1F52-020A-4BCF-B02D-314935B84D75}" type="presParOf" srcId="{3F466810-847B-4A41-8274-0A1EEACD3BF6}" destId="{C29EB927-B97C-44F7-8C57-F84D7485F00A}" srcOrd="1" destOrd="0" presId="urn:microsoft.com/office/officeart/2005/8/layout/process4"/>
    <dgm:cxn modelId="{A4A66B65-3F10-4502-B28F-3EAE3F36B6B7}" type="presParOf" srcId="{060C0A42-B3E3-4614-B9CA-F429DBD99897}" destId="{B7AE8A2C-CC74-478F-B246-3CE9D6030E17}" srcOrd="3" destOrd="0" presId="urn:microsoft.com/office/officeart/2005/8/layout/process4"/>
    <dgm:cxn modelId="{4AE91B59-EA1C-4854-9123-34CCAD44EDC5}" type="presParOf" srcId="{060C0A42-B3E3-4614-B9CA-F429DBD99897}" destId="{A73CC910-0D61-4D68-B3E9-ABBD9DD48337}" srcOrd="4" destOrd="0" presId="urn:microsoft.com/office/officeart/2005/8/layout/process4"/>
    <dgm:cxn modelId="{51D208F6-D459-45B9-A87E-363CCCCDBD49}" type="presParOf" srcId="{A73CC910-0D61-4D68-B3E9-ABBD9DD48337}" destId="{CFDAA172-650E-40FD-8E29-DFCE8943437A}" srcOrd="0" destOrd="0" presId="urn:microsoft.com/office/officeart/2005/8/layout/process4"/>
    <dgm:cxn modelId="{56DDD40A-8D10-4E08-AD15-D0033061AC66}" type="presParOf" srcId="{A73CC910-0D61-4D68-B3E9-ABBD9DD48337}" destId="{5E67D570-72BB-4291-88AE-1C28AD944A35}" srcOrd="1" destOrd="0" presId="urn:microsoft.com/office/officeart/2005/8/layout/process4"/>
    <dgm:cxn modelId="{207144F8-79DE-4718-BA26-A290313328E9}" type="presParOf" srcId="{A73CC910-0D61-4D68-B3E9-ABBD9DD48337}" destId="{349EDD4A-C3EA-41D7-9C71-DF1FA3E5C042}" srcOrd="2" destOrd="0" presId="urn:microsoft.com/office/officeart/2005/8/layout/process4"/>
    <dgm:cxn modelId="{9231F4AF-209A-4D5D-900C-70600AD073A7}" type="presParOf" srcId="{349EDD4A-C3EA-41D7-9C71-DF1FA3E5C042}" destId="{A108949C-A989-41E0-871B-51AE5AE0963C}" srcOrd="0" destOrd="0" presId="urn:microsoft.com/office/officeart/2005/8/layout/process4"/>
    <dgm:cxn modelId="{6BF7BA8B-543C-4864-B219-E6AA0DA09E70}" type="presParOf" srcId="{349EDD4A-C3EA-41D7-9C71-DF1FA3E5C042}" destId="{5CCF30DD-3D93-47C4-832B-EB830A6F4DAE}"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8F023-587A-483B-9E46-7FCF2F06C4E3}">
      <dsp:nvSpPr>
        <dsp:cNvPr id="0" name=""/>
        <dsp:cNvSpPr/>
      </dsp:nvSpPr>
      <dsp:spPr>
        <a:xfrm>
          <a:off x="0" y="4078917"/>
          <a:ext cx="8128000" cy="13387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cs-CZ" sz="3600" kern="1200" dirty="0"/>
            <a:t>Adresát odesílá přijetí nabídky</a:t>
          </a:r>
        </a:p>
      </dsp:txBody>
      <dsp:txXfrm>
        <a:off x="0" y="4078917"/>
        <a:ext cx="8128000" cy="722947"/>
      </dsp:txXfrm>
    </dsp:sp>
    <dsp:sp modelId="{53CF6088-5700-4B97-9D35-53EB5AADB077}">
      <dsp:nvSpPr>
        <dsp:cNvPr id="0" name=""/>
        <dsp:cNvSpPr/>
      </dsp:nvSpPr>
      <dsp:spPr>
        <a:xfrm>
          <a:off x="0" y="4775089"/>
          <a:ext cx="4064000" cy="6158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cs-CZ" sz="2400" kern="1200" dirty="0"/>
            <a:t>Nabídku nelze od tohoto okamžiku odvolat</a:t>
          </a:r>
        </a:p>
      </dsp:txBody>
      <dsp:txXfrm>
        <a:off x="0" y="4775089"/>
        <a:ext cx="4064000" cy="615844"/>
      </dsp:txXfrm>
    </dsp:sp>
    <dsp:sp modelId="{57BE6C34-96EB-47E5-957C-172F76DD80C8}">
      <dsp:nvSpPr>
        <dsp:cNvPr id="0" name=""/>
        <dsp:cNvSpPr/>
      </dsp:nvSpPr>
      <dsp:spPr>
        <a:xfrm>
          <a:off x="4064000" y="4775089"/>
          <a:ext cx="4064000" cy="6158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endParaRPr lang="cs-CZ" sz="1600" kern="1200" dirty="0"/>
        </a:p>
      </dsp:txBody>
      <dsp:txXfrm>
        <a:off x="4064000" y="4775089"/>
        <a:ext cx="4064000" cy="615844"/>
      </dsp:txXfrm>
    </dsp:sp>
    <dsp:sp modelId="{AFB960FF-697D-46DC-9CDB-34DF1BC76EC0}">
      <dsp:nvSpPr>
        <dsp:cNvPr id="0" name=""/>
        <dsp:cNvSpPr/>
      </dsp:nvSpPr>
      <dsp:spPr>
        <a:xfrm rot="10800000">
          <a:off x="0" y="2056554"/>
          <a:ext cx="8128000" cy="205906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cs-CZ" sz="3600" kern="1200" dirty="0"/>
            <a:t>Nabídka došla navrhovateli</a:t>
          </a:r>
        </a:p>
      </dsp:txBody>
      <dsp:txXfrm rot="-10800000">
        <a:off x="0" y="2056554"/>
        <a:ext cx="8128000" cy="722730"/>
      </dsp:txXfrm>
    </dsp:sp>
    <dsp:sp modelId="{8C60486B-4568-4D15-A9B2-2FF48B992A0C}">
      <dsp:nvSpPr>
        <dsp:cNvPr id="0" name=""/>
        <dsp:cNvSpPr/>
      </dsp:nvSpPr>
      <dsp:spPr>
        <a:xfrm>
          <a:off x="0" y="2762668"/>
          <a:ext cx="4064000" cy="6156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cs-CZ" sz="2400" kern="1200" dirty="0"/>
            <a:t>Nabídku nelze zrušit, ale lze ji odvolat</a:t>
          </a:r>
        </a:p>
      </dsp:txBody>
      <dsp:txXfrm>
        <a:off x="0" y="2762668"/>
        <a:ext cx="4064000" cy="615659"/>
      </dsp:txXfrm>
    </dsp:sp>
    <dsp:sp modelId="{C29EB927-B97C-44F7-8C57-F84D7485F00A}">
      <dsp:nvSpPr>
        <dsp:cNvPr id="0" name=""/>
        <dsp:cNvSpPr/>
      </dsp:nvSpPr>
      <dsp:spPr>
        <a:xfrm>
          <a:off x="4064000" y="2762668"/>
          <a:ext cx="4064000" cy="6156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cs-CZ" sz="1600" kern="1200" dirty="0"/>
            <a:t>Pokud není neodvolatelná</a:t>
          </a:r>
        </a:p>
      </dsp:txBody>
      <dsp:txXfrm>
        <a:off x="4064000" y="2762668"/>
        <a:ext cx="4064000" cy="615659"/>
      </dsp:txXfrm>
    </dsp:sp>
    <dsp:sp modelId="{5E67D570-72BB-4291-88AE-1C28AD944A35}">
      <dsp:nvSpPr>
        <dsp:cNvPr id="0" name=""/>
        <dsp:cNvSpPr/>
      </dsp:nvSpPr>
      <dsp:spPr>
        <a:xfrm rot="10800000">
          <a:off x="0" y="0"/>
          <a:ext cx="8128000" cy="205906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cs-CZ" sz="3600" kern="1200" dirty="0"/>
            <a:t>Navrhovatel odesílá nabídku</a:t>
          </a:r>
        </a:p>
      </dsp:txBody>
      <dsp:txXfrm rot="-10800000">
        <a:off x="0" y="0"/>
        <a:ext cx="8128000" cy="722730"/>
      </dsp:txXfrm>
    </dsp:sp>
    <dsp:sp modelId="{A108949C-A989-41E0-871B-51AE5AE0963C}">
      <dsp:nvSpPr>
        <dsp:cNvPr id="0" name=""/>
        <dsp:cNvSpPr/>
      </dsp:nvSpPr>
      <dsp:spPr>
        <a:xfrm>
          <a:off x="0" y="723688"/>
          <a:ext cx="4064000" cy="6156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cs-CZ" sz="2400" kern="1200" dirty="0"/>
            <a:t>Nabídku lze zrušit</a:t>
          </a:r>
        </a:p>
      </dsp:txBody>
      <dsp:txXfrm>
        <a:off x="0" y="723688"/>
        <a:ext cx="4064000" cy="615659"/>
      </dsp:txXfrm>
    </dsp:sp>
    <dsp:sp modelId="{5CCF30DD-3D93-47C4-832B-EB830A6F4DAE}">
      <dsp:nvSpPr>
        <dsp:cNvPr id="0" name=""/>
        <dsp:cNvSpPr/>
      </dsp:nvSpPr>
      <dsp:spPr>
        <a:xfrm>
          <a:off x="4064000" y="723688"/>
          <a:ext cx="4064000" cy="6156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cs-CZ" sz="1600" kern="1200" dirty="0"/>
            <a:t>Pokud zrušení nabídky dojde adresátovi dříve, nebo současně s nabídkou</a:t>
          </a:r>
        </a:p>
      </dsp:txBody>
      <dsp:txXfrm>
        <a:off x="4064000" y="723688"/>
        <a:ext cx="4064000" cy="6156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JUDr. Malachta Radovan - KMEP</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0" name="Obrázek 9">
            <a:extLst>
              <a:ext uri="{FF2B5EF4-FFF2-40B4-BE49-F238E27FC236}">
                <a16:creationId xmlns:a16="http://schemas.microsoft.com/office/drawing/2014/main" id="{BC5D462A-E758-4BCA-AD83-84964775D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4" name="Obrázek 13">
            <a:extLst>
              <a:ext uri="{FF2B5EF4-FFF2-40B4-BE49-F238E27FC236}">
                <a16:creationId xmlns:a16="http://schemas.microsoft.com/office/drawing/2014/main" id="{5FEE0D4D-8DE9-4C74-909E-3D6A7A05C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BD9EAA30-1FED-4896-80B1-3BDC9D5993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JUDr. Malachta Radovan - KMEP</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507BAEFB-3478-47F5-888D-1DA9C581B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LAW">
    <p:bg>
      <p:bgPr>
        <a:solidFill>
          <a:srgbClr val="9100DC"/>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CB5923B-A900-438F-B7D2-0E35F40784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cs-CZ"/>
              <a:t>JUDr. Malachta Radovan - KMEP</a:t>
            </a:r>
            <a:endParaRPr lang="cs-CZ" dirty="0"/>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AA728D69-F43C-45BB-A655-A4B6ABA23BC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a:t>JUDr. Malachta Radovan - KMEP</a:t>
            </a:r>
            <a:endParaRPr lang="cs-CZ" dirty="0"/>
          </a:p>
        </p:txBody>
      </p:sp>
      <p:sp>
        <p:nvSpPr>
          <p:cNvPr id="5" name="Zástupný symbol pro číslo snímku 2">
            <a:extLst>
              <a:ext uri="{FF2B5EF4-FFF2-40B4-BE49-F238E27FC236}">
                <a16:creationId xmlns:a16="http://schemas.microsoft.com/office/drawing/2014/main" id="{B1B107C1-A64C-4C75-A4EF-124CAB9AEE0A}"/>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JUDr. Malachta Radovan - KMEP</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83D8F9C-31DA-4A72-9A88-45079BA91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JUDr. Malachta Radovan - KMEP</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7A9A2BD2-1096-47BE-BE7D-31D4B6ED51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JUDr. Malachta Radovan - KMEP</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10" name="Obrázek 9">
            <a:extLst>
              <a:ext uri="{FF2B5EF4-FFF2-40B4-BE49-F238E27FC236}">
                <a16:creationId xmlns:a16="http://schemas.microsoft.com/office/drawing/2014/main" id="{BD636BBA-EAE3-4723-B113-5D7145D09D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2" name="Obrázek 11">
            <a:extLst>
              <a:ext uri="{FF2B5EF4-FFF2-40B4-BE49-F238E27FC236}">
                <a16:creationId xmlns:a16="http://schemas.microsoft.com/office/drawing/2014/main" id="{8D071A41-2EBD-49A7-A906-FB9C1EE30D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8EF222EE-72EC-4915-BFF7-454D9FCA75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46E8DF9B-B034-4030-8D59-8EB30894B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1" name="Obrázek 10">
            <a:extLst>
              <a:ext uri="{FF2B5EF4-FFF2-40B4-BE49-F238E27FC236}">
                <a16:creationId xmlns:a16="http://schemas.microsoft.com/office/drawing/2014/main" id="{11D939FD-1FD8-4E6C-BF1C-80C9479ECF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F8A642DD-F4D1-4553-8BF4-32A8C8CF5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JUDr. Malachta Radovan - KMEP</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uncitral.un.org/en/texts/salegoods/conventions/sale_of_goods/cisg/statu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nsoud.cz/Judikatura/judikatura_ns.nsf/WebSearch/5B6D52CED7A16A03C1257C7D003576E9?openDocument&amp;Highlight=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iicl.law.pace.edu/cisg/cisg" TargetMode="External"/><Relationship Id="rId2" Type="http://schemas.openxmlformats.org/officeDocument/2006/relationships/hyperlink" Target="http://www.uncitral.org/clout/" TargetMode="External"/><Relationship Id="rId1" Type="http://schemas.openxmlformats.org/officeDocument/2006/relationships/slideLayout" Target="../slideLayouts/slideLayout2.xml"/><Relationship Id="rId4" Type="http://schemas.openxmlformats.org/officeDocument/2006/relationships/hyperlink" Target="http://www.unilex.info/dynasite.cfm?dssid=2375&amp;dsmid=14276"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a:t>
            </a:fld>
            <a:endParaRPr lang="cs-CZ" altLang="cs-CZ" dirty="0"/>
          </a:p>
        </p:txBody>
      </p:sp>
      <p:sp>
        <p:nvSpPr>
          <p:cNvPr id="4" name="Nadpis 3">
            <a:extLst>
              <a:ext uri="{FF2B5EF4-FFF2-40B4-BE49-F238E27FC236}">
                <a16:creationId xmlns:a16="http://schemas.microsoft.com/office/drawing/2014/main" id="{A7E9DC44-638E-460E-8F68-2D1C771AB2C1}"/>
              </a:ext>
            </a:extLst>
          </p:cNvPr>
          <p:cNvSpPr>
            <a:spLocks noGrp="1"/>
          </p:cNvSpPr>
          <p:nvPr>
            <p:ph type="title"/>
          </p:nvPr>
        </p:nvSpPr>
        <p:spPr>
          <a:xfrm>
            <a:off x="540000" y="2198041"/>
            <a:ext cx="11361600" cy="2307971"/>
          </a:xfrm>
        </p:spPr>
        <p:txBody>
          <a:bodyPr/>
          <a:lstStyle/>
          <a:p>
            <a:pPr algn="ctr"/>
            <a:r>
              <a:rPr lang="cs-CZ" sz="4000" dirty="0">
                <a:solidFill>
                  <a:srgbClr val="C00000"/>
                </a:solidFill>
              </a:rPr>
              <a:t>CISG</a:t>
            </a:r>
            <a:br>
              <a:rPr lang="cs-CZ" sz="3200" dirty="0"/>
            </a:br>
            <a:r>
              <a:rPr lang="cs-CZ" sz="3200" dirty="0"/>
              <a:t>Koupě a prodej zboží - co a jak (čím) je regulováno. Právní úprava mezinárodní kupní smlouvy. Jak se smlouvy uzavírají - kontraktační proces. Obchodní podmínky.</a:t>
            </a:r>
            <a:br>
              <a:rPr lang="cs-CZ" sz="4000" dirty="0"/>
            </a:br>
            <a:endParaRPr lang="cs-CZ" sz="4000" dirty="0"/>
          </a:p>
        </p:txBody>
      </p:sp>
      <p:sp>
        <p:nvSpPr>
          <p:cNvPr id="5" name="Podnadpis 4">
            <a:extLst>
              <a:ext uri="{FF2B5EF4-FFF2-40B4-BE49-F238E27FC236}">
                <a16:creationId xmlns:a16="http://schemas.microsoft.com/office/drawing/2014/main" id="{D34EF440-2C8C-4D67-B7BF-7486B034C95E}"/>
              </a:ext>
            </a:extLst>
          </p:cNvPr>
          <p:cNvSpPr>
            <a:spLocks noGrp="1"/>
          </p:cNvSpPr>
          <p:nvPr>
            <p:ph type="subTitle" idx="1"/>
          </p:nvPr>
        </p:nvSpPr>
        <p:spPr>
          <a:xfrm>
            <a:off x="332514" y="4879967"/>
            <a:ext cx="11361600" cy="952107"/>
          </a:xfrm>
        </p:spPr>
        <p:txBody>
          <a:bodyPr/>
          <a:lstStyle/>
          <a:p>
            <a:pPr algn="ctr"/>
            <a:r>
              <a:rPr lang="cs-CZ" sz="2800" b="1" dirty="0">
                <a:solidFill>
                  <a:schemeClr val="tx2"/>
                </a:solidFill>
              </a:rPr>
              <a:t>Radovan Malachta</a:t>
            </a:r>
          </a:p>
          <a:p>
            <a:pPr algn="ctr"/>
            <a:r>
              <a:rPr lang="cs-CZ" sz="2800" b="1" dirty="0">
                <a:solidFill>
                  <a:schemeClr val="tx2"/>
                </a:solidFill>
              </a:rPr>
              <a:t>5. 10. 2022</a:t>
            </a:r>
          </a:p>
        </p:txBody>
      </p:sp>
    </p:spTree>
    <p:extLst>
      <p:ext uri="{BB962C8B-B14F-4D97-AF65-F5344CB8AC3E}">
        <p14:creationId xmlns:p14="http://schemas.microsoft.com/office/powerpoint/2010/main" val="754887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p:txBody>
          <a:bodyPr/>
          <a:lstStyle/>
          <a:p>
            <a:r>
              <a:rPr lang="cs-CZ" dirty="0"/>
              <a:t>CISG: </a:t>
            </a:r>
            <a:r>
              <a:rPr lang="cs-CZ" sz="3200" dirty="0" err="1"/>
              <a:t>Contracts</a:t>
            </a:r>
            <a:r>
              <a:rPr lang="cs-CZ" sz="3200" dirty="0"/>
              <a:t> </a:t>
            </a:r>
            <a:r>
              <a:rPr lang="cs-CZ" sz="3200" dirty="0" err="1"/>
              <a:t>for</a:t>
            </a:r>
            <a:r>
              <a:rPr lang="cs-CZ" sz="3200" dirty="0"/>
              <a:t> </a:t>
            </a:r>
            <a:r>
              <a:rPr lang="cs-CZ" sz="3200" dirty="0" err="1"/>
              <a:t>the</a:t>
            </a:r>
            <a:r>
              <a:rPr lang="cs-CZ" sz="3200" dirty="0"/>
              <a:t> International </a:t>
            </a:r>
            <a:r>
              <a:rPr lang="cs-CZ" sz="3200" dirty="0" err="1"/>
              <a:t>Sale</a:t>
            </a:r>
            <a:r>
              <a:rPr lang="cs-CZ" sz="3200" dirty="0"/>
              <a:t> </a:t>
            </a:r>
            <a:r>
              <a:rPr lang="cs-CZ" sz="3200" dirty="0" err="1"/>
              <a:t>of</a:t>
            </a:r>
            <a:r>
              <a:rPr lang="cs-CZ" sz="3200" dirty="0"/>
              <a:t> </a:t>
            </a:r>
            <a:r>
              <a:rPr lang="cs-CZ" sz="3200" dirty="0" err="1"/>
              <a:t>Goods</a:t>
            </a:r>
            <a:endParaRPr lang="cs-CZ" sz="3200" dirty="0"/>
          </a:p>
        </p:txBody>
      </p:sp>
      <p:sp>
        <p:nvSpPr>
          <p:cNvPr id="5" name="Zástupný symbol pro obsah 4"/>
          <p:cNvSpPr>
            <a:spLocks noGrp="1"/>
          </p:cNvSpPr>
          <p:nvPr>
            <p:ph idx="1"/>
          </p:nvPr>
        </p:nvSpPr>
        <p:spPr>
          <a:xfrm>
            <a:off x="720000" y="1371600"/>
            <a:ext cx="10753200" cy="4856400"/>
          </a:xfrm>
          <a:solidFill>
            <a:schemeClr val="accent4">
              <a:lumMod val="20000"/>
              <a:lumOff val="80000"/>
            </a:schemeClr>
          </a:solidFill>
          <a:ln>
            <a:solidFill>
              <a:srgbClr val="0000DC"/>
            </a:solidFill>
          </a:ln>
        </p:spPr>
        <p:txBody>
          <a:bodyPr/>
          <a:lstStyle/>
          <a:p>
            <a:r>
              <a:rPr lang="cs-CZ" sz="2400" dirty="0"/>
              <a:t>Komise pro mezinárodní obchodní právo (</a:t>
            </a:r>
            <a:r>
              <a:rPr lang="cs-CZ" sz="2400" dirty="0">
                <a:solidFill>
                  <a:schemeClr val="tx2"/>
                </a:solidFill>
              </a:rPr>
              <a:t>UNCITRAL</a:t>
            </a:r>
            <a:r>
              <a:rPr lang="cs-CZ" sz="2400" dirty="0"/>
              <a:t>) – zřízená OSN</a:t>
            </a:r>
          </a:p>
          <a:p>
            <a:r>
              <a:rPr lang="cs-CZ" sz="2400" dirty="0"/>
              <a:t>přijata 1980 ve Vídni, v platnosti od 1988 (proto též Vídeňská úmluva)</a:t>
            </a:r>
          </a:p>
          <a:p>
            <a:r>
              <a:rPr lang="cs-CZ" sz="2400" dirty="0"/>
              <a:t>k 5.10.2022 – 95 států</a:t>
            </a:r>
          </a:p>
          <a:p>
            <a:endParaRPr lang="cs-CZ" sz="2400" i="1" dirty="0"/>
          </a:p>
          <a:p>
            <a:endParaRPr lang="cs-CZ" sz="2400" i="1" dirty="0"/>
          </a:p>
          <a:p>
            <a:endParaRPr lang="cs-CZ" sz="2400" i="1" dirty="0"/>
          </a:p>
          <a:p>
            <a:endParaRPr lang="cs-CZ" sz="2400" i="1" dirty="0"/>
          </a:p>
          <a:p>
            <a:r>
              <a:rPr lang="cs-CZ" sz="2400" i="1" dirty="0"/>
              <a:t>Proč je to </a:t>
            </a:r>
            <a:r>
              <a:rPr lang="cs-CZ" sz="2400" i="1" dirty="0">
                <a:solidFill>
                  <a:schemeClr val="accent1"/>
                </a:solidFill>
              </a:rPr>
              <a:t>nejvýznamnější dokument </a:t>
            </a:r>
            <a:r>
              <a:rPr lang="cs-CZ" sz="2400" i="1" dirty="0"/>
              <a:t>v oblasti mezinárodní koupě/prodeje zboží?</a:t>
            </a:r>
          </a:p>
          <a:p>
            <a:endParaRPr lang="cs-CZ" dirty="0"/>
          </a:p>
        </p:txBody>
      </p:sp>
      <p:graphicFrame>
        <p:nvGraphicFramePr>
          <p:cNvPr id="6" name="Tabulka 5"/>
          <p:cNvGraphicFramePr>
            <a:graphicFrameLocks noGrp="1"/>
          </p:cNvGraphicFramePr>
          <p:nvPr/>
        </p:nvGraphicFramePr>
        <p:xfrm>
          <a:off x="2032000" y="3205181"/>
          <a:ext cx="8127999" cy="18491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67788536"/>
                    </a:ext>
                  </a:extLst>
                </a:gridCol>
                <a:gridCol w="2707217">
                  <a:extLst>
                    <a:ext uri="{9D8B030D-6E8A-4147-A177-3AD203B41FA5}">
                      <a16:colId xmlns:a16="http://schemas.microsoft.com/office/drawing/2014/main" val="2114101139"/>
                    </a:ext>
                  </a:extLst>
                </a:gridCol>
                <a:gridCol w="2711449">
                  <a:extLst>
                    <a:ext uri="{9D8B030D-6E8A-4147-A177-3AD203B41FA5}">
                      <a16:colId xmlns:a16="http://schemas.microsoft.com/office/drawing/2014/main" val="3592397505"/>
                    </a:ext>
                  </a:extLst>
                </a:gridCol>
              </a:tblGrid>
              <a:tr h="0">
                <a:tc>
                  <a:txBody>
                    <a:bodyPr/>
                    <a:lstStyle/>
                    <a:p>
                      <a:pPr algn="ctr"/>
                      <a:r>
                        <a:rPr lang="cs-CZ" dirty="0"/>
                        <a:t>Stát</a:t>
                      </a:r>
                    </a:p>
                  </a:txBody>
                  <a:tcPr/>
                </a:tc>
                <a:tc>
                  <a:txBody>
                    <a:bodyPr/>
                    <a:lstStyle/>
                    <a:p>
                      <a:pPr algn="ctr"/>
                      <a:r>
                        <a:rPr lang="cs-CZ" dirty="0"/>
                        <a:t>Přistup</a:t>
                      </a:r>
                    </a:p>
                  </a:txBody>
                  <a:tcPr/>
                </a:tc>
                <a:tc>
                  <a:txBody>
                    <a:bodyPr/>
                    <a:lstStyle/>
                    <a:p>
                      <a:pPr algn="ctr"/>
                      <a:r>
                        <a:rPr lang="cs-CZ" dirty="0"/>
                        <a:t>Účinnost</a:t>
                      </a:r>
                    </a:p>
                  </a:txBody>
                  <a:tcPr/>
                </a:tc>
                <a:extLst>
                  <a:ext uri="{0D108BD9-81ED-4DB2-BD59-A6C34878D82A}">
                    <a16:rowId xmlns:a16="http://schemas.microsoft.com/office/drawing/2014/main" val="2008493779"/>
                  </a:ext>
                </a:extLst>
              </a:tr>
              <a:tr h="370840">
                <a:tc>
                  <a:txBody>
                    <a:bodyPr/>
                    <a:lstStyle/>
                    <a:p>
                      <a:pPr algn="ctr"/>
                      <a:r>
                        <a:rPr lang="cs-CZ" b="0" dirty="0">
                          <a:solidFill>
                            <a:schemeClr val="tx1"/>
                          </a:solidFill>
                        </a:rPr>
                        <a:t>Turkmenistán</a:t>
                      </a:r>
                    </a:p>
                  </a:txBody>
                  <a:tcPr/>
                </a:tc>
                <a:tc>
                  <a:txBody>
                    <a:bodyPr/>
                    <a:lstStyle/>
                    <a:p>
                      <a:pPr algn="ctr"/>
                      <a:r>
                        <a:rPr lang="cs-CZ" b="0" dirty="0">
                          <a:solidFill>
                            <a:schemeClr val="tx1"/>
                          </a:solidFill>
                        </a:rPr>
                        <a:t>4.1.2022</a:t>
                      </a:r>
                    </a:p>
                  </a:txBody>
                  <a:tcPr/>
                </a:tc>
                <a:tc>
                  <a:txBody>
                    <a:bodyPr/>
                    <a:lstStyle/>
                    <a:p>
                      <a:pPr algn="ctr"/>
                      <a:r>
                        <a:rPr lang="cs-CZ" b="0" dirty="0">
                          <a:solidFill>
                            <a:schemeClr val="tx1"/>
                          </a:solidFill>
                        </a:rPr>
                        <a:t>1.6.2023</a:t>
                      </a:r>
                    </a:p>
                  </a:txBody>
                  <a:tcPr/>
                </a:tc>
                <a:extLst>
                  <a:ext uri="{0D108BD9-81ED-4DB2-BD59-A6C34878D82A}">
                    <a16:rowId xmlns:a16="http://schemas.microsoft.com/office/drawing/2014/main" val="687919866"/>
                  </a:ext>
                </a:extLst>
              </a:tr>
              <a:tr h="370840">
                <a:tc>
                  <a:txBody>
                    <a:bodyPr/>
                    <a:lstStyle/>
                    <a:p>
                      <a:pPr algn="ctr"/>
                      <a:r>
                        <a:rPr lang="cs-CZ" dirty="0"/>
                        <a:t>Portugalsko</a:t>
                      </a:r>
                    </a:p>
                  </a:txBody>
                  <a:tcPr/>
                </a:tc>
                <a:tc>
                  <a:txBody>
                    <a:bodyPr/>
                    <a:lstStyle/>
                    <a:p>
                      <a:pPr algn="ctr"/>
                      <a:r>
                        <a:rPr lang="cs-CZ" dirty="0"/>
                        <a:t>23.9.2020</a:t>
                      </a:r>
                    </a:p>
                  </a:txBody>
                  <a:tcPr/>
                </a:tc>
                <a:tc>
                  <a:txBody>
                    <a:bodyPr/>
                    <a:lstStyle/>
                    <a:p>
                      <a:pPr algn="ctr"/>
                      <a:r>
                        <a:rPr lang="cs-CZ" dirty="0"/>
                        <a:t>1.10.2021</a:t>
                      </a:r>
                    </a:p>
                  </a:txBody>
                  <a:tcPr/>
                </a:tc>
                <a:extLst>
                  <a:ext uri="{0D108BD9-81ED-4DB2-BD59-A6C34878D82A}">
                    <a16:rowId xmlns:a16="http://schemas.microsoft.com/office/drawing/2014/main" val="1948296338"/>
                  </a:ext>
                </a:extLst>
              </a:tr>
              <a:tr h="370840">
                <a:tc>
                  <a:txBody>
                    <a:bodyPr/>
                    <a:lstStyle/>
                    <a:p>
                      <a:pPr algn="ctr"/>
                      <a:r>
                        <a:rPr lang="cs-CZ" dirty="0"/>
                        <a:t>Guatemala</a:t>
                      </a:r>
                    </a:p>
                  </a:txBody>
                  <a:tcPr/>
                </a:tc>
                <a:tc>
                  <a:txBody>
                    <a:bodyPr/>
                    <a:lstStyle/>
                    <a:p>
                      <a:pPr algn="ctr"/>
                      <a:r>
                        <a:rPr lang="cs-CZ" dirty="0"/>
                        <a:t>11.12.2019</a:t>
                      </a:r>
                    </a:p>
                  </a:txBody>
                  <a:tcPr/>
                </a:tc>
                <a:tc>
                  <a:txBody>
                    <a:bodyPr/>
                    <a:lstStyle/>
                    <a:p>
                      <a:pPr algn="ctr"/>
                      <a:r>
                        <a:rPr lang="cs-CZ" dirty="0"/>
                        <a:t>1.1.2021</a:t>
                      </a:r>
                    </a:p>
                  </a:txBody>
                  <a:tcPr/>
                </a:tc>
                <a:extLst>
                  <a:ext uri="{0D108BD9-81ED-4DB2-BD59-A6C34878D82A}">
                    <a16:rowId xmlns:a16="http://schemas.microsoft.com/office/drawing/2014/main" val="3660910432"/>
                  </a:ext>
                </a:extLst>
              </a:tr>
              <a:tr h="370840">
                <a:tc>
                  <a:txBody>
                    <a:bodyPr/>
                    <a:lstStyle/>
                    <a:p>
                      <a:pPr algn="ctr"/>
                      <a:r>
                        <a:rPr lang="cs-CZ" b="1" dirty="0">
                          <a:solidFill>
                            <a:schemeClr val="accent1"/>
                          </a:solidFill>
                        </a:rPr>
                        <a:t>KLDR</a:t>
                      </a:r>
                    </a:p>
                  </a:txBody>
                  <a:tcPr/>
                </a:tc>
                <a:tc>
                  <a:txBody>
                    <a:bodyPr/>
                    <a:lstStyle/>
                    <a:p>
                      <a:pPr algn="ctr"/>
                      <a:r>
                        <a:rPr lang="cs-CZ" b="1" dirty="0">
                          <a:solidFill>
                            <a:schemeClr val="accent1"/>
                          </a:solidFill>
                        </a:rPr>
                        <a:t>27.3.2019</a:t>
                      </a:r>
                    </a:p>
                  </a:txBody>
                  <a:tcPr/>
                </a:tc>
                <a:tc>
                  <a:txBody>
                    <a:bodyPr/>
                    <a:lstStyle/>
                    <a:p>
                      <a:pPr algn="ctr"/>
                      <a:r>
                        <a:rPr lang="cs-CZ" b="1" dirty="0">
                          <a:solidFill>
                            <a:schemeClr val="accent1"/>
                          </a:solidFill>
                        </a:rPr>
                        <a:t>1.4.2020</a:t>
                      </a:r>
                    </a:p>
                  </a:txBody>
                  <a:tcPr/>
                </a:tc>
                <a:extLst>
                  <a:ext uri="{0D108BD9-81ED-4DB2-BD59-A6C34878D82A}">
                    <a16:rowId xmlns:a16="http://schemas.microsoft.com/office/drawing/2014/main" val="1270695106"/>
                  </a:ext>
                </a:extLst>
              </a:tr>
            </a:tbl>
          </a:graphicData>
        </a:graphic>
      </p:graphicFrame>
    </p:spTree>
    <p:extLst>
      <p:ext uri="{BB962C8B-B14F-4D97-AF65-F5344CB8AC3E}">
        <p14:creationId xmlns:p14="http://schemas.microsoft.com/office/powerpoint/2010/main" val="3285428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p:txBody>
          <a:bodyPr/>
          <a:lstStyle/>
          <a:p>
            <a:r>
              <a:rPr lang="cs-CZ" dirty="0"/>
              <a:t>CISG: seznam smluvních států a výhrad</a:t>
            </a:r>
          </a:p>
        </p:txBody>
      </p:sp>
      <p:sp>
        <p:nvSpPr>
          <p:cNvPr id="5" name="Zástupný symbol pro obsah 4"/>
          <p:cNvSpPr>
            <a:spLocks noGrp="1"/>
          </p:cNvSpPr>
          <p:nvPr>
            <p:ph idx="1"/>
          </p:nvPr>
        </p:nvSpPr>
        <p:spPr>
          <a:xfrm>
            <a:off x="720000" y="1647046"/>
            <a:ext cx="10753200" cy="1424400"/>
          </a:xfrm>
          <a:solidFill>
            <a:schemeClr val="accent4">
              <a:lumMod val="20000"/>
              <a:lumOff val="80000"/>
            </a:schemeClr>
          </a:solidFill>
          <a:ln>
            <a:solidFill>
              <a:srgbClr val="0000DC"/>
            </a:solidFill>
          </a:ln>
        </p:spPr>
        <p:txBody>
          <a:bodyPr/>
          <a:lstStyle/>
          <a:p>
            <a:pPr marL="72000" indent="0">
              <a:buNone/>
            </a:pPr>
            <a:r>
              <a:rPr lang="cs-CZ" dirty="0">
                <a:hlinkClick r:id="rId2"/>
              </a:rPr>
              <a:t>https://uncitral.un.org/en/texts/salegoods/conventions/sale_of_goods/cisg/status</a:t>
            </a:r>
            <a:endParaRPr lang="cs-CZ" dirty="0"/>
          </a:p>
          <a:p>
            <a:pPr marL="72000" indent="0">
              <a:buNone/>
            </a:pPr>
            <a:endParaRPr lang="cs-CZ" i="1" dirty="0"/>
          </a:p>
        </p:txBody>
      </p:sp>
    </p:spTree>
    <p:extLst>
      <p:ext uri="{BB962C8B-B14F-4D97-AF65-F5344CB8AC3E}">
        <p14:creationId xmlns:p14="http://schemas.microsoft.com/office/powerpoint/2010/main" val="1922223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p:txBody>
          <a:bodyPr/>
          <a:lstStyle/>
          <a:p>
            <a:r>
              <a:rPr lang="cs-CZ" dirty="0"/>
              <a:t>Výhrady: čl. 92 až 96</a:t>
            </a:r>
          </a:p>
        </p:txBody>
      </p:sp>
      <p:sp>
        <p:nvSpPr>
          <p:cNvPr id="5" name="Zástupný symbol pro obsah 4"/>
          <p:cNvSpPr>
            <a:spLocks noGrp="1"/>
          </p:cNvSpPr>
          <p:nvPr>
            <p:ph idx="1"/>
          </p:nvPr>
        </p:nvSpPr>
        <p:spPr>
          <a:xfrm>
            <a:off x="720000" y="1692002"/>
            <a:ext cx="10753200" cy="3536490"/>
          </a:xfrm>
          <a:solidFill>
            <a:schemeClr val="accent4">
              <a:lumMod val="20000"/>
              <a:lumOff val="80000"/>
            </a:schemeClr>
          </a:solidFill>
          <a:ln>
            <a:solidFill>
              <a:srgbClr val="0000DC"/>
            </a:solidFill>
          </a:ln>
        </p:spPr>
        <p:txBody>
          <a:bodyPr/>
          <a:lstStyle/>
          <a:p>
            <a:pPr marL="0" indent="0">
              <a:buNone/>
            </a:pPr>
            <a:r>
              <a:rPr lang="cs-CZ" dirty="0"/>
              <a:t>= </a:t>
            </a:r>
            <a:r>
              <a:rPr lang="cs-CZ" sz="2400" dirty="0"/>
              <a:t>jednostranné prohlášení státu při podpisu / ratifikaci přijetí / schválení / přístupu k CISG</a:t>
            </a:r>
          </a:p>
          <a:p>
            <a:r>
              <a:rPr lang="cs-CZ" sz="2400" dirty="0"/>
              <a:t>představuje výjimku z aplikace některého ustanovení (či několika ustanovení) </a:t>
            </a:r>
          </a:p>
          <a:p>
            <a:r>
              <a:rPr lang="cs-CZ" sz="2400" dirty="0"/>
              <a:t>výhrada může být stažena kdykoliv zpět</a:t>
            </a:r>
          </a:p>
          <a:p>
            <a:r>
              <a:rPr lang="cs-CZ" sz="2400" dirty="0"/>
              <a:t>příklad: kupní smlouva – </a:t>
            </a:r>
            <a:r>
              <a:rPr lang="cs-CZ" sz="2400" dirty="0" err="1"/>
              <a:t>bezformálnost</a:t>
            </a:r>
            <a:r>
              <a:rPr lang="cs-CZ" sz="2400" dirty="0"/>
              <a:t> (uzavřena ústně, písemně, jinak) – některé státy mohou požadovat jen písemnou formu</a:t>
            </a:r>
          </a:p>
          <a:p>
            <a:endParaRPr lang="cs-CZ" dirty="0"/>
          </a:p>
        </p:txBody>
      </p:sp>
    </p:spTree>
    <p:extLst>
      <p:ext uri="{BB962C8B-B14F-4D97-AF65-F5344CB8AC3E}">
        <p14:creationId xmlns:p14="http://schemas.microsoft.com/office/powerpoint/2010/main" val="3782876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8AC9546-671F-4634-9DAC-E444FE08FCC9}"/>
              </a:ext>
            </a:extLst>
          </p:cNvPr>
          <p:cNvSpPr>
            <a:spLocks noGrp="1"/>
          </p:cNvSpPr>
          <p:nvPr>
            <p:ph type="ftr" sz="quarter" idx="10"/>
          </p:nvPr>
        </p:nvSpPr>
        <p:spPr/>
        <p:txBody>
          <a:bodyPr/>
          <a:lstStyle/>
          <a:p>
            <a:r>
              <a:rPr lang="cs-CZ"/>
              <a:t>JUDr. Radovan Malachta - KMEP</a:t>
            </a:r>
            <a:endParaRPr lang="cs-CZ" dirty="0"/>
          </a:p>
        </p:txBody>
      </p:sp>
      <p:sp>
        <p:nvSpPr>
          <p:cNvPr id="3" name="Zástupný symbol pro číslo snímku 2">
            <a:extLst>
              <a:ext uri="{FF2B5EF4-FFF2-40B4-BE49-F238E27FC236}">
                <a16:creationId xmlns:a16="http://schemas.microsoft.com/office/drawing/2014/main" id="{D6FB00C7-9495-4B88-A57A-7D8F701B0096}"/>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6" name="Zástupný symbol pro obsah 5">
            <a:extLst>
              <a:ext uri="{FF2B5EF4-FFF2-40B4-BE49-F238E27FC236}">
                <a16:creationId xmlns:a16="http://schemas.microsoft.com/office/drawing/2014/main" id="{7310106A-0A36-4B6C-AF5B-D39ABEF9E8BD}"/>
              </a:ext>
            </a:extLst>
          </p:cNvPr>
          <p:cNvSpPr>
            <a:spLocks noGrp="1"/>
          </p:cNvSpPr>
          <p:nvPr>
            <p:ph idx="1"/>
          </p:nvPr>
        </p:nvSpPr>
        <p:spPr/>
        <p:txBody>
          <a:bodyPr/>
          <a:lstStyle/>
          <a:p>
            <a:pPr marL="72000" indent="0" algn="ctr">
              <a:buNone/>
            </a:pPr>
            <a:endParaRPr lang="cs-CZ" sz="4800" b="1" dirty="0"/>
          </a:p>
          <a:p>
            <a:pPr marL="72000" indent="0" algn="ctr">
              <a:buNone/>
            </a:pPr>
            <a:r>
              <a:rPr lang="cs-CZ" sz="4800" b="1" dirty="0">
                <a:solidFill>
                  <a:srgbClr val="0000DC"/>
                </a:solidFill>
              </a:rPr>
              <a:t>MEZINÁRODNÍ</a:t>
            </a:r>
          </a:p>
          <a:p>
            <a:pPr marL="72000" indent="0" algn="ctr">
              <a:buNone/>
            </a:pPr>
            <a:r>
              <a:rPr lang="cs-CZ" sz="4800" b="1" dirty="0">
                <a:solidFill>
                  <a:schemeClr val="accent3">
                    <a:lumMod val="75000"/>
                  </a:schemeClr>
                </a:solidFill>
              </a:rPr>
              <a:t>KOUPĚ </a:t>
            </a:r>
          </a:p>
          <a:p>
            <a:pPr marL="72000" indent="0" algn="ctr">
              <a:buNone/>
            </a:pPr>
            <a:r>
              <a:rPr lang="cs-CZ" sz="4800" b="1" dirty="0">
                <a:solidFill>
                  <a:srgbClr val="C00000"/>
                </a:solidFill>
              </a:rPr>
              <a:t>ZBOŽÍ</a:t>
            </a:r>
          </a:p>
        </p:txBody>
      </p:sp>
    </p:spTree>
    <p:extLst>
      <p:ext uri="{BB962C8B-B14F-4D97-AF65-F5344CB8AC3E}">
        <p14:creationId xmlns:p14="http://schemas.microsoft.com/office/powerpoint/2010/main" val="3897332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Mgr.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p:txBody>
          <a:bodyPr/>
          <a:lstStyle/>
          <a:p>
            <a:pPr algn="ctr"/>
            <a:r>
              <a:rPr lang="cs-CZ" dirty="0"/>
              <a:t>CISG: Co je potřeba ověřit</a:t>
            </a:r>
          </a:p>
        </p:txBody>
      </p:sp>
      <p:sp>
        <p:nvSpPr>
          <p:cNvPr id="5" name="Zástupný symbol pro obsah 4"/>
          <p:cNvSpPr>
            <a:spLocks noGrp="1"/>
          </p:cNvSpPr>
          <p:nvPr>
            <p:ph idx="1"/>
          </p:nvPr>
        </p:nvSpPr>
        <p:spPr>
          <a:xfrm>
            <a:off x="720000" y="1533525"/>
            <a:ext cx="10753200" cy="2977515"/>
          </a:xfrm>
          <a:solidFill>
            <a:schemeClr val="accent4">
              <a:lumMod val="20000"/>
              <a:lumOff val="80000"/>
            </a:schemeClr>
          </a:solidFill>
          <a:ln>
            <a:solidFill>
              <a:srgbClr val="0000DC"/>
            </a:solidFill>
          </a:ln>
        </p:spPr>
        <p:txBody>
          <a:bodyPr/>
          <a:lstStyle/>
          <a:p>
            <a:pPr marL="457200" indent="-457200">
              <a:buFont typeface="+mj-lt"/>
              <a:buAutoNum type="arabicPeriod"/>
            </a:pPr>
            <a:r>
              <a:rPr lang="cs-CZ" sz="2400" dirty="0"/>
              <a:t>Jedná se o </a:t>
            </a:r>
            <a:r>
              <a:rPr lang="cs-CZ" sz="2400" b="1" dirty="0">
                <a:solidFill>
                  <a:srgbClr val="C00000"/>
                </a:solidFill>
              </a:rPr>
              <a:t>kupní smlouvu ve smyslu CISG</a:t>
            </a:r>
            <a:r>
              <a:rPr lang="cs-CZ" sz="2400" dirty="0"/>
              <a:t>? </a:t>
            </a:r>
            <a:r>
              <a:rPr lang="cs-CZ" sz="2400" b="1" dirty="0">
                <a:solidFill>
                  <a:schemeClr val="accent1"/>
                </a:solidFill>
                <a:highlight>
                  <a:srgbClr val="FFFF00"/>
                </a:highlight>
              </a:rPr>
              <a:t>KOUPĚ</a:t>
            </a:r>
          </a:p>
          <a:p>
            <a:pPr marL="457200" indent="-457200">
              <a:buFont typeface="+mj-lt"/>
              <a:buAutoNum type="arabicPeriod"/>
            </a:pPr>
            <a:r>
              <a:rPr lang="cs-CZ" sz="2400" dirty="0"/>
              <a:t>Je předmětem smlouvy </a:t>
            </a:r>
            <a:r>
              <a:rPr lang="cs-CZ" sz="2400" b="1" dirty="0">
                <a:solidFill>
                  <a:srgbClr val="C00000"/>
                </a:solidFill>
              </a:rPr>
              <a:t>zboží ve smyslu CISG </a:t>
            </a:r>
            <a:r>
              <a:rPr lang="cs-CZ" sz="2400" dirty="0"/>
              <a:t>a nejedná se o zboží/smlouvu vymezené v čl. 2 této Úmluvy? </a:t>
            </a:r>
            <a:r>
              <a:rPr lang="cs-CZ" sz="2400" b="1" dirty="0">
                <a:solidFill>
                  <a:schemeClr val="accent1"/>
                </a:solidFill>
                <a:highlight>
                  <a:srgbClr val="FFFF00"/>
                </a:highlight>
              </a:rPr>
              <a:t>ZBOŽÍ</a:t>
            </a:r>
          </a:p>
          <a:p>
            <a:pPr marL="457200" indent="-457200">
              <a:buFont typeface="+mj-lt"/>
              <a:buAutoNum type="arabicPeriod"/>
            </a:pPr>
            <a:r>
              <a:rPr lang="cs-CZ" sz="2400" dirty="0"/>
              <a:t>Je přítomen </a:t>
            </a:r>
            <a:r>
              <a:rPr lang="cs-CZ" sz="2400" b="1" dirty="0">
                <a:solidFill>
                  <a:srgbClr val="C00000"/>
                </a:solidFill>
              </a:rPr>
              <a:t>mezinárodní prvek? </a:t>
            </a:r>
            <a:r>
              <a:rPr lang="cs-CZ" sz="2400" b="1" dirty="0">
                <a:solidFill>
                  <a:schemeClr val="accent1"/>
                </a:solidFill>
                <a:highlight>
                  <a:srgbClr val="FFFF00"/>
                </a:highlight>
              </a:rPr>
              <a:t>MEZINÁRODNÍ</a:t>
            </a:r>
          </a:p>
          <a:p>
            <a:pPr marL="457200" indent="-457200">
              <a:buFont typeface="+mj-lt"/>
              <a:buAutoNum type="arabicPeriod"/>
            </a:pPr>
            <a:r>
              <a:rPr lang="cs-CZ" sz="2400" dirty="0"/>
              <a:t>Strany </a:t>
            </a:r>
            <a:r>
              <a:rPr lang="cs-CZ" sz="2400" b="1" dirty="0">
                <a:solidFill>
                  <a:srgbClr val="C00000"/>
                </a:solidFill>
              </a:rPr>
              <a:t>nevyloučily aplikaci Úmluvy </a:t>
            </a:r>
            <a:r>
              <a:rPr lang="cs-CZ" sz="2400" dirty="0"/>
              <a:t>(tzv. autonomie vůle stran).</a:t>
            </a:r>
          </a:p>
          <a:p>
            <a:endParaRPr lang="cs-CZ" dirty="0"/>
          </a:p>
        </p:txBody>
      </p:sp>
    </p:spTree>
    <p:extLst>
      <p:ext uri="{BB962C8B-B14F-4D97-AF65-F5344CB8AC3E}">
        <p14:creationId xmlns:p14="http://schemas.microsoft.com/office/powerpoint/2010/main" val="582190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p:cNvSpPr>
            <a:spLocks noGrp="1"/>
          </p:cNvSpPr>
          <p:nvPr>
            <p:ph type="title"/>
          </p:nvPr>
        </p:nvSpPr>
        <p:spPr/>
        <p:txBody>
          <a:bodyPr/>
          <a:lstStyle/>
          <a:p>
            <a:r>
              <a:rPr lang="cs-CZ" sz="3600" dirty="0"/>
              <a:t>Jedná se o kupní smlouvu ve smyslu CISG?</a:t>
            </a:r>
          </a:p>
        </p:txBody>
      </p:sp>
      <p:sp>
        <p:nvSpPr>
          <p:cNvPr id="5" name="Zástupný symbol pro obsah 4"/>
          <p:cNvSpPr>
            <a:spLocks noGrp="1"/>
          </p:cNvSpPr>
          <p:nvPr>
            <p:ph idx="1"/>
          </p:nvPr>
        </p:nvSpPr>
        <p:spPr>
          <a:xfrm>
            <a:off x="720000" y="1440180"/>
            <a:ext cx="10753200" cy="3584307"/>
          </a:xfrm>
          <a:solidFill>
            <a:schemeClr val="accent4">
              <a:lumMod val="20000"/>
              <a:lumOff val="80000"/>
            </a:schemeClr>
          </a:solidFill>
          <a:ln>
            <a:solidFill>
              <a:srgbClr val="0000DC"/>
            </a:solidFill>
          </a:ln>
        </p:spPr>
        <p:txBody>
          <a:bodyPr/>
          <a:lstStyle/>
          <a:p>
            <a:pPr marL="72000" indent="0">
              <a:buNone/>
            </a:pPr>
            <a:r>
              <a:rPr lang="cs-CZ" sz="2400" dirty="0"/>
              <a:t>Určíme na základě:</a:t>
            </a:r>
          </a:p>
          <a:p>
            <a:r>
              <a:rPr lang="cs-CZ" sz="2400" b="1" dirty="0">
                <a:solidFill>
                  <a:srgbClr val="C00000"/>
                </a:solidFill>
              </a:rPr>
              <a:t>povinností prodávajícího </a:t>
            </a:r>
            <a:r>
              <a:rPr lang="cs-CZ" sz="2400" dirty="0"/>
              <a:t>(čl. 30) </a:t>
            </a:r>
          </a:p>
          <a:p>
            <a:pPr lvl="1"/>
            <a:r>
              <a:rPr lang="cs-CZ" sz="2400" dirty="0"/>
              <a:t>dodat zboží</a:t>
            </a:r>
          </a:p>
          <a:p>
            <a:pPr lvl="1"/>
            <a:r>
              <a:rPr lang="cs-CZ" sz="2400" dirty="0"/>
              <a:t>předat doklady, které se ke zboží vztahují </a:t>
            </a:r>
          </a:p>
          <a:p>
            <a:pPr lvl="1"/>
            <a:r>
              <a:rPr lang="cs-CZ" sz="2400" dirty="0"/>
              <a:t>převést vlastnické právo ke zboží</a:t>
            </a:r>
          </a:p>
          <a:p>
            <a:r>
              <a:rPr lang="cs-CZ" sz="2400" b="1" dirty="0">
                <a:solidFill>
                  <a:srgbClr val="C00000"/>
                </a:solidFill>
              </a:rPr>
              <a:t>povinností kupujícího </a:t>
            </a:r>
            <a:r>
              <a:rPr lang="cs-CZ" sz="2400" dirty="0"/>
              <a:t>(čl. 53)</a:t>
            </a:r>
          </a:p>
          <a:p>
            <a:pPr lvl="1"/>
            <a:r>
              <a:rPr lang="cs-CZ" sz="2400" dirty="0"/>
              <a:t>zaplatit kupní cenu za zboží</a:t>
            </a:r>
          </a:p>
          <a:p>
            <a:pPr lvl="1"/>
            <a:r>
              <a:rPr lang="cs-CZ" sz="2400" dirty="0"/>
              <a:t>převzít dodávku</a:t>
            </a:r>
          </a:p>
          <a:p>
            <a:endParaRPr lang="cs-CZ" sz="2400" dirty="0"/>
          </a:p>
        </p:txBody>
      </p:sp>
      <p:sp>
        <p:nvSpPr>
          <p:cNvPr id="6" name="Zástupný symbol pro obsah 4">
            <a:extLst>
              <a:ext uri="{FF2B5EF4-FFF2-40B4-BE49-F238E27FC236}">
                <a16:creationId xmlns:a16="http://schemas.microsoft.com/office/drawing/2014/main" id="{20FE3D36-A228-4411-8C18-4686BF661A57}"/>
              </a:ext>
            </a:extLst>
          </p:cNvPr>
          <p:cNvSpPr txBox="1">
            <a:spLocks/>
          </p:cNvSpPr>
          <p:nvPr/>
        </p:nvSpPr>
        <p:spPr>
          <a:xfrm>
            <a:off x="720000" y="5239963"/>
            <a:ext cx="10753200" cy="746058"/>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2400" b="1" dirty="0">
                <a:solidFill>
                  <a:srgbClr val="C00000"/>
                </a:solidFill>
              </a:rPr>
              <a:t>rámcová smlouva (smíšená) </a:t>
            </a:r>
            <a:r>
              <a:rPr lang="cs-CZ" sz="2400" dirty="0"/>
              <a:t>– ANO, pokud …. </a:t>
            </a:r>
          </a:p>
        </p:txBody>
      </p:sp>
      <p:sp>
        <p:nvSpPr>
          <p:cNvPr id="7" name="Obdélník: se zakulacenými rohy 6">
            <a:extLst>
              <a:ext uri="{FF2B5EF4-FFF2-40B4-BE49-F238E27FC236}">
                <a16:creationId xmlns:a16="http://schemas.microsoft.com/office/drawing/2014/main" id="{547F9408-E654-471B-B852-0EA21FF53557}"/>
              </a:ext>
            </a:extLst>
          </p:cNvPr>
          <p:cNvSpPr/>
          <p:nvPr/>
        </p:nvSpPr>
        <p:spPr bwMode="auto">
          <a:xfrm>
            <a:off x="8640001" y="2124891"/>
            <a:ext cx="1252936" cy="48768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cs-CZ" b="1" dirty="0">
                <a:solidFill>
                  <a:schemeClr val="accent1"/>
                </a:solidFill>
                <a:highlight>
                  <a:srgbClr val="FFFF00"/>
                </a:highlight>
                <a:latin typeface="Tahoma" pitchFamily="34" charset="0"/>
              </a:rPr>
              <a:t>KOUPĚ</a:t>
            </a:r>
            <a:endParaRPr kumimoji="0" lang="cs-CZ" sz="2400" b="1" i="0" u="none" strike="noStrike" cap="none" normalizeH="0" baseline="0" dirty="0">
              <a:ln>
                <a:noFill/>
              </a:ln>
              <a:solidFill>
                <a:schemeClr val="accent1"/>
              </a:solidFill>
              <a:effectLst/>
              <a:highlight>
                <a:srgbClr val="FFFF00"/>
              </a:highlight>
              <a:latin typeface="Tahoma" pitchFamily="34" charset="0"/>
            </a:endParaRPr>
          </a:p>
        </p:txBody>
      </p:sp>
    </p:spTree>
    <p:extLst>
      <p:ext uri="{BB962C8B-B14F-4D97-AF65-F5344CB8AC3E}">
        <p14:creationId xmlns:p14="http://schemas.microsoft.com/office/powerpoint/2010/main" val="3544984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p:txBody>
          <a:bodyPr/>
          <a:lstStyle/>
          <a:p>
            <a:r>
              <a:rPr lang="cs-CZ" sz="3600" dirty="0"/>
              <a:t>Jedná se o kupní smlouvu podle čl. 3 CISG? </a:t>
            </a:r>
          </a:p>
        </p:txBody>
      </p:sp>
      <p:sp>
        <p:nvSpPr>
          <p:cNvPr id="5" name="Zástupný symbol pro obsah 4"/>
          <p:cNvSpPr>
            <a:spLocks noGrp="1"/>
          </p:cNvSpPr>
          <p:nvPr>
            <p:ph idx="1"/>
          </p:nvPr>
        </p:nvSpPr>
        <p:spPr>
          <a:xfrm>
            <a:off x="720000" y="1692002"/>
            <a:ext cx="10753200" cy="3411221"/>
          </a:xfrm>
          <a:solidFill>
            <a:schemeClr val="accent4">
              <a:lumMod val="20000"/>
              <a:lumOff val="80000"/>
            </a:schemeClr>
          </a:solidFill>
          <a:ln>
            <a:solidFill>
              <a:srgbClr val="0000DC"/>
            </a:solidFill>
          </a:ln>
        </p:spPr>
        <p:txBody>
          <a:bodyPr/>
          <a:lstStyle/>
          <a:p>
            <a:r>
              <a:rPr lang="cs-CZ" dirty="0"/>
              <a:t>nutné rozlišit od </a:t>
            </a:r>
            <a:r>
              <a:rPr lang="cs-CZ" b="1" dirty="0">
                <a:solidFill>
                  <a:srgbClr val="C00000"/>
                </a:solidFill>
              </a:rPr>
              <a:t>smlouvy o dílo </a:t>
            </a:r>
          </a:p>
          <a:p>
            <a:pPr lvl="1"/>
            <a:r>
              <a:rPr lang="cs-CZ" sz="2400" dirty="0"/>
              <a:t>kupující se zavazuje dodat </a:t>
            </a:r>
            <a:r>
              <a:rPr lang="cs-CZ" sz="2400" i="1" dirty="0">
                <a:solidFill>
                  <a:schemeClr val="tx2"/>
                </a:solidFill>
              </a:rPr>
              <a:t>podstatnou část </a:t>
            </a:r>
            <a:r>
              <a:rPr lang="cs-CZ" sz="2400" dirty="0"/>
              <a:t>materiálu</a:t>
            </a:r>
          </a:p>
          <a:p>
            <a:pPr lvl="1"/>
            <a:r>
              <a:rPr lang="cs-CZ" sz="2400" dirty="0"/>
              <a:t>typicky tam, kde zboží má být teprve vyrobeno</a:t>
            </a:r>
          </a:p>
          <a:p>
            <a:r>
              <a:rPr lang="cs-CZ" b="1" dirty="0">
                <a:solidFill>
                  <a:srgbClr val="C00000"/>
                </a:solidFill>
              </a:rPr>
              <a:t>výkon práce, poskytnutí služeb </a:t>
            </a:r>
          </a:p>
          <a:p>
            <a:pPr lvl="1"/>
            <a:r>
              <a:rPr lang="cs-CZ" sz="2400" i="1" dirty="0">
                <a:solidFill>
                  <a:schemeClr val="tx2"/>
                </a:solidFill>
              </a:rPr>
              <a:t>převážná část</a:t>
            </a:r>
            <a:r>
              <a:rPr lang="cs-CZ" sz="2400" dirty="0">
                <a:solidFill>
                  <a:schemeClr val="tx2"/>
                </a:solidFill>
              </a:rPr>
              <a:t> </a:t>
            </a:r>
            <a:r>
              <a:rPr lang="cs-CZ" sz="2400" dirty="0"/>
              <a:t>závazků spočívá ve vykonání prací nebo poskytnutí služeb – v míře větší než polovina</a:t>
            </a:r>
          </a:p>
          <a:p>
            <a:pPr marL="72000" indent="0">
              <a:buNone/>
            </a:pPr>
            <a:r>
              <a:rPr lang="cs-CZ" i="1" dirty="0"/>
              <a:t>Co například smlouva o dodávce zboží s povinností montáže?</a:t>
            </a:r>
          </a:p>
        </p:txBody>
      </p:sp>
      <p:sp>
        <p:nvSpPr>
          <p:cNvPr id="6" name="Obdélník: se zakulacenými rohy 5">
            <a:extLst>
              <a:ext uri="{FF2B5EF4-FFF2-40B4-BE49-F238E27FC236}">
                <a16:creationId xmlns:a16="http://schemas.microsoft.com/office/drawing/2014/main" id="{69685637-0FD4-45E3-9D02-52F21CD14FA8}"/>
              </a:ext>
            </a:extLst>
          </p:cNvPr>
          <p:cNvSpPr/>
          <p:nvPr/>
        </p:nvSpPr>
        <p:spPr bwMode="auto">
          <a:xfrm>
            <a:off x="9031886" y="2090057"/>
            <a:ext cx="1252936" cy="48768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cs-CZ" b="1" dirty="0">
                <a:solidFill>
                  <a:schemeClr val="accent1"/>
                </a:solidFill>
                <a:highlight>
                  <a:srgbClr val="FFFF00"/>
                </a:highlight>
                <a:latin typeface="Tahoma" pitchFamily="34" charset="0"/>
              </a:rPr>
              <a:t>KOUPĚ</a:t>
            </a:r>
            <a:endParaRPr kumimoji="0" lang="cs-CZ" sz="2400" b="1" i="0" u="none" strike="noStrike" cap="none" normalizeH="0" baseline="0" dirty="0">
              <a:ln>
                <a:noFill/>
              </a:ln>
              <a:solidFill>
                <a:schemeClr val="accent1"/>
              </a:solidFill>
              <a:effectLst/>
              <a:highlight>
                <a:srgbClr val="FFFF00"/>
              </a:highlight>
              <a:latin typeface="Tahoma" pitchFamily="34" charset="0"/>
            </a:endParaRPr>
          </a:p>
        </p:txBody>
      </p:sp>
    </p:spTree>
    <p:extLst>
      <p:ext uri="{BB962C8B-B14F-4D97-AF65-F5344CB8AC3E}">
        <p14:creationId xmlns:p14="http://schemas.microsoft.com/office/powerpoint/2010/main" val="2788874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a:xfrm>
            <a:off x="720000" y="720000"/>
            <a:ext cx="10753200" cy="1132246"/>
          </a:xfrm>
        </p:spPr>
        <p:txBody>
          <a:bodyPr/>
          <a:lstStyle/>
          <a:p>
            <a:r>
              <a:rPr lang="cs-CZ" sz="3600" dirty="0"/>
              <a:t>Je předmětem smlouvy zboží ve smyslu CISG? Nejedná se o zboží vymezené v článku 2? </a:t>
            </a:r>
          </a:p>
        </p:txBody>
      </p:sp>
      <p:sp>
        <p:nvSpPr>
          <p:cNvPr id="5" name="Zástupný symbol pro obsah 4"/>
          <p:cNvSpPr>
            <a:spLocks noGrp="1"/>
          </p:cNvSpPr>
          <p:nvPr>
            <p:ph idx="1"/>
          </p:nvPr>
        </p:nvSpPr>
        <p:spPr>
          <a:xfrm>
            <a:off x="720000" y="2110154"/>
            <a:ext cx="10753200" cy="3823286"/>
          </a:xfrm>
          <a:solidFill>
            <a:schemeClr val="accent4">
              <a:lumMod val="20000"/>
              <a:lumOff val="80000"/>
            </a:schemeClr>
          </a:solidFill>
          <a:ln>
            <a:solidFill>
              <a:srgbClr val="0000DC"/>
            </a:solidFill>
          </a:ln>
        </p:spPr>
        <p:txBody>
          <a:bodyPr/>
          <a:lstStyle/>
          <a:p>
            <a:r>
              <a:rPr lang="cs-CZ" b="1" dirty="0">
                <a:solidFill>
                  <a:srgbClr val="C00000"/>
                </a:solidFill>
              </a:rPr>
              <a:t>hmotná movitá věc</a:t>
            </a:r>
          </a:p>
          <a:p>
            <a:r>
              <a:rPr lang="cs-CZ" b="1" dirty="0">
                <a:solidFill>
                  <a:srgbClr val="C00000"/>
                </a:solidFill>
              </a:rPr>
              <a:t>autonomní výklad </a:t>
            </a:r>
            <a:r>
              <a:rPr lang="cs-CZ" dirty="0"/>
              <a:t>pojmu zboží</a:t>
            </a:r>
          </a:p>
          <a:p>
            <a:r>
              <a:rPr lang="cs-CZ" dirty="0"/>
              <a:t>například i živé zvíře, ropa, plyn, software (pokud je dodáváno zboží vybavené software)</a:t>
            </a:r>
          </a:p>
          <a:p>
            <a:r>
              <a:rPr lang="cs-CZ" dirty="0"/>
              <a:t>článek 2: negativní výčet (zohledňujte vznik Úmluvy)</a:t>
            </a:r>
          </a:p>
          <a:p>
            <a:r>
              <a:rPr lang="cs-CZ" dirty="0"/>
              <a:t>nikoliv na </a:t>
            </a:r>
            <a:r>
              <a:rPr lang="cs-CZ" dirty="0">
                <a:solidFill>
                  <a:schemeClr val="accent1"/>
                </a:solidFill>
              </a:rPr>
              <a:t>spotřebitelské kupní smlouvy!</a:t>
            </a:r>
          </a:p>
        </p:txBody>
      </p:sp>
      <p:sp>
        <p:nvSpPr>
          <p:cNvPr id="6" name="Obdélník: se zakulacenými rohy 5">
            <a:extLst>
              <a:ext uri="{FF2B5EF4-FFF2-40B4-BE49-F238E27FC236}">
                <a16:creationId xmlns:a16="http://schemas.microsoft.com/office/drawing/2014/main" id="{E5B38A75-A6A4-4002-B642-726288C0085F}"/>
              </a:ext>
            </a:extLst>
          </p:cNvPr>
          <p:cNvSpPr/>
          <p:nvPr/>
        </p:nvSpPr>
        <p:spPr bwMode="auto">
          <a:xfrm>
            <a:off x="8465830" y="2351314"/>
            <a:ext cx="1200684" cy="48768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cs-CZ" b="1" dirty="0">
                <a:solidFill>
                  <a:schemeClr val="accent1"/>
                </a:solidFill>
                <a:highlight>
                  <a:srgbClr val="FFFF00"/>
                </a:highlight>
                <a:latin typeface="Tahoma" pitchFamily="34" charset="0"/>
              </a:rPr>
              <a:t>ZBOŽÍ</a:t>
            </a:r>
            <a:endParaRPr kumimoji="0" lang="cs-CZ" sz="2400" b="1" i="0" u="none" strike="noStrike" cap="none" normalizeH="0" baseline="0" dirty="0">
              <a:ln>
                <a:noFill/>
              </a:ln>
              <a:solidFill>
                <a:schemeClr val="accent1"/>
              </a:solidFill>
              <a:effectLst/>
              <a:highlight>
                <a:srgbClr val="FFFF00"/>
              </a:highlight>
              <a:latin typeface="Tahoma" pitchFamily="34" charset="0"/>
            </a:endParaRPr>
          </a:p>
        </p:txBody>
      </p:sp>
    </p:spTree>
    <p:extLst>
      <p:ext uri="{BB962C8B-B14F-4D97-AF65-F5344CB8AC3E}">
        <p14:creationId xmlns:p14="http://schemas.microsoft.com/office/powerpoint/2010/main" val="4157839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B35AC52-6180-4458-ABDE-D95BA25AB053}"/>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0CE5524F-9AB4-4B54-8E21-72EEBD6A237F}"/>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1ABC7F74-D488-42FC-951C-3A5FED7F9265}"/>
              </a:ext>
            </a:extLst>
          </p:cNvPr>
          <p:cNvSpPr>
            <a:spLocks noGrp="1"/>
          </p:cNvSpPr>
          <p:nvPr>
            <p:ph type="title"/>
          </p:nvPr>
        </p:nvSpPr>
        <p:spPr/>
        <p:txBody>
          <a:bodyPr/>
          <a:lstStyle/>
          <a:p>
            <a:r>
              <a:rPr lang="cs-CZ" dirty="0"/>
              <a:t>Co není zboží/smlouvou – čl. 2 CISG</a:t>
            </a:r>
          </a:p>
        </p:txBody>
      </p:sp>
      <p:sp>
        <p:nvSpPr>
          <p:cNvPr id="5" name="Zástupný obsah 4">
            <a:extLst>
              <a:ext uri="{FF2B5EF4-FFF2-40B4-BE49-F238E27FC236}">
                <a16:creationId xmlns:a16="http://schemas.microsoft.com/office/drawing/2014/main" id="{F123C377-9FE2-45BD-88F0-0A595F2EBAEC}"/>
              </a:ext>
            </a:extLst>
          </p:cNvPr>
          <p:cNvSpPr>
            <a:spLocks noGrp="1"/>
          </p:cNvSpPr>
          <p:nvPr>
            <p:ph idx="1"/>
          </p:nvPr>
        </p:nvSpPr>
        <p:spPr>
          <a:xfrm>
            <a:off x="720000" y="1692001"/>
            <a:ext cx="10753200" cy="4351748"/>
          </a:xfrm>
          <a:solidFill>
            <a:schemeClr val="accent4">
              <a:lumMod val="20000"/>
              <a:lumOff val="80000"/>
            </a:schemeClr>
          </a:solidFill>
          <a:ln>
            <a:solidFill>
              <a:schemeClr val="accent1"/>
            </a:solidFill>
          </a:ln>
        </p:spPr>
        <p:txBody>
          <a:bodyPr/>
          <a:lstStyle/>
          <a:p>
            <a:r>
              <a:rPr lang="cs-CZ" sz="2400" dirty="0"/>
              <a:t>a) </a:t>
            </a:r>
            <a:r>
              <a:rPr lang="cs-CZ" sz="2400" dirty="0">
                <a:solidFill>
                  <a:schemeClr val="accent1"/>
                </a:solidFill>
              </a:rPr>
              <a:t>zboží kupovaného pro osobní potřebu, potřebu rodiny nebo domácnosti</a:t>
            </a:r>
            <a:r>
              <a:rPr lang="cs-CZ" sz="2400" dirty="0"/>
              <a:t>, ledaže prodávající před uzavřením smlouvy nebo při jejím uzavření nevěděl a ani neměl vědět, že zboží je kupováno k takovému účelu; </a:t>
            </a:r>
          </a:p>
          <a:p>
            <a:r>
              <a:rPr lang="cs-CZ" sz="2400" dirty="0"/>
              <a:t>b) na</a:t>
            </a:r>
            <a:r>
              <a:rPr lang="cs-CZ" sz="2400" dirty="0">
                <a:solidFill>
                  <a:schemeClr val="accent1"/>
                </a:solidFill>
              </a:rPr>
              <a:t> dražbách</a:t>
            </a:r>
            <a:r>
              <a:rPr lang="cs-CZ" sz="2400" dirty="0"/>
              <a:t>; </a:t>
            </a:r>
          </a:p>
          <a:p>
            <a:r>
              <a:rPr lang="cs-CZ" sz="2400" dirty="0"/>
              <a:t>c) při výkonu rozhodnutí nebo podle rozhodnutí soudu; </a:t>
            </a:r>
          </a:p>
          <a:p>
            <a:r>
              <a:rPr lang="cs-CZ" sz="2400" dirty="0"/>
              <a:t>d) </a:t>
            </a:r>
            <a:r>
              <a:rPr lang="cs-CZ" sz="2400" dirty="0">
                <a:solidFill>
                  <a:schemeClr val="accent1"/>
                </a:solidFill>
              </a:rPr>
              <a:t>cenných papírů nebo peněz</a:t>
            </a:r>
            <a:r>
              <a:rPr lang="cs-CZ" sz="2400" dirty="0"/>
              <a:t>; </a:t>
            </a:r>
          </a:p>
          <a:p>
            <a:r>
              <a:rPr lang="cs-CZ" sz="2400" dirty="0"/>
              <a:t>e) </a:t>
            </a:r>
            <a:r>
              <a:rPr lang="cs-CZ" sz="2400" dirty="0">
                <a:solidFill>
                  <a:schemeClr val="accent1"/>
                </a:solidFill>
              </a:rPr>
              <a:t>lodí, člunů, vznášedel nebo letadel</a:t>
            </a:r>
            <a:r>
              <a:rPr lang="cs-CZ" sz="2400" dirty="0"/>
              <a:t>; </a:t>
            </a:r>
          </a:p>
          <a:p>
            <a:r>
              <a:rPr lang="cs-CZ" sz="2400" dirty="0"/>
              <a:t>f) </a:t>
            </a:r>
            <a:r>
              <a:rPr lang="cs-CZ" sz="2400" dirty="0">
                <a:solidFill>
                  <a:schemeClr val="accent1"/>
                </a:solidFill>
              </a:rPr>
              <a:t>elektrické energie. </a:t>
            </a:r>
          </a:p>
        </p:txBody>
      </p:sp>
      <p:sp>
        <p:nvSpPr>
          <p:cNvPr id="6" name="Obdélník: se zakulacenými rohy 5">
            <a:extLst>
              <a:ext uri="{FF2B5EF4-FFF2-40B4-BE49-F238E27FC236}">
                <a16:creationId xmlns:a16="http://schemas.microsoft.com/office/drawing/2014/main" id="{4633587F-ED75-4A55-8054-3258DE404627}"/>
              </a:ext>
            </a:extLst>
          </p:cNvPr>
          <p:cNvSpPr/>
          <p:nvPr/>
        </p:nvSpPr>
        <p:spPr bwMode="auto">
          <a:xfrm>
            <a:off x="9258310" y="3429000"/>
            <a:ext cx="1200684" cy="48768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cs-CZ" b="1" dirty="0">
                <a:solidFill>
                  <a:schemeClr val="accent1"/>
                </a:solidFill>
                <a:highlight>
                  <a:srgbClr val="FFFF00"/>
                </a:highlight>
                <a:latin typeface="Tahoma" pitchFamily="34" charset="0"/>
              </a:rPr>
              <a:t>ZBOŽÍ</a:t>
            </a:r>
            <a:endParaRPr kumimoji="0" lang="cs-CZ" sz="2400" b="1" i="0" u="none" strike="noStrike" cap="none" normalizeH="0" baseline="0" dirty="0">
              <a:ln>
                <a:noFill/>
              </a:ln>
              <a:solidFill>
                <a:schemeClr val="accent1"/>
              </a:solidFill>
              <a:effectLst/>
              <a:highlight>
                <a:srgbClr val="FFFF00"/>
              </a:highlight>
              <a:latin typeface="Tahoma" pitchFamily="34" charset="0"/>
            </a:endParaRPr>
          </a:p>
        </p:txBody>
      </p:sp>
    </p:spTree>
    <p:extLst>
      <p:ext uri="{BB962C8B-B14F-4D97-AF65-F5344CB8AC3E}">
        <p14:creationId xmlns:p14="http://schemas.microsoft.com/office/powerpoint/2010/main" val="951981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p:txBody>
          <a:bodyPr/>
          <a:lstStyle/>
          <a:p>
            <a:r>
              <a:rPr lang="cs-CZ" sz="3600" dirty="0"/>
              <a:t>Je přítomen mezinárodní prvek? Čl. 1 CISG </a:t>
            </a:r>
          </a:p>
        </p:txBody>
      </p:sp>
      <p:sp>
        <p:nvSpPr>
          <p:cNvPr id="5" name="Zástupný symbol pro obsah 4"/>
          <p:cNvSpPr>
            <a:spLocks noGrp="1"/>
          </p:cNvSpPr>
          <p:nvPr>
            <p:ph idx="1"/>
          </p:nvPr>
        </p:nvSpPr>
        <p:spPr>
          <a:xfrm>
            <a:off x="720000" y="1692002"/>
            <a:ext cx="10753200" cy="3881484"/>
          </a:xfrm>
          <a:solidFill>
            <a:schemeClr val="accent4">
              <a:lumMod val="20000"/>
              <a:lumOff val="80000"/>
            </a:schemeClr>
          </a:solidFill>
          <a:ln>
            <a:solidFill>
              <a:srgbClr val="0000DC"/>
            </a:solidFill>
          </a:ln>
        </p:spPr>
        <p:txBody>
          <a:bodyPr/>
          <a:lstStyle/>
          <a:p>
            <a:r>
              <a:rPr lang="cs-CZ" b="1" dirty="0">
                <a:solidFill>
                  <a:srgbClr val="C00000"/>
                </a:solidFill>
              </a:rPr>
              <a:t>místo podnikání stran v různých státech </a:t>
            </a:r>
            <a:r>
              <a:rPr lang="cs-CZ" dirty="0"/>
              <a:t>(čl. 1 odst. 1)</a:t>
            </a:r>
          </a:p>
          <a:p>
            <a:pPr lvl="1"/>
            <a:r>
              <a:rPr lang="cs-CZ" sz="2800" dirty="0"/>
              <a:t>nikoliv tedy sídlo</a:t>
            </a:r>
          </a:p>
          <a:p>
            <a:pPr lvl="1"/>
            <a:r>
              <a:rPr lang="cs-CZ" sz="2800" dirty="0"/>
              <a:t>není důležitá státní příslušnost stran</a:t>
            </a:r>
          </a:p>
          <a:p>
            <a:pPr lvl="1"/>
            <a:r>
              <a:rPr lang="cs-CZ" sz="2800" dirty="0"/>
              <a:t>není důležitá povaha smlouvy (občanská/obchodní)</a:t>
            </a:r>
          </a:p>
          <a:p>
            <a:r>
              <a:rPr lang="cs-CZ" dirty="0"/>
              <a:t>existence mezinárodního prvku musí být předvídatelná pro strany</a:t>
            </a:r>
          </a:p>
          <a:p>
            <a:pPr marL="72000" indent="0">
              <a:buNone/>
            </a:pPr>
            <a:endParaRPr lang="cs-CZ" dirty="0"/>
          </a:p>
          <a:p>
            <a:r>
              <a:rPr lang="cs-CZ" dirty="0">
                <a:solidFill>
                  <a:srgbClr val="0000DC"/>
                </a:solidFill>
              </a:rPr>
              <a:t>čl. 10 CISG – </a:t>
            </a:r>
            <a:r>
              <a:rPr lang="cs-CZ" dirty="0"/>
              <a:t>místo podnikání (nejužší vztah ke smlouvě)</a:t>
            </a:r>
          </a:p>
        </p:txBody>
      </p:sp>
      <p:sp>
        <p:nvSpPr>
          <p:cNvPr id="6" name="Obdélník: se zakulacenými rohy 5">
            <a:extLst>
              <a:ext uri="{FF2B5EF4-FFF2-40B4-BE49-F238E27FC236}">
                <a16:creationId xmlns:a16="http://schemas.microsoft.com/office/drawing/2014/main" id="{D5FDD5EF-1F0A-4EB4-9075-AF1E3F41A3A5}"/>
              </a:ext>
            </a:extLst>
          </p:cNvPr>
          <p:cNvSpPr/>
          <p:nvPr/>
        </p:nvSpPr>
        <p:spPr bwMode="auto">
          <a:xfrm>
            <a:off x="8640000" y="4023359"/>
            <a:ext cx="2533096" cy="48768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cs-CZ" b="1" dirty="0">
                <a:solidFill>
                  <a:schemeClr val="accent1"/>
                </a:solidFill>
                <a:highlight>
                  <a:srgbClr val="FFFF00"/>
                </a:highlight>
                <a:latin typeface="Tahoma" pitchFamily="34" charset="0"/>
              </a:rPr>
              <a:t>MEZINÁRODNÍ</a:t>
            </a:r>
            <a:endParaRPr kumimoji="0" lang="cs-CZ" sz="2400" b="1" i="0" u="none" strike="noStrike" cap="none" normalizeH="0" baseline="0" dirty="0">
              <a:ln>
                <a:noFill/>
              </a:ln>
              <a:solidFill>
                <a:schemeClr val="accent1"/>
              </a:solidFill>
              <a:effectLst/>
              <a:highlight>
                <a:srgbClr val="FFFF00"/>
              </a:highlight>
              <a:latin typeface="Tahoma" pitchFamily="34" charset="0"/>
            </a:endParaRPr>
          </a:p>
        </p:txBody>
      </p:sp>
    </p:spTree>
    <p:extLst>
      <p:ext uri="{BB962C8B-B14F-4D97-AF65-F5344CB8AC3E}">
        <p14:creationId xmlns:p14="http://schemas.microsoft.com/office/powerpoint/2010/main" val="2113624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9E4B6B5-2425-4CD5-8EE4-E682CEDAD61E}"/>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4FB7F402-40CF-491F-8CFB-E22D8B457D5A}"/>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6" name="Nadpis 5">
            <a:extLst>
              <a:ext uri="{FF2B5EF4-FFF2-40B4-BE49-F238E27FC236}">
                <a16:creationId xmlns:a16="http://schemas.microsoft.com/office/drawing/2014/main" id="{4CA03857-1DEA-4BF4-B413-F404CD7C45C4}"/>
              </a:ext>
            </a:extLst>
          </p:cNvPr>
          <p:cNvSpPr>
            <a:spLocks noGrp="1"/>
          </p:cNvSpPr>
          <p:nvPr>
            <p:ph type="title"/>
          </p:nvPr>
        </p:nvSpPr>
        <p:spPr/>
        <p:txBody>
          <a:bodyPr/>
          <a:lstStyle/>
          <a:p>
            <a:r>
              <a:rPr lang="cs-CZ" sz="4000" dirty="0">
                <a:solidFill>
                  <a:srgbClr val="C00000"/>
                </a:solidFill>
              </a:rPr>
              <a:t>Právní režim mezinárodní kupní smlouvy</a:t>
            </a:r>
            <a:endParaRPr lang="cs-CZ" sz="4800" dirty="0">
              <a:solidFill>
                <a:srgbClr val="C00000"/>
              </a:solidFill>
            </a:endParaRPr>
          </a:p>
        </p:txBody>
      </p:sp>
    </p:spTree>
    <p:extLst>
      <p:ext uri="{BB962C8B-B14F-4D97-AF65-F5344CB8AC3E}">
        <p14:creationId xmlns:p14="http://schemas.microsoft.com/office/powerpoint/2010/main" val="2255964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p:txBody>
          <a:bodyPr/>
          <a:lstStyle/>
          <a:p>
            <a:r>
              <a:rPr lang="cs-CZ" sz="3600" dirty="0"/>
              <a:t>Strany nevyloučily aplikaci Úmluvy jako celku na základě čl. 6 CISG.</a:t>
            </a:r>
            <a:br>
              <a:rPr lang="cs-CZ" dirty="0"/>
            </a:br>
            <a:endParaRPr lang="cs-CZ" dirty="0"/>
          </a:p>
        </p:txBody>
      </p:sp>
      <p:sp>
        <p:nvSpPr>
          <p:cNvPr id="5" name="Zástupný symbol pro obsah 4"/>
          <p:cNvSpPr>
            <a:spLocks noGrp="1"/>
          </p:cNvSpPr>
          <p:nvPr>
            <p:ph idx="1"/>
          </p:nvPr>
        </p:nvSpPr>
        <p:spPr>
          <a:xfrm>
            <a:off x="666000" y="1828800"/>
            <a:ext cx="11049969" cy="4651200"/>
          </a:xfrm>
          <a:solidFill>
            <a:schemeClr val="accent4">
              <a:lumMod val="20000"/>
              <a:lumOff val="80000"/>
            </a:schemeClr>
          </a:solidFill>
          <a:ln>
            <a:solidFill>
              <a:srgbClr val="0000DC"/>
            </a:solidFill>
          </a:ln>
        </p:spPr>
        <p:txBody>
          <a:bodyPr/>
          <a:lstStyle/>
          <a:p>
            <a:r>
              <a:rPr lang="cs-CZ" dirty="0"/>
              <a:t>princip autonomie vůle stran, dispozitivní povaha</a:t>
            </a:r>
          </a:p>
          <a:p>
            <a:r>
              <a:rPr lang="cs-CZ" b="1" dirty="0">
                <a:solidFill>
                  <a:srgbClr val="C00000"/>
                </a:solidFill>
              </a:rPr>
              <a:t>vyloučení jako celku</a:t>
            </a:r>
          </a:p>
          <a:p>
            <a:r>
              <a:rPr lang="cs-CZ" u="sng" dirty="0"/>
              <a:t>Ideálně</a:t>
            </a:r>
            <a:r>
              <a:rPr lang="cs-CZ" dirty="0"/>
              <a:t>: </a:t>
            </a:r>
            <a:r>
              <a:rPr lang="cs-CZ" altLang="cs-CZ" sz="2400" i="1" dirty="0"/>
              <a:t>„Veškeré vztahy vyplývající z této smlouvy se budou řídit českým právem s vyloučením Úmluvy OSN o smlouvách o mezinárodní koupi zboží.“</a:t>
            </a:r>
            <a:endParaRPr lang="cs-CZ" sz="2400" b="1" dirty="0">
              <a:solidFill>
                <a:srgbClr val="0000DC"/>
              </a:solidFill>
            </a:endParaRPr>
          </a:p>
          <a:p>
            <a:r>
              <a:rPr lang="cs-CZ" b="1" dirty="0">
                <a:solidFill>
                  <a:srgbClr val="C00000"/>
                </a:solidFill>
              </a:rPr>
              <a:t>vyloučení kteréhokoliv ustanovení </a:t>
            </a:r>
            <a:r>
              <a:rPr lang="cs-CZ" dirty="0">
                <a:solidFill>
                  <a:srgbClr val="C00000"/>
                </a:solidFill>
              </a:rPr>
              <a:t>(pozměnění účinků) </a:t>
            </a:r>
          </a:p>
          <a:p>
            <a:pPr marL="72000" indent="0">
              <a:buNone/>
            </a:pPr>
            <a:r>
              <a:rPr lang="cs-CZ" dirty="0"/>
              <a:t>– </a:t>
            </a:r>
            <a:r>
              <a:rPr lang="cs-CZ" sz="2400" dirty="0"/>
              <a:t>výjimky:</a:t>
            </a:r>
          </a:p>
          <a:p>
            <a:pPr lvl="1"/>
            <a:r>
              <a:rPr lang="cs-CZ" sz="1600" dirty="0"/>
              <a:t>čl. 12 (výslovně)</a:t>
            </a:r>
          </a:p>
          <a:p>
            <a:pPr lvl="1"/>
            <a:r>
              <a:rPr lang="cs-CZ" sz="1600" dirty="0"/>
              <a:t>čl. 28 (dovozuje se)</a:t>
            </a:r>
          </a:p>
          <a:p>
            <a:pPr lvl="1"/>
            <a:r>
              <a:rPr lang="cs-CZ" sz="1600" dirty="0"/>
              <a:t>závěrečná ustanovení (z logiky věci)</a:t>
            </a:r>
          </a:p>
          <a:p>
            <a:endParaRPr lang="cs-CZ" b="1" dirty="0">
              <a:solidFill>
                <a:srgbClr val="0000DC"/>
              </a:solidFill>
            </a:endParaRPr>
          </a:p>
          <a:p>
            <a:endParaRPr lang="cs-CZ" dirty="0"/>
          </a:p>
        </p:txBody>
      </p:sp>
      <p:sp>
        <p:nvSpPr>
          <p:cNvPr id="6" name="Obdélník: se zakulacenými rohy 5">
            <a:extLst>
              <a:ext uri="{FF2B5EF4-FFF2-40B4-BE49-F238E27FC236}">
                <a16:creationId xmlns:a16="http://schemas.microsoft.com/office/drawing/2014/main" id="{FB7431C4-4AF2-4C32-A8D4-3F7763502433}"/>
              </a:ext>
            </a:extLst>
          </p:cNvPr>
          <p:cNvSpPr/>
          <p:nvPr/>
        </p:nvSpPr>
        <p:spPr bwMode="auto">
          <a:xfrm rot="20740047">
            <a:off x="6737570" y="5251331"/>
            <a:ext cx="3076841" cy="967392"/>
          </a:xfrm>
          <a:prstGeom prst="roundRect">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Nemá vliv na aplikaci </a:t>
            </a:r>
          </a:p>
          <a:p>
            <a:pPr marL="0" marR="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CISG jako celku</a:t>
            </a:r>
          </a:p>
        </p:txBody>
      </p:sp>
    </p:spTree>
    <p:extLst>
      <p:ext uri="{BB962C8B-B14F-4D97-AF65-F5344CB8AC3E}">
        <p14:creationId xmlns:p14="http://schemas.microsoft.com/office/powerpoint/2010/main" val="2482105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DE09FCA-97C5-4D7B-AC84-D544210E0137}"/>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97CFE9E9-72BC-49A3-88E1-26697A88F14B}"/>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9B293F8B-947B-4B8A-8222-68169E86E684}"/>
              </a:ext>
            </a:extLst>
          </p:cNvPr>
          <p:cNvSpPr>
            <a:spLocks noGrp="1"/>
          </p:cNvSpPr>
          <p:nvPr>
            <p:ph type="title"/>
          </p:nvPr>
        </p:nvSpPr>
        <p:spPr/>
        <p:txBody>
          <a:bodyPr/>
          <a:lstStyle/>
          <a:p>
            <a:r>
              <a:rPr lang="cs-CZ" dirty="0"/>
              <a:t>Příklady doložek – vyloučení </a:t>
            </a:r>
          </a:p>
        </p:txBody>
      </p:sp>
      <p:sp>
        <p:nvSpPr>
          <p:cNvPr id="5" name="Zástupný obsah 4">
            <a:extLst>
              <a:ext uri="{FF2B5EF4-FFF2-40B4-BE49-F238E27FC236}">
                <a16:creationId xmlns:a16="http://schemas.microsoft.com/office/drawing/2014/main" id="{4CDCA41D-C7BD-4B66-BA56-CB28C7D00393}"/>
              </a:ext>
            </a:extLst>
          </p:cNvPr>
          <p:cNvSpPr>
            <a:spLocks noGrp="1"/>
          </p:cNvSpPr>
          <p:nvPr>
            <p:ph idx="1"/>
          </p:nvPr>
        </p:nvSpPr>
        <p:spPr>
          <a:xfrm>
            <a:off x="720000" y="1692002"/>
            <a:ext cx="10753200" cy="2592615"/>
          </a:xfrm>
        </p:spPr>
        <p:txBody>
          <a:bodyPr/>
          <a:lstStyle/>
          <a:p>
            <a:r>
              <a:rPr lang="cs-CZ" i="1" dirty="0"/>
              <a:t>Veškeré vztahy vyplývající z této smlouvy se budou řídit českým právem. </a:t>
            </a:r>
          </a:p>
          <a:p>
            <a:r>
              <a:rPr lang="cs-CZ" i="1" dirty="0"/>
              <a:t>Aplikace Úmluvy OSN o smlouvách o mezinárodní koupi zboží na tuto smlouvu je vyloučena.</a:t>
            </a:r>
          </a:p>
        </p:txBody>
      </p:sp>
    </p:spTree>
    <p:extLst>
      <p:ext uri="{BB962C8B-B14F-4D97-AF65-F5344CB8AC3E}">
        <p14:creationId xmlns:p14="http://schemas.microsoft.com/office/powerpoint/2010/main" val="3775359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p:txBody>
          <a:bodyPr/>
          <a:lstStyle/>
          <a:p>
            <a:r>
              <a:rPr lang="cs-CZ" dirty="0"/>
              <a:t>K tomu ověříme</a:t>
            </a:r>
          </a:p>
        </p:txBody>
      </p:sp>
      <p:sp>
        <p:nvSpPr>
          <p:cNvPr id="5" name="Zástupný symbol pro obsah 4"/>
          <p:cNvSpPr>
            <a:spLocks noGrp="1"/>
          </p:cNvSpPr>
          <p:nvPr>
            <p:ph idx="1"/>
          </p:nvPr>
        </p:nvSpPr>
        <p:spPr>
          <a:xfrm>
            <a:off x="720000" y="1752962"/>
            <a:ext cx="10753200" cy="3252792"/>
          </a:xfrm>
          <a:solidFill>
            <a:schemeClr val="accent4">
              <a:lumMod val="20000"/>
              <a:lumOff val="80000"/>
            </a:schemeClr>
          </a:solidFill>
          <a:ln>
            <a:solidFill>
              <a:srgbClr val="0000DC"/>
            </a:solidFill>
          </a:ln>
        </p:spPr>
        <p:txBody>
          <a:bodyPr/>
          <a:lstStyle/>
          <a:p>
            <a:r>
              <a:rPr lang="cs-CZ" dirty="0"/>
              <a:t>zda </a:t>
            </a:r>
            <a:r>
              <a:rPr lang="cs-CZ" dirty="0">
                <a:solidFill>
                  <a:srgbClr val="C00000"/>
                </a:solidFill>
              </a:rPr>
              <a:t>neexistuje jiný předpis</a:t>
            </a:r>
            <a:r>
              <a:rPr lang="cs-CZ" dirty="0"/>
              <a:t>, který upravuje taktéž oblast kupní smlouvy (čl. 90 CISG)</a:t>
            </a:r>
          </a:p>
          <a:p>
            <a:r>
              <a:rPr lang="cs-CZ" dirty="0"/>
              <a:t>zda </a:t>
            </a:r>
            <a:r>
              <a:rPr lang="cs-CZ" dirty="0">
                <a:solidFill>
                  <a:srgbClr val="C00000"/>
                </a:solidFill>
              </a:rPr>
              <a:t>nemá stát výhradu </a:t>
            </a:r>
            <a:r>
              <a:rPr lang="cs-CZ" dirty="0"/>
              <a:t>(čl. 92 až 96 CISG)</a:t>
            </a:r>
          </a:p>
          <a:p>
            <a:r>
              <a:rPr lang="cs-CZ" dirty="0"/>
              <a:t>zda je splněna </a:t>
            </a:r>
            <a:r>
              <a:rPr lang="cs-CZ" dirty="0">
                <a:solidFill>
                  <a:srgbClr val="C00000"/>
                </a:solidFill>
              </a:rPr>
              <a:t>časová působnost </a:t>
            </a:r>
            <a:r>
              <a:rPr lang="cs-CZ" dirty="0"/>
              <a:t>Úmluvy (čl. 100 CISG)                          s ohledem na smluvní státy</a:t>
            </a:r>
          </a:p>
          <a:p>
            <a:endParaRPr lang="cs-CZ" dirty="0"/>
          </a:p>
        </p:txBody>
      </p:sp>
    </p:spTree>
    <p:extLst>
      <p:ext uri="{BB962C8B-B14F-4D97-AF65-F5344CB8AC3E}">
        <p14:creationId xmlns:p14="http://schemas.microsoft.com/office/powerpoint/2010/main" val="2346123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Mgr.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p:cNvSpPr>
            <a:spLocks noGrp="1"/>
          </p:cNvSpPr>
          <p:nvPr>
            <p:ph type="title"/>
          </p:nvPr>
        </p:nvSpPr>
        <p:spPr/>
        <p:txBody>
          <a:bodyPr/>
          <a:lstStyle/>
          <a:p>
            <a:r>
              <a:rPr lang="cs-CZ" dirty="0"/>
              <a:t>Jak CISG použijeme? </a:t>
            </a:r>
          </a:p>
        </p:txBody>
      </p:sp>
      <p:sp>
        <p:nvSpPr>
          <p:cNvPr id="5" name="Zástupný symbol pro obsah 4"/>
          <p:cNvSpPr>
            <a:spLocks noGrp="1"/>
          </p:cNvSpPr>
          <p:nvPr>
            <p:ph idx="1"/>
          </p:nvPr>
        </p:nvSpPr>
        <p:spPr>
          <a:xfrm>
            <a:off x="666000" y="1519818"/>
            <a:ext cx="10753200" cy="4189836"/>
          </a:xfrm>
          <a:solidFill>
            <a:schemeClr val="accent4">
              <a:lumMod val="20000"/>
              <a:lumOff val="80000"/>
            </a:schemeClr>
          </a:solidFill>
          <a:ln>
            <a:solidFill>
              <a:srgbClr val="0000DC"/>
            </a:solidFill>
          </a:ln>
        </p:spPr>
        <p:txBody>
          <a:bodyPr/>
          <a:lstStyle/>
          <a:p>
            <a:pPr marL="0" indent="0">
              <a:lnSpc>
                <a:spcPct val="100000"/>
              </a:lnSpc>
              <a:buNone/>
            </a:pPr>
            <a:r>
              <a:rPr lang="cs-CZ" sz="2400" b="1" dirty="0">
                <a:solidFill>
                  <a:schemeClr val="tx2">
                    <a:lumMod val="75000"/>
                  </a:schemeClr>
                </a:solidFill>
              </a:rPr>
              <a:t>A) </a:t>
            </a:r>
            <a:r>
              <a:rPr lang="cs-CZ" sz="2400" b="1" dirty="0"/>
              <a:t>Oba státy jsou smluvními státy </a:t>
            </a:r>
          </a:p>
          <a:p>
            <a:pPr marL="0" indent="0">
              <a:lnSpc>
                <a:spcPct val="100000"/>
              </a:lnSpc>
              <a:buNone/>
            </a:pPr>
            <a:r>
              <a:rPr lang="cs-CZ" sz="2400" b="1" dirty="0"/>
              <a:t>-&gt; CISG se použije jako </a:t>
            </a:r>
            <a:r>
              <a:rPr lang="cs-CZ" sz="2400" b="1" dirty="0">
                <a:solidFill>
                  <a:srgbClr val="C00000"/>
                </a:solidFill>
              </a:rPr>
              <a:t>PŘÍMÁ NORMA</a:t>
            </a:r>
          </a:p>
          <a:p>
            <a:pPr marL="0" indent="0">
              <a:lnSpc>
                <a:spcPct val="100000"/>
              </a:lnSpc>
              <a:buNone/>
            </a:pPr>
            <a:endParaRPr lang="cs-CZ" sz="2400" b="1" dirty="0">
              <a:solidFill>
                <a:srgbClr val="C00000"/>
              </a:solidFill>
            </a:endParaRPr>
          </a:p>
          <a:p>
            <a:pPr marL="0" indent="0">
              <a:lnSpc>
                <a:spcPct val="100000"/>
              </a:lnSpc>
              <a:buNone/>
            </a:pPr>
            <a:r>
              <a:rPr lang="cs-CZ" sz="2400" b="1" dirty="0">
                <a:solidFill>
                  <a:schemeClr val="tx2">
                    <a:lumMod val="75000"/>
                  </a:schemeClr>
                </a:solidFill>
              </a:rPr>
              <a:t>B) </a:t>
            </a:r>
            <a:r>
              <a:rPr lang="cs-CZ" sz="2400" b="1" dirty="0"/>
              <a:t>Jeden stát je smluvní stát a druhý nesmluvní</a:t>
            </a:r>
          </a:p>
          <a:p>
            <a:pPr marL="0" indent="0">
              <a:lnSpc>
                <a:spcPct val="100000"/>
              </a:lnSpc>
              <a:buNone/>
            </a:pPr>
            <a:r>
              <a:rPr lang="cs-CZ" sz="2400" b="1" dirty="0"/>
              <a:t>-&gt; pokud ustanovení MPS (kolizní normy) odkáží na právo smluvního státu – CISG se použije jako </a:t>
            </a:r>
            <a:r>
              <a:rPr lang="cs-CZ" sz="2400" b="1" dirty="0">
                <a:solidFill>
                  <a:srgbClr val="C00000"/>
                </a:solidFill>
              </a:rPr>
              <a:t>VĚCNÁ NORMA MEZINÁRODNÍHO PRÁVA SOUKROMÉHO</a:t>
            </a:r>
          </a:p>
          <a:p>
            <a:pPr marL="0" indent="0">
              <a:lnSpc>
                <a:spcPct val="100000"/>
              </a:lnSpc>
              <a:buNone/>
            </a:pPr>
            <a:r>
              <a:rPr lang="cs-CZ" sz="2400" b="1" dirty="0"/>
              <a:t>    pokud odkáží na právo nesmluvního státu – </a:t>
            </a:r>
            <a:r>
              <a:rPr lang="cs-CZ" sz="2400" b="1" dirty="0">
                <a:solidFill>
                  <a:srgbClr val="C00000"/>
                </a:solidFill>
              </a:rPr>
              <a:t>CISG se nepoužije</a:t>
            </a:r>
            <a:endParaRPr lang="cs-CZ" sz="2400" dirty="0">
              <a:solidFill>
                <a:srgbClr val="C00000"/>
              </a:solidFill>
            </a:endParaRPr>
          </a:p>
          <a:p>
            <a:pPr marL="0" indent="0">
              <a:lnSpc>
                <a:spcPct val="100000"/>
              </a:lnSpc>
              <a:buNone/>
            </a:pPr>
            <a:endParaRPr lang="cs-CZ" sz="2400" b="1" dirty="0">
              <a:solidFill>
                <a:srgbClr val="C00000"/>
              </a:solidFill>
            </a:endParaRPr>
          </a:p>
          <a:p>
            <a:pPr marL="72000" indent="0">
              <a:lnSpc>
                <a:spcPct val="100000"/>
              </a:lnSpc>
              <a:buNone/>
            </a:pPr>
            <a:r>
              <a:rPr lang="cs-CZ" sz="2400" b="1" dirty="0">
                <a:solidFill>
                  <a:schemeClr val="tx2">
                    <a:lumMod val="75000"/>
                  </a:schemeClr>
                </a:solidFill>
              </a:rPr>
              <a:t>C) </a:t>
            </a:r>
            <a:r>
              <a:rPr lang="cs-CZ" sz="2400" b="1" dirty="0"/>
              <a:t>Oba státy jsou nesmluvními státy</a:t>
            </a:r>
          </a:p>
          <a:p>
            <a:pPr marL="72000" indent="0">
              <a:lnSpc>
                <a:spcPct val="100000"/>
              </a:lnSpc>
              <a:buNone/>
            </a:pPr>
            <a:r>
              <a:rPr lang="cs-CZ" sz="2400" b="1" dirty="0">
                <a:solidFill>
                  <a:srgbClr val="C00000"/>
                </a:solidFill>
              </a:rPr>
              <a:t>   CISG se nepoužije</a:t>
            </a:r>
            <a:endParaRPr lang="cs-CZ" dirty="0"/>
          </a:p>
        </p:txBody>
      </p:sp>
      <p:sp>
        <p:nvSpPr>
          <p:cNvPr id="6" name="Šipka: doprava 5">
            <a:extLst>
              <a:ext uri="{FF2B5EF4-FFF2-40B4-BE49-F238E27FC236}">
                <a16:creationId xmlns:a16="http://schemas.microsoft.com/office/drawing/2014/main" id="{9B14F6BD-5A87-4521-BD6A-37E28B3EAEA5}"/>
              </a:ext>
            </a:extLst>
          </p:cNvPr>
          <p:cNvSpPr/>
          <p:nvPr/>
        </p:nvSpPr>
        <p:spPr bwMode="auto">
          <a:xfrm>
            <a:off x="666000" y="1804041"/>
            <a:ext cx="288185"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7" name="Šipka: doprava 6">
            <a:extLst>
              <a:ext uri="{FF2B5EF4-FFF2-40B4-BE49-F238E27FC236}">
                <a16:creationId xmlns:a16="http://schemas.microsoft.com/office/drawing/2014/main" id="{C7E2BF92-A253-4367-9F25-138BE65EC64E}"/>
              </a:ext>
            </a:extLst>
          </p:cNvPr>
          <p:cNvSpPr/>
          <p:nvPr/>
        </p:nvSpPr>
        <p:spPr bwMode="auto">
          <a:xfrm>
            <a:off x="674307" y="2944368"/>
            <a:ext cx="288185"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0" name="Šipka: doprava 9">
            <a:extLst>
              <a:ext uri="{FF2B5EF4-FFF2-40B4-BE49-F238E27FC236}">
                <a16:creationId xmlns:a16="http://schemas.microsoft.com/office/drawing/2014/main" id="{42BFD6B8-DD01-43D1-8F60-6A2FCA4E0F12}"/>
              </a:ext>
            </a:extLst>
          </p:cNvPr>
          <p:cNvSpPr/>
          <p:nvPr/>
        </p:nvSpPr>
        <p:spPr bwMode="auto">
          <a:xfrm>
            <a:off x="688454" y="5096634"/>
            <a:ext cx="288185"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2" name="Šipka: doprava 11">
            <a:extLst>
              <a:ext uri="{FF2B5EF4-FFF2-40B4-BE49-F238E27FC236}">
                <a16:creationId xmlns:a16="http://schemas.microsoft.com/office/drawing/2014/main" id="{BC342A5A-7706-47BF-B22C-F7F7E0D1D293}"/>
              </a:ext>
            </a:extLst>
          </p:cNvPr>
          <p:cNvSpPr/>
          <p:nvPr/>
        </p:nvSpPr>
        <p:spPr bwMode="auto">
          <a:xfrm>
            <a:off x="691558" y="4084695"/>
            <a:ext cx="288185" cy="484632"/>
          </a:xfrm>
          <a:prstGeom prst="rightArrow">
            <a:avLst>
              <a:gd name="adj1" fmla="val 50000"/>
              <a:gd name="adj2" fmla="val 43458"/>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9" name="Ovál 8">
            <a:extLst>
              <a:ext uri="{FF2B5EF4-FFF2-40B4-BE49-F238E27FC236}">
                <a16:creationId xmlns:a16="http://schemas.microsoft.com/office/drawing/2014/main" id="{86265BDE-2172-4224-88C3-448CFF1EB482}"/>
              </a:ext>
            </a:extLst>
          </p:cNvPr>
          <p:cNvSpPr/>
          <p:nvPr/>
        </p:nvSpPr>
        <p:spPr bwMode="auto">
          <a:xfrm>
            <a:off x="7924800" y="2368731"/>
            <a:ext cx="3918857" cy="56301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Toto umět nemusíme</a:t>
            </a:r>
          </a:p>
        </p:txBody>
      </p:sp>
    </p:spTree>
    <p:extLst>
      <p:ext uri="{BB962C8B-B14F-4D97-AF65-F5344CB8AC3E}">
        <p14:creationId xmlns:p14="http://schemas.microsoft.com/office/powerpoint/2010/main" val="3695341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DEBE2CF-7986-4209-8E89-6415D74CB913}"/>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AD167683-12DB-44E5-970F-E34766386DBB}"/>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D32539A1-1ACB-4CFB-B4CD-E2D3C269631E}"/>
              </a:ext>
            </a:extLst>
          </p:cNvPr>
          <p:cNvSpPr>
            <a:spLocks noGrp="1"/>
          </p:cNvSpPr>
          <p:nvPr>
            <p:ph type="title"/>
          </p:nvPr>
        </p:nvSpPr>
        <p:spPr/>
        <p:txBody>
          <a:bodyPr/>
          <a:lstStyle/>
          <a:p>
            <a:r>
              <a:rPr lang="cs-CZ" i="1" dirty="0"/>
              <a:t>Jedná se o kupní smlouvu? </a:t>
            </a:r>
          </a:p>
        </p:txBody>
      </p:sp>
      <p:sp>
        <p:nvSpPr>
          <p:cNvPr id="5" name="Zástupný obsah 4">
            <a:extLst>
              <a:ext uri="{FF2B5EF4-FFF2-40B4-BE49-F238E27FC236}">
                <a16:creationId xmlns:a16="http://schemas.microsoft.com/office/drawing/2014/main" id="{5E4E3EAB-D08E-48CA-A91F-70B575A1148B}"/>
              </a:ext>
            </a:extLst>
          </p:cNvPr>
          <p:cNvSpPr>
            <a:spLocks noGrp="1"/>
          </p:cNvSpPr>
          <p:nvPr>
            <p:ph idx="1"/>
          </p:nvPr>
        </p:nvSpPr>
        <p:spPr/>
        <p:txBody>
          <a:bodyPr/>
          <a:lstStyle/>
          <a:p>
            <a:pPr>
              <a:lnSpc>
                <a:spcPct val="100000"/>
              </a:lnSpc>
            </a:pPr>
            <a:r>
              <a:rPr lang="cs-CZ" dirty="0"/>
              <a:t>Strana A s místem podnikání v ČR se zavázala, že dodá straně B s místem podnikání v Německu 1000 ks dřevěných židlí. Strana B se zavázala, že zaplatí 50 EUR za 1 židli. </a:t>
            </a:r>
          </a:p>
          <a:p>
            <a:pPr marL="72000" indent="0">
              <a:lnSpc>
                <a:spcPct val="100000"/>
              </a:lnSpc>
              <a:buNone/>
            </a:pPr>
            <a:endParaRPr lang="cs-CZ" dirty="0"/>
          </a:p>
          <a:p>
            <a:pPr>
              <a:lnSpc>
                <a:spcPct val="100000"/>
              </a:lnSpc>
            </a:pPr>
            <a:r>
              <a:rPr lang="cs-CZ" dirty="0"/>
              <a:t>Strana A s místem podnikání v ČR se zavázala, že dodá straně B s místem podnikání v Německu 1000 ks dřevěných židlí. Strana B se zavázala, že zaplatí 50 EUR za 1 židli. Strana B dodala návrh, dle kterého měly být židle vyrobeny, a současně dodala dřevo na výrobu těchto židlí.</a:t>
            </a:r>
          </a:p>
          <a:p>
            <a:endParaRPr lang="cs-CZ" dirty="0"/>
          </a:p>
        </p:txBody>
      </p:sp>
    </p:spTree>
    <p:extLst>
      <p:ext uri="{BB962C8B-B14F-4D97-AF65-F5344CB8AC3E}">
        <p14:creationId xmlns:p14="http://schemas.microsoft.com/office/powerpoint/2010/main" val="171083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6952029-7C70-4C78-8366-3CC1A09EE94E}"/>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3DDC95A7-D07E-4A8A-989B-D526B23C97CC}"/>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E3219061-9679-46E6-9D2F-51E153466319}"/>
              </a:ext>
            </a:extLst>
          </p:cNvPr>
          <p:cNvSpPr>
            <a:spLocks noGrp="1"/>
          </p:cNvSpPr>
          <p:nvPr>
            <p:ph type="title"/>
          </p:nvPr>
        </p:nvSpPr>
        <p:spPr/>
        <p:txBody>
          <a:bodyPr/>
          <a:lstStyle/>
          <a:p>
            <a:r>
              <a:rPr lang="cs-CZ" i="1" dirty="0"/>
              <a:t>Jedná se o kupní smlouvu II? </a:t>
            </a:r>
          </a:p>
        </p:txBody>
      </p:sp>
      <p:sp>
        <p:nvSpPr>
          <p:cNvPr id="5" name="Zástupný obsah 4">
            <a:extLst>
              <a:ext uri="{FF2B5EF4-FFF2-40B4-BE49-F238E27FC236}">
                <a16:creationId xmlns:a16="http://schemas.microsoft.com/office/drawing/2014/main" id="{7E77AED2-2925-4041-89C2-AE2BD480A741}"/>
              </a:ext>
            </a:extLst>
          </p:cNvPr>
          <p:cNvSpPr>
            <a:spLocks noGrp="1"/>
          </p:cNvSpPr>
          <p:nvPr>
            <p:ph idx="1"/>
          </p:nvPr>
        </p:nvSpPr>
        <p:spPr/>
        <p:txBody>
          <a:bodyPr/>
          <a:lstStyle/>
          <a:p>
            <a:pPr algn="just">
              <a:lnSpc>
                <a:spcPct val="100000"/>
              </a:lnSpc>
            </a:pPr>
            <a:r>
              <a:rPr lang="cs-CZ" dirty="0"/>
              <a:t>Strana A s místem podnikání v ČR se zavázala, že dodá straně B s místem podnikání v Německu linku na výrobu nábytku a zároveň se zavázala, že tuto linku namontuje. Cena linky byla 200 000 EUR, cena montáže 10 000 EUR. </a:t>
            </a:r>
          </a:p>
          <a:p>
            <a:pPr algn="just">
              <a:lnSpc>
                <a:spcPct val="100000"/>
              </a:lnSpc>
            </a:pPr>
            <a:endParaRPr lang="cs-CZ" dirty="0"/>
          </a:p>
          <a:p>
            <a:pPr algn="just">
              <a:lnSpc>
                <a:spcPct val="100000"/>
              </a:lnSpc>
            </a:pPr>
            <a:r>
              <a:rPr lang="cs-CZ" dirty="0"/>
              <a:t>Strana A s místem podnikání v ČR a strana B s místem podnikání v Německu uzavřely leasingovou smlouvu, jejímž předmětem je potravinářský stroj. </a:t>
            </a:r>
          </a:p>
          <a:p>
            <a:endParaRPr lang="cs-CZ" dirty="0"/>
          </a:p>
        </p:txBody>
      </p:sp>
    </p:spTree>
    <p:extLst>
      <p:ext uri="{BB962C8B-B14F-4D97-AF65-F5344CB8AC3E}">
        <p14:creationId xmlns:p14="http://schemas.microsoft.com/office/powerpoint/2010/main" val="2593282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Mgr.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p:txBody>
          <a:bodyPr/>
          <a:lstStyle/>
          <a:p>
            <a:r>
              <a:rPr lang="cs-CZ" i="1" dirty="0"/>
              <a:t>Příklad I</a:t>
            </a:r>
          </a:p>
        </p:txBody>
      </p:sp>
      <p:sp>
        <p:nvSpPr>
          <p:cNvPr id="5" name="Zástupný symbol pro obsah 4"/>
          <p:cNvSpPr>
            <a:spLocks noGrp="1"/>
          </p:cNvSpPr>
          <p:nvPr>
            <p:ph idx="1"/>
          </p:nvPr>
        </p:nvSpPr>
        <p:spPr/>
        <p:txBody>
          <a:bodyPr/>
          <a:lstStyle/>
          <a:p>
            <a:pPr marL="72000" indent="0">
              <a:buNone/>
            </a:pPr>
            <a:r>
              <a:rPr lang="cs-CZ" sz="2400" i="1" dirty="0"/>
              <a:t>Společnost Stavebná </a:t>
            </a:r>
            <a:r>
              <a:rPr lang="cs-CZ" sz="2400" i="1" dirty="0" err="1"/>
              <a:t>veža</a:t>
            </a:r>
            <a:r>
              <a:rPr lang="cs-CZ" sz="2400" i="1" dirty="0"/>
              <a:t>, s.r.o., se sídlem a místem podnikání v Bratislavě uzavřela v srpnu 2022 kupní smlouvu se společností Spolehlivé baráky, s.r.o., se sídlem a místem podnikání v Brně. Předmětem smlouvy byla koupě nemovitosti – rodinného domu, blíže specifikovaného ve smlouvě. </a:t>
            </a:r>
          </a:p>
          <a:p>
            <a:pPr marL="72000" indent="0">
              <a:buNone/>
            </a:pPr>
            <a:endParaRPr lang="cs-CZ" sz="2400" i="1" dirty="0"/>
          </a:p>
          <a:p>
            <a:pPr marL="72000" indent="0">
              <a:buNone/>
            </a:pPr>
            <a:endParaRPr lang="cs-CZ" sz="2400" i="1" dirty="0"/>
          </a:p>
          <a:p>
            <a:pPr marL="72000" indent="0">
              <a:buNone/>
            </a:pPr>
            <a:r>
              <a:rPr lang="cs-CZ" sz="2400" dirty="0"/>
              <a:t>ČR i Slovensko – smluvní státy</a:t>
            </a:r>
          </a:p>
        </p:txBody>
      </p:sp>
      <p:pic>
        <p:nvPicPr>
          <p:cNvPr id="6" name="Obrázek 5"/>
          <p:cNvPicPr>
            <a:picLocks noChangeAspect="1"/>
          </p:cNvPicPr>
          <p:nvPr/>
        </p:nvPicPr>
        <p:blipFill>
          <a:blip r:embed="rId2"/>
          <a:stretch>
            <a:fillRect/>
          </a:stretch>
        </p:blipFill>
        <p:spPr>
          <a:xfrm>
            <a:off x="6586996" y="4034414"/>
            <a:ext cx="2628050" cy="1797586"/>
          </a:xfrm>
          <a:prstGeom prst="rect">
            <a:avLst/>
          </a:prstGeom>
        </p:spPr>
      </p:pic>
    </p:spTree>
    <p:extLst>
      <p:ext uri="{BB962C8B-B14F-4D97-AF65-F5344CB8AC3E}">
        <p14:creationId xmlns:p14="http://schemas.microsoft.com/office/powerpoint/2010/main" val="1315691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Mgr.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p:txBody>
          <a:bodyPr/>
          <a:lstStyle/>
          <a:p>
            <a:r>
              <a:rPr lang="cs-CZ" i="1" dirty="0"/>
              <a:t>Příklad II</a:t>
            </a:r>
          </a:p>
        </p:txBody>
      </p:sp>
      <p:sp>
        <p:nvSpPr>
          <p:cNvPr id="5" name="Zástupný symbol pro obsah 4"/>
          <p:cNvSpPr>
            <a:spLocks noGrp="1"/>
          </p:cNvSpPr>
          <p:nvPr>
            <p:ph idx="1"/>
          </p:nvPr>
        </p:nvSpPr>
        <p:spPr/>
        <p:txBody>
          <a:bodyPr/>
          <a:lstStyle/>
          <a:p>
            <a:pPr marL="72000" indent="0">
              <a:buNone/>
            </a:pPr>
            <a:r>
              <a:rPr lang="cs-CZ" sz="2400" i="1" dirty="0"/>
              <a:t>Pan Dvořák s bydlištěm v Brně je vášnivý cyklista. Minulou sobotu se rozhodl dojet na kole až do Vídně. Protože se mu po cestě rozbil tachometr a upadl blatník, zakoupil tachometr a blatník (vše za cenu 35 euro) na </a:t>
            </a:r>
            <a:r>
              <a:rPr lang="cs-CZ" sz="2400" i="1" dirty="0" err="1"/>
              <a:t>Ottarkringer</a:t>
            </a:r>
            <a:r>
              <a:rPr lang="cs-CZ" sz="2400" i="1" dirty="0"/>
              <a:t> </a:t>
            </a:r>
            <a:r>
              <a:rPr lang="cs-CZ" sz="2400" i="1" dirty="0" err="1"/>
              <a:t>Strasse</a:t>
            </a:r>
            <a:r>
              <a:rPr lang="cs-CZ" sz="2400" i="1" dirty="0"/>
              <a:t> v obchodě, který provozuje společnost </a:t>
            </a:r>
            <a:r>
              <a:rPr lang="cs-CZ" sz="2400" i="1" dirty="0" err="1"/>
              <a:t>Radsport</a:t>
            </a:r>
            <a:r>
              <a:rPr lang="cs-CZ" sz="2400" i="1" dirty="0"/>
              <a:t> se sídlem a místem podnikání ve Vídni.</a:t>
            </a:r>
          </a:p>
          <a:p>
            <a:pPr marL="72000" indent="0">
              <a:buNone/>
            </a:pPr>
            <a:endParaRPr lang="cs-CZ" sz="2400" i="1" dirty="0"/>
          </a:p>
          <a:p>
            <a:pPr marL="72000" indent="0">
              <a:buNone/>
            </a:pPr>
            <a:endParaRPr lang="cs-CZ" sz="2400" i="1" dirty="0"/>
          </a:p>
          <a:p>
            <a:pPr marL="72000" indent="0">
              <a:buNone/>
            </a:pPr>
            <a:r>
              <a:rPr lang="cs-CZ" sz="2400" dirty="0"/>
              <a:t>ČR i Rakousko – smluvní státy</a:t>
            </a:r>
          </a:p>
          <a:p>
            <a:endParaRPr lang="cs-CZ" dirty="0"/>
          </a:p>
        </p:txBody>
      </p:sp>
      <p:pic>
        <p:nvPicPr>
          <p:cNvPr id="6" name="Obrázek 5"/>
          <p:cNvPicPr>
            <a:picLocks noChangeAspect="1"/>
          </p:cNvPicPr>
          <p:nvPr/>
        </p:nvPicPr>
        <p:blipFill>
          <a:blip r:embed="rId2"/>
          <a:stretch>
            <a:fillRect/>
          </a:stretch>
        </p:blipFill>
        <p:spPr>
          <a:xfrm>
            <a:off x="6781067" y="3846750"/>
            <a:ext cx="2381250" cy="2381250"/>
          </a:xfrm>
          <a:prstGeom prst="rect">
            <a:avLst/>
          </a:prstGeom>
        </p:spPr>
      </p:pic>
    </p:spTree>
    <p:extLst>
      <p:ext uri="{BB962C8B-B14F-4D97-AF65-F5344CB8AC3E}">
        <p14:creationId xmlns:p14="http://schemas.microsoft.com/office/powerpoint/2010/main" val="1279275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Mgr.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p:txBody>
          <a:bodyPr/>
          <a:lstStyle/>
          <a:p>
            <a:r>
              <a:rPr lang="cs-CZ" i="1" dirty="0"/>
              <a:t>Příklad III</a:t>
            </a:r>
          </a:p>
        </p:txBody>
      </p:sp>
      <p:sp>
        <p:nvSpPr>
          <p:cNvPr id="5" name="Zástupný symbol pro obsah 4"/>
          <p:cNvSpPr>
            <a:spLocks noGrp="1"/>
          </p:cNvSpPr>
          <p:nvPr>
            <p:ph idx="1"/>
          </p:nvPr>
        </p:nvSpPr>
        <p:spPr>
          <a:xfrm>
            <a:off x="720000" y="1369576"/>
            <a:ext cx="10753200" cy="4462424"/>
          </a:xfrm>
        </p:spPr>
        <p:txBody>
          <a:bodyPr/>
          <a:lstStyle/>
          <a:p>
            <a:pPr marL="72000" indent="0">
              <a:buNone/>
            </a:pPr>
            <a:r>
              <a:rPr lang="cs-CZ" sz="2400" i="1" dirty="0"/>
              <a:t>Společnost se sídlem a podnikání v Mexiku se zabývá prodejem mexických doutníků. Kupující, společnost s místem podnikání v ČR, uzavřela s mexickou společností kupní smlouvu v únoru 2022.  Posuď následující modifikace:</a:t>
            </a:r>
          </a:p>
          <a:p>
            <a:pPr marL="72000" indent="0">
              <a:buNone/>
            </a:pPr>
            <a:r>
              <a:rPr lang="cs-CZ" sz="2000" i="1" dirty="0"/>
              <a:t>a)Součástí smlouvy byla doložka: „Úmluva OSN o smlouvách o mezinárodní koupi zboží se nepoužije.“</a:t>
            </a:r>
          </a:p>
          <a:p>
            <a:pPr marL="72000" indent="0">
              <a:buNone/>
            </a:pPr>
            <a:r>
              <a:rPr lang="cs-CZ" sz="2000" i="1" dirty="0"/>
              <a:t>b) Součástí smlouvy taková doložka nebyla.</a:t>
            </a:r>
          </a:p>
          <a:p>
            <a:pPr marL="72000" indent="0">
              <a:buNone/>
            </a:pPr>
            <a:r>
              <a:rPr lang="cs-CZ" sz="2000" i="1" dirty="0"/>
              <a:t>c) Součástí smlouvy byla doložka: „Úmluva OSN </a:t>
            </a:r>
          </a:p>
          <a:p>
            <a:pPr marL="72000" indent="0">
              <a:buNone/>
            </a:pPr>
            <a:r>
              <a:rPr lang="cs-CZ" sz="2000" i="1" dirty="0"/>
              <a:t>o smlouvách o mezinárodní koupi zboží se nepoužije </a:t>
            </a:r>
          </a:p>
          <a:p>
            <a:pPr marL="72000" indent="0">
              <a:buNone/>
            </a:pPr>
            <a:r>
              <a:rPr lang="cs-CZ" sz="2000" i="1" dirty="0"/>
              <a:t>na specifikaci zboží prodávajícím podle čl. 65 této Úmluvy.“</a:t>
            </a:r>
          </a:p>
          <a:p>
            <a:pPr marL="72000" indent="0">
              <a:buNone/>
            </a:pPr>
            <a:r>
              <a:rPr lang="cs-CZ" sz="2400" dirty="0"/>
              <a:t>ČR i Mexiko – smluvní státy</a:t>
            </a:r>
          </a:p>
        </p:txBody>
      </p:sp>
      <p:pic>
        <p:nvPicPr>
          <p:cNvPr id="6" name="Obrázek 5"/>
          <p:cNvPicPr>
            <a:picLocks noChangeAspect="1"/>
          </p:cNvPicPr>
          <p:nvPr/>
        </p:nvPicPr>
        <p:blipFill>
          <a:blip r:embed="rId2"/>
          <a:stretch>
            <a:fillRect/>
          </a:stretch>
        </p:blipFill>
        <p:spPr>
          <a:xfrm>
            <a:off x="8378527" y="3600788"/>
            <a:ext cx="3094673" cy="2025038"/>
          </a:xfrm>
          <a:prstGeom prst="rect">
            <a:avLst/>
          </a:prstGeom>
        </p:spPr>
      </p:pic>
    </p:spTree>
    <p:extLst>
      <p:ext uri="{BB962C8B-B14F-4D97-AF65-F5344CB8AC3E}">
        <p14:creationId xmlns:p14="http://schemas.microsoft.com/office/powerpoint/2010/main" val="3912207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Mgr.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p:txBody>
          <a:bodyPr/>
          <a:lstStyle/>
          <a:p>
            <a:r>
              <a:rPr lang="cs-CZ" i="1" dirty="0"/>
              <a:t>Příklad IV</a:t>
            </a:r>
          </a:p>
        </p:txBody>
      </p:sp>
      <p:sp>
        <p:nvSpPr>
          <p:cNvPr id="5" name="Zástupný symbol pro obsah 4"/>
          <p:cNvSpPr>
            <a:spLocks noGrp="1"/>
          </p:cNvSpPr>
          <p:nvPr>
            <p:ph idx="1"/>
          </p:nvPr>
        </p:nvSpPr>
        <p:spPr/>
        <p:txBody>
          <a:bodyPr/>
          <a:lstStyle/>
          <a:p>
            <a:pPr marL="72000" indent="0" algn="just">
              <a:buNone/>
            </a:pPr>
            <a:r>
              <a:rPr lang="cs-CZ" sz="2400" i="1" dirty="0"/>
              <a:t>Pivovar Lucky Bastard s místem podnikání v Brně jako prodávající uzavřel kupní smlouvu v listopadu 2021 s pivovarem s místem podnikání v Římě. Předmětem smlouvy bylo dodání 30 beček piva (1 bečka 30l) 11° Blond za cenu 46 800 Kč. U této otázky proveďte celý aplikační test a rozhodněte, zda se úmluva použije jako přímá norma, či věcná norma mezinárodního práva soukromého.</a:t>
            </a:r>
          </a:p>
          <a:p>
            <a:pPr marL="72000" indent="0" algn="just">
              <a:buNone/>
            </a:pPr>
            <a:r>
              <a:rPr lang="cs-CZ" sz="2400" dirty="0"/>
              <a:t>ČR – smluvní stát</a:t>
            </a:r>
          </a:p>
          <a:p>
            <a:pPr marL="72000" indent="0">
              <a:buNone/>
            </a:pPr>
            <a:r>
              <a:rPr lang="cs-CZ" sz="2400" dirty="0"/>
              <a:t>Itálie – smluvní stát</a:t>
            </a:r>
          </a:p>
        </p:txBody>
      </p:sp>
      <p:pic>
        <p:nvPicPr>
          <p:cNvPr id="6" name="Obrázek 5"/>
          <p:cNvPicPr>
            <a:picLocks noChangeAspect="1"/>
          </p:cNvPicPr>
          <p:nvPr/>
        </p:nvPicPr>
        <p:blipFill>
          <a:blip r:embed="rId2"/>
          <a:stretch>
            <a:fillRect/>
          </a:stretch>
        </p:blipFill>
        <p:spPr>
          <a:xfrm>
            <a:off x="7272858" y="4496586"/>
            <a:ext cx="963871" cy="2361414"/>
          </a:xfrm>
          <a:prstGeom prst="rect">
            <a:avLst/>
          </a:prstGeom>
        </p:spPr>
      </p:pic>
    </p:spTree>
    <p:extLst>
      <p:ext uri="{BB962C8B-B14F-4D97-AF65-F5344CB8AC3E}">
        <p14:creationId xmlns:p14="http://schemas.microsoft.com/office/powerpoint/2010/main" val="3822284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p:txBody>
          <a:bodyPr/>
          <a:lstStyle/>
          <a:p>
            <a:pPr algn="ctr"/>
            <a:r>
              <a:rPr lang="cs-CZ" dirty="0"/>
              <a:t>Brainstorming na úvod</a:t>
            </a:r>
          </a:p>
        </p:txBody>
      </p:sp>
      <p:sp>
        <p:nvSpPr>
          <p:cNvPr id="5" name="Zástupný symbol pro obsah 4"/>
          <p:cNvSpPr>
            <a:spLocks noGrp="1"/>
          </p:cNvSpPr>
          <p:nvPr>
            <p:ph idx="1"/>
          </p:nvPr>
        </p:nvSpPr>
        <p:spPr>
          <a:xfrm>
            <a:off x="720000" y="1781666"/>
            <a:ext cx="10753200" cy="2705493"/>
          </a:xfrm>
        </p:spPr>
        <p:txBody>
          <a:bodyPr/>
          <a:lstStyle/>
          <a:p>
            <a:pPr marL="72000" indent="0" algn="ctr">
              <a:buNone/>
            </a:pPr>
            <a:r>
              <a:rPr lang="cs-CZ" sz="2400" i="1" dirty="0"/>
              <a:t>Koupili jste si boty v obchodě. Chcete znát délku reklamační lhůty. Zamyslete se, co všechno může upravovat práva a povinnosti kupujícího/prodávajícího v mezinárodní kupní smlouvě. Kam se podíváte, kde všude může být upraveno, Vaše „právo na reklamaci“?</a:t>
            </a:r>
            <a:endParaRPr lang="cs-CZ" sz="2800" i="1" dirty="0"/>
          </a:p>
        </p:txBody>
      </p:sp>
      <p:pic>
        <p:nvPicPr>
          <p:cNvPr id="6" name="Obrázek 5">
            <a:extLst>
              <a:ext uri="{FF2B5EF4-FFF2-40B4-BE49-F238E27FC236}">
                <a16:creationId xmlns:a16="http://schemas.microsoft.com/office/drawing/2014/main" id="{5FCC584D-FF95-4E71-8BF6-D97DABA09827}"/>
              </a:ext>
            </a:extLst>
          </p:cNvPr>
          <p:cNvPicPr>
            <a:picLocks noChangeAspect="1"/>
          </p:cNvPicPr>
          <p:nvPr/>
        </p:nvPicPr>
        <p:blipFill>
          <a:blip r:embed="rId2"/>
          <a:stretch>
            <a:fillRect/>
          </a:stretch>
        </p:blipFill>
        <p:spPr>
          <a:xfrm>
            <a:off x="4854805" y="3879358"/>
            <a:ext cx="2591974" cy="2802949"/>
          </a:xfrm>
          <a:prstGeom prst="rect">
            <a:avLst/>
          </a:prstGeom>
        </p:spPr>
      </p:pic>
    </p:spTree>
    <p:extLst>
      <p:ext uri="{BB962C8B-B14F-4D97-AF65-F5344CB8AC3E}">
        <p14:creationId xmlns:p14="http://schemas.microsoft.com/office/powerpoint/2010/main" val="1449536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Mgr.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p:txBody>
          <a:bodyPr/>
          <a:lstStyle/>
          <a:p>
            <a:r>
              <a:rPr lang="cs-CZ" dirty="0"/>
              <a:t>Příklad V </a:t>
            </a:r>
          </a:p>
        </p:txBody>
      </p:sp>
      <p:sp>
        <p:nvSpPr>
          <p:cNvPr id="5" name="Zástupný symbol pro obsah 4"/>
          <p:cNvSpPr>
            <a:spLocks noGrp="1"/>
          </p:cNvSpPr>
          <p:nvPr>
            <p:ph idx="1"/>
          </p:nvPr>
        </p:nvSpPr>
        <p:spPr/>
        <p:txBody>
          <a:bodyPr/>
          <a:lstStyle/>
          <a:p>
            <a:pPr marL="72000" indent="0" algn="just">
              <a:buNone/>
            </a:pPr>
            <a:r>
              <a:rPr lang="cs-CZ" sz="2400" i="1" dirty="0"/>
              <a:t>Ponecháme podobný příklad jako v předchozí situaci. Tentokrát bude kupující pivovar na Maltě (sídlo a místo podnikání Valletta). Co kdyby pivovar na Maltě byl prodávajícím, který bude prodávat maltský ležák CISK společnosti Nejrychlejší pivní pohotovost, s.r.o. (kupující) s místem podnikání v Brně.</a:t>
            </a:r>
          </a:p>
          <a:p>
            <a:pPr marL="72000" indent="0" algn="just">
              <a:buNone/>
            </a:pPr>
            <a:r>
              <a:rPr lang="cs-CZ" sz="2400" i="1" dirty="0"/>
              <a:t>Řešte z pohledu českého soudu.</a:t>
            </a:r>
          </a:p>
          <a:p>
            <a:pPr marL="72000" indent="0">
              <a:buNone/>
            </a:pPr>
            <a:r>
              <a:rPr lang="cs-CZ" dirty="0"/>
              <a:t>ČR – smluvní stát</a:t>
            </a:r>
          </a:p>
          <a:p>
            <a:pPr marL="72000" indent="0">
              <a:buNone/>
            </a:pPr>
            <a:r>
              <a:rPr lang="cs-CZ" dirty="0"/>
              <a:t>Malta – nesmluvní stát</a:t>
            </a:r>
          </a:p>
          <a:p>
            <a:pPr marL="72000" indent="0">
              <a:buNone/>
            </a:pPr>
            <a:endParaRPr lang="cs-CZ" dirty="0"/>
          </a:p>
        </p:txBody>
      </p:sp>
      <p:pic>
        <p:nvPicPr>
          <p:cNvPr id="6" name="Obrázek 5"/>
          <p:cNvPicPr>
            <a:picLocks noChangeAspect="1"/>
          </p:cNvPicPr>
          <p:nvPr/>
        </p:nvPicPr>
        <p:blipFill>
          <a:blip r:embed="rId2"/>
          <a:stretch>
            <a:fillRect/>
          </a:stretch>
        </p:blipFill>
        <p:spPr>
          <a:xfrm>
            <a:off x="7409874" y="4260269"/>
            <a:ext cx="2804403" cy="1877731"/>
          </a:xfrm>
          <a:prstGeom prst="rect">
            <a:avLst/>
          </a:prstGeom>
        </p:spPr>
      </p:pic>
    </p:spTree>
    <p:extLst>
      <p:ext uri="{BB962C8B-B14F-4D97-AF65-F5344CB8AC3E}">
        <p14:creationId xmlns:p14="http://schemas.microsoft.com/office/powerpoint/2010/main" val="152515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7D22F3D-DED2-418C-9DBE-35F2FF6B3761}"/>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DB560110-FCBB-413D-919C-9EC63612A150}"/>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122E43A4-03FE-4EC4-8DB4-E65DE8E7DF2E}"/>
              </a:ext>
            </a:extLst>
          </p:cNvPr>
          <p:cNvSpPr>
            <a:spLocks noGrp="1"/>
          </p:cNvSpPr>
          <p:nvPr>
            <p:ph type="title"/>
          </p:nvPr>
        </p:nvSpPr>
        <p:spPr/>
        <p:txBody>
          <a:bodyPr/>
          <a:lstStyle/>
          <a:p>
            <a:r>
              <a:rPr lang="cs-CZ" dirty="0"/>
              <a:t>Mezery CISG</a:t>
            </a:r>
          </a:p>
        </p:txBody>
      </p:sp>
      <p:sp>
        <p:nvSpPr>
          <p:cNvPr id="5" name="Zástupný symbol pro obsah 4">
            <a:extLst>
              <a:ext uri="{FF2B5EF4-FFF2-40B4-BE49-F238E27FC236}">
                <a16:creationId xmlns:a16="http://schemas.microsoft.com/office/drawing/2014/main" id="{A9C206C5-F4A0-4B1F-8B20-17BE8252CE3B}"/>
              </a:ext>
            </a:extLst>
          </p:cNvPr>
          <p:cNvSpPr>
            <a:spLocks noGrp="1"/>
          </p:cNvSpPr>
          <p:nvPr>
            <p:ph idx="1"/>
          </p:nvPr>
        </p:nvSpPr>
        <p:spPr>
          <a:xfrm>
            <a:off x="666000" y="1509122"/>
            <a:ext cx="10753200" cy="4535998"/>
          </a:xfrm>
          <a:solidFill>
            <a:schemeClr val="accent4">
              <a:lumMod val="20000"/>
              <a:lumOff val="80000"/>
            </a:schemeClr>
          </a:solidFill>
          <a:ln>
            <a:solidFill>
              <a:srgbClr val="0000DC"/>
            </a:solidFill>
          </a:ln>
        </p:spPr>
        <p:txBody>
          <a:bodyPr/>
          <a:lstStyle/>
          <a:p>
            <a:pPr>
              <a:buFont typeface="Wingdings" panose="05000000000000000000" pitchFamily="2" charset="2"/>
              <a:buChar char="Ø"/>
            </a:pPr>
            <a:r>
              <a:rPr lang="cs-CZ" sz="2000" dirty="0"/>
              <a:t>CISG neupravuje všechny otázky</a:t>
            </a:r>
          </a:p>
          <a:p>
            <a:pPr>
              <a:buFont typeface="Wingdings" panose="05000000000000000000" pitchFamily="2" charset="2"/>
              <a:buChar char="Ø"/>
            </a:pPr>
            <a:r>
              <a:rPr lang="cs-CZ" sz="2000" b="1" dirty="0">
                <a:solidFill>
                  <a:schemeClr val="tx2"/>
                </a:solidFill>
              </a:rPr>
              <a:t>vnější mezery </a:t>
            </a:r>
            <a:r>
              <a:rPr lang="cs-CZ" sz="2000" dirty="0"/>
              <a:t>= otázky, které nejsou úmluvou upraveny </a:t>
            </a:r>
            <a:r>
              <a:rPr lang="cs-CZ" sz="2000" b="1" dirty="0">
                <a:solidFill>
                  <a:srgbClr val="C00000"/>
                </a:solidFill>
              </a:rPr>
              <a:t>vůbec/výslovně vyloučeny </a:t>
            </a:r>
            <a:r>
              <a:rPr lang="cs-CZ" sz="2000" dirty="0">
                <a:solidFill>
                  <a:srgbClr val="C00000"/>
                </a:solidFill>
              </a:rPr>
              <a:t>(čl. 4 a 5 CISG, příklady – demonstrativní výčet)</a:t>
            </a:r>
          </a:p>
          <a:p>
            <a:pPr lvl="1"/>
            <a:r>
              <a:rPr lang="cs-CZ" sz="1800" dirty="0"/>
              <a:t>platnost, neplatnost (ustanovení) kupní smlouvy či zvyklosti</a:t>
            </a:r>
          </a:p>
          <a:p>
            <a:pPr lvl="1"/>
            <a:r>
              <a:rPr lang="cs-CZ" sz="1800" dirty="0" err="1"/>
              <a:t>věcněprávní</a:t>
            </a:r>
            <a:r>
              <a:rPr lang="cs-CZ" sz="1800" dirty="0"/>
              <a:t> účinky smlouvy</a:t>
            </a:r>
          </a:p>
          <a:p>
            <a:pPr lvl="1"/>
            <a:r>
              <a:rPr lang="cs-CZ" sz="1800" dirty="0"/>
              <a:t>odpovědnost prodávajícího za smrt nebo ublížení na zdraví, způsobené zbožím kterékoli osobě</a:t>
            </a:r>
          </a:p>
          <a:p>
            <a:pPr>
              <a:buFont typeface="Wingdings" panose="05000000000000000000" pitchFamily="2" charset="2"/>
              <a:buChar char="Ø"/>
            </a:pPr>
            <a:r>
              <a:rPr lang="cs-CZ" sz="2000" b="1" dirty="0">
                <a:solidFill>
                  <a:schemeClr val="tx2"/>
                </a:solidFill>
              </a:rPr>
              <a:t>vnitřní mezery </a:t>
            </a:r>
            <a:r>
              <a:rPr lang="cs-CZ" sz="2000" dirty="0"/>
              <a:t>= otázky, které jsou úmluvou upraveny </a:t>
            </a:r>
            <a:r>
              <a:rPr lang="cs-CZ" sz="2000" b="1" dirty="0">
                <a:solidFill>
                  <a:srgbClr val="C00000"/>
                </a:solidFill>
              </a:rPr>
              <a:t>částečně, ale ne komplexně </a:t>
            </a:r>
            <a:r>
              <a:rPr lang="cs-CZ" sz="2000" dirty="0">
                <a:solidFill>
                  <a:srgbClr val="C00000"/>
                </a:solidFill>
              </a:rPr>
              <a:t>(čl. 7/2 CISG, výše úroků z prodlení)</a:t>
            </a:r>
          </a:p>
          <a:p>
            <a:pPr marL="72000" indent="0">
              <a:buNone/>
            </a:pPr>
            <a:r>
              <a:rPr lang="cs-CZ" sz="2000" dirty="0">
                <a:solidFill>
                  <a:srgbClr val="C00000"/>
                </a:solidFill>
              </a:rPr>
              <a:t> </a:t>
            </a:r>
            <a:r>
              <a:rPr lang="cs-CZ" sz="2000" i="1" u="sng" dirty="0"/>
              <a:t>Úkol: zapřemýšlejte, proč je výše úroků z prodlení vnitřní mezerou úmluvy</a:t>
            </a:r>
          </a:p>
          <a:p>
            <a:pPr>
              <a:lnSpc>
                <a:spcPct val="100000"/>
              </a:lnSpc>
              <a:buFont typeface="Wingdings" panose="05000000000000000000" pitchFamily="2" charset="2"/>
              <a:buChar char="Ø"/>
            </a:pPr>
            <a:r>
              <a:rPr lang="cs-CZ" sz="1800" dirty="0"/>
              <a:t>Jak určíme tedy právo, kterým se řídí neupravené otázky? Strany v kupní smlouvě/obchodních podmínkách, praxe a zvyklosti stran, pokud ne – pak normy MPS (vnější mezery), zásady a normy MPS (vnitřní mezery)</a:t>
            </a:r>
          </a:p>
          <a:p>
            <a:pPr>
              <a:buFont typeface="Wingdings" panose="05000000000000000000" pitchFamily="2" charset="2"/>
              <a:buChar char="Ø"/>
            </a:pPr>
            <a:endParaRPr lang="cs-CZ" dirty="0"/>
          </a:p>
        </p:txBody>
      </p:sp>
    </p:spTree>
    <p:extLst>
      <p:ext uri="{BB962C8B-B14F-4D97-AF65-F5344CB8AC3E}">
        <p14:creationId xmlns:p14="http://schemas.microsoft.com/office/powerpoint/2010/main" val="3929946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p:cNvSpPr>
            <a:spLocks noGrp="1"/>
          </p:cNvSpPr>
          <p:nvPr>
            <p:ph type="title"/>
          </p:nvPr>
        </p:nvSpPr>
        <p:spPr/>
        <p:txBody>
          <a:bodyPr/>
          <a:lstStyle/>
          <a:p>
            <a:r>
              <a:rPr lang="cs-CZ" dirty="0"/>
              <a:t>Zásady – principy CISG</a:t>
            </a:r>
          </a:p>
        </p:txBody>
      </p:sp>
      <p:sp>
        <p:nvSpPr>
          <p:cNvPr id="5" name="Zástupný symbol pro obsah 4"/>
          <p:cNvSpPr>
            <a:spLocks noGrp="1"/>
          </p:cNvSpPr>
          <p:nvPr>
            <p:ph idx="1"/>
          </p:nvPr>
        </p:nvSpPr>
        <p:spPr>
          <a:xfrm>
            <a:off x="720000" y="1277815"/>
            <a:ext cx="10753200" cy="4950186"/>
          </a:xfrm>
          <a:solidFill>
            <a:schemeClr val="accent4">
              <a:lumMod val="20000"/>
              <a:lumOff val="80000"/>
            </a:schemeClr>
          </a:solidFill>
          <a:ln>
            <a:solidFill>
              <a:srgbClr val="0000DC"/>
            </a:solidFill>
          </a:ln>
        </p:spPr>
        <p:txBody>
          <a:bodyPr/>
          <a:lstStyle/>
          <a:p>
            <a:r>
              <a:rPr lang="cs-CZ" sz="2000" dirty="0"/>
              <a:t>autonomie vůle (čl. 6)</a:t>
            </a:r>
          </a:p>
          <a:p>
            <a:r>
              <a:rPr lang="cs-CZ" sz="2000" dirty="0"/>
              <a:t>zásada dobré víry (čl. 7/1) – obsahuje zákaz zneužívajícího výkonu práva (čl. 29/2), zákaz rozporuplného jednání (čl. 16/2b)</a:t>
            </a:r>
          </a:p>
          <a:p>
            <a:r>
              <a:rPr lang="cs-CZ" sz="2000" dirty="0"/>
              <a:t>zásada, že výklad chování či jednání strany se děje podle významu, který by takovému jednání přikládala za stejných osobností rozumná osoba v tomtéž postavení jako druhá strana (čl. 8/2)</a:t>
            </a:r>
          </a:p>
          <a:p>
            <a:r>
              <a:rPr lang="cs-CZ" sz="2000" dirty="0"/>
              <a:t>obecná povinnost spolupráce stran</a:t>
            </a:r>
          </a:p>
          <a:p>
            <a:r>
              <a:rPr lang="cs-CZ" sz="2000" dirty="0"/>
              <a:t>informační povinnost stran</a:t>
            </a:r>
          </a:p>
          <a:p>
            <a:r>
              <a:rPr lang="cs-CZ" sz="2000" dirty="0"/>
              <a:t>zásada zrušení smlouvy jako krajního prostředku</a:t>
            </a:r>
          </a:p>
          <a:p>
            <a:r>
              <a:rPr lang="cs-CZ" sz="2000" dirty="0"/>
              <a:t>plná náhrada utrpěných škod</a:t>
            </a:r>
          </a:p>
          <a:p>
            <a:r>
              <a:rPr lang="cs-CZ" sz="2000" dirty="0"/>
              <a:t>atd. </a:t>
            </a:r>
          </a:p>
          <a:p>
            <a:endParaRPr lang="cs-CZ" dirty="0"/>
          </a:p>
        </p:txBody>
      </p:sp>
    </p:spTree>
    <p:extLst>
      <p:ext uri="{BB962C8B-B14F-4D97-AF65-F5344CB8AC3E}">
        <p14:creationId xmlns:p14="http://schemas.microsoft.com/office/powerpoint/2010/main" val="1513733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6" name="Nadpis 5"/>
          <p:cNvSpPr>
            <a:spLocks noGrp="1"/>
          </p:cNvSpPr>
          <p:nvPr>
            <p:ph type="title"/>
          </p:nvPr>
        </p:nvSpPr>
        <p:spPr/>
        <p:txBody>
          <a:bodyPr/>
          <a:lstStyle/>
          <a:p>
            <a:r>
              <a:rPr lang="cs-CZ" dirty="0">
                <a:solidFill>
                  <a:srgbClr val="C00000"/>
                </a:solidFill>
              </a:rPr>
              <a:t>Forma smlouvy</a:t>
            </a:r>
          </a:p>
        </p:txBody>
      </p:sp>
    </p:spTree>
    <p:extLst>
      <p:ext uri="{BB962C8B-B14F-4D97-AF65-F5344CB8AC3E}">
        <p14:creationId xmlns:p14="http://schemas.microsoft.com/office/powerpoint/2010/main" val="3521415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p:txBody>
          <a:bodyPr/>
          <a:lstStyle/>
          <a:p>
            <a:r>
              <a:rPr lang="cs-CZ" dirty="0"/>
              <a:t>Forma smlouvy: čl. 11, 12, 13, 29, 96</a:t>
            </a:r>
          </a:p>
        </p:txBody>
      </p:sp>
      <p:sp>
        <p:nvSpPr>
          <p:cNvPr id="5" name="Zástupný symbol pro obsah 4"/>
          <p:cNvSpPr>
            <a:spLocks noGrp="1"/>
          </p:cNvSpPr>
          <p:nvPr>
            <p:ph idx="1"/>
          </p:nvPr>
        </p:nvSpPr>
        <p:spPr>
          <a:xfrm>
            <a:off x="720000" y="1692002"/>
            <a:ext cx="10753200" cy="4535998"/>
          </a:xfrm>
          <a:solidFill>
            <a:schemeClr val="accent4">
              <a:lumMod val="20000"/>
              <a:lumOff val="80000"/>
            </a:schemeClr>
          </a:solidFill>
          <a:ln>
            <a:solidFill>
              <a:srgbClr val="0000DC"/>
            </a:solidFill>
          </a:ln>
        </p:spPr>
        <p:txBody>
          <a:bodyPr/>
          <a:lstStyle/>
          <a:p>
            <a:r>
              <a:rPr lang="cs-CZ" b="1" dirty="0" err="1">
                <a:solidFill>
                  <a:srgbClr val="C00000"/>
                </a:solidFill>
              </a:rPr>
              <a:t>bezformálnost</a:t>
            </a:r>
            <a:r>
              <a:rPr lang="cs-CZ" b="1" dirty="0">
                <a:solidFill>
                  <a:srgbClr val="0000DC"/>
                </a:solidFill>
              </a:rPr>
              <a:t> </a:t>
            </a:r>
            <a:r>
              <a:rPr lang="cs-CZ" dirty="0"/>
              <a:t>(pro samotnou smlouvu i pro její uskutečňování)</a:t>
            </a:r>
          </a:p>
          <a:p>
            <a:r>
              <a:rPr lang="cs-CZ" dirty="0"/>
              <a:t>nejen na uzavření smlouvy, ale též změny a zrušení (čl. 29/2)</a:t>
            </a:r>
          </a:p>
          <a:p>
            <a:endParaRPr lang="cs-CZ" dirty="0"/>
          </a:p>
          <a:p>
            <a:r>
              <a:rPr lang="cs-CZ" u="sng" dirty="0"/>
              <a:t>výjimka 1:</a:t>
            </a:r>
            <a:r>
              <a:rPr lang="cs-CZ" dirty="0"/>
              <a:t> vůle stran (ujednání stran, zavedená praxe, dohodnuté zvyklosti), mezinárodní zvyklosti – přednost </a:t>
            </a:r>
          </a:p>
          <a:p>
            <a:r>
              <a:rPr lang="cs-CZ" u="sng" dirty="0"/>
              <a:t>výjimka 2:</a:t>
            </a:r>
            <a:r>
              <a:rPr lang="cs-CZ" dirty="0"/>
              <a:t> výhrada dle čl. 96: znamená nezávaznost ustanovením, nikoliv nutnost písemné formy!</a:t>
            </a:r>
            <a:endParaRPr lang="cs-CZ" u="sng" dirty="0"/>
          </a:p>
        </p:txBody>
      </p:sp>
    </p:spTree>
    <p:extLst>
      <p:ext uri="{BB962C8B-B14F-4D97-AF65-F5344CB8AC3E}">
        <p14:creationId xmlns:p14="http://schemas.microsoft.com/office/powerpoint/2010/main" val="3202001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p:cNvSpPr>
            <a:spLocks noGrp="1"/>
          </p:cNvSpPr>
          <p:nvPr>
            <p:ph type="title"/>
          </p:nvPr>
        </p:nvSpPr>
        <p:spPr/>
        <p:txBody>
          <a:bodyPr/>
          <a:lstStyle/>
          <a:p>
            <a:r>
              <a:rPr lang="cs-CZ" dirty="0"/>
              <a:t>Článek 29: Forma a změna/zrušení smlouvy</a:t>
            </a:r>
          </a:p>
        </p:txBody>
      </p:sp>
      <p:sp>
        <p:nvSpPr>
          <p:cNvPr id="5" name="Zástupný symbol pro obsah 4"/>
          <p:cNvSpPr>
            <a:spLocks noGrp="1"/>
          </p:cNvSpPr>
          <p:nvPr>
            <p:ph idx="1"/>
          </p:nvPr>
        </p:nvSpPr>
        <p:spPr>
          <a:solidFill>
            <a:schemeClr val="accent4">
              <a:lumMod val="20000"/>
              <a:lumOff val="80000"/>
            </a:schemeClr>
          </a:solidFill>
          <a:ln>
            <a:solidFill>
              <a:srgbClr val="0000DC"/>
            </a:solidFill>
          </a:ln>
        </p:spPr>
        <p:txBody>
          <a:bodyPr/>
          <a:lstStyle/>
          <a:p>
            <a:r>
              <a:rPr lang="cs-CZ" b="1" dirty="0">
                <a:solidFill>
                  <a:schemeClr val="tx2"/>
                </a:solidFill>
              </a:rPr>
              <a:t>Čl. 29/1</a:t>
            </a:r>
            <a:r>
              <a:rPr lang="cs-CZ" dirty="0">
                <a:solidFill>
                  <a:schemeClr val="tx2"/>
                </a:solidFill>
              </a:rPr>
              <a:t>: </a:t>
            </a:r>
            <a:r>
              <a:rPr lang="cs-CZ" dirty="0" err="1"/>
              <a:t>bezformálnost</a:t>
            </a:r>
            <a:r>
              <a:rPr lang="cs-CZ" dirty="0"/>
              <a:t> i u změny a zrušení smlouvy</a:t>
            </a:r>
          </a:p>
          <a:p>
            <a:r>
              <a:rPr lang="cs-CZ" b="1" dirty="0">
                <a:solidFill>
                  <a:schemeClr val="tx2"/>
                </a:solidFill>
              </a:rPr>
              <a:t>Čl. 29/2: </a:t>
            </a:r>
            <a:r>
              <a:rPr lang="cs-CZ" dirty="0"/>
              <a:t>zásada zákazu zneužití formy, zásada dobré víry</a:t>
            </a:r>
          </a:p>
          <a:p>
            <a:pPr marL="72000" indent="0">
              <a:buNone/>
            </a:pPr>
            <a:endParaRPr lang="cs-CZ" b="1" i="1" dirty="0"/>
          </a:p>
          <a:p>
            <a:pPr marL="72000" indent="0">
              <a:buNone/>
            </a:pPr>
            <a:r>
              <a:rPr lang="cs-CZ" i="1" dirty="0"/>
              <a:t>„Strana však může svým chováním ztratit možnost dovolávat se tohoto ustanovení v rozsahu, v jakém druhá strana spoléhala na toto chování.“</a:t>
            </a:r>
            <a:endParaRPr lang="cs-CZ" b="1" i="1" dirty="0"/>
          </a:p>
        </p:txBody>
      </p:sp>
      <p:sp>
        <p:nvSpPr>
          <p:cNvPr id="6" name="Ovál 5">
            <a:extLst>
              <a:ext uri="{FF2B5EF4-FFF2-40B4-BE49-F238E27FC236}">
                <a16:creationId xmlns:a16="http://schemas.microsoft.com/office/drawing/2014/main" id="{19FBE86D-ECA1-425C-AD1D-C0C39D11058B}"/>
              </a:ext>
            </a:extLst>
          </p:cNvPr>
          <p:cNvSpPr/>
          <p:nvPr/>
        </p:nvSpPr>
        <p:spPr bwMode="auto">
          <a:xfrm>
            <a:off x="6095999" y="5238750"/>
            <a:ext cx="4067175" cy="98925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Viz ona praxe stran</a:t>
            </a:r>
          </a:p>
        </p:txBody>
      </p:sp>
    </p:spTree>
    <p:extLst>
      <p:ext uri="{BB962C8B-B14F-4D97-AF65-F5344CB8AC3E}">
        <p14:creationId xmlns:p14="http://schemas.microsoft.com/office/powerpoint/2010/main" val="1484634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p:cNvSpPr>
            <a:spLocks noGrp="1"/>
          </p:cNvSpPr>
          <p:nvPr>
            <p:ph type="title"/>
          </p:nvPr>
        </p:nvSpPr>
        <p:spPr/>
        <p:txBody>
          <a:bodyPr/>
          <a:lstStyle/>
          <a:p>
            <a:r>
              <a:rPr lang="cs-CZ" dirty="0"/>
              <a:t>Článek 13</a:t>
            </a:r>
          </a:p>
        </p:txBody>
      </p:sp>
      <p:sp>
        <p:nvSpPr>
          <p:cNvPr id="6" name="Zástupný symbol pro obsah 4">
            <a:extLst>
              <a:ext uri="{FF2B5EF4-FFF2-40B4-BE49-F238E27FC236}">
                <a16:creationId xmlns:a16="http://schemas.microsoft.com/office/drawing/2014/main" id="{A15519D7-8507-4A0C-BE19-1A57D0281816}"/>
              </a:ext>
            </a:extLst>
          </p:cNvPr>
          <p:cNvSpPr txBox="1">
            <a:spLocks/>
          </p:cNvSpPr>
          <p:nvPr/>
        </p:nvSpPr>
        <p:spPr>
          <a:xfrm>
            <a:off x="720000" y="1476376"/>
            <a:ext cx="10753200" cy="3943350"/>
          </a:xfrm>
          <a:prstGeom prst="rect">
            <a:avLst/>
          </a:prstGeom>
          <a:solidFill>
            <a:schemeClr val="accent4">
              <a:lumMod val="20000"/>
              <a:lumOff val="80000"/>
            </a:schemeClr>
          </a:solidFill>
          <a:ln>
            <a:solidFill>
              <a:srgbClr val="0000DC"/>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dirty="0"/>
              <a:t>písemná forma – telegram, dálnopis</a:t>
            </a:r>
          </a:p>
          <a:p>
            <a:r>
              <a:rPr lang="cs-CZ" dirty="0"/>
              <a:t>rozšiřuje se na další formy – fax, email</a:t>
            </a:r>
          </a:p>
          <a:p>
            <a:r>
              <a:rPr lang="cs-CZ" b="1" dirty="0">
                <a:solidFill>
                  <a:srgbClr val="0000DC"/>
                </a:solidFill>
              </a:rPr>
              <a:t> </a:t>
            </a:r>
            <a:r>
              <a:rPr lang="cs-CZ" b="1" dirty="0">
                <a:solidFill>
                  <a:srgbClr val="C00000"/>
                </a:solidFill>
              </a:rPr>
              <a:t>23 </a:t>
            </a:r>
            <a:r>
              <a:rPr lang="cs-CZ" b="1" dirty="0" err="1">
                <a:solidFill>
                  <a:srgbClr val="C00000"/>
                </a:solidFill>
              </a:rPr>
              <a:t>Cdo</a:t>
            </a:r>
            <a:r>
              <a:rPr lang="cs-CZ" b="1" dirty="0">
                <a:solidFill>
                  <a:srgbClr val="C00000"/>
                </a:solidFill>
              </a:rPr>
              <a:t> 1308/2011 </a:t>
            </a:r>
            <a:r>
              <a:rPr lang="cs-CZ" dirty="0"/>
              <a:t>– rozsudek NS ze dne 17. 12. 2013</a:t>
            </a:r>
          </a:p>
          <a:p>
            <a:r>
              <a:rPr lang="cs-CZ" sz="1400" dirty="0">
                <a:hlinkClick r:id="rId2"/>
              </a:rPr>
              <a:t>http://www.nsoud.cz/Judikatura/</a:t>
            </a:r>
            <a:r>
              <a:rPr lang="cs-CZ" sz="1400" dirty="0" err="1">
                <a:hlinkClick r:id="rId2"/>
              </a:rPr>
              <a:t>judikatura_ns.nsf</a:t>
            </a:r>
            <a:r>
              <a:rPr lang="cs-CZ" sz="1400" dirty="0">
                <a:hlinkClick r:id="rId2"/>
              </a:rPr>
              <a:t>/</a:t>
            </a:r>
            <a:r>
              <a:rPr lang="cs-CZ" sz="1400" dirty="0" err="1">
                <a:hlinkClick r:id="rId2"/>
              </a:rPr>
              <a:t>WebSearch</a:t>
            </a:r>
            <a:r>
              <a:rPr lang="cs-CZ" sz="1400" dirty="0">
                <a:hlinkClick r:id="rId2"/>
              </a:rPr>
              <a:t>/5B6D52CED7A16A03C1257C7D003576E9?openDocument&amp;Highlight=0,</a:t>
            </a:r>
            <a:endParaRPr lang="cs-CZ" sz="1400" dirty="0"/>
          </a:p>
          <a:p>
            <a:r>
              <a:rPr lang="cs-CZ" dirty="0"/>
              <a:t>doložky: </a:t>
            </a:r>
            <a:r>
              <a:rPr lang="cs-CZ" i="1" dirty="0"/>
              <a:t>„Požadavek písemné formy je splněn i zasláním emailu.“</a:t>
            </a:r>
          </a:p>
          <a:p>
            <a:r>
              <a:rPr lang="cs-CZ" dirty="0"/>
              <a:t>co ale dnešní doba?</a:t>
            </a:r>
          </a:p>
        </p:txBody>
      </p:sp>
    </p:spTree>
    <p:extLst>
      <p:ext uri="{BB962C8B-B14F-4D97-AF65-F5344CB8AC3E}">
        <p14:creationId xmlns:p14="http://schemas.microsoft.com/office/powerpoint/2010/main" val="3109041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0641F87-6503-4322-A0B2-D4D79CF11B78}"/>
              </a:ext>
            </a:extLst>
          </p:cNvPr>
          <p:cNvSpPr>
            <a:spLocks noGrp="1"/>
          </p:cNvSpPr>
          <p:nvPr>
            <p:ph type="ftr" sz="quarter" idx="10"/>
          </p:nvPr>
        </p:nvSpPr>
        <p:spPr/>
        <p:txBody>
          <a:bodyPr/>
          <a:lstStyle/>
          <a:p>
            <a:r>
              <a:rPr lang="cs-CZ"/>
              <a:t>JUDr. Radovan Malachta - KMEP</a:t>
            </a:r>
            <a:endParaRPr lang="cs-CZ" dirty="0"/>
          </a:p>
        </p:txBody>
      </p:sp>
      <p:sp>
        <p:nvSpPr>
          <p:cNvPr id="3" name="Zástupný symbol pro číslo snímku 2">
            <a:extLst>
              <a:ext uri="{FF2B5EF4-FFF2-40B4-BE49-F238E27FC236}">
                <a16:creationId xmlns:a16="http://schemas.microsoft.com/office/drawing/2014/main" id="{74FFA67E-F60C-49D5-B329-57213A43C7E3}"/>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pic>
        <p:nvPicPr>
          <p:cNvPr id="2050" name="Picture 2" descr="Dálnopis – Wikipedie">
            <a:extLst>
              <a:ext uri="{FF2B5EF4-FFF2-40B4-BE49-F238E27FC236}">
                <a16:creationId xmlns:a16="http://schemas.microsoft.com/office/drawing/2014/main" id="{E7916955-AD2A-4ACA-B129-6B0EEFE5DE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3330" y="414743"/>
            <a:ext cx="3671536" cy="30142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tichlo „komunistické“ ICQ. Nahlédněte s námi do útrob dálnopisu - iDNES.cz">
            <a:extLst>
              <a:ext uri="{FF2B5EF4-FFF2-40B4-BE49-F238E27FC236}">
                <a16:creationId xmlns:a16="http://schemas.microsoft.com/office/drawing/2014/main" id="{B47A755D-6793-4B5C-B0BE-41BB3764F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330" y="3520908"/>
            <a:ext cx="3671536" cy="27070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stagram – Aplikace na Google Play">
            <a:extLst>
              <a:ext uri="{FF2B5EF4-FFF2-40B4-BE49-F238E27FC236}">
                <a16:creationId xmlns:a16="http://schemas.microsoft.com/office/drawing/2014/main" id="{359679CB-E747-48D4-8B69-BEC5BF894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875" y="102748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acebook Messenger nefunguje? Aktuální problémy a výpadky | Downdetector">
            <a:extLst>
              <a:ext uri="{FF2B5EF4-FFF2-40B4-BE49-F238E27FC236}">
                <a16:creationId xmlns:a16="http://schemas.microsoft.com/office/drawing/2014/main" id="{14C48256-0543-4441-9DFE-68D48A41CE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459" y="3756938"/>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204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BF1AA31-EC5F-4B30-8C44-D4382A013B6E}"/>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BB66B2BD-A39F-4037-8827-A14DDF70D39A}"/>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6" name="Nadpis 5">
            <a:extLst>
              <a:ext uri="{FF2B5EF4-FFF2-40B4-BE49-F238E27FC236}">
                <a16:creationId xmlns:a16="http://schemas.microsoft.com/office/drawing/2014/main" id="{50640F91-E56D-46FC-BFD7-4E7AD790AA90}"/>
              </a:ext>
            </a:extLst>
          </p:cNvPr>
          <p:cNvSpPr>
            <a:spLocks noGrp="1"/>
          </p:cNvSpPr>
          <p:nvPr>
            <p:ph type="title"/>
          </p:nvPr>
        </p:nvSpPr>
        <p:spPr/>
        <p:txBody>
          <a:bodyPr/>
          <a:lstStyle/>
          <a:p>
            <a:r>
              <a:rPr lang="cs-CZ" dirty="0">
                <a:solidFill>
                  <a:srgbClr val="C00000"/>
                </a:solidFill>
              </a:rPr>
              <a:t>Interpretace (= výklad) </a:t>
            </a:r>
          </a:p>
        </p:txBody>
      </p:sp>
    </p:spTree>
    <p:extLst>
      <p:ext uri="{BB962C8B-B14F-4D97-AF65-F5344CB8AC3E}">
        <p14:creationId xmlns:p14="http://schemas.microsoft.com/office/powerpoint/2010/main" val="112505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42D0220-0787-4615-B180-C3E716F3E72D}"/>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EAA31005-8F7F-45BD-8906-5AABC62E79EC}"/>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6" name="Zástupný symbol pro obsah 5">
            <a:extLst>
              <a:ext uri="{FF2B5EF4-FFF2-40B4-BE49-F238E27FC236}">
                <a16:creationId xmlns:a16="http://schemas.microsoft.com/office/drawing/2014/main" id="{057ABDFE-51CB-4552-A124-37B521E13C81}"/>
              </a:ext>
            </a:extLst>
          </p:cNvPr>
          <p:cNvSpPr>
            <a:spLocks noGrp="1"/>
          </p:cNvSpPr>
          <p:nvPr>
            <p:ph idx="1"/>
          </p:nvPr>
        </p:nvSpPr>
        <p:spPr>
          <a:xfrm>
            <a:off x="720000" y="692150"/>
            <a:ext cx="10753200" cy="4784823"/>
          </a:xfrm>
          <a:solidFill>
            <a:schemeClr val="accent4">
              <a:lumMod val="20000"/>
              <a:lumOff val="80000"/>
            </a:schemeClr>
          </a:solidFill>
          <a:ln>
            <a:solidFill>
              <a:srgbClr val="0000DC"/>
            </a:solidFill>
          </a:ln>
        </p:spPr>
        <p:txBody>
          <a:bodyPr/>
          <a:lstStyle/>
          <a:p>
            <a:pPr marL="72000" indent="0" algn="ctr">
              <a:buNone/>
            </a:pPr>
            <a:r>
              <a:rPr lang="cs-CZ" b="1" dirty="0">
                <a:solidFill>
                  <a:srgbClr val="C00000"/>
                </a:solidFill>
              </a:rPr>
              <a:t>Článek 7 odst. 1 a článek 8 CISG – nutné však odlišovat!</a:t>
            </a:r>
          </a:p>
          <a:p>
            <a:pPr marL="72000" indent="0" algn="ctr">
              <a:buNone/>
            </a:pPr>
            <a:endParaRPr lang="cs-CZ" b="1" dirty="0">
              <a:solidFill>
                <a:srgbClr val="C00000"/>
              </a:solidFill>
            </a:endParaRPr>
          </a:p>
          <a:p>
            <a:pPr marL="72000" indent="0" algn="ctr">
              <a:buNone/>
            </a:pPr>
            <a:r>
              <a:rPr lang="cs-CZ" dirty="0"/>
              <a:t>Pravidly v čl. 7 odst. 1 interpretujete Úmluvu jako takovou či její články.</a:t>
            </a:r>
          </a:p>
          <a:p>
            <a:pPr marL="72000" indent="0" algn="ctr">
              <a:buNone/>
            </a:pPr>
            <a:endParaRPr lang="cs-CZ" dirty="0"/>
          </a:p>
          <a:p>
            <a:pPr marL="72000" indent="0" algn="ctr">
              <a:buNone/>
            </a:pPr>
            <a:r>
              <a:rPr lang="cs-CZ" dirty="0"/>
              <a:t>Pravidly v čl. 8 interpretujete ujednání v konkrétní kupní smlouvě uzavřené mezi kupujícím a prodávajícím. </a:t>
            </a:r>
          </a:p>
        </p:txBody>
      </p:sp>
      <p:pic>
        <p:nvPicPr>
          <p:cNvPr id="7" name="Obrázek 6">
            <a:extLst>
              <a:ext uri="{FF2B5EF4-FFF2-40B4-BE49-F238E27FC236}">
                <a16:creationId xmlns:a16="http://schemas.microsoft.com/office/drawing/2014/main" id="{92268005-45B4-4688-AB0A-4517FE47D736}"/>
              </a:ext>
            </a:extLst>
          </p:cNvPr>
          <p:cNvPicPr>
            <a:picLocks noChangeAspect="1"/>
          </p:cNvPicPr>
          <p:nvPr/>
        </p:nvPicPr>
        <p:blipFill>
          <a:blip r:embed="rId2"/>
          <a:stretch>
            <a:fillRect/>
          </a:stretch>
        </p:blipFill>
        <p:spPr>
          <a:xfrm>
            <a:off x="1835466" y="2780907"/>
            <a:ext cx="971046" cy="971046"/>
          </a:xfrm>
          <a:prstGeom prst="rect">
            <a:avLst/>
          </a:prstGeom>
        </p:spPr>
      </p:pic>
      <p:pic>
        <p:nvPicPr>
          <p:cNvPr id="8" name="Obrázek 7">
            <a:extLst>
              <a:ext uri="{FF2B5EF4-FFF2-40B4-BE49-F238E27FC236}">
                <a16:creationId xmlns:a16="http://schemas.microsoft.com/office/drawing/2014/main" id="{A0A9DEC8-BBA0-4399-AA0A-39C239B25075}"/>
              </a:ext>
            </a:extLst>
          </p:cNvPr>
          <p:cNvPicPr>
            <a:picLocks noChangeAspect="1"/>
          </p:cNvPicPr>
          <p:nvPr/>
        </p:nvPicPr>
        <p:blipFill>
          <a:blip r:embed="rId2"/>
          <a:stretch>
            <a:fillRect/>
          </a:stretch>
        </p:blipFill>
        <p:spPr>
          <a:xfrm>
            <a:off x="8539495" y="2780907"/>
            <a:ext cx="971046" cy="971046"/>
          </a:xfrm>
          <a:prstGeom prst="rect">
            <a:avLst/>
          </a:prstGeom>
        </p:spPr>
      </p:pic>
    </p:spTree>
    <p:extLst>
      <p:ext uri="{BB962C8B-B14F-4D97-AF65-F5344CB8AC3E}">
        <p14:creationId xmlns:p14="http://schemas.microsoft.com/office/powerpoint/2010/main" val="126036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5C4D2ED-9157-4E23-9676-D641877085ED}"/>
              </a:ext>
            </a:extLst>
          </p:cNvPr>
          <p:cNvSpPr>
            <a:spLocks noGrp="1"/>
          </p:cNvSpPr>
          <p:nvPr>
            <p:ph type="ftr" sz="quarter" idx="10"/>
          </p:nvPr>
        </p:nvSpPr>
        <p:spPr/>
        <p:txBody>
          <a:bodyPr/>
          <a:lstStyle/>
          <a:p>
            <a:r>
              <a:rPr lang="cs-CZ"/>
              <a:t>JUDr. Radovan Malachta - KMEP</a:t>
            </a:r>
            <a:endParaRPr lang="cs-CZ" dirty="0"/>
          </a:p>
        </p:txBody>
      </p:sp>
      <p:sp>
        <p:nvSpPr>
          <p:cNvPr id="3" name="Zástupný symbol pro číslo snímku 2">
            <a:extLst>
              <a:ext uri="{FF2B5EF4-FFF2-40B4-BE49-F238E27FC236}">
                <a16:creationId xmlns:a16="http://schemas.microsoft.com/office/drawing/2014/main" id="{AD3AEBC3-FD3C-4EBB-8816-23FC8A175848}"/>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5" name="Zástupný symbol pro obsah 4">
            <a:extLst>
              <a:ext uri="{FF2B5EF4-FFF2-40B4-BE49-F238E27FC236}">
                <a16:creationId xmlns:a16="http://schemas.microsoft.com/office/drawing/2014/main" id="{56128DB2-A705-446F-9D5D-F0F7D180506B}"/>
              </a:ext>
            </a:extLst>
          </p:cNvPr>
          <p:cNvSpPr>
            <a:spLocks noGrp="1"/>
          </p:cNvSpPr>
          <p:nvPr>
            <p:ph idx="1"/>
          </p:nvPr>
        </p:nvSpPr>
        <p:spPr>
          <a:xfrm rot="1426750">
            <a:off x="3990020" y="3685473"/>
            <a:ext cx="4465597" cy="1016518"/>
          </a:xfrm>
        </p:spPr>
        <p:txBody>
          <a:bodyPr/>
          <a:lstStyle/>
          <a:p>
            <a:pPr marL="72000" indent="0">
              <a:buNone/>
            </a:pPr>
            <a:r>
              <a:rPr lang="cs-CZ" sz="4000" b="1" dirty="0">
                <a:solidFill>
                  <a:srgbClr val="00B050"/>
                </a:solidFill>
                <a:effectLst>
                  <a:outerShdw blurRad="38100" dist="38100" dir="2700000" algn="tl">
                    <a:srgbClr val="000000">
                      <a:alpha val="43137"/>
                    </a:srgbClr>
                  </a:outerShdw>
                </a:effectLst>
              </a:rPr>
              <a:t>KUPNÍ SMLOUVA</a:t>
            </a:r>
          </a:p>
        </p:txBody>
      </p:sp>
      <p:sp>
        <p:nvSpPr>
          <p:cNvPr id="6" name="Zástupný symbol pro obsah 4">
            <a:extLst>
              <a:ext uri="{FF2B5EF4-FFF2-40B4-BE49-F238E27FC236}">
                <a16:creationId xmlns:a16="http://schemas.microsoft.com/office/drawing/2014/main" id="{6EA8E21B-7C77-4CC4-885F-84744D5E7BBB}"/>
              </a:ext>
            </a:extLst>
          </p:cNvPr>
          <p:cNvSpPr txBox="1">
            <a:spLocks/>
          </p:cNvSpPr>
          <p:nvPr/>
        </p:nvSpPr>
        <p:spPr>
          <a:xfrm rot="19702970">
            <a:off x="1661772" y="2744843"/>
            <a:ext cx="3932048" cy="716437"/>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Font typeface="Arial" panose="020B0604020202020204" pitchFamily="34" charset="0"/>
              <a:buNone/>
            </a:pPr>
            <a:r>
              <a:rPr lang="cs-CZ" sz="4000" b="1" kern="0" dirty="0">
                <a:solidFill>
                  <a:srgbClr val="C00000"/>
                </a:solidFill>
                <a:effectLst>
                  <a:outerShdw blurRad="38100" dist="38100" dir="2700000" algn="tl">
                    <a:srgbClr val="000000">
                      <a:alpha val="43137"/>
                    </a:srgbClr>
                  </a:outerShdw>
                </a:effectLst>
              </a:rPr>
              <a:t>PRAXE</a:t>
            </a:r>
            <a:r>
              <a:rPr lang="cs-CZ" sz="3600" b="1" kern="0" dirty="0">
                <a:solidFill>
                  <a:srgbClr val="C00000"/>
                </a:solidFill>
                <a:effectLst>
                  <a:outerShdw blurRad="38100" dist="38100" dir="2700000" algn="tl">
                    <a:srgbClr val="000000">
                      <a:alpha val="43137"/>
                    </a:srgbClr>
                  </a:outerShdw>
                </a:effectLst>
              </a:rPr>
              <a:t> </a:t>
            </a:r>
            <a:r>
              <a:rPr lang="cs-CZ" sz="4000" b="1" kern="0" dirty="0">
                <a:solidFill>
                  <a:srgbClr val="C00000"/>
                </a:solidFill>
                <a:effectLst>
                  <a:outerShdw blurRad="38100" dist="38100" dir="2700000" algn="tl">
                    <a:srgbClr val="000000">
                      <a:alpha val="43137"/>
                    </a:srgbClr>
                  </a:outerShdw>
                </a:effectLst>
              </a:rPr>
              <a:t>STRAN</a:t>
            </a:r>
            <a:endParaRPr lang="cs-CZ" sz="3600" b="1" kern="0" dirty="0">
              <a:solidFill>
                <a:srgbClr val="C00000"/>
              </a:solidFill>
              <a:effectLst>
                <a:outerShdw blurRad="38100" dist="38100" dir="2700000" algn="tl">
                  <a:srgbClr val="000000">
                    <a:alpha val="43137"/>
                  </a:srgbClr>
                </a:outerShdw>
              </a:effectLst>
            </a:endParaRPr>
          </a:p>
        </p:txBody>
      </p:sp>
      <p:sp>
        <p:nvSpPr>
          <p:cNvPr id="7" name="Zástupný symbol pro obsah 4">
            <a:extLst>
              <a:ext uri="{FF2B5EF4-FFF2-40B4-BE49-F238E27FC236}">
                <a16:creationId xmlns:a16="http://schemas.microsoft.com/office/drawing/2014/main" id="{25F01176-3CC7-410B-B0FA-6172EDD8081F}"/>
              </a:ext>
            </a:extLst>
          </p:cNvPr>
          <p:cNvSpPr txBox="1">
            <a:spLocks/>
          </p:cNvSpPr>
          <p:nvPr/>
        </p:nvSpPr>
        <p:spPr>
          <a:xfrm rot="19702970">
            <a:off x="5502843" y="1647217"/>
            <a:ext cx="5757393" cy="716437"/>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Font typeface="Arial" panose="020B0604020202020204" pitchFamily="34" charset="0"/>
              <a:buNone/>
            </a:pPr>
            <a:r>
              <a:rPr lang="cs-CZ" sz="4000" b="1" kern="0" dirty="0">
                <a:solidFill>
                  <a:schemeClr val="tx1">
                    <a:lumMod val="85000"/>
                    <a:lumOff val="15000"/>
                  </a:schemeClr>
                </a:solidFill>
                <a:effectLst>
                  <a:outerShdw blurRad="38100" dist="38100" dir="2700000" algn="tl">
                    <a:srgbClr val="000000">
                      <a:alpha val="43137"/>
                    </a:srgbClr>
                  </a:outerShdw>
                </a:effectLst>
              </a:rPr>
              <a:t>OBCHODNÍ PODMÍNKY</a:t>
            </a:r>
          </a:p>
        </p:txBody>
      </p:sp>
      <p:sp>
        <p:nvSpPr>
          <p:cNvPr id="8" name="Zástupný symbol pro obsah 4">
            <a:extLst>
              <a:ext uri="{FF2B5EF4-FFF2-40B4-BE49-F238E27FC236}">
                <a16:creationId xmlns:a16="http://schemas.microsoft.com/office/drawing/2014/main" id="{5FF974B7-D524-4203-AE72-4119452F894E}"/>
              </a:ext>
            </a:extLst>
          </p:cNvPr>
          <p:cNvSpPr txBox="1">
            <a:spLocks/>
          </p:cNvSpPr>
          <p:nvPr/>
        </p:nvSpPr>
        <p:spPr>
          <a:xfrm>
            <a:off x="886120" y="4569828"/>
            <a:ext cx="5915445" cy="858261"/>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Font typeface="Arial" panose="020B0604020202020204" pitchFamily="34" charset="0"/>
              <a:buNone/>
            </a:pPr>
            <a:r>
              <a:rPr lang="cs-CZ" sz="3600" b="1" kern="0" dirty="0">
                <a:solidFill>
                  <a:schemeClr val="accent1">
                    <a:lumMod val="75000"/>
                  </a:schemeClr>
                </a:solidFill>
                <a:effectLst>
                  <a:outerShdw blurRad="38100" dist="38100" dir="2700000" algn="tl">
                    <a:srgbClr val="000000">
                      <a:alpha val="43137"/>
                    </a:srgbClr>
                  </a:outerShdw>
                </a:effectLst>
              </a:rPr>
              <a:t>OBC</a:t>
            </a:r>
            <a:r>
              <a:rPr lang="cs-CZ" sz="4000" b="1" kern="0" dirty="0">
                <a:solidFill>
                  <a:schemeClr val="accent1">
                    <a:lumMod val="75000"/>
                  </a:schemeClr>
                </a:solidFill>
                <a:effectLst>
                  <a:outerShdw blurRad="38100" dist="38100" dir="2700000" algn="tl">
                    <a:srgbClr val="000000">
                      <a:alpha val="43137"/>
                    </a:srgbClr>
                  </a:outerShdw>
                </a:effectLst>
              </a:rPr>
              <a:t>HODNÍ ZVYKLOSTI</a:t>
            </a:r>
            <a:endParaRPr lang="cs-CZ" sz="3600" b="1" kern="0" dirty="0">
              <a:solidFill>
                <a:schemeClr val="accent1">
                  <a:lumMod val="75000"/>
                </a:schemeClr>
              </a:solidFill>
              <a:effectLst>
                <a:outerShdw blurRad="38100" dist="38100" dir="2700000" algn="tl">
                  <a:srgbClr val="000000">
                    <a:alpha val="43137"/>
                  </a:srgbClr>
                </a:outerShdw>
              </a:effectLst>
            </a:endParaRPr>
          </a:p>
        </p:txBody>
      </p:sp>
      <p:sp>
        <p:nvSpPr>
          <p:cNvPr id="9" name="Zástupný symbol pro obsah 4">
            <a:extLst>
              <a:ext uri="{FF2B5EF4-FFF2-40B4-BE49-F238E27FC236}">
                <a16:creationId xmlns:a16="http://schemas.microsoft.com/office/drawing/2014/main" id="{72D41072-485C-4F15-B596-DDAF91AD76DE}"/>
              </a:ext>
            </a:extLst>
          </p:cNvPr>
          <p:cNvSpPr txBox="1">
            <a:spLocks/>
          </p:cNvSpPr>
          <p:nvPr/>
        </p:nvSpPr>
        <p:spPr>
          <a:xfrm>
            <a:off x="2658343" y="1301203"/>
            <a:ext cx="5915445" cy="858261"/>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Font typeface="Arial" panose="020B0604020202020204" pitchFamily="34" charset="0"/>
              <a:buNone/>
            </a:pPr>
            <a:r>
              <a:rPr lang="cs-CZ" sz="4000" b="1" kern="0" dirty="0">
                <a:solidFill>
                  <a:schemeClr val="bg2">
                    <a:lumMod val="60000"/>
                    <a:lumOff val="40000"/>
                  </a:schemeClr>
                </a:solidFill>
                <a:effectLst>
                  <a:outerShdw blurRad="38100" dist="38100" dir="2700000" algn="tl">
                    <a:srgbClr val="000000">
                      <a:alpha val="43137"/>
                    </a:srgbClr>
                  </a:outerShdw>
                </a:effectLst>
              </a:rPr>
              <a:t>PRÁVNÍ PŘEDPISY</a:t>
            </a:r>
          </a:p>
        </p:txBody>
      </p:sp>
      <p:sp>
        <p:nvSpPr>
          <p:cNvPr id="10" name="Zástupný symbol pro obsah 4">
            <a:extLst>
              <a:ext uri="{FF2B5EF4-FFF2-40B4-BE49-F238E27FC236}">
                <a16:creationId xmlns:a16="http://schemas.microsoft.com/office/drawing/2014/main" id="{00AB76D3-3C61-4738-A315-1A44D86A4F02}"/>
              </a:ext>
            </a:extLst>
          </p:cNvPr>
          <p:cNvSpPr txBox="1">
            <a:spLocks/>
          </p:cNvSpPr>
          <p:nvPr/>
        </p:nvSpPr>
        <p:spPr>
          <a:xfrm>
            <a:off x="6529391" y="3293863"/>
            <a:ext cx="3472449" cy="952107"/>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Font typeface="Arial" panose="020B0604020202020204" pitchFamily="34" charset="0"/>
              <a:buNone/>
            </a:pPr>
            <a:r>
              <a:rPr lang="cs-CZ" sz="4000" b="1" kern="0" dirty="0">
                <a:solidFill>
                  <a:schemeClr val="accent4"/>
                </a:solidFill>
                <a:effectLst>
                  <a:outerShdw blurRad="38100" dist="38100" dir="2700000" algn="tl">
                    <a:srgbClr val="000000">
                      <a:alpha val="43137"/>
                    </a:srgbClr>
                  </a:outerShdw>
                </a:effectLst>
              </a:rPr>
              <a:t>ZÁSADY</a:t>
            </a:r>
            <a:endParaRPr lang="cs-CZ" sz="3600" b="1" kern="0" dirty="0">
              <a:solidFill>
                <a:schemeClr val="accent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6646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p:cNvSpPr>
            <a:spLocks noGrp="1"/>
          </p:cNvSpPr>
          <p:nvPr>
            <p:ph type="title"/>
          </p:nvPr>
        </p:nvSpPr>
        <p:spPr/>
        <p:txBody>
          <a:bodyPr/>
          <a:lstStyle/>
          <a:p>
            <a:pPr algn="ctr"/>
            <a:r>
              <a:rPr lang="cs-CZ" dirty="0"/>
              <a:t>Interpretace CISG: článek 7 odst. 1</a:t>
            </a:r>
          </a:p>
        </p:txBody>
      </p:sp>
      <p:sp>
        <p:nvSpPr>
          <p:cNvPr id="5" name="Zástupný symbol pro obsah 4"/>
          <p:cNvSpPr>
            <a:spLocks noGrp="1"/>
          </p:cNvSpPr>
          <p:nvPr>
            <p:ph idx="1"/>
          </p:nvPr>
        </p:nvSpPr>
        <p:spPr>
          <a:xfrm>
            <a:off x="720000" y="1692002"/>
            <a:ext cx="10753200" cy="4445998"/>
          </a:xfrm>
          <a:solidFill>
            <a:schemeClr val="accent4">
              <a:lumMod val="20000"/>
              <a:lumOff val="80000"/>
            </a:schemeClr>
          </a:solidFill>
          <a:ln>
            <a:solidFill>
              <a:srgbClr val="0000DC"/>
            </a:solidFill>
          </a:ln>
        </p:spPr>
        <p:txBody>
          <a:bodyPr/>
          <a:lstStyle/>
          <a:p>
            <a:pPr>
              <a:buFont typeface="Wingdings" panose="05000000000000000000" pitchFamily="2" charset="2"/>
              <a:buChar char="Ø"/>
            </a:pPr>
            <a:r>
              <a:rPr lang="cs-CZ" sz="2400" dirty="0">
                <a:hlinkClick r:id="rId2"/>
              </a:rPr>
              <a:t>http://www.uncitral.org/clout/</a:t>
            </a:r>
            <a:r>
              <a:rPr lang="cs-CZ" sz="2400" dirty="0"/>
              <a:t>  	CLOUT</a:t>
            </a:r>
          </a:p>
          <a:p>
            <a:pPr>
              <a:buFont typeface="Wingdings" panose="05000000000000000000" pitchFamily="2" charset="2"/>
              <a:buChar char="Ø"/>
            </a:pPr>
            <a:r>
              <a:rPr lang="cs-CZ" sz="2400" dirty="0">
                <a:hlinkClick r:id="rId3"/>
              </a:rPr>
              <a:t>http://www.iicl.law.pace.edu/cisg/cisg</a:t>
            </a:r>
            <a:r>
              <a:rPr lang="cs-CZ" sz="2400" dirty="0"/>
              <a:t> 	CISGW3</a:t>
            </a:r>
          </a:p>
          <a:p>
            <a:pPr>
              <a:buFont typeface="Wingdings" panose="05000000000000000000" pitchFamily="2" charset="2"/>
              <a:buChar char="Ø"/>
            </a:pPr>
            <a:r>
              <a:rPr lang="cs-CZ" sz="2400" dirty="0">
                <a:hlinkClick r:id="rId4"/>
              </a:rPr>
              <a:t>http://www.unilex.info/dynasite.cfm?dssid=2375&amp;dsmid=14276</a:t>
            </a:r>
            <a:r>
              <a:rPr lang="cs-CZ" sz="2400" dirty="0"/>
              <a:t> UNILEX</a:t>
            </a:r>
          </a:p>
          <a:p>
            <a:pPr>
              <a:buFont typeface="Wingdings" panose="05000000000000000000" pitchFamily="2" charset="2"/>
              <a:buChar char="Ø"/>
            </a:pPr>
            <a:r>
              <a:rPr lang="cs-CZ" dirty="0"/>
              <a:t>výklad – přihlíží se k:</a:t>
            </a:r>
          </a:p>
          <a:p>
            <a:pPr lvl="1">
              <a:buFont typeface="Wingdings" panose="05000000000000000000" pitchFamily="2" charset="2"/>
              <a:buChar char="Ø"/>
            </a:pPr>
            <a:r>
              <a:rPr lang="cs-CZ" b="1" dirty="0">
                <a:solidFill>
                  <a:srgbClr val="C00000"/>
                </a:solidFill>
              </a:rPr>
              <a:t>mezinárodní</a:t>
            </a:r>
            <a:r>
              <a:rPr lang="cs-CZ" dirty="0">
                <a:solidFill>
                  <a:srgbClr val="C00000"/>
                </a:solidFill>
              </a:rPr>
              <a:t> </a:t>
            </a:r>
            <a:r>
              <a:rPr lang="cs-CZ" b="1" dirty="0">
                <a:solidFill>
                  <a:srgbClr val="C00000"/>
                </a:solidFill>
              </a:rPr>
              <a:t>povaze CISG</a:t>
            </a:r>
          </a:p>
          <a:p>
            <a:pPr lvl="1">
              <a:buFont typeface="Wingdings" panose="05000000000000000000" pitchFamily="2" charset="2"/>
              <a:buChar char="Ø"/>
            </a:pPr>
            <a:r>
              <a:rPr lang="cs-CZ" dirty="0"/>
              <a:t>potřebě podporovat </a:t>
            </a:r>
            <a:r>
              <a:rPr lang="cs-CZ" b="1" dirty="0">
                <a:solidFill>
                  <a:srgbClr val="C00000"/>
                </a:solidFill>
              </a:rPr>
              <a:t>jednotnost při jejím použití</a:t>
            </a:r>
          </a:p>
          <a:p>
            <a:pPr lvl="1">
              <a:buFont typeface="Wingdings" panose="05000000000000000000" pitchFamily="2" charset="2"/>
              <a:buChar char="Ø"/>
            </a:pPr>
            <a:r>
              <a:rPr lang="cs-CZ" dirty="0"/>
              <a:t>dodržování </a:t>
            </a:r>
            <a:r>
              <a:rPr lang="cs-CZ" b="1" dirty="0">
                <a:solidFill>
                  <a:srgbClr val="C00000"/>
                </a:solidFill>
              </a:rPr>
              <a:t>dobré víry </a:t>
            </a:r>
            <a:r>
              <a:rPr lang="cs-CZ" dirty="0"/>
              <a:t>v mezinárodním obchodě</a:t>
            </a:r>
            <a:endParaRPr lang="cs-CZ" b="1" dirty="0">
              <a:solidFill>
                <a:srgbClr val="C00000"/>
              </a:solidFill>
            </a:endParaRPr>
          </a:p>
          <a:p>
            <a:pPr>
              <a:buFont typeface="Wingdings" panose="05000000000000000000" pitchFamily="2" charset="2"/>
              <a:buChar char="Ø"/>
            </a:pPr>
            <a:r>
              <a:rPr lang="cs-CZ" dirty="0"/>
              <a:t>není (jeden jediný) soud, který by výklad úmluvy jednotně</a:t>
            </a:r>
          </a:p>
          <a:p>
            <a:pPr>
              <a:buFont typeface="Wingdings" panose="05000000000000000000" pitchFamily="2" charset="2"/>
              <a:buChar char="Ø"/>
            </a:pPr>
            <a:r>
              <a:rPr lang="cs-CZ" sz="2800" dirty="0"/>
              <a:t>A, Fr, R, </a:t>
            </a:r>
            <a:r>
              <a:rPr lang="cs-CZ" sz="2800" dirty="0" err="1"/>
              <a:t>Šp</a:t>
            </a:r>
            <a:r>
              <a:rPr lang="cs-CZ" sz="2800" dirty="0"/>
              <a:t>, Arab, Čín</a:t>
            </a:r>
          </a:p>
          <a:p>
            <a:pPr>
              <a:buFont typeface="Wingdings" panose="05000000000000000000" pitchFamily="2" charset="2"/>
              <a:buChar char="Ø"/>
            </a:pPr>
            <a:endParaRPr lang="cs-CZ" dirty="0"/>
          </a:p>
          <a:p>
            <a:pPr>
              <a:buFont typeface="Wingdings" panose="05000000000000000000" pitchFamily="2" charset="2"/>
              <a:buChar char="Ø"/>
            </a:pPr>
            <a:endParaRPr lang="cs-CZ" dirty="0"/>
          </a:p>
        </p:txBody>
      </p:sp>
      <p:sp>
        <p:nvSpPr>
          <p:cNvPr id="6" name="Ovál 5">
            <a:extLst>
              <a:ext uri="{FF2B5EF4-FFF2-40B4-BE49-F238E27FC236}">
                <a16:creationId xmlns:a16="http://schemas.microsoft.com/office/drawing/2014/main" id="{DF9B448C-9DB4-4CA1-A97D-F01E0C27C2A3}"/>
              </a:ext>
            </a:extLst>
          </p:cNvPr>
          <p:cNvSpPr/>
          <p:nvPr/>
        </p:nvSpPr>
        <p:spPr bwMode="auto">
          <a:xfrm>
            <a:off x="8832915" y="1944002"/>
            <a:ext cx="2498104" cy="648369"/>
          </a:xfrm>
          <a:prstGeom prst="ellipse">
            <a:avLst/>
          </a:prstGeom>
          <a:solidFill>
            <a:schemeClr val="accent2">
              <a:lumMod val="20000"/>
              <a:lumOff val="80000"/>
            </a:schemeClr>
          </a:solidFill>
          <a:ln w="9525"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judikatura</a:t>
            </a:r>
          </a:p>
        </p:txBody>
      </p:sp>
    </p:spTree>
    <p:extLst>
      <p:ext uri="{BB962C8B-B14F-4D97-AF65-F5344CB8AC3E}">
        <p14:creationId xmlns:p14="http://schemas.microsoft.com/office/powerpoint/2010/main" val="2844173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41</a:t>
            </a:fld>
            <a:endParaRPr lang="cs-CZ" altLang="cs-CZ" dirty="0"/>
          </a:p>
        </p:txBody>
      </p:sp>
      <p:sp>
        <p:nvSpPr>
          <p:cNvPr id="5" name="Nadpis 4"/>
          <p:cNvSpPr>
            <a:spLocks noGrp="1"/>
          </p:cNvSpPr>
          <p:nvPr>
            <p:ph type="title"/>
          </p:nvPr>
        </p:nvSpPr>
        <p:spPr>
          <a:xfrm>
            <a:off x="720000" y="720000"/>
            <a:ext cx="11004640" cy="576002"/>
          </a:xfrm>
        </p:spPr>
        <p:txBody>
          <a:bodyPr/>
          <a:lstStyle/>
          <a:p>
            <a:pPr algn="ctr"/>
            <a:r>
              <a:rPr lang="cs-CZ" dirty="0"/>
              <a:t>Intepretace jednání smluvních stran: článek 8</a:t>
            </a:r>
          </a:p>
        </p:txBody>
      </p:sp>
      <p:sp>
        <p:nvSpPr>
          <p:cNvPr id="6" name="Zástupný symbol pro obsah 5"/>
          <p:cNvSpPr>
            <a:spLocks noGrp="1"/>
          </p:cNvSpPr>
          <p:nvPr>
            <p:ph idx="1"/>
          </p:nvPr>
        </p:nvSpPr>
        <p:spPr>
          <a:xfrm>
            <a:off x="720000" y="1692003"/>
            <a:ext cx="10753200" cy="2743360"/>
          </a:xfrm>
          <a:solidFill>
            <a:schemeClr val="accent4">
              <a:lumMod val="20000"/>
              <a:lumOff val="80000"/>
            </a:schemeClr>
          </a:solidFill>
          <a:ln>
            <a:solidFill>
              <a:srgbClr val="0000DC"/>
            </a:solidFill>
          </a:ln>
        </p:spPr>
        <p:txBody>
          <a:bodyPr/>
          <a:lstStyle/>
          <a:p>
            <a:pPr>
              <a:buFont typeface="Wingdings" panose="05000000000000000000" pitchFamily="2" charset="2"/>
              <a:buChar char="Ø"/>
            </a:pPr>
            <a:r>
              <a:rPr lang="cs-CZ" b="1" dirty="0">
                <a:solidFill>
                  <a:srgbClr val="C00000"/>
                </a:solidFill>
              </a:rPr>
              <a:t>úmysl smluvních stran</a:t>
            </a:r>
            <a:r>
              <a:rPr lang="cs-CZ" dirty="0">
                <a:solidFill>
                  <a:srgbClr val="C00000"/>
                </a:solidFill>
              </a:rPr>
              <a:t> </a:t>
            </a:r>
            <a:r>
              <a:rPr lang="cs-CZ" dirty="0"/>
              <a:t>– co tím strany zamýšlely? („subjektivní pohled“)</a:t>
            </a:r>
          </a:p>
          <a:p>
            <a:pPr>
              <a:buFont typeface="Wingdings" panose="05000000000000000000" pitchFamily="2" charset="2"/>
              <a:buChar char="Ø"/>
            </a:pPr>
            <a:r>
              <a:rPr lang="cs-CZ" dirty="0"/>
              <a:t>kritérium </a:t>
            </a:r>
            <a:r>
              <a:rPr lang="cs-CZ" b="1" dirty="0">
                <a:solidFill>
                  <a:srgbClr val="C00000"/>
                </a:solidFill>
              </a:rPr>
              <a:t>rozumné osoby</a:t>
            </a:r>
            <a:r>
              <a:rPr lang="cs-CZ" dirty="0">
                <a:solidFill>
                  <a:srgbClr val="C00000"/>
                </a:solidFill>
              </a:rPr>
              <a:t> </a:t>
            </a:r>
            <a:r>
              <a:rPr lang="cs-CZ" dirty="0"/>
              <a:t>– jak se na ujednání dívá nestranná třetí osoba („objektivní pohled“)</a:t>
            </a:r>
            <a:endParaRPr lang="cs-CZ" b="1" dirty="0"/>
          </a:p>
        </p:txBody>
      </p:sp>
      <p:cxnSp>
        <p:nvCxnSpPr>
          <p:cNvPr id="8" name="Přímá spojnice se šipkou 7"/>
          <p:cNvCxnSpPr>
            <a:cxnSpLocks/>
          </p:cNvCxnSpPr>
          <p:nvPr/>
        </p:nvCxnSpPr>
        <p:spPr bwMode="auto">
          <a:xfrm>
            <a:off x="7607012" y="2347274"/>
            <a:ext cx="0" cy="797927"/>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124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6" name="Nadpis 5"/>
          <p:cNvSpPr>
            <a:spLocks noGrp="1"/>
          </p:cNvSpPr>
          <p:nvPr>
            <p:ph type="title"/>
          </p:nvPr>
        </p:nvSpPr>
        <p:spPr/>
        <p:txBody>
          <a:bodyPr/>
          <a:lstStyle/>
          <a:p>
            <a:r>
              <a:rPr lang="cs-CZ" dirty="0">
                <a:solidFill>
                  <a:srgbClr val="C00000"/>
                </a:solidFill>
              </a:rPr>
              <a:t>Kontraktační proces</a:t>
            </a:r>
          </a:p>
        </p:txBody>
      </p:sp>
    </p:spTree>
    <p:extLst>
      <p:ext uri="{BB962C8B-B14F-4D97-AF65-F5344CB8AC3E}">
        <p14:creationId xmlns:p14="http://schemas.microsoft.com/office/powerpoint/2010/main" val="2718458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p:cNvSpPr>
            <a:spLocks noGrp="1"/>
          </p:cNvSpPr>
          <p:nvPr>
            <p:ph type="title"/>
          </p:nvPr>
        </p:nvSpPr>
        <p:spPr/>
        <p:txBody>
          <a:bodyPr/>
          <a:lstStyle/>
          <a:p>
            <a:r>
              <a:rPr lang="cs-CZ" dirty="0"/>
              <a:t>Kontraktační proces úvodem</a:t>
            </a:r>
          </a:p>
        </p:txBody>
      </p:sp>
      <p:sp>
        <p:nvSpPr>
          <p:cNvPr id="5" name="Zástupný symbol pro obsah 4"/>
          <p:cNvSpPr>
            <a:spLocks noGrp="1"/>
          </p:cNvSpPr>
          <p:nvPr>
            <p:ph idx="1"/>
          </p:nvPr>
        </p:nvSpPr>
        <p:spPr>
          <a:xfrm>
            <a:off x="720000" y="1692002"/>
            <a:ext cx="10753200" cy="2749369"/>
          </a:xfrm>
          <a:solidFill>
            <a:schemeClr val="accent4">
              <a:lumMod val="20000"/>
              <a:lumOff val="80000"/>
            </a:schemeClr>
          </a:solidFill>
          <a:ln>
            <a:solidFill>
              <a:srgbClr val="0000DC"/>
            </a:solidFill>
          </a:ln>
        </p:spPr>
        <p:txBody>
          <a:bodyPr/>
          <a:lstStyle/>
          <a:p>
            <a:pPr>
              <a:buFont typeface="Wingdings" panose="05000000000000000000" pitchFamily="2" charset="2"/>
              <a:buChar char="Ø"/>
            </a:pPr>
            <a:r>
              <a:rPr lang="cs-CZ" dirty="0"/>
              <a:t>čl. 14 až 24 CISG</a:t>
            </a:r>
          </a:p>
          <a:p>
            <a:pPr>
              <a:buFont typeface="Wingdings" panose="05000000000000000000" pitchFamily="2" charset="2"/>
              <a:buChar char="Ø"/>
            </a:pPr>
            <a:r>
              <a:rPr lang="cs-CZ" dirty="0"/>
              <a:t>základ: </a:t>
            </a:r>
            <a:r>
              <a:rPr lang="cs-CZ" b="1" dirty="0">
                <a:solidFill>
                  <a:srgbClr val="C00000"/>
                </a:solidFill>
              </a:rPr>
              <a:t>dva jednostranné projevy vůle</a:t>
            </a:r>
            <a:r>
              <a:rPr lang="cs-CZ" dirty="0">
                <a:solidFill>
                  <a:srgbClr val="C00000"/>
                </a:solidFill>
              </a:rPr>
              <a:t>: </a:t>
            </a:r>
            <a:r>
              <a:rPr lang="cs-CZ" b="1" dirty="0">
                <a:solidFill>
                  <a:srgbClr val="C00000"/>
                </a:solidFill>
              </a:rPr>
              <a:t>nabídka</a:t>
            </a:r>
            <a:r>
              <a:rPr lang="cs-CZ" dirty="0">
                <a:solidFill>
                  <a:srgbClr val="C00000"/>
                </a:solidFill>
              </a:rPr>
              <a:t> – </a:t>
            </a:r>
            <a:r>
              <a:rPr lang="cs-CZ" b="1" dirty="0">
                <a:solidFill>
                  <a:srgbClr val="C00000"/>
                </a:solidFill>
              </a:rPr>
              <a:t>přijetí </a:t>
            </a:r>
          </a:p>
          <a:p>
            <a:pPr>
              <a:buFont typeface="Wingdings" panose="05000000000000000000" pitchFamily="2" charset="2"/>
              <a:buChar char="Ø"/>
            </a:pPr>
            <a:r>
              <a:rPr lang="cs-CZ" dirty="0"/>
              <a:t>mezinárodní obchodní praxe - složitější </a:t>
            </a:r>
          </a:p>
          <a:p>
            <a:pPr>
              <a:buFont typeface="Wingdings" panose="05000000000000000000" pitchFamily="2" charset="2"/>
              <a:buChar char="Ø"/>
            </a:pPr>
            <a:r>
              <a:rPr lang="cs-CZ" b="1" dirty="0">
                <a:solidFill>
                  <a:srgbClr val="C00000"/>
                </a:solidFill>
              </a:rPr>
              <a:t>úprava v českém občanském zákoníku </a:t>
            </a:r>
          </a:p>
          <a:p>
            <a:pPr>
              <a:buFont typeface="Wingdings" panose="05000000000000000000" pitchFamily="2" charset="2"/>
              <a:buChar char="Ø"/>
            </a:pPr>
            <a:endParaRPr lang="cs-CZ" dirty="0"/>
          </a:p>
        </p:txBody>
      </p:sp>
    </p:spTree>
    <p:extLst>
      <p:ext uri="{BB962C8B-B14F-4D97-AF65-F5344CB8AC3E}">
        <p14:creationId xmlns:p14="http://schemas.microsoft.com/office/powerpoint/2010/main" val="2140809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F8D45F9-7E12-4A5E-84C5-1C1B3DBD8A42}"/>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BC666747-4847-4935-B111-48D1A30BEBF0}"/>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6" name="Zástupný symbol pro obsah 5">
            <a:extLst>
              <a:ext uri="{FF2B5EF4-FFF2-40B4-BE49-F238E27FC236}">
                <a16:creationId xmlns:a16="http://schemas.microsoft.com/office/drawing/2014/main" id="{E9E530DE-C419-45FE-BA67-BBDD4F661EF8}"/>
              </a:ext>
            </a:extLst>
          </p:cNvPr>
          <p:cNvSpPr>
            <a:spLocks noGrp="1"/>
          </p:cNvSpPr>
          <p:nvPr>
            <p:ph idx="1"/>
          </p:nvPr>
        </p:nvSpPr>
        <p:spPr>
          <a:xfrm>
            <a:off x="527901" y="499621"/>
            <a:ext cx="10944699" cy="2366127"/>
          </a:xfrm>
          <a:solidFill>
            <a:schemeClr val="accent4">
              <a:lumMod val="20000"/>
              <a:lumOff val="80000"/>
            </a:schemeClr>
          </a:solidFill>
          <a:ln>
            <a:solidFill>
              <a:srgbClr val="0000DC"/>
            </a:solidFill>
          </a:ln>
        </p:spPr>
        <p:txBody>
          <a:bodyPr/>
          <a:lstStyle/>
          <a:p>
            <a:pPr marL="72000" indent="0">
              <a:buNone/>
            </a:pPr>
            <a:r>
              <a:rPr lang="cs-CZ" sz="1800" b="1" dirty="0">
                <a:solidFill>
                  <a:srgbClr val="0000DC"/>
                </a:solidFill>
              </a:rPr>
              <a:t>Vyhodnotím, zda se jedná o nabídku (návrh na uzavření smlouvy). Návrh (nabídka, oferta) musí být:</a:t>
            </a:r>
          </a:p>
          <a:p>
            <a:pPr marL="586350" indent="-514350">
              <a:lnSpc>
                <a:spcPct val="100000"/>
              </a:lnSpc>
              <a:buFont typeface="+mj-lt"/>
              <a:buAutoNum type="arabicPeriod"/>
            </a:pPr>
            <a:r>
              <a:rPr lang="cs-CZ" sz="1800" dirty="0"/>
              <a:t>určený jedné nebo několika určitým osobám (</a:t>
            </a:r>
            <a:r>
              <a:rPr lang="cs-CZ" sz="1800" b="1" dirty="0">
                <a:solidFill>
                  <a:srgbClr val="C00000"/>
                </a:solidFill>
              </a:rPr>
              <a:t>personální určitost</a:t>
            </a:r>
            <a:r>
              <a:rPr lang="cs-CZ" sz="1800" dirty="0"/>
              <a:t>)</a:t>
            </a:r>
          </a:p>
          <a:p>
            <a:pPr marL="586350" indent="-514350">
              <a:lnSpc>
                <a:spcPct val="100000"/>
              </a:lnSpc>
              <a:buFont typeface="+mj-lt"/>
              <a:buAutoNum type="arabicPeriod"/>
            </a:pPr>
            <a:r>
              <a:rPr lang="cs-CZ" sz="1800" dirty="0"/>
              <a:t>projev </a:t>
            </a:r>
            <a:r>
              <a:rPr lang="cs-CZ" sz="1800" b="1" dirty="0">
                <a:solidFill>
                  <a:srgbClr val="C00000"/>
                </a:solidFill>
              </a:rPr>
              <a:t>vůle</a:t>
            </a:r>
            <a:r>
              <a:rPr lang="cs-CZ" sz="1800" dirty="0"/>
              <a:t> navrhovatele </a:t>
            </a:r>
            <a:r>
              <a:rPr lang="cs-CZ" sz="1800" b="1" dirty="0">
                <a:solidFill>
                  <a:srgbClr val="C00000"/>
                </a:solidFill>
              </a:rPr>
              <a:t>být zavázán </a:t>
            </a:r>
            <a:r>
              <a:rPr lang="cs-CZ" sz="1800" dirty="0"/>
              <a:t>nabídkou v případě přijetí</a:t>
            </a:r>
          </a:p>
          <a:p>
            <a:pPr marL="586350" indent="-514350">
              <a:lnSpc>
                <a:spcPct val="100000"/>
              </a:lnSpc>
              <a:buFont typeface="+mj-lt"/>
              <a:buAutoNum type="arabicPeriod"/>
            </a:pPr>
            <a:r>
              <a:rPr lang="cs-CZ" sz="1800" dirty="0"/>
              <a:t>dostatečně určitý (</a:t>
            </a:r>
            <a:r>
              <a:rPr lang="cs-CZ" sz="1800" b="1" dirty="0">
                <a:solidFill>
                  <a:srgbClr val="C00000"/>
                </a:solidFill>
              </a:rPr>
              <a:t>obsahová určitost</a:t>
            </a:r>
            <a:r>
              <a:rPr lang="cs-CZ" sz="1800" dirty="0"/>
              <a:t>) – musí být </a:t>
            </a:r>
            <a:r>
              <a:rPr lang="cs-CZ" sz="1800" b="1" dirty="0">
                <a:solidFill>
                  <a:srgbClr val="C00000"/>
                </a:solidFill>
              </a:rPr>
              <a:t>označeno</a:t>
            </a:r>
            <a:r>
              <a:rPr lang="cs-CZ" sz="1800" dirty="0">
                <a:solidFill>
                  <a:srgbClr val="C00000"/>
                </a:solidFill>
              </a:rPr>
              <a:t> </a:t>
            </a:r>
            <a:r>
              <a:rPr lang="cs-CZ" sz="1800" b="1" dirty="0">
                <a:solidFill>
                  <a:srgbClr val="C00000"/>
                </a:solidFill>
              </a:rPr>
              <a:t>zboží </a:t>
            </a:r>
            <a:r>
              <a:rPr lang="cs-CZ" sz="1800" dirty="0"/>
              <a:t>(individuálně, druhově) a výslovně nebo nepřímo </a:t>
            </a:r>
            <a:r>
              <a:rPr lang="cs-CZ" sz="1800" b="1" dirty="0">
                <a:solidFill>
                  <a:srgbClr val="C00000"/>
                </a:solidFill>
              </a:rPr>
              <a:t>stanoveno</a:t>
            </a:r>
            <a:r>
              <a:rPr lang="cs-CZ" sz="1800" dirty="0">
                <a:solidFill>
                  <a:srgbClr val="C00000"/>
                </a:solidFill>
              </a:rPr>
              <a:t> </a:t>
            </a:r>
            <a:r>
              <a:rPr lang="cs-CZ" sz="1800" b="1" dirty="0">
                <a:solidFill>
                  <a:srgbClr val="C00000"/>
                </a:solidFill>
              </a:rPr>
              <a:t>množství</a:t>
            </a:r>
            <a:r>
              <a:rPr lang="cs-CZ" sz="1800" dirty="0">
                <a:solidFill>
                  <a:srgbClr val="C00000"/>
                </a:solidFill>
              </a:rPr>
              <a:t> </a:t>
            </a:r>
            <a:r>
              <a:rPr lang="cs-CZ" sz="1800" b="1" dirty="0">
                <a:solidFill>
                  <a:srgbClr val="C00000"/>
                </a:solidFill>
              </a:rPr>
              <a:t>a</a:t>
            </a:r>
            <a:r>
              <a:rPr lang="cs-CZ" sz="1800" dirty="0">
                <a:solidFill>
                  <a:srgbClr val="C00000"/>
                </a:solidFill>
              </a:rPr>
              <a:t> </a:t>
            </a:r>
            <a:r>
              <a:rPr lang="cs-CZ" sz="1800" b="1" dirty="0">
                <a:solidFill>
                  <a:srgbClr val="C00000"/>
                </a:solidFill>
              </a:rPr>
              <a:t>kupní cena </a:t>
            </a:r>
            <a:r>
              <a:rPr lang="cs-CZ" sz="1800" dirty="0"/>
              <a:t>zboží nebo musí obsahovat ustanovení umožňující jejich určení</a:t>
            </a:r>
          </a:p>
          <a:p>
            <a:pPr marL="72000" indent="0">
              <a:lnSpc>
                <a:spcPct val="100000"/>
              </a:lnSpc>
              <a:buNone/>
            </a:pPr>
            <a:r>
              <a:rPr lang="cs-CZ" sz="1800" dirty="0"/>
              <a:t>Tyto podmínky musí být splněny (vs. kupní cena), jinak se o nabídku ve smyslu CISG nejedná.</a:t>
            </a:r>
          </a:p>
          <a:p>
            <a:pPr marL="72000" indent="0">
              <a:lnSpc>
                <a:spcPct val="100000"/>
              </a:lnSpc>
              <a:buNone/>
            </a:pPr>
            <a:r>
              <a:rPr lang="cs-CZ" sz="1800" dirty="0"/>
              <a:t>Úprava čl. 14/1 CISG. </a:t>
            </a:r>
          </a:p>
        </p:txBody>
      </p:sp>
      <p:sp>
        <p:nvSpPr>
          <p:cNvPr id="7" name="Zástupný symbol pro obsah 3">
            <a:extLst>
              <a:ext uri="{FF2B5EF4-FFF2-40B4-BE49-F238E27FC236}">
                <a16:creationId xmlns:a16="http://schemas.microsoft.com/office/drawing/2014/main" id="{1B7C37FB-DA73-44BA-9D23-1CB172280C95}"/>
              </a:ext>
            </a:extLst>
          </p:cNvPr>
          <p:cNvSpPr txBox="1">
            <a:spLocks/>
          </p:cNvSpPr>
          <p:nvPr/>
        </p:nvSpPr>
        <p:spPr>
          <a:xfrm>
            <a:off x="527901" y="3914774"/>
            <a:ext cx="10944699" cy="1504949"/>
          </a:xfrm>
          <a:prstGeom prst="rect">
            <a:avLst/>
          </a:prstGeom>
          <a:solidFill>
            <a:schemeClr val="accent4">
              <a:lumMod val="20000"/>
              <a:lumOff val="80000"/>
            </a:schemeClr>
          </a:solidFill>
          <a:ln>
            <a:solidFill>
              <a:srgbClr val="0000DC"/>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1800" b="1" dirty="0">
                <a:solidFill>
                  <a:srgbClr val="0000DC"/>
                </a:solidFill>
              </a:rPr>
              <a:t>Analyzuji přijetí nabídky (s příslušnými články) </a:t>
            </a:r>
            <a:endParaRPr lang="cs-CZ" sz="1800" dirty="0">
              <a:solidFill>
                <a:srgbClr val="0000DC"/>
              </a:solidFill>
            </a:endParaRPr>
          </a:p>
          <a:p>
            <a:pPr marL="529200" indent="-457200">
              <a:lnSpc>
                <a:spcPct val="100000"/>
              </a:lnSpc>
              <a:buFont typeface="+mj-lt"/>
              <a:buAutoNum type="arabicPeriod"/>
            </a:pPr>
            <a:r>
              <a:rPr lang="cs-CZ" sz="1800" kern="0" dirty="0"/>
              <a:t>zda bylo přijetí </a:t>
            </a:r>
            <a:r>
              <a:rPr lang="cs-CZ" sz="1800" b="1" kern="0" dirty="0">
                <a:solidFill>
                  <a:srgbClr val="C00000"/>
                </a:solidFill>
              </a:rPr>
              <a:t>včasné </a:t>
            </a:r>
            <a:r>
              <a:rPr lang="cs-CZ" sz="1800" kern="0" dirty="0"/>
              <a:t>(pokud není, tak ….. např. vyhodnocení čl. 21 pozdní přijetí apod.)</a:t>
            </a:r>
            <a:endParaRPr lang="cs-CZ" sz="1800" b="1" kern="0" dirty="0">
              <a:solidFill>
                <a:srgbClr val="C00000"/>
              </a:solidFill>
            </a:endParaRPr>
          </a:p>
          <a:p>
            <a:pPr marL="529200" indent="-457200">
              <a:lnSpc>
                <a:spcPct val="100000"/>
              </a:lnSpc>
              <a:buFont typeface="+mj-lt"/>
              <a:buAutoNum type="arabicPeriod"/>
            </a:pPr>
            <a:r>
              <a:rPr lang="cs-CZ" sz="1800" kern="0" dirty="0"/>
              <a:t>zda bylo přijetí </a:t>
            </a:r>
            <a:r>
              <a:rPr lang="cs-CZ" sz="1800" b="1" kern="0" dirty="0">
                <a:solidFill>
                  <a:srgbClr val="C00000"/>
                </a:solidFill>
              </a:rPr>
              <a:t>bezvýhradné </a:t>
            </a:r>
            <a:r>
              <a:rPr lang="cs-CZ" sz="1800" kern="0" dirty="0"/>
              <a:t>(pokud není, tak …. podstatné/nepodstatné změny podmínky nabídky, zda je to protinávrh atd.)</a:t>
            </a:r>
          </a:p>
          <a:p>
            <a:pPr marL="529200" indent="-457200">
              <a:lnSpc>
                <a:spcPct val="100000"/>
              </a:lnSpc>
              <a:buFont typeface="+mj-lt"/>
              <a:buAutoNum type="arabicPeriod"/>
            </a:pPr>
            <a:r>
              <a:rPr lang="cs-CZ" sz="1800" kern="0" dirty="0"/>
              <a:t>jakým způsobem byla nabídka přijata (výslovně, ústně, konkludentně), kdy k tomu došlo</a:t>
            </a:r>
          </a:p>
        </p:txBody>
      </p:sp>
      <p:sp>
        <p:nvSpPr>
          <p:cNvPr id="9" name="Zástupný symbol pro obsah 3">
            <a:extLst>
              <a:ext uri="{FF2B5EF4-FFF2-40B4-BE49-F238E27FC236}">
                <a16:creationId xmlns:a16="http://schemas.microsoft.com/office/drawing/2014/main" id="{767781F9-F4B3-42E7-A661-FEC16857FDAA}"/>
              </a:ext>
            </a:extLst>
          </p:cNvPr>
          <p:cNvSpPr txBox="1">
            <a:spLocks/>
          </p:cNvSpPr>
          <p:nvPr/>
        </p:nvSpPr>
        <p:spPr>
          <a:xfrm>
            <a:off x="527901" y="5419726"/>
            <a:ext cx="10943500" cy="717124"/>
          </a:xfrm>
          <a:prstGeom prst="rect">
            <a:avLst/>
          </a:prstGeom>
          <a:solidFill>
            <a:schemeClr val="accent4">
              <a:lumMod val="20000"/>
              <a:lumOff val="80000"/>
            </a:schemeClr>
          </a:solidFill>
          <a:ln>
            <a:solidFill>
              <a:srgbClr val="0000DC"/>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1800" b="1" dirty="0">
                <a:solidFill>
                  <a:srgbClr val="0000DC"/>
                </a:solidFill>
              </a:rPr>
              <a:t>Určím okamžik vzniku smlouvy</a:t>
            </a:r>
          </a:p>
          <a:p>
            <a:pPr marL="72000" indent="0">
              <a:lnSpc>
                <a:spcPct val="100000"/>
              </a:lnSpc>
              <a:buNone/>
            </a:pPr>
            <a:r>
              <a:rPr lang="cs-CZ" sz="1800" dirty="0"/>
              <a:t>kterým přesně okamžikem vznikla smlouva (teorii dojití). Čl. 23 a 18/2 CISG. </a:t>
            </a:r>
          </a:p>
        </p:txBody>
      </p:sp>
      <p:sp>
        <p:nvSpPr>
          <p:cNvPr id="11" name="Šipka: dolů 10">
            <a:extLst>
              <a:ext uri="{FF2B5EF4-FFF2-40B4-BE49-F238E27FC236}">
                <a16:creationId xmlns:a16="http://schemas.microsoft.com/office/drawing/2014/main" id="{20106F2E-7DB2-4C45-913D-503140ED615D}"/>
              </a:ext>
            </a:extLst>
          </p:cNvPr>
          <p:cNvSpPr/>
          <p:nvPr/>
        </p:nvSpPr>
        <p:spPr bwMode="auto">
          <a:xfrm>
            <a:off x="11553825" y="1327507"/>
            <a:ext cx="484632" cy="978408"/>
          </a:xfrm>
          <a:prstGeom prst="downArrow">
            <a:avLst/>
          </a:prstGeom>
          <a:solidFill>
            <a:srgbClr val="C00000"/>
          </a:solidFill>
          <a:ln w="9525" cap="flat" cmpd="sng" algn="ctr">
            <a:solidFill>
              <a:srgbClr val="0000DC"/>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rgbClr val="C00000"/>
              </a:solidFill>
              <a:effectLst/>
              <a:latin typeface="Tahoma" pitchFamily="34" charset="0"/>
            </a:endParaRPr>
          </a:p>
        </p:txBody>
      </p:sp>
      <p:sp>
        <p:nvSpPr>
          <p:cNvPr id="12" name="Šipka: dolů 11">
            <a:extLst>
              <a:ext uri="{FF2B5EF4-FFF2-40B4-BE49-F238E27FC236}">
                <a16:creationId xmlns:a16="http://schemas.microsoft.com/office/drawing/2014/main" id="{C5E45FF6-4A52-4EB5-A4A9-FDCF20827A76}"/>
              </a:ext>
            </a:extLst>
          </p:cNvPr>
          <p:cNvSpPr/>
          <p:nvPr/>
        </p:nvSpPr>
        <p:spPr bwMode="auto">
          <a:xfrm>
            <a:off x="11553825" y="4178044"/>
            <a:ext cx="484632" cy="978408"/>
          </a:xfrm>
          <a:prstGeom prst="downArrow">
            <a:avLst/>
          </a:prstGeom>
          <a:solidFill>
            <a:srgbClr val="C0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3" name="Zástupný symbol pro obsah 3">
            <a:extLst>
              <a:ext uri="{FF2B5EF4-FFF2-40B4-BE49-F238E27FC236}">
                <a16:creationId xmlns:a16="http://schemas.microsoft.com/office/drawing/2014/main" id="{BB24A70B-E4E9-465C-BB91-F640DBC625F0}"/>
              </a:ext>
            </a:extLst>
          </p:cNvPr>
          <p:cNvSpPr txBox="1">
            <a:spLocks/>
          </p:cNvSpPr>
          <p:nvPr/>
        </p:nvSpPr>
        <p:spPr>
          <a:xfrm>
            <a:off x="527901" y="2860124"/>
            <a:ext cx="10943500" cy="1060275"/>
          </a:xfrm>
          <a:prstGeom prst="rect">
            <a:avLst/>
          </a:prstGeom>
          <a:solidFill>
            <a:schemeClr val="accent4">
              <a:lumMod val="20000"/>
              <a:lumOff val="80000"/>
            </a:schemeClr>
          </a:solidFill>
          <a:ln>
            <a:solidFill>
              <a:srgbClr val="0000DC"/>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1800" b="1" dirty="0">
                <a:solidFill>
                  <a:srgbClr val="0000DC"/>
                </a:solidFill>
              </a:rPr>
              <a:t>Možnosti dalšího vývoje nabídky</a:t>
            </a:r>
          </a:p>
          <a:p>
            <a:pPr marL="72000" indent="0">
              <a:lnSpc>
                <a:spcPct val="100000"/>
              </a:lnSpc>
              <a:buNone/>
            </a:pPr>
            <a:r>
              <a:rPr lang="cs-CZ" sz="1800" dirty="0"/>
              <a:t>Navrhovatel: zrušení, odvolání</a:t>
            </a:r>
          </a:p>
          <a:p>
            <a:pPr marL="72000" indent="0">
              <a:lnSpc>
                <a:spcPct val="100000"/>
              </a:lnSpc>
              <a:buNone/>
            </a:pPr>
            <a:r>
              <a:rPr lang="cs-CZ" sz="1800" dirty="0"/>
              <a:t>Adresát: odmítnutí, přijetí (vs. pozdní přijetí, vs. přijetí se změnami či dodatky) </a:t>
            </a:r>
          </a:p>
        </p:txBody>
      </p:sp>
    </p:spTree>
    <p:extLst>
      <p:ext uri="{BB962C8B-B14F-4D97-AF65-F5344CB8AC3E}">
        <p14:creationId xmlns:p14="http://schemas.microsoft.com/office/powerpoint/2010/main" val="24327296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p:cNvSpPr>
            <a:spLocks noGrp="1"/>
          </p:cNvSpPr>
          <p:nvPr>
            <p:ph type="title"/>
          </p:nvPr>
        </p:nvSpPr>
        <p:spPr>
          <a:xfrm>
            <a:off x="720000" y="579608"/>
            <a:ext cx="10753200" cy="451576"/>
          </a:xfrm>
        </p:spPr>
        <p:txBody>
          <a:bodyPr/>
          <a:lstStyle/>
          <a:p>
            <a:r>
              <a:rPr lang="cs-CZ" sz="3200" dirty="0"/>
              <a:t>Účinky nabídky (čl. 15/1)</a:t>
            </a:r>
          </a:p>
        </p:txBody>
      </p:sp>
      <p:sp>
        <p:nvSpPr>
          <p:cNvPr id="5" name="Zástupný symbol pro obsah 4"/>
          <p:cNvSpPr>
            <a:spLocks noGrp="1"/>
          </p:cNvSpPr>
          <p:nvPr>
            <p:ph idx="1"/>
          </p:nvPr>
        </p:nvSpPr>
        <p:spPr>
          <a:xfrm>
            <a:off x="666000" y="1204189"/>
            <a:ext cx="10753200" cy="2022159"/>
          </a:xfrm>
          <a:ln>
            <a:solidFill>
              <a:srgbClr val="0000DC"/>
            </a:solidFill>
          </a:ln>
        </p:spPr>
        <p:txBody>
          <a:bodyPr/>
          <a:lstStyle/>
          <a:p>
            <a:pPr>
              <a:buFont typeface="Wingdings" panose="05000000000000000000" pitchFamily="2" charset="2"/>
              <a:buChar char="Ø"/>
            </a:pPr>
            <a:r>
              <a:rPr lang="cs-CZ" i="1" dirty="0"/>
              <a:t>„Nabídka působí od doby, kdy </a:t>
            </a:r>
            <a:r>
              <a:rPr lang="cs-CZ" b="1" i="1" dirty="0">
                <a:solidFill>
                  <a:srgbClr val="C00000"/>
                </a:solidFill>
              </a:rPr>
              <a:t>dojde</a:t>
            </a:r>
            <a:r>
              <a:rPr lang="cs-CZ" i="1" dirty="0"/>
              <a:t> osobě, které je určena.“ </a:t>
            </a:r>
          </a:p>
          <a:p>
            <a:pPr>
              <a:buFont typeface="Wingdings" panose="05000000000000000000" pitchFamily="2" charset="2"/>
              <a:buChar char="Ø"/>
            </a:pPr>
            <a:r>
              <a:rPr lang="cs-CZ" b="1" dirty="0">
                <a:solidFill>
                  <a:srgbClr val="C00000"/>
                </a:solidFill>
              </a:rPr>
              <a:t>teorie dojití </a:t>
            </a:r>
          </a:p>
          <a:p>
            <a:pPr>
              <a:buFont typeface="Wingdings" panose="05000000000000000000" pitchFamily="2" charset="2"/>
              <a:buChar char="Ø"/>
            </a:pPr>
            <a:r>
              <a:rPr lang="cs-CZ" dirty="0"/>
              <a:t>čl. 15/1 + 24</a:t>
            </a:r>
          </a:p>
          <a:p>
            <a:pPr marL="72000" indent="0">
              <a:buNone/>
            </a:pPr>
            <a:r>
              <a:rPr lang="cs-CZ" dirty="0"/>
              <a:t>	</a:t>
            </a:r>
          </a:p>
        </p:txBody>
      </p:sp>
      <p:sp>
        <p:nvSpPr>
          <p:cNvPr id="6" name="Zástupný symbol pro obsah 4">
            <a:extLst>
              <a:ext uri="{FF2B5EF4-FFF2-40B4-BE49-F238E27FC236}">
                <a16:creationId xmlns:a16="http://schemas.microsoft.com/office/drawing/2014/main" id="{DEE4E58C-0C79-41EF-9D7C-7B5AE83ADEA4}"/>
              </a:ext>
            </a:extLst>
          </p:cNvPr>
          <p:cNvSpPr txBox="1">
            <a:spLocks/>
          </p:cNvSpPr>
          <p:nvPr/>
        </p:nvSpPr>
        <p:spPr>
          <a:xfrm>
            <a:off x="720000" y="4185005"/>
            <a:ext cx="10753200" cy="1641230"/>
          </a:xfrm>
          <a:prstGeom prst="rect">
            <a:avLst/>
          </a:prstGeom>
          <a:ln>
            <a:solidFill>
              <a:schemeClr val="tx2"/>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buFont typeface="Wingdings" panose="05000000000000000000" pitchFamily="2" charset="2"/>
              <a:buChar char="ü"/>
            </a:pPr>
            <a:r>
              <a:rPr lang="cs-CZ" sz="2400" kern="0" dirty="0"/>
              <a:t>musí dojít </a:t>
            </a:r>
            <a:r>
              <a:rPr lang="cs-CZ" sz="2400" b="1" kern="0" dirty="0">
                <a:solidFill>
                  <a:srgbClr val="C00000"/>
                </a:solidFill>
              </a:rPr>
              <a:t>dříve</a:t>
            </a:r>
            <a:r>
              <a:rPr lang="cs-CZ" sz="2400" kern="0" dirty="0"/>
              <a:t> nebo </a:t>
            </a:r>
            <a:r>
              <a:rPr lang="cs-CZ" sz="2400" b="1" kern="0" dirty="0">
                <a:solidFill>
                  <a:srgbClr val="C00000"/>
                </a:solidFill>
              </a:rPr>
              <a:t>současně</a:t>
            </a:r>
            <a:r>
              <a:rPr lang="cs-CZ" sz="2400" kern="0" dirty="0"/>
              <a:t> s nabídkou</a:t>
            </a:r>
          </a:p>
          <a:p>
            <a:pPr>
              <a:buFont typeface="Wingdings" panose="05000000000000000000" pitchFamily="2" charset="2"/>
              <a:buChar char="ü"/>
            </a:pPr>
            <a:r>
              <a:rPr lang="cs-CZ" sz="2400" kern="0" dirty="0"/>
              <a:t>i nabídky, která je neodvolatelná</a:t>
            </a:r>
          </a:p>
          <a:p>
            <a:pPr>
              <a:buFont typeface="Wingdings" panose="05000000000000000000" pitchFamily="2" charset="2"/>
              <a:buChar char="ü"/>
            </a:pPr>
            <a:r>
              <a:rPr lang="cs-CZ" sz="2400" kern="0" dirty="0"/>
              <a:t>právní účinek: </a:t>
            </a:r>
            <a:r>
              <a:rPr lang="cs-CZ" sz="2400" b="1" kern="0" dirty="0">
                <a:solidFill>
                  <a:srgbClr val="C00000"/>
                </a:solidFill>
              </a:rPr>
              <a:t>zánik návrhu</a:t>
            </a:r>
          </a:p>
        </p:txBody>
      </p:sp>
      <p:sp>
        <p:nvSpPr>
          <p:cNvPr id="7" name="Nadpis 3">
            <a:extLst>
              <a:ext uri="{FF2B5EF4-FFF2-40B4-BE49-F238E27FC236}">
                <a16:creationId xmlns:a16="http://schemas.microsoft.com/office/drawing/2014/main" id="{40E293FD-A4F1-4A02-8A5D-8E4446D547FD}"/>
              </a:ext>
            </a:extLst>
          </p:cNvPr>
          <p:cNvSpPr txBox="1">
            <a:spLocks/>
          </p:cNvSpPr>
          <p:nvPr/>
        </p:nvSpPr>
        <p:spPr>
          <a:xfrm>
            <a:off x="719400" y="3557452"/>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sz="3200" dirty="0"/>
              <a:t>Zrušení nabídky = zpětvzetí návrhu (čl. 15/2)</a:t>
            </a:r>
            <a:endParaRPr lang="cs-CZ" sz="3200" kern="0" dirty="0"/>
          </a:p>
        </p:txBody>
      </p:sp>
    </p:spTree>
    <p:extLst>
      <p:ext uri="{BB962C8B-B14F-4D97-AF65-F5344CB8AC3E}">
        <p14:creationId xmlns:p14="http://schemas.microsoft.com/office/powerpoint/2010/main" val="551548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p:cNvSpPr>
            <a:spLocks noGrp="1"/>
          </p:cNvSpPr>
          <p:nvPr>
            <p:ph type="title"/>
          </p:nvPr>
        </p:nvSpPr>
        <p:spPr/>
        <p:txBody>
          <a:bodyPr/>
          <a:lstStyle/>
          <a:p>
            <a:r>
              <a:rPr lang="cs-CZ" sz="3200" dirty="0"/>
              <a:t>Odvolání nabídky (čl. 16)</a:t>
            </a:r>
          </a:p>
        </p:txBody>
      </p:sp>
      <p:sp>
        <p:nvSpPr>
          <p:cNvPr id="5" name="Zástupný symbol pro obsah 4"/>
          <p:cNvSpPr>
            <a:spLocks noGrp="1"/>
          </p:cNvSpPr>
          <p:nvPr>
            <p:ph idx="1"/>
          </p:nvPr>
        </p:nvSpPr>
        <p:spPr>
          <a:xfrm>
            <a:off x="720000" y="1336431"/>
            <a:ext cx="10753200" cy="4891569"/>
          </a:xfrm>
          <a:ln>
            <a:solidFill>
              <a:srgbClr val="0000DC"/>
            </a:solidFill>
          </a:ln>
        </p:spPr>
        <p:txBody>
          <a:bodyPr/>
          <a:lstStyle/>
          <a:p>
            <a:pPr>
              <a:buFont typeface="Wingdings" panose="05000000000000000000" pitchFamily="2" charset="2"/>
              <a:buChar char="Ø"/>
            </a:pPr>
            <a:r>
              <a:rPr lang="cs-CZ" sz="2400" dirty="0"/>
              <a:t>nabídka již došla adresátovi, ale ten ještě </a:t>
            </a:r>
            <a:r>
              <a:rPr lang="cs-CZ" sz="2400" b="1" dirty="0">
                <a:solidFill>
                  <a:srgbClr val="C00000"/>
                </a:solidFill>
              </a:rPr>
              <a:t>neodeslal </a:t>
            </a:r>
            <a:r>
              <a:rPr lang="cs-CZ" sz="2400" dirty="0"/>
              <a:t>přijetí </a:t>
            </a:r>
          </a:p>
          <a:p>
            <a:pPr>
              <a:buFont typeface="Wingdings" panose="05000000000000000000" pitchFamily="2" charset="2"/>
              <a:buChar char="Ø"/>
            </a:pPr>
            <a:r>
              <a:rPr lang="cs-CZ" sz="2400" dirty="0"/>
              <a:t>tu, která je odvolatelná</a:t>
            </a:r>
          </a:p>
          <a:p>
            <a:pPr>
              <a:buFont typeface="Wingdings" panose="05000000000000000000" pitchFamily="2" charset="2"/>
              <a:buChar char="Ø"/>
            </a:pPr>
            <a:r>
              <a:rPr lang="cs-CZ" sz="2400" b="1" dirty="0">
                <a:solidFill>
                  <a:srgbClr val="C00000"/>
                </a:solidFill>
              </a:rPr>
              <a:t>neodvolatelnost</a:t>
            </a:r>
            <a:r>
              <a:rPr lang="cs-CZ" sz="2400" dirty="0">
                <a:solidFill>
                  <a:srgbClr val="C00000"/>
                </a:solidFill>
              </a:rPr>
              <a:t>: </a:t>
            </a:r>
          </a:p>
          <a:p>
            <a:pPr marL="529200" indent="-457200">
              <a:buAutoNum type="alphaLcParenR"/>
            </a:pPr>
            <a:r>
              <a:rPr lang="cs-CZ" sz="2400" dirty="0"/>
              <a:t>vyplývá, že je neodvolatelná (stanovení určité lhůty pro přijetí či jiným způsobem) 								                        </a:t>
            </a:r>
            <a:r>
              <a:rPr lang="cs-CZ" sz="2400" i="1" dirty="0"/>
              <a:t>„Návrhem se cítíme vázáni do 5. října 2022.“; „Nabídka je neodvolatelná až do 13. října 2022.“; „</a:t>
            </a:r>
            <a:r>
              <a:rPr lang="cs-CZ" sz="2400" i="1" dirty="0" err="1"/>
              <a:t>firm</a:t>
            </a:r>
            <a:r>
              <a:rPr lang="cs-CZ" sz="2400" i="1" dirty="0"/>
              <a:t> </a:t>
            </a:r>
            <a:r>
              <a:rPr lang="cs-CZ" sz="2400" i="1" dirty="0" err="1"/>
              <a:t>offer</a:t>
            </a:r>
            <a:r>
              <a:rPr lang="cs-CZ" sz="2400" i="1" dirty="0"/>
              <a:t>“ </a:t>
            </a:r>
          </a:p>
          <a:p>
            <a:pPr marL="529200" indent="-457200">
              <a:buAutoNum type="alphaLcParenR"/>
            </a:pPr>
            <a:r>
              <a:rPr lang="cs-CZ" sz="2400" dirty="0"/>
              <a:t>adresát důvodně spoléhal na neodvolatelnost, jednal podle toho</a:t>
            </a:r>
          </a:p>
          <a:p>
            <a:pPr>
              <a:buFont typeface="Wingdings" panose="05000000000000000000" pitchFamily="2" charset="2"/>
              <a:buChar char="Ø"/>
            </a:pPr>
            <a:r>
              <a:rPr lang="cs-CZ" sz="2400" dirty="0"/>
              <a:t>právní účinek: </a:t>
            </a:r>
            <a:r>
              <a:rPr lang="cs-CZ" sz="2400" b="1" dirty="0">
                <a:solidFill>
                  <a:srgbClr val="C00000"/>
                </a:solidFill>
              </a:rPr>
              <a:t>zánik návrhu</a:t>
            </a:r>
          </a:p>
          <a:p>
            <a:endParaRPr lang="cs-CZ" dirty="0"/>
          </a:p>
        </p:txBody>
      </p:sp>
    </p:spTree>
    <p:extLst>
      <p:ext uri="{BB962C8B-B14F-4D97-AF65-F5344CB8AC3E}">
        <p14:creationId xmlns:p14="http://schemas.microsoft.com/office/powerpoint/2010/main" val="40436424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p:cNvSpPr>
            <a:spLocks noGrp="1"/>
          </p:cNvSpPr>
          <p:nvPr>
            <p:ph type="title"/>
          </p:nvPr>
        </p:nvSpPr>
        <p:spPr/>
        <p:txBody>
          <a:bodyPr/>
          <a:lstStyle/>
          <a:p>
            <a:r>
              <a:rPr lang="cs-CZ" sz="3200" dirty="0"/>
              <a:t>Odmítnutí nabídky (čl. 17)</a:t>
            </a:r>
          </a:p>
        </p:txBody>
      </p:sp>
      <p:sp>
        <p:nvSpPr>
          <p:cNvPr id="5" name="Zástupný symbol pro obsah 4"/>
          <p:cNvSpPr>
            <a:spLocks noGrp="1"/>
          </p:cNvSpPr>
          <p:nvPr>
            <p:ph idx="1"/>
          </p:nvPr>
        </p:nvSpPr>
        <p:spPr>
          <a:xfrm>
            <a:off x="720000" y="1346662"/>
            <a:ext cx="10753200" cy="2615738"/>
          </a:xfrm>
          <a:ln>
            <a:solidFill>
              <a:srgbClr val="0000DC"/>
            </a:solidFill>
          </a:ln>
        </p:spPr>
        <p:txBody>
          <a:bodyPr/>
          <a:lstStyle/>
          <a:p>
            <a:pPr>
              <a:buFont typeface="Wingdings" panose="05000000000000000000" pitchFamily="2" charset="2"/>
              <a:buChar char="Ø"/>
            </a:pPr>
            <a:r>
              <a:rPr lang="cs-CZ" dirty="0"/>
              <a:t>projev vůle adresáta</a:t>
            </a:r>
          </a:p>
          <a:p>
            <a:pPr>
              <a:buFont typeface="Wingdings" panose="05000000000000000000" pitchFamily="2" charset="2"/>
              <a:buChar char="Ø"/>
            </a:pPr>
            <a:r>
              <a:rPr lang="cs-CZ" dirty="0"/>
              <a:t>okamžikem, kdy odmítnutí </a:t>
            </a:r>
            <a:r>
              <a:rPr lang="cs-CZ" b="1" dirty="0">
                <a:solidFill>
                  <a:srgbClr val="C00000"/>
                </a:solidFill>
              </a:rPr>
              <a:t>dojde </a:t>
            </a:r>
            <a:r>
              <a:rPr lang="cs-CZ" dirty="0"/>
              <a:t>navrhovateli (nikoliv odesláním)</a:t>
            </a:r>
          </a:p>
          <a:p>
            <a:pPr>
              <a:buFont typeface="Wingdings" panose="05000000000000000000" pitchFamily="2" charset="2"/>
              <a:buChar char="Ø"/>
            </a:pPr>
            <a:r>
              <a:rPr lang="cs-CZ" dirty="0"/>
              <a:t>lze i neodvolatelnou nabídku</a:t>
            </a:r>
          </a:p>
          <a:p>
            <a:pPr>
              <a:buFont typeface="Wingdings" panose="05000000000000000000" pitchFamily="2" charset="2"/>
              <a:buChar char="Ø"/>
            </a:pPr>
            <a:r>
              <a:rPr lang="cs-CZ" dirty="0"/>
              <a:t>nelze následně přijmout nabídku </a:t>
            </a:r>
          </a:p>
        </p:txBody>
      </p:sp>
    </p:spTree>
    <p:extLst>
      <p:ext uri="{BB962C8B-B14F-4D97-AF65-F5344CB8AC3E}">
        <p14:creationId xmlns:p14="http://schemas.microsoft.com/office/powerpoint/2010/main" val="949081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graphicFrame>
        <p:nvGraphicFramePr>
          <p:cNvPr id="11" name="Diagram 10"/>
          <p:cNvGraphicFramePr/>
          <p:nvPr/>
        </p:nvGraphicFramePr>
        <p:xfrm>
          <a:off x="1932247" y="40378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3627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49</a:t>
            </a:fld>
            <a:endParaRPr lang="cs-CZ" altLang="cs-CZ" dirty="0"/>
          </a:p>
        </p:txBody>
      </p:sp>
      <p:sp>
        <p:nvSpPr>
          <p:cNvPr id="4" name="Nadpis 3"/>
          <p:cNvSpPr>
            <a:spLocks noGrp="1"/>
          </p:cNvSpPr>
          <p:nvPr>
            <p:ph type="title"/>
          </p:nvPr>
        </p:nvSpPr>
        <p:spPr/>
        <p:txBody>
          <a:bodyPr/>
          <a:lstStyle/>
          <a:p>
            <a:r>
              <a:rPr lang="cs-CZ" sz="3200" dirty="0"/>
              <a:t>Přijetí nabídky (čl. 18) </a:t>
            </a:r>
          </a:p>
        </p:txBody>
      </p:sp>
      <p:sp>
        <p:nvSpPr>
          <p:cNvPr id="5" name="Zástupný symbol pro obsah 4"/>
          <p:cNvSpPr>
            <a:spLocks noGrp="1"/>
          </p:cNvSpPr>
          <p:nvPr>
            <p:ph idx="1"/>
          </p:nvPr>
        </p:nvSpPr>
        <p:spPr>
          <a:xfrm>
            <a:off x="720000" y="1438102"/>
            <a:ext cx="10753200" cy="4393898"/>
          </a:xfrm>
          <a:ln>
            <a:solidFill>
              <a:srgbClr val="0000DC"/>
            </a:solidFill>
          </a:ln>
        </p:spPr>
        <p:txBody>
          <a:bodyPr/>
          <a:lstStyle/>
          <a:p>
            <a:pPr>
              <a:buFont typeface="Wingdings" panose="05000000000000000000" pitchFamily="2" charset="2"/>
              <a:buChar char="ü"/>
            </a:pPr>
            <a:r>
              <a:rPr lang="cs-CZ" sz="2400" dirty="0"/>
              <a:t>projev vůle adresáta </a:t>
            </a:r>
          </a:p>
          <a:p>
            <a:pPr marL="586350" indent="-514350">
              <a:buFont typeface="+mj-lt"/>
              <a:buAutoNum type="arabicPeriod"/>
            </a:pPr>
            <a:r>
              <a:rPr lang="cs-CZ" sz="2400" b="1" dirty="0">
                <a:solidFill>
                  <a:srgbClr val="C00000"/>
                </a:solidFill>
              </a:rPr>
              <a:t>prohlášení</a:t>
            </a:r>
            <a:r>
              <a:rPr lang="cs-CZ" sz="2400" b="1" dirty="0">
                <a:solidFill>
                  <a:srgbClr val="0000DC"/>
                </a:solidFill>
              </a:rPr>
              <a:t> </a:t>
            </a:r>
            <a:r>
              <a:rPr lang="cs-CZ" sz="2400" dirty="0"/>
              <a:t>(výslovné přijetí) </a:t>
            </a:r>
          </a:p>
          <a:p>
            <a:pPr marL="586350" indent="-514350">
              <a:buFont typeface="+mj-lt"/>
              <a:buAutoNum type="arabicPeriod"/>
            </a:pPr>
            <a:r>
              <a:rPr lang="cs-CZ" sz="2400" b="1" dirty="0">
                <a:solidFill>
                  <a:srgbClr val="C00000"/>
                </a:solidFill>
              </a:rPr>
              <a:t>jednání naznačující souhlas </a:t>
            </a:r>
            <a:r>
              <a:rPr lang="cs-CZ" sz="2400" dirty="0"/>
              <a:t>(konkludentní přijetí za daných podmínek)  – odeslání zboží (čl. 18/3), zaplacení kupní ceny (čl. 18/3), zpracování zboží, otevření akreditivu, zahájení výroby, zaslání účtu</a:t>
            </a:r>
          </a:p>
          <a:p>
            <a:pPr>
              <a:buFont typeface="Wingdings" panose="05000000000000000000" pitchFamily="2" charset="2"/>
              <a:buChar char="ü"/>
            </a:pPr>
            <a:r>
              <a:rPr lang="cs-CZ" sz="2400" dirty="0"/>
              <a:t>NELZE mlčky, nečinností, ALE – předcházející dohoda, praxe mezi stranami, zvyklosti – pak i mlčením</a:t>
            </a:r>
          </a:p>
          <a:p>
            <a:pPr>
              <a:buFont typeface="Wingdings" panose="05000000000000000000" pitchFamily="2" charset="2"/>
              <a:buChar char="ü"/>
            </a:pPr>
            <a:r>
              <a:rPr lang="cs-CZ" sz="2400" b="1" dirty="0">
                <a:solidFill>
                  <a:srgbClr val="C00000"/>
                </a:solidFill>
              </a:rPr>
              <a:t>ústní </a:t>
            </a:r>
            <a:r>
              <a:rPr lang="cs-CZ" sz="2400" dirty="0"/>
              <a:t>nabídka – musí být přijata </a:t>
            </a:r>
            <a:r>
              <a:rPr lang="cs-CZ" sz="2400" b="1" dirty="0">
                <a:solidFill>
                  <a:srgbClr val="C00000"/>
                </a:solidFill>
              </a:rPr>
              <a:t>ihned </a:t>
            </a:r>
          </a:p>
        </p:txBody>
      </p:sp>
    </p:spTree>
    <p:extLst>
      <p:ext uri="{BB962C8B-B14F-4D97-AF65-F5344CB8AC3E}">
        <p14:creationId xmlns:p14="http://schemas.microsoft.com/office/powerpoint/2010/main" val="1366849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Mgr. Malachta, KMEP</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a:t>
            </a:fld>
            <a:endParaRPr lang="cs-CZ" altLang="cs-CZ" dirty="0"/>
          </a:p>
        </p:txBody>
      </p:sp>
      <p:sp>
        <p:nvSpPr>
          <p:cNvPr id="5" name="Nadpis 4"/>
          <p:cNvSpPr>
            <a:spLocks noGrp="1"/>
          </p:cNvSpPr>
          <p:nvPr>
            <p:ph type="title"/>
          </p:nvPr>
        </p:nvSpPr>
        <p:spPr/>
        <p:txBody>
          <a:bodyPr/>
          <a:lstStyle/>
          <a:p>
            <a:pPr algn="ctr"/>
            <a:r>
              <a:rPr lang="cs-CZ" dirty="0"/>
              <a:t>Právní režim mezinárodní kupní smlouvy</a:t>
            </a:r>
          </a:p>
        </p:txBody>
      </p:sp>
      <p:sp>
        <p:nvSpPr>
          <p:cNvPr id="4" name="Zástupný symbol pro obsah 3"/>
          <p:cNvSpPr>
            <a:spLocks noGrp="1"/>
          </p:cNvSpPr>
          <p:nvPr>
            <p:ph idx="1"/>
          </p:nvPr>
        </p:nvSpPr>
        <p:spPr>
          <a:xfrm>
            <a:off x="720000" y="1692002"/>
            <a:ext cx="10753200" cy="4445998"/>
          </a:xfr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pPr marL="72000" indent="0" algn="ctr">
              <a:buNone/>
            </a:pPr>
            <a:r>
              <a:rPr lang="cs-CZ" dirty="0">
                <a:ln w="0"/>
                <a:solidFill>
                  <a:schemeClr val="tx1"/>
                </a:solidFill>
                <a:effectLst>
                  <a:outerShdw blurRad="38100" dist="19050" dir="2700000" algn="tl" rotWithShape="0">
                    <a:schemeClr val="dk1">
                      <a:alpha val="40000"/>
                    </a:schemeClr>
                  </a:outerShdw>
                </a:effectLst>
              </a:rPr>
              <a:t>Praxe stran </a:t>
            </a:r>
          </a:p>
          <a:p>
            <a:pPr marL="72000" indent="0" algn="ctr">
              <a:buNone/>
            </a:pPr>
            <a:r>
              <a:rPr lang="cs-CZ" dirty="0">
                <a:ln w="0"/>
                <a:solidFill>
                  <a:schemeClr val="tx1"/>
                </a:solidFill>
                <a:effectLst>
                  <a:outerShdw blurRad="38100" dist="19050" dir="2700000" algn="tl" rotWithShape="0">
                    <a:schemeClr val="dk1">
                      <a:alpha val="40000"/>
                    </a:schemeClr>
                  </a:outerShdw>
                </a:effectLst>
              </a:rPr>
              <a:t>Kupní smlouva (+ včleněné obchodní podmínky) </a:t>
            </a:r>
          </a:p>
          <a:p>
            <a:pPr marL="72000" indent="0" algn="ctr">
              <a:buNone/>
            </a:pPr>
            <a:r>
              <a:rPr lang="cs-CZ" dirty="0">
                <a:ln w="0"/>
                <a:solidFill>
                  <a:schemeClr val="tx1"/>
                </a:solidFill>
                <a:effectLst>
                  <a:outerShdw blurRad="38100" dist="19050" dir="2700000" algn="tl" rotWithShape="0">
                    <a:schemeClr val="dk1">
                      <a:alpha val="40000"/>
                    </a:schemeClr>
                  </a:outerShdw>
                </a:effectLst>
              </a:rPr>
              <a:t>Obchodní zvyklosti</a:t>
            </a:r>
          </a:p>
          <a:p>
            <a:pPr marL="72000" indent="0" algn="ctr">
              <a:buNone/>
            </a:pPr>
            <a:r>
              <a:rPr lang="cs-CZ" dirty="0">
                <a:ln w="0"/>
                <a:solidFill>
                  <a:schemeClr val="tx1"/>
                </a:solidFill>
                <a:effectLst>
                  <a:outerShdw blurRad="38100" dist="19050" dir="2700000" algn="tl" rotWithShape="0">
                    <a:schemeClr val="dk1">
                      <a:alpha val="40000"/>
                    </a:schemeClr>
                  </a:outerShdw>
                </a:effectLst>
              </a:rPr>
              <a:t>CISG </a:t>
            </a:r>
          </a:p>
          <a:p>
            <a:pPr marL="72000" indent="0" algn="ctr">
              <a:buNone/>
            </a:pPr>
            <a:r>
              <a:rPr lang="cs-CZ" sz="1800" dirty="0"/>
              <a:t>pro mezery kolizní normy</a:t>
            </a:r>
          </a:p>
          <a:p>
            <a:pPr marL="72000" indent="0" algn="ctr">
              <a:buNone/>
            </a:pPr>
            <a:endParaRPr lang="cs-CZ" b="1" dirty="0"/>
          </a:p>
          <a:p>
            <a:pPr marL="72000" indent="0" algn="ctr">
              <a:buNone/>
            </a:pPr>
            <a:r>
              <a:rPr lang="cs-CZ" b="1" dirty="0"/>
              <a:t>Právní zásady </a:t>
            </a:r>
            <a:r>
              <a:rPr lang="cs-CZ" dirty="0"/>
              <a:t>– rámec pro vše / slouží pro výklad</a:t>
            </a:r>
          </a:p>
        </p:txBody>
      </p:sp>
      <p:cxnSp>
        <p:nvCxnSpPr>
          <p:cNvPr id="10" name="Pravoúhlá spojnice 9"/>
          <p:cNvCxnSpPr/>
          <p:nvPr/>
        </p:nvCxnSpPr>
        <p:spPr bwMode="auto">
          <a:xfrm>
            <a:off x="5944199" y="2846775"/>
            <a:ext cx="304802" cy="295563"/>
          </a:xfrm>
          <a:prstGeom prst="bentConnector3">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18" name="Pravoúhlá spojnice 17"/>
          <p:cNvCxnSpPr/>
          <p:nvPr/>
        </p:nvCxnSpPr>
        <p:spPr bwMode="auto">
          <a:xfrm>
            <a:off x="5944199" y="2205431"/>
            <a:ext cx="304802" cy="295563"/>
          </a:xfrm>
          <a:prstGeom prst="bentConnector3">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19" name="Pravoúhlá spojnice 18"/>
          <p:cNvCxnSpPr/>
          <p:nvPr/>
        </p:nvCxnSpPr>
        <p:spPr bwMode="auto">
          <a:xfrm>
            <a:off x="5967296" y="4121603"/>
            <a:ext cx="304802" cy="295563"/>
          </a:xfrm>
          <a:prstGeom prst="bentConnector3">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pic>
        <p:nvPicPr>
          <p:cNvPr id="9" name="Obrázek 8">
            <a:extLst>
              <a:ext uri="{FF2B5EF4-FFF2-40B4-BE49-F238E27FC236}">
                <a16:creationId xmlns:a16="http://schemas.microsoft.com/office/drawing/2014/main" id="{9301D68E-712B-4A2D-95B7-4E2ED202C32C}"/>
              </a:ext>
            </a:extLst>
          </p:cNvPr>
          <p:cNvPicPr>
            <a:picLocks noChangeAspect="1"/>
          </p:cNvPicPr>
          <p:nvPr/>
        </p:nvPicPr>
        <p:blipFill>
          <a:blip r:embed="rId2"/>
          <a:stretch>
            <a:fillRect/>
          </a:stretch>
        </p:blipFill>
        <p:spPr>
          <a:xfrm>
            <a:off x="9271961" y="3001592"/>
            <a:ext cx="1935999" cy="1935999"/>
          </a:xfrm>
          <a:prstGeom prst="rect">
            <a:avLst/>
          </a:prstGeom>
        </p:spPr>
      </p:pic>
      <p:pic>
        <p:nvPicPr>
          <p:cNvPr id="11" name="Obrázek 10">
            <a:extLst>
              <a:ext uri="{FF2B5EF4-FFF2-40B4-BE49-F238E27FC236}">
                <a16:creationId xmlns:a16="http://schemas.microsoft.com/office/drawing/2014/main" id="{DC445FE9-74AB-4EC0-ADF2-C780E2D6E18C}"/>
              </a:ext>
            </a:extLst>
          </p:cNvPr>
          <p:cNvPicPr>
            <a:picLocks noChangeAspect="1"/>
          </p:cNvPicPr>
          <p:nvPr/>
        </p:nvPicPr>
        <p:blipFill>
          <a:blip r:embed="rId2"/>
          <a:stretch>
            <a:fillRect/>
          </a:stretch>
        </p:blipFill>
        <p:spPr>
          <a:xfrm>
            <a:off x="1008337" y="3001592"/>
            <a:ext cx="1935999" cy="1935999"/>
          </a:xfrm>
          <a:prstGeom prst="rect">
            <a:avLst/>
          </a:prstGeom>
        </p:spPr>
      </p:pic>
      <p:cxnSp>
        <p:nvCxnSpPr>
          <p:cNvPr id="17" name="Pravoúhlá spojnice 9">
            <a:extLst>
              <a:ext uri="{FF2B5EF4-FFF2-40B4-BE49-F238E27FC236}">
                <a16:creationId xmlns:a16="http://schemas.microsoft.com/office/drawing/2014/main" id="{70EC8CBB-7EBB-4FA3-B7CB-CD06085DFCB2}"/>
              </a:ext>
            </a:extLst>
          </p:cNvPr>
          <p:cNvCxnSpPr/>
          <p:nvPr/>
        </p:nvCxnSpPr>
        <p:spPr bwMode="auto">
          <a:xfrm>
            <a:off x="5997618" y="3491937"/>
            <a:ext cx="304802" cy="295563"/>
          </a:xfrm>
          <a:prstGeom prst="bentConnector3">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9122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4" name="Nadpis 3"/>
          <p:cNvSpPr>
            <a:spLocks noGrp="1"/>
          </p:cNvSpPr>
          <p:nvPr>
            <p:ph type="title"/>
          </p:nvPr>
        </p:nvSpPr>
        <p:spPr/>
        <p:txBody>
          <a:bodyPr/>
          <a:lstStyle/>
          <a:p>
            <a:r>
              <a:rPr lang="cs-CZ" sz="2800" dirty="0"/>
              <a:t>Doba vázanosti návrhem</a:t>
            </a:r>
          </a:p>
        </p:txBody>
      </p:sp>
      <p:sp>
        <p:nvSpPr>
          <p:cNvPr id="6" name="Zástupný symbol pro obsah 5"/>
          <p:cNvSpPr>
            <a:spLocks noGrp="1"/>
          </p:cNvSpPr>
          <p:nvPr>
            <p:ph idx="1"/>
          </p:nvPr>
        </p:nvSpPr>
        <p:spPr>
          <a:xfrm>
            <a:off x="720000" y="1692003"/>
            <a:ext cx="10753200" cy="2296524"/>
          </a:xfrm>
          <a:ln>
            <a:solidFill>
              <a:srgbClr val="0000DC"/>
            </a:solidFill>
          </a:ln>
        </p:spPr>
        <p:txBody>
          <a:bodyPr/>
          <a:lstStyle/>
          <a:p>
            <a:pPr>
              <a:buFont typeface="Wingdings" panose="05000000000000000000" pitchFamily="2" charset="2"/>
              <a:buChar char="ü"/>
            </a:pPr>
            <a:r>
              <a:rPr lang="cs-CZ" sz="2400" dirty="0"/>
              <a:t>přijetí nabídky – účinné </a:t>
            </a:r>
            <a:r>
              <a:rPr lang="cs-CZ" sz="2400" dirty="0">
                <a:solidFill>
                  <a:srgbClr val="C00000"/>
                </a:solidFill>
              </a:rPr>
              <a:t>dojitím </a:t>
            </a:r>
            <a:r>
              <a:rPr lang="cs-CZ" sz="2400" dirty="0"/>
              <a:t>navrhovateli			</a:t>
            </a:r>
          </a:p>
          <a:p>
            <a:pPr>
              <a:buFont typeface="Wingdings" panose="05000000000000000000" pitchFamily="2" charset="2"/>
              <a:buChar char="Ø"/>
            </a:pPr>
            <a:r>
              <a:rPr lang="cs-CZ" sz="2400" b="1" dirty="0">
                <a:solidFill>
                  <a:srgbClr val="C00000"/>
                </a:solidFill>
              </a:rPr>
              <a:t>do doby</a:t>
            </a:r>
            <a:r>
              <a:rPr lang="cs-CZ" sz="2400" dirty="0"/>
              <a:t>, kterou navrhovatel </a:t>
            </a:r>
            <a:r>
              <a:rPr lang="cs-CZ" sz="2400" b="1" dirty="0">
                <a:solidFill>
                  <a:srgbClr val="C00000"/>
                </a:solidFill>
              </a:rPr>
              <a:t>určil</a:t>
            </a:r>
            <a:r>
              <a:rPr lang="cs-CZ" sz="2400" dirty="0"/>
              <a:t> v návrhu</a:t>
            </a:r>
          </a:p>
          <a:p>
            <a:pPr>
              <a:buFont typeface="Wingdings" panose="05000000000000000000" pitchFamily="2" charset="2"/>
              <a:buChar char="Ø"/>
            </a:pPr>
            <a:r>
              <a:rPr lang="cs-CZ" sz="2400" dirty="0"/>
              <a:t>není-li určena – </a:t>
            </a:r>
            <a:r>
              <a:rPr lang="cs-CZ" sz="2400" b="1" dirty="0">
                <a:solidFill>
                  <a:srgbClr val="C00000"/>
                </a:solidFill>
              </a:rPr>
              <a:t>rozumná doba </a:t>
            </a:r>
            <a:r>
              <a:rPr lang="cs-CZ" sz="2400" dirty="0"/>
              <a:t>– okolnosti případu</a:t>
            </a:r>
          </a:p>
          <a:p>
            <a:pPr>
              <a:buFont typeface="Wingdings" panose="05000000000000000000" pitchFamily="2" charset="2"/>
              <a:buChar char="Ø"/>
            </a:pPr>
            <a:r>
              <a:rPr lang="cs-CZ" sz="2400" b="1" dirty="0">
                <a:solidFill>
                  <a:srgbClr val="C00000"/>
                </a:solidFill>
              </a:rPr>
              <a:t>ústní</a:t>
            </a:r>
            <a:r>
              <a:rPr lang="cs-CZ" sz="2400" dirty="0"/>
              <a:t> nabídka – musí být přijata </a:t>
            </a:r>
            <a:r>
              <a:rPr lang="cs-CZ" sz="2400" b="1" dirty="0">
                <a:solidFill>
                  <a:srgbClr val="C00000"/>
                </a:solidFill>
              </a:rPr>
              <a:t>ihned</a:t>
            </a:r>
          </a:p>
        </p:txBody>
      </p:sp>
    </p:spTree>
    <p:extLst>
      <p:ext uri="{BB962C8B-B14F-4D97-AF65-F5344CB8AC3E}">
        <p14:creationId xmlns:p14="http://schemas.microsoft.com/office/powerpoint/2010/main" val="20812336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Nadpis 3"/>
          <p:cNvSpPr>
            <a:spLocks noGrp="1"/>
          </p:cNvSpPr>
          <p:nvPr>
            <p:ph type="title"/>
          </p:nvPr>
        </p:nvSpPr>
        <p:spPr/>
        <p:txBody>
          <a:bodyPr/>
          <a:lstStyle/>
          <a:p>
            <a:r>
              <a:rPr lang="cs-CZ" sz="3600" dirty="0"/>
              <a:t>Vznik smlouvy čl. 23</a:t>
            </a:r>
          </a:p>
        </p:txBody>
      </p:sp>
      <p:sp>
        <p:nvSpPr>
          <p:cNvPr id="5" name="Zástupný symbol pro obsah 4"/>
          <p:cNvSpPr>
            <a:spLocks noGrp="1"/>
          </p:cNvSpPr>
          <p:nvPr>
            <p:ph idx="1"/>
          </p:nvPr>
        </p:nvSpPr>
        <p:spPr>
          <a:xfrm>
            <a:off x="720000" y="1692002"/>
            <a:ext cx="10753200" cy="2096227"/>
          </a:xfrm>
          <a:ln>
            <a:solidFill>
              <a:srgbClr val="0000DC"/>
            </a:solidFill>
          </a:ln>
        </p:spPr>
        <p:txBody>
          <a:bodyPr/>
          <a:lstStyle/>
          <a:p>
            <a:pPr>
              <a:buFont typeface="Wingdings" panose="05000000000000000000" pitchFamily="2" charset="2"/>
              <a:buChar char="Ø"/>
            </a:pPr>
            <a:r>
              <a:rPr lang="cs-CZ" dirty="0"/>
              <a:t>smlouva – </a:t>
            </a:r>
            <a:r>
              <a:rPr lang="cs-CZ" b="1" dirty="0">
                <a:solidFill>
                  <a:srgbClr val="C00000"/>
                </a:solidFill>
              </a:rPr>
              <a:t>uzavřena okamžikem, kdy se přijetí návrhu stane účinným </a:t>
            </a:r>
          </a:p>
          <a:p>
            <a:pPr>
              <a:buFont typeface="Wingdings" panose="05000000000000000000" pitchFamily="2" charset="2"/>
              <a:buChar char="Ø"/>
            </a:pPr>
            <a:r>
              <a:rPr lang="cs-CZ" dirty="0"/>
              <a:t>viz </a:t>
            </a:r>
            <a:r>
              <a:rPr lang="cs-CZ" dirty="0">
                <a:solidFill>
                  <a:srgbClr val="C00000"/>
                </a:solidFill>
              </a:rPr>
              <a:t>čl. 18/2 </a:t>
            </a:r>
            <a:r>
              <a:rPr lang="cs-CZ" dirty="0"/>
              <a:t>– okamžik, kdy vyjádření souhlasu dojde navrhovateli</a:t>
            </a:r>
          </a:p>
        </p:txBody>
      </p:sp>
    </p:spTree>
    <p:extLst>
      <p:ext uri="{BB962C8B-B14F-4D97-AF65-F5344CB8AC3E}">
        <p14:creationId xmlns:p14="http://schemas.microsoft.com/office/powerpoint/2010/main" val="12431228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p:cNvSpPr>
            <a:spLocks noGrp="1"/>
          </p:cNvSpPr>
          <p:nvPr>
            <p:ph type="title"/>
          </p:nvPr>
        </p:nvSpPr>
        <p:spPr/>
        <p:txBody>
          <a:bodyPr/>
          <a:lstStyle/>
          <a:p>
            <a:r>
              <a:rPr lang="cs-CZ" sz="3200" dirty="0"/>
              <a:t>Pozdní přijetí čl. 21</a:t>
            </a:r>
          </a:p>
        </p:txBody>
      </p:sp>
      <p:sp>
        <p:nvSpPr>
          <p:cNvPr id="5" name="Zástupný symbol pro obsah 4"/>
          <p:cNvSpPr>
            <a:spLocks noGrp="1"/>
          </p:cNvSpPr>
          <p:nvPr>
            <p:ph idx="1"/>
          </p:nvPr>
        </p:nvSpPr>
        <p:spPr>
          <a:xfrm>
            <a:off x="666000" y="1550305"/>
            <a:ext cx="10753200" cy="3973802"/>
          </a:xfrm>
          <a:ln>
            <a:solidFill>
              <a:srgbClr val="0000DC"/>
            </a:solidFill>
          </a:ln>
        </p:spPr>
        <p:txBody>
          <a:bodyPr/>
          <a:lstStyle/>
          <a:p>
            <a:pPr>
              <a:buFont typeface="Wingdings" panose="05000000000000000000" pitchFamily="2" charset="2"/>
              <a:buChar char="Ø"/>
            </a:pPr>
            <a:r>
              <a:rPr lang="cs-CZ" sz="2400" dirty="0"/>
              <a:t>obecně: přijetí nabídky – včasné</a:t>
            </a:r>
          </a:p>
          <a:p>
            <a:pPr>
              <a:buFont typeface="Wingdings" panose="05000000000000000000" pitchFamily="2" charset="2"/>
              <a:buChar char="Ø"/>
            </a:pPr>
            <a:r>
              <a:rPr lang="cs-CZ" sz="2400" dirty="0"/>
              <a:t>sporné: účinky včasného přijetí, nebo protinávrh? </a:t>
            </a:r>
          </a:p>
          <a:p>
            <a:pPr>
              <a:buFont typeface="Wingdings" panose="05000000000000000000" pitchFamily="2" charset="2"/>
              <a:buChar char="Ø"/>
            </a:pPr>
            <a:r>
              <a:rPr lang="cs-CZ" sz="2400" b="1" dirty="0">
                <a:solidFill>
                  <a:srgbClr val="C00000"/>
                </a:solidFill>
              </a:rPr>
              <a:t>čl. 21/1 </a:t>
            </a:r>
            <a:r>
              <a:rPr lang="cs-CZ" sz="2400" dirty="0"/>
              <a:t>– navrhovatel vyrozumí adresáta, že pozdní přijetí má účinky přijetí (ústně, odešle zprávu bezodkladně)</a:t>
            </a:r>
          </a:p>
          <a:p>
            <a:pPr>
              <a:buFont typeface="Wingdings" panose="05000000000000000000" pitchFamily="2" charset="2"/>
              <a:buChar char="Ø"/>
            </a:pPr>
            <a:r>
              <a:rPr lang="cs-CZ" sz="2400" b="1" dirty="0">
                <a:solidFill>
                  <a:srgbClr val="C00000"/>
                </a:solidFill>
              </a:rPr>
              <a:t>čl. 21/2 </a:t>
            </a:r>
            <a:r>
              <a:rPr lang="cs-CZ" sz="2400" dirty="0"/>
              <a:t>– „opožděná komunikace“ – přijetí odesláno včas, zpožděno v důsledku přepravy (př. </a:t>
            </a:r>
            <a:r>
              <a:rPr lang="cs-CZ" sz="2400" dirty="0" err="1"/>
              <a:t>blackout</a:t>
            </a:r>
            <a:r>
              <a:rPr lang="cs-CZ" sz="2400" dirty="0"/>
              <a:t>) – účinky přijetí, pokud navrhovatel nevyrozumí adresáta, že nabídku považuje za zaniklou</a:t>
            </a:r>
          </a:p>
          <a:p>
            <a:pPr>
              <a:buFont typeface="Wingdings" panose="05000000000000000000" pitchFamily="2" charset="2"/>
              <a:buChar char="Ø"/>
            </a:pPr>
            <a:endParaRPr lang="cs-CZ" dirty="0"/>
          </a:p>
        </p:txBody>
      </p:sp>
    </p:spTree>
    <p:extLst>
      <p:ext uri="{BB962C8B-B14F-4D97-AF65-F5344CB8AC3E}">
        <p14:creationId xmlns:p14="http://schemas.microsoft.com/office/powerpoint/2010/main" val="22341969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p:cNvSpPr>
            <a:spLocks noGrp="1"/>
          </p:cNvSpPr>
          <p:nvPr>
            <p:ph type="title"/>
          </p:nvPr>
        </p:nvSpPr>
        <p:spPr/>
        <p:txBody>
          <a:bodyPr/>
          <a:lstStyle/>
          <a:p>
            <a:r>
              <a:rPr lang="cs-CZ" sz="3200" dirty="0"/>
              <a:t>Zpětvzetí přijetí čl. 22</a:t>
            </a:r>
          </a:p>
        </p:txBody>
      </p:sp>
      <p:sp>
        <p:nvSpPr>
          <p:cNvPr id="5" name="Zástupný symbol pro obsah 4"/>
          <p:cNvSpPr>
            <a:spLocks noGrp="1"/>
          </p:cNvSpPr>
          <p:nvPr>
            <p:ph idx="1"/>
          </p:nvPr>
        </p:nvSpPr>
        <p:spPr>
          <a:xfrm>
            <a:off x="720000" y="1692002"/>
            <a:ext cx="10753200" cy="2012490"/>
          </a:xfrm>
          <a:ln>
            <a:solidFill>
              <a:srgbClr val="0000DC"/>
            </a:solidFill>
          </a:ln>
        </p:spPr>
        <p:txBody>
          <a:bodyPr/>
          <a:lstStyle/>
          <a:p>
            <a:pPr>
              <a:buFont typeface="Wingdings" panose="05000000000000000000" pitchFamily="2" charset="2"/>
              <a:buChar char="Ø"/>
            </a:pPr>
            <a:r>
              <a:rPr lang="cs-CZ" b="1" dirty="0">
                <a:solidFill>
                  <a:srgbClr val="C00000"/>
                </a:solidFill>
              </a:rPr>
              <a:t>dojití</a:t>
            </a:r>
            <a:r>
              <a:rPr lang="cs-CZ" b="1" dirty="0">
                <a:solidFill>
                  <a:srgbClr val="0000DC"/>
                </a:solidFill>
              </a:rPr>
              <a:t> </a:t>
            </a:r>
            <a:r>
              <a:rPr lang="cs-CZ" dirty="0"/>
              <a:t>navrhovateli před okamžikem nebo v okamžiku, kdyby nastaly účinky přijetí</a:t>
            </a:r>
          </a:p>
          <a:p>
            <a:pPr>
              <a:buFont typeface="Wingdings" panose="05000000000000000000" pitchFamily="2" charset="2"/>
              <a:buChar char="Ø"/>
            </a:pPr>
            <a:r>
              <a:rPr lang="cs-CZ" dirty="0"/>
              <a:t>nepostačí tedy včasné odeslání </a:t>
            </a:r>
          </a:p>
        </p:txBody>
      </p:sp>
    </p:spTree>
    <p:extLst>
      <p:ext uri="{BB962C8B-B14F-4D97-AF65-F5344CB8AC3E}">
        <p14:creationId xmlns:p14="http://schemas.microsoft.com/office/powerpoint/2010/main" val="10250666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p:cNvSpPr>
            <a:spLocks noGrp="1"/>
          </p:cNvSpPr>
          <p:nvPr>
            <p:ph type="title"/>
          </p:nvPr>
        </p:nvSpPr>
        <p:spPr/>
        <p:txBody>
          <a:bodyPr/>
          <a:lstStyle/>
          <a:p>
            <a:r>
              <a:rPr lang="cs-CZ" sz="3200" dirty="0"/>
              <a:t>Modifikované přijetí – čl. 19</a:t>
            </a:r>
          </a:p>
        </p:txBody>
      </p:sp>
      <p:sp>
        <p:nvSpPr>
          <p:cNvPr id="5" name="Zástupný symbol pro obsah 4"/>
          <p:cNvSpPr>
            <a:spLocks noGrp="1"/>
          </p:cNvSpPr>
          <p:nvPr>
            <p:ph idx="1"/>
          </p:nvPr>
        </p:nvSpPr>
        <p:spPr>
          <a:ln>
            <a:solidFill>
              <a:srgbClr val="0000DC"/>
            </a:solidFill>
          </a:ln>
        </p:spPr>
        <p:txBody>
          <a:bodyPr/>
          <a:lstStyle/>
          <a:p>
            <a:pPr>
              <a:buFont typeface="Wingdings" panose="05000000000000000000" pitchFamily="2" charset="2"/>
              <a:buChar char="Ø"/>
            </a:pPr>
            <a:r>
              <a:rPr lang="cs-CZ" b="1" dirty="0">
                <a:solidFill>
                  <a:srgbClr val="C00000"/>
                </a:solidFill>
              </a:rPr>
              <a:t>obecně</a:t>
            </a:r>
            <a:r>
              <a:rPr lang="cs-CZ" dirty="0">
                <a:solidFill>
                  <a:srgbClr val="C00000"/>
                </a:solidFill>
              </a:rPr>
              <a:t>: </a:t>
            </a:r>
            <a:r>
              <a:rPr lang="cs-CZ" dirty="0"/>
              <a:t>přijetí nabídky – bezvýhradné, jasné, musí obsahově kopírovat návrh</a:t>
            </a:r>
          </a:p>
          <a:p>
            <a:pPr>
              <a:buFont typeface="Wingdings" panose="05000000000000000000" pitchFamily="2" charset="2"/>
              <a:buChar char="Ø"/>
            </a:pPr>
            <a:r>
              <a:rPr lang="cs-CZ" b="1" dirty="0">
                <a:solidFill>
                  <a:srgbClr val="C00000"/>
                </a:solidFill>
              </a:rPr>
              <a:t>modifikované přijetí</a:t>
            </a:r>
            <a:r>
              <a:rPr lang="cs-CZ" dirty="0">
                <a:solidFill>
                  <a:srgbClr val="C00000"/>
                </a:solidFill>
              </a:rPr>
              <a:t>: </a:t>
            </a:r>
            <a:r>
              <a:rPr lang="cs-CZ" dirty="0"/>
              <a:t>odpověď obsahující dodatky, omezení, odchylky, změny</a:t>
            </a:r>
          </a:p>
          <a:p>
            <a:pPr>
              <a:buFont typeface="Wingdings" panose="05000000000000000000" pitchFamily="2" charset="2"/>
              <a:buChar char="Ø"/>
            </a:pPr>
            <a:r>
              <a:rPr lang="cs-CZ" dirty="0"/>
              <a:t>rozlišení, zda přijetí nabídky se změnami </a:t>
            </a:r>
            <a:r>
              <a:rPr lang="cs-CZ" b="1" dirty="0">
                <a:solidFill>
                  <a:srgbClr val="C00000"/>
                </a:solidFill>
              </a:rPr>
              <a:t>podstatně mění </a:t>
            </a:r>
            <a:r>
              <a:rPr lang="cs-CZ" dirty="0">
                <a:solidFill>
                  <a:srgbClr val="C00000"/>
                </a:solidFill>
              </a:rPr>
              <a:t>nebo </a:t>
            </a:r>
            <a:r>
              <a:rPr lang="cs-CZ" b="1" dirty="0">
                <a:solidFill>
                  <a:srgbClr val="C00000"/>
                </a:solidFill>
              </a:rPr>
              <a:t>nemění </a:t>
            </a:r>
            <a:r>
              <a:rPr lang="cs-CZ" dirty="0"/>
              <a:t>podmínky nabídky </a:t>
            </a:r>
          </a:p>
        </p:txBody>
      </p:sp>
    </p:spTree>
    <p:extLst>
      <p:ext uri="{BB962C8B-B14F-4D97-AF65-F5344CB8AC3E}">
        <p14:creationId xmlns:p14="http://schemas.microsoft.com/office/powerpoint/2010/main" val="30786879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6" name="Zástupný symbol pro obsah 5"/>
          <p:cNvSpPr>
            <a:spLocks noGrp="1"/>
          </p:cNvSpPr>
          <p:nvPr>
            <p:ph idx="1"/>
          </p:nvPr>
        </p:nvSpPr>
        <p:spPr>
          <a:xfrm>
            <a:off x="720000" y="501445"/>
            <a:ext cx="10753200" cy="5512493"/>
          </a:xfrm>
          <a:ln>
            <a:solidFill>
              <a:srgbClr val="0000DC"/>
            </a:solidFill>
          </a:ln>
        </p:spPr>
        <p:txBody>
          <a:bodyPr/>
          <a:lstStyle/>
          <a:p>
            <a:pPr>
              <a:buFont typeface="Wingdings" panose="05000000000000000000" pitchFamily="2" charset="2"/>
              <a:buChar char="Ø"/>
            </a:pPr>
            <a:r>
              <a:rPr lang="cs-CZ" sz="2400" dirty="0"/>
              <a:t>Čl. 19/2: </a:t>
            </a:r>
            <a:r>
              <a:rPr lang="cs-CZ" sz="2400" b="1" dirty="0">
                <a:solidFill>
                  <a:srgbClr val="C00000"/>
                </a:solidFill>
              </a:rPr>
              <a:t>nepodstatné změny podmínky nabídky </a:t>
            </a:r>
            <a:r>
              <a:rPr lang="cs-CZ" sz="2400" dirty="0"/>
              <a:t>– považováno za akceptaci, ledaže navrhovatel bez zbytečného odkladu nevyrozumí příjemce návrhu o opaku</a:t>
            </a:r>
          </a:p>
          <a:p>
            <a:pPr>
              <a:buFont typeface="Wingdings" panose="05000000000000000000" pitchFamily="2" charset="2"/>
              <a:buChar char="Ø"/>
            </a:pPr>
            <a:r>
              <a:rPr lang="cs-CZ" sz="2400" dirty="0"/>
              <a:t>pokud nevyrozumí – vznik smlouvy se změnami</a:t>
            </a:r>
          </a:p>
          <a:p>
            <a:pPr>
              <a:buFont typeface="Wingdings" panose="05000000000000000000" pitchFamily="2" charset="2"/>
              <a:buChar char="Ø"/>
            </a:pPr>
            <a:r>
              <a:rPr lang="cs-CZ" sz="2400" dirty="0"/>
              <a:t>Čl. 19/1: </a:t>
            </a:r>
            <a:r>
              <a:rPr lang="cs-CZ" sz="2400" b="1" dirty="0">
                <a:solidFill>
                  <a:srgbClr val="C00000"/>
                </a:solidFill>
              </a:rPr>
              <a:t>podstatné změny podmínky nabídky </a:t>
            </a:r>
            <a:r>
              <a:rPr lang="cs-CZ" sz="2400" dirty="0"/>
              <a:t>= odmítnutí nabídky a stává se protinabídkou</a:t>
            </a:r>
          </a:p>
          <a:p>
            <a:pPr>
              <a:buFont typeface="Wingdings" panose="05000000000000000000" pitchFamily="2" charset="2"/>
              <a:buChar char="Ø"/>
            </a:pPr>
            <a:r>
              <a:rPr lang="cs-CZ" sz="2400" dirty="0"/>
              <a:t>Čl. 19/3 – </a:t>
            </a:r>
            <a:r>
              <a:rPr lang="cs-CZ" sz="2400" b="1" dirty="0">
                <a:solidFill>
                  <a:srgbClr val="C00000"/>
                </a:solidFill>
              </a:rPr>
              <a:t>demonstrativní výčet podstatných změn </a:t>
            </a:r>
            <a:r>
              <a:rPr lang="cs-CZ" sz="2400" dirty="0"/>
              <a:t>(praxe mezi stranami, zvyklosti mohou vést k jinému závěru) </a:t>
            </a:r>
          </a:p>
          <a:p>
            <a:pPr>
              <a:buFont typeface="Wingdings" panose="05000000000000000000" pitchFamily="2" charset="2"/>
              <a:buChar char="Ø"/>
            </a:pPr>
            <a:r>
              <a:rPr lang="cs-CZ" sz="2400" dirty="0"/>
              <a:t>úprava v občanském zákoníku</a:t>
            </a:r>
          </a:p>
          <a:p>
            <a:pPr>
              <a:buFont typeface="Wingdings" panose="05000000000000000000" pitchFamily="2" charset="2"/>
              <a:buChar char="Ø"/>
            </a:pPr>
            <a:r>
              <a:rPr lang="cs-CZ" sz="2400" dirty="0"/>
              <a:t>uzavření smlouvy a obchodní podmínky </a:t>
            </a:r>
          </a:p>
        </p:txBody>
      </p:sp>
    </p:spTree>
    <p:extLst>
      <p:ext uri="{BB962C8B-B14F-4D97-AF65-F5344CB8AC3E}">
        <p14:creationId xmlns:p14="http://schemas.microsoft.com/office/powerpoint/2010/main" val="29271781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BFCE28D-93F7-4673-BCF5-B6A2F1506BEC}"/>
              </a:ext>
            </a:extLst>
          </p:cNvPr>
          <p:cNvSpPr>
            <a:spLocks noGrp="1"/>
          </p:cNvSpPr>
          <p:nvPr>
            <p:ph type="ftr" sz="quarter" idx="10"/>
          </p:nvPr>
        </p:nvSpPr>
        <p:spPr/>
        <p:txBody>
          <a:bodyPr/>
          <a:lstStyle/>
          <a:p>
            <a:r>
              <a:rPr lang="cs-CZ" altLang="cs-CZ"/>
              <a:t>JUDr. Malachta Radovan - KMEP</a:t>
            </a:r>
            <a:endParaRPr lang="cs-CZ" altLang="cs-CZ" dirty="0"/>
          </a:p>
        </p:txBody>
      </p:sp>
      <p:sp>
        <p:nvSpPr>
          <p:cNvPr id="3" name="Zástupný symbol pro číslo snímku 2">
            <a:extLst>
              <a:ext uri="{FF2B5EF4-FFF2-40B4-BE49-F238E27FC236}">
                <a16:creationId xmlns:a16="http://schemas.microsoft.com/office/drawing/2014/main" id="{DA7515F4-9412-4194-AC3C-542E7DA715C9}"/>
              </a:ext>
            </a:extLst>
          </p:cNvPr>
          <p:cNvSpPr>
            <a:spLocks noGrp="1"/>
          </p:cNvSpPr>
          <p:nvPr>
            <p:ph type="sldNum" sz="quarter" idx="11"/>
          </p:nvPr>
        </p:nvSpPr>
        <p:spPr/>
        <p:txBody>
          <a:bodyPr/>
          <a:lstStyle/>
          <a:p>
            <a:fld id="{D6D6C118-631F-4A80-9886-907009361577}" type="slidenum">
              <a:rPr lang="cs-CZ" altLang="cs-CZ" smtClean="0"/>
              <a:pPr/>
              <a:t>56</a:t>
            </a:fld>
            <a:endParaRPr lang="cs-CZ" altLang="cs-CZ" dirty="0"/>
          </a:p>
        </p:txBody>
      </p:sp>
      <p:sp>
        <p:nvSpPr>
          <p:cNvPr id="5" name="Nadpis 4">
            <a:extLst>
              <a:ext uri="{FF2B5EF4-FFF2-40B4-BE49-F238E27FC236}">
                <a16:creationId xmlns:a16="http://schemas.microsoft.com/office/drawing/2014/main" id="{1FAC63B7-7D59-465C-808A-02D0C8CD561A}"/>
              </a:ext>
            </a:extLst>
          </p:cNvPr>
          <p:cNvSpPr>
            <a:spLocks noGrp="1"/>
          </p:cNvSpPr>
          <p:nvPr>
            <p:ph type="title"/>
          </p:nvPr>
        </p:nvSpPr>
        <p:spPr/>
        <p:txBody>
          <a:bodyPr/>
          <a:lstStyle/>
          <a:p>
            <a:r>
              <a:rPr lang="cs-CZ" i="1" dirty="0"/>
              <a:t>Příklad kontraktační proces</a:t>
            </a:r>
          </a:p>
        </p:txBody>
      </p:sp>
      <p:sp>
        <p:nvSpPr>
          <p:cNvPr id="6" name="Zástupný symbol pro obsah 5">
            <a:extLst>
              <a:ext uri="{FF2B5EF4-FFF2-40B4-BE49-F238E27FC236}">
                <a16:creationId xmlns:a16="http://schemas.microsoft.com/office/drawing/2014/main" id="{B204E07D-97AE-4580-9E7A-AD504859ED3A}"/>
              </a:ext>
            </a:extLst>
          </p:cNvPr>
          <p:cNvSpPr>
            <a:spLocks noGrp="1"/>
          </p:cNvSpPr>
          <p:nvPr>
            <p:ph idx="1"/>
          </p:nvPr>
        </p:nvSpPr>
        <p:spPr>
          <a:xfrm>
            <a:off x="720000" y="1338606"/>
            <a:ext cx="10753200" cy="5141394"/>
          </a:xfrm>
        </p:spPr>
        <p:txBody>
          <a:bodyPr/>
          <a:lstStyle/>
          <a:p>
            <a:pPr marL="72000" indent="0" algn="just">
              <a:lnSpc>
                <a:spcPct val="100000"/>
              </a:lnSpc>
              <a:buNone/>
            </a:pPr>
            <a:r>
              <a:rPr lang="cs-CZ" sz="2300" dirty="0"/>
              <a:t>Prodávající (společnost s místem podnikání ve Španělsku, zabývá se prodejem šatů pro tanec flamenco) po předchozím jednání zaslal v červnu 2022 nabídku kupujícímu (společnost s místem podnikání v ČR). Předmětem smlouvy bylo 250 ks šatů pro tanec flamenco (blíže specifikované v katalogu) za kupní cenu 8 660 euro. Součástí návrhu byla doložka „Návrhem se cítíme zavázáni do 15. srpna 2022“. Nabídka byla učiněna zasláním emailu. Posuďte následující situace, podle povahy otázky najděte oporu ve Vídeňské úmluvě pro svou odpověď: </a:t>
            </a:r>
          </a:p>
          <a:p>
            <a:pPr marL="529200" indent="-457200" algn="just">
              <a:lnSpc>
                <a:spcPct val="100000"/>
              </a:lnSpc>
              <a:buAutoNum type="alphaLcParenR"/>
            </a:pPr>
            <a:r>
              <a:rPr lang="cs-CZ" sz="2300" dirty="0"/>
              <a:t>musí kupující odpovědět, že nabídku přijímá, rovněž prostřednictvím emailu? </a:t>
            </a:r>
          </a:p>
          <a:p>
            <a:pPr marL="529200" indent="-457200" algn="just">
              <a:lnSpc>
                <a:spcPct val="100000"/>
              </a:lnSpc>
              <a:buAutoNum type="alphaLcParenR"/>
            </a:pPr>
            <a:r>
              <a:rPr lang="cs-CZ" sz="2300" dirty="0"/>
              <a:t>lze takovou nabídku považovat za neodvolatelnou? </a:t>
            </a:r>
          </a:p>
          <a:p>
            <a:pPr marL="529200" indent="-457200" algn="just">
              <a:lnSpc>
                <a:spcPct val="100000"/>
              </a:lnSpc>
              <a:buAutoNum type="alphaLcParenR"/>
            </a:pPr>
            <a:r>
              <a:rPr lang="cs-CZ" sz="2300" dirty="0"/>
              <a:t>lze odpověď kupujícího „děkuji za nabídku“ považovat za přijetí nabídky? </a:t>
            </a:r>
          </a:p>
          <a:p>
            <a:pPr marL="529200" indent="-457200" algn="just">
              <a:lnSpc>
                <a:spcPct val="100000"/>
              </a:lnSpc>
              <a:buAutoNum type="alphaLcParenR"/>
            </a:pPr>
            <a:r>
              <a:rPr lang="cs-CZ" sz="2300" dirty="0"/>
              <a:t>kupující odpověděl, že nabídku přijímá, ale postačí jen 200 ks šatů a žádá snížení kupní ceny. </a:t>
            </a:r>
            <a:r>
              <a:rPr lang="cs-CZ" sz="2400" dirty="0"/>
              <a:t>Lze takovou odpověď považovat za přijetí nabídky, nebo protinabídku? </a:t>
            </a:r>
          </a:p>
        </p:txBody>
      </p:sp>
    </p:spTree>
    <p:extLst>
      <p:ext uri="{BB962C8B-B14F-4D97-AF65-F5344CB8AC3E}">
        <p14:creationId xmlns:p14="http://schemas.microsoft.com/office/powerpoint/2010/main" val="2890276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4A0DB57-457F-448F-8AC8-3AA8A8C9B3E2}"/>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343675F9-7340-4ABA-B613-9B3681B7D0AA}"/>
              </a:ext>
            </a:extLst>
          </p:cNvPr>
          <p:cNvSpPr>
            <a:spLocks noGrp="1"/>
          </p:cNvSpPr>
          <p:nvPr>
            <p:ph type="sldNum" sz="quarter" idx="11"/>
          </p:nvPr>
        </p:nvSpPr>
        <p:spPr/>
        <p:txBody>
          <a:bodyPr/>
          <a:lstStyle/>
          <a:p>
            <a:fld id="{0970407D-EE58-4A0B-824B-1D3AE42DD9CF}" type="slidenum">
              <a:rPr lang="cs-CZ" altLang="cs-CZ" smtClean="0"/>
              <a:pPr/>
              <a:t>57</a:t>
            </a:fld>
            <a:endParaRPr lang="cs-CZ" altLang="cs-CZ" dirty="0"/>
          </a:p>
        </p:txBody>
      </p:sp>
      <p:sp>
        <p:nvSpPr>
          <p:cNvPr id="5" name="Zástupný symbol pro obsah 4">
            <a:extLst>
              <a:ext uri="{FF2B5EF4-FFF2-40B4-BE49-F238E27FC236}">
                <a16:creationId xmlns:a16="http://schemas.microsoft.com/office/drawing/2014/main" id="{59206F6B-C618-4345-BBE6-14A15ED9A4F8}"/>
              </a:ext>
            </a:extLst>
          </p:cNvPr>
          <p:cNvSpPr>
            <a:spLocks noGrp="1"/>
          </p:cNvSpPr>
          <p:nvPr>
            <p:ph idx="1"/>
          </p:nvPr>
        </p:nvSpPr>
        <p:spPr>
          <a:xfrm>
            <a:off x="823695" y="632524"/>
            <a:ext cx="10753200" cy="5595476"/>
          </a:xfrm>
        </p:spPr>
        <p:txBody>
          <a:bodyPr/>
          <a:lstStyle/>
          <a:p>
            <a:pPr marL="72000" indent="0" algn="just">
              <a:lnSpc>
                <a:spcPct val="100000"/>
              </a:lnSpc>
              <a:buNone/>
            </a:pPr>
            <a:r>
              <a:rPr lang="cs-CZ" sz="2300" dirty="0">
                <a:solidFill>
                  <a:srgbClr val="0000DC"/>
                </a:solidFill>
              </a:rPr>
              <a:t>e) </a:t>
            </a:r>
            <a:r>
              <a:rPr lang="cs-CZ" sz="2300" dirty="0"/>
              <a:t>kupující odpověděl emailem, že nabídku přijímá, nicméně do předmětu emailu napsal „přijetí nabídky – šaty pro tanec </a:t>
            </a:r>
            <a:r>
              <a:rPr lang="cs-CZ" sz="2300" dirty="0" err="1"/>
              <a:t>sevillanas</a:t>
            </a:r>
            <a:r>
              <a:rPr lang="cs-CZ" sz="2300" dirty="0"/>
              <a:t>“, z obsahu samotného přijetí nabídky však vyplývalo, že měl na mysli šaty pro tanec flamenco, neboť dále již používal výraz flamenco. Lze takovou odpověď považovat za přijetí nabídky, nebo protinabídku? </a:t>
            </a:r>
          </a:p>
          <a:p>
            <a:pPr marL="72000" indent="0" algn="just">
              <a:lnSpc>
                <a:spcPct val="100000"/>
              </a:lnSpc>
              <a:buNone/>
            </a:pPr>
            <a:r>
              <a:rPr lang="cs-CZ" sz="2300" dirty="0">
                <a:solidFill>
                  <a:srgbClr val="0000DC"/>
                </a:solidFill>
              </a:rPr>
              <a:t>f) </a:t>
            </a:r>
            <a:r>
              <a:rPr lang="cs-CZ" sz="2300" dirty="0"/>
              <a:t>česká společnost vyjádřila souhlas s nabídkou 2. srpna 2022 prostřednictvím pošty (odeslala obálku s dopisem vyjadřující přijetí nabídky). V důsledku rozsáhlých záplav ve Španělsku, kdy poštovní doručovatelé byli nuceni počkat, až voda opadne, došlo přijetí nabídky navrhovateli až 16. srpna 2022. Okomentujte takové pozdní přijetí nabídky. </a:t>
            </a:r>
          </a:p>
          <a:p>
            <a:pPr marL="72000" indent="0" algn="just">
              <a:lnSpc>
                <a:spcPct val="100000"/>
              </a:lnSpc>
              <a:buNone/>
            </a:pPr>
            <a:r>
              <a:rPr lang="cs-CZ" sz="2300" dirty="0">
                <a:solidFill>
                  <a:srgbClr val="0000DC"/>
                </a:solidFill>
              </a:rPr>
              <a:t>g) </a:t>
            </a:r>
            <a:r>
              <a:rPr lang="cs-CZ" sz="2300" dirty="0"/>
              <a:t>česká společnost odeslala přijetí nabídky poštou 5. srpna 2022. Následující den ráno se rozmyslela a chce přijetí vzít zpět. Může tak učinit? Pokud ano, do kterého okamžiku a jaký způsob učinění zpětvzetí byste doporučili? </a:t>
            </a:r>
          </a:p>
          <a:p>
            <a:pPr marL="72000" indent="0" algn="just">
              <a:lnSpc>
                <a:spcPct val="100000"/>
              </a:lnSpc>
              <a:buNone/>
            </a:pPr>
            <a:r>
              <a:rPr lang="cs-CZ" sz="2300" dirty="0">
                <a:solidFill>
                  <a:srgbClr val="0000DC"/>
                </a:solidFill>
              </a:rPr>
              <a:t>h) </a:t>
            </a:r>
            <a:r>
              <a:rPr lang="cs-CZ" sz="2300" dirty="0"/>
              <a:t>kupující odeslal emailem souhlas s nabídkou 15. července 2022. O den později došel od prodávajícího email, že nabídku odvolává. Může tak učinit?</a:t>
            </a:r>
          </a:p>
        </p:txBody>
      </p:sp>
    </p:spTree>
    <p:extLst>
      <p:ext uri="{BB962C8B-B14F-4D97-AF65-F5344CB8AC3E}">
        <p14:creationId xmlns:p14="http://schemas.microsoft.com/office/powerpoint/2010/main" val="28139654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58</a:t>
            </a:fld>
            <a:endParaRPr lang="cs-CZ" altLang="cs-CZ" dirty="0"/>
          </a:p>
        </p:txBody>
      </p:sp>
      <p:sp>
        <p:nvSpPr>
          <p:cNvPr id="6" name="Nadpis 5"/>
          <p:cNvSpPr>
            <a:spLocks noGrp="1"/>
          </p:cNvSpPr>
          <p:nvPr>
            <p:ph type="title"/>
          </p:nvPr>
        </p:nvSpPr>
        <p:spPr>
          <a:xfrm>
            <a:off x="398502" y="2900365"/>
            <a:ext cx="11361600" cy="757235"/>
          </a:xfrm>
        </p:spPr>
        <p:txBody>
          <a:bodyPr/>
          <a:lstStyle/>
          <a:p>
            <a:r>
              <a:rPr lang="cs-CZ" dirty="0">
                <a:solidFill>
                  <a:srgbClr val="C00000"/>
                </a:solidFill>
              </a:rPr>
              <a:t>Obchodní podmínky</a:t>
            </a:r>
          </a:p>
        </p:txBody>
      </p:sp>
    </p:spTree>
    <p:extLst>
      <p:ext uri="{BB962C8B-B14F-4D97-AF65-F5344CB8AC3E}">
        <p14:creationId xmlns:p14="http://schemas.microsoft.com/office/powerpoint/2010/main" val="3869095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59</a:t>
            </a:fld>
            <a:endParaRPr lang="cs-CZ" altLang="cs-CZ" dirty="0"/>
          </a:p>
        </p:txBody>
      </p:sp>
      <p:sp>
        <p:nvSpPr>
          <p:cNvPr id="8" name="Nadpis 7"/>
          <p:cNvSpPr>
            <a:spLocks noGrp="1"/>
          </p:cNvSpPr>
          <p:nvPr>
            <p:ph type="title"/>
          </p:nvPr>
        </p:nvSpPr>
        <p:spPr/>
        <p:txBody>
          <a:bodyPr/>
          <a:lstStyle/>
          <a:p>
            <a:r>
              <a:rPr lang="cs-CZ" dirty="0"/>
              <a:t>Obchodní podmínky</a:t>
            </a:r>
          </a:p>
        </p:txBody>
      </p:sp>
      <p:sp>
        <p:nvSpPr>
          <p:cNvPr id="9" name="Zástupný symbol pro obsah 8"/>
          <p:cNvSpPr>
            <a:spLocks noGrp="1"/>
          </p:cNvSpPr>
          <p:nvPr>
            <p:ph idx="1"/>
          </p:nvPr>
        </p:nvSpPr>
        <p:spPr>
          <a:xfrm>
            <a:off x="720000" y="1692001"/>
            <a:ext cx="10753200" cy="3968569"/>
          </a:xfrm>
          <a:solidFill>
            <a:schemeClr val="accent4">
              <a:lumMod val="20000"/>
              <a:lumOff val="80000"/>
            </a:schemeClr>
          </a:solidFill>
          <a:ln>
            <a:solidFill>
              <a:schemeClr val="tx2"/>
            </a:solidFill>
          </a:ln>
        </p:spPr>
        <p:txBody>
          <a:bodyPr/>
          <a:lstStyle/>
          <a:p>
            <a:pPr>
              <a:buFont typeface="Wingdings" panose="05000000000000000000" pitchFamily="2" charset="2"/>
              <a:buChar char="Ø"/>
            </a:pPr>
            <a:r>
              <a:rPr lang="cs-CZ" dirty="0"/>
              <a:t>vypracované stranami (individuálním obchodníkem)</a:t>
            </a:r>
          </a:p>
          <a:p>
            <a:pPr>
              <a:buFont typeface="Wingdings" panose="05000000000000000000" pitchFamily="2" charset="2"/>
              <a:buChar char="Ø"/>
            </a:pPr>
            <a:r>
              <a:rPr lang="cs-CZ" dirty="0"/>
              <a:t>nebo obecně známé (mezinárodní organizace, obchodní společnosti, svazy)</a:t>
            </a:r>
          </a:p>
          <a:p>
            <a:pPr>
              <a:buFont typeface="Wingdings" panose="05000000000000000000" pitchFamily="2" charset="2"/>
              <a:buChar char="Ø"/>
            </a:pPr>
            <a:r>
              <a:rPr lang="cs-CZ" dirty="0"/>
              <a:t>vzorové, adhezní</a:t>
            </a:r>
          </a:p>
          <a:p>
            <a:pPr>
              <a:buFont typeface="Wingdings" panose="05000000000000000000" pitchFamily="2" charset="2"/>
              <a:buChar char="Ø"/>
            </a:pPr>
            <a:r>
              <a:rPr lang="cs-CZ" b="1" dirty="0"/>
              <a:t>jazyk obchodních podmínek</a:t>
            </a:r>
          </a:p>
          <a:p>
            <a:pPr>
              <a:buFont typeface="Wingdings" panose="05000000000000000000" pitchFamily="2" charset="2"/>
              <a:buChar char="Ø"/>
            </a:pPr>
            <a:r>
              <a:rPr lang="cs-CZ" b="1" dirty="0"/>
              <a:t>seznámení se s OP</a:t>
            </a:r>
          </a:p>
          <a:p>
            <a:pPr>
              <a:buFont typeface="Wingdings" panose="05000000000000000000" pitchFamily="2" charset="2"/>
              <a:buChar char="Ø"/>
            </a:pPr>
            <a:endParaRPr lang="cs-CZ" sz="2400" dirty="0"/>
          </a:p>
          <a:p>
            <a:pPr marL="72000" indent="0">
              <a:buNone/>
            </a:pPr>
            <a:endParaRPr lang="cs-CZ" sz="2400" dirty="0"/>
          </a:p>
          <a:p>
            <a:pPr marL="72000" indent="0">
              <a:buNone/>
            </a:pPr>
            <a:endParaRPr lang="cs-CZ" sz="2400" i="1" dirty="0"/>
          </a:p>
        </p:txBody>
      </p:sp>
    </p:spTree>
    <p:extLst>
      <p:ext uri="{BB962C8B-B14F-4D97-AF65-F5344CB8AC3E}">
        <p14:creationId xmlns:p14="http://schemas.microsoft.com/office/powerpoint/2010/main" val="3975654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p:txBody>
          <a:bodyPr/>
          <a:lstStyle/>
          <a:p>
            <a:pPr algn="ctr"/>
            <a:r>
              <a:rPr lang="cs-CZ" dirty="0"/>
              <a:t>Čl. 9/1 CISG: Zvyklosti a praxe stran</a:t>
            </a:r>
          </a:p>
        </p:txBody>
      </p:sp>
      <p:sp>
        <p:nvSpPr>
          <p:cNvPr id="5" name="Zástupný symbol pro obsah 4"/>
          <p:cNvSpPr>
            <a:spLocks noGrp="1"/>
          </p:cNvSpPr>
          <p:nvPr>
            <p:ph idx="1"/>
          </p:nvPr>
        </p:nvSpPr>
        <p:spPr>
          <a:xfrm>
            <a:off x="666000" y="1429888"/>
            <a:ext cx="10753200" cy="3688867"/>
          </a:xfrm>
          <a:solidFill>
            <a:schemeClr val="accent4">
              <a:lumMod val="20000"/>
              <a:lumOff val="80000"/>
            </a:schemeClr>
          </a:solidFill>
          <a:ln>
            <a:solidFill>
              <a:srgbClr val="0000DC"/>
            </a:solidFill>
          </a:ln>
        </p:spPr>
        <p:txBody>
          <a:bodyPr/>
          <a:lstStyle/>
          <a:p>
            <a:pPr>
              <a:buFont typeface="Wingdings" panose="05000000000000000000" pitchFamily="2" charset="2"/>
              <a:buChar char="Ø"/>
            </a:pPr>
            <a:r>
              <a:rPr lang="cs-CZ" b="1" dirty="0">
                <a:solidFill>
                  <a:srgbClr val="0000DC"/>
                </a:solidFill>
              </a:rPr>
              <a:t>projevená vůle stran</a:t>
            </a:r>
            <a:r>
              <a:rPr lang="cs-CZ" dirty="0"/>
              <a:t>	 závaznost </a:t>
            </a:r>
          </a:p>
          <a:p>
            <a:pPr>
              <a:buFont typeface="Wingdings" panose="05000000000000000000" pitchFamily="2" charset="2"/>
              <a:buChar char="Ø"/>
            </a:pPr>
            <a:r>
              <a:rPr lang="cs-CZ" b="1" dirty="0"/>
              <a:t>zavedená praxe</a:t>
            </a:r>
          </a:p>
          <a:p>
            <a:pPr lvl="1">
              <a:buFont typeface="Wingdings" panose="05000000000000000000" pitchFamily="2" charset="2"/>
              <a:buChar char="Ø"/>
            </a:pPr>
            <a:r>
              <a:rPr lang="cs-CZ" sz="2400" dirty="0"/>
              <a:t>příklad s reklamačními lhůtami</a:t>
            </a:r>
          </a:p>
          <a:p>
            <a:pPr lvl="1">
              <a:buFont typeface="Wingdings" panose="05000000000000000000" pitchFamily="2" charset="2"/>
              <a:buChar char="Ø"/>
            </a:pPr>
            <a:r>
              <a:rPr lang="cs-CZ" sz="2400" dirty="0"/>
              <a:t>opakované souladné chování stran – četnost, doba trvání</a:t>
            </a:r>
          </a:p>
          <a:p>
            <a:pPr lvl="1">
              <a:buFont typeface="Wingdings" panose="05000000000000000000" pitchFamily="2" charset="2"/>
              <a:buChar char="Ø"/>
            </a:pPr>
            <a:r>
              <a:rPr lang="cs-CZ" sz="2400" dirty="0"/>
              <a:t>u stejného typu vztahu, u stejného kupujícího a prodávajícího </a:t>
            </a:r>
          </a:p>
          <a:p>
            <a:pPr>
              <a:buFont typeface="Wingdings" panose="05000000000000000000" pitchFamily="2" charset="2"/>
              <a:buChar char="Ø"/>
            </a:pPr>
            <a:r>
              <a:rPr lang="cs-CZ" b="1" dirty="0"/>
              <a:t>dohodnuté zvyklosti (individuální)</a:t>
            </a:r>
          </a:p>
          <a:p>
            <a:pPr lvl="1">
              <a:buFont typeface="Wingdings" panose="05000000000000000000" pitchFamily="2" charset="2"/>
              <a:buChar char="Ø"/>
            </a:pPr>
            <a:r>
              <a:rPr lang="cs-CZ" sz="2400" dirty="0"/>
              <a:t>strany se na nich dohodnou</a:t>
            </a:r>
          </a:p>
          <a:p>
            <a:pPr marL="324000" lvl="1" indent="0">
              <a:buNone/>
            </a:pPr>
            <a:endParaRPr lang="cs-CZ" sz="2400" dirty="0"/>
          </a:p>
          <a:p>
            <a:pPr marL="324000" lvl="1" indent="0">
              <a:buNone/>
            </a:pPr>
            <a:endParaRPr lang="cs-CZ" sz="2400" dirty="0"/>
          </a:p>
        </p:txBody>
      </p:sp>
      <p:sp>
        <p:nvSpPr>
          <p:cNvPr id="6" name="Šipka doprava 5"/>
          <p:cNvSpPr/>
          <p:nvPr/>
        </p:nvSpPr>
        <p:spPr bwMode="auto">
          <a:xfrm>
            <a:off x="4560978" y="1548916"/>
            <a:ext cx="692011" cy="43788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7" name="Ovál 6">
            <a:extLst>
              <a:ext uri="{FF2B5EF4-FFF2-40B4-BE49-F238E27FC236}">
                <a16:creationId xmlns:a16="http://schemas.microsoft.com/office/drawing/2014/main" id="{0C0D6B5B-E56A-4F0B-BC01-812C69BD30F9}"/>
              </a:ext>
            </a:extLst>
          </p:cNvPr>
          <p:cNvSpPr/>
          <p:nvPr/>
        </p:nvSpPr>
        <p:spPr bwMode="auto">
          <a:xfrm>
            <a:off x="8640000" y="2384982"/>
            <a:ext cx="2554663" cy="697584"/>
          </a:xfrm>
          <a:prstGeom prst="ellipse">
            <a:avLst/>
          </a:prstGeom>
          <a:solidFill>
            <a:schemeClr val="accent2">
              <a:lumMod val="20000"/>
              <a:lumOff val="80000"/>
            </a:schemeClr>
          </a:solidFill>
          <a:ln w="9525"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Čl. 29/2 CISG</a:t>
            </a:r>
          </a:p>
        </p:txBody>
      </p:sp>
    </p:spTree>
    <p:extLst>
      <p:ext uri="{BB962C8B-B14F-4D97-AF65-F5344CB8AC3E}">
        <p14:creationId xmlns:p14="http://schemas.microsoft.com/office/powerpoint/2010/main" val="36686912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60</a:t>
            </a:fld>
            <a:endParaRPr lang="cs-CZ" altLang="cs-CZ" dirty="0"/>
          </a:p>
        </p:txBody>
      </p:sp>
      <p:sp>
        <p:nvSpPr>
          <p:cNvPr id="4" name="Nadpis 3"/>
          <p:cNvSpPr>
            <a:spLocks noGrp="1"/>
          </p:cNvSpPr>
          <p:nvPr>
            <p:ph type="title"/>
          </p:nvPr>
        </p:nvSpPr>
        <p:spPr/>
        <p:txBody>
          <a:bodyPr/>
          <a:lstStyle/>
          <a:p>
            <a:r>
              <a:rPr lang="cs-CZ" dirty="0" err="1"/>
              <a:t>Včleňovací</a:t>
            </a:r>
            <a:r>
              <a:rPr lang="cs-CZ" dirty="0"/>
              <a:t> doložka</a:t>
            </a:r>
          </a:p>
        </p:txBody>
      </p:sp>
      <p:sp>
        <p:nvSpPr>
          <p:cNvPr id="5" name="Zástupný symbol pro obsah 4"/>
          <p:cNvSpPr>
            <a:spLocks noGrp="1"/>
          </p:cNvSpPr>
          <p:nvPr>
            <p:ph idx="1"/>
          </p:nvPr>
        </p:nvSpPr>
        <p:spPr>
          <a:xfrm>
            <a:off x="720000" y="1336432"/>
            <a:ext cx="10753200" cy="2782722"/>
          </a:xfrm>
          <a:solidFill>
            <a:schemeClr val="accent4">
              <a:lumMod val="20000"/>
              <a:lumOff val="80000"/>
            </a:schemeClr>
          </a:solidFill>
          <a:ln>
            <a:solidFill>
              <a:schemeClr val="tx2"/>
            </a:solidFill>
          </a:ln>
        </p:spPr>
        <p:txBody>
          <a:bodyPr/>
          <a:lstStyle/>
          <a:p>
            <a:pPr>
              <a:buFont typeface="Wingdings" panose="05000000000000000000" pitchFamily="2" charset="2"/>
              <a:buChar char="Ø"/>
            </a:pPr>
            <a:r>
              <a:rPr lang="cs-CZ" sz="2400" b="1" dirty="0"/>
              <a:t>nutnost, aby se OP staly součástí smlouvy</a:t>
            </a:r>
          </a:p>
          <a:p>
            <a:pPr>
              <a:buFont typeface="Wingdings" panose="05000000000000000000" pitchFamily="2" charset="2"/>
              <a:buChar char="Ø"/>
            </a:pPr>
            <a:r>
              <a:rPr lang="cs-CZ" sz="2400" b="1" dirty="0"/>
              <a:t>před podpisy stran</a:t>
            </a:r>
          </a:p>
          <a:p>
            <a:pPr>
              <a:buFont typeface="Wingdings" panose="05000000000000000000" pitchFamily="2" charset="2"/>
              <a:buChar char="Ø"/>
            </a:pPr>
            <a:r>
              <a:rPr lang="cs-CZ" sz="2400" b="1" dirty="0"/>
              <a:t>OP: zadní strana návrhu, přiloženy ke smlouvě, odkázáno na obecně známé OP</a:t>
            </a:r>
          </a:p>
          <a:p>
            <a:pPr>
              <a:buFont typeface="Wingdings" panose="05000000000000000000" pitchFamily="2" charset="2"/>
              <a:buChar char="Ø"/>
            </a:pPr>
            <a:r>
              <a:rPr lang="cs-CZ" sz="2400" dirty="0"/>
              <a:t>problematické www odkazy? </a:t>
            </a:r>
          </a:p>
        </p:txBody>
      </p:sp>
      <p:sp>
        <p:nvSpPr>
          <p:cNvPr id="6" name="Zástupný symbol pro obsah 4">
            <a:extLst>
              <a:ext uri="{FF2B5EF4-FFF2-40B4-BE49-F238E27FC236}">
                <a16:creationId xmlns:a16="http://schemas.microsoft.com/office/drawing/2014/main" id="{85C307EF-FFE7-4E9F-A401-06E54E78D59B}"/>
              </a:ext>
            </a:extLst>
          </p:cNvPr>
          <p:cNvSpPr txBox="1">
            <a:spLocks/>
          </p:cNvSpPr>
          <p:nvPr/>
        </p:nvSpPr>
        <p:spPr>
          <a:xfrm>
            <a:off x="718800" y="4262399"/>
            <a:ext cx="10753200" cy="1965601"/>
          </a:xfrm>
          <a:prstGeom prst="rect">
            <a:avLst/>
          </a:prstGeom>
          <a:solidFill>
            <a:schemeClr val="accent2">
              <a:lumMod val="20000"/>
              <a:lumOff val="80000"/>
            </a:schemeClr>
          </a:solidFill>
          <a:ln>
            <a:solidFill>
              <a:srgbClr val="FF0000"/>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gn="just">
              <a:lnSpc>
                <a:spcPct val="100000"/>
              </a:lnSpc>
              <a:buNone/>
            </a:pPr>
            <a:r>
              <a:rPr lang="cs-CZ" sz="2400" i="1" dirty="0"/>
              <a:t>„Nedílnou součástí této smlouvy jsou obchodní podmínky prodávajícího, které jsou připojeny jako příloha k této smlouvě.“</a:t>
            </a:r>
          </a:p>
          <a:p>
            <a:pPr marL="72000" indent="0" algn="just">
              <a:lnSpc>
                <a:spcPct val="100000"/>
              </a:lnSpc>
              <a:buNone/>
            </a:pPr>
            <a:endParaRPr lang="cs-CZ" sz="2400" i="1" dirty="0"/>
          </a:p>
          <a:p>
            <a:pPr marL="72000" indent="0" algn="just">
              <a:lnSpc>
                <a:spcPct val="100000"/>
              </a:lnSpc>
              <a:buNone/>
            </a:pPr>
            <a:r>
              <a:rPr lang="cs-CZ" sz="2400" i="1" dirty="0"/>
              <a:t>„Nedílnou součástí této smlouvy jsou obchodní podmínky Evropské hospodářské komise č. …“  (č. 312 - pro mezinárodní prodej citrusových plodů)</a:t>
            </a:r>
          </a:p>
        </p:txBody>
      </p:sp>
    </p:spTree>
    <p:extLst>
      <p:ext uri="{BB962C8B-B14F-4D97-AF65-F5344CB8AC3E}">
        <p14:creationId xmlns:p14="http://schemas.microsoft.com/office/powerpoint/2010/main" val="20688593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61</a:t>
            </a:fld>
            <a:endParaRPr lang="cs-CZ" altLang="cs-CZ" dirty="0"/>
          </a:p>
        </p:txBody>
      </p:sp>
      <p:sp>
        <p:nvSpPr>
          <p:cNvPr id="4" name="Nadpis 3"/>
          <p:cNvSpPr>
            <a:spLocks noGrp="1"/>
          </p:cNvSpPr>
          <p:nvPr>
            <p:ph type="title"/>
          </p:nvPr>
        </p:nvSpPr>
        <p:spPr/>
        <p:txBody>
          <a:bodyPr/>
          <a:lstStyle/>
          <a:p>
            <a:r>
              <a:rPr lang="cs-CZ" dirty="0"/>
              <a:t>Bitva forem/formulářů </a:t>
            </a:r>
          </a:p>
        </p:txBody>
      </p:sp>
      <p:sp>
        <p:nvSpPr>
          <p:cNvPr id="6" name="Zástupný symbol pro obsah 5"/>
          <p:cNvSpPr>
            <a:spLocks noGrp="1"/>
          </p:cNvSpPr>
          <p:nvPr>
            <p:ph idx="1"/>
          </p:nvPr>
        </p:nvSpPr>
        <p:spPr>
          <a:xfrm>
            <a:off x="720000" y="1461156"/>
            <a:ext cx="10753200" cy="2045616"/>
          </a:xfrm>
          <a:solidFill>
            <a:schemeClr val="accent4">
              <a:lumMod val="20000"/>
              <a:lumOff val="80000"/>
            </a:schemeClr>
          </a:solidFill>
          <a:ln>
            <a:solidFill>
              <a:srgbClr val="0000DC"/>
            </a:solidFill>
          </a:ln>
        </p:spPr>
        <p:txBody>
          <a:bodyPr/>
          <a:lstStyle/>
          <a:p>
            <a:pPr>
              <a:buFont typeface="Wingdings" panose="05000000000000000000" pitchFamily="2" charset="2"/>
              <a:buChar char="Ø"/>
            </a:pPr>
            <a:r>
              <a:rPr lang="cs-CZ" sz="2400" dirty="0"/>
              <a:t>Základní předpoklady:</a:t>
            </a:r>
          </a:p>
          <a:p>
            <a:pPr lvl="1">
              <a:buFont typeface="Wingdings" panose="05000000000000000000" pitchFamily="2" charset="2"/>
              <a:buChar char="Ø"/>
            </a:pPr>
            <a:r>
              <a:rPr lang="cs-CZ" dirty="0"/>
              <a:t>KONSENS STRAN NA MINIMÁLNÍCH ČI NUTNÝCH NÁLEŽITOSTECH SMLOUVY</a:t>
            </a:r>
          </a:p>
          <a:p>
            <a:pPr lvl="1">
              <a:buFont typeface="Wingdings" panose="05000000000000000000" pitchFamily="2" charset="2"/>
              <a:buChar char="Ø"/>
            </a:pPr>
            <a:r>
              <a:rPr lang="cs-CZ" dirty="0"/>
              <a:t>BĚHEM KONTRAKTACE ZPRAVIDLA NEDOCHÁZÍ K POROVNÁNÍ OBSAHU OP</a:t>
            </a:r>
          </a:p>
          <a:p>
            <a:pPr lvl="1">
              <a:buFont typeface="Wingdings" panose="05000000000000000000" pitchFamily="2" charset="2"/>
              <a:buChar char="Ø"/>
            </a:pPr>
            <a:r>
              <a:rPr lang="cs-CZ" dirty="0"/>
              <a:t>ROZDÍLY MEZI OP KUPUJÍCÍHO A PRODÁVAJÍCÍHO</a:t>
            </a:r>
          </a:p>
          <a:p>
            <a:pPr>
              <a:buFont typeface="Wingdings" panose="05000000000000000000" pitchFamily="2" charset="2"/>
              <a:buChar char="Ø"/>
            </a:pPr>
            <a:r>
              <a:rPr lang="cs-CZ" sz="2400" dirty="0"/>
              <a:t>koncepce </a:t>
            </a:r>
            <a:r>
              <a:rPr lang="cs-CZ" sz="2400" i="1" dirty="0" err="1"/>
              <a:t>mirror</a:t>
            </a:r>
            <a:r>
              <a:rPr lang="cs-CZ" sz="2400" i="1" dirty="0"/>
              <a:t> image rule</a:t>
            </a:r>
            <a:endParaRPr lang="cs-CZ" sz="2400" dirty="0"/>
          </a:p>
          <a:p>
            <a:pPr>
              <a:buFont typeface="Wingdings" panose="05000000000000000000" pitchFamily="2" charset="2"/>
              <a:buChar char="Ø"/>
            </a:pPr>
            <a:endParaRPr lang="cs-CZ" altLang="cs-CZ" sz="2400" dirty="0"/>
          </a:p>
          <a:p>
            <a:pPr>
              <a:buFont typeface="Wingdings" panose="05000000000000000000" pitchFamily="2" charset="2"/>
              <a:buChar char="Ø"/>
            </a:pPr>
            <a:endParaRPr lang="cs-CZ" altLang="cs-CZ" sz="2400" dirty="0"/>
          </a:p>
          <a:p>
            <a:pPr>
              <a:buFont typeface="Wingdings" panose="05000000000000000000" pitchFamily="2" charset="2"/>
              <a:buChar char="Ø"/>
            </a:pPr>
            <a:endParaRPr lang="cs-CZ" dirty="0"/>
          </a:p>
        </p:txBody>
      </p:sp>
      <p:sp>
        <p:nvSpPr>
          <p:cNvPr id="7" name="Zástupný symbol pro obsah 5">
            <a:extLst>
              <a:ext uri="{FF2B5EF4-FFF2-40B4-BE49-F238E27FC236}">
                <a16:creationId xmlns:a16="http://schemas.microsoft.com/office/drawing/2014/main" id="{DFD4D398-5A7F-49B2-BF48-D94ED3D907D4}"/>
              </a:ext>
            </a:extLst>
          </p:cNvPr>
          <p:cNvSpPr txBox="1">
            <a:spLocks/>
          </p:cNvSpPr>
          <p:nvPr/>
        </p:nvSpPr>
        <p:spPr>
          <a:xfrm>
            <a:off x="720000" y="3662328"/>
            <a:ext cx="10753200" cy="815404"/>
          </a:xfrm>
          <a:prstGeom prst="rect">
            <a:avLst/>
          </a:prstGeom>
          <a:solidFill>
            <a:schemeClr val="accent2">
              <a:lumMod val="20000"/>
              <a:lumOff val="80000"/>
            </a:schemeClr>
          </a:solidFill>
          <a:ln>
            <a:solidFill>
              <a:srgbClr val="FF0000"/>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Wingdings" panose="05000000000000000000" pitchFamily="2" charset="2"/>
              <a:buChar char="Ø"/>
            </a:pPr>
            <a:r>
              <a:rPr lang="cs-CZ" sz="2400" dirty="0"/>
              <a:t>možnost obrany: </a:t>
            </a:r>
            <a:r>
              <a:rPr lang="cs-CZ" altLang="cs-CZ" sz="2400" i="1" dirty="0"/>
              <a:t>„Obchoduji pouze na základě svých obchodních podmínek, veškeré jejich změny musí být mnou výslovně odsouhlaseny.“</a:t>
            </a:r>
          </a:p>
          <a:p>
            <a:pPr>
              <a:buFont typeface="Wingdings" panose="05000000000000000000" pitchFamily="2" charset="2"/>
              <a:buChar char="Ø"/>
            </a:pPr>
            <a:endParaRPr lang="cs-CZ" kern="0" dirty="0"/>
          </a:p>
        </p:txBody>
      </p:sp>
      <p:sp>
        <p:nvSpPr>
          <p:cNvPr id="8" name="Zástupný symbol pro obsah 5">
            <a:extLst>
              <a:ext uri="{FF2B5EF4-FFF2-40B4-BE49-F238E27FC236}">
                <a16:creationId xmlns:a16="http://schemas.microsoft.com/office/drawing/2014/main" id="{BF2FBCC7-818A-44DF-B88E-D52A3216AFAD}"/>
              </a:ext>
            </a:extLst>
          </p:cNvPr>
          <p:cNvSpPr txBox="1">
            <a:spLocks/>
          </p:cNvSpPr>
          <p:nvPr/>
        </p:nvSpPr>
        <p:spPr>
          <a:xfrm>
            <a:off x="718800" y="4633288"/>
            <a:ext cx="10753200" cy="1218872"/>
          </a:xfrm>
          <a:prstGeom prst="rect">
            <a:avLst/>
          </a:prstGeom>
          <a:solidFill>
            <a:schemeClr val="accent4">
              <a:lumMod val="20000"/>
              <a:lumOff val="80000"/>
            </a:schemeClr>
          </a:solidFill>
          <a:ln>
            <a:solidFill>
              <a:srgbClr val="0000DC"/>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Wingdings" panose="05000000000000000000" pitchFamily="2" charset="2"/>
              <a:buChar char="Ø"/>
            </a:pPr>
            <a:r>
              <a:rPr lang="cs-CZ" altLang="cs-CZ" sz="2400" dirty="0"/>
              <a:t>řešení: obecně podporují vznik smlouvy </a:t>
            </a:r>
          </a:p>
          <a:p>
            <a:pPr marL="72000" indent="0">
              <a:lnSpc>
                <a:spcPct val="100000"/>
              </a:lnSpc>
              <a:buNone/>
            </a:pPr>
            <a:r>
              <a:rPr lang="cs-CZ" altLang="cs-CZ" sz="2400" dirty="0"/>
              <a:t>	</a:t>
            </a:r>
            <a:r>
              <a:rPr lang="cs-CZ" altLang="cs-CZ" sz="2400" b="1" dirty="0" err="1">
                <a:solidFill>
                  <a:srgbClr val="0000DC"/>
                </a:solidFill>
              </a:rPr>
              <a:t>knock</a:t>
            </a:r>
            <a:r>
              <a:rPr lang="cs-CZ" altLang="cs-CZ" sz="2400" b="1" dirty="0">
                <a:solidFill>
                  <a:srgbClr val="0000DC"/>
                </a:solidFill>
              </a:rPr>
              <a:t> </a:t>
            </a:r>
            <a:r>
              <a:rPr lang="cs-CZ" altLang="cs-CZ" sz="2400" b="1" dirty="0" err="1">
                <a:solidFill>
                  <a:srgbClr val="0000DC"/>
                </a:solidFill>
              </a:rPr>
              <a:t>out</a:t>
            </a:r>
            <a:r>
              <a:rPr lang="cs-CZ" altLang="cs-CZ" sz="2400" b="1" dirty="0">
                <a:solidFill>
                  <a:srgbClr val="0000DC"/>
                </a:solidFill>
              </a:rPr>
              <a:t> rule </a:t>
            </a:r>
            <a:r>
              <a:rPr lang="cs-CZ" altLang="cs-CZ" sz="2400" b="1" dirty="0"/>
              <a:t>(UNIDROIT, PECL, NOZ)</a:t>
            </a:r>
          </a:p>
          <a:p>
            <a:pPr marL="72000" indent="0">
              <a:lnSpc>
                <a:spcPct val="100000"/>
              </a:lnSpc>
              <a:buNone/>
            </a:pPr>
            <a:r>
              <a:rPr lang="cs-CZ" altLang="cs-CZ" sz="2400" b="1" dirty="0">
                <a:solidFill>
                  <a:srgbClr val="0000DC"/>
                </a:solidFill>
              </a:rPr>
              <a:t>	last shot rule</a:t>
            </a:r>
          </a:p>
        </p:txBody>
      </p:sp>
    </p:spTree>
    <p:extLst>
      <p:ext uri="{BB962C8B-B14F-4D97-AF65-F5344CB8AC3E}">
        <p14:creationId xmlns:p14="http://schemas.microsoft.com/office/powerpoint/2010/main" val="35904712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JUDr. Malachta Radovan - KMEP</a:t>
            </a:r>
            <a:endParaRPr lang="cs-CZ" alt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62</a:t>
            </a:fld>
            <a:endParaRPr lang="cs-CZ" altLang="cs-CZ" dirty="0"/>
          </a:p>
        </p:txBody>
      </p:sp>
      <p:sp>
        <p:nvSpPr>
          <p:cNvPr id="5" name="Nadpis 4"/>
          <p:cNvSpPr>
            <a:spLocks noGrp="1"/>
          </p:cNvSpPr>
          <p:nvPr>
            <p:ph type="title"/>
          </p:nvPr>
        </p:nvSpPr>
        <p:spPr/>
        <p:txBody>
          <a:bodyPr/>
          <a:lstStyle/>
          <a:p>
            <a:r>
              <a:rPr lang="cs-CZ" dirty="0"/>
              <a:t>Standardizované způsoby uzavírání smluv</a:t>
            </a:r>
          </a:p>
        </p:txBody>
      </p:sp>
      <p:sp>
        <p:nvSpPr>
          <p:cNvPr id="6" name="Zástupný symbol pro obsah 5"/>
          <p:cNvSpPr>
            <a:spLocks noGrp="1"/>
          </p:cNvSpPr>
          <p:nvPr>
            <p:ph idx="1"/>
          </p:nvPr>
        </p:nvSpPr>
        <p:spPr>
          <a:xfrm>
            <a:off x="720000" y="1692002"/>
            <a:ext cx="10753200" cy="3191083"/>
          </a:xfrm>
          <a:solidFill>
            <a:schemeClr val="accent4">
              <a:lumMod val="20000"/>
              <a:lumOff val="80000"/>
            </a:schemeClr>
          </a:solidFill>
          <a:ln>
            <a:solidFill>
              <a:srgbClr val="0000DC"/>
            </a:solidFill>
          </a:ln>
        </p:spPr>
        <p:txBody>
          <a:bodyPr/>
          <a:lstStyle/>
          <a:p>
            <a:pPr>
              <a:buFont typeface="Wingdings" panose="05000000000000000000" pitchFamily="2" charset="2"/>
              <a:buChar char="Ø"/>
            </a:pPr>
            <a:r>
              <a:rPr lang="cs-CZ" dirty="0"/>
              <a:t>obchodní podmínky individuální nebo vytvořené mezinárodní organizací či svazem</a:t>
            </a:r>
          </a:p>
          <a:p>
            <a:pPr>
              <a:buFont typeface="Wingdings" panose="05000000000000000000" pitchFamily="2" charset="2"/>
              <a:buChar char="Ø"/>
            </a:pPr>
            <a:r>
              <a:rPr lang="cs-CZ" dirty="0"/>
              <a:t>formulářové smlouvy – individualizovaná část (údaje pro každou operaci – odlišení od obchodních podmínek)</a:t>
            </a:r>
          </a:p>
          <a:p>
            <a:pPr>
              <a:buFont typeface="Wingdings" panose="05000000000000000000" pitchFamily="2" charset="2"/>
              <a:buChar char="Ø"/>
            </a:pPr>
            <a:r>
              <a:rPr lang="cs-CZ" dirty="0"/>
              <a:t>návody (</a:t>
            </a:r>
            <a:r>
              <a:rPr lang="cs-CZ" dirty="0" err="1"/>
              <a:t>guides</a:t>
            </a:r>
            <a:r>
              <a:rPr lang="cs-CZ" dirty="0"/>
              <a:t>) </a:t>
            </a:r>
          </a:p>
        </p:txBody>
      </p:sp>
    </p:spTree>
    <p:extLst>
      <p:ext uri="{BB962C8B-B14F-4D97-AF65-F5344CB8AC3E}">
        <p14:creationId xmlns:p14="http://schemas.microsoft.com/office/powerpoint/2010/main" val="17550790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1731C9B-F9C2-49EA-A742-55AE81FC3F9D}"/>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72E774A7-DD0E-43F9-839B-EEEE429586C9}"/>
              </a:ext>
            </a:extLst>
          </p:cNvPr>
          <p:cNvSpPr>
            <a:spLocks noGrp="1"/>
          </p:cNvSpPr>
          <p:nvPr>
            <p:ph type="sldNum" sz="quarter" idx="11"/>
          </p:nvPr>
        </p:nvSpPr>
        <p:spPr/>
        <p:txBody>
          <a:bodyPr/>
          <a:lstStyle/>
          <a:p>
            <a:fld id="{0970407D-EE58-4A0B-824B-1D3AE42DD9CF}" type="slidenum">
              <a:rPr lang="cs-CZ" altLang="cs-CZ" smtClean="0"/>
              <a:pPr/>
              <a:t>63</a:t>
            </a:fld>
            <a:endParaRPr lang="cs-CZ" altLang="cs-CZ" dirty="0"/>
          </a:p>
        </p:txBody>
      </p:sp>
      <p:sp>
        <p:nvSpPr>
          <p:cNvPr id="4" name="Nadpis 3">
            <a:extLst>
              <a:ext uri="{FF2B5EF4-FFF2-40B4-BE49-F238E27FC236}">
                <a16:creationId xmlns:a16="http://schemas.microsoft.com/office/drawing/2014/main" id="{8644D6AA-7045-4498-832F-2D4ED58FDAD9}"/>
              </a:ext>
            </a:extLst>
          </p:cNvPr>
          <p:cNvSpPr>
            <a:spLocks noGrp="1"/>
          </p:cNvSpPr>
          <p:nvPr>
            <p:ph type="title"/>
          </p:nvPr>
        </p:nvSpPr>
        <p:spPr/>
        <p:txBody>
          <a:bodyPr/>
          <a:lstStyle/>
          <a:p>
            <a:r>
              <a:rPr lang="cs-CZ" i="1" dirty="0"/>
              <a:t>Příklad obchodní podmínky</a:t>
            </a:r>
            <a:endParaRPr lang="cs-CZ" dirty="0"/>
          </a:p>
        </p:txBody>
      </p:sp>
      <p:sp>
        <p:nvSpPr>
          <p:cNvPr id="5" name="Zástupný symbol pro obsah 4">
            <a:extLst>
              <a:ext uri="{FF2B5EF4-FFF2-40B4-BE49-F238E27FC236}">
                <a16:creationId xmlns:a16="http://schemas.microsoft.com/office/drawing/2014/main" id="{528991C3-C8B0-4ECA-BA0D-76E0C9DD20C1}"/>
              </a:ext>
            </a:extLst>
          </p:cNvPr>
          <p:cNvSpPr>
            <a:spLocks noGrp="1"/>
          </p:cNvSpPr>
          <p:nvPr>
            <p:ph idx="1"/>
          </p:nvPr>
        </p:nvSpPr>
        <p:spPr>
          <a:xfrm>
            <a:off x="719400" y="1359001"/>
            <a:ext cx="10753200" cy="4139998"/>
          </a:xfrm>
        </p:spPr>
        <p:txBody>
          <a:bodyPr/>
          <a:lstStyle/>
          <a:p>
            <a:pPr marL="72000" indent="0" algn="just">
              <a:lnSpc>
                <a:spcPct val="100000"/>
              </a:lnSpc>
              <a:buNone/>
            </a:pPr>
            <a:r>
              <a:rPr lang="cs-CZ" sz="1800" dirty="0"/>
              <a:t>Společnost A (jako prodávající, sídlo a místo podnikání v ČR) zaslala návrh na uzavření smlouvy dne 30. ledna 2022 společnosti B (sídlo a místo podnikání v Německu). Předmětem smlouvy byly pravidelné dodávky českých sklenářských výrobků, a to v intervalu každý měsíc. Společnost A přiložila jako přílohu PDF a) samotný návrh na uzavření smlouvy, b) obchodní podmínky společnosti A, na které v textu nabídky odkazuje. Společnost B odpověděla obratem dne 31. ledna 2022, že souhlasí a odkázala na své obchodní podmínky, které přiložila rovněž jako přílohu v PDF. Veškerá komunikace probíhala v angličtině. Strany započaly s plněním smlouvy. Spolupráce probíhala bez problémů až do srpnové dodávky, která měla vady (poškrábané sklo, jiné rozměry). Společnost B reklamovala tyto zjevné vady 27. den od dodání zboží v souladu se svými obchodními podmínkami. Společnost A odmítla reklamaci jako pozdní a odkázala na své obchodní podmínky. Společnosti začaly své obchodní podmínky porovnávat. Zjistily tyto nejzásadnější odchylky, ve zbytku byly obchodní podmínky obou společností stejné či obsahově podobné: Obchodní podmínky společnosti A: </a:t>
            </a:r>
            <a:r>
              <a:rPr lang="cs-CZ" sz="1800" i="1" dirty="0"/>
              <a:t>„Společnost je oprávněna oznámit zjevné vady na zboží nejpozději do 15 dnů od dodání zboží.“ „Veškeré spory vyplývající z této smlouvy budou řešeny u českých soudů.“ </a:t>
            </a:r>
            <a:r>
              <a:rPr lang="cs-CZ" sz="1800" dirty="0"/>
              <a:t>Obchodní podmínky společnosti B: </a:t>
            </a:r>
            <a:r>
              <a:rPr lang="cs-CZ" sz="1800" i="1" dirty="0"/>
              <a:t>„Společnost je oprávněna oznámit zjevné vady na zboží nejpozději do 30 dnů od dodání zboží.“ „Veškeré spory vyplývající z této smlouvy budou řešeny u německých soudů.“</a:t>
            </a:r>
            <a:r>
              <a:rPr lang="cs-CZ" sz="2300" i="1" dirty="0"/>
              <a:t> </a:t>
            </a:r>
          </a:p>
        </p:txBody>
      </p:sp>
    </p:spTree>
    <p:extLst>
      <p:ext uri="{BB962C8B-B14F-4D97-AF65-F5344CB8AC3E}">
        <p14:creationId xmlns:p14="http://schemas.microsoft.com/office/powerpoint/2010/main" val="41747379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F364A61-A443-496D-A527-9FB8507BC9A8}"/>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9043EE5B-17F2-4FC3-9577-63604349A675}"/>
              </a:ext>
            </a:extLst>
          </p:cNvPr>
          <p:cNvSpPr>
            <a:spLocks noGrp="1"/>
          </p:cNvSpPr>
          <p:nvPr>
            <p:ph type="sldNum" sz="quarter" idx="11"/>
          </p:nvPr>
        </p:nvSpPr>
        <p:spPr/>
        <p:txBody>
          <a:bodyPr/>
          <a:lstStyle/>
          <a:p>
            <a:fld id="{0970407D-EE58-4A0B-824B-1D3AE42DD9CF}" type="slidenum">
              <a:rPr lang="cs-CZ" altLang="cs-CZ" smtClean="0"/>
              <a:pPr/>
              <a:t>64</a:t>
            </a:fld>
            <a:endParaRPr lang="cs-CZ" altLang="cs-CZ" dirty="0"/>
          </a:p>
        </p:txBody>
      </p:sp>
      <p:sp>
        <p:nvSpPr>
          <p:cNvPr id="5" name="Zástupný symbol pro obsah 4">
            <a:extLst>
              <a:ext uri="{FF2B5EF4-FFF2-40B4-BE49-F238E27FC236}">
                <a16:creationId xmlns:a16="http://schemas.microsoft.com/office/drawing/2014/main" id="{4CE66B30-2EA2-4625-850D-EFA2BB7B9A91}"/>
              </a:ext>
            </a:extLst>
          </p:cNvPr>
          <p:cNvSpPr>
            <a:spLocks noGrp="1"/>
          </p:cNvSpPr>
          <p:nvPr>
            <p:ph idx="1"/>
          </p:nvPr>
        </p:nvSpPr>
        <p:spPr>
          <a:xfrm>
            <a:off x="720000" y="766354"/>
            <a:ext cx="10753200" cy="5065646"/>
          </a:xfrm>
        </p:spPr>
        <p:txBody>
          <a:bodyPr/>
          <a:lstStyle/>
          <a:p>
            <a:pPr marL="529200" indent="-457200" algn="just">
              <a:lnSpc>
                <a:spcPct val="100000"/>
              </a:lnSpc>
              <a:buAutoNum type="alphaLcParenR"/>
            </a:pPr>
            <a:r>
              <a:rPr lang="cs-CZ" sz="2000" dirty="0"/>
              <a:t>Vymezte obecně předpoklady, aby se obchodní podmínky staly součástí smlouvy. </a:t>
            </a:r>
          </a:p>
          <a:p>
            <a:pPr marL="529200" indent="-457200" algn="just">
              <a:lnSpc>
                <a:spcPct val="100000"/>
              </a:lnSpc>
              <a:buAutoNum type="alphaLcParenR"/>
            </a:pPr>
            <a:r>
              <a:rPr lang="cs-CZ" sz="2000" dirty="0"/>
              <a:t>Vysvětlete, co znamená pravidlo last shot rule a </a:t>
            </a:r>
            <a:r>
              <a:rPr lang="cs-CZ" sz="2000" dirty="0" err="1"/>
              <a:t>knock-out</a:t>
            </a:r>
            <a:r>
              <a:rPr lang="cs-CZ" sz="2000" dirty="0"/>
              <a:t> rule. V zadaném příkladu určete, zda se součástí smlouvy (případně které z nich) ujednání obchodních podmínek společnosti A/B, pokud se soud přikloní k pravidlu last shot rule a pokud se přikloní k pravidlu </a:t>
            </a:r>
            <a:r>
              <a:rPr lang="cs-CZ" sz="2000" dirty="0" err="1"/>
              <a:t>knock-out</a:t>
            </a:r>
            <a:r>
              <a:rPr lang="cs-CZ" sz="2000" dirty="0"/>
              <a:t> rule. </a:t>
            </a:r>
          </a:p>
          <a:p>
            <a:pPr marL="529200" indent="-457200" algn="just">
              <a:lnSpc>
                <a:spcPct val="100000"/>
              </a:lnSpc>
              <a:buAutoNum type="alphaLcParenR"/>
            </a:pPr>
            <a:r>
              <a:rPr lang="cs-CZ" sz="2000" dirty="0"/>
              <a:t>Společnost B rovněž namítala, že obchodním podmínkám společnosti A nerozumí, protože jsou v češtině. Posuďte, zda je tato námitka relevantní, a to pro případ, kdy bude vznesena v průběhu kontraktačního režimu před uzavřením smlouvy, a pro případ, kdy bude vznesena až v srpnu/září, tedy v době, kdy se objevily problémy s dodávkou. </a:t>
            </a:r>
          </a:p>
          <a:p>
            <a:pPr marL="529200" indent="-457200" algn="just">
              <a:lnSpc>
                <a:spcPct val="100000"/>
              </a:lnSpc>
              <a:buAutoNum type="alphaLcParenR"/>
            </a:pPr>
            <a:r>
              <a:rPr lang="cs-CZ" sz="2000" dirty="0"/>
              <a:t>V zadaném příkladu byly obchodní podmínky přiloženy jako příloha v PDF souboru. Staly by se platně součástí smlouvy obchodní podmínky, na které společnost A odkázala prostřednictvím hypertextového odkazu na stránky společnosti www.spolecnostA.cz ? </a:t>
            </a:r>
          </a:p>
          <a:p>
            <a:pPr marL="529200" indent="-457200" algn="just">
              <a:lnSpc>
                <a:spcPct val="100000"/>
              </a:lnSpc>
              <a:buAutoNum type="alphaLcParenR"/>
            </a:pPr>
            <a:r>
              <a:rPr lang="cs-CZ" sz="2000" dirty="0"/>
              <a:t>Co kdyby na obchodní podmínky společnosti A nebylo v textu emailu/návrhu smlouvy odkázáno, ale byly pouze přiloženy?</a:t>
            </a:r>
          </a:p>
        </p:txBody>
      </p:sp>
    </p:spTree>
    <p:extLst>
      <p:ext uri="{BB962C8B-B14F-4D97-AF65-F5344CB8AC3E}">
        <p14:creationId xmlns:p14="http://schemas.microsoft.com/office/powerpoint/2010/main" val="29300587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0DA5F36-9F2F-4576-869C-850DA1E88409}"/>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BC20FA35-5EDA-4038-A929-ADCFEECF836B}"/>
              </a:ext>
            </a:extLst>
          </p:cNvPr>
          <p:cNvSpPr>
            <a:spLocks noGrp="1"/>
          </p:cNvSpPr>
          <p:nvPr>
            <p:ph type="sldNum" sz="quarter" idx="11"/>
          </p:nvPr>
        </p:nvSpPr>
        <p:spPr/>
        <p:txBody>
          <a:bodyPr/>
          <a:lstStyle/>
          <a:p>
            <a:fld id="{0970407D-EE58-4A0B-824B-1D3AE42DD9CF}" type="slidenum">
              <a:rPr lang="cs-CZ" altLang="cs-CZ" smtClean="0"/>
              <a:pPr/>
              <a:t>65</a:t>
            </a:fld>
            <a:endParaRPr lang="cs-CZ" altLang="cs-CZ" dirty="0"/>
          </a:p>
        </p:txBody>
      </p:sp>
      <p:sp>
        <p:nvSpPr>
          <p:cNvPr id="6" name="Nadpis 5">
            <a:extLst>
              <a:ext uri="{FF2B5EF4-FFF2-40B4-BE49-F238E27FC236}">
                <a16:creationId xmlns:a16="http://schemas.microsoft.com/office/drawing/2014/main" id="{7A1B5227-7286-4A56-9B2F-4C010950937D}"/>
              </a:ext>
            </a:extLst>
          </p:cNvPr>
          <p:cNvSpPr>
            <a:spLocks noGrp="1"/>
          </p:cNvSpPr>
          <p:nvPr>
            <p:ph type="title"/>
          </p:nvPr>
        </p:nvSpPr>
        <p:spPr/>
        <p:txBody>
          <a:bodyPr/>
          <a:lstStyle/>
          <a:p>
            <a:pPr algn="ctr"/>
            <a:r>
              <a:rPr lang="cs-CZ" dirty="0"/>
              <a:t>DĚKUJI</a:t>
            </a:r>
          </a:p>
        </p:txBody>
      </p:sp>
      <p:sp>
        <p:nvSpPr>
          <p:cNvPr id="7" name="Podnadpis 6">
            <a:extLst>
              <a:ext uri="{FF2B5EF4-FFF2-40B4-BE49-F238E27FC236}">
                <a16:creationId xmlns:a16="http://schemas.microsoft.com/office/drawing/2014/main" id="{4B921C03-C3FE-4D3B-89CD-AF52A4763E7A}"/>
              </a:ext>
            </a:extLst>
          </p:cNvPr>
          <p:cNvSpPr>
            <a:spLocks noGrp="1"/>
          </p:cNvSpPr>
          <p:nvPr>
            <p:ph type="subTitle" idx="1"/>
          </p:nvPr>
        </p:nvSpPr>
        <p:spPr/>
        <p:txBody>
          <a:bodyPr/>
          <a:lstStyle/>
          <a:p>
            <a:pPr algn="ctr"/>
            <a:r>
              <a:rPr lang="cs-CZ" dirty="0">
                <a:solidFill>
                  <a:schemeClr val="tx2"/>
                </a:solidFill>
              </a:rPr>
              <a:t>malachta@mail.muni.cz</a:t>
            </a:r>
          </a:p>
        </p:txBody>
      </p:sp>
    </p:spTree>
    <p:extLst>
      <p:ext uri="{BB962C8B-B14F-4D97-AF65-F5344CB8AC3E}">
        <p14:creationId xmlns:p14="http://schemas.microsoft.com/office/powerpoint/2010/main" val="2786758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Radovan Malachta -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a:xfrm>
            <a:off x="719999" y="720000"/>
            <a:ext cx="10903249" cy="451576"/>
          </a:xfrm>
        </p:spPr>
        <p:txBody>
          <a:bodyPr/>
          <a:lstStyle/>
          <a:p>
            <a:pPr algn="ctr"/>
            <a:r>
              <a:rPr lang="cs-CZ" dirty="0"/>
              <a:t>Čl. 9/2 CISG: Mezinárodní obchodní zvyklosti</a:t>
            </a:r>
          </a:p>
        </p:txBody>
      </p:sp>
      <p:sp>
        <p:nvSpPr>
          <p:cNvPr id="5" name="Zástupný symbol pro obsah 4"/>
          <p:cNvSpPr>
            <a:spLocks noGrp="1"/>
          </p:cNvSpPr>
          <p:nvPr>
            <p:ph idx="1"/>
          </p:nvPr>
        </p:nvSpPr>
        <p:spPr>
          <a:xfrm>
            <a:off x="666000" y="1375346"/>
            <a:ext cx="10903248" cy="3715128"/>
          </a:xfrm>
          <a:solidFill>
            <a:schemeClr val="accent4">
              <a:lumMod val="20000"/>
              <a:lumOff val="80000"/>
            </a:schemeClr>
          </a:solidFill>
          <a:ln>
            <a:solidFill>
              <a:srgbClr val="0000DC"/>
            </a:solidFill>
          </a:ln>
        </p:spPr>
        <p:txBody>
          <a:bodyPr/>
          <a:lstStyle/>
          <a:p>
            <a:pPr>
              <a:buFont typeface="Wingdings" panose="05000000000000000000" pitchFamily="2" charset="2"/>
              <a:buChar char="Ø"/>
            </a:pPr>
            <a:r>
              <a:rPr lang="cs-CZ" sz="2400" dirty="0"/>
              <a:t>normativní, </a:t>
            </a:r>
            <a:r>
              <a:rPr lang="cs-CZ" sz="2400" dirty="0" err="1"/>
              <a:t>mezin</a:t>
            </a:r>
            <a:r>
              <a:rPr lang="cs-CZ" sz="2400" dirty="0"/>
              <a:t>. obchodní zvyklosti, aplikace </a:t>
            </a:r>
            <a:r>
              <a:rPr lang="cs-CZ" sz="2400" b="1" dirty="0">
                <a:solidFill>
                  <a:srgbClr val="0000DC"/>
                </a:solidFill>
              </a:rPr>
              <a:t>bez projevené vůle stran</a:t>
            </a:r>
          </a:p>
          <a:p>
            <a:pPr>
              <a:buFont typeface="Wingdings" panose="05000000000000000000" pitchFamily="2" charset="2"/>
              <a:buChar char="Ø"/>
            </a:pPr>
            <a:r>
              <a:rPr lang="cs-CZ" sz="2400" b="1" dirty="0"/>
              <a:t>obě strany zvyklost znaly nebo měly znát</a:t>
            </a:r>
          </a:p>
          <a:p>
            <a:pPr>
              <a:buFont typeface="Wingdings" panose="05000000000000000000" pitchFamily="2" charset="2"/>
              <a:buChar char="Ø"/>
            </a:pPr>
            <a:r>
              <a:rPr lang="cs-CZ" sz="2400" b="1" dirty="0"/>
              <a:t>zvyklost je v MO v široké míře známa stranám smlouvy téhož druhu v příslušném obchodním odvětví a zpravidla je jimi dodržována</a:t>
            </a:r>
          </a:p>
          <a:p>
            <a:pPr lvl="1">
              <a:buFont typeface="Wingdings" panose="05000000000000000000" pitchFamily="2" charset="2"/>
              <a:buChar char="Ø"/>
            </a:pPr>
            <a:r>
              <a:rPr lang="cs-CZ" dirty="0"/>
              <a:t>nemusí znát všechny osoby dané branže</a:t>
            </a:r>
          </a:p>
          <a:p>
            <a:pPr lvl="1">
              <a:buFont typeface="Wingdings" panose="05000000000000000000" pitchFamily="2" charset="2"/>
              <a:buChar char="Ø"/>
            </a:pPr>
            <a:r>
              <a:rPr lang="cs-CZ" dirty="0"/>
              <a:t>v době uzavření smlouvy</a:t>
            </a:r>
          </a:p>
          <a:p>
            <a:pPr lvl="1">
              <a:buFont typeface="Wingdings" panose="05000000000000000000" pitchFamily="2" charset="2"/>
              <a:buChar char="Ø"/>
            </a:pPr>
            <a:r>
              <a:rPr lang="cs-CZ" dirty="0"/>
              <a:t>subjektivní povaha, možnost seznámit se</a:t>
            </a:r>
            <a:endParaRPr lang="cs-CZ" sz="2400" b="1" dirty="0"/>
          </a:p>
          <a:p>
            <a:pPr>
              <a:buFont typeface="Wingdings" panose="05000000000000000000" pitchFamily="2" charset="2"/>
              <a:buChar char="Ø"/>
            </a:pPr>
            <a:r>
              <a:rPr lang="cs-CZ" sz="2400" b="1" dirty="0"/>
              <a:t>pokud není dohodnuto jinak</a:t>
            </a:r>
            <a:r>
              <a:rPr lang="cs-CZ" sz="2400" dirty="0"/>
              <a:t> – je možné vyloučit jejich dopad, modifikace</a:t>
            </a:r>
          </a:p>
          <a:p>
            <a:pPr>
              <a:buFont typeface="Wingdings" panose="05000000000000000000" pitchFamily="2" charset="2"/>
              <a:buChar char="Ø"/>
            </a:pPr>
            <a:endParaRPr lang="cs-CZ" sz="2400" dirty="0"/>
          </a:p>
          <a:p>
            <a:pPr>
              <a:buFont typeface="Wingdings" panose="05000000000000000000" pitchFamily="2" charset="2"/>
              <a:buChar char="Ø"/>
            </a:pPr>
            <a:endParaRPr lang="cs-CZ" dirty="0"/>
          </a:p>
        </p:txBody>
      </p:sp>
      <p:sp>
        <p:nvSpPr>
          <p:cNvPr id="6" name="Zástupný symbol pro obsah 4">
            <a:extLst>
              <a:ext uri="{FF2B5EF4-FFF2-40B4-BE49-F238E27FC236}">
                <a16:creationId xmlns:a16="http://schemas.microsoft.com/office/drawing/2014/main" id="{938A07B2-BCED-4C35-8EEA-BD0DB66928D2}"/>
              </a:ext>
            </a:extLst>
          </p:cNvPr>
          <p:cNvSpPr txBox="1">
            <a:spLocks/>
          </p:cNvSpPr>
          <p:nvPr/>
        </p:nvSpPr>
        <p:spPr>
          <a:xfrm>
            <a:off x="665999" y="5251598"/>
            <a:ext cx="10903247" cy="815278"/>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 typeface="Wingdings" panose="05000000000000000000" pitchFamily="2" charset="2"/>
              <a:buChar char="Ø"/>
            </a:pPr>
            <a:r>
              <a:rPr lang="cs-CZ" sz="2400" dirty="0"/>
              <a:t>aniž by strany zvyklost znaly – stačí, že měly znát (už jen to, že osoba vstupuje do obchodování s určitým zbožím = má znát pravidla)</a:t>
            </a:r>
          </a:p>
        </p:txBody>
      </p:sp>
    </p:spTree>
    <p:extLst>
      <p:ext uri="{BB962C8B-B14F-4D97-AF65-F5344CB8AC3E}">
        <p14:creationId xmlns:p14="http://schemas.microsoft.com/office/powerpoint/2010/main" val="3750343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00B3540-86E5-4B7E-B7C2-474651FD527A}"/>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3A0BB0F9-17F9-46A0-BAEC-93DE83956A4C}"/>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B6B0086E-7504-498A-ADC5-FAFFCC7C4190}"/>
              </a:ext>
            </a:extLst>
          </p:cNvPr>
          <p:cNvSpPr>
            <a:spLocks noGrp="1"/>
          </p:cNvSpPr>
          <p:nvPr>
            <p:ph type="title"/>
          </p:nvPr>
        </p:nvSpPr>
        <p:spPr/>
        <p:txBody>
          <a:bodyPr/>
          <a:lstStyle/>
          <a:p>
            <a:r>
              <a:rPr lang="cs-CZ" dirty="0"/>
              <a:t>Kupní smlouva a obchodní podmínky</a:t>
            </a:r>
          </a:p>
        </p:txBody>
      </p:sp>
      <p:sp>
        <p:nvSpPr>
          <p:cNvPr id="5" name="Zástupný obsah 4">
            <a:extLst>
              <a:ext uri="{FF2B5EF4-FFF2-40B4-BE49-F238E27FC236}">
                <a16:creationId xmlns:a16="http://schemas.microsoft.com/office/drawing/2014/main" id="{D0045783-26A4-40EE-B211-223896C294B5}"/>
              </a:ext>
            </a:extLst>
          </p:cNvPr>
          <p:cNvSpPr>
            <a:spLocks noGrp="1"/>
          </p:cNvSpPr>
          <p:nvPr>
            <p:ph idx="1"/>
          </p:nvPr>
        </p:nvSpPr>
        <p:spPr>
          <a:xfrm>
            <a:off x="720000" y="1692002"/>
            <a:ext cx="10753200" cy="3337198"/>
          </a:xfrm>
          <a:solidFill>
            <a:schemeClr val="accent4">
              <a:lumMod val="20000"/>
              <a:lumOff val="80000"/>
            </a:schemeClr>
          </a:solidFill>
          <a:ln>
            <a:solidFill>
              <a:schemeClr val="accent1"/>
            </a:solidFill>
          </a:ln>
        </p:spPr>
        <p:txBody>
          <a:bodyPr/>
          <a:lstStyle/>
          <a:p>
            <a:r>
              <a:rPr lang="cs-CZ" dirty="0"/>
              <a:t>to, co si strany upraví do kupní smlouvy, má přednost před právním předpisem </a:t>
            </a:r>
          </a:p>
          <a:p>
            <a:r>
              <a:rPr lang="cs-CZ" dirty="0"/>
              <a:t>pokud si něco strany neupraví (nechtějí, zapomenou, nepotřebují), pak najdou pravidla v právním předpise</a:t>
            </a:r>
          </a:p>
          <a:p>
            <a:r>
              <a:rPr lang="cs-CZ" dirty="0"/>
              <a:t>viz dále</a:t>
            </a:r>
          </a:p>
          <a:p>
            <a:pPr marL="72000" indent="0">
              <a:buNone/>
            </a:pPr>
            <a:endParaRPr lang="cs-CZ" dirty="0"/>
          </a:p>
        </p:txBody>
      </p:sp>
    </p:spTree>
    <p:extLst>
      <p:ext uri="{BB962C8B-B14F-4D97-AF65-F5344CB8AC3E}">
        <p14:creationId xmlns:p14="http://schemas.microsoft.com/office/powerpoint/2010/main" val="11808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C5BF94D-B133-48F9-9DD0-1D74390825A4}"/>
              </a:ext>
            </a:extLst>
          </p:cNvPr>
          <p:cNvSpPr>
            <a:spLocks noGrp="1"/>
          </p:cNvSpPr>
          <p:nvPr>
            <p:ph type="ftr" sz="quarter" idx="10"/>
          </p:nvPr>
        </p:nvSpPr>
        <p:spPr/>
        <p:txBody>
          <a:bodyPr/>
          <a:lstStyle/>
          <a:p>
            <a:r>
              <a:rPr lang="cs-CZ"/>
              <a:t>JUDr. Malachta Radovan - KMEP</a:t>
            </a:r>
            <a:endParaRPr lang="cs-CZ" dirty="0"/>
          </a:p>
        </p:txBody>
      </p:sp>
      <p:sp>
        <p:nvSpPr>
          <p:cNvPr id="3" name="Zástupný symbol pro číslo snímku 2">
            <a:extLst>
              <a:ext uri="{FF2B5EF4-FFF2-40B4-BE49-F238E27FC236}">
                <a16:creationId xmlns:a16="http://schemas.microsoft.com/office/drawing/2014/main" id="{5F74E572-FFBC-4A14-8A66-5BF4662C9232}"/>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6" name="Nadpis 5">
            <a:extLst>
              <a:ext uri="{FF2B5EF4-FFF2-40B4-BE49-F238E27FC236}">
                <a16:creationId xmlns:a16="http://schemas.microsoft.com/office/drawing/2014/main" id="{C1B3565B-7CFC-4633-910D-316C98E97F82}"/>
              </a:ext>
            </a:extLst>
          </p:cNvPr>
          <p:cNvSpPr>
            <a:spLocks noGrp="1"/>
          </p:cNvSpPr>
          <p:nvPr>
            <p:ph type="title"/>
          </p:nvPr>
        </p:nvSpPr>
        <p:spPr/>
        <p:txBody>
          <a:bodyPr/>
          <a:lstStyle/>
          <a:p>
            <a:r>
              <a:rPr lang="cs-CZ" dirty="0">
                <a:solidFill>
                  <a:srgbClr val="C00000"/>
                </a:solidFill>
              </a:rPr>
              <a:t>CISG</a:t>
            </a:r>
            <a:br>
              <a:rPr lang="cs-CZ" dirty="0"/>
            </a:br>
            <a:r>
              <a:rPr lang="cs-CZ" sz="3200" dirty="0">
                <a:solidFill>
                  <a:srgbClr val="C00000"/>
                </a:solidFill>
              </a:rPr>
              <a:t>Úmluva OSN o smlouvách o mezinárodní koupi zboží</a:t>
            </a:r>
            <a:endParaRPr lang="cs-CZ" dirty="0"/>
          </a:p>
        </p:txBody>
      </p:sp>
    </p:spTree>
    <p:extLst>
      <p:ext uri="{BB962C8B-B14F-4D97-AF65-F5344CB8AC3E}">
        <p14:creationId xmlns:p14="http://schemas.microsoft.com/office/powerpoint/2010/main" val="3519429078"/>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CZ.potx" id="{9368F25A-D07D-4454-BB9E-323E9573381A}" vid="{D76D3162-79D4-49CC-8197-D810905360B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AAABA433669944486956209FAD090FB" ma:contentTypeVersion="12" ma:contentTypeDescription="Vytvoří nový dokument" ma:contentTypeScope="" ma:versionID="90d676860931ec6942549124a6f53389">
  <xsd:schema xmlns:xsd="http://www.w3.org/2001/XMLSchema" xmlns:xs="http://www.w3.org/2001/XMLSchema" xmlns:p="http://schemas.microsoft.com/office/2006/metadata/properties" xmlns:ns3="545e56d2-0225-4f08-a72b-edde3a9e2f8a" xmlns:ns4="fe04a458-8a7a-4ce7-bed2-c729e2afdad9" targetNamespace="http://schemas.microsoft.com/office/2006/metadata/properties" ma:root="true" ma:fieldsID="7880720f6a99732e12d8bf1d3102ad69" ns3:_="" ns4:_="">
    <xsd:import namespace="545e56d2-0225-4f08-a72b-edde3a9e2f8a"/>
    <xsd:import namespace="fe04a458-8a7a-4ce7-bed2-c729e2afdad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5e56d2-0225-4f08-a72b-edde3a9e2f8a" elementFormDefault="qualified">
    <xsd:import namespace="http://schemas.microsoft.com/office/2006/documentManagement/types"/>
    <xsd:import namespace="http://schemas.microsoft.com/office/infopath/2007/PartnerControls"/>
    <xsd:element name="SharedWithUsers" ma:index="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internalName="SharedWithDetails" ma:readOnly="true">
      <xsd:simpleType>
        <xsd:restriction base="dms:Note">
          <xsd:maxLength value="255"/>
        </xsd:restriction>
      </xsd:simpleType>
    </xsd:element>
    <xsd:element name="SharingHintHash" ma:index="10" nillable="true" ma:displayName="Hodnota hash upozornění na sdílení"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04a458-8a7a-4ce7-bed2-c729e2afdad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F3200A-D183-4CC5-B37B-C360E445D68C}">
  <ds:schemaRefs>
    <ds:schemaRef ds:uri="http://purl.org/dc/elements/1.1/"/>
    <ds:schemaRef ds:uri="http://purl.org/dc/terms/"/>
    <ds:schemaRef ds:uri="http://schemas.microsoft.com/office/2006/metadata/properties"/>
    <ds:schemaRef ds:uri="545e56d2-0225-4f08-a72b-edde3a9e2f8a"/>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fe04a458-8a7a-4ce7-bed2-c729e2afdad9"/>
    <ds:schemaRef ds:uri="http://purl.org/dc/dcmitype/"/>
  </ds:schemaRefs>
</ds:datastoreItem>
</file>

<file path=customXml/itemProps2.xml><?xml version="1.0" encoding="utf-8"?>
<ds:datastoreItem xmlns:ds="http://schemas.openxmlformats.org/officeDocument/2006/customXml" ds:itemID="{1E99FC27-D138-4B8C-82A5-4371DEAC31FE}">
  <ds:schemaRefs>
    <ds:schemaRef ds:uri="http://schemas.microsoft.com/sharepoint/v3/contenttype/forms"/>
  </ds:schemaRefs>
</ds:datastoreItem>
</file>

<file path=customXml/itemProps3.xml><?xml version="1.0" encoding="utf-8"?>
<ds:datastoreItem xmlns:ds="http://schemas.openxmlformats.org/officeDocument/2006/customXml" ds:itemID="{7BAA592F-ADEE-4835-BEE4-35A1692287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5e56d2-0225-4f08-a72b-edde3a9e2f8a"/>
    <ds:schemaRef ds:uri="fe04a458-8a7a-4ce7-bed2-c729e2afd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Prezentace-LAW-CZ</Template>
  <TotalTime>0</TotalTime>
  <Words>4622</Words>
  <Application>Microsoft Office PowerPoint</Application>
  <PresentationFormat>Širokoúhlá obrazovka</PresentationFormat>
  <Paragraphs>510</Paragraphs>
  <Slides>65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65</vt:i4>
      </vt:variant>
    </vt:vector>
  </HeadingPairs>
  <TitlesOfParts>
    <vt:vector size="69" baseType="lpstr">
      <vt:lpstr>Arial</vt:lpstr>
      <vt:lpstr>Tahoma</vt:lpstr>
      <vt:lpstr>Wingdings</vt:lpstr>
      <vt:lpstr>Prezentace_MU_CZ</vt:lpstr>
      <vt:lpstr>CISG Koupě a prodej zboží - co a jak (čím) je regulováno. Právní úprava mezinárodní kupní smlouvy. Jak se smlouvy uzavírají - kontraktační proces. Obchodní podmínky. </vt:lpstr>
      <vt:lpstr>Právní režim mezinárodní kupní smlouvy</vt:lpstr>
      <vt:lpstr>Brainstorming na úvod</vt:lpstr>
      <vt:lpstr>Prezentace aplikace PowerPoint</vt:lpstr>
      <vt:lpstr>Právní režim mezinárodní kupní smlouvy</vt:lpstr>
      <vt:lpstr>Čl. 9/1 CISG: Zvyklosti a praxe stran</vt:lpstr>
      <vt:lpstr>Čl. 9/2 CISG: Mezinárodní obchodní zvyklosti</vt:lpstr>
      <vt:lpstr>Kupní smlouva a obchodní podmínky</vt:lpstr>
      <vt:lpstr>CISG Úmluva OSN o smlouvách o mezinárodní koupi zboží</vt:lpstr>
      <vt:lpstr>CISG: Contracts for the International Sale of Goods</vt:lpstr>
      <vt:lpstr>CISG: seznam smluvních států a výhrad</vt:lpstr>
      <vt:lpstr>Výhrady: čl. 92 až 96</vt:lpstr>
      <vt:lpstr>Prezentace aplikace PowerPoint</vt:lpstr>
      <vt:lpstr>CISG: Co je potřeba ověřit</vt:lpstr>
      <vt:lpstr>Jedná se o kupní smlouvu ve smyslu CISG?</vt:lpstr>
      <vt:lpstr>Jedná se o kupní smlouvu podle čl. 3 CISG? </vt:lpstr>
      <vt:lpstr>Je předmětem smlouvy zboží ve smyslu CISG? Nejedná se o zboží vymezené v článku 2? </vt:lpstr>
      <vt:lpstr>Co není zboží/smlouvou – čl. 2 CISG</vt:lpstr>
      <vt:lpstr>Je přítomen mezinárodní prvek? Čl. 1 CISG </vt:lpstr>
      <vt:lpstr>Strany nevyloučily aplikaci Úmluvy jako celku na základě čl. 6 CISG. </vt:lpstr>
      <vt:lpstr>Příklady doložek – vyloučení </vt:lpstr>
      <vt:lpstr>K tomu ověříme</vt:lpstr>
      <vt:lpstr>Jak CISG použijeme? </vt:lpstr>
      <vt:lpstr>Jedná se o kupní smlouvu? </vt:lpstr>
      <vt:lpstr>Jedná se o kupní smlouvu II? </vt:lpstr>
      <vt:lpstr>Příklad I</vt:lpstr>
      <vt:lpstr>Příklad II</vt:lpstr>
      <vt:lpstr>Příklad III</vt:lpstr>
      <vt:lpstr>Příklad IV</vt:lpstr>
      <vt:lpstr>Příklad V </vt:lpstr>
      <vt:lpstr>Mezery CISG</vt:lpstr>
      <vt:lpstr>Zásady – principy CISG</vt:lpstr>
      <vt:lpstr>Forma smlouvy</vt:lpstr>
      <vt:lpstr>Forma smlouvy: čl. 11, 12, 13, 29, 96</vt:lpstr>
      <vt:lpstr>Článek 29: Forma a změna/zrušení smlouvy</vt:lpstr>
      <vt:lpstr>Článek 13</vt:lpstr>
      <vt:lpstr>Prezentace aplikace PowerPoint</vt:lpstr>
      <vt:lpstr>Interpretace (= výklad) </vt:lpstr>
      <vt:lpstr>Prezentace aplikace PowerPoint</vt:lpstr>
      <vt:lpstr>Interpretace CISG: článek 7 odst. 1</vt:lpstr>
      <vt:lpstr>Intepretace jednání smluvních stran: článek 8</vt:lpstr>
      <vt:lpstr>Kontraktační proces</vt:lpstr>
      <vt:lpstr>Kontraktační proces úvodem</vt:lpstr>
      <vt:lpstr>Prezentace aplikace PowerPoint</vt:lpstr>
      <vt:lpstr>Účinky nabídky (čl. 15/1)</vt:lpstr>
      <vt:lpstr>Odvolání nabídky (čl. 16)</vt:lpstr>
      <vt:lpstr>Odmítnutí nabídky (čl. 17)</vt:lpstr>
      <vt:lpstr>Prezentace aplikace PowerPoint</vt:lpstr>
      <vt:lpstr>Přijetí nabídky (čl. 18) </vt:lpstr>
      <vt:lpstr>Doba vázanosti návrhem</vt:lpstr>
      <vt:lpstr>Vznik smlouvy čl. 23</vt:lpstr>
      <vt:lpstr>Pozdní přijetí čl. 21</vt:lpstr>
      <vt:lpstr>Zpětvzetí přijetí čl. 22</vt:lpstr>
      <vt:lpstr>Modifikované přijetí – čl. 19</vt:lpstr>
      <vt:lpstr>Prezentace aplikace PowerPoint</vt:lpstr>
      <vt:lpstr>Příklad kontraktační proces</vt:lpstr>
      <vt:lpstr>Prezentace aplikace PowerPoint</vt:lpstr>
      <vt:lpstr>Obchodní podmínky</vt:lpstr>
      <vt:lpstr>Obchodní podmínky</vt:lpstr>
      <vt:lpstr>Včleňovací doložka</vt:lpstr>
      <vt:lpstr>Bitva forem/formulářů </vt:lpstr>
      <vt:lpstr>Standardizované způsoby uzavírání smluv</vt:lpstr>
      <vt:lpstr>Příklad obchodní podmínky</vt:lpstr>
      <vt:lpstr>Prezentace aplikace PowerPoint</vt:lpstr>
      <vt:lpstr>DĚKUJI</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Radovan Malachta</dc:creator>
  <cp:lastModifiedBy>Radovan Malachta</cp:lastModifiedBy>
  <cp:revision>130</cp:revision>
  <cp:lastPrinted>1601-01-01T00:00:00Z</cp:lastPrinted>
  <dcterms:created xsi:type="dcterms:W3CDTF">2019-10-11T06:15:03Z</dcterms:created>
  <dcterms:modified xsi:type="dcterms:W3CDTF">2022-10-04T14:17:10Z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0x010100EAAABA433669944486956209FAD090FB</vt:lpwstr>
  </property>
</Properties>
</file>