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8" r:id="rId1"/>
  </p:sldMasterIdLst>
  <p:notesMasterIdLst>
    <p:notesMasterId r:id="rId26"/>
  </p:notesMasterIdLst>
  <p:handoutMasterIdLst>
    <p:handoutMasterId r:id="rId27"/>
  </p:handoutMasterIdLst>
  <p:sldIdLst>
    <p:sldId id="256" r:id="rId2"/>
    <p:sldId id="307" r:id="rId3"/>
    <p:sldId id="482" r:id="rId4"/>
    <p:sldId id="268" r:id="rId5"/>
    <p:sldId id="269" r:id="rId6"/>
    <p:sldId id="469" r:id="rId7"/>
    <p:sldId id="304" r:id="rId8"/>
    <p:sldId id="305" r:id="rId9"/>
    <p:sldId id="481" r:id="rId10"/>
    <p:sldId id="491" r:id="rId11"/>
    <p:sldId id="480" r:id="rId12"/>
    <p:sldId id="492" r:id="rId13"/>
    <p:sldId id="274" r:id="rId14"/>
    <p:sldId id="422" r:id="rId15"/>
    <p:sldId id="484" r:id="rId16"/>
    <p:sldId id="429" r:id="rId17"/>
    <p:sldId id="485" r:id="rId18"/>
    <p:sldId id="488" r:id="rId19"/>
    <p:sldId id="486" r:id="rId20"/>
    <p:sldId id="487" r:id="rId21"/>
    <p:sldId id="489" r:id="rId22"/>
    <p:sldId id="490" r:id="rId23"/>
    <p:sldId id="494" r:id="rId24"/>
    <p:sldId id="493" r:id="rId25"/>
  </p:sldIdLst>
  <p:sldSz cx="9144000" cy="6858000" type="screen4x3"/>
  <p:notesSz cx="6735763" cy="9869488"/>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49" autoAdjust="0"/>
    <p:restoredTop sz="94789" autoAdjust="0"/>
  </p:normalViewPr>
  <p:slideViewPr>
    <p:cSldViewPr>
      <p:cViewPr varScale="1">
        <p:scale>
          <a:sx n="95" d="100"/>
          <a:sy n="95" d="100"/>
        </p:scale>
        <p:origin x="192" y="6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240"/>
    </p:cViewPr>
  </p:sorterViewPr>
  <p:notesViewPr>
    <p:cSldViewPr>
      <p:cViewPr varScale="1">
        <p:scale>
          <a:sx n="79" d="100"/>
          <a:sy n="79" d="100"/>
        </p:scale>
        <p:origin x="1800" y="200"/>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787CC1-1D40-4122-9CE0-F090E4FB6041}"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14BB3A3B-0368-492C-BA1F-FFE80A03C6D6}">
      <dgm:prSet/>
      <dgm:spPr/>
      <dgm:t>
        <a:bodyPr/>
        <a:lstStyle/>
        <a:p>
          <a:r>
            <a:rPr lang="cs-CZ" b="0" dirty="0" err="1"/>
            <a:t>Costs</a:t>
          </a:r>
          <a:r>
            <a:rPr lang="cs-CZ" b="0" dirty="0"/>
            <a:t> </a:t>
          </a:r>
          <a:endParaRPr lang="en-US" dirty="0"/>
        </a:p>
      </dgm:t>
    </dgm:pt>
    <dgm:pt modelId="{83B115DE-AFD5-4CA4-979A-AEEB3B186ADA}" type="parTrans" cxnId="{F726DA85-5BC1-440D-838B-FFE528E76105}">
      <dgm:prSet/>
      <dgm:spPr/>
      <dgm:t>
        <a:bodyPr/>
        <a:lstStyle/>
        <a:p>
          <a:endParaRPr lang="en-US"/>
        </a:p>
      </dgm:t>
    </dgm:pt>
    <dgm:pt modelId="{0031CE3B-0BC9-41AB-ABF1-A809E1DD005C}" type="sibTrans" cxnId="{F726DA85-5BC1-440D-838B-FFE528E76105}">
      <dgm:prSet/>
      <dgm:spPr/>
      <dgm:t>
        <a:bodyPr/>
        <a:lstStyle/>
        <a:p>
          <a:endParaRPr lang="en-US"/>
        </a:p>
      </dgm:t>
    </dgm:pt>
    <dgm:pt modelId="{C9B50010-8A33-448A-934A-76A83C0EE4F1}">
      <dgm:prSet/>
      <dgm:spPr/>
      <dgm:t>
        <a:bodyPr/>
        <a:lstStyle/>
        <a:p>
          <a:r>
            <a:rPr lang="cs-CZ" b="0" dirty="0" err="1"/>
            <a:t>all</a:t>
          </a:r>
          <a:r>
            <a:rPr lang="cs-CZ" b="0" dirty="0"/>
            <a:t> </a:t>
          </a:r>
          <a:r>
            <a:rPr lang="cs-CZ" b="0" dirty="0" err="1"/>
            <a:t>resources</a:t>
          </a:r>
          <a:r>
            <a:rPr lang="cs-CZ" b="0" dirty="0"/>
            <a:t> </a:t>
          </a:r>
          <a:r>
            <a:rPr lang="cs-CZ" b="0" dirty="0" err="1"/>
            <a:t>used</a:t>
          </a:r>
          <a:r>
            <a:rPr lang="cs-CZ" b="0" dirty="0"/>
            <a:t> to </a:t>
          </a:r>
          <a:r>
            <a:rPr lang="cs-CZ" b="0" dirty="0" err="1"/>
            <a:t>produce</a:t>
          </a:r>
          <a:r>
            <a:rPr lang="cs-CZ" b="0" dirty="0"/>
            <a:t> </a:t>
          </a:r>
          <a:r>
            <a:rPr lang="cs-CZ" b="0" dirty="0" err="1"/>
            <a:t>the</a:t>
          </a:r>
          <a:r>
            <a:rPr lang="cs-CZ" b="0" dirty="0"/>
            <a:t> </a:t>
          </a:r>
          <a:r>
            <a:rPr lang="cs-CZ" b="0" dirty="0" err="1"/>
            <a:t>planned</a:t>
          </a:r>
          <a:r>
            <a:rPr lang="cs-CZ" b="0" dirty="0"/>
            <a:t> </a:t>
          </a:r>
          <a:r>
            <a:rPr lang="cs-CZ" b="0" dirty="0" err="1"/>
            <a:t>outputs</a:t>
          </a:r>
          <a:r>
            <a:rPr lang="cs-CZ" b="0" dirty="0"/>
            <a:t>, </a:t>
          </a:r>
          <a:r>
            <a:rPr lang="cs-CZ" b="0" dirty="0" err="1"/>
            <a:t>results</a:t>
          </a:r>
          <a:r>
            <a:rPr lang="cs-CZ" b="0" dirty="0"/>
            <a:t> and </a:t>
          </a:r>
          <a:r>
            <a:rPr lang="cs-CZ" b="0" dirty="0" err="1"/>
            <a:t>effects</a:t>
          </a:r>
          <a:endParaRPr lang="en-US" dirty="0"/>
        </a:p>
      </dgm:t>
    </dgm:pt>
    <dgm:pt modelId="{F75A532A-90B9-4371-B16C-7C0124801AC9}" type="parTrans" cxnId="{5E344F5F-9119-43CB-9483-3D979CC4FAF4}">
      <dgm:prSet/>
      <dgm:spPr/>
      <dgm:t>
        <a:bodyPr/>
        <a:lstStyle/>
        <a:p>
          <a:endParaRPr lang="en-US"/>
        </a:p>
      </dgm:t>
    </dgm:pt>
    <dgm:pt modelId="{C4BCF48B-4F1A-4B66-B75C-A287965D411C}" type="sibTrans" cxnId="{5E344F5F-9119-43CB-9483-3D979CC4FAF4}">
      <dgm:prSet/>
      <dgm:spPr/>
      <dgm:t>
        <a:bodyPr/>
        <a:lstStyle/>
        <a:p>
          <a:endParaRPr lang="en-US"/>
        </a:p>
      </dgm:t>
    </dgm:pt>
    <dgm:pt modelId="{9AB9B65C-3DCA-495F-9F8E-41E35B84E1A2}">
      <dgm:prSet/>
      <dgm:spPr/>
      <dgm:t>
        <a:bodyPr/>
        <a:lstStyle/>
        <a:p>
          <a:r>
            <a:rPr lang="cs-CZ" b="0" dirty="0" err="1"/>
            <a:t>measured</a:t>
          </a:r>
          <a:r>
            <a:rPr lang="cs-CZ" b="0" dirty="0"/>
            <a:t> by </a:t>
          </a:r>
          <a:r>
            <a:rPr lang="cs-CZ" b="0" dirty="0" err="1"/>
            <a:t>quantitative</a:t>
          </a:r>
          <a:r>
            <a:rPr lang="cs-CZ" b="0" dirty="0"/>
            <a:t>, </a:t>
          </a:r>
          <a:r>
            <a:rPr lang="cs-CZ" b="0" dirty="0" err="1"/>
            <a:t>financial</a:t>
          </a:r>
          <a:r>
            <a:rPr lang="cs-CZ" b="0" dirty="0"/>
            <a:t> </a:t>
          </a:r>
          <a:r>
            <a:rPr lang="cs-CZ" b="0" dirty="0" err="1"/>
            <a:t>or</a:t>
          </a:r>
          <a:r>
            <a:rPr lang="cs-CZ" b="0" dirty="0"/>
            <a:t> non-</a:t>
          </a:r>
          <a:r>
            <a:rPr lang="cs-CZ" b="0" dirty="0" err="1"/>
            <a:t>financial</a:t>
          </a:r>
          <a:r>
            <a:rPr lang="cs-CZ" b="0" dirty="0"/>
            <a:t> </a:t>
          </a:r>
          <a:r>
            <a:rPr lang="cs-CZ" b="0" dirty="0" err="1"/>
            <a:t>indicators</a:t>
          </a:r>
          <a:r>
            <a:rPr lang="cs-CZ" b="0" dirty="0"/>
            <a:t> </a:t>
          </a:r>
          <a:endParaRPr lang="en-US" dirty="0"/>
        </a:p>
      </dgm:t>
    </dgm:pt>
    <dgm:pt modelId="{1EAE6FB1-F179-4A2D-AD73-527BFCA7AA39}" type="parTrans" cxnId="{334FDB4C-B0DC-498C-BD16-AB1747224E19}">
      <dgm:prSet/>
      <dgm:spPr/>
      <dgm:t>
        <a:bodyPr/>
        <a:lstStyle/>
        <a:p>
          <a:endParaRPr lang="en-US"/>
        </a:p>
      </dgm:t>
    </dgm:pt>
    <dgm:pt modelId="{4D417A86-EBDD-40C3-9FE4-E5BE4AC2ABD2}" type="sibTrans" cxnId="{334FDB4C-B0DC-498C-BD16-AB1747224E19}">
      <dgm:prSet/>
      <dgm:spPr/>
      <dgm:t>
        <a:bodyPr/>
        <a:lstStyle/>
        <a:p>
          <a:endParaRPr lang="en-US"/>
        </a:p>
      </dgm:t>
    </dgm:pt>
    <dgm:pt modelId="{5F005D04-2110-4B1F-870E-FD2E052BDE19}">
      <dgm:prSet/>
      <dgm:spPr/>
      <dgm:t>
        <a:bodyPr/>
        <a:lstStyle/>
        <a:p>
          <a:r>
            <a:rPr lang="cs-CZ" b="0" dirty="0"/>
            <a:t>Output </a:t>
          </a:r>
          <a:endParaRPr lang="en-US" dirty="0"/>
        </a:p>
      </dgm:t>
    </dgm:pt>
    <dgm:pt modelId="{97350BE3-3096-4E48-AF5A-EA711D1D93F1}" type="parTrans" cxnId="{8262F8AB-E21E-427E-AA79-335CBD5A8FEC}">
      <dgm:prSet/>
      <dgm:spPr/>
      <dgm:t>
        <a:bodyPr/>
        <a:lstStyle/>
        <a:p>
          <a:endParaRPr lang="en-US"/>
        </a:p>
      </dgm:t>
    </dgm:pt>
    <dgm:pt modelId="{6A3F1E04-89E7-4AE0-A01F-65D2EE25AFED}" type="sibTrans" cxnId="{8262F8AB-E21E-427E-AA79-335CBD5A8FEC}">
      <dgm:prSet/>
      <dgm:spPr/>
      <dgm:t>
        <a:bodyPr/>
        <a:lstStyle/>
        <a:p>
          <a:endParaRPr lang="en-US"/>
        </a:p>
      </dgm:t>
    </dgm:pt>
    <dgm:pt modelId="{318F5BE4-5A0D-4095-B8FF-024396E05F47}">
      <dgm:prSet/>
      <dgm:spPr/>
      <dgm:t>
        <a:bodyPr/>
        <a:lstStyle/>
        <a:p>
          <a:r>
            <a:rPr lang="cs-CZ" b="0" dirty="0" err="1"/>
            <a:t>goods</a:t>
          </a:r>
          <a:r>
            <a:rPr lang="cs-CZ" b="0" dirty="0"/>
            <a:t> </a:t>
          </a:r>
          <a:r>
            <a:rPr lang="cs-CZ" b="0" dirty="0" err="1"/>
            <a:t>or</a:t>
          </a:r>
          <a:r>
            <a:rPr lang="cs-CZ" b="0" dirty="0"/>
            <a:t> </a:t>
          </a:r>
          <a:r>
            <a:rPr lang="cs-CZ" b="0" dirty="0" err="1"/>
            <a:t>services</a:t>
          </a:r>
          <a:r>
            <a:rPr lang="cs-CZ" b="0" dirty="0"/>
            <a:t> </a:t>
          </a:r>
          <a:r>
            <a:rPr lang="cs-CZ" b="0" dirty="0" err="1"/>
            <a:t>created</a:t>
          </a:r>
          <a:r>
            <a:rPr lang="cs-CZ" b="0" dirty="0"/>
            <a:t> </a:t>
          </a:r>
          <a:r>
            <a:rPr lang="cs-CZ" b="0" dirty="0" err="1"/>
            <a:t>through</a:t>
          </a:r>
          <a:r>
            <a:rPr lang="cs-CZ" b="0" dirty="0"/>
            <a:t> </a:t>
          </a:r>
          <a:r>
            <a:rPr lang="cs-CZ" b="0" dirty="0" err="1"/>
            <a:t>inputs</a:t>
          </a:r>
          <a:r>
            <a:rPr lang="cs-CZ" b="0" dirty="0"/>
            <a:t> (</a:t>
          </a:r>
          <a:r>
            <a:rPr lang="cs-CZ" b="0" dirty="0" err="1"/>
            <a:t>measured</a:t>
          </a:r>
          <a:r>
            <a:rPr lang="cs-CZ" b="0" dirty="0"/>
            <a:t> as </a:t>
          </a:r>
          <a:r>
            <a:rPr lang="cs-CZ" b="0" dirty="0" err="1"/>
            <a:t>inputs</a:t>
          </a:r>
          <a:r>
            <a:rPr lang="cs-CZ" b="0" dirty="0"/>
            <a:t>)</a:t>
          </a:r>
          <a:endParaRPr lang="en-US" dirty="0"/>
        </a:p>
      </dgm:t>
    </dgm:pt>
    <dgm:pt modelId="{4A23D727-6869-41EE-B769-7142E262D2CD}" type="parTrans" cxnId="{4F177D5C-9974-462D-8B08-D058164281CA}">
      <dgm:prSet/>
      <dgm:spPr/>
      <dgm:t>
        <a:bodyPr/>
        <a:lstStyle/>
        <a:p>
          <a:endParaRPr lang="en-US"/>
        </a:p>
      </dgm:t>
    </dgm:pt>
    <dgm:pt modelId="{3B7D0601-8A69-4BC8-9DFD-B27C499EA0F3}" type="sibTrans" cxnId="{4F177D5C-9974-462D-8B08-D058164281CA}">
      <dgm:prSet/>
      <dgm:spPr/>
      <dgm:t>
        <a:bodyPr/>
        <a:lstStyle/>
        <a:p>
          <a:endParaRPr lang="en-US"/>
        </a:p>
      </dgm:t>
    </dgm:pt>
    <dgm:pt modelId="{75148AFD-C2A9-4778-8F7A-AFC262948B3B}">
      <dgm:prSet/>
      <dgm:spPr/>
      <dgm:t>
        <a:bodyPr/>
        <a:lstStyle/>
        <a:p>
          <a:r>
            <a:rPr lang="cs-CZ" b="0" dirty="0" err="1"/>
            <a:t>Outcome</a:t>
          </a:r>
          <a:r>
            <a:rPr lang="cs-CZ" b="0" dirty="0"/>
            <a:t> </a:t>
          </a:r>
          <a:endParaRPr lang="en-US" dirty="0"/>
        </a:p>
      </dgm:t>
    </dgm:pt>
    <dgm:pt modelId="{6137E809-88B0-4676-83CD-CE3D23C65D32}" type="parTrans" cxnId="{15B9A1DE-87CD-4E9F-832C-DA8CBE9458E3}">
      <dgm:prSet/>
      <dgm:spPr/>
      <dgm:t>
        <a:bodyPr/>
        <a:lstStyle/>
        <a:p>
          <a:endParaRPr lang="en-US"/>
        </a:p>
      </dgm:t>
    </dgm:pt>
    <dgm:pt modelId="{87681EC6-8FD0-48D1-804A-A9A712434631}" type="sibTrans" cxnId="{15B9A1DE-87CD-4E9F-832C-DA8CBE9458E3}">
      <dgm:prSet/>
      <dgm:spPr/>
      <dgm:t>
        <a:bodyPr/>
        <a:lstStyle/>
        <a:p>
          <a:endParaRPr lang="en-US"/>
        </a:p>
      </dgm:t>
    </dgm:pt>
    <dgm:pt modelId="{673569B1-A304-4FA2-9F1E-6519D7976C91}">
      <dgm:prSet/>
      <dgm:spPr/>
      <dgm:t>
        <a:bodyPr/>
        <a:lstStyle/>
        <a:p>
          <a:r>
            <a:rPr lang="cs-CZ" b="0" dirty="0" err="1"/>
            <a:t>evaluates</a:t>
          </a:r>
          <a:r>
            <a:rPr lang="cs-CZ" b="0" dirty="0"/>
            <a:t> </a:t>
          </a:r>
          <a:r>
            <a:rPr lang="cs-CZ" b="0" dirty="0" err="1"/>
            <a:t>what</a:t>
          </a:r>
          <a:r>
            <a:rPr lang="cs-CZ" b="0" dirty="0"/>
            <a:t> has </a:t>
          </a:r>
          <a:r>
            <a:rPr lang="cs-CZ" b="0" dirty="0" err="1"/>
            <a:t>been</a:t>
          </a:r>
          <a:r>
            <a:rPr lang="cs-CZ" b="0" dirty="0"/>
            <a:t> </a:t>
          </a:r>
          <a:r>
            <a:rPr lang="cs-CZ" b="0" dirty="0" err="1"/>
            <a:t>achieved</a:t>
          </a:r>
          <a:r>
            <a:rPr lang="cs-CZ" b="0" dirty="0"/>
            <a:t> </a:t>
          </a:r>
          <a:r>
            <a:rPr lang="cs-CZ" b="0" dirty="0" err="1"/>
            <a:t>through</a:t>
          </a:r>
          <a:r>
            <a:rPr lang="cs-CZ" b="0" dirty="0"/>
            <a:t> </a:t>
          </a:r>
          <a:r>
            <a:rPr lang="cs-CZ" b="0" dirty="0" err="1"/>
            <a:t>inputs</a:t>
          </a:r>
          <a:endParaRPr lang="en-US" dirty="0"/>
        </a:p>
      </dgm:t>
    </dgm:pt>
    <dgm:pt modelId="{AFD59494-4A62-4BBD-ADE7-712F3942EC30}" type="parTrans" cxnId="{7D59FA23-6757-4DA9-8AB5-90A8146DB246}">
      <dgm:prSet/>
      <dgm:spPr/>
      <dgm:t>
        <a:bodyPr/>
        <a:lstStyle/>
        <a:p>
          <a:endParaRPr lang="en-US"/>
        </a:p>
      </dgm:t>
    </dgm:pt>
    <dgm:pt modelId="{6BBC1C1D-CEDB-4255-84A7-C6768721C7CD}" type="sibTrans" cxnId="{7D59FA23-6757-4DA9-8AB5-90A8146DB246}">
      <dgm:prSet/>
      <dgm:spPr/>
      <dgm:t>
        <a:bodyPr/>
        <a:lstStyle/>
        <a:p>
          <a:endParaRPr lang="en-US"/>
        </a:p>
      </dgm:t>
    </dgm:pt>
    <dgm:pt modelId="{8FD7E763-39F4-4724-BD19-3D0BBC3C4E6B}">
      <dgm:prSet/>
      <dgm:spPr/>
      <dgm:t>
        <a:bodyPr/>
        <a:lstStyle/>
        <a:p>
          <a:r>
            <a:rPr lang="cs-CZ" b="0" dirty="0" err="1"/>
            <a:t>Impact</a:t>
          </a:r>
          <a:r>
            <a:rPr lang="cs-CZ" b="0" dirty="0"/>
            <a:t> </a:t>
          </a:r>
          <a:endParaRPr lang="en-US" dirty="0"/>
        </a:p>
      </dgm:t>
    </dgm:pt>
    <dgm:pt modelId="{18FFF413-CC40-4F12-9712-ACCBF7AAF0F5}" type="parTrans" cxnId="{69305032-40AB-4523-BFA3-0EFDE4173063}">
      <dgm:prSet/>
      <dgm:spPr/>
      <dgm:t>
        <a:bodyPr/>
        <a:lstStyle/>
        <a:p>
          <a:endParaRPr lang="en-US"/>
        </a:p>
      </dgm:t>
    </dgm:pt>
    <dgm:pt modelId="{5CF7A173-81CD-4541-8B29-A22865EC17C1}" type="sibTrans" cxnId="{69305032-40AB-4523-BFA3-0EFDE4173063}">
      <dgm:prSet/>
      <dgm:spPr/>
      <dgm:t>
        <a:bodyPr/>
        <a:lstStyle/>
        <a:p>
          <a:endParaRPr lang="en-US"/>
        </a:p>
      </dgm:t>
    </dgm:pt>
    <dgm:pt modelId="{4393DB61-61BF-4C59-936E-9F051E8E92FE}">
      <dgm:prSet/>
      <dgm:spPr/>
      <dgm:t>
        <a:bodyPr/>
        <a:lstStyle/>
        <a:p>
          <a:r>
            <a:rPr lang="cs-CZ" b="0" dirty="0" err="1"/>
            <a:t>evaluates</a:t>
          </a:r>
          <a:r>
            <a:rPr lang="cs-CZ" b="0" dirty="0"/>
            <a:t> </a:t>
          </a:r>
          <a:r>
            <a:rPr lang="cs-CZ" b="0" dirty="0" err="1"/>
            <a:t>the</a:t>
          </a:r>
          <a:r>
            <a:rPr lang="cs-CZ" b="0" dirty="0"/>
            <a:t> </a:t>
          </a:r>
          <a:r>
            <a:rPr lang="cs-CZ" b="0" dirty="0" err="1"/>
            <a:t>results</a:t>
          </a:r>
          <a:r>
            <a:rPr lang="cs-CZ" b="0" dirty="0"/>
            <a:t> </a:t>
          </a:r>
          <a:r>
            <a:rPr lang="cs-CZ" b="0" dirty="0" err="1"/>
            <a:t>from</a:t>
          </a:r>
          <a:r>
            <a:rPr lang="cs-CZ" b="0" dirty="0"/>
            <a:t> a long-term </a:t>
          </a:r>
          <a:r>
            <a:rPr lang="cs-CZ" b="0" dirty="0" err="1"/>
            <a:t>perspective</a:t>
          </a:r>
          <a:endParaRPr lang="en-US" dirty="0"/>
        </a:p>
      </dgm:t>
    </dgm:pt>
    <dgm:pt modelId="{FA2D1320-D131-4C75-A7DA-6723C3655E33}" type="parTrans" cxnId="{E8E7779D-9216-4592-831D-6E9D9BF3DB2B}">
      <dgm:prSet/>
      <dgm:spPr/>
      <dgm:t>
        <a:bodyPr/>
        <a:lstStyle/>
        <a:p>
          <a:endParaRPr lang="en-US"/>
        </a:p>
      </dgm:t>
    </dgm:pt>
    <dgm:pt modelId="{A09D22C7-579F-468C-9F75-8501818B38B4}" type="sibTrans" cxnId="{E8E7779D-9216-4592-831D-6E9D9BF3DB2B}">
      <dgm:prSet/>
      <dgm:spPr/>
      <dgm:t>
        <a:bodyPr/>
        <a:lstStyle/>
        <a:p>
          <a:endParaRPr lang="en-US"/>
        </a:p>
      </dgm:t>
    </dgm:pt>
    <dgm:pt modelId="{658D7498-78F3-6C42-9AEB-1BC24F170AF0}">
      <dgm:prSet/>
      <dgm:spPr/>
      <dgm:t>
        <a:bodyPr/>
        <a:lstStyle/>
        <a:p>
          <a:r>
            <a:rPr lang="cs-CZ" altLang="cs-CZ" dirty="0" err="1"/>
            <a:t>defines</a:t>
          </a:r>
          <a:r>
            <a:rPr lang="cs-CZ" altLang="cs-CZ" dirty="0"/>
            <a:t> </a:t>
          </a:r>
          <a:r>
            <a:rPr lang="cs-CZ" altLang="cs-CZ" dirty="0" err="1"/>
            <a:t>the</a:t>
          </a:r>
          <a:r>
            <a:rPr lang="cs-CZ" altLang="cs-CZ" dirty="0"/>
            <a:t> </a:t>
          </a:r>
          <a:r>
            <a:rPr lang="cs-CZ" altLang="cs-CZ" dirty="0" err="1"/>
            <a:t>evaluation</a:t>
          </a:r>
          <a:r>
            <a:rPr lang="cs-CZ" altLang="cs-CZ" dirty="0"/>
            <a:t> </a:t>
          </a:r>
          <a:r>
            <a:rPr lang="cs-CZ" altLang="cs-CZ" dirty="0" err="1"/>
            <a:t>of</a:t>
          </a:r>
          <a:r>
            <a:rPr lang="cs-CZ" altLang="cs-CZ" dirty="0"/>
            <a:t> </a:t>
          </a:r>
          <a:r>
            <a:rPr lang="cs-CZ" altLang="cs-CZ" dirty="0" err="1"/>
            <a:t>specific</a:t>
          </a:r>
          <a:r>
            <a:rPr lang="cs-CZ" altLang="cs-CZ" dirty="0"/>
            <a:t> </a:t>
          </a:r>
          <a:r>
            <a:rPr lang="cs-CZ" altLang="cs-CZ" dirty="0" err="1"/>
            <a:t>changes</a:t>
          </a:r>
          <a:r>
            <a:rPr lang="cs-CZ" altLang="cs-CZ" dirty="0"/>
            <a:t> in </a:t>
          </a:r>
          <a:r>
            <a:rPr lang="cs-CZ" altLang="cs-CZ" dirty="0" err="1"/>
            <a:t>the</a:t>
          </a:r>
          <a:r>
            <a:rPr lang="cs-CZ" altLang="cs-CZ" dirty="0"/>
            <a:t> </a:t>
          </a:r>
          <a:r>
            <a:rPr lang="cs-CZ" altLang="cs-CZ" dirty="0" err="1"/>
            <a:t>socio-economic</a:t>
          </a:r>
          <a:r>
            <a:rPr lang="cs-CZ" altLang="cs-CZ" dirty="0"/>
            <a:t> </a:t>
          </a:r>
          <a:r>
            <a:rPr lang="cs-CZ" altLang="cs-CZ" dirty="0" err="1"/>
            <a:t>environment</a:t>
          </a:r>
          <a:r>
            <a:rPr lang="cs-CZ" altLang="cs-CZ" dirty="0"/>
            <a:t> </a:t>
          </a:r>
          <a:endParaRPr lang="en-US" dirty="0"/>
        </a:p>
      </dgm:t>
    </dgm:pt>
    <dgm:pt modelId="{B5884033-9954-FA4E-BDC1-D15FF2B4F55C}" type="parTrans" cxnId="{78DC242E-113B-484F-81D2-B9E19368F5FC}">
      <dgm:prSet/>
      <dgm:spPr/>
      <dgm:t>
        <a:bodyPr/>
        <a:lstStyle/>
        <a:p>
          <a:endParaRPr lang="cs-CZ"/>
        </a:p>
      </dgm:t>
    </dgm:pt>
    <dgm:pt modelId="{76B052FF-CA2E-964D-9633-B3B28F821A0F}" type="sibTrans" cxnId="{78DC242E-113B-484F-81D2-B9E19368F5FC}">
      <dgm:prSet/>
      <dgm:spPr/>
      <dgm:t>
        <a:bodyPr/>
        <a:lstStyle/>
        <a:p>
          <a:endParaRPr lang="cs-CZ"/>
        </a:p>
      </dgm:t>
    </dgm:pt>
    <dgm:pt modelId="{9DFB0B12-6168-5F4C-AFB5-1E34839DA811}" type="pres">
      <dgm:prSet presAssocID="{80787CC1-1D40-4122-9CE0-F090E4FB6041}" presName="Name0" presStyleCnt="0">
        <dgm:presLayoutVars>
          <dgm:dir/>
          <dgm:animLvl val="lvl"/>
          <dgm:resizeHandles val="exact"/>
        </dgm:presLayoutVars>
      </dgm:prSet>
      <dgm:spPr/>
    </dgm:pt>
    <dgm:pt modelId="{378131D2-0E82-3843-9B86-A140E8D4CA3D}" type="pres">
      <dgm:prSet presAssocID="{14BB3A3B-0368-492C-BA1F-FFE80A03C6D6}" presName="composite" presStyleCnt="0"/>
      <dgm:spPr/>
    </dgm:pt>
    <dgm:pt modelId="{7491C273-086C-6345-8B45-27B03C4BEC91}" type="pres">
      <dgm:prSet presAssocID="{14BB3A3B-0368-492C-BA1F-FFE80A03C6D6}" presName="parTx" presStyleLbl="alignNode1" presStyleIdx="0" presStyleCnt="4">
        <dgm:presLayoutVars>
          <dgm:chMax val="0"/>
          <dgm:chPref val="0"/>
          <dgm:bulletEnabled val="1"/>
        </dgm:presLayoutVars>
      </dgm:prSet>
      <dgm:spPr/>
    </dgm:pt>
    <dgm:pt modelId="{B4CAD5E9-AC49-AA46-89AB-2D9C1BA29412}" type="pres">
      <dgm:prSet presAssocID="{14BB3A3B-0368-492C-BA1F-FFE80A03C6D6}" presName="desTx" presStyleLbl="alignAccFollowNode1" presStyleIdx="0" presStyleCnt="4">
        <dgm:presLayoutVars>
          <dgm:bulletEnabled val="1"/>
        </dgm:presLayoutVars>
      </dgm:prSet>
      <dgm:spPr/>
    </dgm:pt>
    <dgm:pt modelId="{47CF4C0D-167C-E44F-B3E7-12064C55380B}" type="pres">
      <dgm:prSet presAssocID="{0031CE3B-0BC9-41AB-ABF1-A809E1DD005C}" presName="space" presStyleCnt="0"/>
      <dgm:spPr/>
    </dgm:pt>
    <dgm:pt modelId="{CC958006-DEAC-9342-8F17-10B537592853}" type="pres">
      <dgm:prSet presAssocID="{5F005D04-2110-4B1F-870E-FD2E052BDE19}" presName="composite" presStyleCnt="0"/>
      <dgm:spPr/>
    </dgm:pt>
    <dgm:pt modelId="{5439A2D4-4D4E-E247-87E9-2A2763165D20}" type="pres">
      <dgm:prSet presAssocID="{5F005D04-2110-4B1F-870E-FD2E052BDE19}" presName="parTx" presStyleLbl="alignNode1" presStyleIdx="1" presStyleCnt="4">
        <dgm:presLayoutVars>
          <dgm:chMax val="0"/>
          <dgm:chPref val="0"/>
          <dgm:bulletEnabled val="1"/>
        </dgm:presLayoutVars>
      </dgm:prSet>
      <dgm:spPr/>
    </dgm:pt>
    <dgm:pt modelId="{826D6AE5-B39D-BC49-8868-48D810ABDED7}" type="pres">
      <dgm:prSet presAssocID="{5F005D04-2110-4B1F-870E-FD2E052BDE19}" presName="desTx" presStyleLbl="alignAccFollowNode1" presStyleIdx="1" presStyleCnt="4">
        <dgm:presLayoutVars>
          <dgm:bulletEnabled val="1"/>
        </dgm:presLayoutVars>
      </dgm:prSet>
      <dgm:spPr/>
    </dgm:pt>
    <dgm:pt modelId="{C6A3B1C6-0C5A-4541-A636-7EFB2F509097}" type="pres">
      <dgm:prSet presAssocID="{6A3F1E04-89E7-4AE0-A01F-65D2EE25AFED}" presName="space" presStyleCnt="0"/>
      <dgm:spPr/>
    </dgm:pt>
    <dgm:pt modelId="{D0662C35-99A9-5746-A8AE-389050B76FB0}" type="pres">
      <dgm:prSet presAssocID="{75148AFD-C2A9-4778-8F7A-AFC262948B3B}" presName="composite" presStyleCnt="0"/>
      <dgm:spPr/>
    </dgm:pt>
    <dgm:pt modelId="{516E396B-B351-4B46-825A-9E5F7DD0E179}" type="pres">
      <dgm:prSet presAssocID="{75148AFD-C2A9-4778-8F7A-AFC262948B3B}" presName="parTx" presStyleLbl="alignNode1" presStyleIdx="2" presStyleCnt="4">
        <dgm:presLayoutVars>
          <dgm:chMax val="0"/>
          <dgm:chPref val="0"/>
          <dgm:bulletEnabled val="1"/>
        </dgm:presLayoutVars>
      </dgm:prSet>
      <dgm:spPr/>
    </dgm:pt>
    <dgm:pt modelId="{02816383-9A56-9048-BE1F-60056DE0890D}" type="pres">
      <dgm:prSet presAssocID="{75148AFD-C2A9-4778-8F7A-AFC262948B3B}" presName="desTx" presStyleLbl="alignAccFollowNode1" presStyleIdx="2" presStyleCnt="4">
        <dgm:presLayoutVars>
          <dgm:bulletEnabled val="1"/>
        </dgm:presLayoutVars>
      </dgm:prSet>
      <dgm:spPr/>
    </dgm:pt>
    <dgm:pt modelId="{BA942039-5907-CF42-858F-F2980CD6CD0C}" type="pres">
      <dgm:prSet presAssocID="{87681EC6-8FD0-48D1-804A-A9A712434631}" presName="space" presStyleCnt="0"/>
      <dgm:spPr/>
    </dgm:pt>
    <dgm:pt modelId="{2BE92F7F-F9C5-FE4E-8B4A-A270F724B467}" type="pres">
      <dgm:prSet presAssocID="{8FD7E763-39F4-4724-BD19-3D0BBC3C4E6B}" presName="composite" presStyleCnt="0"/>
      <dgm:spPr/>
    </dgm:pt>
    <dgm:pt modelId="{23619A71-A580-A44D-9FDB-5108A4862449}" type="pres">
      <dgm:prSet presAssocID="{8FD7E763-39F4-4724-BD19-3D0BBC3C4E6B}" presName="parTx" presStyleLbl="alignNode1" presStyleIdx="3" presStyleCnt="4">
        <dgm:presLayoutVars>
          <dgm:chMax val="0"/>
          <dgm:chPref val="0"/>
          <dgm:bulletEnabled val="1"/>
        </dgm:presLayoutVars>
      </dgm:prSet>
      <dgm:spPr/>
    </dgm:pt>
    <dgm:pt modelId="{6B9A7085-536D-5347-8A3A-0766CABDCA2E}" type="pres">
      <dgm:prSet presAssocID="{8FD7E763-39F4-4724-BD19-3D0BBC3C4E6B}" presName="desTx" presStyleLbl="alignAccFollowNode1" presStyleIdx="3" presStyleCnt="4">
        <dgm:presLayoutVars>
          <dgm:bulletEnabled val="1"/>
        </dgm:presLayoutVars>
      </dgm:prSet>
      <dgm:spPr/>
    </dgm:pt>
  </dgm:ptLst>
  <dgm:cxnLst>
    <dgm:cxn modelId="{3B5D0E02-9637-3C4F-AB0A-931274055040}" type="presOf" srcId="{4393DB61-61BF-4C59-936E-9F051E8E92FE}" destId="{6B9A7085-536D-5347-8A3A-0766CABDCA2E}" srcOrd="0" destOrd="0" presId="urn:microsoft.com/office/officeart/2005/8/layout/hList1"/>
    <dgm:cxn modelId="{E8EA4B03-D852-5442-9FC6-BBB75D6D3610}" type="presOf" srcId="{673569B1-A304-4FA2-9F1E-6519D7976C91}" destId="{02816383-9A56-9048-BE1F-60056DE0890D}" srcOrd="0" destOrd="0" presId="urn:microsoft.com/office/officeart/2005/8/layout/hList1"/>
    <dgm:cxn modelId="{D0E5BB22-8015-4045-9F41-3CB5B62CD499}" type="presOf" srcId="{C9B50010-8A33-448A-934A-76A83C0EE4F1}" destId="{B4CAD5E9-AC49-AA46-89AB-2D9C1BA29412}" srcOrd="0" destOrd="0" presId="urn:microsoft.com/office/officeart/2005/8/layout/hList1"/>
    <dgm:cxn modelId="{7D59FA23-6757-4DA9-8AB5-90A8146DB246}" srcId="{75148AFD-C2A9-4778-8F7A-AFC262948B3B}" destId="{673569B1-A304-4FA2-9F1E-6519D7976C91}" srcOrd="0" destOrd="0" parTransId="{AFD59494-4A62-4BBD-ADE7-712F3942EC30}" sibTransId="{6BBC1C1D-CEDB-4255-84A7-C6768721C7CD}"/>
    <dgm:cxn modelId="{78DC242E-113B-484F-81D2-B9E19368F5FC}" srcId="{8FD7E763-39F4-4724-BD19-3D0BBC3C4E6B}" destId="{658D7498-78F3-6C42-9AEB-1BC24F170AF0}" srcOrd="1" destOrd="0" parTransId="{B5884033-9954-FA4E-BDC1-D15FF2B4F55C}" sibTransId="{76B052FF-CA2E-964D-9633-B3B28F821A0F}"/>
    <dgm:cxn modelId="{69305032-40AB-4523-BFA3-0EFDE4173063}" srcId="{80787CC1-1D40-4122-9CE0-F090E4FB6041}" destId="{8FD7E763-39F4-4724-BD19-3D0BBC3C4E6B}" srcOrd="3" destOrd="0" parTransId="{18FFF413-CC40-4F12-9712-ACCBF7AAF0F5}" sibTransId="{5CF7A173-81CD-4541-8B29-A22865EC17C1}"/>
    <dgm:cxn modelId="{E3BCD248-0BCC-0E4B-8B37-6D9EC6F5EB17}" type="presOf" srcId="{9AB9B65C-3DCA-495F-9F8E-41E35B84E1A2}" destId="{B4CAD5E9-AC49-AA46-89AB-2D9C1BA29412}" srcOrd="0" destOrd="1" presId="urn:microsoft.com/office/officeart/2005/8/layout/hList1"/>
    <dgm:cxn modelId="{334FDB4C-B0DC-498C-BD16-AB1747224E19}" srcId="{14BB3A3B-0368-492C-BA1F-FFE80A03C6D6}" destId="{9AB9B65C-3DCA-495F-9F8E-41E35B84E1A2}" srcOrd="1" destOrd="0" parTransId="{1EAE6FB1-F179-4A2D-AD73-527BFCA7AA39}" sibTransId="{4D417A86-EBDD-40C3-9FE4-E5BE4AC2ABD2}"/>
    <dgm:cxn modelId="{4F177D5C-9974-462D-8B08-D058164281CA}" srcId="{5F005D04-2110-4B1F-870E-FD2E052BDE19}" destId="{318F5BE4-5A0D-4095-B8FF-024396E05F47}" srcOrd="0" destOrd="0" parTransId="{4A23D727-6869-41EE-B769-7142E262D2CD}" sibTransId="{3B7D0601-8A69-4BC8-9DFD-B27C499EA0F3}"/>
    <dgm:cxn modelId="{5E344F5F-9119-43CB-9483-3D979CC4FAF4}" srcId="{14BB3A3B-0368-492C-BA1F-FFE80A03C6D6}" destId="{C9B50010-8A33-448A-934A-76A83C0EE4F1}" srcOrd="0" destOrd="0" parTransId="{F75A532A-90B9-4371-B16C-7C0124801AC9}" sibTransId="{C4BCF48B-4F1A-4B66-B75C-A287965D411C}"/>
    <dgm:cxn modelId="{8E94F873-D00E-D947-8CF6-62B640CD3082}" type="presOf" srcId="{14BB3A3B-0368-492C-BA1F-FFE80A03C6D6}" destId="{7491C273-086C-6345-8B45-27B03C4BEC91}" srcOrd="0" destOrd="0" presId="urn:microsoft.com/office/officeart/2005/8/layout/hList1"/>
    <dgm:cxn modelId="{70B66F7F-A167-E141-A0A8-BB2082C6F359}" type="presOf" srcId="{8FD7E763-39F4-4724-BD19-3D0BBC3C4E6B}" destId="{23619A71-A580-A44D-9FDB-5108A4862449}" srcOrd="0" destOrd="0" presId="urn:microsoft.com/office/officeart/2005/8/layout/hList1"/>
    <dgm:cxn modelId="{F726DA85-5BC1-440D-838B-FFE528E76105}" srcId="{80787CC1-1D40-4122-9CE0-F090E4FB6041}" destId="{14BB3A3B-0368-492C-BA1F-FFE80A03C6D6}" srcOrd="0" destOrd="0" parTransId="{83B115DE-AFD5-4CA4-979A-AEEB3B186ADA}" sibTransId="{0031CE3B-0BC9-41AB-ABF1-A809E1DD005C}"/>
    <dgm:cxn modelId="{E8E7779D-9216-4592-831D-6E9D9BF3DB2B}" srcId="{8FD7E763-39F4-4724-BD19-3D0BBC3C4E6B}" destId="{4393DB61-61BF-4C59-936E-9F051E8E92FE}" srcOrd="0" destOrd="0" parTransId="{FA2D1320-D131-4C75-A7DA-6723C3655E33}" sibTransId="{A09D22C7-579F-468C-9F75-8501818B38B4}"/>
    <dgm:cxn modelId="{ED83D49E-5A35-0943-AFEA-514AA7ED5F21}" type="presOf" srcId="{75148AFD-C2A9-4778-8F7A-AFC262948B3B}" destId="{516E396B-B351-4B46-825A-9E5F7DD0E179}" srcOrd="0" destOrd="0" presId="urn:microsoft.com/office/officeart/2005/8/layout/hList1"/>
    <dgm:cxn modelId="{A5952CAB-7EE7-1C4B-9407-79AD59CCF007}" type="presOf" srcId="{5F005D04-2110-4B1F-870E-FD2E052BDE19}" destId="{5439A2D4-4D4E-E247-87E9-2A2763165D20}" srcOrd="0" destOrd="0" presId="urn:microsoft.com/office/officeart/2005/8/layout/hList1"/>
    <dgm:cxn modelId="{8262F8AB-E21E-427E-AA79-335CBD5A8FEC}" srcId="{80787CC1-1D40-4122-9CE0-F090E4FB6041}" destId="{5F005D04-2110-4B1F-870E-FD2E052BDE19}" srcOrd="1" destOrd="0" parTransId="{97350BE3-3096-4E48-AF5A-EA711D1D93F1}" sibTransId="{6A3F1E04-89E7-4AE0-A01F-65D2EE25AFED}"/>
    <dgm:cxn modelId="{F19163C8-4097-F147-9004-48CDC78A5558}" type="presOf" srcId="{318F5BE4-5A0D-4095-B8FF-024396E05F47}" destId="{826D6AE5-B39D-BC49-8868-48D810ABDED7}" srcOrd="0" destOrd="0" presId="urn:microsoft.com/office/officeart/2005/8/layout/hList1"/>
    <dgm:cxn modelId="{B38706CA-275E-3849-BF65-375B11E220D2}" type="presOf" srcId="{658D7498-78F3-6C42-9AEB-1BC24F170AF0}" destId="{6B9A7085-536D-5347-8A3A-0766CABDCA2E}" srcOrd="0" destOrd="1" presId="urn:microsoft.com/office/officeart/2005/8/layout/hList1"/>
    <dgm:cxn modelId="{10139CCC-A6A2-6148-BADC-587C23B0F7BC}" type="presOf" srcId="{80787CC1-1D40-4122-9CE0-F090E4FB6041}" destId="{9DFB0B12-6168-5F4C-AFB5-1E34839DA811}" srcOrd="0" destOrd="0" presId="urn:microsoft.com/office/officeart/2005/8/layout/hList1"/>
    <dgm:cxn modelId="{15B9A1DE-87CD-4E9F-832C-DA8CBE9458E3}" srcId="{80787CC1-1D40-4122-9CE0-F090E4FB6041}" destId="{75148AFD-C2A9-4778-8F7A-AFC262948B3B}" srcOrd="2" destOrd="0" parTransId="{6137E809-88B0-4676-83CD-CE3D23C65D32}" sibTransId="{87681EC6-8FD0-48D1-804A-A9A712434631}"/>
    <dgm:cxn modelId="{1813D067-BA98-824C-B315-50213722D298}" type="presParOf" srcId="{9DFB0B12-6168-5F4C-AFB5-1E34839DA811}" destId="{378131D2-0E82-3843-9B86-A140E8D4CA3D}" srcOrd="0" destOrd="0" presId="urn:microsoft.com/office/officeart/2005/8/layout/hList1"/>
    <dgm:cxn modelId="{0C6F8541-7A6F-B340-9118-9BDCD166FF49}" type="presParOf" srcId="{378131D2-0E82-3843-9B86-A140E8D4CA3D}" destId="{7491C273-086C-6345-8B45-27B03C4BEC91}" srcOrd="0" destOrd="0" presId="urn:microsoft.com/office/officeart/2005/8/layout/hList1"/>
    <dgm:cxn modelId="{037B8193-3128-4344-A1B2-178C9042F237}" type="presParOf" srcId="{378131D2-0E82-3843-9B86-A140E8D4CA3D}" destId="{B4CAD5E9-AC49-AA46-89AB-2D9C1BA29412}" srcOrd="1" destOrd="0" presId="urn:microsoft.com/office/officeart/2005/8/layout/hList1"/>
    <dgm:cxn modelId="{5133119D-017A-4849-80B2-4FC9579FFB5B}" type="presParOf" srcId="{9DFB0B12-6168-5F4C-AFB5-1E34839DA811}" destId="{47CF4C0D-167C-E44F-B3E7-12064C55380B}" srcOrd="1" destOrd="0" presId="urn:microsoft.com/office/officeart/2005/8/layout/hList1"/>
    <dgm:cxn modelId="{A9723B3F-E3D7-A147-B112-4A79FD564637}" type="presParOf" srcId="{9DFB0B12-6168-5F4C-AFB5-1E34839DA811}" destId="{CC958006-DEAC-9342-8F17-10B537592853}" srcOrd="2" destOrd="0" presId="urn:microsoft.com/office/officeart/2005/8/layout/hList1"/>
    <dgm:cxn modelId="{C0BA41CB-CC7C-7542-8335-3A3361875B9E}" type="presParOf" srcId="{CC958006-DEAC-9342-8F17-10B537592853}" destId="{5439A2D4-4D4E-E247-87E9-2A2763165D20}" srcOrd="0" destOrd="0" presId="urn:microsoft.com/office/officeart/2005/8/layout/hList1"/>
    <dgm:cxn modelId="{32AA9BC6-705A-8348-9C2D-1B120D2A258C}" type="presParOf" srcId="{CC958006-DEAC-9342-8F17-10B537592853}" destId="{826D6AE5-B39D-BC49-8868-48D810ABDED7}" srcOrd="1" destOrd="0" presId="urn:microsoft.com/office/officeart/2005/8/layout/hList1"/>
    <dgm:cxn modelId="{8A5136B3-3BA4-9E4F-9F80-BA9737F966B3}" type="presParOf" srcId="{9DFB0B12-6168-5F4C-AFB5-1E34839DA811}" destId="{C6A3B1C6-0C5A-4541-A636-7EFB2F509097}" srcOrd="3" destOrd="0" presId="urn:microsoft.com/office/officeart/2005/8/layout/hList1"/>
    <dgm:cxn modelId="{D2DF5A65-BD4D-364A-8815-CE5931491884}" type="presParOf" srcId="{9DFB0B12-6168-5F4C-AFB5-1E34839DA811}" destId="{D0662C35-99A9-5746-A8AE-389050B76FB0}" srcOrd="4" destOrd="0" presId="urn:microsoft.com/office/officeart/2005/8/layout/hList1"/>
    <dgm:cxn modelId="{8DE33FF9-FD42-DB4D-AE31-50B4DF6E16FB}" type="presParOf" srcId="{D0662C35-99A9-5746-A8AE-389050B76FB0}" destId="{516E396B-B351-4B46-825A-9E5F7DD0E179}" srcOrd="0" destOrd="0" presId="urn:microsoft.com/office/officeart/2005/8/layout/hList1"/>
    <dgm:cxn modelId="{5DA8630C-F923-3347-AD9F-CCB2F8D7E508}" type="presParOf" srcId="{D0662C35-99A9-5746-A8AE-389050B76FB0}" destId="{02816383-9A56-9048-BE1F-60056DE0890D}" srcOrd="1" destOrd="0" presId="urn:microsoft.com/office/officeart/2005/8/layout/hList1"/>
    <dgm:cxn modelId="{19630B6B-85C3-0B4A-B509-85B4B6D6A949}" type="presParOf" srcId="{9DFB0B12-6168-5F4C-AFB5-1E34839DA811}" destId="{BA942039-5907-CF42-858F-F2980CD6CD0C}" srcOrd="5" destOrd="0" presId="urn:microsoft.com/office/officeart/2005/8/layout/hList1"/>
    <dgm:cxn modelId="{8347BB39-A0EC-9F45-B35E-EC5901FF33A3}" type="presParOf" srcId="{9DFB0B12-6168-5F4C-AFB5-1E34839DA811}" destId="{2BE92F7F-F9C5-FE4E-8B4A-A270F724B467}" srcOrd="6" destOrd="0" presId="urn:microsoft.com/office/officeart/2005/8/layout/hList1"/>
    <dgm:cxn modelId="{1F35F42B-A181-F842-B95C-C4D66762EDFC}" type="presParOf" srcId="{2BE92F7F-F9C5-FE4E-8B4A-A270F724B467}" destId="{23619A71-A580-A44D-9FDB-5108A4862449}" srcOrd="0" destOrd="0" presId="urn:microsoft.com/office/officeart/2005/8/layout/hList1"/>
    <dgm:cxn modelId="{212E402F-1C08-D54C-AF88-F9F57D89CB01}" type="presParOf" srcId="{2BE92F7F-F9C5-FE4E-8B4A-A270F724B467}" destId="{6B9A7085-536D-5347-8A3A-0766CABDCA2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1C273-086C-6345-8B45-27B03C4BEC91}">
      <dsp:nvSpPr>
        <dsp:cNvPr id="0" name=""/>
        <dsp:cNvSpPr/>
      </dsp:nvSpPr>
      <dsp:spPr>
        <a:xfrm>
          <a:off x="3032" y="127438"/>
          <a:ext cx="1823265" cy="547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cs-CZ" sz="1900" b="0" kern="1200" dirty="0" err="1"/>
            <a:t>Costs</a:t>
          </a:r>
          <a:r>
            <a:rPr lang="cs-CZ" sz="1900" b="0" kern="1200" dirty="0"/>
            <a:t> </a:t>
          </a:r>
          <a:endParaRPr lang="en-US" sz="1900" kern="1200" dirty="0"/>
        </a:p>
      </dsp:txBody>
      <dsp:txXfrm>
        <a:off x="3032" y="127438"/>
        <a:ext cx="1823265" cy="547200"/>
      </dsp:txXfrm>
    </dsp:sp>
    <dsp:sp modelId="{B4CAD5E9-AC49-AA46-89AB-2D9C1BA29412}">
      <dsp:nvSpPr>
        <dsp:cNvPr id="0" name=""/>
        <dsp:cNvSpPr/>
      </dsp:nvSpPr>
      <dsp:spPr>
        <a:xfrm>
          <a:off x="3032" y="674638"/>
          <a:ext cx="1823265" cy="333792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cs-CZ" sz="1900" b="0" kern="1200" dirty="0" err="1"/>
            <a:t>all</a:t>
          </a:r>
          <a:r>
            <a:rPr lang="cs-CZ" sz="1900" b="0" kern="1200" dirty="0"/>
            <a:t> </a:t>
          </a:r>
          <a:r>
            <a:rPr lang="cs-CZ" sz="1900" b="0" kern="1200" dirty="0" err="1"/>
            <a:t>resources</a:t>
          </a:r>
          <a:r>
            <a:rPr lang="cs-CZ" sz="1900" b="0" kern="1200" dirty="0"/>
            <a:t> </a:t>
          </a:r>
          <a:r>
            <a:rPr lang="cs-CZ" sz="1900" b="0" kern="1200" dirty="0" err="1"/>
            <a:t>used</a:t>
          </a:r>
          <a:r>
            <a:rPr lang="cs-CZ" sz="1900" b="0" kern="1200" dirty="0"/>
            <a:t> to </a:t>
          </a:r>
          <a:r>
            <a:rPr lang="cs-CZ" sz="1900" b="0" kern="1200" dirty="0" err="1"/>
            <a:t>produce</a:t>
          </a:r>
          <a:r>
            <a:rPr lang="cs-CZ" sz="1900" b="0" kern="1200" dirty="0"/>
            <a:t> </a:t>
          </a:r>
          <a:r>
            <a:rPr lang="cs-CZ" sz="1900" b="0" kern="1200" dirty="0" err="1"/>
            <a:t>the</a:t>
          </a:r>
          <a:r>
            <a:rPr lang="cs-CZ" sz="1900" b="0" kern="1200" dirty="0"/>
            <a:t> </a:t>
          </a:r>
          <a:r>
            <a:rPr lang="cs-CZ" sz="1900" b="0" kern="1200" dirty="0" err="1"/>
            <a:t>planned</a:t>
          </a:r>
          <a:r>
            <a:rPr lang="cs-CZ" sz="1900" b="0" kern="1200" dirty="0"/>
            <a:t> </a:t>
          </a:r>
          <a:r>
            <a:rPr lang="cs-CZ" sz="1900" b="0" kern="1200" dirty="0" err="1"/>
            <a:t>outputs</a:t>
          </a:r>
          <a:r>
            <a:rPr lang="cs-CZ" sz="1900" b="0" kern="1200" dirty="0"/>
            <a:t>, </a:t>
          </a:r>
          <a:r>
            <a:rPr lang="cs-CZ" sz="1900" b="0" kern="1200" dirty="0" err="1"/>
            <a:t>results</a:t>
          </a:r>
          <a:r>
            <a:rPr lang="cs-CZ" sz="1900" b="0" kern="1200" dirty="0"/>
            <a:t> and </a:t>
          </a:r>
          <a:r>
            <a:rPr lang="cs-CZ" sz="1900" b="0" kern="1200" dirty="0" err="1"/>
            <a:t>effects</a:t>
          </a:r>
          <a:endParaRPr lang="en-US" sz="1900" kern="1200" dirty="0"/>
        </a:p>
        <a:p>
          <a:pPr marL="171450" lvl="1" indent="-171450" algn="l" defTabSz="844550">
            <a:lnSpc>
              <a:spcPct val="90000"/>
            </a:lnSpc>
            <a:spcBef>
              <a:spcPct val="0"/>
            </a:spcBef>
            <a:spcAft>
              <a:spcPct val="15000"/>
            </a:spcAft>
            <a:buChar char="•"/>
          </a:pPr>
          <a:r>
            <a:rPr lang="cs-CZ" sz="1900" b="0" kern="1200" dirty="0" err="1"/>
            <a:t>measured</a:t>
          </a:r>
          <a:r>
            <a:rPr lang="cs-CZ" sz="1900" b="0" kern="1200" dirty="0"/>
            <a:t> by </a:t>
          </a:r>
          <a:r>
            <a:rPr lang="cs-CZ" sz="1900" b="0" kern="1200" dirty="0" err="1"/>
            <a:t>quantitative</a:t>
          </a:r>
          <a:r>
            <a:rPr lang="cs-CZ" sz="1900" b="0" kern="1200" dirty="0"/>
            <a:t>, </a:t>
          </a:r>
          <a:r>
            <a:rPr lang="cs-CZ" sz="1900" b="0" kern="1200" dirty="0" err="1"/>
            <a:t>financial</a:t>
          </a:r>
          <a:r>
            <a:rPr lang="cs-CZ" sz="1900" b="0" kern="1200" dirty="0"/>
            <a:t> </a:t>
          </a:r>
          <a:r>
            <a:rPr lang="cs-CZ" sz="1900" b="0" kern="1200" dirty="0" err="1"/>
            <a:t>or</a:t>
          </a:r>
          <a:r>
            <a:rPr lang="cs-CZ" sz="1900" b="0" kern="1200" dirty="0"/>
            <a:t> non-</a:t>
          </a:r>
          <a:r>
            <a:rPr lang="cs-CZ" sz="1900" b="0" kern="1200" dirty="0" err="1"/>
            <a:t>financial</a:t>
          </a:r>
          <a:r>
            <a:rPr lang="cs-CZ" sz="1900" b="0" kern="1200" dirty="0"/>
            <a:t> </a:t>
          </a:r>
          <a:r>
            <a:rPr lang="cs-CZ" sz="1900" b="0" kern="1200" dirty="0" err="1"/>
            <a:t>indicators</a:t>
          </a:r>
          <a:r>
            <a:rPr lang="cs-CZ" sz="1900" b="0" kern="1200" dirty="0"/>
            <a:t> </a:t>
          </a:r>
          <a:endParaRPr lang="en-US" sz="1900" kern="1200" dirty="0"/>
        </a:p>
      </dsp:txBody>
      <dsp:txXfrm>
        <a:off x="3032" y="674638"/>
        <a:ext cx="1823265" cy="3337920"/>
      </dsp:txXfrm>
    </dsp:sp>
    <dsp:sp modelId="{5439A2D4-4D4E-E247-87E9-2A2763165D20}">
      <dsp:nvSpPr>
        <dsp:cNvPr id="0" name=""/>
        <dsp:cNvSpPr/>
      </dsp:nvSpPr>
      <dsp:spPr>
        <a:xfrm>
          <a:off x="2081555" y="127438"/>
          <a:ext cx="1823265" cy="547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cs-CZ" sz="1900" b="0" kern="1200" dirty="0"/>
            <a:t>Output </a:t>
          </a:r>
          <a:endParaRPr lang="en-US" sz="1900" kern="1200" dirty="0"/>
        </a:p>
      </dsp:txBody>
      <dsp:txXfrm>
        <a:off x="2081555" y="127438"/>
        <a:ext cx="1823265" cy="547200"/>
      </dsp:txXfrm>
    </dsp:sp>
    <dsp:sp modelId="{826D6AE5-B39D-BC49-8868-48D810ABDED7}">
      <dsp:nvSpPr>
        <dsp:cNvPr id="0" name=""/>
        <dsp:cNvSpPr/>
      </dsp:nvSpPr>
      <dsp:spPr>
        <a:xfrm>
          <a:off x="2081555" y="674638"/>
          <a:ext cx="1823265" cy="333792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cs-CZ" sz="1900" b="0" kern="1200" dirty="0" err="1"/>
            <a:t>goods</a:t>
          </a:r>
          <a:r>
            <a:rPr lang="cs-CZ" sz="1900" b="0" kern="1200" dirty="0"/>
            <a:t> </a:t>
          </a:r>
          <a:r>
            <a:rPr lang="cs-CZ" sz="1900" b="0" kern="1200" dirty="0" err="1"/>
            <a:t>or</a:t>
          </a:r>
          <a:r>
            <a:rPr lang="cs-CZ" sz="1900" b="0" kern="1200" dirty="0"/>
            <a:t> </a:t>
          </a:r>
          <a:r>
            <a:rPr lang="cs-CZ" sz="1900" b="0" kern="1200" dirty="0" err="1"/>
            <a:t>services</a:t>
          </a:r>
          <a:r>
            <a:rPr lang="cs-CZ" sz="1900" b="0" kern="1200" dirty="0"/>
            <a:t> </a:t>
          </a:r>
          <a:r>
            <a:rPr lang="cs-CZ" sz="1900" b="0" kern="1200" dirty="0" err="1"/>
            <a:t>created</a:t>
          </a:r>
          <a:r>
            <a:rPr lang="cs-CZ" sz="1900" b="0" kern="1200" dirty="0"/>
            <a:t> </a:t>
          </a:r>
          <a:r>
            <a:rPr lang="cs-CZ" sz="1900" b="0" kern="1200" dirty="0" err="1"/>
            <a:t>through</a:t>
          </a:r>
          <a:r>
            <a:rPr lang="cs-CZ" sz="1900" b="0" kern="1200" dirty="0"/>
            <a:t> </a:t>
          </a:r>
          <a:r>
            <a:rPr lang="cs-CZ" sz="1900" b="0" kern="1200" dirty="0" err="1"/>
            <a:t>inputs</a:t>
          </a:r>
          <a:r>
            <a:rPr lang="cs-CZ" sz="1900" b="0" kern="1200" dirty="0"/>
            <a:t> (</a:t>
          </a:r>
          <a:r>
            <a:rPr lang="cs-CZ" sz="1900" b="0" kern="1200" dirty="0" err="1"/>
            <a:t>measured</a:t>
          </a:r>
          <a:r>
            <a:rPr lang="cs-CZ" sz="1900" b="0" kern="1200" dirty="0"/>
            <a:t> as </a:t>
          </a:r>
          <a:r>
            <a:rPr lang="cs-CZ" sz="1900" b="0" kern="1200" dirty="0" err="1"/>
            <a:t>inputs</a:t>
          </a:r>
          <a:r>
            <a:rPr lang="cs-CZ" sz="1900" b="0" kern="1200" dirty="0"/>
            <a:t>)</a:t>
          </a:r>
          <a:endParaRPr lang="en-US" sz="1900" kern="1200" dirty="0"/>
        </a:p>
      </dsp:txBody>
      <dsp:txXfrm>
        <a:off x="2081555" y="674638"/>
        <a:ext cx="1823265" cy="3337920"/>
      </dsp:txXfrm>
    </dsp:sp>
    <dsp:sp modelId="{516E396B-B351-4B46-825A-9E5F7DD0E179}">
      <dsp:nvSpPr>
        <dsp:cNvPr id="0" name=""/>
        <dsp:cNvSpPr/>
      </dsp:nvSpPr>
      <dsp:spPr>
        <a:xfrm>
          <a:off x="4160078" y="127438"/>
          <a:ext cx="1823265" cy="547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cs-CZ" sz="1900" b="0" kern="1200" dirty="0" err="1"/>
            <a:t>Outcome</a:t>
          </a:r>
          <a:r>
            <a:rPr lang="cs-CZ" sz="1900" b="0" kern="1200" dirty="0"/>
            <a:t> </a:t>
          </a:r>
          <a:endParaRPr lang="en-US" sz="1900" kern="1200" dirty="0"/>
        </a:p>
      </dsp:txBody>
      <dsp:txXfrm>
        <a:off x="4160078" y="127438"/>
        <a:ext cx="1823265" cy="547200"/>
      </dsp:txXfrm>
    </dsp:sp>
    <dsp:sp modelId="{02816383-9A56-9048-BE1F-60056DE0890D}">
      <dsp:nvSpPr>
        <dsp:cNvPr id="0" name=""/>
        <dsp:cNvSpPr/>
      </dsp:nvSpPr>
      <dsp:spPr>
        <a:xfrm>
          <a:off x="4160078" y="674638"/>
          <a:ext cx="1823265" cy="333792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cs-CZ" sz="1900" b="0" kern="1200" dirty="0" err="1"/>
            <a:t>evaluates</a:t>
          </a:r>
          <a:r>
            <a:rPr lang="cs-CZ" sz="1900" b="0" kern="1200" dirty="0"/>
            <a:t> </a:t>
          </a:r>
          <a:r>
            <a:rPr lang="cs-CZ" sz="1900" b="0" kern="1200" dirty="0" err="1"/>
            <a:t>what</a:t>
          </a:r>
          <a:r>
            <a:rPr lang="cs-CZ" sz="1900" b="0" kern="1200" dirty="0"/>
            <a:t> has </a:t>
          </a:r>
          <a:r>
            <a:rPr lang="cs-CZ" sz="1900" b="0" kern="1200" dirty="0" err="1"/>
            <a:t>been</a:t>
          </a:r>
          <a:r>
            <a:rPr lang="cs-CZ" sz="1900" b="0" kern="1200" dirty="0"/>
            <a:t> </a:t>
          </a:r>
          <a:r>
            <a:rPr lang="cs-CZ" sz="1900" b="0" kern="1200" dirty="0" err="1"/>
            <a:t>achieved</a:t>
          </a:r>
          <a:r>
            <a:rPr lang="cs-CZ" sz="1900" b="0" kern="1200" dirty="0"/>
            <a:t> </a:t>
          </a:r>
          <a:r>
            <a:rPr lang="cs-CZ" sz="1900" b="0" kern="1200" dirty="0" err="1"/>
            <a:t>through</a:t>
          </a:r>
          <a:r>
            <a:rPr lang="cs-CZ" sz="1900" b="0" kern="1200" dirty="0"/>
            <a:t> </a:t>
          </a:r>
          <a:r>
            <a:rPr lang="cs-CZ" sz="1900" b="0" kern="1200" dirty="0" err="1"/>
            <a:t>inputs</a:t>
          </a:r>
          <a:endParaRPr lang="en-US" sz="1900" kern="1200" dirty="0"/>
        </a:p>
      </dsp:txBody>
      <dsp:txXfrm>
        <a:off x="4160078" y="674638"/>
        <a:ext cx="1823265" cy="3337920"/>
      </dsp:txXfrm>
    </dsp:sp>
    <dsp:sp modelId="{23619A71-A580-A44D-9FDB-5108A4862449}">
      <dsp:nvSpPr>
        <dsp:cNvPr id="0" name=""/>
        <dsp:cNvSpPr/>
      </dsp:nvSpPr>
      <dsp:spPr>
        <a:xfrm>
          <a:off x="6238601" y="127438"/>
          <a:ext cx="1823265" cy="547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cs-CZ" sz="1900" b="0" kern="1200" dirty="0" err="1"/>
            <a:t>Impact</a:t>
          </a:r>
          <a:r>
            <a:rPr lang="cs-CZ" sz="1900" b="0" kern="1200" dirty="0"/>
            <a:t> </a:t>
          </a:r>
          <a:endParaRPr lang="en-US" sz="1900" kern="1200" dirty="0"/>
        </a:p>
      </dsp:txBody>
      <dsp:txXfrm>
        <a:off x="6238601" y="127438"/>
        <a:ext cx="1823265" cy="547200"/>
      </dsp:txXfrm>
    </dsp:sp>
    <dsp:sp modelId="{6B9A7085-536D-5347-8A3A-0766CABDCA2E}">
      <dsp:nvSpPr>
        <dsp:cNvPr id="0" name=""/>
        <dsp:cNvSpPr/>
      </dsp:nvSpPr>
      <dsp:spPr>
        <a:xfrm>
          <a:off x="6238601" y="674638"/>
          <a:ext cx="1823265" cy="3337920"/>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cs-CZ" sz="1900" b="0" kern="1200" dirty="0" err="1"/>
            <a:t>evaluates</a:t>
          </a:r>
          <a:r>
            <a:rPr lang="cs-CZ" sz="1900" b="0" kern="1200" dirty="0"/>
            <a:t> </a:t>
          </a:r>
          <a:r>
            <a:rPr lang="cs-CZ" sz="1900" b="0" kern="1200" dirty="0" err="1"/>
            <a:t>the</a:t>
          </a:r>
          <a:r>
            <a:rPr lang="cs-CZ" sz="1900" b="0" kern="1200" dirty="0"/>
            <a:t> </a:t>
          </a:r>
          <a:r>
            <a:rPr lang="cs-CZ" sz="1900" b="0" kern="1200" dirty="0" err="1"/>
            <a:t>results</a:t>
          </a:r>
          <a:r>
            <a:rPr lang="cs-CZ" sz="1900" b="0" kern="1200" dirty="0"/>
            <a:t> </a:t>
          </a:r>
          <a:r>
            <a:rPr lang="cs-CZ" sz="1900" b="0" kern="1200" dirty="0" err="1"/>
            <a:t>from</a:t>
          </a:r>
          <a:r>
            <a:rPr lang="cs-CZ" sz="1900" b="0" kern="1200" dirty="0"/>
            <a:t> a long-term </a:t>
          </a:r>
          <a:r>
            <a:rPr lang="cs-CZ" sz="1900" b="0" kern="1200" dirty="0" err="1"/>
            <a:t>perspective</a:t>
          </a:r>
          <a:endParaRPr lang="en-US" sz="1900" kern="1200" dirty="0"/>
        </a:p>
        <a:p>
          <a:pPr marL="171450" lvl="1" indent="-171450" algn="l" defTabSz="844550">
            <a:lnSpc>
              <a:spcPct val="90000"/>
            </a:lnSpc>
            <a:spcBef>
              <a:spcPct val="0"/>
            </a:spcBef>
            <a:spcAft>
              <a:spcPct val="15000"/>
            </a:spcAft>
            <a:buChar char="•"/>
          </a:pPr>
          <a:r>
            <a:rPr lang="cs-CZ" altLang="cs-CZ" sz="1900" kern="1200" dirty="0" err="1"/>
            <a:t>defines</a:t>
          </a:r>
          <a:r>
            <a:rPr lang="cs-CZ" altLang="cs-CZ" sz="1900" kern="1200" dirty="0"/>
            <a:t> </a:t>
          </a:r>
          <a:r>
            <a:rPr lang="cs-CZ" altLang="cs-CZ" sz="1900" kern="1200" dirty="0" err="1"/>
            <a:t>the</a:t>
          </a:r>
          <a:r>
            <a:rPr lang="cs-CZ" altLang="cs-CZ" sz="1900" kern="1200" dirty="0"/>
            <a:t> </a:t>
          </a:r>
          <a:r>
            <a:rPr lang="cs-CZ" altLang="cs-CZ" sz="1900" kern="1200" dirty="0" err="1"/>
            <a:t>evaluation</a:t>
          </a:r>
          <a:r>
            <a:rPr lang="cs-CZ" altLang="cs-CZ" sz="1900" kern="1200" dirty="0"/>
            <a:t> </a:t>
          </a:r>
          <a:r>
            <a:rPr lang="cs-CZ" altLang="cs-CZ" sz="1900" kern="1200" dirty="0" err="1"/>
            <a:t>of</a:t>
          </a:r>
          <a:r>
            <a:rPr lang="cs-CZ" altLang="cs-CZ" sz="1900" kern="1200" dirty="0"/>
            <a:t> </a:t>
          </a:r>
          <a:r>
            <a:rPr lang="cs-CZ" altLang="cs-CZ" sz="1900" kern="1200" dirty="0" err="1"/>
            <a:t>specific</a:t>
          </a:r>
          <a:r>
            <a:rPr lang="cs-CZ" altLang="cs-CZ" sz="1900" kern="1200" dirty="0"/>
            <a:t> </a:t>
          </a:r>
          <a:r>
            <a:rPr lang="cs-CZ" altLang="cs-CZ" sz="1900" kern="1200" dirty="0" err="1"/>
            <a:t>changes</a:t>
          </a:r>
          <a:r>
            <a:rPr lang="cs-CZ" altLang="cs-CZ" sz="1900" kern="1200" dirty="0"/>
            <a:t> in </a:t>
          </a:r>
          <a:r>
            <a:rPr lang="cs-CZ" altLang="cs-CZ" sz="1900" kern="1200" dirty="0" err="1"/>
            <a:t>the</a:t>
          </a:r>
          <a:r>
            <a:rPr lang="cs-CZ" altLang="cs-CZ" sz="1900" kern="1200" dirty="0"/>
            <a:t> </a:t>
          </a:r>
          <a:r>
            <a:rPr lang="cs-CZ" altLang="cs-CZ" sz="1900" kern="1200" dirty="0" err="1"/>
            <a:t>socio-economic</a:t>
          </a:r>
          <a:r>
            <a:rPr lang="cs-CZ" altLang="cs-CZ" sz="1900" kern="1200" dirty="0"/>
            <a:t> </a:t>
          </a:r>
          <a:r>
            <a:rPr lang="cs-CZ" altLang="cs-CZ" sz="1900" kern="1200" dirty="0" err="1"/>
            <a:t>environment</a:t>
          </a:r>
          <a:r>
            <a:rPr lang="cs-CZ" altLang="cs-CZ" sz="1900" kern="1200" dirty="0"/>
            <a:t> </a:t>
          </a:r>
          <a:endParaRPr lang="en-US" sz="1900" kern="1200" dirty="0"/>
        </a:p>
      </dsp:txBody>
      <dsp:txXfrm>
        <a:off x="6238601" y="674638"/>
        <a:ext cx="1823265" cy="33379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6267307-46FA-BC45-843E-FD01A09E7235}"/>
              </a:ext>
            </a:extLst>
          </p:cNvPr>
          <p:cNvSpPr>
            <a:spLocks noGrp="1" noChangeArrowheads="1"/>
          </p:cNvSpPr>
          <p:nvPr>
            <p:ph type="hdr" sz="quarter"/>
          </p:nvPr>
        </p:nvSpPr>
        <p:spPr bwMode="auto">
          <a:xfrm>
            <a:off x="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Arial CE" charset="0"/>
              </a:defRPr>
            </a:lvl1pPr>
          </a:lstStyle>
          <a:p>
            <a:pPr>
              <a:defRPr/>
            </a:pPr>
            <a:endParaRPr lang="cs-CZ" altLang="cs-CZ"/>
          </a:p>
        </p:txBody>
      </p:sp>
      <p:sp>
        <p:nvSpPr>
          <p:cNvPr id="57347" name="Rectangle 3">
            <a:extLst>
              <a:ext uri="{FF2B5EF4-FFF2-40B4-BE49-F238E27FC236}">
                <a16:creationId xmlns:a16="http://schemas.microsoft.com/office/drawing/2014/main" id="{9EC153B1-A660-C546-8E64-8CDA899802CA}"/>
              </a:ext>
            </a:extLst>
          </p:cNvPr>
          <p:cNvSpPr>
            <a:spLocks noGrp="1" noChangeArrowheads="1"/>
          </p:cNvSpPr>
          <p:nvPr>
            <p:ph type="dt" sz="quarter" idx="1"/>
          </p:nvPr>
        </p:nvSpPr>
        <p:spPr bwMode="auto">
          <a:xfrm>
            <a:off x="3816350" y="0"/>
            <a:ext cx="2919413" cy="493713"/>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latin typeface="Arial CE" charset="0"/>
              </a:defRPr>
            </a:lvl1pPr>
          </a:lstStyle>
          <a:p>
            <a:pPr>
              <a:defRPr/>
            </a:pPr>
            <a:endParaRPr lang="cs-CZ" altLang="cs-CZ"/>
          </a:p>
        </p:txBody>
      </p:sp>
      <p:sp>
        <p:nvSpPr>
          <p:cNvPr id="57348" name="Rectangle 4">
            <a:extLst>
              <a:ext uri="{FF2B5EF4-FFF2-40B4-BE49-F238E27FC236}">
                <a16:creationId xmlns:a16="http://schemas.microsoft.com/office/drawing/2014/main" id="{9BC233A3-54D3-7745-AB7F-1955BD0AD7D3}"/>
              </a:ext>
            </a:extLst>
          </p:cNvPr>
          <p:cNvSpPr>
            <a:spLocks noGrp="1" noChangeArrowheads="1"/>
          </p:cNvSpPr>
          <p:nvPr>
            <p:ph type="ftr" sz="quarter" idx="2"/>
          </p:nvPr>
        </p:nvSpPr>
        <p:spPr bwMode="auto">
          <a:xfrm>
            <a:off x="0" y="9375775"/>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latin typeface="Arial CE" charset="0"/>
              </a:defRPr>
            </a:lvl1pPr>
          </a:lstStyle>
          <a:p>
            <a:pPr>
              <a:defRPr/>
            </a:pPr>
            <a:endParaRPr lang="cs-CZ" altLang="cs-CZ"/>
          </a:p>
        </p:txBody>
      </p:sp>
      <p:sp>
        <p:nvSpPr>
          <p:cNvPr id="57349" name="Rectangle 5">
            <a:extLst>
              <a:ext uri="{FF2B5EF4-FFF2-40B4-BE49-F238E27FC236}">
                <a16:creationId xmlns:a16="http://schemas.microsoft.com/office/drawing/2014/main" id="{D35E6395-B4D4-A249-A6F1-693CC56316F2}"/>
              </a:ext>
            </a:extLst>
          </p:cNvPr>
          <p:cNvSpPr>
            <a:spLocks noGrp="1" noChangeArrowheads="1"/>
          </p:cNvSpPr>
          <p:nvPr>
            <p:ph type="sldNum" sz="quarter" idx="3"/>
          </p:nvPr>
        </p:nvSpPr>
        <p:spPr bwMode="auto">
          <a:xfrm>
            <a:off x="3816350" y="9375775"/>
            <a:ext cx="2919413" cy="493713"/>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C0C0C0"/>
                  </a:outerShdw>
                </a:effectLst>
                <a:latin typeface="Arial CE" charset="0"/>
              </a:defRPr>
            </a:lvl1pPr>
          </a:lstStyle>
          <a:p>
            <a:pPr>
              <a:defRPr/>
            </a:pPr>
            <a:fld id="{FC6C440B-E233-2C48-A116-02448D634EA4}" type="slidenum">
              <a:rPr lang="cs-CZ" altLang="cs-CZ"/>
              <a:pPr>
                <a:defRPr/>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E" charset="0"/>
        <a:ea typeface="+mn-ea"/>
        <a:cs typeface="+mn-cs"/>
      </a:defRPr>
    </a:lvl1pPr>
    <a:lvl2pPr marL="457200" algn="l" rtl="0" eaLnBrk="0" fontAlgn="base" hangingPunct="0">
      <a:spcBef>
        <a:spcPct val="30000"/>
      </a:spcBef>
      <a:spcAft>
        <a:spcPct val="0"/>
      </a:spcAft>
      <a:defRPr sz="1200" kern="1200">
        <a:solidFill>
          <a:schemeClr val="tx1"/>
        </a:solidFill>
        <a:latin typeface="Arial CE" charset="0"/>
        <a:ea typeface="+mn-ea"/>
        <a:cs typeface="+mn-cs"/>
      </a:defRPr>
    </a:lvl2pPr>
    <a:lvl3pPr marL="914400" algn="l" rtl="0" eaLnBrk="0" fontAlgn="base" hangingPunct="0">
      <a:spcBef>
        <a:spcPct val="30000"/>
      </a:spcBef>
      <a:spcAft>
        <a:spcPct val="0"/>
      </a:spcAft>
      <a:defRPr sz="1200" kern="1200">
        <a:solidFill>
          <a:schemeClr val="tx1"/>
        </a:solidFill>
        <a:latin typeface="Arial CE" charset="0"/>
        <a:ea typeface="+mn-ea"/>
        <a:cs typeface="+mn-cs"/>
      </a:defRPr>
    </a:lvl3pPr>
    <a:lvl4pPr marL="1371600" algn="l" rtl="0" eaLnBrk="0" fontAlgn="base" hangingPunct="0">
      <a:spcBef>
        <a:spcPct val="30000"/>
      </a:spcBef>
      <a:spcAft>
        <a:spcPct val="0"/>
      </a:spcAft>
      <a:defRPr sz="1200" kern="1200">
        <a:solidFill>
          <a:schemeClr val="tx1"/>
        </a:solidFill>
        <a:latin typeface="Arial CE" charset="0"/>
        <a:ea typeface="+mn-ea"/>
        <a:cs typeface="+mn-cs"/>
      </a:defRPr>
    </a:lvl4pPr>
    <a:lvl5pPr marL="1828800" algn="l" rtl="0" eaLnBrk="0" fontAlgn="base" hangingPunct="0">
      <a:spcBef>
        <a:spcPct val="30000"/>
      </a:spcBef>
      <a:spcAft>
        <a:spcPct val="0"/>
      </a:spcAft>
      <a:defRPr sz="1200" kern="1200">
        <a:solidFill>
          <a:schemeClr val="tx1"/>
        </a:solidFill>
        <a:latin typeface="Arial CE"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obrázek snímku 1"/>
          <p:cNvSpPr>
            <a:spLocks noGrp="1" noRot="1" noChangeAspect="1"/>
          </p:cNvSpPr>
          <p:nvPr>
            <p:ph type="sldImg"/>
          </p:nvPr>
        </p:nvSpPr>
        <p:spPr bwMode="auto">
          <a:xfrm>
            <a:off x="900113" y="739775"/>
            <a:ext cx="4935537" cy="3702050"/>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5" name="Zástupný symbol pro poznámky 2"/>
          <p:cNvSpPr>
            <a:spLocks noGrp="1"/>
          </p:cNvSpPr>
          <p:nvPr>
            <p:ph type="body" idx="1"/>
          </p:nvPr>
        </p:nvSpPr>
        <p:spPr bwMode="auto">
          <a:xfrm>
            <a:off x="673100" y="4687888"/>
            <a:ext cx="5389563" cy="444182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E" charset="0"/>
            </a:endParaRPr>
          </a:p>
        </p:txBody>
      </p:sp>
    </p:spTree>
    <p:extLst>
      <p:ext uri="{BB962C8B-B14F-4D97-AF65-F5344CB8AC3E}">
        <p14:creationId xmlns:p14="http://schemas.microsoft.com/office/powerpoint/2010/main" val="1626292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pPr>
              <a:defRPr/>
            </a:pPr>
            <a:endParaRPr lang="cs-CZ" alt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pPr>
              <a:defRPr/>
            </a:pPr>
            <a:fld id="{888BC428-8454-E84B-818D-5D7AF77887A8}" type="slidenum">
              <a:rPr lang="cs-CZ" altLang="cs-CZ" smtClean="0"/>
              <a:pPr>
                <a:defRPr/>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877" y="2900365"/>
            <a:ext cx="8521200" cy="1171580"/>
          </a:xfrm>
        </p:spPr>
        <p:txBody>
          <a:bodyPr anchor="t"/>
          <a:lstStyle>
            <a:lvl1pPr algn="l">
              <a:lnSpc>
                <a:spcPts val="3300"/>
              </a:lnSpc>
              <a:defRPr sz="3300"/>
            </a:lvl1pPr>
          </a:lstStyle>
          <a:p>
            <a:r>
              <a:rPr lang="cs-CZ"/>
              <a:t>Kliknutím lze upravit styl.</a:t>
            </a:r>
            <a:endParaRPr lang="cs-CZ" dirty="0"/>
          </a:p>
        </p:txBody>
      </p:sp>
      <p:sp>
        <p:nvSpPr>
          <p:cNvPr id="8" name="Podnadpis 2"/>
          <p:cNvSpPr>
            <a:spLocks noGrp="1"/>
          </p:cNvSpPr>
          <p:nvPr>
            <p:ph type="subTitle" idx="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0" y="414000"/>
            <a:ext cx="1148718" cy="1036098"/>
          </a:xfrm>
          <a:prstGeom prst="rect">
            <a:avLst/>
          </a:prstGeom>
        </p:spPr>
      </p:pic>
    </p:spTree>
    <p:extLst>
      <p:ext uri="{BB962C8B-B14F-4D97-AF65-F5344CB8AC3E}">
        <p14:creationId xmlns:p14="http://schemas.microsoft.com/office/powerpoint/2010/main" val="1388649021"/>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539998" y="718713"/>
            <a:ext cx="3915001" cy="320400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pPr>
              <a:defRPr/>
            </a:pPr>
            <a:endParaRPr lang="cs-CZ" altLang="cs-CZ"/>
          </a:p>
        </p:txBody>
      </p:sp>
      <p:sp>
        <p:nvSpPr>
          <p:cNvPr id="3" name="Zástupný symbol pro číslo snímku 2"/>
          <p:cNvSpPr>
            <a:spLocks noGrp="1"/>
          </p:cNvSpPr>
          <p:nvPr>
            <p:ph type="sldNum" sz="quarter" idx="11"/>
          </p:nvPr>
        </p:nvSpPr>
        <p:spPr/>
        <p:txBody>
          <a:bodyPr/>
          <a:lstStyle>
            <a:lvl1pPr>
              <a:defRPr/>
            </a:lvl1pPr>
          </a:lstStyle>
          <a:p>
            <a:pPr>
              <a:defRPr/>
            </a:pPr>
            <a:fld id="{B03DC002-8585-424B-BC4C-F2FEAC924EDB}" type="slidenum">
              <a:rPr lang="cs-CZ" altLang="cs-CZ" smtClean="0"/>
              <a:pPr>
                <a:defRPr/>
              </a:pPr>
              <a:t>‹#›</a:t>
            </a:fld>
            <a:endParaRPr lang="cs-CZ" alt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540543" y="4068000"/>
            <a:ext cx="3915000" cy="360000"/>
          </a:xfrm>
        </p:spPr>
        <p:txBody>
          <a:bodyPr/>
          <a:lstStyle>
            <a:lvl1pPr>
              <a:lnSpc>
                <a:spcPts val="825"/>
              </a:lnSpc>
              <a:defRPr sz="675" b="1"/>
            </a:lvl1pPr>
          </a:lstStyle>
          <a:p>
            <a:pPr lvl="0"/>
            <a:r>
              <a:rPr lang="cs-CZ"/>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468845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4689002" y="4068000"/>
            <a:ext cx="3915000" cy="360000"/>
          </a:xfrm>
        </p:spPr>
        <p:txBody>
          <a:bodyPr/>
          <a:lstStyle>
            <a:lvl1pPr>
              <a:lnSpc>
                <a:spcPts val="825"/>
              </a:lnSpc>
              <a:defRPr sz="675" b="1"/>
            </a:lvl1pPr>
          </a:lstStyle>
          <a:p>
            <a:pPr lvl="0"/>
            <a:r>
              <a:rPr lang="cs-CZ"/>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4688459" y="718713"/>
            <a:ext cx="3915001" cy="3204001"/>
          </a:xfrm>
        </p:spPr>
        <p:txBody>
          <a:bodyPr/>
          <a:lstStyle/>
          <a:p>
            <a:pPr lvl="0"/>
            <a:r>
              <a:rPr lang="cs-CZ"/>
              <a:t>Po kliknutí můžete upravovat styly textu v předloze.</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22136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pPr>
              <a:defRPr/>
            </a:pPr>
            <a:endParaRPr lang="cs-CZ" altLang="cs-CZ"/>
          </a:p>
        </p:txBody>
      </p:sp>
      <p:sp>
        <p:nvSpPr>
          <p:cNvPr id="3" name="Zástupný symbol pro číslo snímku 2"/>
          <p:cNvSpPr>
            <a:spLocks noGrp="1"/>
          </p:cNvSpPr>
          <p:nvPr>
            <p:ph type="sldNum" sz="quarter" idx="11"/>
          </p:nvPr>
        </p:nvSpPr>
        <p:spPr/>
        <p:txBody>
          <a:bodyPr/>
          <a:lstStyle>
            <a:lvl1pPr>
              <a:defRPr/>
            </a:lvl1pPr>
          </a:lstStyle>
          <a:p>
            <a:pPr>
              <a:defRPr/>
            </a:pPr>
            <a:fld id="{B03DC002-8585-424B-BC4C-F2FEAC924EDB}" type="slidenum">
              <a:rPr lang="cs-CZ" altLang="cs-CZ" smtClean="0"/>
              <a:pPr>
                <a:defRPr/>
              </a:pPr>
              <a:t>‹#›</a:t>
            </a:fld>
            <a:endParaRPr lang="cs-CZ" altLang="cs-CZ"/>
          </a:p>
        </p:txBody>
      </p:sp>
      <p:pic>
        <p:nvPicPr>
          <p:cNvPr id="5" name="Obrázek 4">
            <a:extLst>
              <a:ext uri="{FF2B5EF4-FFF2-40B4-BE49-F238E27FC236}">
                <a16:creationId xmlns:a16="http://schemas.microsoft.com/office/drawing/2014/main" id="{A47E0891-B72B-451F-A5CC-18CC27B9D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383133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00" y="6228000"/>
            <a:ext cx="5940000" cy="252000"/>
          </a:xfrm>
        </p:spPr>
        <p:txBody>
          <a:bodyPr/>
          <a:lstStyle>
            <a:lvl1pPr>
              <a:defRPr>
                <a:solidFill>
                  <a:schemeClr val="bg1"/>
                </a:solidFill>
              </a:defRPr>
            </a:lvl1pPr>
          </a:lstStyle>
          <a:p>
            <a:pPr>
              <a:defRPr/>
            </a:pPr>
            <a:endParaRPr lang="cs-CZ" altLang="cs-CZ"/>
          </a:p>
        </p:txBody>
      </p:sp>
      <p:sp>
        <p:nvSpPr>
          <p:cNvPr id="5" name="Zástupný symbol pro číslo snímku 2"/>
          <p:cNvSpPr>
            <a:spLocks noGrp="1"/>
          </p:cNvSpPr>
          <p:nvPr>
            <p:ph type="sldNum" sz="quarter" idx="11"/>
          </p:nvPr>
        </p:nvSpPr>
        <p:spPr>
          <a:xfrm>
            <a:off x="310500" y="6228000"/>
            <a:ext cx="189000" cy="252000"/>
          </a:xfrm>
        </p:spPr>
        <p:txBody>
          <a:bodyPr/>
          <a:lstStyle>
            <a:lvl1pPr>
              <a:defRPr>
                <a:solidFill>
                  <a:schemeClr val="bg1"/>
                </a:solidFill>
              </a:defRPr>
            </a:lvl1pPr>
          </a:lstStyle>
          <a:p>
            <a:pPr>
              <a:defRPr/>
            </a:pPr>
            <a:fld id="{B03DC002-8585-424B-BC4C-F2FEAC924EDB}" type="slidenum">
              <a:rPr lang="cs-CZ" altLang="cs-CZ" smtClean="0"/>
              <a:pPr>
                <a:defRPr/>
              </a:pPr>
              <a:t>‹#›</a:t>
            </a:fld>
            <a:endParaRPr lang="cs-CZ" altLang="cs-CZ"/>
          </a:p>
        </p:txBody>
      </p:sp>
      <p:sp>
        <p:nvSpPr>
          <p:cNvPr id="8" name="Zástupný symbol pro obrázek 7"/>
          <p:cNvSpPr>
            <a:spLocks noGrp="1"/>
          </p:cNvSpPr>
          <p:nvPr>
            <p:ph type="pic" sz="quarter" idx="12"/>
          </p:nvPr>
        </p:nvSpPr>
        <p:spPr>
          <a:xfrm>
            <a:off x="0" y="1"/>
            <a:ext cx="9144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069" y="6050486"/>
            <a:ext cx="662558" cy="597601"/>
          </a:xfrm>
          <a:prstGeom prst="rect">
            <a:avLst/>
          </a:prstGeom>
        </p:spPr>
      </p:pic>
    </p:spTree>
    <p:extLst>
      <p:ext uri="{BB962C8B-B14F-4D97-AF65-F5344CB8AC3E}">
        <p14:creationId xmlns:p14="http://schemas.microsoft.com/office/powerpoint/2010/main" val="258595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352" y="2019300"/>
            <a:ext cx="3149915" cy="2841099"/>
          </a:xfrm>
          <a:prstGeom prst="rect">
            <a:avLst/>
          </a:prstGeom>
        </p:spPr>
      </p:pic>
      <p:sp>
        <p:nvSpPr>
          <p:cNvPr id="3" name="Zástupný symbol pro zápatí 1"/>
          <p:cNvSpPr>
            <a:spLocks noGrp="1"/>
          </p:cNvSpPr>
          <p:nvPr>
            <p:ph type="ftr" sz="quarter" idx="10"/>
          </p:nvPr>
        </p:nvSpPr>
        <p:spPr>
          <a:xfrm>
            <a:off x="540000" y="6228000"/>
            <a:ext cx="5940000" cy="252000"/>
          </a:xfrm>
        </p:spPr>
        <p:txBody>
          <a:bodyPr/>
          <a:lstStyle>
            <a:lvl1pPr>
              <a:defRPr>
                <a:solidFill>
                  <a:srgbClr val="B9006E"/>
                </a:solidFill>
              </a:defRPr>
            </a:lvl1pPr>
          </a:lstStyle>
          <a:p>
            <a:pPr>
              <a:defRPr/>
            </a:pPr>
            <a:endParaRPr lang="cs-CZ" altLang="cs-CZ"/>
          </a:p>
        </p:txBody>
      </p:sp>
      <p:sp>
        <p:nvSpPr>
          <p:cNvPr id="5" name="Zástupný symbol pro číslo snímku 2"/>
          <p:cNvSpPr>
            <a:spLocks noGrp="1"/>
          </p:cNvSpPr>
          <p:nvPr>
            <p:ph type="sldNum" sz="quarter" idx="11"/>
          </p:nvPr>
        </p:nvSpPr>
        <p:spPr>
          <a:xfrm>
            <a:off x="310500" y="6228000"/>
            <a:ext cx="189000" cy="252000"/>
          </a:xfrm>
        </p:spPr>
        <p:txBody>
          <a:bodyPr/>
          <a:lstStyle>
            <a:lvl1pPr>
              <a:defRPr>
                <a:solidFill>
                  <a:srgbClr val="B9006E"/>
                </a:solidFill>
              </a:defRPr>
            </a:lvl1pPr>
          </a:lstStyle>
          <a:p>
            <a:pPr>
              <a:defRPr/>
            </a:pPr>
            <a:fld id="{B03DC002-8585-424B-BC4C-F2FEAC924EDB}" type="slidenum">
              <a:rPr lang="cs-CZ" altLang="cs-CZ" smtClean="0"/>
              <a:pPr>
                <a:defRPr/>
              </a:pPr>
              <a:t>‹#›</a:t>
            </a:fld>
            <a:endParaRPr lang="cs-CZ" altLang="cs-CZ"/>
          </a:p>
        </p:txBody>
      </p:sp>
    </p:spTree>
    <p:extLst>
      <p:ext uri="{BB962C8B-B14F-4D97-AF65-F5344CB8AC3E}">
        <p14:creationId xmlns:p14="http://schemas.microsoft.com/office/powerpoint/2010/main" val="1222740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656" y="2434289"/>
            <a:ext cx="5755117"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540000" y="6228000"/>
            <a:ext cx="5940000" cy="252000"/>
          </a:xfrm>
        </p:spPr>
        <p:txBody>
          <a:bodyPr/>
          <a:lstStyle>
            <a:lvl1pPr>
              <a:defRPr>
                <a:solidFill>
                  <a:srgbClr val="0000DC"/>
                </a:solidFill>
              </a:defRPr>
            </a:lvl1pPr>
          </a:lstStyle>
          <a:p>
            <a:pPr>
              <a:defRPr/>
            </a:pPr>
            <a:endParaRPr lang="cs-CZ" altLang="cs-CZ"/>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310500" y="6228000"/>
            <a:ext cx="189000" cy="252000"/>
          </a:xfrm>
        </p:spPr>
        <p:txBody>
          <a:bodyPr/>
          <a:lstStyle>
            <a:lvl1pPr>
              <a:defRPr>
                <a:solidFill>
                  <a:srgbClr val="0000DC"/>
                </a:solidFill>
              </a:defRPr>
            </a:lvl1pPr>
          </a:lstStyle>
          <a:p>
            <a:pPr>
              <a:defRPr/>
            </a:pPr>
            <a:fld id="{B03DC002-8585-424B-BC4C-F2FEAC924EDB}" type="slidenum">
              <a:rPr lang="cs-CZ" altLang="cs-CZ" smtClean="0"/>
              <a:pPr>
                <a:defRPr/>
              </a:pPr>
              <a:t>‹#›</a:t>
            </a:fld>
            <a:endParaRPr lang="cs-CZ" altLang="cs-CZ"/>
          </a:p>
        </p:txBody>
      </p:sp>
    </p:spTree>
    <p:extLst>
      <p:ext uri="{BB962C8B-B14F-4D97-AF65-F5344CB8AC3E}">
        <p14:creationId xmlns:p14="http://schemas.microsoft.com/office/powerpoint/2010/main" val="353681899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obsah 2"/>
          <p:cNvSpPr>
            <a:spLocks noGrp="1"/>
          </p:cNvSpPr>
          <p:nvPr>
            <p:ph sz="half" idx="1"/>
          </p:nvPr>
        </p:nvSpPr>
        <p:spPr>
          <a:xfrm>
            <a:off x="152400" y="1295400"/>
            <a:ext cx="3276600" cy="48006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obsah 3"/>
          <p:cNvSpPr>
            <a:spLocks noGrp="1"/>
          </p:cNvSpPr>
          <p:nvPr>
            <p:ph sz="half" idx="2"/>
          </p:nvPr>
        </p:nvSpPr>
        <p:spPr>
          <a:xfrm>
            <a:off x="3581400" y="1295400"/>
            <a:ext cx="3276600" cy="480060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Rectangle 4">
            <a:extLst>
              <a:ext uri="{FF2B5EF4-FFF2-40B4-BE49-F238E27FC236}">
                <a16:creationId xmlns:a16="http://schemas.microsoft.com/office/drawing/2014/main" id="{0907F7C9-3099-0147-B377-EF5927E9116C}"/>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D652BF4E-FDDD-7345-ABC2-E7A54C83F246}"/>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a:extLst>
              <a:ext uri="{FF2B5EF4-FFF2-40B4-BE49-F238E27FC236}">
                <a16:creationId xmlns:a16="http://schemas.microsoft.com/office/drawing/2014/main" id="{6ED6E6A1-399B-C94E-AF85-8980A40E5E92}"/>
              </a:ext>
            </a:extLst>
          </p:cNvPr>
          <p:cNvSpPr>
            <a:spLocks noGrp="1" noChangeArrowheads="1"/>
          </p:cNvSpPr>
          <p:nvPr>
            <p:ph type="sldNum" sz="quarter" idx="12"/>
          </p:nvPr>
        </p:nvSpPr>
        <p:spPr>
          <a:ln/>
        </p:spPr>
        <p:txBody>
          <a:bodyPr/>
          <a:lstStyle>
            <a:lvl1pPr>
              <a:defRPr/>
            </a:lvl1pPr>
          </a:lstStyle>
          <a:p>
            <a:pPr>
              <a:defRPr/>
            </a:pPr>
            <a:fld id="{BE069A15-B6D9-AE43-8D1D-3E073A60915E}" type="slidenum">
              <a:rPr lang="cs-CZ" altLang="cs-CZ"/>
              <a:pPr>
                <a:defRPr/>
              </a:pPr>
              <a:t>‹#›</a:t>
            </a:fld>
            <a:endParaRPr lang="cs-CZ" altLang="cs-CZ"/>
          </a:p>
        </p:txBody>
      </p:sp>
    </p:spTree>
    <p:extLst>
      <p:ext uri="{BB962C8B-B14F-4D97-AF65-F5344CB8AC3E}">
        <p14:creationId xmlns:p14="http://schemas.microsoft.com/office/powerpoint/2010/main" val="321348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pPr>
              <a:defRPr/>
            </a:pPr>
            <a:endParaRPr lang="cs-CZ" altLang="cs-CZ"/>
          </a:p>
        </p:txBody>
      </p:sp>
      <p:sp>
        <p:nvSpPr>
          <p:cNvPr id="5" name="Zástupný symbol pro číslo snímku 4"/>
          <p:cNvSpPr>
            <a:spLocks noGrp="1"/>
          </p:cNvSpPr>
          <p:nvPr>
            <p:ph type="sldNum" sz="quarter" idx="11"/>
          </p:nvPr>
        </p:nvSpPr>
        <p:spPr/>
        <p:txBody>
          <a:bodyPr/>
          <a:lstStyle>
            <a:lvl1pPr>
              <a:defRPr/>
            </a:lvl1pPr>
          </a:lstStyle>
          <a:p>
            <a:pPr>
              <a:defRPr/>
            </a:pPr>
            <a:fld id="{76E8F082-D826-AF44-9CA5-F397FF5A243E}" type="slidenum">
              <a:rPr lang="cs-CZ" altLang="cs-CZ" smtClean="0"/>
              <a:pPr>
                <a:defRPr/>
              </a:pPr>
              <a:t>‹#›</a:t>
            </a:fld>
            <a:endParaRPr lang="cs-CZ" alt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540000" y="1692002"/>
            <a:ext cx="80649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3280980524"/>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pPr>
              <a:defRPr/>
            </a:pPr>
            <a:endParaRPr lang="cs-CZ" altLang="cs-CZ"/>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pPr>
              <a:defRPr/>
            </a:pPr>
            <a:fld id="{B03DC002-8585-424B-BC4C-F2FEAC924EDB}" type="slidenum">
              <a:rPr lang="cs-CZ" altLang="cs-CZ" smtClean="0"/>
              <a:pPr>
                <a:defRPr/>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298877" y="2900365"/>
            <a:ext cx="8521200" cy="1171580"/>
          </a:xfrm>
        </p:spPr>
        <p:txBody>
          <a:bodyPr anchor="t"/>
          <a:lstStyle>
            <a:lvl1pPr algn="l">
              <a:lnSpc>
                <a:spcPts val="3300"/>
              </a:lnSpc>
              <a:defRPr sz="33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500" y="414000"/>
            <a:ext cx="1140587" cy="1028764"/>
          </a:xfrm>
          <a:prstGeom prst="rect">
            <a:avLst/>
          </a:prstGeom>
        </p:spPr>
      </p:pic>
    </p:spTree>
    <p:extLst>
      <p:ext uri="{BB962C8B-B14F-4D97-AF65-F5344CB8AC3E}">
        <p14:creationId xmlns:p14="http://schemas.microsoft.com/office/powerpoint/2010/main" val="873346115"/>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40000" y="1692002"/>
            <a:ext cx="8064900" cy="4139998"/>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900"/>
            </a:lvl1pPr>
          </a:lstStyle>
          <a:p>
            <a:pPr>
              <a:defRPr/>
            </a:pPr>
            <a:endParaRPr lang="cs-CZ" altLang="cs-CZ"/>
          </a:p>
        </p:txBody>
      </p:sp>
      <p:sp>
        <p:nvSpPr>
          <p:cNvPr id="5" name="Zástupný symbol pro číslo snímku 4"/>
          <p:cNvSpPr>
            <a:spLocks noGrp="1"/>
          </p:cNvSpPr>
          <p:nvPr>
            <p:ph type="sldNum" sz="quarter" idx="11"/>
          </p:nvPr>
        </p:nvSpPr>
        <p:spPr/>
        <p:txBody>
          <a:bodyPr/>
          <a:lstStyle>
            <a:lvl1pPr>
              <a:defRPr/>
            </a:lvl1pPr>
          </a:lstStyle>
          <a:p>
            <a:pPr>
              <a:defRPr/>
            </a:pPr>
            <a:fld id="{B03DC002-8585-424B-BC4C-F2FEAC924EDB}" type="slidenum">
              <a:rPr lang="cs-CZ" altLang="cs-CZ" smtClean="0"/>
              <a:pPr>
                <a:defRPr/>
              </a:pPr>
              <a:t>‹#›</a:t>
            </a:fld>
            <a:endParaRPr lang="cs-CZ" alt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a:t>Po kliknutí můžete upravovat styly textu v předloze.</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355284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pPr>
              <a:defRPr/>
            </a:pPr>
            <a:endParaRPr lang="cs-CZ" altLang="cs-CZ"/>
          </a:p>
        </p:txBody>
      </p:sp>
      <p:sp>
        <p:nvSpPr>
          <p:cNvPr id="3" name="Zástupný symbol pro číslo snímku 2"/>
          <p:cNvSpPr>
            <a:spLocks noGrp="1"/>
          </p:cNvSpPr>
          <p:nvPr>
            <p:ph type="sldNum" sz="quarter" idx="11"/>
          </p:nvPr>
        </p:nvSpPr>
        <p:spPr/>
        <p:txBody>
          <a:bodyPr/>
          <a:lstStyle>
            <a:lvl1pPr>
              <a:defRPr/>
            </a:lvl1pPr>
          </a:lstStyle>
          <a:p>
            <a:pPr>
              <a:defRPr/>
            </a:pPr>
            <a:fld id="{B03DC002-8585-424B-BC4C-F2FEAC924EDB}" type="slidenum">
              <a:rPr lang="cs-CZ" altLang="cs-CZ" smtClean="0"/>
              <a:pPr>
                <a:defRPr/>
              </a:pPr>
              <a:t>‹#›</a:t>
            </a:fld>
            <a:endParaRPr lang="cs-CZ" alt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cs-CZ"/>
              <a:t>Po kliknutí můžete upravovat styly textu v předloze.</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540000" y="720000"/>
            <a:ext cx="80649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cs-CZ"/>
              <a:t>Po kliknutí můžete upravovat styly textu v předloze.</a:t>
            </a:r>
          </a:p>
        </p:txBody>
      </p:sp>
      <p:sp>
        <p:nvSpPr>
          <p:cNvPr id="22" name="Zástupný symbol pro obsah 2"/>
          <p:cNvSpPr>
            <a:spLocks noGrp="1"/>
          </p:cNvSpPr>
          <p:nvPr>
            <p:ph idx="1"/>
          </p:nvPr>
        </p:nvSpPr>
        <p:spPr>
          <a:xfrm>
            <a:off x="540000" y="1692001"/>
            <a:ext cx="3914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23" name="Zástupný symbol pro obsah 2"/>
          <p:cNvSpPr>
            <a:spLocks noGrp="1"/>
          </p:cNvSpPr>
          <p:nvPr>
            <p:ph idx="28"/>
          </p:nvPr>
        </p:nvSpPr>
        <p:spPr>
          <a:xfrm>
            <a:off x="4688460" y="1690271"/>
            <a:ext cx="3914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1169039635"/>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353" y="1695075"/>
            <a:ext cx="3913810" cy="3896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pPr>
              <a:defRPr/>
            </a:pPr>
            <a:endParaRPr lang="cs-CZ" altLang="cs-CZ"/>
          </a:p>
        </p:txBody>
      </p:sp>
      <p:sp>
        <p:nvSpPr>
          <p:cNvPr id="3" name="Zástupný symbol pro číslo snímku 2"/>
          <p:cNvSpPr>
            <a:spLocks noGrp="1"/>
          </p:cNvSpPr>
          <p:nvPr>
            <p:ph type="sldNum" sz="quarter" idx="11"/>
          </p:nvPr>
        </p:nvSpPr>
        <p:spPr/>
        <p:txBody>
          <a:bodyPr/>
          <a:lstStyle>
            <a:lvl1pPr>
              <a:defRPr/>
            </a:lvl1pPr>
          </a:lstStyle>
          <a:p>
            <a:pPr>
              <a:defRPr/>
            </a:pPr>
            <a:fld id="{B03DC002-8585-424B-BC4C-F2FEAC924EDB}" type="slidenum">
              <a:rPr lang="cs-CZ" altLang="cs-CZ" smtClean="0"/>
              <a:pPr>
                <a:defRPr/>
              </a:pPr>
              <a:t>‹#›</a:t>
            </a:fld>
            <a:endParaRPr lang="cs-CZ" alt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544" y="5599670"/>
            <a:ext cx="3913809" cy="216000"/>
          </a:xfrm>
        </p:spPr>
        <p:txBody>
          <a:bodyPr anchor="ctr"/>
          <a:lstStyle>
            <a:lvl1pPr>
              <a:lnSpc>
                <a:spcPts val="825"/>
              </a:lnSpc>
              <a:defRPr sz="750" b="0" i="0"/>
            </a:lvl1pPr>
          </a:lstStyle>
          <a:p>
            <a:pPr lvl="0"/>
            <a:r>
              <a:rPr lang="cs-CZ"/>
              <a:t>Po kliknutí můžete upravovat styly textu v předloze.</a:t>
            </a:r>
          </a:p>
        </p:txBody>
      </p:sp>
      <p:sp>
        <p:nvSpPr>
          <p:cNvPr id="12" name="Zástupný symbol pro obsah 2"/>
          <p:cNvSpPr>
            <a:spLocks noGrp="1"/>
          </p:cNvSpPr>
          <p:nvPr>
            <p:ph idx="28"/>
          </p:nvPr>
        </p:nvSpPr>
        <p:spPr>
          <a:xfrm>
            <a:off x="4688460" y="1667024"/>
            <a:ext cx="3914999" cy="414000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2910746096"/>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3330000" y="1692003"/>
            <a:ext cx="2483644" cy="2230711"/>
          </a:xfrm>
        </p:spPr>
        <p:txBody>
          <a:bodyPr/>
          <a:lstStyle/>
          <a:p>
            <a:pPr lvl="0"/>
            <a:r>
              <a:rPr lang="cs-CZ"/>
              <a:t>Po kliknutí můžete upravovat styly textu v předloze.</a:t>
            </a:r>
          </a:p>
        </p:txBody>
      </p:sp>
      <p:sp>
        <p:nvSpPr>
          <p:cNvPr id="2" name="Zástupný symbol pro zápatí 1"/>
          <p:cNvSpPr>
            <a:spLocks noGrp="1"/>
          </p:cNvSpPr>
          <p:nvPr>
            <p:ph type="ftr" sz="quarter" idx="10"/>
          </p:nvPr>
        </p:nvSpPr>
        <p:spPr/>
        <p:txBody>
          <a:bodyPr/>
          <a:lstStyle>
            <a:lvl1pPr>
              <a:defRPr/>
            </a:lvl1pPr>
          </a:lstStyle>
          <a:p>
            <a:pPr>
              <a:defRPr/>
            </a:pPr>
            <a:endParaRPr lang="cs-CZ" altLang="cs-CZ"/>
          </a:p>
        </p:txBody>
      </p:sp>
      <p:sp>
        <p:nvSpPr>
          <p:cNvPr id="3" name="Zástupný symbol pro číslo snímku 2"/>
          <p:cNvSpPr>
            <a:spLocks noGrp="1"/>
          </p:cNvSpPr>
          <p:nvPr>
            <p:ph type="sldNum" sz="quarter" idx="11"/>
          </p:nvPr>
        </p:nvSpPr>
        <p:spPr/>
        <p:txBody>
          <a:bodyPr/>
          <a:lstStyle>
            <a:lvl1pPr>
              <a:defRPr/>
            </a:lvl1pPr>
          </a:lstStyle>
          <a:p>
            <a:pPr>
              <a:defRPr/>
            </a:pPr>
            <a:fld id="{B03DC002-8585-424B-BC4C-F2FEAC924EDB}" type="slidenum">
              <a:rPr lang="cs-CZ" altLang="cs-CZ" smtClean="0"/>
              <a:pPr>
                <a:defRPr/>
              </a:pPr>
              <a:t>‹#›</a:t>
            </a:fld>
            <a:endParaRPr lang="cs-CZ" alt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540544" y="4025136"/>
            <a:ext cx="2483644" cy="216000"/>
          </a:xfrm>
        </p:spPr>
        <p:txBody>
          <a:bodyPr anchor="ctr"/>
          <a:lstStyle>
            <a:lvl1pPr>
              <a:lnSpc>
                <a:spcPts val="825"/>
              </a:lnSpc>
              <a:defRPr sz="750" b="0"/>
            </a:lvl1p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3330357" y="4025136"/>
            <a:ext cx="2483644" cy="216000"/>
          </a:xfrm>
        </p:spPr>
        <p:txBody>
          <a:bodyPr anchor="ctr"/>
          <a:lstStyle>
            <a:lvl1pPr>
              <a:lnSpc>
                <a:spcPts val="825"/>
              </a:lnSpc>
              <a:defRPr sz="750" b="0"/>
            </a:lvl1pPr>
          </a:lstStyle>
          <a:p>
            <a:pPr lvl="0"/>
            <a:r>
              <a:rPr lang="cs-CZ"/>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6121077" y="4025136"/>
            <a:ext cx="2483644" cy="216000"/>
          </a:xfrm>
        </p:spPr>
        <p:txBody>
          <a:bodyPr anchor="ctr"/>
          <a:lstStyle>
            <a:lvl1pPr>
              <a:lnSpc>
                <a:spcPts val="825"/>
              </a:lnSpc>
              <a:defRPr sz="75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540000" y="1692003"/>
            <a:ext cx="2483644" cy="2230711"/>
          </a:xfrm>
        </p:spPr>
        <p:txBody>
          <a:bodyPr/>
          <a:lstStyle/>
          <a:p>
            <a:pPr lvl="0"/>
            <a:r>
              <a:rPr lang="cs-CZ"/>
              <a:t>Po kliknutí můžete upravovat styly textu v předloze.</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6120001" y="1692003"/>
            <a:ext cx="2483644" cy="2230711"/>
          </a:xfrm>
        </p:spPr>
        <p:txBody>
          <a:bodyPr/>
          <a:lstStyle/>
          <a:p>
            <a:pPr lvl="0"/>
            <a:r>
              <a:rPr lang="cs-CZ"/>
              <a:t>Po kliknutí můžete upravovat styly textu v předloze.</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540000" y="720000"/>
            <a:ext cx="80649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656491380"/>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pPr>
              <a:defRPr/>
            </a:pPr>
            <a:endParaRPr lang="cs-CZ" altLang="cs-CZ"/>
          </a:p>
        </p:txBody>
      </p:sp>
      <p:sp>
        <p:nvSpPr>
          <p:cNvPr id="3" name="Zástupný symbol pro číslo snímku 2"/>
          <p:cNvSpPr>
            <a:spLocks noGrp="1"/>
          </p:cNvSpPr>
          <p:nvPr>
            <p:ph type="sldNum" sz="quarter" idx="11"/>
          </p:nvPr>
        </p:nvSpPr>
        <p:spPr/>
        <p:txBody>
          <a:bodyPr/>
          <a:lstStyle>
            <a:lvl1pPr>
              <a:defRPr/>
            </a:lvl1pPr>
          </a:lstStyle>
          <a:p>
            <a:pPr>
              <a:defRPr/>
            </a:pPr>
            <a:fld id="{B03DC002-8585-424B-BC4C-F2FEAC924EDB}" type="slidenum">
              <a:rPr lang="cs-CZ" altLang="cs-CZ" smtClean="0"/>
              <a:pPr>
                <a:defRPr/>
              </a:pPr>
              <a:t>‹#›</a:t>
            </a:fld>
            <a:endParaRPr lang="cs-CZ" altLang="cs-CZ"/>
          </a:p>
        </p:txBody>
      </p:sp>
      <p:sp>
        <p:nvSpPr>
          <p:cNvPr id="14" name="Zástupný symbol pro obsah 2"/>
          <p:cNvSpPr>
            <a:spLocks noGrp="1"/>
          </p:cNvSpPr>
          <p:nvPr>
            <p:ph idx="1"/>
          </p:nvPr>
        </p:nvSpPr>
        <p:spPr>
          <a:xfrm>
            <a:off x="4704160" y="692150"/>
            <a:ext cx="3900740" cy="513985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2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539353" y="692151"/>
            <a:ext cx="3913810" cy="4899635"/>
          </a:xfrm>
        </p:spPr>
        <p:txBody>
          <a:bodyPr/>
          <a:lstStyle/>
          <a:p>
            <a:pPr lvl="0"/>
            <a:r>
              <a:rPr lang="cs-CZ"/>
              <a:t>Po kliknutí můžete upravovat styly textu v předloze.</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540544" y="5599670"/>
            <a:ext cx="3913809" cy="216000"/>
          </a:xfrm>
        </p:spPr>
        <p:txBody>
          <a:bodyPr anchor="ctr"/>
          <a:lstStyle>
            <a:lvl1pPr>
              <a:lnSpc>
                <a:spcPts val="825"/>
              </a:lnSpc>
              <a:defRPr sz="750" b="0" i="0"/>
            </a:lvl1pPr>
          </a:lstStyle>
          <a:p>
            <a:pPr lvl="0"/>
            <a:r>
              <a:rPr lang="cs-CZ"/>
              <a:t>Po kliknutí můžete upravovat styly textu v předloze.</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3614470789"/>
      </p:ext>
    </p:extLst>
  </p:cSld>
  <p:clrMapOvr>
    <a:masterClrMapping/>
  </p:clrMapOvr>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pPr>
              <a:defRPr/>
            </a:pPr>
            <a:endParaRPr lang="cs-CZ" altLang="cs-CZ"/>
          </a:p>
        </p:txBody>
      </p:sp>
      <p:sp>
        <p:nvSpPr>
          <p:cNvPr id="3" name="Zástupný symbol pro číslo snímku 2"/>
          <p:cNvSpPr>
            <a:spLocks noGrp="1"/>
          </p:cNvSpPr>
          <p:nvPr>
            <p:ph type="sldNum" sz="quarter" idx="11"/>
          </p:nvPr>
        </p:nvSpPr>
        <p:spPr/>
        <p:txBody>
          <a:bodyPr/>
          <a:lstStyle>
            <a:lvl1pPr>
              <a:defRPr/>
            </a:lvl1pPr>
          </a:lstStyle>
          <a:p>
            <a:pPr>
              <a:defRPr/>
            </a:pPr>
            <a:fld id="{B03DC002-8585-424B-BC4C-F2FEAC924EDB}" type="slidenum">
              <a:rPr lang="cs-CZ" altLang="cs-CZ" smtClean="0"/>
              <a:pPr>
                <a:defRPr/>
              </a:pPr>
              <a:t>‹#›</a:t>
            </a:fld>
            <a:endParaRPr lang="cs-CZ" altLang="cs-CZ"/>
          </a:p>
        </p:txBody>
      </p:sp>
      <p:sp>
        <p:nvSpPr>
          <p:cNvPr id="10" name="Zástupný symbol pro obsah 2"/>
          <p:cNvSpPr>
            <a:spLocks noGrp="1"/>
          </p:cNvSpPr>
          <p:nvPr>
            <p:ph idx="1"/>
          </p:nvPr>
        </p:nvSpPr>
        <p:spPr>
          <a:xfrm>
            <a:off x="540000" y="692150"/>
            <a:ext cx="8064900" cy="5139850"/>
          </a:xfrm>
          <a:prstGeom prst="rect">
            <a:avLst/>
          </a:prstGeom>
        </p:spPr>
        <p:txBody>
          <a:bodyPr/>
          <a:lstStyle>
            <a:lvl1pPr marL="189000" indent="-135000">
              <a:lnSpc>
                <a:spcPct val="1500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8942" y="6059508"/>
            <a:ext cx="644064" cy="580920"/>
          </a:xfrm>
          <a:prstGeom prst="rect">
            <a:avLst/>
          </a:prstGeom>
        </p:spPr>
      </p:pic>
    </p:spTree>
    <p:extLst>
      <p:ext uri="{BB962C8B-B14F-4D97-AF65-F5344CB8AC3E}">
        <p14:creationId xmlns:p14="http://schemas.microsoft.com/office/powerpoint/2010/main" val="1963535022"/>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pPr>
              <a:defRPr/>
            </a:pPr>
            <a:endParaRPr lang="cs-CZ" altLang="cs-CZ"/>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pPr>
              <a:defRPr/>
            </a:pPr>
            <a:fld id="{B03DC002-8585-424B-BC4C-F2FEAC924EDB}" type="slidenum">
              <a:rPr lang="cs-CZ" altLang="cs-CZ" smtClean="0"/>
              <a:pPr>
                <a:defRPr/>
              </a:pPr>
              <a:t>‹#›</a:t>
            </a:fld>
            <a:endParaRPr lang="cs-CZ" alt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lvl="0"/>
            <a:r>
              <a:rPr lang="cs-CZ" dirty="0"/>
              <a:t>Upravte styly předlohy textu</a:t>
            </a:r>
          </a:p>
        </p:txBody>
      </p:sp>
    </p:spTree>
    <p:extLst>
      <p:ext uri="{BB962C8B-B14F-4D97-AF65-F5344CB8AC3E}">
        <p14:creationId xmlns:p14="http://schemas.microsoft.com/office/powerpoint/2010/main" val="28147518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hdr="0" ft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papers.ssrn.com/sol3/papers.cfm?abstract_id=363962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cs-CZ" sz="3600" dirty="0" err="1"/>
              <a:t>Methods</a:t>
            </a:r>
            <a:r>
              <a:rPr lang="cs-CZ" sz="3600" dirty="0"/>
              <a:t> </a:t>
            </a:r>
            <a:r>
              <a:rPr lang="cs-CZ" sz="3600" dirty="0" err="1"/>
              <a:t>of</a:t>
            </a:r>
            <a:r>
              <a:rPr lang="cs-CZ" sz="3600" dirty="0"/>
              <a:t> </a:t>
            </a:r>
            <a:r>
              <a:rPr lang="cs-CZ" sz="3600" dirty="0" err="1"/>
              <a:t>economic</a:t>
            </a:r>
            <a:r>
              <a:rPr lang="cs-CZ" sz="3600" dirty="0"/>
              <a:t> </a:t>
            </a:r>
            <a:r>
              <a:rPr lang="cs-CZ" sz="3600" dirty="0" err="1"/>
              <a:t>evaluation</a:t>
            </a:r>
            <a:endParaRPr lang="cs-CZ" sz="3600" dirty="0"/>
          </a:p>
        </p:txBody>
      </p:sp>
      <p:sp>
        <p:nvSpPr>
          <p:cNvPr id="2" name="Podnadpis 1">
            <a:extLst>
              <a:ext uri="{FF2B5EF4-FFF2-40B4-BE49-F238E27FC236}">
                <a16:creationId xmlns:a16="http://schemas.microsoft.com/office/drawing/2014/main" id="{844728DC-8623-1746-9CA3-FF73F33CCB55}"/>
              </a:ext>
            </a:extLst>
          </p:cNvPr>
          <p:cNvSpPr>
            <a:spLocks noGrp="1"/>
          </p:cNvSpPr>
          <p:nvPr>
            <p:ph type="subTitle" idx="1"/>
          </p:nvPr>
        </p:nvSpPr>
        <p:spPr/>
        <p:txBody>
          <a:bodyPr/>
          <a:lstStyle/>
          <a:p>
            <a:endParaRPr lang="cs-CZ" sz="2800" b="1" dirty="0"/>
          </a:p>
        </p:txBody>
      </p:sp>
      <p:sp>
        <p:nvSpPr>
          <p:cNvPr id="5" name="Zástupný symbol pro číslo snímku 4">
            <a:extLst>
              <a:ext uri="{FF2B5EF4-FFF2-40B4-BE49-F238E27FC236}">
                <a16:creationId xmlns:a16="http://schemas.microsoft.com/office/drawing/2014/main" id="{027DE84B-36ED-2249-B126-95FDEADCB1BE}"/>
              </a:ext>
            </a:extLst>
          </p:cNvPr>
          <p:cNvSpPr>
            <a:spLocks noGrp="1"/>
          </p:cNvSpPr>
          <p:nvPr>
            <p:ph type="sldNum" sz="quarter" idx="11"/>
          </p:nvPr>
        </p:nvSpPr>
        <p:spPr/>
        <p:txBody>
          <a:bodyPr/>
          <a:lstStyle/>
          <a:p>
            <a:pPr>
              <a:defRPr/>
            </a:pPr>
            <a:fld id="{888BC428-8454-E84B-818D-5D7AF77887A8}" type="slidenum">
              <a:rPr lang="cs-CZ" altLang="cs-CZ" smtClean="0"/>
              <a:pPr>
                <a:defRPr/>
              </a:pPr>
              <a:t>1</a:t>
            </a:fld>
            <a:endParaRPr lang="cs-CZ" altLang="cs-CZ"/>
          </a:p>
        </p:txBody>
      </p:sp>
    </p:spTree>
    <p:extLst>
      <p:ext uri="{BB962C8B-B14F-4D97-AF65-F5344CB8AC3E}">
        <p14:creationId xmlns:p14="http://schemas.microsoft.com/office/powerpoint/2010/main" val="369312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1FD307E-C843-F143-B6D3-236A965763A0}"/>
              </a:ext>
            </a:extLst>
          </p:cNvPr>
          <p:cNvSpPr>
            <a:spLocks noGrp="1"/>
          </p:cNvSpPr>
          <p:nvPr>
            <p:ph type="sldNum" sz="quarter" idx="11"/>
          </p:nvPr>
        </p:nvSpPr>
        <p:spPr/>
        <p:txBody>
          <a:bodyPr/>
          <a:lstStyle/>
          <a:p>
            <a:pPr>
              <a:defRPr/>
            </a:pPr>
            <a:fld id="{76E8F082-D826-AF44-9CA5-F397FF5A243E}" type="slidenum">
              <a:rPr lang="cs-CZ" altLang="cs-CZ" smtClean="0"/>
              <a:pPr>
                <a:defRPr/>
              </a:pPr>
              <a:t>10</a:t>
            </a:fld>
            <a:endParaRPr lang="cs-CZ" altLang="cs-CZ"/>
          </a:p>
        </p:txBody>
      </p:sp>
      <p:sp>
        <p:nvSpPr>
          <p:cNvPr id="3" name="Nadpis 2">
            <a:extLst>
              <a:ext uri="{FF2B5EF4-FFF2-40B4-BE49-F238E27FC236}">
                <a16:creationId xmlns:a16="http://schemas.microsoft.com/office/drawing/2014/main" id="{4D15BD4E-2F6D-1A44-9706-67C9EFE12280}"/>
              </a:ext>
            </a:extLst>
          </p:cNvPr>
          <p:cNvSpPr>
            <a:spLocks noGrp="1"/>
          </p:cNvSpPr>
          <p:nvPr>
            <p:ph type="title"/>
          </p:nvPr>
        </p:nvSpPr>
        <p:spPr/>
        <p:txBody>
          <a:bodyPr/>
          <a:lstStyle/>
          <a:p>
            <a:r>
              <a:rPr lang="en-GB" dirty="0"/>
              <a:t>Some other concepts</a:t>
            </a:r>
          </a:p>
        </p:txBody>
      </p:sp>
      <p:sp>
        <p:nvSpPr>
          <p:cNvPr id="4" name="Zástupný obsah 3">
            <a:extLst>
              <a:ext uri="{FF2B5EF4-FFF2-40B4-BE49-F238E27FC236}">
                <a16:creationId xmlns:a16="http://schemas.microsoft.com/office/drawing/2014/main" id="{2E9EDED7-E14F-994D-AA85-E4B444A318EB}"/>
              </a:ext>
            </a:extLst>
          </p:cNvPr>
          <p:cNvSpPr>
            <a:spLocks noGrp="1"/>
          </p:cNvSpPr>
          <p:nvPr>
            <p:ph idx="1"/>
          </p:nvPr>
        </p:nvSpPr>
        <p:spPr/>
        <p:txBody>
          <a:bodyPr/>
          <a:lstStyle/>
          <a:p>
            <a:r>
              <a:rPr lang="en-GB" dirty="0"/>
              <a:t>Data envelope analysis (DEA)</a:t>
            </a:r>
          </a:p>
          <a:p>
            <a:r>
              <a:rPr lang="en-GB" dirty="0"/>
              <a:t>Social return on investment (SROI) - method for measuring extra-financial value (such as environmental or social value not currently reflected or involved in conventional financial accounts).</a:t>
            </a:r>
          </a:p>
          <a:p>
            <a:r>
              <a:rPr lang="en-GB" dirty="0"/>
              <a:t>Value for Money - Value for money is not synonymous with either economy (i.e. reducing the cost of inputs) or efficiency. Value for money is about finding the right balance between economy, efficiency and effectiveness, and cannot be assessed through only one of these dimensions in isolation.</a:t>
            </a:r>
          </a:p>
          <a:p>
            <a:endParaRPr lang="en-GB" dirty="0"/>
          </a:p>
        </p:txBody>
      </p:sp>
    </p:spTree>
    <p:extLst>
      <p:ext uri="{BB962C8B-B14F-4D97-AF65-F5344CB8AC3E}">
        <p14:creationId xmlns:p14="http://schemas.microsoft.com/office/powerpoint/2010/main" val="2489711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64288" y="590608"/>
            <a:ext cx="8064900" cy="451576"/>
          </a:xfrm>
        </p:spPr>
        <p:txBody>
          <a:bodyPr/>
          <a:lstStyle/>
          <a:p>
            <a:pPr eaLnBrk="1" hangingPunct="1"/>
            <a:r>
              <a:rPr lang="cs-CZ" dirty="0" err="1"/>
              <a:t>Cost</a:t>
            </a:r>
            <a:r>
              <a:rPr lang="cs-CZ" dirty="0"/>
              <a:t> Benefit </a:t>
            </a:r>
            <a:r>
              <a:rPr lang="cs-CZ" dirty="0" err="1"/>
              <a:t>Analysis</a:t>
            </a:r>
            <a:endParaRPr lang="cs-CZ" dirty="0"/>
          </a:p>
        </p:txBody>
      </p:sp>
      <p:sp>
        <p:nvSpPr>
          <p:cNvPr id="5123" name="Rectangle 3"/>
          <p:cNvSpPr>
            <a:spLocks noGrp="1" noChangeArrowheads="1"/>
          </p:cNvSpPr>
          <p:nvPr>
            <p:ph idx="1"/>
          </p:nvPr>
        </p:nvSpPr>
        <p:spPr>
          <a:xfrm>
            <a:off x="449288" y="1340768"/>
            <a:ext cx="7979900" cy="4700836"/>
          </a:xfrm>
        </p:spPr>
        <p:txBody>
          <a:bodyPr/>
          <a:lstStyle/>
          <a:p>
            <a:pPr>
              <a:buFontTx/>
              <a:buChar char="-"/>
            </a:pPr>
            <a:r>
              <a:rPr lang="en-GB" dirty="0"/>
              <a:t>involves measuring costs and benefits in commensurate terms, usually monetary.</a:t>
            </a:r>
            <a:r>
              <a:rPr lang="en-GB" baseline="30000" dirty="0"/>
              <a:t> </a:t>
            </a:r>
            <a:r>
              <a:rPr lang="en-GB" dirty="0"/>
              <a:t> </a:t>
            </a:r>
          </a:p>
          <a:p>
            <a:pPr>
              <a:buFontTx/>
              <a:buChar char="-"/>
            </a:pPr>
            <a:r>
              <a:rPr lang="en-GB" dirty="0"/>
              <a:t>Cost benefit analysis makes it possible to determine, firstly, whether a policy offers an overall net welfare gain and, secondly, how the welfare gain from that policy compares with that from alternative ones. </a:t>
            </a:r>
          </a:p>
          <a:p>
            <a:pPr>
              <a:buFontTx/>
              <a:buChar char="-"/>
            </a:pPr>
            <a:r>
              <a:rPr lang="en-GB" dirty="0"/>
              <a:t>By valuing all costs and benefits in the same units, cost benefit analysis compares diverse policies using the net benefit criterion. Cost benefit analysis thus simultaneously addresses issues of productive and allocative efficiency.</a:t>
            </a:r>
          </a:p>
        </p:txBody>
      </p:sp>
      <p:sp>
        <p:nvSpPr>
          <p:cNvPr id="3" name="Zástupný symbol pro číslo snímku 2">
            <a:extLst>
              <a:ext uri="{FF2B5EF4-FFF2-40B4-BE49-F238E27FC236}">
                <a16:creationId xmlns:a16="http://schemas.microsoft.com/office/drawing/2014/main" id="{23753054-96D8-3A42-9514-C3029D569051}"/>
              </a:ext>
            </a:extLst>
          </p:cNvPr>
          <p:cNvSpPr>
            <a:spLocks noGrp="1"/>
          </p:cNvSpPr>
          <p:nvPr>
            <p:ph type="sldNum" sz="quarter" idx="11"/>
          </p:nvPr>
        </p:nvSpPr>
        <p:spPr/>
        <p:txBody>
          <a:bodyPr/>
          <a:lstStyle/>
          <a:p>
            <a:pPr>
              <a:defRPr/>
            </a:pPr>
            <a:fld id="{76E8F082-D826-AF44-9CA5-F397FF5A243E}" type="slidenum">
              <a:rPr lang="cs-CZ" altLang="cs-CZ" smtClean="0"/>
              <a:pPr>
                <a:defRPr/>
              </a:pPr>
              <a:t>11</a:t>
            </a:fld>
            <a:endParaRPr lang="cs-CZ" altLang="cs-CZ"/>
          </a:p>
        </p:txBody>
      </p:sp>
    </p:spTree>
    <p:extLst>
      <p:ext uri="{BB962C8B-B14F-4D97-AF65-F5344CB8AC3E}">
        <p14:creationId xmlns:p14="http://schemas.microsoft.com/office/powerpoint/2010/main" val="3594370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39FED8A5-8081-314D-8F1E-F79C3ECF1FDD}"/>
              </a:ext>
            </a:extLst>
          </p:cNvPr>
          <p:cNvSpPr>
            <a:spLocks noGrp="1"/>
          </p:cNvSpPr>
          <p:nvPr>
            <p:ph type="sldNum" sz="quarter" idx="11"/>
          </p:nvPr>
        </p:nvSpPr>
        <p:spPr/>
        <p:txBody>
          <a:bodyPr/>
          <a:lstStyle/>
          <a:p>
            <a:pPr>
              <a:defRPr/>
            </a:pPr>
            <a:fld id="{76E8F082-D826-AF44-9CA5-F397FF5A243E}" type="slidenum">
              <a:rPr lang="cs-CZ" altLang="cs-CZ" smtClean="0"/>
              <a:pPr>
                <a:defRPr/>
              </a:pPr>
              <a:t>12</a:t>
            </a:fld>
            <a:endParaRPr lang="cs-CZ" altLang="cs-CZ"/>
          </a:p>
        </p:txBody>
      </p:sp>
      <p:sp>
        <p:nvSpPr>
          <p:cNvPr id="3" name="Nadpis 2">
            <a:extLst>
              <a:ext uri="{FF2B5EF4-FFF2-40B4-BE49-F238E27FC236}">
                <a16:creationId xmlns:a16="http://schemas.microsoft.com/office/drawing/2014/main" id="{788DE1D4-9E1C-BF41-A712-CB4B6CDB2DCE}"/>
              </a:ext>
            </a:extLst>
          </p:cNvPr>
          <p:cNvSpPr>
            <a:spLocks noGrp="1"/>
          </p:cNvSpPr>
          <p:nvPr>
            <p:ph type="title"/>
          </p:nvPr>
        </p:nvSpPr>
        <p:spPr/>
        <p:txBody>
          <a:bodyPr/>
          <a:lstStyle/>
          <a:p>
            <a:r>
              <a:rPr lang="en-GB" dirty="0"/>
              <a:t>We’re right in the middle of the presentation now.</a:t>
            </a:r>
            <a:br>
              <a:rPr lang="en-GB" dirty="0"/>
            </a:br>
            <a:endParaRPr lang="en-GB" dirty="0"/>
          </a:p>
        </p:txBody>
      </p:sp>
      <p:sp>
        <p:nvSpPr>
          <p:cNvPr id="4" name="Zástupný obsah 3">
            <a:extLst>
              <a:ext uri="{FF2B5EF4-FFF2-40B4-BE49-F238E27FC236}">
                <a16:creationId xmlns:a16="http://schemas.microsoft.com/office/drawing/2014/main" id="{DE4E5E2D-F609-FE4D-9298-1C07FE78800B}"/>
              </a:ext>
            </a:extLst>
          </p:cNvPr>
          <p:cNvSpPr>
            <a:spLocks noGrp="1"/>
          </p:cNvSpPr>
          <p:nvPr>
            <p:ph idx="1"/>
          </p:nvPr>
        </p:nvSpPr>
        <p:spPr/>
        <p:txBody>
          <a:bodyPr/>
          <a:lstStyle/>
          <a:p>
            <a:endParaRPr lang="en-GB" dirty="0"/>
          </a:p>
        </p:txBody>
      </p:sp>
      <p:pic>
        <p:nvPicPr>
          <p:cNvPr id="6" name="Obrázek 5" descr="Smějící se přátel">
            <a:extLst>
              <a:ext uri="{FF2B5EF4-FFF2-40B4-BE49-F238E27FC236}">
                <a16:creationId xmlns:a16="http://schemas.microsoft.com/office/drawing/2014/main" id="{2F816A73-2954-B04E-A9C9-FE1C3C3C4872}"/>
              </a:ext>
            </a:extLst>
          </p:cNvPr>
          <p:cNvPicPr>
            <a:picLocks noChangeAspect="1"/>
          </p:cNvPicPr>
          <p:nvPr/>
        </p:nvPicPr>
        <p:blipFill>
          <a:blip r:embed="rId2"/>
          <a:stretch>
            <a:fillRect/>
          </a:stretch>
        </p:blipFill>
        <p:spPr>
          <a:xfrm>
            <a:off x="1331640" y="2340002"/>
            <a:ext cx="6203824" cy="4139998"/>
          </a:xfrm>
          <a:prstGeom prst="rect">
            <a:avLst/>
          </a:prstGeom>
        </p:spPr>
      </p:pic>
    </p:spTree>
    <p:extLst>
      <p:ext uri="{BB962C8B-B14F-4D97-AF65-F5344CB8AC3E}">
        <p14:creationId xmlns:p14="http://schemas.microsoft.com/office/powerpoint/2010/main" val="3370597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1E0C9B7A-9BBA-A142-AE2A-DB1D9C1575B2}"/>
              </a:ext>
            </a:extLst>
          </p:cNvPr>
          <p:cNvSpPr>
            <a:spLocks noGrp="1"/>
          </p:cNvSpPr>
          <p:nvPr>
            <p:ph sz="quarter" idx="24"/>
          </p:nvPr>
        </p:nvSpPr>
        <p:spPr>
          <a:xfrm>
            <a:off x="540001" y="1788668"/>
            <a:ext cx="1223688" cy="3896711"/>
          </a:xfrm>
        </p:spPr>
        <p:txBody>
          <a:bodyPr/>
          <a:lstStyle/>
          <a:p>
            <a:pPr marL="54000" lvl="0" hangingPunct="0"/>
            <a:r>
              <a:rPr lang="cs-CZ" b="1" dirty="0">
                <a:solidFill>
                  <a:schemeClr val="accent2"/>
                </a:solidFill>
              </a:rPr>
              <a:t>Step 1 </a:t>
            </a:r>
          </a:p>
          <a:p>
            <a:pPr marL="54000" lvl="0" hangingPunct="0"/>
            <a:endParaRPr lang="cs-CZ" b="1" dirty="0"/>
          </a:p>
          <a:p>
            <a:pPr marL="54000" lvl="0" hangingPunct="0"/>
            <a:r>
              <a:rPr lang="cs-CZ" b="1" dirty="0">
                <a:solidFill>
                  <a:schemeClr val="accent2"/>
                </a:solidFill>
              </a:rPr>
              <a:t>Step 2 </a:t>
            </a:r>
            <a:r>
              <a:rPr lang="cs-CZ" b="1" dirty="0"/>
              <a:t> </a:t>
            </a:r>
          </a:p>
          <a:p>
            <a:pPr marL="54000" lvl="0" hangingPunct="0"/>
            <a:endParaRPr lang="cs-CZ" b="1" dirty="0"/>
          </a:p>
          <a:p>
            <a:pPr marL="54000" lvl="0" hangingPunct="0"/>
            <a:r>
              <a:rPr lang="cs-CZ" b="1" dirty="0"/>
              <a:t>	</a:t>
            </a:r>
          </a:p>
          <a:p>
            <a:pPr marL="54000" lvl="0" hangingPunct="0"/>
            <a:r>
              <a:rPr lang="cs-CZ" b="1" dirty="0">
                <a:solidFill>
                  <a:schemeClr val="accent2"/>
                </a:solidFill>
              </a:rPr>
              <a:t>Step 3</a:t>
            </a:r>
          </a:p>
          <a:p>
            <a:pPr marL="54000" lvl="0" hangingPunct="0"/>
            <a:endParaRPr lang="cs-CZ" b="1" dirty="0">
              <a:solidFill>
                <a:schemeClr val="accent2"/>
              </a:solidFill>
            </a:endParaRPr>
          </a:p>
          <a:p>
            <a:pPr marL="54000" lvl="0" hangingPunct="0"/>
            <a:r>
              <a:rPr lang="cs-CZ" b="1" dirty="0">
                <a:solidFill>
                  <a:schemeClr val="accent2"/>
                </a:solidFill>
              </a:rPr>
              <a:t>Step 4</a:t>
            </a:r>
          </a:p>
          <a:p>
            <a:pPr marL="54000" lvl="0" hangingPunct="0"/>
            <a:endParaRPr lang="cs-CZ" b="1" dirty="0">
              <a:solidFill>
                <a:schemeClr val="accent2"/>
              </a:solidFill>
            </a:endParaRPr>
          </a:p>
          <a:p>
            <a:pPr marL="54000" lvl="0" hangingPunct="0"/>
            <a:r>
              <a:rPr lang="cs-CZ" b="1" dirty="0">
                <a:solidFill>
                  <a:schemeClr val="accent2"/>
                </a:solidFill>
              </a:rPr>
              <a:t>Step 5</a:t>
            </a:r>
            <a:endParaRPr lang="en-GB" dirty="0"/>
          </a:p>
        </p:txBody>
      </p:sp>
      <p:sp>
        <p:nvSpPr>
          <p:cNvPr id="15362" name="Rectangle 2"/>
          <p:cNvSpPr>
            <a:spLocks noGrp="1" noChangeArrowheads="1"/>
          </p:cNvSpPr>
          <p:nvPr>
            <p:ph type="title"/>
          </p:nvPr>
        </p:nvSpPr>
        <p:spPr/>
        <p:txBody>
          <a:bodyPr/>
          <a:lstStyle/>
          <a:p>
            <a:pPr eaLnBrk="1" hangingPunct="1"/>
            <a:r>
              <a:rPr lang="cs-CZ" dirty="0" err="1"/>
              <a:t>CBA‘s</a:t>
            </a:r>
            <a:r>
              <a:rPr lang="cs-CZ" dirty="0"/>
              <a:t> </a:t>
            </a:r>
            <a:r>
              <a:rPr lang="cs-CZ" dirty="0" err="1"/>
              <a:t>main</a:t>
            </a:r>
            <a:r>
              <a:rPr lang="cs-CZ" dirty="0"/>
              <a:t> </a:t>
            </a:r>
            <a:r>
              <a:rPr lang="cs-CZ" dirty="0" err="1"/>
              <a:t>steps</a:t>
            </a:r>
            <a:endParaRPr lang="cs-CZ" dirty="0"/>
          </a:p>
        </p:txBody>
      </p:sp>
      <p:sp>
        <p:nvSpPr>
          <p:cNvPr id="6" name="Zástupný obsah 5">
            <a:extLst>
              <a:ext uri="{FF2B5EF4-FFF2-40B4-BE49-F238E27FC236}">
                <a16:creationId xmlns:a16="http://schemas.microsoft.com/office/drawing/2014/main" id="{B687B04C-1312-1B42-9132-89667FD95FA7}"/>
              </a:ext>
            </a:extLst>
          </p:cNvPr>
          <p:cNvSpPr>
            <a:spLocks noGrp="1"/>
          </p:cNvSpPr>
          <p:nvPr>
            <p:ph idx="28"/>
          </p:nvPr>
        </p:nvSpPr>
        <p:spPr>
          <a:xfrm>
            <a:off x="2195736" y="1667024"/>
            <a:ext cx="6407723" cy="4140000"/>
          </a:xfrm>
        </p:spPr>
        <p:txBody>
          <a:bodyPr/>
          <a:lstStyle/>
          <a:p>
            <a:r>
              <a:rPr lang="en-GB" sz="1600" dirty="0"/>
              <a:t>Identification of a set of possible projects that can be considered</a:t>
            </a:r>
          </a:p>
          <a:p>
            <a:endParaRPr lang="en-GB" sz="1600" dirty="0"/>
          </a:p>
          <a:p>
            <a:r>
              <a:rPr lang="en-GB" sz="1600" dirty="0"/>
              <a:t>Identification of all meanings of these projects (all their inputs and outputs, including opportunity costs)
Estimation of the price of individual inputs and outputs – including the valuation of "intangible" items + so-called price rectification
Converting all prices to the current discounted value (including solving the problem of the discount rate used)
Summing up all costs and benefits of individual projects – determination of social profitability (analogy of ROI), calculation and comparison of net benefits - &gt; basis for the selection decision </a:t>
            </a:r>
            <a:endParaRPr lang="cs-CZ" sz="1600" dirty="0"/>
          </a:p>
          <a:p>
            <a:endParaRPr lang="en-GB" dirty="0"/>
          </a:p>
        </p:txBody>
      </p:sp>
      <p:sp>
        <p:nvSpPr>
          <p:cNvPr id="2" name="Zástupný symbol pro číslo snímku 1">
            <a:extLst>
              <a:ext uri="{FF2B5EF4-FFF2-40B4-BE49-F238E27FC236}">
                <a16:creationId xmlns:a16="http://schemas.microsoft.com/office/drawing/2014/main" id="{1B329E5A-F625-114B-9976-195E4F50C71A}"/>
              </a:ext>
            </a:extLst>
          </p:cNvPr>
          <p:cNvSpPr>
            <a:spLocks noGrp="1"/>
          </p:cNvSpPr>
          <p:nvPr>
            <p:ph type="sldNum" sz="quarter" idx="11"/>
          </p:nvPr>
        </p:nvSpPr>
        <p:spPr/>
        <p:txBody>
          <a:bodyPr/>
          <a:lstStyle/>
          <a:p>
            <a:pPr>
              <a:defRPr/>
            </a:pPr>
            <a:fld id="{B03DC002-8585-424B-BC4C-F2FEAC924EDB}" type="slidenum">
              <a:rPr lang="cs-CZ" altLang="cs-CZ" smtClean="0"/>
              <a:pPr>
                <a:defRPr/>
              </a:pPr>
              <a:t>13</a:t>
            </a:fld>
            <a:endParaRPr lang="cs-CZ" altLang="cs-CZ"/>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dirty="0" err="1"/>
              <a:t>The</a:t>
            </a:r>
            <a:r>
              <a:rPr lang="cs-CZ" dirty="0"/>
              <a:t> </a:t>
            </a:r>
            <a:r>
              <a:rPr lang="cs-CZ" dirty="0" err="1"/>
              <a:t>key</a:t>
            </a:r>
            <a:r>
              <a:rPr lang="cs-CZ" dirty="0"/>
              <a:t> </a:t>
            </a:r>
            <a:r>
              <a:rPr lang="cs-CZ" dirty="0" err="1"/>
              <a:t>issues</a:t>
            </a:r>
            <a:r>
              <a:rPr lang="cs-CZ" dirty="0"/>
              <a:t>:</a:t>
            </a:r>
          </a:p>
        </p:txBody>
      </p:sp>
      <p:sp>
        <p:nvSpPr>
          <p:cNvPr id="15363" name="Rectangle 3"/>
          <p:cNvSpPr>
            <a:spLocks noGrp="1" noChangeArrowheads="1"/>
          </p:cNvSpPr>
          <p:nvPr>
            <p:ph idx="1"/>
          </p:nvPr>
        </p:nvSpPr>
        <p:spPr>
          <a:xfrm>
            <a:off x="539750" y="1700213"/>
            <a:ext cx="6318250" cy="4267200"/>
          </a:xfrm>
        </p:spPr>
        <p:txBody>
          <a:bodyPr>
            <a:normAutofit/>
          </a:bodyPr>
          <a:lstStyle/>
          <a:p>
            <a:r>
              <a:rPr lang="cs-CZ" sz="2800" dirty="0" err="1"/>
              <a:t>the</a:t>
            </a:r>
            <a:r>
              <a:rPr lang="cs-CZ" sz="2800" dirty="0"/>
              <a:t> </a:t>
            </a:r>
            <a:r>
              <a:rPr lang="cs-CZ" sz="2800" dirty="0" err="1"/>
              <a:t>problem</a:t>
            </a:r>
            <a:r>
              <a:rPr lang="cs-CZ" sz="2800" dirty="0"/>
              <a:t> </a:t>
            </a:r>
            <a:r>
              <a:rPr lang="cs-CZ" sz="2800" dirty="0" err="1"/>
              <a:t>of</a:t>
            </a:r>
            <a:r>
              <a:rPr lang="cs-CZ" sz="2800" dirty="0"/>
              <a:t> </a:t>
            </a:r>
            <a:r>
              <a:rPr lang="cs-CZ" sz="2800" dirty="0" err="1"/>
              <a:t>finding</a:t>
            </a:r>
            <a:r>
              <a:rPr lang="cs-CZ" sz="2800" dirty="0"/>
              <a:t> </a:t>
            </a:r>
            <a:r>
              <a:rPr lang="cs-CZ" sz="2800" dirty="0" err="1"/>
              <a:t>prices</a:t>
            </a:r>
            <a:r>
              <a:rPr lang="cs-CZ" sz="2800" dirty="0"/>
              <a:t> </a:t>
            </a:r>
            <a:r>
              <a:rPr lang="cs-CZ" sz="2800" dirty="0" err="1"/>
              <a:t>of</a:t>
            </a:r>
            <a:r>
              <a:rPr lang="cs-CZ" sz="2800" dirty="0"/>
              <a:t> ALL </a:t>
            </a:r>
            <a:r>
              <a:rPr lang="cs-CZ" sz="2800" dirty="0" err="1"/>
              <a:t>benefits</a:t>
            </a:r>
            <a:r>
              <a:rPr lang="cs-CZ" sz="2800" dirty="0"/>
              <a:t> and </a:t>
            </a:r>
            <a:r>
              <a:rPr lang="cs-CZ" sz="2800" dirty="0" err="1"/>
              <a:t>costs</a:t>
            </a:r>
            <a:r>
              <a:rPr lang="cs-CZ" sz="2800" dirty="0"/>
              <a:t> (</a:t>
            </a:r>
            <a:r>
              <a:rPr lang="cs-CZ" sz="2800" dirty="0" err="1"/>
              <a:t>intangible</a:t>
            </a:r>
            <a:r>
              <a:rPr lang="cs-CZ" sz="2800" dirty="0"/>
              <a:t> </a:t>
            </a:r>
            <a:r>
              <a:rPr lang="cs-CZ" sz="2800" dirty="0" err="1"/>
              <a:t>ones</a:t>
            </a:r>
            <a:r>
              <a:rPr lang="cs-CZ" sz="2800" dirty="0"/>
              <a:t>, </a:t>
            </a:r>
            <a:r>
              <a:rPr lang="cs-CZ" sz="2800" dirty="0" err="1"/>
              <a:t>shadow</a:t>
            </a:r>
            <a:r>
              <a:rPr lang="cs-CZ" sz="2800" dirty="0"/>
              <a:t> </a:t>
            </a:r>
            <a:r>
              <a:rPr lang="cs-CZ" sz="2800" dirty="0" err="1"/>
              <a:t>pricing</a:t>
            </a:r>
            <a:r>
              <a:rPr lang="cs-CZ" sz="2800" dirty="0"/>
              <a:t>, </a:t>
            </a:r>
            <a:r>
              <a:rPr lang="cs-CZ" sz="2800" dirty="0" err="1"/>
              <a:t>external</a:t>
            </a:r>
            <a:r>
              <a:rPr lang="cs-CZ" sz="2800" dirty="0"/>
              <a:t> </a:t>
            </a:r>
            <a:r>
              <a:rPr lang="cs-CZ" sz="2800" dirty="0" err="1"/>
              <a:t>costs</a:t>
            </a:r>
            <a:r>
              <a:rPr lang="cs-CZ" sz="2800" dirty="0"/>
              <a:t> &amp; </a:t>
            </a:r>
            <a:r>
              <a:rPr lang="cs-CZ" sz="2800" dirty="0" err="1"/>
              <a:t>benefits</a:t>
            </a:r>
            <a:r>
              <a:rPr lang="cs-CZ" sz="2800" dirty="0"/>
              <a:t>…);
</a:t>
            </a:r>
            <a:r>
              <a:rPr lang="cs-CZ" sz="2800" dirty="0" err="1"/>
              <a:t>the</a:t>
            </a:r>
            <a:r>
              <a:rPr lang="cs-CZ" sz="2800" dirty="0"/>
              <a:t> </a:t>
            </a:r>
            <a:r>
              <a:rPr lang="cs-CZ" sz="2800" dirty="0" err="1"/>
              <a:t>problem</a:t>
            </a:r>
            <a:r>
              <a:rPr lang="cs-CZ" sz="2800" dirty="0"/>
              <a:t> </a:t>
            </a:r>
            <a:r>
              <a:rPr lang="cs-CZ" sz="2800" dirty="0" err="1"/>
              <a:t>of</a:t>
            </a:r>
            <a:r>
              <a:rPr lang="cs-CZ" sz="2800" dirty="0"/>
              <a:t> </a:t>
            </a:r>
            <a:r>
              <a:rPr lang="cs-CZ" sz="2800" dirty="0" err="1"/>
              <a:t>including</a:t>
            </a:r>
            <a:r>
              <a:rPr lang="cs-CZ" sz="2800" dirty="0"/>
              <a:t> </a:t>
            </a:r>
            <a:r>
              <a:rPr lang="cs-CZ" sz="2800" dirty="0" err="1"/>
              <a:t>the</a:t>
            </a:r>
            <a:r>
              <a:rPr lang="cs-CZ" sz="2800" dirty="0"/>
              <a:t> </a:t>
            </a:r>
            <a:r>
              <a:rPr lang="cs-CZ" sz="2800" dirty="0" err="1"/>
              <a:t>time</a:t>
            </a:r>
            <a:r>
              <a:rPr lang="cs-CZ" sz="2800" dirty="0"/>
              <a:t> </a:t>
            </a:r>
            <a:r>
              <a:rPr lang="cs-CZ" sz="2800" dirty="0" err="1"/>
              <a:t>factor</a:t>
            </a:r>
            <a:r>
              <a:rPr lang="cs-CZ" sz="2800" dirty="0"/>
              <a:t> (</a:t>
            </a:r>
            <a:r>
              <a:rPr lang="cs-CZ" sz="2800" dirty="0" err="1"/>
              <a:t>the</a:t>
            </a:r>
            <a:r>
              <a:rPr lang="cs-CZ" sz="2800" dirty="0"/>
              <a:t> </a:t>
            </a:r>
            <a:r>
              <a:rPr lang="cs-CZ" sz="2800" dirty="0" err="1"/>
              <a:t>issue</a:t>
            </a:r>
            <a:r>
              <a:rPr lang="cs-CZ" sz="2800" dirty="0"/>
              <a:t> </a:t>
            </a:r>
            <a:r>
              <a:rPr lang="cs-CZ" sz="2800" dirty="0" err="1"/>
              <a:t>of</a:t>
            </a:r>
            <a:r>
              <a:rPr lang="cs-CZ" sz="2800" dirty="0"/>
              <a:t> </a:t>
            </a:r>
            <a:r>
              <a:rPr lang="cs-CZ" sz="2800" dirty="0" err="1"/>
              <a:t>the</a:t>
            </a:r>
            <a:r>
              <a:rPr lang="cs-CZ" sz="2800" dirty="0"/>
              <a:t> </a:t>
            </a:r>
            <a:r>
              <a:rPr lang="cs-CZ" sz="2800" dirty="0" err="1"/>
              <a:t>discount</a:t>
            </a:r>
            <a:r>
              <a:rPr lang="cs-CZ" sz="2800" dirty="0"/>
              <a:t> </a:t>
            </a:r>
            <a:r>
              <a:rPr lang="cs-CZ" sz="2800" dirty="0" err="1"/>
              <a:t>rate</a:t>
            </a:r>
            <a:r>
              <a:rPr lang="cs-CZ" sz="2800" dirty="0"/>
              <a:t>).</a:t>
            </a:r>
          </a:p>
        </p:txBody>
      </p:sp>
      <p:sp>
        <p:nvSpPr>
          <p:cNvPr id="1536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3" name="Zástupný symbol pro číslo snímku 2">
            <a:extLst>
              <a:ext uri="{FF2B5EF4-FFF2-40B4-BE49-F238E27FC236}">
                <a16:creationId xmlns:a16="http://schemas.microsoft.com/office/drawing/2014/main" id="{E2559E37-D02A-C140-BDBA-7653EDC3797F}"/>
              </a:ext>
            </a:extLst>
          </p:cNvPr>
          <p:cNvSpPr>
            <a:spLocks noGrp="1"/>
          </p:cNvSpPr>
          <p:nvPr>
            <p:ph type="sldNum" sz="quarter" idx="11"/>
          </p:nvPr>
        </p:nvSpPr>
        <p:spPr/>
        <p:txBody>
          <a:bodyPr/>
          <a:lstStyle/>
          <a:p>
            <a:pPr>
              <a:defRPr/>
            </a:pPr>
            <a:fld id="{76E8F082-D826-AF44-9CA5-F397FF5A243E}" type="slidenum">
              <a:rPr lang="cs-CZ" altLang="cs-CZ" smtClean="0"/>
              <a:pPr>
                <a:defRPr/>
              </a:pPr>
              <a:t>14</a:t>
            </a:fld>
            <a:endParaRPr lang="cs-CZ" altLang="cs-CZ"/>
          </a:p>
        </p:txBody>
      </p:sp>
    </p:spTree>
    <p:extLst>
      <p:ext uri="{BB962C8B-B14F-4D97-AF65-F5344CB8AC3E}">
        <p14:creationId xmlns:p14="http://schemas.microsoft.com/office/powerpoint/2010/main" val="1346052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kt 14">
            <a:extLst>
              <a:ext uri="{FF2B5EF4-FFF2-40B4-BE49-F238E27FC236}">
                <a16:creationId xmlns:a16="http://schemas.microsoft.com/office/drawing/2014/main" id="{C1CDF1F5-3871-1A49-815F-FFF1401D9B90}"/>
              </a:ext>
            </a:extLst>
          </p:cNvPr>
          <p:cNvGraphicFramePr>
            <a:graphicFrameLocks noChangeAspect="1"/>
          </p:cNvGraphicFramePr>
          <p:nvPr>
            <p:extLst>
              <p:ext uri="{D42A27DB-BD31-4B8C-83A1-F6EECF244321}">
                <p14:modId xmlns:p14="http://schemas.microsoft.com/office/powerpoint/2010/main" val="3043332334"/>
              </p:ext>
            </p:extLst>
          </p:nvPr>
        </p:nvGraphicFramePr>
        <p:xfrm>
          <a:off x="2987824" y="1412776"/>
          <a:ext cx="3886200" cy="3530600"/>
        </p:xfrm>
        <a:graphic>
          <a:graphicData uri="http://schemas.openxmlformats.org/presentationml/2006/ole">
            <mc:AlternateContent xmlns:mc="http://schemas.openxmlformats.org/markup-compatibility/2006">
              <mc:Choice xmlns:v="urn:schemas-microsoft-com:vml" Requires="v">
                <p:oleObj spid="_x0000_s2091" name="Obrázek" r:id="rId3" imgW="3898900" imgH="3543300" progId="Word.Picture.8">
                  <p:embed/>
                </p:oleObj>
              </mc:Choice>
              <mc:Fallback>
                <p:oleObj name="Obrázek" r:id="rId3" imgW="3898900" imgH="3543300"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412776"/>
                        <a:ext cx="3886200" cy="353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Zástupný symbol pro číslo snímku 2">
            <a:extLst>
              <a:ext uri="{FF2B5EF4-FFF2-40B4-BE49-F238E27FC236}">
                <a16:creationId xmlns:a16="http://schemas.microsoft.com/office/drawing/2014/main" id="{F1E08372-C935-FF4C-87BA-D53A395B38F3}"/>
              </a:ext>
            </a:extLst>
          </p:cNvPr>
          <p:cNvSpPr>
            <a:spLocks noGrp="1"/>
          </p:cNvSpPr>
          <p:nvPr>
            <p:ph type="sldNum" sz="quarter" idx="11"/>
          </p:nvPr>
        </p:nvSpPr>
        <p:spPr/>
        <p:txBody>
          <a:bodyPr/>
          <a:lstStyle/>
          <a:p>
            <a:pPr>
              <a:defRPr/>
            </a:pPr>
            <a:fld id="{76E8F082-D826-AF44-9CA5-F397FF5A243E}" type="slidenum">
              <a:rPr lang="cs-CZ" altLang="cs-CZ" smtClean="0"/>
              <a:pPr>
                <a:defRPr/>
              </a:pPr>
              <a:t>15</a:t>
            </a:fld>
            <a:endParaRPr lang="cs-CZ" altLang="cs-CZ"/>
          </a:p>
        </p:txBody>
      </p:sp>
      <p:sp>
        <p:nvSpPr>
          <p:cNvPr id="6" name="Rectangle 2">
            <a:extLst>
              <a:ext uri="{FF2B5EF4-FFF2-40B4-BE49-F238E27FC236}">
                <a16:creationId xmlns:a16="http://schemas.microsoft.com/office/drawing/2014/main" id="{8DA712C3-C409-D44D-A9B0-B5908A1F9043}"/>
              </a:ext>
            </a:extLst>
          </p:cNvPr>
          <p:cNvSpPr>
            <a:spLocks noChangeArrowheads="1"/>
          </p:cNvSpPr>
          <p:nvPr/>
        </p:nvSpPr>
        <p:spPr bwMode="auto">
          <a:xfrm>
            <a:off x="4771072" y="3140968"/>
            <a:ext cx="1255395" cy="554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hangingPunct="0"/>
            <a:r>
              <a:rPr lang="cs-CZ" sz="1000" dirty="0">
                <a:effectLst/>
                <a:latin typeface="Times New Roman" panose="02020603050405020304" pitchFamily="18" charset="0"/>
                <a:ea typeface="Times New Roman" panose="02020603050405020304" pitchFamily="18" charset="0"/>
              </a:rPr>
              <a:t>Market </a:t>
            </a:r>
            <a:r>
              <a:rPr lang="cs-CZ" sz="1000" dirty="0" err="1">
                <a:effectLst/>
                <a:latin typeface="Times New Roman" panose="02020603050405020304" pitchFamily="18" charset="0"/>
                <a:ea typeface="Times New Roman" panose="02020603050405020304" pitchFamily="18" charset="0"/>
              </a:rPr>
              <a:t>prices</a:t>
            </a:r>
            <a:r>
              <a:rPr lang="cs-CZ" sz="1000" dirty="0">
                <a:effectLst/>
                <a:latin typeface="Times New Roman" panose="02020603050405020304" pitchFamily="18" charset="0"/>
                <a:ea typeface="Times New Roman" panose="02020603050405020304" pitchFamily="18" charset="0"/>
              </a:rPr>
              <a:t> </a:t>
            </a:r>
            <a:r>
              <a:rPr lang="cs-CZ" sz="1000" dirty="0" err="1">
                <a:effectLst/>
                <a:latin typeface="Times New Roman" panose="02020603050405020304" pitchFamily="18" charset="0"/>
                <a:ea typeface="Times New Roman" panose="02020603050405020304" pitchFamily="18" charset="0"/>
              </a:rPr>
              <a:t>rectification</a:t>
            </a:r>
            <a:endParaRPr lang="cs-CZ" sz="1000" dirty="0">
              <a:effectLst/>
              <a:latin typeface="Times New Roman" panose="02020603050405020304" pitchFamily="18" charset="0"/>
              <a:ea typeface="Times New Roman" panose="02020603050405020304" pitchFamily="18" charset="0"/>
            </a:endParaRPr>
          </a:p>
        </p:txBody>
      </p:sp>
      <p:sp>
        <p:nvSpPr>
          <p:cNvPr id="7" name="Rectangle 3">
            <a:extLst>
              <a:ext uri="{FF2B5EF4-FFF2-40B4-BE49-F238E27FC236}">
                <a16:creationId xmlns:a16="http://schemas.microsoft.com/office/drawing/2014/main" id="{7395C434-A996-7B48-80BA-E118DCE01693}"/>
              </a:ext>
            </a:extLst>
          </p:cNvPr>
          <p:cNvSpPr>
            <a:spLocks noChangeArrowheads="1"/>
          </p:cNvSpPr>
          <p:nvPr/>
        </p:nvSpPr>
        <p:spPr bwMode="auto">
          <a:xfrm>
            <a:off x="4655502" y="4546282"/>
            <a:ext cx="138493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hangingPunct="0"/>
            <a:r>
              <a:rPr lang="cs-CZ" sz="1000" b="1" dirty="0" err="1">
                <a:latin typeface="Times New Roman" panose="02020603050405020304" pitchFamily="18" charset="0"/>
                <a:ea typeface="Times New Roman" panose="02020603050405020304" pitchFamily="18" charset="0"/>
              </a:rPr>
              <a:t>Result</a:t>
            </a:r>
            <a:r>
              <a:rPr lang="cs-CZ" sz="1000" b="1" dirty="0">
                <a:latin typeface="Times New Roman" panose="02020603050405020304" pitchFamily="18" charset="0"/>
                <a:ea typeface="Times New Roman" panose="02020603050405020304" pitchFamily="18" charset="0"/>
              </a:rPr>
              <a:t>
</a:t>
            </a:r>
            <a:endParaRPr lang="cs-CZ" sz="1000" dirty="0">
              <a:effectLst/>
              <a:latin typeface="Times New Roman" panose="02020603050405020304" pitchFamily="18" charset="0"/>
              <a:ea typeface="Times New Roman" panose="02020603050405020304" pitchFamily="18" charset="0"/>
            </a:endParaRPr>
          </a:p>
        </p:txBody>
      </p:sp>
      <p:sp>
        <p:nvSpPr>
          <p:cNvPr id="8" name="Rectangle 5">
            <a:extLst>
              <a:ext uri="{FF2B5EF4-FFF2-40B4-BE49-F238E27FC236}">
                <a16:creationId xmlns:a16="http://schemas.microsoft.com/office/drawing/2014/main" id="{7E1B0AAB-11C4-E641-A09B-7A5CCCA03AA8}"/>
              </a:ext>
            </a:extLst>
          </p:cNvPr>
          <p:cNvSpPr>
            <a:spLocks noChangeArrowheads="1"/>
          </p:cNvSpPr>
          <p:nvPr/>
        </p:nvSpPr>
        <p:spPr bwMode="auto">
          <a:xfrm>
            <a:off x="3408362" y="2060848"/>
            <a:ext cx="953135" cy="435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hangingPunct="0"/>
            <a:r>
              <a:rPr lang="cs-CZ" sz="1000" dirty="0" err="1">
                <a:latin typeface="Times New Roman" panose="02020603050405020304" pitchFamily="18" charset="0"/>
                <a:ea typeface="Times New Roman" panose="02020603050405020304" pitchFamily="18" charset="0"/>
              </a:rPr>
              <a:t>Is</a:t>
            </a:r>
            <a:r>
              <a:rPr lang="cs-CZ" sz="1000" dirty="0">
                <a:latin typeface="Times New Roman" panose="02020603050405020304" pitchFamily="18" charset="0"/>
                <a:ea typeface="Times New Roman" panose="02020603050405020304" pitchFamily="18" charset="0"/>
              </a:rPr>
              <a:t> </a:t>
            </a:r>
            <a:r>
              <a:rPr lang="cs-CZ" sz="1000" dirty="0" err="1">
                <a:latin typeface="Times New Roman" panose="02020603050405020304" pitchFamily="18" charset="0"/>
                <a:ea typeface="Times New Roman" panose="02020603050405020304" pitchFamily="18" charset="0"/>
              </a:rPr>
              <a:t>there</a:t>
            </a:r>
            <a:r>
              <a:rPr lang="cs-CZ" sz="1000" dirty="0">
                <a:latin typeface="Times New Roman" panose="02020603050405020304" pitchFamily="18" charset="0"/>
                <a:ea typeface="Times New Roman" panose="02020603050405020304" pitchFamily="18" charset="0"/>
              </a:rPr>
              <a:t> a market </a:t>
            </a:r>
            <a:r>
              <a:rPr lang="cs-CZ" sz="1000" dirty="0" err="1">
                <a:latin typeface="Times New Roman" panose="02020603050405020304" pitchFamily="18" charset="0"/>
                <a:ea typeface="Times New Roman" panose="02020603050405020304" pitchFamily="18" charset="0"/>
              </a:rPr>
              <a:t>price</a:t>
            </a:r>
            <a:r>
              <a:rPr lang="cs-CZ" sz="1000" dirty="0">
                <a:latin typeface="Times New Roman" panose="02020603050405020304" pitchFamily="18" charset="0"/>
                <a:ea typeface="Times New Roman" panose="02020603050405020304" pitchFamily="18" charset="0"/>
              </a:rPr>
              <a:t>?
</a:t>
            </a:r>
            <a:endParaRPr lang="cs-CZ" sz="1000" dirty="0">
              <a:effectLst/>
              <a:latin typeface="Times New Roman" panose="02020603050405020304" pitchFamily="18" charset="0"/>
              <a:ea typeface="Times New Roman" panose="02020603050405020304" pitchFamily="18" charset="0"/>
            </a:endParaRPr>
          </a:p>
        </p:txBody>
      </p:sp>
      <p:sp>
        <p:nvSpPr>
          <p:cNvPr id="9" name="Rectangle 6">
            <a:extLst>
              <a:ext uri="{FF2B5EF4-FFF2-40B4-BE49-F238E27FC236}">
                <a16:creationId xmlns:a16="http://schemas.microsoft.com/office/drawing/2014/main" id="{BBDAE292-C337-BA49-8EF4-24DA21E9CEF2}"/>
              </a:ext>
            </a:extLst>
          </p:cNvPr>
          <p:cNvSpPr>
            <a:spLocks noChangeArrowheads="1"/>
          </p:cNvSpPr>
          <p:nvPr/>
        </p:nvSpPr>
        <p:spPr bwMode="auto">
          <a:xfrm>
            <a:off x="3421062" y="2852936"/>
            <a:ext cx="940435" cy="467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hangingPunct="0"/>
            <a:r>
              <a:rPr lang="cs-CZ" sz="1000" dirty="0" err="1">
                <a:latin typeface="Times New Roman" panose="02020603050405020304" pitchFamily="18" charset="0"/>
                <a:ea typeface="Times New Roman" panose="02020603050405020304" pitchFamily="18" charset="0"/>
              </a:rPr>
              <a:t>Is</a:t>
            </a:r>
            <a:r>
              <a:rPr lang="cs-CZ" sz="1000" dirty="0">
                <a:latin typeface="Times New Roman" panose="02020603050405020304" pitchFamily="18" charset="0"/>
                <a:ea typeface="Times New Roman" panose="02020603050405020304" pitchFamily="18" charset="0"/>
              </a:rPr>
              <a:t> </a:t>
            </a:r>
            <a:r>
              <a:rPr lang="cs-CZ" sz="1000" dirty="0" err="1">
                <a:latin typeface="Times New Roman" panose="02020603050405020304" pitchFamily="18" charset="0"/>
                <a:ea typeface="Times New Roman" panose="02020603050405020304" pitchFamily="18" charset="0"/>
              </a:rPr>
              <a:t>there</a:t>
            </a:r>
            <a:r>
              <a:rPr lang="cs-CZ" sz="1000" dirty="0">
                <a:latin typeface="Times New Roman" panose="02020603050405020304" pitchFamily="18" charset="0"/>
                <a:ea typeface="Times New Roman" panose="02020603050405020304" pitchFamily="18" charset="0"/>
              </a:rPr>
              <a:t> a market substitute?</a:t>
            </a:r>
            <a:endParaRPr lang="cs-CZ" sz="1000" dirty="0">
              <a:effectLst/>
              <a:latin typeface="Times New Roman" panose="02020603050405020304" pitchFamily="18" charset="0"/>
              <a:ea typeface="Times New Roman" panose="02020603050405020304" pitchFamily="18" charset="0"/>
            </a:endParaRPr>
          </a:p>
        </p:txBody>
      </p:sp>
      <p:sp>
        <p:nvSpPr>
          <p:cNvPr id="10" name="Rectangle 7">
            <a:extLst>
              <a:ext uri="{FF2B5EF4-FFF2-40B4-BE49-F238E27FC236}">
                <a16:creationId xmlns:a16="http://schemas.microsoft.com/office/drawing/2014/main" id="{D5110BDC-6E56-2440-BD54-AB943D8D8CDC}"/>
              </a:ext>
            </a:extLst>
          </p:cNvPr>
          <p:cNvSpPr>
            <a:spLocks noChangeArrowheads="1"/>
          </p:cNvSpPr>
          <p:nvPr/>
        </p:nvSpPr>
        <p:spPr bwMode="auto">
          <a:xfrm>
            <a:off x="3103562" y="3617277"/>
            <a:ext cx="1600835" cy="467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hangingPunct="0"/>
            <a:r>
              <a:rPr lang="cs-CZ" sz="1000" dirty="0" err="1">
                <a:latin typeface="Times New Roman" panose="02020603050405020304" pitchFamily="18" charset="0"/>
                <a:ea typeface="Times New Roman" panose="02020603050405020304" pitchFamily="18" charset="0"/>
              </a:rPr>
              <a:t>Valuation</a:t>
            </a:r>
            <a:r>
              <a:rPr lang="cs-CZ" sz="1000" dirty="0">
                <a:latin typeface="Times New Roman" panose="02020603050405020304" pitchFamily="18" charset="0"/>
                <a:ea typeface="Times New Roman" panose="02020603050405020304" pitchFamily="18" charset="0"/>
              </a:rPr>
              <a:t> </a:t>
            </a:r>
            <a:r>
              <a:rPr lang="cs-CZ" sz="1000" dirty="0" err="1">
                <a:latin typeface="Times New Roman" panose="02020603050405020304" pitchFamily="18" charset="0"/>
                <a:ea typeface="Times New Roman" panose="02020603050405020304" pitchFamily="18" charset="0"/>
              </a:rPr>
              <a:t>techniques</a:t>
            </a:r>
            <a:r>
              <a:rPr lang="cs-CZ" sz="1000" dirty="0">
                <a:latin typeface="Times New Roman" panose="02020603050405020304" pitchFamily="18" charset="0"/>
                <a:ea typeface="Times New Roman" panose="02020603050405020304" pitchFamily="18" charset="0"/>
              </a:rPr>
              <a:t>
</a:t>
            </a:r>
            <a:r>
              <a:rPr lang="cs-CZ" sz="1000" dirty="0" err="1">
                <a:latin typeface="Times New Roman" panose="02020603050405020304" pitchFamily="18" charset="0"/>
                <a:ea typeface="Times New Roman" panose="02020603050405020304" pitchFamily="18" charset="0"/>
              </a:rPr>
              <a:t>of</a:t>
            </a:r>
            <a:r>
              <a:rPr lang="cs-CZ" sz="1000" dirty="0">
                <a:latin typeface="Times New Roman" panose="02020603050405020304" pitchFamily="18" charset="0"/>
                <a:ea typeface="Times New Roman" panose="02020603050405020304" pitchFamily="18" charset="0"/>
              </a:rPr>
              <a:t> </a:t>
            </a:r>
            <a:r>
              <a:rPr lang="cs-CZ" sz="1000" dirty="0" err="1">
                <a:latin typeface="Times New Roman" panose="02020603050405020304" pitchFamily="18" charset="0"/>
                <a:ea typeface="Times New Roman" panose="02020603050405020304" pitchFamily="18" charset="0"/>
              </a:rPr>
              <a:t>intangible</a:t>
            </a:r>
            <a:r>
              <a:rPr lang="cs-CZ" sz="1000" dirty="0">
                <a:latin typeface="Times New Roman" panose="02020603050405020304" pitchFamily="18" charset="0"/>
                <a:ea typeface="Times New Roman" panose="02020603050405020304" pitchFamily="18" charset="0"/>
              </a:rPr>
              <a:t> </a:t>
            </a:r>
            <a:r>
              <a:rPr lang="cs-CZ" sz="1000" dirty="0" err="1">
                <a:latin typeface="Times New Roman" panose="02020603050405020304" pitchFamily="18" charset="0"/>
                <a:ea typeface="Times New Roman" panose="02020603050405020304" pitchFamily="18" charset="0"/>
              </a:rPr>
              <a:t>items</a:t>
            </a:r>
            <a:r>
              <a:rPr lang="cs-CZ" sz="1000" dirty="0">
                <a:latin typeface="Times New Roman" panose="02020603050405020304" pitchFamily="18" charset="0"/>
                <a:ea typeface="Times New Roman" panose="02020603050405020304" pitchFamily="18" charset="0"/>
              </a:rPr>
              <a:t>
</a:t>
            </a:r>
            <a:endParaRPr lang="cs-CZ" sz="1000" dirty="0">
              <a:effectLst/>
              <a:latin typeface="Times New Roman" panose="02020603050405020304" pitchFamily="18" charset="0"/>
              <a:ea typeface="Times New Roman" panose="02020603050405020304" pitchFamily="18" charset="0"/>
            </a:endParaRPr>
          </a:p>
        </p:txBody>
      </p:sp>
      <p:sp>
        <p:nvSpPr>
          <p:cNvPr id="11" name="Rectangle 8">
            <a:extLst>
              <a:ext uri="{FF2B5EF4-FFF2-40B4-BE49-F238E27FC236}">
                <a16:creationId xmlns:a16="http://schemas.microsoft.com/office/drawing/2014/main" id="{DA8A347B-9CF3-8244-BB39-86AA0B1CF378}"/>
              </a:ext>
            </a:extLst>
          </p:cNvPr>
          <p:cNvSpPr>
            <a:spLocks noChangeArrowheads="1"/>
          </p:cNvSpPr>
          <p:nvPr/>
        </p:nvSpPr>
        <p:spPr bwMode="auto">
          <a:xfrm>
            <a:off x="4771072" y="4061777"/>
            <a:ext cx="1233805" cy="318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hangingPunct="0"/>
            <a:r>
              <a:rPr lang="cs-CZ" sz="1000" dirty="0" err="1">
                <a:latin typeface="Times New Roman" panose="02020603050405020304" pitchFamily="18" charset="0"/>
                <a:ea typeface="Times New Roman" panose="02020603050405020304" pitchFamily="18" charset="0"/>
              </a:rPr>
              <a:t>Discounting</a:t>
            </a:r>
            <a:r>
              <a:rPr lang="cs-CZ" sz="1000" dirty="0">
                <a:latin typeface="Times New Roman" panose="02020603050405020304" pitchFamily="18" charset="0"/>
                <a:ea typeface="Times New Roman" panose="02020603050405020304" pitchFamily="18" charset="0"/>
              </a:rPr>
              <a:t> and </a:t>
            </a:r>
            <a:r>
              <a:rPr lang="cs-CZ" sz="1000" dirty="0" err="1">
                <a:latin typeface="Times New Roman" panose="02020603050405020304" pitchFamily="18" charset="0"/>
                <a:ea typeface="Times New Roman" panose="02020603050405020304" pitchFamily="18" charset="0"/>
              </a:rPr>
              <a:t>other</a:t>
            </a:r>
            <a:r>
              <a:rPr lang="cs-CZ" sz="1000" dirty="0">
                <a:latin typeface="Times New Roman" panose="02020603050405020304" pitchFamily="18" charset="0"/>
                <a:ea typeface="Times New Roman" panose="02020603050405020304" pitchFamily="18" charset="0"/>
              </a:rPr>
              <a:t> </a:t>
            </a:r>
            <a:r>
              <a:rPr lang="cs-CZ" sz="1000" dirty="0" err="1">
                <a:latin typeface="Times New Roman" panose="02020603050405020304" pitchFamily="18" charset="0"/>
                <a:ea typeface="Times New Roman" panose="02020603050405020304" pitchFamily="18" charset="0"/>
              </a:rPr>
              <a:t>editing</a:t>
            </a:r>
            <a:r>
              <a:rPr lang="cs-CZ" sz="1000" dirty="0">
                <a:latin typeface="Times New Roman" panose="02020603050405020304" pitchFamily="18" charset="0"/>
                <a:ea typeface="Times New Roman" panose="02020603050405020304" pitchFamily="18" charset="0"/>
              </a:rPr>
              <a:t>
</a:t>
            </a:r>
            <a:endParaRPr lang="cs-CZ" sz="1000" dirty="0">
              <a:effectLst/>
              <a:latin typeface="Times New Roman" panose="02020603050405020304" pitchFamily="18" charset="0"/>
              <a:ea typeface="Times New Roman" panose="02020603050405020304" pitchFamily="18" charset="0"/>
            </a:endParaRPr>
          </a:p>
        </p:txBody>
      </p:sp>
      <p:sp>
        <p:nvSpPr>
          <p:cNvPr id="12" name="Rectangle 9">
            <a:extLst>
              <a:ext uri="{FF2B5EF4-FFF2-40B4-BE49-F238E27FC236}">
                <a16:creationId xmlns:a16="http://schemas.microsoft.com/office/drawing/2014/main" id="{C838DF90-844A-644D-AFEF-A78DB24A7004}"/>
              </a:ext>
            </a:extLst>
          </p:cNvPr>
          <p:cNvSpPr>
            <a:spLocks noChangeArrowheads="1"/>
          </p:cNvSpPr>
          <p:nvPr/>
        </p:nvSpPr>
        <p:spPr bwMode="auto">
          <a:xfrm>
            <a:off x="4376102" y="2070417"/>
            <a:ext cx="546735" cy="318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hangingPunct="0"/>
            <a:r>
              <a:rPr lang="cs-CZ" sz="1000">
                <a:effectLst/>
                <a:latin typeface="Times New Roman" panose="02020603050405020304" pitchFamily="18" charset="0"/>
                <a:ea typeface="Times New Roman" panose="02020603050405020304" pitchFamily="18" charset="0"/>
              </a:rPr>
              <a:t>ANO</a:t>
            </a:r>
          </a:p>
        </p:txBody>
      </p:sp>
      <p:sp>
        <p:nvSpPr>
          <p:cNvPr id="13" name="Rectangle 10">
            <a:extLst>
              <a:ext uri="{FF2B5EF4-FFF2-40B4-BE49-F238E27FC236}">
                <a16:creationId xmlns:a16="http://schemas.microsoft.com/office/drawing/2014/main" id="{3026658E-2249-8B48-83ED-91E62BA75E47}"/>
              </a:ext>
            </a:extLst>
          </p:cNvPr>
          <p:cNvSpPr>
            <a:spLocks noChangeArrowheads="1"/>
          </p:cNvSpPr>
          <p:nvPr/>
        </p:nvSpPr>
        <p:spPr bwMode="auto">
          <a:xfrm>
            <a:off x="4388802" y="2827972"/>
            <a:ext cx="546735"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12700" tIns="12700" rIns="12700" bIns="12700" anchor="t" anchorCtr="0" upright="1">
            <a:noAutofit/>
          </a:bodyPr>
          <a:lstStyle/>
          <a:p>
            <a:pPr algn="ctr" hangingPunct="0"/>
            <a:r>
              <a:rPr lang="cs-CZ" sz="1000">
                <a:effectLst/>
                <a:latin typeface="Times New Roman" panose="02020603050405020304" pitchFamily="18" charset="0"/>
                <a:ea typeface="Times New Roman" panose="02020603050405020304" pitchFamily="18" charset="0"/>
              </a:rPr>
              <a:t>ANO</a:t>
            </a:r>
          </a:p>
        </p:txBody>
      </p:sp>
      <p:sp>
        <p:nvSpPr>
          <p:cNvPr id="14" name="Rectangle 2">
            <a:extLst>
              <a:ext uri="{FF2B5EF4-FFF2-40B4-BE49-F238E27FC236}">
                <a16:creationId xmlns:a16="http://schemas.microsoft.com/office/drawing/2014/main" id="{DD50CB5B-8DAF-3146-A050-D0E997D88204}"/>
              </a:ext>
            </a:extLst>
          </p:cNvPr>
          <p:cNvSpPr>
            <a:spLocks noChangeArrowheads="1"/>
          </p:cNvSpPr>
          <p:nvPr/>
        </p:nvSpPr>
        <p:spPr bwMode="auto">
          <a:xfrm>
            <a:off x="0" y="0"/>
            <a:ext cx="9144000" cy="0"/>
          </a:xfrm>
          <a:prstGeom prst="rect">
            <a:avLst/>
          </a:prstGeom>
          <a:noFill/>
          <a:ln>
            <a:noFill/>
          </a:ln>
          <a:effectLst>
            <a:outerShdw blurRad="50800" dist="50800" dir="5400000" algn="ctr" rotWithShape="0">
              <a:srgbClr val="000000">
                <a:alpha val="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032667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cs-CZ" dirty="0" err="1"/>
              <a:t>Assigning</a:t>
            </a:r>
            <a:r>
              <a:rPr lang="cs-CZ" dirty="0"/>
              <a:t> </a:t>
            </a:r>
            <a:r>
              <a:rPr lang="cs-CZ" dirty="0" err="1"/>
              <a:t>money</a:t>
            </a:r>
            <a:r>
              <a:rPr lang="cs-CZ" dirty="0"/>
              <a:t> </a:t>
            </a:r>
            <a:r>
              <a:rPr lang="cs-CZ" dirty="0" err="1"/>
              <a:t>values</a:t>
            </a:r>
            <a:r>
              <a:rPr lang="cs-CZ" dirty="0"/>
              <a:t> to </a:t>
            </a:r>
            <a:r>
              <a:rPr lang="cs-CZ" dirty="0" err="1"/>
              <a:t>intangible</a:t>
            </a:r>
            <a:r>
              <a:rPr lang="cs-CZ" dirty="0"/>
              <a:t> C/</a:t>
            </a:r>
            <a:r>
              <a:rPr lang="cs-CZ" dirty="0" err="1"/>
              <a:t>Bs</a:t>
            </a:r>
            <a:endParaRPr lang="cs-CZ" dirty="0"/>
          </a:p>
        </p:txBody>
      </p:sp>
      <p:sp>
        <p:nvSpPr>
          <p:cNvPr id="22531" name="Rectangle 3"/>
          <p:cNvSpPr>
            <a:spLocks noGrp="1" noChangeArrowheads="1"/>
          </p:cNvSpPr>
          <p:nvPr>
            <p:ph idx="1"/>
          </p:nvPr>
        </p:nvSpPr>
        <p:spPr>
          <a:xfrm>
            <a:off x="582958" y="1268760"/>
            <a:ext cx="6347714" cy="4752528"/>
          </a:xfrm>
        </p:spPr>
        <p:txBody>
          <a:bodyPr/>
          <a:lstStyle/>
          <a:p>
            <a:pPr lvl="1" eaLnBrk="1" hangingPunct="1">
              <a:spcBef>
                <a:spcPts val="600"/>
              </a:spcBef>
              <a:buFont typeface="Wingdings" panose="05000000000000000000" pitchFamily="2" charset="2"/>
              <a:buChar char="q"/>
            </a:pPr>
            <a:r>
              <a:rPr lang="cs-CZ" sz="2000" dirty="0"/>
              <a:t> </a:t>
            </a:r>
            <a:r>
              <a:rPr lang="en-GB" sz="2000" dirty="0"/>
              <a:t>Using preferences (Willingness to pay/accept)</a:t>
            </a:r>
          </a:p>
          <a:p>
            <a:pPr lvl="2">
              <a:lnSpc>
                <a:spcPct val="100000"/>
              </a:lnSpc>
              <a:spcBef>
                <a:spcPts val="600"/>
              </a:spcBef>
            </a:pPr>
            <a:r>
              <a:rPr lang="en-GB" sz="2000" dirty="0"/>
              <a:t>Either it is based on preferences already revealed in related markets (related market valuations);
Or it reveals (examines) people's preferences from what they themselves say they are willing to pay or tolerate.(Contingent valuation)
</a:t>
            </a:r>
            <a:endParaRPr lang="en-GB" sz="1025" dirty="0"/>
          </a:p>
          <a:p>
            <a:pPr lvl="2">
              <a:spcBef>
                <a:spcPts val="600"/>
              </a:spcBef>
            </a:pPr>
            <a:endParaRPr lang="en-GB" sz="1025" dirty="0"/>
          </a:p>
          <a:p>
            <a:pPr lvl="1" eaLnBrk="1" hangingPunct="1">
              <a:spcBef>
                <a:spcPts val="600"/>
              </a:spcBef>
              <a:buFont typeface="Wingdings" panose="05000000000000000000" pitchFamily="2" charset="2"/>
              <a:buChar char="q"/>
            </a:pPr>
            <a:r>
              <a:rPr lang="en-GB" sz="1800" dirty="0"/>
              <a:t> </a:t>
            </a:r>
            <a:r>
              <a:rPr lang="en-GB" sz="2000" dirty="0"/>
              <a:t>Other than preference-based</a:t>
            </a:r>
          </a:p>
          <a:p>
            <a:pPr lvl="1">
              <a:spcBef>
                <a:spcPts val="600"/>
              </a:spcBef>
            </a:pPr>
            <a:r>
              <a:rPr lang="en-GB" sz="1800" dirty="0"/>
              <a:t>Method of procurement costs</a:t>
            </a:r>
          </a:p>
          <a:p>
            <a:pPr lvl="1">
              <a:spcBef>
                <a:spcPts val="600"/>
              </a:spcBef>
            </a:pPr>
            <a:r>
              <a:rPr lang="en-GB" sz="1800" dirty="0"/>
              <a:t>Method of averting costs 
other (compensation precedents)</a:t>
            </a:r>
          </a:p>
        </p:txBody>
      </p:sp>
      <p:sp>
        <p:nvSpPr>
          <p:cNvPr id="3" name="Zástupný symbol pro číslo snímku 2">
            <a:extLst>
              <a:ext uri="{FF2B5EF4-FFF2-40B4-BE49-F238E27FC236}">
                <a16:creationId xmlns:a16="http://schemas.microsoft.com/office/drawing/2014/main" id="{21B58E15-ADE9-874C-B496-99265FBBBF8B}"/>
              </a:ext>
            </a:extLst>
          </p:cNvPr>
          <p:cNvSpPr>
            <a:spLocks noGrp="1"/>
          </p:cNvSpPr>
          <p:nvPr>
            <p:ph type="sldNum" sz="quarter" idx="11"/>
          </p:nvPr>
        </p:nvSpPr>
        <p:spPr/>
        <p:txBody>
          <a:bodyPr/>
          <a:lstStyle/>
          <a:p>
            <a:pPr>
              <a:defRPr/>
            </a:pPr>
            <a:fld id="{76E8F082-D826-AF44-9CA5-F397FF5A243E}" type="slidenum">
              <a:rPr lang="cs-CZ" altLang="cs-CZ" smtClean="0"/>
              <a:pPr>
                <a:defRPr/>
              </a:pPr>
              <a:t>16</a:t>
            </a:fld>
            <a:endParaRPr lang="cs-CZ" altLang="cs-CZ"/>
          </a:p>
        </p:txBody>
      </p:sp>
    </p:spTree>
    <p:extLst>
      <p:ext uri="{BB962C8B-B14F-4D97-AF65-F5344CB8AC3E}">
        <p14:creationId xmlns:p14="http://schemas.microsoft.com/office/powerpoint/2010/main" val="1948285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25D8535-7ED2-0B4C-BF8D-2974F4F4ACF1}"/>
              </a:ext>
            </a:extLst>
          </p:cNvPr>
          <p:cNvSpPr>
            <a:spLocks noGrp="1"/>
          </p:cNvSpPr>
          <p:nvPr>
            <p:ph type="sldNum" sz="quarter" idx="11"/>
          </p:nvPr>
        </p:nvSpPr>
        <p:spPr/>
        <p:txBody>
          <a:bodyPr/>
          <a:lstStyle/>
          <a:p>
            <a:pPr>
              <a:defRPr/>
            </a:pPr>
            <a:fld id="{76E8F082-D826-AF44-9CA5-F397FF5A243E}" type="slidenum">
              <a:rPr lang="cs-CZ" altLang="cs-CZ" smtClean="0"/>
              <a:pPr>
                <a:defRPr/>
              </a:pPr>
              <a:t>17</a:t>
            </a:fld>
            <a:endParaRPr lang="cs-CZ" altLang="cs-CZ"/>
          </a:p>
        </p:txBody>
      </p:sp>
      <p:sp>
        <p:nvSpPr>
          <p:cNvPr id="4" name="Nadpis 3">
            <a:extLst>
              <a:ext uri="{FF2B5EF4-FFF2-40B4-BE49-F238E27FC236}">
                <a16:creationId xmlns:a16="http://schemas.microsoft.com/office/drawing/2014/main" id="{742F4A32-FCFE-C44C-9ECF-97BFBEA7C90E}"/>
              </a:ext>
            </a:extLst>
          </p:cNvPr>
          <p:cNvSpPr>
            <a:spLocks noGrp="1"/>
          </p:cNvSpPr>
          <p:nvPr>
            <p:ph type="title"/>
          </p:nvPr>
        </p:nvSpPr>
        <p:spPr/>
        <p:txBody>
          <a:bodyPr/>
          <a:lstStyle/>
          <a:p>
            <a:r>
              <a:rPr lang="cs-CZ" dirty="0"/>
              <a:t>Market </a:t>
            </a:r>
            <a:r>
              <a:rPr lang="cs-CZ" dirty="0" err="1"/>
              <a:t>prices</a:t>
            </a:r>
            <a:r>
              <a:rPr lang="cs-CZ" dirty="0"/>
              <a:t> </a:t>
            </a:r>
            <a:r>
              <a:rPr lang="cs-CZ" dirty="0" err="1"/>
              <a:t>rectification</a:t>
            </a:r>
            <a:r>
              <a:rPr lang="cs-CZ" dirty="0"/>
              <a:t> („</a:t>
            </a:r>
            <a:r>
              <a:rPr lang="cs-CZ" dirty="0" err="1"/>
              <a:t>correction</a:t>
            </a:r>
            <a:r>
              <a:rPr lang="cs-CZ" dirty="0"/>
              <a:t>“)</a:t>
            </a:r>
            <a:endParaRPr lang="en-GB" dirty="0"/>
          </a:p>
        </p:txBody>
      </p:sp>
      <p:sp>
        <p:nvSpPr>
          <p:cNvPr id="5" name="Zástupný obsah 4">
            <a:extLst>
              <a:ext uri="{FF2B5EF4-FFF2-40B4-BE49-F238E27FC236}">
                <a16:creationId xmlns:a16="http://schemas.microsoft.com/office/drawing/2014/main" id="{80864B86-6659-DA45-93D5-DFEB7F568E8D}"/>
              </a:ext>
            </a:extLst>
          </p:cNvPr>
          <p:cNvSpPr>
            <a:spLocks noGrp="1"/>
          </p:cNvSpPr>
          <p:nvPr>
            <p:ph idx="1"/>
          </p:nvPr>
        </p:nvSpPr>
        <p:spPr/>
        <p:txBody>
          <a:bodyPr/>
          <a:lstStyle/>
          <a:p>
            <a:pPr hangingPunct="0"/>
            <a:r>
              <a:rPr lang="cs-CZ" dirty="0"/>
              <a:t> </a:t>
            </a:r>
            <a:r>
              <a:rPr lang="cs-CZ" i="1" dirty="0" err="1"/>
              <a:t>Shadow</a:t>
            </a:r>
            <a:r>
              <a:rPr lang="cs-CZ" i="1" dirty="0"/>
              <a:t> </a:t>
            </a:r>
            <a:r>
              <a:rPr lang="cs-CZ" i="1" dirty="0" err="1"/>
              <a:t>prices</a:t>
            </a:r>
            <a:r>
              <a:rPr lang="cs-CZ" i="1" dirty="0"/>
              <a:t> </a:t>
            </a:r>
            <a:r>
              <a:rPr lang="cs-CZ" dirty="0"/>
              <a:t>as a </a:t>
            </a:r>
            <a:r>
              <a:rPr lang="cs-CZ" dirty="0" err="1"/>
              <a:t>result</a:t>
            </a:r>
            <a:r>
              <a:rPr lang="cs-CZ" dirty="0"/>
              <a:t> </a:t>
            </a:r>
            <a:r>
              <a:rPr lang="cs-CZ" dirty="0" err="1"/>
              <a:t>of</a:t>
            </a:r>
            <a:r>
              <a:rPr lang="cs-CZ" dirty="0"/>
              <a:t> </a:t>
            </a:r>
            <a:r>
              <a:rPr lang="cs-CZ" dirty="0" err="1"/>
              <a:t>adjustment</a:t>
            </a:r>
            <a:r>
              <a:rPr lang="cs-CZ" dirty="0"/>
              <a:t>. </a:t>
            </a:r>
          </a:p>
          <a:p>
            <a:pPr marL="54000" indent="0" hangingPunct="0">
              <a:buNone/>
            </a:pPr>
            <a:endParaRPr lang="cs-CZ" dirty="0"/>
          </a:p>
          <a:p>
            <a:pPr marL="54000" indent="0" hangingPunct="0">
              <a:buNone/>
            </a:pPr>
            <a:r>
              <a:rPr lang="cs-CZ" dirty="0" err="1"/>
              <a:t>Possible</a:t>
            </a:r>
            <a:r>
              <a:rPr lang="cs-CZ" dirty="0"/>
              <a:t> </a:t>
            </a:r>
            <a:r>
              <a:rPr lang="cs-CZ" dirty="0" err="1"/>
              <a:t>causes</a:t>
            </a:r>
            <a:r>
              <a:rPr lang="cs-CZ" dirty="0"/>
              <a:t> </a:t>
            </a:r>
            <a:r>
              <a:rPr lang="cs-CZ" dirty="0" err="1"/>
              <a:t>of</a:t>
            </a:r>
            <a:r>
              <a:rPr lang="cs-CZ" dirty="0"/>
              <a:t> </a:t>
            </a:r>
            <a:r>
              <a:rPr lang="cs-CZ" dirty="0" err="1"/>
              <a:t>distortion</a:t>
            </a:r>
            <a:r>
              <a:rPr lang="cs-CZ" dirty="0"/>
              <a:t> </a:t>
            </a:r>
            <a:r>
              <a:rPr lang="cs-CZ" dirty="0" err="1"/>
              <a:t>of</a:t>
            </a:r>
            <a:r>
              <a:rPr lang="cs-CZ" dirty="0"/>
              <a:t> market </a:t>
            </a:r>
            <a:r>
              <a:rPr lang="cs-CZ" dirty="0" err="1"/>
              <a:t>prices</a:t>
            </a:r>
            <a:r>
              <a:rPr lang="cs-CZ" dirty="0"/>
              <a:t>:</a:t>
            </a:r>
          </a:p>
          <a:p>
            <a:pPr marL="54000" indent="0" hangingPunct="0">
              <a:buNone/>
            </a:pPr>
            <a:endParaRPr lang="cs-CZ" dirty="0"/>
          </a:p>
          <a:p>
            <a:pPr hangingPunct="0"/>
            <a:r>
              <a:rPr lang="cs-CZ" dirty="0" err="1"/>
              <a:t>imperfect</a:t>
            </a:r>
            <a:r>
              <a:rPr lang="cs-CZ" dirty="0"/>
              <a:t> </a:t>
            </a:r>
            <a:r>
              <a:rPr lang="cs-CZ" dirty="0" err="1"/>
              <a:t>competition</a:t>
            </a:r>
            <a:r>
              <a:rPr lang="cs-CZ" dirty="0"/>
              <a:t>
</a:t>
            </a:r>
            <a:r>
              <a:rPr lang="cs-CZ" dirty="0" err="1"/>
              <a:t>incomplete</a:t>
            </a:r>
            <a:r>
              <a:rPr lang="cs-CZ" dirty="0"/>
              <a:t> use </a:t>
            </a:r>
            <a:r>
              <a:rPr lang="cs-CZ" dirty="0" err="1"/>
              <a:t>of</a:t>
            </a:r>
            <a:r>
              <a:rPr lang="cs-CZ" dirty="0"/>
              <a:t> </a:t>
            </a:r>
            <a:r>
              <a:rPr lang="cs-CZ" dirty="0" err="1"/>
              <a:t>resources</a:t>
            </a:r>
            <a:r>
              <a:rPr lang="cs-CZ" dirty="0"/>
              <a:t>
</a:t>
            </a:r>
            <a:r>
              <a:rPr lang="cs-CZ" dirty="0" err="1"/>
              <a:t>taxes</a:t>
            </a:r>
            <a:r>
              <a:rPr lang="cs-CZ" dirty="0"/>
              <a:t>, </a:t>
            </a:r>
            <a:r>
              <a:rPr lang="cs-CZ" dirty="0" err="1"/>
              <a:t>subsidies</a:t>
            </a:r>
            <a:r>
              <a:rPr lang="cs-CZ" dirty="0"/>
              <a:t> and public </a:t>
            </a:r>
            <a:r>
              <a:rPr lang="cs-CZ" dirty="0" err="1"/>
              <a:t>regulations</a:t>
            </a:r>
            <a:r>
              <a:rPr lang="cs-CZ" dirty="0"/>
              <a:t>
</a:t>
            </a:r>
            <a:r>
              <a:rPr lang="cs-CZ" dirty="0" err="1"/>
              <a:t>external</a:t>
            </a:r>
            <a:r>
              <a:rPr lang="cs-CZ" dirty="0"/>
              <a:t> </a:t>
            </a:r>
            <a:r>
              <a:rPr lang="cs-CZ" dirty="0" err="1"/>
              <a:t>trade</a:t>
            </a:r>
            <a:r>
              <a:rPr lang="cs-CZ" dirty="0"/>
              <a:t> and </a:t>
            </a:r>
            <a:r>
              <a:rPr lang="cs-CZ" dirty="0" err="1"/>
              <a:t>financial</a:t>
            </a:r>
            <a:r>
              <a:rPr lang="cs-CZ" dirty="0"/>
              <a:t> </a:t>
            </a:r>
            <a:r>
              <a:rPr lang="cs-CZ" dirty="0" err="1"/>
              <a:t>protection</a:t>
            </a:r>
            <a:endParaRPr lang="cs-CZ" dirty="0"/>
          </a:p>
          <a:p>
            <a:pPr marL="54000" indent="0" hangingPunct="0">
              <a:buNone/>
            </a:pPr>
            <a:endParaRPr lang="en-GB" dirty="0"/>
          </a:p>
        </p:txBody>
      </p:sp>
    </p:spTree>
    <p:extLst>
      <p:ext uri="{BB962C8B-B14F-4D97-AF65-F5344CB8AC3E}">
        <p14:creationId xmlns:p14="http://schemas.microsoft.com/office/powerpoint/2010/main" val="3193441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CF082680-7BDE-154D-ABB1-442FB0A3019C}"/>
              </a:ext>
            </a:extLst>
          </p:cNvPr>
          <p:cNvSpPr>
            <a:spLocks noGrp="1"/>
          </p:cNvSpPr>
          <p:nvPr>
            <p:ph type="sldNum" sz="quarter" idx="11"/>
          </p:nvPr>
        </p:nvSpPr>
        <p:spPr/>
        <p:txBody>
          <a:bodyPr/>
          <a:lstStyle/>
          <a:p>
            <a:pPr>
              <a:defRPr/>
            </a:pPr>
            <a:fld id="{76E8F082-D826-AF44-9CA5-F397FF5A243E}" type="slidenum">
              <a:rPr lang="cs-CZ" altLang="cs-CZ" smtClean="0"/>
              <a:pPr>
                <a:defRPr/>
              </a:pPr>
              <a:t>18</a:t>
            </a:fld>
            <a:endParaRPr lang="cs-CZ" altLang="cs-CZ"/>
          </a:p>
        </p:txBody>
      </p:sp>
      <p:sp>
        <p:nvSpPr>
          <p:cNvPr id="4" name="Nadpis 3">
            <a:extLst>
              <a:ext uri="{FF2B5EF4-FFF2-40B4-BE49-F238E27FC236}">
                <a16:creationId xmlns:a16="http://schemas.microsoft.com/office/drawing/2014/main" id="{80B5383B-1447-674E-8020-3C23F39B3C87}"/>
              </a:ext>
            </a:extLst>
          </p:cNvPr>
          <p:cNvSpPr>
            <a:spLocks noGrp="1"/>
          </p:cNvSpPr>
          <p:nvPr>
            <p:ph type="title"/>
          </p:nvPr>
        </p:nvSpPr>
        <p:spPr/>
        <p:txBody>
          <a:bodyPr/>
          <a:lstStyle/>
          <a:p>
            <a:r>
              <a:rPr lang="en-GB" dirty="0"/>
              <a:t>The issue of comparability of the time aspect
</a:t>
            </a:r>
          </a:p>
        </p:txBody>
      </p:sp>
      <p:sp>
        <p:nvSpPr>
          <p:cNvPr id="5" name="Zástupný obsah 4">
            <a:extLst>
              <a:ext uri="{FF2B5EF4-FFF2-40B4-BE49-F238E27FC236}">
                <a16:creationId xmlns:a16="http://schemas.microsoft.com/office/drawing/2014/main" id="{27F4E1B7-B2E7-7449-853B-B460FC1B5123}"/>
              </a:ext>
            </a:extLst>
          </p:cNvPr>
          <p:cNvSpPr>
            <a:spLocks noGrp="1"/>
          </p:cNvSpPr>
          <p:nvPr>
            <p:ph idx="1"/>
          </p:nvPr>
        </p:nvSpPr>
        <p:spPr>
          <a:xfrm>
            <a:off x="540000" y="1556792"/>
            <a:ext cx="8064900" cy="4275208"/>
          </a:xfrm>
        </p:spPr>
        <p:txBody>
          <a:bodyPr/>
          <a:lstStyle/>
          <a:p>
            <a:r>
              <a:rPr lang="en-GB" dirty="0"/>
              <a:t>Costs and benefits tend to be staggered. To ensure the commensurability and comparability of all costs and benefits, it is necessary to relate their value to a single date. </a:t>
            </a:r>
          </a:p>
          <a:p>
            <a:pPr marL="54000" indent="0">
              <a:buNone/>
            </a:pPr>
            <a:r>
              <a:rPr lang="en-GB" dirty="0"/>
              <a:t>
If we recalculate the value of a future cost or utility to the present, we must discount it by means of a formula: </a:t>
            </a:r>
          </a:p>
          <a:p>
            <a:pPr marL="54000" indent="0" algn="ctr" hangingPunct="0">
              <a:buNone/>
            </a:pPr>
            <a:r>
              <a:rPr lang="en-GB" b="1" dirty="0"/>
              <a:t>PV =  FV / (1+ </a:t>
            </a:r>
            <a:r>
              <a:rPr lang="en-GB" b="1" dirty="0" err="1"/>
              <a:t>i</a:t>
            </a:r>
            <a:r>
              <a:rPr lang="en-GB" b="1" dirty="0"/>
              <a:t>)</a:t>
            </a:r>
            <a:r>
              <a:rPr lang="en-GB" b="1" baseline="30000" dirty="0"/>
              <a:t> n </a:t>
            </a:r>
          </a:p>
          <a:p>
            <a:pPr marL="54000" indent="0" algn="ctr" hangingPunct="0">
              <a:buNone/>
            </a:pPr>
            <a:endParaRPr lang="en-GB" b="1" baseline="30000" dirty="0"/>
          </a:p>
          <a:p>
            <a:pPr marL="54000" indent="0" hangingPunct="0">
              <a:buNone/>
            </a:pPr>
            <a:r>
              <a:rPr lang="en-GB" dirty="0"/>
              <a:t>Analogically present to future</a:t>
            </a:r>
            <a:r>
              <a:rPr lang="en-GB" b="1" dirty="0"/>
              <a:t>: FV = PV * (1+ </a:t>
            </a:r>
            <a:r>
              <a:rPr lang="en-GB" b="1" dirty="0" err="1"/>
              <a:t>i</a:t>
            </a:r>
            <a:r>
              <a:rPr lang="en-GB" b="1" dirty="0"/>
              <a:t>)</a:t>
            </a:r>
            <a:r>
              <a:rPr lang="en-GB" b="1" baseline="30000" dirty="0"/>
              <a:t>n</a:t>
            </a:r>
          </a:p>
          <a:p>
            <a:pPr marL="54000" indent="0" algn="ctr" hangingPunct="0">
              <a:buNone/>
            </a:pPr>
            <a:endParaRPr lang="cs-CZ" b="1" baseline="30000" dirty="0"/>
          </a:p>
          <a:p>
            <a:endParaRPr lang="en-GB" dirty="0"/>
          </a:p>
        </p:txBody>
      </p:sp>
    </p:spTree>
    <p:extLst>
      <p:ext uri="{BB962C8B-B14F-4D97-AF65-F5344CB8AC3E}">
        <p14:creationId xmlns:p14="http://schemas.microsoft.com/office/powerpoint/2010/main" val="1907833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DEDFA3C-206E-734C-B6E0-CF445FC8E236}"/>
              </a:ext>
            </a:extLst>
          </p:cNvPr>
          <p:cNvSpPr>
            <a:spLocks noGrp="1"/>
          </p:cNvSpPr>
          <p:nvPr>
            <p:ph type="sldNum" sz="quarter" idx="11"/>
          </p:nvPr>
        </p:nvSpPr>
        <p:spPr/>
        <p:txBody>
          <a:bodyPr/>
          <a:lstStyle/>
          <a:p>
            <a:pPr>
              <a:defRPr/>
            </a:pPr>
            <a:fld id="{76E8F082-D826-AF44-9CA5-F397FF5A243E}" type="slidenum">
              <a:rPr lang="cs-CZ" altLang="cs-CZ" smtClean="0"/>
              <a:pPr>
                <a:defRPr/>
              </a:pPr>
              <a:t>19</a:t>
            </a:fld>
            <a:endParaRPr lang="cs-CZ" altLang="cs-CZ"/>
          </a:p>
        </p:txBody>
      </p:sp>
      <p:sp>
        <p:nvSpPr>
          <p:cNvPr id="4" name="Nadpis 3">
            <a:extLst>
              <a:ext uri="{FF2B5EF4-FFF2-40B4-BE49-F238E27FC236}">
                <a16:creationId xmlns:a16="http://schemas.microsoft.com/office/drawing/2014/main" id="{DD88E629-B04C-7548-B3B2-AAE9B4DCEA64}"/>
              </a:ext>
            </a:extLst>
          </p:cNvPr>
          <p:cNvSpPr>
            <a:spLocks noGrp="1"/>
          </p:cNvSpPr>
          <p:nvPr>
            <p:ph type="title"/>
          </p:nvPr>
        </p:nvSpPr>
        <p:spPr/>
        <p:txBody>
          <a:bodyPr/>
          <a:lstStyle/>
          <a:p>
            <a:endParaRPr lang="en-GB"/>
          </a:p>
        </p:txBody>
      </p:sp>
      <p:sp>
        <p:nvSpPr>
          <p:cNvPr id="5" name="Zástupný obsah 4">
            <a:extLst>
              <a:ext uri="{FF2B5EF4-FFF2-40B4-BE49-F238E27FC236}">
                <a16:creationId xmlns:a16="http://schemas.microsoft.com/office/drawing/2014/main" id="{DF3EC973-B30C-5A4C-AC11-02ECC318DE55}"/>
              </a:ext>
            </a:extLst>
          </p:cNvPr>
          <p:cNvSpPr>
            <a:spLocks noGrp="1"/>
          </p:cNvSpPr>
          <p:nvPr>
            <p:ph idx="1"/>
          </p:nvPr>
        </p:nvSpPr>
        <p:spPr/>
        <p:txBody>
          <a:bodyPr/>
          <a:lstStyle/>
          <a:p>
            <a:r>
              <a:rPr lang="en-GB" dirty="0"/>
              <a:t>The main issue here is the selection of an appropriate discount rate.
As the discount rate decreases, the present value will grow more if the period during which the pension flows is longer. On the contrary, increasing the discount rate </a:t>
            </a:r>
            <a:r>
              <a:rPr lang="en-GB" dirty="0" err="1"/>
              <a:t>favors</a:t>
            </a:r>
            <a:r>
              <a:rPr lang="en-GB" dirty="0"/>
              <a:t> relatively short-term investments.</a:t>
            </a:r>
          </a:p>
        </p:txBody>
      </p:sp>
      <p:sp>
        <p:nvSpPr>
          <p:cNvPr id="8" name="Rectangle 2">
            <a:extLst>
              <a:ext uri="{FF2B5EF4-FFF2-40B4-BE49-F238E27FC236}">
                <a16:creationId xmlns:a16="http://schemas.microsoft.com/office/drawing/2014/main" id="{4B365DA8-279C-E843-8D2E-55BCA5CD4BA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839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03847C75-551A-DA4B-942C-12A08FCF3847}"/>
              </a:ext>
            </a:extLst>
          </p:cNvPr>
          <p:cNvSpPr>
            <a:spLocks noGrp="1"/>
          </p:cNvSpPr>
          <p:nvPr>
            <p:ph type="sldNum" sz="quarter" idx="11"/>
          </p:nvPr>
        </p:nvSpPr>
        <p:spPr/>
        <p:txBody>
          <a:bodyPr/>
          <a:lstStyle/>
          <a:p>
            <a:pPr>
              <a:defRPr/>
            </a:pPr>
            <a:fld id="{76E8F082-D826-AF44-9CA5-F397FF5A243E}" type="slidenum">
              <a:rPr lang="cs-CZ" altLang="cs-CZ" smtClean="0"/>
              <a:pPr>
                <a:defRPr/>
              </a:pPr>
              <a:t>2</a:t>
            </a:fld>
            <a:endParaRPr lang="cs-CZ" altLang="cs-CZ"/>
          </a:p>
        </p:txBody>
      </p:sp>
      <p:sp>
        <p:nvSpPr>
          <p:cNvPr id="8" name="Nadpis 7">
            <a:extLst>
              <a:ext uri="{FF2B5EF4-FFF2-40B4-BE49-F238E27FC236}">
                <a16:creationId xmlns:a16="http://schemas.microsoft.com/office/drawing/2014/main" id="{153E0BB6-B9D6-CE4C-9DFA-479D13D741DB}"/>
              </a:ext>
            </a:extLst>
          </p:cNvPr>
          <p:cNvSpPr>
            <a:spLocks noGrp="1"/>
          </p:cNvSpPr>
          <p:nvPr>
            <p:ph type="title"/>
          </p:nvPr>
        </p:nvSpPr>
        <p:spPr/>
        <p:txBody>
          <a:bodyPr/>
          <a:lstStyle/>
          <a:p>
            <a:r>
              <a:rPr lang="en-GB" dirty="0"/>
              <a:t>Outline
</a:t>
            </a:r>
          </a:p>
        </p:txBody>
      </p:sp>
      <p:sp>
        <p:nvSpPr>
          <p:cNvPr id="9" name="Zástupný obsah 8">
            <a:extLst>
              <a:ext uri="{FF2B5EF4-FFF2-40B4-BE49-F238E27FC236}">
                <a16:creationId xmlns:a16="http://schemas.microsoft.com/office/drawing/2014/main" id="{A1B1DE49-7AB3-774B-A06B-A6A901ACC8C2}"/>
              </a:ext>
            </a:extLst>
          </p:cNvPr>
          <p:cNvSpPr>
            <a:spLocks noGrp="1"/>
          </p:cNvSpPr>
          <p:nvPr>
            <p:ph idx="1"/>
          </p:nvPr>
        </p:nvSpPr>
        <p:spPr/>
        <p:txBody>
          <a:bodyPr/>
          <a:lstStyle/>
          <a:p>
            <a:pPr>
              <a:lnSpc>
                <a:spcPct val="100000"/>
              </a:lnSpc>
              <a:spcBef>
                <a:spcPts val="600"/>
              </a:spcBef>
            </a:pPr>
            <a:r>
              <a:rPr lang="cs-CZ" sz="2000" dirty="0" err="1"/>
              <a:t>The</a:t>
            </a:r>
            <a:r>
              <a:rPr lang="cs-CZ" sz="2000" dirty="0"/>
              <a:t> </a:t>
            </a:r>
            <a:r>
              <a:rPr lang="cs-CZ" sz="2000" dirty="0" err="1"/>
              <a:t>essence</a:t>
            </a:r>
            <a:r>
              <a:rPr lang="cs-CZ" sz="2000" dirty="0"/>
              <a:t> </a:t>
            </a:r>
            <a:r>
              <a:rPr lang="cs-CZ" sz="2000" dirty="0" err="1"/>
              <a:t>of</a:t>
            </a:r>
            <a:r>
              <a:rPr lang="cs-CZ" sz="2000" dirty="0"/>
              <a:t> </a:t>
            </a:r>
            <a:r>
              <a:rPr lang="cs-CZ" sz="2000" dirty="0" err="1"/>
              <a:t>economic</a:t>
            </a:r>
            <a:r>
              <a:rPr lang="cs-CZ" sz="2000" dirty="0"/>
              <a:t> </a:t>
            </a:r>
            <a:r>
              <a:rPr lang="cs-CZ" sz="2000" dirty="0" err="1"/>
              <a:t>evaluation</a:t>
            </a:r>
            <a:r>
              <a:rPr lang="cs-CZ" sz="2000" dirty="0"/>
              <a:t>, </a:t>
            </a:r>
            <a:r>
              <a:rPr lang="cs-CZ" sz="2000" dirty="0" err="1"/>
              <a:t>history</a:t>
            </a:r>
            <a:r>
              <a:rPr lang="cs-CZ" sz="2000" dirty="0"/>
              <a:t> </a:t>
            </a:r>
            <a:r>
              <a:rPr lang="cs-CZ" sz="2000" dirty="0" err="1"/>
              <a:t>of</a:t>
            </a:r>
            <a:r>
              <a:rPr lang="cs-CZ" sz="2000" dirty="0"/>
              <a:t> </a:t>
            </a:r>
            <a:r>
              <a:rPr lang="cs-CZ" sz="2000" dirty="0" err="1"/>
              <a:t>project</a:t>
            </a:r>
            <a:r>
              <a:rPr lang="cs-CZ" sz="2000" dirty="0"/>
              <a:t> </a:t>
            </a:r>
            <a:r>
              <a:rPr lang="cs-CZ" sz="2000" dirty="0" err="1"/>
              <a:t>evaluation</a:t>
            </a:r>
            <a:r>
              <a:rPr lang="cs-CZ" sz="2000" dirty="0"/>
              <a:t>. 
</a:t>
            </a:r>
            <a:r>
              <a:rPr lang="cs-CZ" sz="2000" dirty="0" err="1"/>
              <a:t>Inputs</a:t>
            </a:r>
            <a:r>
              <a:rPr lang="cs-CZ" sz="2000" dirty="0"/>
              <a:t> and </a:t>
            </a:r>
            <a:r>
              <a:rPr lang="cs-CZ" sz="2000" dirty="0" err="1"/>
              <a:t>outputs</a:t>
            </a:r>
            <a:r>
              <a:rPr lang="cs-CZ" sz="2000" dirty="0"/>
              <a:t>. Typology. Relevance </a:t>
            </a:r>
            <a:r>
              <a:rPr lang="cs-CZ" sz="2000" dirty="0" err="1"/>
              <a:t>for</a:t>
            </a:r>
            <a:r>
              <a:rPr lang="cs-CZ" sz="2000" dirty="0"/>
              <a:t> </a:t>
            </a:r>
            <a:r>
              <a:rPr lang="cs-CZ" sz="2000" dirty="0" err="1"/>
              <a:t>the</a:t>
            </a:r>
            <a:r>
              <a:rPr lang="cs-CZ" sz="2000" dirty="0"/>
              <a:t> use </a:t>
            </a:r>
            <a:r>
              <a:rPr lang="cs-CZ" sz="2000" dirty="0" err="1"/>
              <a:t>of</a:t>
            </a:r>
            <a:r>
              <a:rPr lang="cs-CZ" sz="2000" dirty="0"/>
              <a:t> </a:t>
            </a:r>
            <a:r>
              <a:rPr lang="cs-CZ" sz="2000" dirty="0" err="1"/>
              <a:t>specific</a:t>
            </a:r>
            <a:r>
              <a:rPr lang="cs-CZ" sz="2000" dirty="0"/>
              <a:t> </a:t>
            </a:r>
            <a:r>
              <a:rPr lang="cs-CZ" sz="2000" dirty="0" err="1"/>
              <a:t>evaluation</a:t>
            </a:r>
            <a:r>
              <a:rPr lang="cs-CZ" sz="2000" dirty="0"/>
              <a:t> </a:t>
            </a:r>
            <a:r>
              <a:rPr lang="cs-CZ" sz="2000" dirty="0" err="1"/>
              <a:t>methods</a:t>
            </a:r>
            <a:r>
              <a:rPr lang="cs-CZ" sz="2000" dirty="0"/>
              <a:t>. </a:t>
            </a:r>
            <a:r>
              <a:rPr lang="cs-CZ" sz="2000" dirty="0" err="1"/>
              <a:t>Evaluation</a:t>
            </a:r>
            <a:r>
              <a:rPr lang="cs-CZ" sz="2000" dirty="0"/>
              <a:t> </a:t>
            </a:r>
            <a:r>
              <a:rPr lang="cs-CZ" sz="2000" dirty="0" err="1"/>
              <a:t>criteria</a:t>
            </a:r>
            <a:r>
              <a:rPr lang="cs-CZ" sz="2000" dirty="0"/>
              <a:t> – </a:t>
            </a:r>
            <a:r>
              <a:rPr lang="cs-CZ" sz="2000" dirty="0" err="1"/>
              <a:t>economy</a:t>
            </a:r>
            <a:r>
              <a:rPr lang="cs-CZ" sz="2000" dirty="0"/>
              <a:t>, </a:t>
            </a:r>
            <a:r>
              <a:rPr lang="cs-CZ" sz="2000" dirty="0" err="1"/>
              <a:t>effectiveness</a:t>
            </a:r>
            <a:r>
              <a:rPr lang="cs-CZ" sz="2000" dirty="0"/>
              <a:t>, </a:t>
            </a:r>
            <a:r>
              <a:rPr lang="cs-CZ" sz="2000" dirty="0" err="1"/>
              <a:t>efficiency</a:t>
            </a:r>
            <a:r>
              <a:rPr lang="cs-CZ" sz="2000" dirty="0"/>
              <a:t>
 Single </a:t>
            </a:r>
            <a:r>
              <a:rPr lang="cs-CZ" sz="2000" dirty="0" err="1"/>
              <a:t>crierion</a:t>
            </a:r>
            <a:r>
              <a:rPr lang="cs-CZ" sz="2000" dirty="0"/>
              <a:t> </a:t>
            </a:r>
            <a:r>
              <a:rPr lang="cs-CZ" sz="2000" dirty="0" err="1"/>
              <a:t>methods</a:t>
            </a:r>
            <a:r>
              <a:rPr lang="cs-CZ" sz="2000" dirty="0"/>
              <a:t> (CMA, CEA, CUA, CBA) 
CBA, basic </a:t>
            </a:r>
            <a:r>
              <a:rPr lang="cs-CZ" sz="2000" dirty="0" err="1"/>
              <a:t>principle</a:t>
            </a:r>
            <a:r>
              <a:rPr lang="cs-CZ" sz="2000" dirty="0"/>
              <a:t> and </a:t>
            </a:r>
            <a:r>
              <a:rPr lang="cs-CZ" sz="2000" dirty="0" err="1"/>
              <a:t>selected</a:t>
            </a:r>
            <a:r>
              <a:rPr lang="cs-CZ" sz="2000" dirty="0"/>
              <a:t> </a:t>
            </a:r>
            <a:r>
              <a:rPr lang="cs-CZ" sz="2000" dirty="0" err="1"/>
              <a:t>problems</a:t>
            </a:r>
            <a:r>
              <a:rPr lang="cs-CZ" sz="2000" dirty="0"/>
              <a:t> (</a:t>
            </a:r>
            <a:r>
              <a:rPr lang="cs-CZ" sz="2000" dirty="0" err="1"/>
              <a:t>valuation</a:t>
            </a:r>
            <a:r>
              <a:rPr lang="cs-CZ" sz="2000" dirty="0"/>
              <a:t>, </a:t>
            </a:r>
            <a:r>
              <a:rPr lang="cs-CZ" sz="2000" dirty="0" err="1"/>
              <a:t>discounting</a:t>
            </a:r>
            <a:r>
              <a:rPr lang="cs-CZ" sz="2000" dirty="0"/>
              <a:t>)
</a:t>
            </a:r>
            <a:r>
              <a:rPr lang="cs-CZ" sz="2000" dirty="0" err="1"/>
              <a:t>Ways</a:t>
            </a:r>
            <a:r>
              <a:rPr lang="cs-CZ" sz="2000" dirty="0"/>
              <a:t> to </a:t>
            </a:r>
            <a:r>
              <a:rPr lang="cs-CZ" sz="2000" dirty="0" err="1"/>
              <a:t>select</a:t>
            </a:r>
            <a:r>
              <a:rPr lang="cs-CZ" sz="2000" dirty="0"/>
              <a:t> </a:t>
            </a:r>
            <a:r>
              <a:rPr lang="cs-CZ" sz="2000" dirty="0" err="1"/>
              <a:t>the</a:t>
            </a:r>
            <a:r>
              <a:rPr lang="cs-CZ" sz="2000" dirty="0"/>
              <a:t> "</a:t>
            </a:r>
            <a:r>
              <a:rPr lang="cs-CZ" sz="2000" dirty="0" err="1"/>
              <a:t>best</a:t>
            </a:r>
            <a:r>
              <a:rPr lang="cs-CZ" sz="2000" dirty="0"/>
              <a:t>" </a:t>
            </a:r>
            <a:r>
              <a:rPr lang="cs-CZ" sz="2000" dirty="0" err="1"/>
              <a:t>project</a:t>
            </a:r>
            <a:endParaRPr lang="en-GB" dirty="0"/>
          </a:p>
        </p:txBody>
      </p:sp>
    </p:spTree>
    <p:extLst>
      <p:ext uri="{BB962C8B-B14F-4D97-AF65-F5344CB8AC3E}">
        <p14:creationId xmlns:p14="http://schemas.microsoft.com/office/powerpoint/2010/main" val="2496317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6A138F8-9CE6-B04B-BAC4-D3C58A10A563}"/>
              </a:ext>
            </a:extLst>
          </p:cNvPr>
          <p:cNvSpPr>
            <a:spLocks noGrp="1"/>
          </p:cNvSpPr>
          <p:nvPr>
            <p:ph type="sldNum" sz="quarter" idx="11"/>
          </p:nvPr>
        </p:nvSpPr>
        <p:spPr/>
        <p:txBody>
          <a:bodyPr/>
          <a:lstStyle/>
          <a:p>
            <a:pPr>
              <a:defRPr/>
            </a:pPr>
            <a:fld id="{76E8F082-D826-AF44-9CA5-F397FF5A243E}" type="slidenum">
              <a:rPr lang="cs-CZ" altLang="cs-CZ" smtClean="0"/>
              <a:pPr>
                <a:defRPr/>
              </a:pPr>
              <a:t>20</a:t>
            </a:fld>
            <a:endParaRPr lang="cs-CZ" altLang="cs-CZ"/>
          </a:p>
        </p:txBody>
      </p:sp>
      <p:sp>
        <p:nvSpPr>
          <p:cNvPr id="4" name="Nadpis 3">
            <a:extLst>
              <a:ext uri="{FF2B5EF4-FFF2-40B4-BE49-F238E27FC236}">
                <a16:creationId xmlns:a16="http://schemas.microsoft.com/office/drawing/2014/main" id="{0E95E9D3-E396-E448-A34B-D52ED5BD01B0}"/>
              </a:ext>
            </a:extLst>
          </p:cNvPr>
          <p:cNvSpPr>
            <a:spLocks noGrp="1"/>
          </p:cNvSpPr>
          <p:nvPr>
            <p:ph type="title"/>
          </p:nvPr>
        </p:nvSpPr>
        <p:spPr/>
        <p:txBody>
          <a:bodyPr/>
          <a:lstStyle/>
          <a:p>
            <a:endParaRPr lang="en-GB"/>
          </a:p>
        </p:txBody>
      </p:sp>
      <p:sp>
        <p:nvSpPr>
          <p:cNvPr id="5" name="Zástupný obsah 4">
            <a:extLst>
              <a:ext uri="{FF2B5EF4-FFF2-40B4-BE49-F238E27FC236}">
                <a16:creationId xmlns:a16="http://schemas.microsoft.com/office/drawing/2014/main" id="{BA9F7068-5BF7-6448-91DE-1B4B182DE81C}"/>
              </a:ext>
            </a:extLst>
          </p:cNvPr>
          <p:cNvSpPr>
            <a:spLocks noGrp="1"/>
          </p:cNvSpPr>
          <p:nvPr>
            <p:ph idx="1"/>
          </p:nvPr>
        </p:nvSpPr>
        <p:spPr/>
        <p:txBody>
          <a:bodyPr/>
          <a:lstStyle/>
          <a:p>
            <a:endParaRPr lang="en-GB" dirty="0"/>
          </a:p>
        </p:txBody>
      </p:sp>
      <p:sp>
        <p:nvSpPr>
          <p:cNvPr id="6" name="Rectangle 2">
            <a:extLst>
              <a:ext uri="{FF2B5EF4-FFF2-40B4-BE49-F238E27FC236}">
                <a16:creationId xmlns:a16="http://schemas.microsoft.com/office/drawing/2014/main" id="{18422453-83BB-B241-94BA-3CF303CF8800}"/>
              </a:ext>
            </a:extLst>
          </p:cNvPr>
          <p:cNvSpPr>
            <a:spLocks noChangeArrowheads="1"/>
          </p:cNvSpPr>
          <p:nvPr/>
        </p:nvSpPr>
        <p:spPr bwMode="auto">
          <a:xfrm>
            <a:off x="0" y="1612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kt 6">
            <a:extLst>
              <a:ext uri="{FF2B5EF4-FFF2-40B4-BE49-F238E27FC236}">
                <a16:creationId xmlns:a16="http://schemas.microsoft.com/office/drawing/2014/main" id="{BF90C128-15D8-6F4D-BA59-B2DA78379D8D}"/>
              </a:ext>
            </a:extLst>
          </p:cNvPr>
          <p:cNvGraphicFramePr>
            <a:graphicFrameLocks noChangeAspect="1"/>
          </p:cNvGraphicFramePr>
          <p:nvPr>
            <p:extLst>
              <p:ext uri="{D42A27DB-BD31-4B8C-83A1-F6EECF244321}">
                <p14:modId xmlns:p14="http://schemas.microsoft.com/office/powerpoint/2010/main" val="3494556543"/>
              </p:ext>
            </p:extLst>
          </p:nvPr>
        </p:nvGraphicFramePr>
        <p:xfrm>
          <a:off x="1907704" y="324290"/>
          <a:ext cx="5328592" cy="6568867"/>
        </p:xfrm>
        <a:graphic>
          <a:graphicData uri="http://schemas.openxmlformats.org/presentationml/2006/ole">
            <mc:AlternateContent xmlns:mc="http://schemas.openxmlformats.org/markup-compatibility/2006">
              <mc:Choice xmlns:v="urn:schemas-microsoft-com:vml" Requires="v">
                <p:oleObj spid="_x0000_s4135" name="List" r:id="rId3" imgW="2921000" imgH="3898900" progId="Excel.Sheet.8">
                  <p:embed/>
                </p:oleObj>
              </mc:Choice>
              <mc:Fallback>
                <p:oleObj name="List" r:id="rId3" imgW="2921000" imgH="3898900" progId="Excel.Shee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24290"/>
                        <a:ext cx="5328592" cy="6568867"/>
                      </a:xfrm>
                      <a:prstGeom prst="rect">
                        <a:avLst/>
                      </a:prstGeom>
                      <a:noFill/>
                    </p:spPr>
                  </p:pic>
                </p:oleObj>
              </mc:Fallback>
            </mc:AlternateContent>
          </a:graphicData>
        </a:graphic>
      </p:graphicFrame>
    </p:spTree>
    <p:extLst>
      <p:ext uri="{BB962C8B-B14F-4D97-AF65-F5344CB8AC3E}">
        <p14:creationId xmlns:p14="http://schemas.microsoft.com/office/powerpoint/2010/main" val="2662046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obsah 6">
            <a:extLst>
              <a:ext uri="{FF2B5EF4-FFF2-40B4-BE49-F238E27FC236}">
                <a16:creationId xmlns:a16="http://schemas.microsoft.com/office/drawing/2014/main" id="{0560FFF8-EB65-784C-9CEB-2E3DDB35988A}"/>
              </a:ext>
            </a:extLst>
          </p:cNvPr>
          <p:cNvSpPr>
            <a:spLocks noGrp="1"/>
          </p:cNvSpPr>
          <p:nvPr>
            <p:ph sz="quarter" idx="24"/>
          </p:nvPr>
        </p:nvSpPr>
        <p:spPr/>
        <p:txBody>
          <a:bodyPr/>
          <a:lstStyle/>
          <a:p>
            <a:pPr marL="342900" indent="-342900">
              <a:spcBef>
                <a:spcPts val="600"/>
              </a:spcBef>
              <a:buFont typeface="Arial" panose="020B0604020202020204" pitchFamily="34" charset="0"/>
              <a:buChar char="•"/>
            </a:pPr>
            <a:r>
              <a:rPr lang="en-GB" dirty="0"/>
              <a:t>Existing financial products, comparable payback/lifespan, comparable risk. 
We are looking for the ratio between current and future consumption that private consumers have.
</a:t>
            </a:r>
          </a:p>
        </p:txBody>
      </p:sp>
      <p:sp>
        <p:nvSpPr>
          <p:cNvPr id="3" name="Zástupný symbol pro číslo snímku 2">
            <a:extLst>
              <a:ext uri="{FF2B5EF4-FFF2-40B4-BE49-F238E27FC236}">
                <a16:creationId xmlns:a16="http://schemas.microsoft.com/office/drawing/2014/main" id="{74F7C424-E914-B648-81CF-FE7725BD2BBE}"/>
              </a:ext>
            </a:extLst>
          </p:cNvPr>
          <p:cNvSpPr>
            <a:spLocks noGrp="1"/>
          </p:cNvSpPr>
          <p:nvPr>
            <p:ph type="sldNum" sz="quarter" idx="11"/>
          </p:nvPr>
        </p:nvSpPr>
        <p:spPr/>
        <p:txBody>
          <a:bodyPr/>
          <a:lstStyle/>
          <a:p>
            <a:pPr>
              <a:defRPr/>
            </a:pPr>
            <a:fld id="{76E8F082-D826-AF44-9CA5-F397FF5A243E}" type="slidenum">
              <a:rPr lang="cs-CZ" altLang="cs-CZ" smtClean="0"/>
              <a:pPr>
                <a:defRPr/>
              </a:pPr>
              <a:t>21</a:t>
            </a:fld>
            <a:endParaRPr lang="cs-CZ" altLang="cs-CZ"/>
          </a:p>
        </p:txBody>
      </p:sp>
      <p:sp>
        <p:nvSpPr>
          <p:cNvPr id="4" name="Nadpis 3">
            <a:extLst>
              <a:ext uri="{FF2B5EF4-FFF2-40B4-BE49-F238E27FC236}">
                <a16:creationId xmlns:a16="http://schemas.microsoft.com/office/drawing/2014/main" id="{35707E8C-ADD0-4347-86F0-2AA75930BD16}"/>
              </a:ext>
            </a:extLst>
          </p:cNvPr>
          <p:cNvSpPr>
            <a:spLocks noGrp="1"/>
          </p:cNvSpPr>
          <p:nvPr>
            <p:ph type="title"/>
          </p:nvPr>
        </p:nvSpPr>
        <p:spPr/>
        <p:txBody>
          <a:bodyPr/>
          <a:lstStyle/>
          <a:p>
            <a:r>
              <a:rPr lang="en-GB" dirty="0"/>
              <a:t>Private vs. Social Discount Rate
</a:t>
            </a:r>
          </a:p>
        </p:txBody>
      </p:sp>
      <p:sp>
        <p:nvSpPr>
          <p:cNvPr id="6" name="Zástupný text 5">
            <a:extLst>
              <a:ext uri="{FF2B5EF4-FFF2-40B4-BE49-F238E27FC236}">
                <a16:creationId xmlns:a16="http://schemas.microsoft.com/office/drawing/2014/main" id="{C666DD4F-D571-CF40-8012-0E670F19245F}"/>
              </a:ext>
            </a:extLst>
          </p:cNvPr>
          <p:cNvSpPr>
            <a:spLocks noGrp="1"/>
          </p:cNvSpPr>
          <p:nvPr>
            <p:ph type="body" sz="quarter" idx="19"/>
          </p:nvPr>
        </p:nvSpPr>
        <p:spPr/>
        <p:txBody>
          <a:bodyPr/>
          <a:lstStyle/>
          <a:p>
            <a:endParaRPr lang="en-GB"/>
          </a:p>
        </p:txBody>
      </p:sp>
      <p:sp>
        <p:nvSpPr>
          <p:cNvPr id="8" name="Zástupný obsah 7">
            <a:extLst>
              <a:ext uri="{FF2B5EF4-FFF2-40B4-BE49-F238E27FC236}">
                <a16:creationId xmlns:a16="http://schemas.microsoft.com/office/drawing/2014/main" id="{F983DD21-8676-304C-B513-AAFC4967C09A}"/>
              </a:ext>
            </a:extLst>
          </p:cNvPr>
          <p:cNvSpPr>
            <a:spLocks noGrp="1"/>
          </p:cNvSpPr>
          <p:nvPr>
            <p:ph idx="28"/>
          </p:nvPr>
        </p:nvSpPr>
        <p:spPr/>
        <p:txBody>
          <a:bodyPr/>
          <a:lstStyle/>
          <a:p>
            <a:r>
              <a:rPr lang="en-GB" dirty="0"/>
              <a:t>There are also reasons for arbitrarily modifying the update discount rate in both directions, e.g.:
short-sighted preference for current consumption (=&gt; lower rate)
government – a guardian of the well-being of future generations (</a:t>
            </a:r>
            <a:r>
              <a:rPr lang="en-GB" dirty="0" err="1"/>
              <a:t>dtto</a:t>
            </a:r>
            <a:r>
              <a:rPr lang="en-GB" dirty="0"/>
              <a:t>)
the principle of equalizing the standard of living in conditions of increasing productivity work (=&gt; higher rate)</a:t>
            </a:r>
          </a:p>
        </p:txBody>
      </p:sp>
    </p:spTree>
    <p:extLst>
      <p:ext uri="{BB962C8B-B14F-4D97-AF65-F5344CB8AC3E}">
        <p14:creationId xmlns:p14="http://schemas.microsoft.com/office/powerpoint/2010/main" val="98214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E3F43E33-0427-8F4D-89C8-3B710046AF6E}"/>
              </a:ext>
            </a:extLst>
          </p:cNvPr>
          <p:cNvSpPr>
            <a:spLocks noGrp="1"/>
          </p:cNvSpPr>
          <p:nvPr>
            <p:ph type="sldNum" sz="quarter" idx="11"/>
          </p:nvPr>
        </p:nvSpPr>
        <p:spPr/>
        <p:txBody>
          <a:bodyPr/>
          <a:lstStyle/>
          <a:p>
            <a:pPr>
              <a:defRPr/>
            </a:pPr>
            <a:fld id="{B03DC002-8585-424B-BC4C-F2FEAC924EDB}" type="slidenum">
              <a:rPr lang="cs-CZ" altLang="cs-CZ" smtClean="0"/>
              <a:pPr>
                <a:defRPr/>
              </a:pPr>
              <a:t>22</a:t>
            </a:fld>
            <a:endParaRPr lang="cs-CZ" altLang="cs-CZ"/>
          </a:p>
        </p:txBody>
      </p:sp>
      <p:sp>
        <p:nvSpPr>
          <p:cNvPr id="5" name="Nadpis 4">
            <a:extLst>
              <a:ext uri="{FF2B5EF4-FFF2-40B4-BE49-F238E27FC236}">
                <a16:creationId xmlns:a16="http://schemas.microsoft.com/office/drawing/2014/main" id="{370E2734-D0CB-A740-8DF4-48DD30846956}"/>
              </a:ext>
            </a:extLst>
          </p:cNvPr>
          <p:cNvSpPr>
            <a:spLocks noGrp="1"/>
          </p:cNvSpPr>
          <p:nvPr>
            <p:ph type="title"/>
          </p:nvPr>
        </p:nvSpPr>
        <p:spPr/>
        <p:txBody>
          <a:bodyPr/>
          <a:lstStyle/>
          <a:p>
            <a:r>
              <a:rPr lang="en-GB" dirty="0"/>
              <a:t>Project selection
</a:t>
            </a:r>
          </a:p>
        </p:txBody>
      </p:sp>
      <p:sp>
        <p:nvSpPr>
          <p:cNvPr id="8" name="Zástupný obsah 7">
            <a:extLst>
              <a:ext uri="{FF2B5EF4-FFF2-40B4-BE49-F238E27FC236}">
                <a16:creationId xmlns:a16="http://schemas.microsoft.com/office/drawing/2014/main" id="{30C4FB96-B969-6049-8210-36079DFF6063}"/>
              </a:ext>
            </a:extLst>
          </p:cNvPr>
          <p:cNvSpPr>
            <a:spLocks noGrp="1"/>
          </p:cNvSpPr>
          <p:nvPr>
            <p:ph idx="1"/>
          </p:nvPr>
        </p:nvSpPr>
        <p:spPr/>
        <p:txBody>
          <a:bodyPr/>
          <a:lstStyle/>
          <a:p>
            <a:r>
              <a:rPr lang="en-GB" dirty="0"/>
              <a:t>4 combinations of rules related to (a) the nature of the projects (divisible x indivisible) and (b) the financing circumstances (fixed x flexible budget).
Divisible – fixed budget: maximizing the sum of net benefits. Utility is maximized if the total expenditure is distributed among the individual projects in such a way that the benefits resulting from the expenditure of the last money unit for each project are equal (mathematically written MU</a:t>
            </a:r>
            <a:r>
              <a:rPr lang="en-GB" baseline="-25000" dirty="0"/>
              <a:t>X</a:t>
            </a:r>
            <a:r>
              <a:rPr lang="en-GB" dirty="0"/>
              <a:t> = MU</a:t>
            </a:r>
            <a:r>
              <a:rPr lang="en-GB" baseline="-25000" dirty="0"/>
              <a:t>Y</a:t>
            </a:r>
            <a:r>
              <a:rPr lang="en-GB" dirty="0"/>
              <a:t>). 
</a:t>
            </a:r>
          </a:p>
        </p:txBody>
      </p:sp>
    </p:spTree>
    <p:extLst>
      <p:ext uri="{BB962C8B-B14F-4D97-AF65-F5344CB8AC3E}">
        <p14:creationId xmlns:p14="http://schemas.microsoft.com/office/powerpoint/2010/main" val="27416440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B231452-2B3D-EF48-B5AB-5A19AC5DA355}"/>
              </a:ext>
            </a:extLst>
          </p:cNvPr>
          <p:cNvSpPr>
            <a:spLocks noGrp="1"/>
          </p:cNvSpPr>
          <p:nvPr>
            <p:ph type="sldNum" sz="quarter" idx="11"/>
          </p:nvPr>
        </p:nvSpPr>
        <p:spPr/>
        <p:txBody>
          <a:bodyPr/>
          <a:lstStyle/>
          <a:p>
            <a:pPr>
              <a:defRPr/>
            </a:pPr>
            <a:fld id="{76E8F082-D826-AF44-9CA5-F397FF5A243E}" type="slidenum">
              <a:rPr lang="cs-CZ" altLang="cs-CZ" smtClean="0"/>
              <a:pPr>
                <a:defRPr/>
              </a:pPr>
              <a:t>23</a:t>
            </a:fld>
            <a:endParaRPr lang="cs-CZ" altLang="cs-CZ"/>
          </a:p>
        </p:txBody>
      </p:sp>
      <p:sp>
        <p:nvSpPr>
          <p:cNvPr id="3" name="Nadpis 2">
            <a:extLst>
              <a:ext uri="{FF2B5EF4-FFF2-40B4-BE49-F238E27FC236}">
                <a16:creationId xmlns:a16="http://schemas.microsoft.com/office/drawing/2014/main" id="{EC0E75CF-7AE9-C247-A2D3-F1FB61E7F0F2}"/>
              </a:ext>
            </a:extLst>
          </p:cNvPr>
          <p:cNvSpPr>
            <a:spLocks noGrp="1"/>
          </p:cNvSpPr>
          <p:nvPr>
            <p:ph type="title"/>
          </p:nvPr>
        </p:nvSpPr>
        <p:spPr/>
        <p:txBody>
          <a:bodyPr/>
          <a:lstStyle/>
          <a:p>
            <a:r>
              <a:rPr lang="en-GB" dirty="0"/>
              <a:t>Further reading</a:t>
            </a:r>
          </a:p>
        </p:txBody>
      </p:sp>
      <p:sp>
        <p:nvSpPr>
          <p:cNvPr id="4" name="Zástupný obsah 3">
            <a:extLst>
              <a:ext uri="{FF2B5EF4-FFF2-40B4-BE49-F238E27FC236}">
                <a16:creationId xmlns:a16="http://schemas.microsoft.com/office/drawing/2014/main" id="{CD3A208A-9DFF-8349-BF99-EFB33DDBBDAF}"/>
              </a:ext>
            </a:extLst>
          </p:cNvPr>
          <p:cNvSpPr>
            <a:spLocks noGrp="1"/>
          </p:cNvSpPr>
          <p:nvPr>
            <p:ph idx="1"/>
          </p:nvPr>
        </p:nvSpPr>
        <p:spPr/>
        <p:txBody>
          <a:bodyPr/>
          <a:lstStyle/>
          <a:p>
            <a:pPr>
              <a:lnSpc>
                <a:spcPct val="100000"/>
              </a:lnSpc>
              <a:spcBef>
                <a:spcPts val="1200"/>
              </a:spcBef>
            </a:pPr>
            <a:r>
              <a:rPr lang="cs-CZ" dirty="0" err="1"/>
              <a:t>Musgrave</a:t>
            </a:r>
            <a:r>
              <a:rPr lang="cs-CZ" dirty="0"/>
              <a:t>, R. A., &amp; </a:t>
            </a:r>
            <a:r>
              <a:rPr lang="cs-CZ" dirty="0" err="1"/>
              <a:t>Musgrave</a:t>
            </a:r>
            <a:r>
              <a:rPr lang="cs-CZ" dirty="0"/>
              <a:t>, P. B. (1984). Public Finance in </a:t>
            </a:r>
            <a:r>
              <a:rPr lang="cs-CZ" dirty="0" err="1"/>
              <a:t>Theory</a:t>
            </a:r>
            <a:r>
              <a:rPr lang="cs-CZ" dirty="0"/>
              <a:t> and </a:t>
            </a:r>
            <a:r>
              <a:rPr lang="cs-CZ" dirty="0" err="1"/>
              <a:t>Practice</a:t>
            </a:r>
            <a:r>
              <a:rPr lang="cs-CZ" dirty="0"/>
              <a:t>. 1984. </a:t>
            </a:r>
            <a:r>
              <a:rPr lang="cs-CZ" i="1" dirty="0"/>
              <a:t>Public finance in </a:t>
            </a:r>
            <a:r>
              <a:rPr lang="cs-CZ" i="1" dirty="0" err="1"/>
              <a:t>theory</a:t>
            </a:r>
            <a:r>
              <a:rPr lang="cs-CZ" i="1" dirty="0"/>
              <a:t> and </a:t>
            </a:r>
            <a:r>
              <a:rPr lang="cs-CZ" i="1" dirty="0" err="1"/>
              <a:t>practice</a:t>
            </a:r>
            <a:r>
              <a:rPr lang="cs-CZ" i="1" dirty="0"/>
              <a:t> (4th </a:t>
            </a:r>
            <a:r>
              <a:rPr lang="cs-CZ" i="1" dirty="0" err="1"/>
              <a:t>ed</a:t>
            </a:r>
            <a:r>
              <a:rPr lang="cs-CZ" i="1" dirty="0"/>
              <a:t>.). New York: </a:t>
            </a:r>
            <a:r>
              <a:rPr lang="cs-CZ" i="1" dirty="0" err="1"/>
              <a:t>McGraw-Hill</a:t>
            </a:r>
            <a:r>
              <a:rPr lang="cs-CZ" i="1" dirty="0"/>
              <a:t>. New York: </a:t>
            </a:r>
            <a:r>
              <a:rPr lang="cs-CZ" i="1" dirty="0" err="1"/>
              <a:t>McGraw-Hill</a:t>
            </a:r>
            <a:r>
              <a:rPr lang="cs-CZ" dirty="0"/>
              <a:t>. chap.9</a:t>
            </a:r>
          </a:p>
          <a:p>
            <a:pPr>
              <a:lnSpc>
                <a:spcPct val="100000"/>
              </a:lnSpc>
              <a:spcBef>
                <a:spcPts val="1200"/>
              </a:spcBef>
            </a:pPr>
            <a:r>
              <a:rPr lang="cs-CZ" dirty="0"/>
              <a:t>Robinson, R. (1993). </a:t>
            </a:r>
            <a:r>
              <a:rPr lang="cs-CZ" dirty="0" err="1"/>
              <a:t>Cost</a:t>
            </a:r>
            <a:r>
              <a:rPr lang="cs-CZ" dirty="0"/>
              <a:t>-benefit </a:t>
            </a:r>
            <a:r>
              <a:rPr lang="cs-CZ" dirty="0" err="1"/>
              <a:t>analysis</a:t>
            </a:r>
            <a:r>
              <a:rPr lang="cs-CZ" dirty="0"/>
              <a:t>. </a:t>
            </a:r>
            <a:r>
              <a:rPr lang="cs-CZ" i="1" dirty="0" err="1"/>
              <a:t>British</a:t>
            </a:r>
            <a:r>
              <a:rPr lang="cs-CZ" i="1" dirty="0"/>
              <a:t> </a:t>
            </a:r>
            <a:r>
              <a:rPr lang="cs-CZ" i="1" dirty="0" err="1"/>
              <a:t>Medical</a:t>
            </a:r>
            <a:r>
              <a:rPr lang="cs-CZ" i="1" dirty="0"/>
              <a:t> </a:t>
            </a:r>
            <a:r>
              <a:rPr lang="cs-CZ" i="1" dirty="0" err="1"/>
              <a:t>Journal</a:t>
            </a:r>
            <a:r>
              <a:rPr lang="cs-CZ" dirty="0"/>
              <a:t>, </a:t>
            </a:r>
            <a:r>
              <a:rPr lang="cs-CZ" i="1" dirty="0"/>
              <a:t>307</a:t>
            </a:r>
            <a:r>
              <a:rPr lang="cs-CZ" dirty="0"/>
              <a:t>(6909), 924-926.</a:t>
            </a:r>
          </a:p>
          <a:p>
            <a:pPr>
              <a:lnSpc>
                <a:spcPct val="100000"/>
              </a:lnSpc>
              <a:spcBef>
                <a:spcPts val="1200"/>
              </a:spcBef>
            </a:pPr>
            <a:r>
              <a:rPr lang="cs-CZ" dirty="0" err="1"/>
              <a:t>Carson</a:t>
            </a:r>
            <a:r>
              <a:rPr lang="cs-CZ" dirty="0"/>
              <a:t>, R. T., &amp; </a:t>
            </a:r>
            <a:r>
              <a:rPr lang="cs-CZ" dirty="0" err="1"/>
              <a:t>Hanemann</a:t>
            </a:r>
            <a:r>
              <a:rPr lang="cs-CZ" dirty="0"/>
              <a:t>, W. M. (2005). </a:t>
            </a:r>
            <a:r>
              <a:rPr lang="cs-CZ" dirty="0" err="1"/>
              <a:t>Contingent</a:t>
            </a:r>
            <a:r>
              <a:rPr lang="cs-CZ" dirty="0"/>
              <a:t> </a:t>
            </a:r>
            <a:r>
              <a:rPr lang="cs-CZ" dirty="0" err="1"/>
              <a:t>valuation</a:t>
            </a:r>
            <a:r>
              <a:rPr lang="cs-CZ" dirty="0"/>
              <a:t>. </a:t>
            </a:r>
            <a:r>
              <a:rPr lang="cs-CZ" i="1" dirty="0"/>
              <a:t>Handbook </a:t>
            </a:r>
            <a:r>
              <a:rPr lang="cs-CZ" i="1" dirty="0" err="1"/>
              <a:t>of</a:t>
            </a:r>
            <a:r>
              <a:rPr lang="cs-CZ" i="1" dirty="0"/>
              <a:t> </a:t>
            </a:r>
            <a:r>
              <a:rPr lang="cs-CZ" i="1" dirty="0" err="1"/>
              <a:t>environmental</a:t>
            </a:r>
            <a:r>
              <a:rPr lang="cs-CZ" i="1" dirty="0"/>
              <a:t> </a:t>
            </a:r>
            <a:r>
              <a:rPr lang="cs-CZ" i="1" dirty="0" err="1"/>
              <a:t>economics</a:t>
            </a:r>
            <a:r>
              <a:rPr lang="cs-CZ" dirty="0"/>
              <a:t>, </a:t>
            </a:r>
            <a:r>
              <a:rPr lang="cs-CZ" i="1" dirty="0"/>
              <a:t>2</a:t>
            </a:r>
            <a:r>
              <a:rPr lang="cs-CZ" dirty="0"/>
              <a:t>, 821-936.</a:t>
            </a:r>
          </a:p>
          <a:p>
            <a:pPr>
              <a:lnSpc>
                <a:spcPct val="100000"/>
              </a:lnSpc>
              <a:spcBef>
                <a:spcPts val="1200"/>
              </a:spcBef>
            </a:pPr>
            <a:r>
              <a:rPr lang="cs-CZ" dirty="0" err="1"/>
              <a:t>Broughel</a:t>
            </a:r>
            <a:r>
              <a:rPr lang="cs-CZ" dirty="0"/>
              <a:t>, J. (2020). </a:t>
            </a:r>
            <a:r>
              <a:rPr lang="cs-CZ" dirty="0" err="1"/>
              <a:t>The</a:t>
            </a:r>
            <a:r>
              <a:rPr lang="cs-CZ" dirty="0"/>
              <a:t> </a:t>
            </a:r>
            <a:r>
              <a:rPr lang="cs-CZ" dirty="0" err="1"/>
              <a:t>Social</a:t>
            </a:r>
            <a:r>
              <a:rPr lang="cs-CZ" dirty="0"/>
              <a:t> </a:t>
            </a:r>
            <a:r>
              <a:rPr lang="cs-CZ" dirty="0" err="1"/>
              <a:t>Discount</a:t>
            </a:r>
            <a:r>
              <a:rPr lang="cs-CZ" dirty="0"/>
              <a:t> </a:t>
            </a:r>
            <a:r>
              <a:rPr lang="cs-CZ" dirty="0" err="1"/>
              <a:t>Rate</a:t>
            </a:r>
            <a:r>
              <a:rPr lang="cs-CZ" dirty="0"/>
              <a:t>: A </a:t>
            </a:r>
            <a:r>
              <a:rPr lang="cs-CZ" dirty="0" err="1"/>
              <a:t>Primer</a:t>
            </a:r>
            <a:r>
              <a:rPr lang="cs-CZ" dirty="0"/>
              <a:t> </a:t>
            </a:r>
            <a:r>
              <a:rPr lang="cs-CZ" dirty="0" err="1"/>
              <a:t>for</a:t>
            </a:r>
            <a:r>
              <a:rPr lang="cs-CZ" dirty="0"/>
              <a:t> </a:t>
            </a:r>
            <a:r>
              <a:rPr lang="cs-CZ" dirty="0" err="1"/>
              <a:t>Policymakers</a:t>
            </a:r>
            <a:r>
              <a:rPr lang="cs-CZ" dirty="0"/>
              <a:t>. </a:t>
            </a:r>
            <a:r>
              <a:rPr lang="cs-CZ" i="1" dirty="0" err="1"/>
              <a:t>Mercatus</a:t>
            </a:r>
            <a:r>
              <a:rPr lang="cs-CZ" i="1" dirty="0"/>
              <a:t> </a:t>
            </a:r>
            <a:r>
              <a:rPr lang="cs-CZ" i="1" dirty="0" err="1"/>
              <a:t>Research</a:t>
            </a:r>
            <a:r>
              <a:rPr lang="cs-CZ" i="1" dirty="0"/>
              <a:t> </a:t>
            </a:r>
            <a:r>
              <a:rPr lang="cs-CZ" i="1" dirty="0" err="1"/>
              <a:t>Paper</a:t>
            </a:r>
            <a:r>
              <a:rPr lang="cs-CZ" dirty="0"/>
              <a:t>. </a:t>
            </a:r>
            <a:r>
              <a:rPr lang="cs-CZ" dirty="0">
                <a:hlinkClick r:id="rId2"/>
              </a:rPr>
              <a:t>https://papers.ssrn.com/sol3/papers.cfm?abstract_id=3639628</a:t>
            </a:r>
            <a:endParaRPr lang="cs-CZ" dirty="0"/>
          </a:p>
          <a:p>
            <a:pPr>
              <a:lnSpc>
                <a:spcPct val="100000"/>
              </a:lnSpc>
              <a:spcBef>
                <a:spcPts val="1200"/>
              </a:spcBef>
            </a:pPr>
            <a:endParaRPr lang="en-GB" dirty="0"/>
          </a:p>
        </p:txBody>
      </p:sp>
    </p:spTree>
    <p:extLst>
      <p:ext uri="{BB962C8B-B14F-4D97-AF65-F5344CB8AC3E}">
        <p14:creationId xmlns:p14="http://schemas.microsoft.com/office/powerpoint/2010/main" val="901772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85C9D776-FE15-F34D-90AB-4F6C4F5642A2}"/>
              </a:ext>
            </a:extLst>
          </p:cNvPr>
          <p:cNvSpPr>
            <a:spLocks noGrp="1"/>
          </p:cNvSpPr>
          <p:nvPr>
            <p:ph type="sldNum" sz="quarter" idx="11"/>
          </p:nvPr>
        </p:nvSpPr>
        <p:spPr/>
        <p:txBody>
          <a:bodyPr/>
          <a:lstStyle/>
          <a:p>
            <a:pPr>
              <a:defRPr/>
            </a:pPr>
            <a:fld id="{76E8F082-D826-AF44-9CA5-F397FF5A243E}" type="slidenum">
              <a:rPr lang="cs-CZ" altLang="cs-CZ" smtClean="0"/>
              <a:pPr>
                <a:defRPr/>
              </a:pPr>
              <a:t>24</a:t>
            </a:fld>
            <a:endParaRPr lang="cs-CZ" altLang="cs-CZ"/>
          </a:p>
        </p:txBody>
      </p:sp>
      <p:pic>
        <p:nvPicPr>
          <p:cNvPr id="5122" name="Picture 2" descr="outlook posílá data na COM port - Stránky 2 - RoboDoupě.cz">
            <a:extLst>
              <a:ext uri="{FF2B5EF4-FFF2-40B4-BE49-F238E27FC236}">
                <a16:creationId xmlns:a16="http://schemas.microsoft.com/office/drawing/2014/main" id="{437EAEAE-28A4-B046-9648-78DA2E5AA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4075"/>
            <a:ext cx="9144000" cy="514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55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82575E-960C-8B47-8659-406817B786AB}"/>
              </a:ext>
            </a:extLst>
          </p:cNvPr>
          <p:cNvSpPr>
            <a:spLocks noGrp="1"/>
          </p:cNvSpPr>
          <p:nvPr>
            <p:ph type="title"/>
          </p:nvPr>
        </p:nvSpPr>
        <p:spPr/>
        <p:txBody>
          <a:bodyPr/>
          <a:lstStyle/>
          <a:p>
            <a:r>
              <a:rPr lang="cs-CZ" dirty="0" err="1"/>
              <a:t>The</a:t>
            </a:r>
            <a:r>
              <a:rPr lang="cs-CZ" dirty="0"/>
              <a:t> </a:t>
            </a:r>
            <a:r>
              <a:rPr lang="cs-CZ" dirty="0" err="1"/>
              <a:t>essence</a:t>
            </a:r>
            <a:r>
              <a:rPr lang="cs-CZ" dirty="0"/>
              <a:t> </a:t>
            </a:r>
            <a:r>
              <a:rPr lang="cs-CZ" dirty="0" err="1"/>
              <a:t>of</a:t>
            </a:r>
            <a:r>
              <a:rPr lang="cs-CZ" dirty="0"/>
              <a:t> </a:t>
            </a:r>
            <a:r>
              <a:rPr lang="cs-CZ" dirty="0" err="1"/>
              <a:t>economic</a:t>
            </a:r>
            <a:r>
              <a:rPr lang="cs-CZ" dirty="0"/>
              <a:t> </a:t>
            </a:r>
            <a:r>
              <a:rPr lang="cs-CZ" dirty="0" err="1"/>
              <a:t>analysis</a:t>
            </a:r>
            <a:r>
              <a:rPr lang="cs-CZ" dirty="0"/>
              <a:t>/</a:t>
            </a:r>
            <a:r>
              <a:rPr lang="cs-CZ" dirty="0" err="1"/>
              <a:t>evaluation</a:t>
            </a:r>
            <a:r>
              <a:rPr lang="cs-CZ" dirty="0"/>
              <a:t>
</a:t>
            </a:r>
          </a:p>
        </p:txBody>
      </p:sp>
      <p:sp>
        <p:nvSpPr>
          <p:cNvPr id="3" name="Zástupný obsah 2">
            <a:extLst>
              <a:ext uri="{FF2B5EF4-FFF2-40B4-BE49-F238E27FC236}">
                <a16:creationId xmlns:a16="http://schemas.microsoft.com/office/drawing/2014/main" id="{1DF8ECC8-8C56-9C46-9717-7EA37D86C58B}"/>
              </a:ext>
            </a:extLst>
          </p:cNvPr>
          <p:cNvSpPr>
            <a:spLocks noGrp="1"/>
          </p:cNvSpPr>
          <p:nvPr>
            <p:ph idx="1"/>
          </p:nvPr>
        </p:nvSpPr>
        <p:spPr/>
        <p:txBody>
          <a:bodyPr/>
          <a:lstStyle/>
          <a:p>
            <a:pPr marL="0" indent="0">
              <a:buNone/>
            </a:pPr>
            <a:endParaRPr lang="en-GB" dirty="0"/>
          </a:p>
          <a:p>
            <a:pPr marL="0" indent="0">
              <a:buNone/>
            </a:pPr>
            <a:r>
              <a:rPr lang="cs-CZ" dirty="0"/>
              <a:t>= (</a:t>
            </a:r>
            <a:r>
              <a:rPr lang="cs-CZ" dirty="0" err="1"/>
              <a:t>some</a:t>
            </a:r>
            <a:r>
              <a:rPr lang="cs-CZ" dirty="0"/>
              <a:t>) </a:t>
            </a:r>
            <a:r>
              <a:rPr lang="cs-CZ" dirty="0" err="1"/>
              <a:t>relationship</a:t>
            </a:r>
            <a:r>
              <a:rPr lang="cs-CZ" dirty="0"/>
              <a:t> </a:t>
            </a:r>
            <a:r>
              <a:rPr lang="cs-CZ" dirty="0" err="1"/>
              <a:t>between</a:t>
            </a:r>
            <a:r>
              <a:rPr lang="cs-CZ" dirty="0"/>
              <a:t> </a:t>
            </a:r>
            <a:r>
              <a:rPr lang="cs-CZ" dirty="0" err="1"/>
              <a:t>inputs</a:t>
            </a:r>
            <a:r>
              <a:rPr lang="cs-CZ" dirty="0"/>
              <a:t> and </a:t>
            </a:r>
            <a:r>
              <a:rPr lang="cs-CZ" dirty="0" err="1"/>
              <a:t>outputs</a:t>
            </a:r>
            <a:endParaRPr lang="cs-CZ" dirty="0"/>
          </a:p>
          <a:p>
            <a:pPr marL="0" indent="0">
              <a:buNone/>
            </a:pPr>
            <a:r>
              <a:rPr lang="cs-CZ" dirty="0"/>
              <a:t>
</a:t>
            </a:r>
            <a:r>
              <a:rPr lang="cs-CZ" dirty="0" err="1"/>
              <a:t>It</a:t>
            </a:r>
            <a:r>
              <a:rPr lang="cs-CZ" dirty="0"/>
              <a:t> </a:t>
            </a:r>
            <a:r>
              <a:rPr lang="cs-CZ" dirty="0" err="1"/>
              <a:t>can</a:t>
            </a:r>
            <a:r>
              <a:rPr lang="cs-CZ" dirty="0"/>
              <a:t> </a:t>
            </a:r>
            <a:r>
              <a:rPr lang="cs-CZ" dirty="0" err="1"/>
              <a:t>take</a:t>
            </a:r>
            <a:r>
              <a:rPr lang="cs-CZ" dirty="0"/>
              <a:t> many </a:t>
            </a:r>
            <a:r>
              <a:rPr lang="cs-CZ" dirty="0" err="1"/>
              <a:t>forms</a:t>
            </a:r>
            <a:r>
              <a:rPr lang="cs-CZ" dirty="0"/>
              <a:t> (</a:t>
            </a:r>
            <a:r>
              <a:rPr lang="cs-CZ" dirty="0" err="1"/>
              <a:t>net</a:t>
            </a:r>
            <a:r>
              <a:rPr lang="cs-CZ" dirty="0"/>
              <a:t> utility, profitability...)
</a:t>
            </a:r>
          </a:p>
          <a:p>
            <a:pPr marL="0" indent="0">
              <a:buNone/>
            </a:pPr>
            <a:r>
              <a:rPr lang="cs-CZ" dirty="0"/>
              <a:t>
</a:t>
            </a:r>
            <a:endParaRPr lang="en-GB" dirty="0">
              <a:solidFill>
                <a:schemeClr val="tx2">
                  <a:lumMod val="20000"/>
                  <a:lumOff val="80000"/>
                </a:schemeClr>
              </a:solidFill>
            </a:endParaRPr>
          </a:p>
        </p:txBody>
      </p:sp>
      <p:sp>
        <p:nvSpPr>
          <p:cNvPr id="5" name="Zástupný symbol pro číslo snímku 4">
            <a:extLst>
              <a:ext uri="{FF2B5EF4-FFF2-40B4-BE49-F238E27FC236}">
                <a16:creationId xmlns:a16="http://schemas.microsoft.com/office/drawing/2014/main" id="{38FFBB15-658A-D946-BFFF-2F7C8E1D84CB}"/>
              </a:ext>
            </a:extLst>
          </p:cNvPr>
          <p:cNvSpPr>
            <a:spLocks noGrp="1"/>
          </p:cNvSpPr>
          <p:nvPr>
            <p:ph type="sldNum" sz="quarter" idx="11"/>
          </p:nvPr>
        </p:nvSpPr>
        <p:spPr/>
        <p:txBody>
          <a:bodyPr/>
          <a:lstStyle/>
          <a:p>
            <a:pPr>
              <a:defRPr/>
            </a:pPr>
            <a:fld id="{76E8F082-D826-AF44-9CA5-F397FF5A243E}" type="slidenum">
              <a:rPr lang="cs-CZ" altLang="cs-CZ" smtClean="0"/>
              <a:pPr>
                <a:defRPr/>
              </a:pPr>
              <a:t>3</a:t>
            </a:fld>
            <a:endParaRPr lang="cs-CZ" altLang="cs-CZ"/>
          </a:p>
        </p:txBody>
      </p:sp>
    </p:spTree>
    <p:extLst>
      <p:ext uri="{BB962C8B-B14F-4D97-AF65-F5344CB8AC3E}">
        <p14:creationId xmlns:p14="http://schemas.microsoft.com/office/powerpoint/2010/main" val="202159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dirty="0" err="1"/>
              <a:t>History</a:t>
            </a:r>
            <a:endParaRPr lang="cs-CZ" dirty="0"/>
          </a:p>
        </p:txBody>
      </p:sp>
      <p:sp>
        <p:nvSpPr>
          <p:cNvPr id="17411" name="Rectangle 3"/>
          <p:cNvSpPr>
            <a:spLocks noGrp="1" noChangeArrowheads="1"/>
          </p:cNvSpPr>
          <p:nvPr>
            <p:ph type="body" idx="1"/>
          </p:nvPr>
        </p:nvSpPr>
        <p:spPr/>
        <p:txBody>
          <a:bodyPr/>
          <a:lstStyle/>
          <a:p>
            <a:pPr eaLnBrk="1" hangingPunct="1">
              <a:lnSpc>
                <a:spcPct val="80000"/>
              </a:lnSpc>
              <a:buFont typeface="Wingdings" pitchFamily="2" charset="2"/>
              <a:buNone/>
            </a:pPr>
            <a:r>
              <a:rPr lang="cs-CZ" sz="2400" dirty="0"/>
              <a:t>USA</a:t>
            </a:r>
            <a:r>
              <a:rPr lang="cs-CZ" sz="1900" dirty="0"/>
              <a:t> </a:t>
            </a:r>
          </a:p>
          <a:p>
            <a:pPr lvl="1">
              <a:spcBef>
                <a:spcPts val="600"/>
              </a:spcBef>
            </a:pPr>
            <a:r>
              <a:rPr lang="cs-CZ" sz="1700" dirty="0"/>
              <a:t>1902 - River and </a:t>
            </a:r>
            <a:r>
              <a:rPr lang="cs-CZ" sz="1700" dirty="0" err="1"/>
              <a:t>Harbor</a:t>
            </a:r>
            <a:r>
              <a:rPr lang="cs-CZ" sz="1700" dirty="0"/>
              <a:t> </a:t>
            </a:r>
            <a:r>
              <a:rPr lang="cs-CZ" sz="1700" dirty="0" err="1"/>
              <a:t>Act</a:t>
            </a:r>
            <a:r>
              <a:rPr lang="cs-CZ" sz="1700" dirty="0"/>
              <a:t>
</a:t>
            </a:r>
            <a:r>
              <a:rPr lang="cs-CZ" sz="1700" dirty="0" err="1"/>
              <a:t>Methods</a:t>
            </a:r>
            <a:r>
              <a:rPr lang="cs-CZ" sz="1700" dirty="0"/>
              <a:t> </a:t>
            </a:r>
            <a:r>
              <a:rPr lang="cs-CZ" sz="1700" dirty="0" err="1"/>
              <a:t>of</a:t>
            </a:r>
            <a:r>
              <a:rPr lang="cs-CZ" sz="1700" dirty="0"/>
              <a:t> </a:t>
            </a:r>
            <a:r>
              <a:rPr lang="cs-CZ" sz="1700" dirty="0" err="1"/>
              <a:t>analysis</a:t>
            </a:r>
            <a:r>
              <a:rPr lang="cs-CZ" sz="1700" dirty="0"/>
              <a:t> </a:t>
            </a:r>
            <a:r>
              <a:rPr lang="cs-CZ" sz="1700" dirty="0" err="1"/>
              <a:t>of</a:t>
            </a:r>
            <a:r>
              <a:rPr lang="cs-CZ" sz="1700" dirty="0"/>
              <a:t> public </a:t>
            </a:r>
            <a:r>
              <a:rPr lang="cs-CZ" sz="1700" dirty="0" err="1"/>
              <a:t>projects</a:t>
            </a:r>
            <a:r>
              <a:rPr lang="cs-CZ" sz="1700" dirty="0"/>
              <a:t> </a:t>
            </a:r>
            <a:r>
              <a:rPr lang="cs-CZ" sz="1700" dirty="0" err="1"/>
              <a:t>were</a:t>
            </a:r>
            <a:r>
              <a:rPr lang="cs-CZ" sz="1700" dirty="0"/>
              <a:t> </a:t>
            </a:r>
            <a:r>
              <a:rPr lang="cs-CZ" sz="1700" dirty="0" err="1"/>
              <a:t>generalized</a:t>
            </a:r>
            <a:r>
              <a:rPr lang="cs-CZ" sz="1700" dirty="0"/>
              <a:t> in </a:t>
            </a:r>
            <a:r>
              <a:rPr lang="cs-CZ" sz="1700" dirty="0" err="1"/>
              <a:t>the</a:t>
            </a:r>
            <a:r>
              <a:rPr lang="cs-CZ" sz="1700" dirty="0"/>
              <a:t> period </a:t>
            </a:r>
            <a:r>
              <a:rPr lang="cs-CZ" sz="1700" dirty="0" err="1"/>
              <a:t>of</a:t>
            </a:r>
            <a:r>
              <a:rPr lang="cs-CZ" sz="1700" dirty="0"/>
              <a:t> </a:t>
            </a:r>
            <a:r>
              <a:rPr lang="cs-CZ" sz="1700" dirty="0" err="1"/>
              <a:t>the</a:t>
            </a:r>
            <a:r>
              <a:rPr lang="cs-CZ" sz="1700" dirty="0"/>
              <a:t> "New </a:t>
            </a:r>
            <a:r>
              <a:rPr lang="cs-CZ" sz="1700" dirty="0" err="1"/>
              <a:t>Deal</a:t>
            </a:r>
            <a:r>
              <a:rPr lang="cs-CZ" sz="1700" dirty="0"/>
              <a:t>"
1950 </a:t>
            </a:r>
            <a:r>
              <a:rPr lang="cs-CZ" sz="1700" dirty="0" err="1"/>
              <a:t>the</a:t>
            </a:r>
            <a:r>
              <a:rPr lang="cs-CZ" sz="1700" dirty="0"/>
              <a:t> </a:t>
            </a:r>
            <a:r>
              <a:rPr lang="cs-CZ" sz="1700" dirty="0" err="1"/>
              <a:t>principles</a:t>
            </a:r>
            <a:r>
              <a:rPr lang="cs-CZ" sz="1700" dirty="0"/>
              <a:t> and </a:t>
            </a:r>
            <a:r>
              <a:rPr lang="cs-CZ" sz="1700" dirty="0" err="1"/>
              <a:t>rules</a:t>
            </a:r>
            <a:r>
              <a:rPr lang="cs-CZ" sz="1700" dirty="0"/>
              <a:t> </a:t>
            </a:r>
            <a:r>
              <a:rPr lang="cs-CZ" sz="1700" dirty="0" err="1"/>
              <a:t>associated</a:t>
            </a:r>
            <a:r>
              <a:rPr lang="cs-CZ" sz="1700" dirty="0"/>
              <a:t> </a:t>
            </a:r>
            <a:r>
              <a:rPr lang="cs-CZ" sz="1700" dirty="0" err="1"/>
              <a:t>with</a:t>
            </a:r>
            <a:r>
              <a:rPr lang="cs-CZ" sz="1700" dirty="0"/>
              <a:t> </a:t>
            </a:r>
            <a:r>
              <a:rPr lang="cs-CZ" sz="1700" dirty="0" err="1"/>
              <a:t>the</a:t>
            </a:r>
            <a:r>
              <a:rPr lang="cs-CZ" sz="1700" dirty="0"/>
              <a:t> </a:t>
            </a:r>
            <a:r>
              <a:rPr lang="cs-CZ" sz="1700" dirty="0" err="1"/>
              <a:t>evaluation</a:t>
            </a:r>
            <a:r>
              <a:rPr lang="cs-CZ" sz="1700" dirty="0"/>
              <a:t> </a:t>
            </a:r>
            <a:r>
              <a:rPr lang="cs-CZ" sz="1700" dirty="0" err="1"/>
              <a:t>of</a:t>
            </a:r>
            <a:r>
              <a:rPr lang="cs-CZ" sz="1700" dirty="0"/>
              <a:t> </a:t>
            </a:r>
            <a:r>
              <a:rPr lang="cs-CZ" sz="1700" dirty="0" err="1"/>
              <a:t>projects</a:t>
            </a:r>
            <a:r>
              <a:rPr lang="cs-CZ" sz="1700" dirty="0"/>
              <a:t> </a:t>
            </a:r>
            <a:r>
              <a:rPr lang="cs-CZ" sz="1700" dirty="0" err="1"/>
              <a:t>of</a:t>
            </a:r>
            <a:r>
              <a:rPr lang="cs-CZ" sz="1700" dirty="0"/>
              <a:t> </a:t>
            </a:r>
            <a:r>
              <a:rPr lang="cs-CZ" sz="1700" dirty="0" err="1"/>
              <a:t>various</a:t>
            </a:r>
            <a:r>
              <a:rPr lang="cs-CZ" sz="1700" dirty="0"/>
              <a:t> </a:t>
            </a:r>
            <a:r>
              <a:rPr lang="cs-CZ" sz="1700" dirty="0" err="1"/>
              <a:t>water</a:t>
            </a:r>
            <a:r>
              <a:rPr lang="cs-CZ" sz="1700" dirty="0"/>
              <a:t> </a:t>
            </a:r>
            <a:r>
              <a:rPr lang="cs-CZ" sz="1700" dirty="0" err="1"/>
              <a:t>reservoirs</a:t>
            </a:r>
            <a:r>
              <a:rPr lang="cs-CZ" sz="1700" dirty="0"/>
              <a:t> </a:t>
            </a:r>
            <a:r>
              <a:rPr lang="cs-CZ" sz="1700" dirty="0" err="1"/>
              <a:t>were</a:t>
            </a:r>
            <a:r>
              <a:rPr lang="cs-CZ" sz="1700" dirty="0"/>
              <a:t> </a:t>
            </a:r>
            <a:r>
              <a:rPr lang="cs-CZ" sz="1700" dirty="0" err="1"/>
              <a:t>established</a:t>
            </a:r>
            <a:r>
              <a:rPr lang="cs-CZ" sz="1700" dirty="0"/>
              <a:t>   
</a:t>
            </a:r>
            <a:r>
              <a:rPr lang="cs-CZ" sz="1700" dirty="0" err="1"/>
              <a:t>Of</a:t>
            </a:r>
            <a:r>
              <a:rPr lang="cs-CZ" sz="1700" dirty="0"/>
              <a:t> </a:t>
            </a:r>
            <a:r>
              <a:rPr lang="cs-CZ" sz="1700" dirty="0" err="1"/>
              <a:t>greater</a:t>
            </a:r>
            <a:r>
              <a:rPr lang="cs-CZ" sz="1700" dirty="0"/>
              <a:t> </a:t>
            </a:r>
            <a:r>
              <a:rPr lang="cs-CZ" sz="1700" dirty="0" err="1"/>
              <a:t>scope</a:t>
            </a:r>
            <a:r>
              <a:rPr lang="cs-CZ" sz="1700" dirty="0"/>
              <a:t> </a:t>
            </a:r>
            <a:r>
              <a:rPr lang="cs-CZ" sz="1700" dirty="0" err="1"/>
              <a:t>after</a:t>
            </a:r>
            <a:r>
              <a:rPr lang="cs-CZ" sz="1700" dirty="0"/>
              <a:t> </a:t>
            </a:r>
            <a:r>
              <a:rPr lang="cs-CZ" sz="1700" dirty="0" err="1"/>
              <a:t>the</a:t>
            </a:r>
            <a:r>
              <a:rPr lang="cs-CZ" sz="1700" dirty="0"/>
              <a:t> Second </a:t>
            </a:r>
            <a:r>
              <a:rPr lang="cs-CZ" sz="1700" dirty="0" err="1"/>
              <a:t>World</a:t>
            </a:r>
            <a:r>
              <a:rPr lang="cs-CZ" sz="1700" dirty="0"/>
              <a:t> </a:t>
            </a:r>
            <a:r>
              <a:rPr lang="cs-CZ" sz="1700" dirty="0" err="1"/>
              <a:t>War</a:t>
            </a:r>
            <a:r>
              <a:rPr lang="cs-CZ" sz="1700" dirty="0"/>
              <a:t>, </a:t>
            </a:r>
            <a:r>
              <a:rPr lang="cs-CZ" sz="1700" dirty="0" err="1"/>
              <a:t>when</a:t>
            </a:r>
            <a:r>
              <a:rPr lang="cs-CZ" sz="1700" dirty="0"/>
              <a:t> </a:t>
            </a:r>
            <a:r>
              <a:rPr lang="cs-CZ" sz="1700" dirty="0" err="1"/>
              <a:t>the</a:t>
            </a:r>
            <a:r>
              <a:rPr lang="cs-CZ" sz="1700" dirty="0"/>
              <a:t> </a:t>
            </a:r>
            <a:r>
              <a:rPr lang="cs-CZ" sz="1700" dirty="0" err="1"/>
              <a:t>general</a:t>
            </a:r>
            <a:r>
              <a:rPr lang="cs-CZ" sz="1700" dirty="0"/>
              <a:t> </a:t>
            </a:r>
            <a:r>
              <a:rPr lang="cs-CZ" sz="1700" dirty="0" err="1"/>
              <a:t>principles</a:t>
            </a:r>
            <a:r>
              <a:rPr lang="cs-CZ" sz="1700" dirty="0"/>
              <a:t> </a:t>
            </a:r>
            <a:r>
              <a:rPr lang="cs-CZ" sz="1700" dirty="0" err="1"/>
              <a:t>associated</a:t>
            </a:r>
            <a:r>
              <a:rPr lang="cs-CZ" sz="1700" dirty="0"/>
              <a:t> </a:t>
            </a:r>
            <a:r>
              <a:rPr lang="cs-CZ" sz="1700" dirty="0" err="1"/>
              <a:t>with</a:t>
            </a:r>
            <a:r>
              <a:rPr lang="cs-CZ" sz="1700" dirty="0"/>
              <a:t> </a:t>
            </a:r>
            <a:r>
              <a:rPr lang="cs-CZ" sz="1700" dirty="0" err="1"/>
              <a:t>the</a:t>
            </a:r>
            <a:r>
              <a:rPr lang="cs-CZ" sz="1700" dirty="0"/>
              <a:t> </a:t>
            </a:r>
            <a:r>
              <a:rPr lang="cs-CZ" sz="1700" dirty="0" err="1"/>
              <a:t>evaluation</a:t>
            </a:r>
            <a:r>
              <a:rPr lang="cs-CZ" sz="1700" dirty="0"/>
              <a:t> </a:t>
            </a:r>
            <a:r>
              <a:rPr lang="cs-CZ" sz="1700" dirty="0" err="1"/>
              <a:t>of</a:t>
            </a:r>
            <a:r>
              <a:rPr lang="cs-CZ" sz="1700" dirty="0"/>
              <a:t> </a:t>
            </a:r>
            <a:r>
              <a:rPr lang="cs-CZ" sz="1700" dirty="0" err="1"/>
              <a:t>water</a:t>
            </a:r>
            <a:r>
              <a:rPr lang="cs-CZ" sz="1700" dirty="0"/>
              <a:t> </a:t>
            </a:r>
            <a:r>
              <a:rPr lang="cs-CZ" sz="1700" dirty="0" err="1"/>
              <a:t>reservoir</a:t>
            </a:r>
            <a:r>
              <a:rPr lang="cs-CZ" sz="1700" dirty="0"/>
              <a:t> </a:t>
            </a:r>
            <a:r>
              <a:rPr lang="cs-CZ" sz="1700" dirty="0" err="1"/>
              <a:t>projects</a:t>
            </a:r>
            <a:r>
              <a:rPr lang="cs-CZ" sz="1700" dirty="0"/>
              <a:t> </a:t>
            </a:r>
            <a:r>
              <a:rPr lang="cs-CZ" sz="1700" dirty="0" err="1"/>
              <a:t>were</a:t>
            </a:r>
            <a:r>
              <a:rPr lang="cs-CZ" sz="1700" dirty="0"/>
              <a:t> </a:t>
            </a:r>
            <a:r>
              <a:rPr lang="cs-CZ" sz="1700" dirty="0" err="1"/>
              <a:t>enshrined</a:t>
            </a:r>
            <a:r>
              <a:rPr lang="cs-CZ" sz="1700" dirty="0"/>
              <a:t> in </a:t>
            </a:r>
            <a:r>
              <a:rPr lang="cs-CZ" sz="1700" dirty="0" err="1"/>
              <a:t>the</a:t>
            </a:r>
            <a:r>
              <a:rPr lang="cs-CZ" sz="1700" dirty="0"/>
              <a:t> "Green </a:t>
            </a:r>
            <a:r>
              <a:rPr lang="cs-CZ" sz="1700" dirty="0" err="1"/>
              <a:t>Paper</a:t>
            </a:r>
            <a:r>
              <a:rPr lang="cs-CZ" sz="1700" dirty="0"/>
              <a:t>" </a:t>
            </a:r>
            <a:r>
              <a:rPr lang="cs-CZ" sz="1700" dirty="0" err="1"/>
              <a:t>published</a:t>
            </a:r>
            <a:r>
              <a:rPr lang="cs-CZ" sz="1700" dirty="0"/>
              <a:t> in 1950.  
</a:t>
            </a:r>
            <a:r>
              <a:rPr lang="cs-CZ" sz="1700" dirty="0" err="1"/>
              <a:t>During</a:t>
            </a:r>
            <a:r>
              <a:rPr lang="cs-CZ" sz="1700" dirty="0"/>
              <a:t> </a:t>
            </a:r>
            <a:r>
              <a:rPr lang="cs-CZ" sz="1700" dirty="0" err="1"/>
              <a:t>the</a:t>
            </a:r>
            <a:r>
              <a:rPr lang="cs-CZ" sz="1700" dirty="0"/>
              <a:t> 50s to 80s </a:t>
            </a:r>
            <a:r>
              <a:rPr lang="cs-CZ" sz="1700" dirty="0" err="1"/>
              <a:t>of</a:t>
            </a:r>
            <a:r>
              <a:rPr lang="cs-CZ" sz="1700" dirty="0"/>
              <a:t> </a:t>
            </a:r>
            <a:r>
              <a:rPr lang="cs-CZ" sz="1700" dirty="0" err="1"/>
              <a:t>the</a:t>
            </a:r>
            <a:r>
              <a:rPr lang="cs-CZ" sz="1700" dirty="0"/>
              <a:t> 20th </a:t>
            </a:r>
            <a:r>
              <a:rPr lang="cs-CZ" sz="1700" dirty="0" err="1"/>
              <a:t>century</a:t>
            </a:r>
            <a:r>
              <a:rPr lang="cs-CZ" sz="1700" dirty="0"/>
              <a:t>, </a:t>
            </a:r>
            <a:r>
              <a:rPr lang="cs-CZ" sz="1700" dirty="0" err="1"/>
              <a:t>numerous</a:t>
            </a:r>
            <a:r>
              <a:rPr lang="cs-CZ" sz="1700" dirty="0"/>
              <a:t> </a:t>
            </a:r>
            <a:r>
              <a:rPr lang="cs-CZ" sz="1700" dirty="0" err="1"/>
              <a:t>works</a:t>
            </a:r>
            <a:r>
              <a:rPr lang="cs-CZ" sz="1700" dirty="0"/>
              <a:t> </a:t>
            </a:r>
            <a:r>
              <a:rPr lang="cs-CZ" sz="1700" dirty="0" err="1"/>
              <a:t>began</a:t>
            </a:r>
            <a:r>
              <a:rPr lang="cs-CZ" sz="1700" dirty="0"/>
              <a:t> to </a:t>
            </a:r>
            <a:r>
              <a:rPr lang="cs-CZ" sz="1700" dirty="0" err="1"/>
              <a:t>appear</a:t>
            </a:r>
            <a:r>
              <a:rPr lang="cs-CZ" sz="1700" dirty="0"/>
              <a:t> in </a:t>
            </a:r>
            <a:r>
              <a:rPr lang="cs-CZ" sz="1700" dirty="0" err="1"/>
              <a:t>this</a:t>
            </a:r>
            <a:r>
              <a:rPr lang="cs-CZ" sz="1700" dirty="0"/>
              <a:t> area, </a:t>
            </a:r>
            <a:r>
              <a:rPr lang="cs-CZ" sz="1700" dirty="0" err="1"/>
              <a:t>the</a:t>
            </a:r>
            <a:r>
              <a:rPr lang="cs-CZ" sz="1700" dirty="0"/>
              <a:t> most </a:t>
            </a:r>
            <a:r>
              <a:rPr lang="cs-CZ" sz="1700" dirty="0" err="1"/>
              <a:t>important</a:t>
            </a:r>
            <a:r>
              <a:rPr lang="cs-CZ" sz="1700" dirty="0"/>
              <a:t> </a:t>
            </a:r>
            <a:r>
              <a:rPr lang="cs-CZ" sz="1700" dirty="0" err="1"/>
              <a:t>authors</a:t>
            </a:r>
            <a:r>
              <a:rPr lang="cs-CZ" sz="1700" dirty="0"/>
              <a:t> </a:t>
            </a:r>
            <a:r>
              <a:rPr lang="cs-CZ" sz="1700" dirty="0" err="1"/>
              <a:t>of</a:t>
            </a:r>
            <a:r>
              <a:rPr lang="cs-CZ" sz="1700" dirty="0"/>
              <a:t> </a:t>
            </a:r>
            <a:r>
              <a:rPr lang="cs-CZ" sz="1700" dirty="0" err="1"/>
              <a:t>which</a:t>
            </a:r>
            <a:r>
              <a:rPr lang="cs-CZ" sz="1700" dirty="0"/>
              <a:t> </a:t>
            </a:r>
            <a:r>
              <a:rPr lang="cs-CZ" sz="1700" dirty="0" err="1"/>
              <a:t>were</a:t>
            </a:r>
            <a:r>
              <a:rPr lang="cs-CZ" sz="1700" dirty="0"/>
              <a:t> </a:t>
            </a:r>
            <a:r>
              <a:rPr lang="cs-CZ" sz="1700" dirty="0" err="1"/>
              <a:t>mainly</a:t>
            </a:r>
            <a:r>
              <a:rPr lang="cs-CZ" sz="1700" dirty="0"/>
              <a:t> R. </a:t>
            </a:r>
            <a:r>
              <a:rPr lang="cs-CZ" sz="1700" dirty="0" err="1"/>
              <a:t>Dorfman</a:t>
            </a:r>
            <a:r>
              <a:rPr lang="cs-CZ" sz="1700" dirty="0"/>
              <a:t>, O. </a:t>
            </a:r>
            <a:r>
              <a:rPr lang="cs-CZ" sz="1700" dirty="0" err="1"/>
              <a:t>Eckstein</a:t>
            </a:r>
            <a:r>
              <a:rPr lang="cs-CZ" sz="1700" dirty="0"/>
              <a:t>, J. </a:t>
            </a:r>
            <a:r>
              <a:rPr lang="cs-CZ" sz="1700" dirty="0" err="1"/>
              <a:t>Margolis</a:t>
            </a:r>
            <a:r>
              <a:rPr lang="cs-CZ" sz="1700" dirty="0"/>
              <a:t>, J. </a:t>
            </a:r>
            <a:r>
              <a:rPr lang="cs-CZ" sz="1700" dirty="0" err="1"/>
              <a:t>Krutilla</a:t>
            </a:r>
            <a:r>
              <a:rPr lang="cs-CZ" sz="1700" dirty="0"/>
              <a:t> and B. </a:t>
            </a:r>
            <a:r>
              <a:rPr lang="cs-CZ" sz="1700" dirty="0" err="1"/>
              <a:t>Weisbrod</a:t>
            </a:r>
            <a:r>
              <a:rPr lang="cs-CZ" sz="1700" dirty="0"/>
              <a:t>. 
1961 </a:t>
            </a:r>
            <a:r>
              <a:rPr lang="cs-CZ" sz="1700" dirty="0" err="1"/>
              <a:t>The</a:t>
            </a:r>
            <a:r>
              <a:rPr lang="cs-CZ" sz="1700" dirty="0"/>
              <a:t> </a:t>
            </a:r>
            <a:r>
              <a:rPr lang="cs-CZ" sz="1700" dirty="0" err="1"/>
              <a:t>Planning-Programming-Budgeting</a:t>
            </a:r>
            <a:r>
              <a:rPr lang="cs-CZ" sz="1700" dirty="0"/>
              <a:t> </a:t>
            </a:r>
            <a:r>
              <a:rPr lang="cs-CZ" sz="1700" dirty="0" err="1"/>
              <a:t>System</a:t>
            </a:r>
            <a:r>
              <a:rPr lang="cs-CZ" sz="1700" dirty="0"/>
              <a:t> (PPBS) </a:t>
            </a:r>
            <a:r>
              <a:rPr lang="cs-CZ" sz="1700" dirty="0" err="1"/>
              <a:t>was</a:t>
            </a:r>
            <a:r>
              <a:rPr lang="cs-CZ" sz="1700" dirty="0"/>
              <a:t> </a:t>
            </a:r>
            <a:r>
              <a:rPr lang="cs-CZ" sz="1700" dirty="0" err="1"/>
              <a:t>created</a:t>
            </a:r>
            <a:r>
              <a:rPr lang="cs-CZ" sz="1700" dirty="0"/>
              <a:t> as a </a:t>
            </a:r>
            <a:r>
              <a:rPr lang="cs-CZ" sz="1700" dirty="0" err="1"/>
              <a:t>cost</a:t>
            </a:r>
            <a:r>
              <a:rPr lang="cs-CZ" sz="1700" dirty="0"/>
              <a:t>-benefit </a:t>
            </a:r>
            <a:r>
              <a:rPr lang="cs-CZ" sz="1700" dirty="0" err="1"/>
              <a:t>evaluation</a:t>
            </a:r>
            <a:r>
              <a:rPr lang="cs-CZ" sz="1700" dirty="0"/>
              <a:t> </a:t>
            </a:r>
            <a:r>
              <a:rPr lang="cs-CZ" sz="1700" dirty="0" err="1"/>
              <a:t>procedure</a:t>
            </a:r>
            <a:r>
              <a:rPr lang="cs-CZ" sz="1700" dirty="0"/>
              <a:t>. PPBS </a:t>
            </a:r>
            <a:r>
              <a:rPr lang="cs-CZ" sz="1700" dirty="0" err="1"/>
              <a:t>was</a:t>
            </a:r>
            <a:r>
              <a:rPr lang="cs-CZ" sz="1700" dirty="0"/>
              <a:t> </a:t>
            </a:r>
            <a:r>
              <a:rPr lang="cs-CZ" sz="1700" dirty="0" err="1"/>
              <a:t>followed</a:t>
            </a:r>
            <a:r>
              <a:rPr lang="cs-CZ" sz="1700" dirty="0"/>
              <a:t> by </a:t>
            </a:r>
            <a:r>
              <a:rPr lang="cs-CZ" sz="1700" dirty="0" err="1"/>
              <a:t>the</a:t>
            </a:r>
            <a:r>
              <a:rPr lang="cs-CZ" sz="1700" dirty="0"/>
              <a:t> </a:t>
            </a:r>
            <a:r>
              <a:rPr lang="cs-CZ" sz="1700" dirty="0" err="1"/>
              <a:t>Zero-Based</a:t>
            </a:r>
            <a:r>
              <a:rPr lang="cs-CZ" sz="1700" dirty="0"/>
              <a:t> </a:t>
            </a:r>
            <a:r>
              <a:rPr lang="cs-CZ" sz="1700" dirty="0" err="1"/>
              <a:t>Budeting</a:t>
            </a:r>
            <a:r>
              <a:rPr lang="cs-CZ" sz="1700" dirty="0"/>
              <a:t> </a:t>
            </a:r>
            <a:r>
              <a:rPr lang="cs-CZ" sz="1700" dirty="0" err="1"/>
              <a:t>method</a:t>
            </a:r>
            <a:r>
              <a:rPr lang="cs-CZ" sz="1700" dirty="0"/>
              <a:t> in </a:t>
            </a:r>
            <a:r>
              <a:rPr lang="cs-CZ" sz="1700" dirty="0" err="1"/>
              <a:t>the</a:t>
            </a:r>
            <a:r>
              <a:rPr lang="cs-CZ" sz="1700" dirty="0"/>
              <a:t> 70s </a:t>
            </a:r>
            <a:r>
              <a:rPr lang="cs-CZ" sz="1700" dirty="0" err="1"/>
              <a:t>of</a:t>
            </a:r>
            <a:r>
              <a:rPr lang="cs-CZ" sz="1700" dirty="0"/>
              <a:t> </a:t>
            </a:r>
            <a:r>
              <a:rPr lang="cs-CZ" sz="1700" dirty="0" err="1"/>
              <a:t>the</a:t>
            </a:r>
            <a:r>
              <a:rPr lang="cs-CZ" sz="1700" dirty="0"/>
              <a:t> 20th </a:t>
            </a:r>
            <a:r>
              <a:rPr lang="cs-CZ" sz="1700" dirty="0" err="1"/>
              <a:t>century</a:t>
            </a:r>
            <a:r>
              <a:rPr lang="cs-CZ" sz="1700" dirty="0"/>
              <a:t>
</a:t>
            </a:r>
          </a:p>
        </p:txBody>
      </p:sp>
      <p:sp>
        <p:nvSpPr>
          <p:cNvPr id="2" name="Zástupný symbol pro číslo snímku 1">
            <a:extLst>
              <a:ext uri="{FF2B5EF4-FFF2-40B4-BE49-F238E27FC236}">
                <a16:creationId xmlns:a16="http://schemas.microsoft.com/office/drawing/2014/main" id="{B9419286-B047-3E4E-8CF8-3E25845968EE}"/>
              </a:ext>
            </a:extLst>
          </p:cNvPr>
          <p:cNvSpPr>
            <a:spLocks noGrp="1"/>
          </p:cNvSpPr>
          <p:nvPr>
            <p:ph type="sldNum" sz="quarter" idx="11"/>
          </p:nvPr>
        </p:nvSpPr>
        <p:spPr/>
        <p:txBody>
          <a:bodyPr/>
          <a:lstStyle/>
          <a:p>
            <a:pPr>
              <a:defRPr/>
            </a:pPr>
            <a:fld id="{76E8F082-D826-AF44-9CA5-F397FF5A243E}" type="slidenum">
              <a:rPr lang="cs-CZ" altLang="cs-CZ" smtClean="0"/>
              <a:pPr>
                <a:defRPr/>
              </a:pPr>
              <a:t>4</a:t>
            </a:fld>
            <a:endParaRPr lang="cs-CZ" alt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dirty="0" err="1"/>
              <a:t>History</a:t>
            </a:r>
            <a:endParaRPr lang="cs-CZ" dirty="0"/>
          </a:p>
        </p:txBody>
      </p:sp>
      <p:sp>
        <p:nvSpPr>
          <p:cNvPr id="18435" name="Rectangle 3"/>
          <p:cNvSpPr>
            <a:spLocks noGrp="1" noChangeArrowheads="1"/>
          </p:cNvSpPr>
          <p:nvPr>
            <p:ph type="body" idx="1"/>
          </p:nvPr>
        </p:nvSpPr>
        <p:spPr/>
        <p:txBody>
          <a:bodyPr/>
          <a:lstStyle/>
          <a:p>
            <a:pPr eaLnBrk="1" hangingPunct="1">
              <a:lnSpc>
                <a:spcPct val="90000"/>
              </a:lnSpc>
              <a:spcBef>
                <a:spcPts val="600"/>
              </a:spcBef>
              <a:buFont typeface="Wingdings" pitchFamily="2" charset="2"/>
              <a:buNone/>
            </a:pPr>
            <a:r>
              <a:rPr lang="cs-CZ" sz="2400" dirty="0" err="1"/>
              <a:t>Evrope</a:t>
            </a:r>
            <a:endParaRPr lang="cs-CZ" sz="2400" dirty="0"/>
          </a:p>
          <a:p>
            <a:pPr eaLnBrk="1" hangingPunct="1">
              <a:lnSpc>
                <a:spcPct val="90000"/>
              </a:lnSpc>
              <a:spcBef>
                <a:spcPts val="600"/>
              </a:spcBef>
              <a:buFont typeface="Wingdings" pitchFamily="2" charset="2"/>
              <a:buNone/>
            </a:pPr>
            <a:endParaRPr lang="cs-CZ" sz="2100" dirty="0"/>
          </a:p>
          <a:p>
            <a:pPr marL="54000" indent="0">
              <a:lnSpc>
                <a:spcPct val="90000"/>
              </a:lnSpc>
              <a:spcBef>
                <a:spcPts val="600"/>
              </a:spcBef>
              <a:buNone/>
            </a:pPr>
            <a:r>
              <a:rPr lang="cs-CZ" dirty="0"/>
              <a:t>Great </a:t>
            </a:r>
            <a:r>
              <a:rPr lang="cs-CZ" dirty="0" err="1"/>
              <a:t>Britain</a:t>
            </a:r>
            <a:endParaRPr lang="cs-CZ" dirty="0"/>
          </a:p>
          <a:p>
            <a:pPr>
              <a:lnSpc>
                <a:spcPct val="90000"/>
              </a:lnSpc>
              <a:spcBef>
                <a:spcPts val="600"/>
              </a:spcBef>
            </a:pPr>
            <a:r>
              <a:rPr lang="cs-CZ" dirty="0" err="1"/>
              <a:t>focus</a:t>
            </a:r>
            <a:r>
              <a:rPr lang="cs-CZ" dirty="0"/>
              <a:t> </a:t>
            </a:r>
            <a:r>
              <a:rPr lang="cs-CZ" dirty="0" err="1"/>
              <a:t>mainly</a:t>
            </a:r>
            <a:r>
              <a:rPr lang="cs-CZ" dirty="0"/>
              <a:t> on transport, </a:t>
            </a:r>
            <a:r>
              <a:rPr lang="cs-CZ" dirty="0" err="1"/>
              <a:t>urban</a:t>
            </a:r>
            <a:r>
              <a:rPr lang="cs-CZ" dirty="0"/>
              <a:t> and elektricity</a:t>
            </a:r>
          </a:p>
          <a:p>
            <a:pPr>
              <a:lnSpc>
                <a:spcPct val="90000"/>
              </a:lnSpc>
              <a:spcBef>
                <a:spcPts val="600"/>
              </a:spcBef>
            </a:pPr>
            <a:endParaRPr lang="cs-CZ" dirty="0"/>
          </a:p>
          <a:p>
            <a:pPr>
              <a:lnSpc>
                <a:spcPct val="90000"/>
              </a:lnSpc>
              <a:spcBef>
                <a:spcPts val="600"/>
              </a:spcBef>
            </a:pPr>
            <a:r>
              <a:rPr lang="cs-CZ" dirty="0"/>
              <a:t>France
</a:t>
            </a:r>
            <a:r>
              <a:rPr lang="cs-CZ" dirty="0" err="1"/>
              <a:t>focus</a:t>
            </a:r>
            <a:r>
              <a:rPr lang="cs-CZ" dirty="0"/>
              <a:t> on </a:t>
            </a:r>
            <a:r>
              <a:rPr lang="cs-CZ" dirty="0" err="1"/>
              <a:t>large</a:t>
            </a:r>
            <a:r>
              <a:rPr lang="cs-CZ" dirty="0"/>
              <a:t> </a:t>
            </a:r>
            <a:r>
              <a:rPr lang="cs-CZ" dirty="0" err="1"/>
              <a:t>energy</a:t>
            </a:r>
            <a:r>
              <a:rPr lang="cs-CZ" dirty="0"/>
              <a:t> </a:t>
            </a:r>
            <a:r>
              <a:rPr lang="cs-CZ" dirty="0" err="1"/>
              <a:t>companies</a:t>
            </a:r>
            <a:r>
              <a:rPr lang="cs-CZ" dirty="0"/>
              <a:t> and transport. 
In </a:t>
            </a:r>
            <a:r>
              <a:rPr lang="cs-CZ" dirty="0" err="1"/>
              <a:t>the</a:t>
            </a:r>
            <a:r>
              <a:rPr lang="cs-CZ" dirty="0"/>
              <a:t> 70s </a:t>
            </a:r>
            <a:r>
              <a:rPr lang="cs-CZ" dirty="0" err="1"/>
              <a:t>of</a:t>
            </a:r>
            <a:r>
              <a:rPr lang="cs-CZ" dirty="0"/>
              <a:t> </a:t>
            </a:r>
            <a:r>
              <a:rPr lang="cs-CZ" dirty="0" err="1"/>
              <a:t>the</a:t>
            </a:r>
            <a:r>
              <a:rPr lang="cs-CZ" dirty="0"/>
              <a:t> 20th </a:t>
            </a:r>
            <a:r>
              <a:rPr lang="cs-CZ" dirty="0" err="1"/>
              <a:t>century</a:t>
            </a:r>
            <a:r>
              <a:rPr lang="cs-CZ" dirty="0"/>
              <a:t>, </a:t>
            </a:r>
            <a:r>
              <a:rPr lang="cs-CZ" dirty="0" err="1"/>
              <a:t>the</a:t>
            </a:r>
            <a:r>
              <a:rPr lang="cs-CZ" dirty="0"/>
              <a:t> </a:t>
            </a:r>
            <a:r>
              <a:rPr lang="cs-CZ" dirty="0" err="1"/>
              <a:t>issue</a:t>
            </a:r>
            <a:r>
              <a:rPr lang="cs-CZ" dirty="0"/>
              <a:t> </a:t>
            </a:r>
            <a:r>
              <a:rPr lang="cs-CZ" dirty="0" err="1"/>
              <a:t>of</a:t>
            </a:r>
            <a:r>
              <a:rPr lang="cs-CZ" dirty="0"/>
              <a:t> </a:t>
            </a:r>
            <a:r>
              <a:rPr lang="cs-CZ" dirty="0" err="1"/>
              <a:t>externalities</a:t>
            </a:r>
            <a:r>
              <a:rPr lang="cs-CZ" dirty="0"/>
              <a:t> </a:t>
            </a:r>
            <a:r>
              <a:rPr lang="cs-CZ" dirty="0" err="1"/>
              <a:t>due</a:t>
            </a:r>
            <a:r>
              <a:rPr lang="cs-CZ" dirty="0"/>
              <a:t> to </a:t>
            </a:r>
            <a:r>
              <a:rPr lang="cs-CZ" dirty="0" err="1"/>
              <a:t>increasing</a:t>
            </a:r>
            <a:r>
              <a:rPr lang="cs-CZ" dirty="0"/>
              <a:t> </a:t>
            </a:r>
            <a:r>
              <a:rPr lang="cs-CZ" dirty="0" err="1"/>
              <a:t>problems</a:t>
            </a:r>
            <a:r>
              <a:rPr lang="cs-CZ" dirty="0"/>
              <a:t> </a:t>
            </a:r>
            <a:r>
              <a:rPr lang="cs-CZ" dirty="0" err="1"/>
              <a:t>from</a:t>
            </a:r>
            <a:r>
              <a:rPr lang="cs-CZ" dirty="0"/>
              <a:t> </a:t>
            </a:r>
            <a:r>
              <a:rPr lang="cs-CZ" dirty="0" err="1"/>
              <a:t>the</a:t>
            </a:r>
            <a:r>
              <a:rPr lang="cs-CZ" dirty="0"/>
              <a:t> </a:t>
            </a:r>
            <a:r>
              <a:rPr lang="cs-CZ" dirty="0" err="1"/>
              <a:t>environment</a:t>
            </a:r>
            <a:r>
              <a:rPr lang="cs-CZ" dirty="0"/>
              <a:t> and </a:t>
            </a:r>
            <a:r>
              <a:rPr lang="cs-CZ" dirty="0" err="1"/>
              <a:t>its</a:t>
            </a:r>
            <a:r>
              <a:rPr lang="cs-CZ" dirty="0"/>
              <a:t> </a:t>
            </a:r>
            <a:r>
              <a:rPr lang="cs-CZ" dirty="0" err="1"/>
              <a:t>pollution</a:t>
            </a:r>
            <a:r>
              <a:rPr lang="cs-CZ" dirty="0"/>
              <a:t>. </a:t>
            </a:r>
            <a:endParaRPr lang="cs-CZ" sz="2000" dirty="0"/>
          </a:p>
        </p:txBody>
      </p:sp>
      <p:sp>
        <p:nvSpPr>
          <p:cNvPr id="2" name="Zástupný symbol pro číslo snímku 1">
            <a:extLst>
              <a:ext uri="{FF2B5EF4-FFF2-40B4-BE49-F238E27FC236}">
                <a16:creationId xmlns:a16="http://schemas.microsoft.com/office/drawing/2014/main" id="{F88B8146-C071-6C40-95D8-9CC25A7A7BA7}"/>
              </a:ext>
            </a:extLst>
          </p:cNvPr>
          <p:cNvSpPr>
            <a:spLocks noGrp="1"/>
          </p:cNvSpPr>
          <p:nvPr>
            <p:ph type="sldNum" sz="quarter" idx="11"/>
          </p:nvPr>
        </p:nvSpPr>
        <p:spPr/>
        <p:txBody>
          <a:bodyPr/>
          <a:lstStyle/>
          <a:p>
            <a:pPr>
              <a:defRPr/>
            </a:pPr>
            <a:fld id="{76E8F082-D826-AF44-9CA5-F397FF5A243E}" type="slidenum">
              <a:rPr lang="cs-CZ" altLang="cs-CZ" smtClean="0"/>
              <a:pPr>
                <a:defRPr/>
              </a:pPr>
              <a:t>5</a:t>
            </a:fld>
            <a:endParaRPr lang="cs-CZ" altLang="cs-CZ"/>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9692864-B593-1C49-8DC8-B24BBEA06450}"/>
              </a:ext>
            </a:extLst>
          </p:cNvPr>
          <p:cNvSpPr>
            <a:spLocks noGrp="1"/>
          </p:cNvSpPr>
          <p:nvPr>
            <p:ph type="sldNum" sz="quarter" idx="11"/>
          </p:nvPr>
        </p:nvSpPr>
        <p:spPr>
          <a:xfrm>
            <a:off x="310500" y="6228000"/>
            <a:ext cx="189000" cy="252000"/>
          </a:xfrm>
        </p:spPr>
        <p:txBody>
          <a:bodyPr wrap="none" anchor="ctr">
            <a:normAutofit/>
          </a:bodyPr>
          <a:lstStyle/>
          <a:p>
            <a:pPr>
              <a:spcAft>
                <a:spcPts val="600"/>
              </a:spcAft>
              <a:defRPr/>
            </a:pPr>
            <a:fld id="{76E8F082-D826-AF44-9CA5-F397FF5A243E}" type="slidenum">
              <a:rPr lang="cs-CZ" altLang="cs-CZ" smtClean="0"/>
              <a:pPr>
                <a:spcAft>
                  <a:spcPts val="600"/>
                </a:spcAft>
                <a:defRPr/>
              </a:pPr>
              <a:t>6</a:t>
            </a:fld>
            <a:endParaRPr lang="cs-CZ" altLang="cs-CZ"/>
          </a:p>
        </p:txBody>
      </p:sp>
      <p:sp>
        <p:nvSpPr>
          <p:cNvPr id="73" name="Text Placeholder 4">
            <a:extLst>
              <a:ext uri="{FF2B5EF4-FFF2-40B4-BE49-F238E27FC236}">
                <a16:creationId xmlns:a16="http://schemas.microsoft.com/office/drawing/2014/main" id="{FC702197-4E24-412D-B51B-0D593FE1DCC9}"/>
              </a:ext>
            </a:extLst>
          </p:cNvPr>
          <p:cNvSpPr>
            <a:spLocks noGrp="1"/>
          </p:cNvSpPr>
          <p:nvPr>
            <p:ph type="body" sz="quarter" idx="13"/>
          </p:nvPr>
        </p:nvSpPr>
        <p:spPr>
          <a:xfrm>
            <a:off x="540544" y="1296001"/>
            <a:ext cx="8064104" cy="271576"/>
          </a:xfrm>
        </p:spPr>
        <p:txBody>
          <a:bodyPr/>
          <a:lstStyle/>
          <a:p>
            <a:r>
              <a:rPr lang="en-US" i="1" dirty="0"/>
              <a:t>(Do you remember? Filip covered it last time.)</a:t>
            </a:r>
          </a:p>
        </p:txBody>
      </p:sp>
      <p:sp>
        <p:nvSpPr>
          <p:cNvPr id="17410" name="Rectangle 2"/>
          <p:cNvSpPr>
            <a:spLocks noGrp="1" noChangeArrowheads="1"/>
          </p:cNvSpPr>
          <p:nvPr>
            <p:ph type="title"/>
          </p:nvPr>
        </p:nvSpPr>
        <p:spPr>
          <a:xfrm>
            <a:off x="540000" y="720000"/>
            <a:ext cx="8064900" cy="451576"/>
          </a:xfrm>
        </p:spPr>
        <p:txBody>
          <a:bodyPr anchor="t">
            <a:normAutofit/>
          </a:bodyPr>
          <a:lstStyle/>
          <a:p>
            <a:r>
              <a:rPr lang="cs-CZ" altLang="cs-CZ" dirty="0" err="1"/>
              <a:t>Inputs</a:t>
            </a:r>
            <a:r>
              <a:rPr lang="cs-CZ" altLang="cs-CZ" dirty="0"/>
              <a:t>, </a:t>
            </a:r>
            <a:r>
              <a:rPr lang="cs-CZ" altLang="cs-CZ" dirty="0" err="1"/>
              <a:t>outputs</a:t>
            </a:r>
            <a:r>
              <a:rPr lang="cs-CZ" altLang="cs-CZ" dirty="0"/>
              <a:t>, </a:t>
            </a:r>
            <a:r>
              <a:rPr lang="cs-CZ" altLang="cs-CZ" dirty="0" err="1"/>
              <a:t>results</a:t>
            </a:r>
            <a:r>
              <a:rPr lang="cs-CZ" altLang="cs-CZ" dirty="0"/>
              <a:t> and </a:t>
            </a:r>
            <a:r>
              <a:rPr lang="cs-CZ" altLang="cs-CZ" dirty="0" err="1"/>
              <a:t>effects</a:t>
            </a:r>
            <a:endParaRPr lang="cs-CZ" altLang="cs-CZ" dirty="0"/>
          </a:p>
        </p:txBody>
      </p:sp>
      <p:graphicFrame>
        <p:nvGraphicFramePr>
          <p:cNvPr id="17413" name="Rectangle 3">
            <a:extLst>
              <a:ext uri="{FF2B5EF4-FFF2-40B4-BE49-F238E27FC236}">
                <a16:creationId xmlns:a16="http://schemas.microsoft.com/office/drawing/2014/main" id="{0482820B-F4D3-4521-9DDC-1F8FAF2C82E1}"/>
              </a:ext>
            </a:extLst>
          </p:cNvPr>
          <p:cNvGraphicFramePr>
            <a:graphicFrameLocks noGrp="1"/>
          </p:cNvGraphicFramePr>
          <p:nvPr>
            <p:ph idx="1"/>
            <p:extLst>
              <p:ext uri="{D42A27DB-BD31-4B8C-83A1-F6EECF244321}">
                <p14:modId xmlns:p14="http://schemas.microsoft.com/office/powerpoint/2010/main" val="4200510083"/>
              </p:ext>
            </p:extLst>
          </p:nvPr>
        </p:nvGraphicFramePr>
        <p:xfrm>
          <a:off x="540000" y="1692002"/>
          <a:ext cx="80649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83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B3E08C58-AC3D-D74B-9E33-8B06926DAB04}"/>
              </a:ext>
            </a:extLst>
          </p:cNvPr>
          <p:cNvSpPr>
            <a:spLocks noGrp="1" noChangeArrowheads="1"/>
          </p:cNvSpPr>
          <p:nvPr>
            <p:ph type="title"/>
          </p:nvPr>
        </p:nvSpPr>
        <p:spPr/>
        <p:txBody>
          <a:bodyPr/>
          <a:lstStyle/>
          <a:p>
            <a:r>
              <a:rPr lang="cs-CZ" altLang="cs-CZ" dirty="0" err="1"/>
              <a:t>Types</a:t>
            </a:r>
            <a:r>
              <a:rPr lang="cs-CZ" altLang="cs-CZ" dirty="0"/>
              <a:t> </a:t>
            </a:r>
            <a:r>
              <a:rPr lang="cs-CZ" altLang="cs-CZ" dirty="0" err="1"/>
              <a:t>of</a:t>
            </a:r>
            <a:r>
              <a:rPr lang="cs-CZ" altLang="cs-CZ" dirty="0"/>
              <a:t> </a:t>
            </a:r>
            <a:r>
              <a:rPr lang="cs-CZ" altLang="cs-CZ" dirty="0" err="1"/>
              <a:t>inputs</a:t>
            </a:r>
            <a:r>
              <a:rPr lang="cs-CZ" altLang="cs-CZ" dirty="0"/>
              <a:t>/</a:t>
            </a:r>
            <a:r>
              <a:rPr lang="cs-CZ" altLang="cs-CZ" dirty="0" err="1"/>
              <a:t>costs</a:t>
            </a:r>
            <a:r>
              <a:rPr lang="cs-CZ" altLang="cs-CZ" dirty="0"/>
              <a:t> and </a:t>
            </a:r>
            <a:r>
              <a:rPr lang="cs-CZ" altLang="cs-CZ" dirty="0" err="1"/>
              <a:t>outputs</a:t>
            </a:r>
            <a:r>
              <a:rPr lang="cs-CZ" altLang="cs-CZ" dirty="0"/>
              <a:t>/</a:t>
            </a:r>
            <a:r>
              <a:rPr lang="cs-CZ" altLang="cs-CZ" dirty="0" err="1"/>
              <a:t>benefits</a:t>
            </a:r>
            <a:r>
              <a:rPr lang="cs-CZ" altLang="cs-CZ" dirty="0"/>
              <a:t>
</a:t>
            </a:r>
            <a:endParaRPr lang="cs-CZ" altLang="cs-CZ" i="1" dirty="0"/>
          </a:p>
        </p:txBody>
      </p:sp>
      <p:sp>
        <p:nvSpPr>
          <p:cNvPr id="34818" name="Rectangle 3">
            <a:extLst>
              <a:ext uri="{FF2B5EF4-FFF2-40B4-BE49-F238E27FC236}">
                <a16:creationId xmlns:a16="http://schemas.microsoft.com/office/drawing/2014/main" id="{CBF557C7-7965-4743-99F7-A043EFB9F3F5}"/>
              </a:ext>
            </a:extLst>
          </p:cNvPr>
          <p:cNvSpPr>
            <a:spLocks noGrp="1" noChangeArrowheads="1"/>
          </p:cNvSpPr>
          <p:nvPr>
            <p:ph sz="half" idx="1"/>
          </p:nvPr>
        </p:nvSpPr>
        <p:spPr>
          <a:xfrm>
            <a:off x="230198" y="1412776"/>
            <a:ext cx="4341802" cy="4872608"/>
          </a:xfrm>
        </p:spPr>
        <p:txBody>
          <a:bodyPr/>
          <a:lstStyle/>
          <a:p>
            <a:pPr algn="ctr" eaLnBrk="1" hangingPunct="1"/>
            <a:r>
              <a:rPr lang="cs-CZ" altLang="cs-CZ" dirty="0" err="1">
                <a:solidFill>
                  <a:schemeClr val="tx2">
                    <a:lumMod val="20000"/>
                    <a:lumOff val="80000"/>
                  </a:schemeClr>
                </a:solidFill>
              </a:rPr>
              <a:t>real</a:t>
            </a:r>
            <a:endParaRPr lang="cs-CZ" altLang="cs-CZ" dirty="0">
              <a:solidFill>
                <a:schemeClr val="tx2">
                  <a:lumMod val="20000"/>
                  <a:lumOff val="80000"/>
                </a:schemeClr>
              </a:solidFill>
            </a:endParaRPr>
          </a:p>
          <a:p>
            <a:pPr eaLnBrk="1" hangingPunct="1"/>
            <a:endParaRPr lang="cs-CZ" altLang="cs-CZ" dirty="0">
              <a:solidFill>
                <a:schemeClr val="tx2">
                  <a:lumMod val="20000"/>
                  <a:lumOff val="80000"/>
                </a:schemeClr>
              </a:solidFill>
            </a:endParaRPr>
          </a:p>
          <a:p>
            <a:pPr eaLnBrk="1" hangingPunct="1"/>
            <a:endParaRPr lang="cs-CZ" altLang="cs-CZ" sz="1800" dirty="0">
              <a:solidFill>
                <a:schemeClr val="tx2">
                  <a:lumMod val="20000"/>
                  <a:lumOff val="80000"/>
                </a:schemeClr>
              </a:solidFill>
              <a:latin typeface="+mj-lt"/>
            </a:endParaRPr>
          </a:p>
          <a:p>
            <a:pPr marL="400050" lvl="1">
              <a:lnSpc>
                <a:spcPct val="100000"/>
              </a:lnSpc>
            </a:pPr>
            <a:r>
              <a:rPr lang="cs-CZ" altLang="cs-CZ" sz="1800" dirty="0" err="1">
                <a:latin typeface="Arial" charset="0"/>
              </a:rPr>
              <a:t>They</a:t>
            </a:r>
            <a:r>
              <a:rPr lang="cs-CZ" altLang="cs-CZ" sz="1800" dirty="0">
                <a:latin typeface="Arial" charset="0"/>
              </a:rPr>
              <a:t> </a:t>
            </a:r>
            <a:r>
              <a:rPr lang="cs-CZ" altLang="cs-CZ" sz="1800" dirty="0" err="1">
                <a:latin typeface="Arial" charset="0"/>
              </a:rPr>
              <a:t>reflect</a:t>
            </a:r>
            <a:r>
              <a:rPr lang="cs-CZ" altLang="cs-CZ" sz="1800" dirty="0">
                <a:latin typeface="Arial" charset="0"/>
              </a:rPr>
              <a:t> </a:t>
            </a:r>
            <a:r>
              <a:rPr lang="cs-CZ" altLang="cs-CZ" sz="1800" dirty="0" err="1">
                <a:latin typeface="Arial" charset="0"/>
              </a:rPr>
              <a:t>an</a:t>
            </a:r>
            <a:r>
              <a:rPr lang="cs-CZ" altLang="cs-CZ" sz="1800" dirty="0">
                <a:latin typeface="Arial" charset="0"/>
              </a:rPr>
              <a:t> </a:t>
            </a:r>
            <a:r>
              <a:rPr lang="cs-CZ" altLang="cs-CZ" sz="1800" dirty="0" err="1">
                <a:latin typeface="Arial" charset="0"/>
              </a:rPr>
              <a:t>increase</a:t>
            </a:r>
            <a:r>
              <a:rPr lang="cs-CZ" altLang="cs-CZ" sz="1800" dirty="0">
                <a:latin typeface="Arial" charset="0"/>
              </a:rPr>
              <a:t> in </a:t>
            </a:r>
            <a:r>
              <a:rPr lang="cs-CZ" altLang="cs-CZ" sz="1800" dirty="0" err="1">
                <a:latin typeface="Arial" charset="0"/>
              </a:rPr>
              <a:t>the</a:t>
            </a:r>
            <a:r>
              <a:rPr lang="cs-CZ" altLang="cs-CZ" sz="1800" dirty="0">
                <a:latin typeface="Arial" charset="0"/>
              </a:rPr>
              <a:t> </a:t>
            </a:r>
            <a:r>
              <a:rPr lang="cs-CZ" altLang="cs-CZ" sz="1800" dirty="0" err="1">
                <a:latin typeface="Arial" charset="0"/>
              </a:rPr>
              <a:t>well-being</a:t>
            </a:r>
            <a:r>
              <a:rPr lang="cs-CZ" altLang="cs-CZ" sz="1800" dirty="0">
                <a:latin typeface="Arial" charset="0"/>
              </a:rPr>
              <a:t> </a:t>
            </a:r>
            <a:r>
              <a:rPr lang="cs-CZ" altLang="cs-CZ" sz="1800" dirty="0" err="1">
                <a:latin typeface="Arial" charset="0"/>
              </a:rPr>
              <a:t>of</a:t>
            </a:r>
            <a:r>
              <a:rPr lang="cs-CZ" altLang="cs-CZ" sz="1800" dirty="0">
                <a:latin typeface="Arial" charset="0"/>
              </a:rPr>
              <a:t> society, </a:t>
            </a:r>
            <a:r>
              <a:rPr lang="cs-CZ" altLang="cs-CZ" sz="1800" dirty="0" err="1">
                <a:latin typeface="Arial" charset="0"/>
              </a:rPr>
              <a:t>which</a:t>
            </a:r>
            <a:r>
              <a:rPr lang="cs-CZ" altLang="cs-CZ" sz="1800" dirty="0">
                <a:latin typeface="Arial" charset="0"/>
              </a:rPr>
              <a:t> </a:t>
            </a:r>
            <a:r>
              <a:rPr lang="cs-CZ" altLang="cs-CZ" sz="1800" dirty="0" err="1">
                <a:latin typeface="Arial" charset="0"/>
              </a:rPr>
              <a:t>is</a:t>
            </a:r>
            <a:r>
              <a:rPr lang="cs-CZ" altLang="cs-CZ" sz="1800" dirty="0">
                <a:latin typeface="Arial" charset="0"/>
              </a:rPr>
              <a:t> </a:t>
            </a:r>
            <a:r>
              <a:rPr lang="cs-CZ" altLang="cs-CZ" sz="1800" dirty="0" err="1">
                <a:latin typeface="Arial" charset="0"/>
              </a:rPr>
              <a:t>compared</a:t>
            </a:r>
            <a:r>
              <a:rPr lang="cs-CZ" altLang="cs-CZ" sz="1800" dirty="0">
                <a:latin typeface="Arial" charset="0"/>
              </a:rPr>
              <a:t> to </a:t>
            </a:r>
            <a:r>
              <a:rPr lang="cs-CZ" altLang="cs-CZ" sz="1800" dirty="0" err="1">
                <a:latin typeface="Arial" charset="0"/>
              </a:rPr>
              <a:t>the</a:t>
            </a:r>
            <a:r>
              <a:rPr lang="cs-CZ" altLang="cs-CZ" sz="1800" dirty="0">
                <a:latin typeface="Arial" charset="0"/>
              </a:rPr>
              <a:t> </a:t>
            </a:r>
            <a:r>
              <a:rPr lang="cs-CZ" altLang="cs-CZ" sz="1800" dirty="0" err="1">
                <a:latin typeface="Arial" charset="0"/>
              </a:rPr>
              <a:t>real</a:t>
            </a:r>
            <a:r>
              <a:rPr lang="cs-CZ" altLang="cs-CZ" sz="1800" dirty="0">
                <a:latin typeface="Arial" charset="0"/>
              </a:rPr>
              <a:t> </a:t>
            </a:r>
            <a:r>
              <a:rPr lang="cs-CZ" altLang="cs-CZ" sz="1800" dirty="0" err="1">
                <a:latin typeface="Arial" charset="0"/>
              </a:rPr>
              <a:t>cost</a:t>
            </a:r>
            <a:r>
              <a:rPr lang="cs-CZ" altLang="cs-CZ" sz="1800" dirty="0">
                <a:latin typeface="Arial" charset="0"/>
              </a:rPr>
              <a:t> </a:t>
            </a:r>
            <a:r>
              <a:rPr lang="cs-CZ" altLang="cs-CZ" sz="1800" dirty="0" err="1">
                <a:latin typeface="Arial" charset="0"/>
              </a:rPr>
              <a:t>of</a:t>
            </a:r>
            <a:r>
              <a:rPr lang="cs-CZ" altLang="cs-CZ" sz="1800" dirty="0">
                <a:latin typeface="Arial" charset="0"/>
              </a:rPr>
              <a:t> </a:t>
            </a:r>
            <a:r>
              <a:rPr lang="cs-CZ" altLang="cs-CZ" sz="1800" dirty="0" err="1">
                <a:latin typeface="Arial" charset="0"/>
              </a:rPr>
              <a:t>transferring</a:t>
            </a:r>
            <a:r>
              <a:rPr lang="cs-CZ" altLang="cs-CZ" sz="1800" dirty="0">
                <a:latin typeface="Arial" charset="0"/>
              </a:rPr>
              <a:t> a </a:t>
            </a:r>
            <a:r>
              <a:rPr lang="cs-CZ" altLang="cs-CZ" sz="1800" dirty="0" err="1">
                <a:latin typeface="Arial" charset="0"/>
              </a:rPr>
              <a:t>resource</a:t>
            </a:r>
            <a:r>
              <a:rPr lang="cs-CZ" altLang="cs-CZ" sz="1800" dirty="0">
                <a:latin typeface="Arial" charset="0"/>
              </a:rPr>
              <a:t> </a:t>
            </a:r>
            <a:r>
              <a:rPr lang="cs-CZ" altLang="cs-CZ" sz="1800" dirty="0" err="1">
                <a:latin typeface="Arial" charset="0"/>
              </a:rPr>
              <a:t>from</a:t>
            </a:r>
            <a:r>
              <a:rPr lang="cs-CZ" altLang="cs-CZ" sz="1800" dirty="0">
                <a:latin typeface="Arial" charset="0"/>
              </a:rPr>
              <a:t> </a:t>
            </a:r>
            <a:r>
              <a:rPr lang="cs-CZ" altLang="cs-CZ" sz="1800" dirty="0" err="1">
                <a:latin typeface="Arial" charset="0"/>
              </a:rPr>
              <a:t>another</a:t>
            </a:r>
            <a:r>
              <a:rPr lang="cs-CZ" altLang="cs-CZ" sz="1800" dirty="0">
                <a:latin typeface="Arial" charset="0"/>
              </a:rPr>
              <a:t> use
</a:t>
            </a:r>
            <a:endParaRPr lang="cs-CZ" altLang="cs-CZ" sz="1800" dirty="0">
              <a:latin typeface="+mj-lt"/>
            </a:endParaRPr>
          </a:p>
          <a:p>
            <a:pPr marL="742950" lvl="2" indent="-342900">
              <a:buFont typeface="Arial" panose="020B0604020202020204" pitchFamily="34" charset="0"/>
              <a:buChar char="•"/>
            </a:pPr>
            <a:r>
              <a:rPr lang="cs-CZ" altLang="cs-CZ" sz="1800" dirty="0">
                <a:latin typeface="+mj-lt"/>
              </a:rPr>
              <a:t>direct </a:t>
            </a:r>
            <a:r>
              <a:rPr lang="cs-CZ" altLang="cs-CZ" sz="1800" dirty="0" err="1">
                <a:latin typeface="+mj-lt"/>
              </a:rPr>
              <a:t>x</a:t>
            </a:r>
            <a:r>
              <a:rPr lang="cs-CZ" altLang="cs-CZ" sz="1800" dirty="0">
                <a:latin typeface="+mj-lt"/>
              </a:rPr>
              <a:t> </a:t>
            </a:r>
            <a:r>
              <a:rPr lang="cs-CZ" altLang="cs-CZ" sz="1800" dirty="0" err="1">
                <a:latin typeface="+mj-lt"/>
              </a:rPr>
              <a:t>indirect</a:t>
            </a:r>
            <a:r>
              <a:rPr lang="cs-CZ" altLang="cs-CZ" sz="1800" dirty="0">
                <a:latin typeface="+mj-lt"/>
              </a:rPr>
              <a:t>
</a:t>
            </a:r>
            <a:r>
              <a:rPr lang="cs-CZ" altLang="cs-CZ" sz="1800" dirty="0" err="1">
                <a:latin typeface="+mj-lt"/>
              </a:rPr>
              <a:t>tangible</a:t>
            </a:r>
            <a:r>
              <a:rPr lang="cs-CZ" altLang="cs-CZ" sz="1800" dirty="0">
                <a:latin typeface="+mj-lt"/>
              </a:rPr>
              <a:t> </a:t>
            </a:r>
            <a:r>
              <a:rPr lang="cs-CZ" altLang="cs-CZ" sz="1800" dirty="0" err="1">
                <a:latin typeface="+mj-lt"/>
              </a:rPr>
              <a:t>x</a:t>
            </a:r>
            <a:r>
              <a:rPr lang="cs-CZ" altLang="cs-CZ" sz="1800" dirty="0">
                <a:latin typeface="+mj-lt"/>
              </a:rPr>
              <a:t> </a:t>
            </a:r>
            <a:r>
              <a:rPr lang="cs-CZ" altLang="cs-CZ" sz="1800" dirty="0" err="1">
                <a:latin typeface="+mj-lt"/>
              </a:rPr>
              <a:t>intangible</a:t>
            </a:r>
            <a:endParaRPr lang="cs-CZ" altLang="cs-CZ" sz="1800" b="1" dirty="0">
              <a:latin typeface="+mj-lt"/>
            </a:endParaRPr>
          </a:p>
        </p:txBody>
      </p:sp>
      <p:sp>
        <p:nvSpPr>
          <p:cNvPr id="34819" name="Rectangle 4">
            <a:extLst>
              <a:ext uri="{FF2B5EF4-FFF2-40B4-BE49-F238E27FC236}">
                <a16:creationId xmlns:a16="http://schemas.microsoft.com/office/drawing/2014/main" id="{DD6E36F8-0CF4-8C40-B3A3-0A24265A2324}"/>
              </a:ext>
            </a:extLst>
          </p:cNvPr>
          <p:cNvSpPr>
            <a:spLocks noGrp="1" noChangeArrowheads="1"/>
          </p:cNvSpPr>
          <p:nvPr>
            <p:ph sz="half" idx="2"/>
          </p:nvPr>
        </p:nvSpPr>
        <p:spPr>
          <a:xfrm>
            <a:off x="4572000" y="1412776"/>
            <a:ext cx="3744416" cy="4683224"/>
          </a:xfrm>
        </p:spPr>
        <p:txBody>
          <a:bodyPr anchor="t"/>
          <a:lstStyle/>
          <a:p>
            <a:pPr algn="ctr"/>
            <a:r>
              <a:rPr lang="cs-CZ" altLang="cs-CZ" dirty="0" err="1">
                <a:solidFill>
                  <a:schemeClr val="tx2">
                    <a:lumMod val="20000"/>
                    <a:lumOff val="80000"/>
                  </a:schemeClr>
                </a:solidFill>
              </a:rPr>
              <a:t>pecuniary</a:t>
            </a:r>
            <a:endParaRPr lang="cs-CZ" altLang="cs-CZ" dirty="0">
              <a:solidFill>
                <a:schemeClr val="tx2">
                  <a:lumMod val="20000"/>
                  <a:lumOff val="80000"/>
                </a:schemeClr>
              </a:solidFill>
            </a:endParaRPr>
          </a:p>
          <a:p>
            <a:endParaRPr lang="cs-CZ" altLang="cs-CZ" dirty="0">
              <a:solidFill>
                <a:schemeClr val="tx2">
                  <a:lumMod val="20000"/>
                  <a:lumOff val="80000"/>
                </a:schemeClr>
              </a:solidFill>
            </a:endParaRPr>
          </a:p>
          <a:p>
            <a:endParaRPr lang="cs-CZ" altLang="cs-CZ" sz="1800" dirty="0">
              <a:solidFill>
                <a:schemeClr val="tx2">
                  <a:lumMod val="20000"/>
                  <a:lumOff val="80000"/>
                </a:schemeClr>
              </a:solidFill>
            </a:endParaRPr>
          </a:p>
          <a:p>
            <a:pPr marL="400050" lvl="1">
              <a:lnSpc>
                <a:spcPct val="100000"/>
              </a:lnSpc>
            </a:pPr>
            <a:r>
              <a:rPr lang="cs-CZ" altLang="cs-CZ" sz="1800" dirty="0" err="1">
                <a:latin typeface="Arial" charset="0"/>
              </a:rPr>
              <a:t>They</a:t>
            </a:r>
            <a:r>
              <a:rPr lang="cs-CZ" altLang="cs-CZ" sz="1800" dirty="0">
                <a:latin typeface="Arial" charset="0"/>
              </a:rPr>
              <a:t> </a:t>
            </a:r>
            <a:r>
              <a:rPr lang="cs-CZ" altLang="cs-CZ" sz="1800" dirty="0" err="1">
                <a:latin typeface="Arial" charset="0"/>
              </a:rPr>
              <a:t>arise</a:t>
            </a:r>
            <a:r>
              <a:rPr lang="cs-CZ" altLang="cs-CZ" sz="1800" dirty="0">
                <a:latin typeface="Arial" charset="0"/>
              </a:rPr>
              <a:t> as a </a:t>
            </a:r>
            <a:r>
              <a:rPr lang="cs-CZ" altLang="cs-CZ" sz="1800" dirty="0" err="1">
                <a:latin typeface="Arial" charset="0"/>
              </a:rPr>
              <a:t>result</a:t>
            </a:r>
            <a:r>
              <a:rPr lang="cs-CZ" altLang="cs-CZ" sz="1800" dirty="0">
                <a:latin typeface="Arial" charset="0"/>
              </a:rPr>
              <a:t> </a:t>
            </a:r>
            <a:r>
              <a:rPr lang="cs-CZ" altLang="cs-CZ" sz="1800" dirty="0" err="1">
                <a:latin typeface="Arial" charset="0"/>
              </a:rPr>
              <a:t>of</a:t>
            </a:r>
            <a:r>
              <a:rPr lang="cs-CZ" altLang="cs-CZ" sz="1800" dirty="0">
                <a:latin typeface="Arial" charset="0"/>
              </a:rPr>
              <a:t> </a:t>
            </a:r>
            <a:r>
              <a:rPr lang="cs-CZ" altLang="cs-CZ" sz="1800" dirty="0" err="1">
                <a:latin typeface="Arial" charset="0"/>
              </a:rPr>
              <a:t>changes</a:t>
            </a:r>
            <a:r>
              <a:rPr lang="cs-CZ" altLang="cs-CZ" sz="1800" dirty="0">
                <a:latin typeface="Arial" charset="0"/>
              </a:rPr>
              <a:t> in </a:t>
            </a:r>
            <a:r>
              <a:rPr lang="cs-CZ" altLang="cs-CZ" sz="1800" dirty="0" err="1">
                <a:latin typeface="Arial" charset="0"/>
              </a:rPr>
              <a:t>relative</a:t>
            </a:r>
            <a:r>
              <a:rPr lang="cs-CZ" altLang="cs-CZ" sz="1800" dirty="0">
                <a:latin typeface="Arial" charset="0"/>
              </a:rPr>
              <a:t> </a:t>
            </a:r>
            <a:r>
              <a:rPr lang="cs-CZ" altLang="cs-CZ" sz="1800" dirty="0" err="1">
                <a:latin typeface="Arial" charset="0"/>
              </a:rPr>
              <a:t>prices</a:t>
            </a:r>
            <a:r>
              <a:rPr lang="cs-CZ" altLang="cs-CZ" sz="1800" dirty="0">
                <a:latin typeface="Arial" charset="0"/>
              </a:rPr>
              <a:t>, </a:t>
            </a:r>
            <a:r>
              <a:rPr lang="cs-CZ" altLang="cs-CZ" sz="1800" dirty="0" err="1">
                <a:latin typeface="Arial" charset="0"/>
              </a:rPr>
              <a:t>which</a:t>
            </a:r>
            <a:r>
              <a:rPr lang="cs-CZ" altLang="cs-CZ" sz="1800" dirty="0">
                <a:latin typeface="Arial" charset="0"/>
              </a:rPr>
              <a:t> are </a:t>
            </a:r>
            <a:r>
              <a:rPr lang="cs-CZ" altLang="cs-CZ" sz="1800" dirty="0" err="1">
                <a:latin typeface="Arial" charset="0"/>
              </a:rPr>
              <a:t>reflected</a:t>
            </a:r>
            <a:r>
              <a:rPr lang="cs-CZ" altLang="cs-CZ" sz="1800" dirty="0">
                <a:latin typeface="Arial" charset="0"/>
              </a:rPr>
              <a:t> in </a:t>
            </a:r>
            <a:r>
              <a:rPr lang="cs-CZ" altLang="cs-CZ" sz="1800" dirty="0" err="1">
                <a:latin typeface="Arial" charset="0"/>
              </a:rPr>
              <a:t>the</a:t>
            </a:r>
            <a:r>
              <a:rPr lang="cs-CZ" altLang="cs-CZ" sz="1800" dirty="0">
                <a:latin typeface="Arial" charset="0"/>
              </a:rPr>
              <a:t> </a:t>
            </a:r>
            <a:r>
              <a:rPr lang="cs-CZ" altLang="cs-CZ" sz="1800" dirty="0" err="1">
                <a:latin typeface="Arial" charset="0"/>
              </a:rPr>
              <a:t>adaptation</a:t>
            </a:r>
            <a:r>
              <a:rPr lang="cs-CZ" altLang="cs-CZ" sz="1800" dirty="0">
                <a:latin typeface="Arial" charset="0"/>
              </a:rPr>
              <a:t> </a:t>
            </a:r>
            <a:r>
              <a:rPr lang="cs-CZ" altLang="cs-CZ" sz="1800" dirty="0" err="1">
                <a:latin typeface="Arial" charset="0"/>
              </a:rPr>
              <a:t>of</a:t>
            </a:r>
            <a:r>
              <a:rPr lang="cs-CZ" altLang="cs-CZ" sz="1800" dirty="0">
                <a:latin typeface="Arial" charset="0"/>
              </a:rPr>
              <a:t> </a:t>
            </a:r>
            <a:r>
              <a:rPr lang="cs-CZ" altLang="cs-CZ" sz="1800" dirty="0" err="1">
                <a:latin typeface="Arial" charset="0"/>
              </a:rPr>
              <a:t>the</a:t>
            </a:r>
            <a:r>
              <a:rPr lang="cs-CZ" altLang="cs-CZ" sz="1800" dirty="0">
                <a:latin typeface="Arial" charset="0"/>
              </a:rPr>
              <a:t> </a:t>
            </a:r>
            <a:r>
              <a:rPr lang="cs-CZ" altLang="cs-CZ" sz="1800" dirty="0" err="1">
                <a:latin typeface="Arial" charset="0"/>
              </a:rPr>
              <a:t>economy</a:t>
            </a:r>
            <a:r>
              <a:rPr lang="cs-CZ" altLang="cs-CZ" sz="1800" dirty="0">
                <a:latin typeface="Arial" charset="0"/>
              </a:rPr>
              <a:t> to </a:t>
            </a:r>
            <a:r>
              <a:rPr lang="cs-CZ" altLang="cs-CZ" sz="1800" dirty="0" err="1">
                <a:latin typeface="Arial" charset="0"/>
              </a:rPr>
              <a:t>the</a:t>
            </a:r>
            <a:r>
              <a:rPr lang="cs-CZ" altLang="cs-CZ" sz="1800" dirty="0">
                <a:latin typeface="Arial" charset="0"/>
              </a:rPr>
              <a:t> public </a:t>
            </a:r>
            <a:r>
              <a:rPr lang="cs-CZ" altLang="cs-CZ" sz="1800" dirty="0" err="1">
                <a:latin typeface="Arial" charset="0"/>
              </a:rPr>
              <a:t>goods</a:t>
            </a:r>
            <a:r>
              <a:rPr lang="cs-CZ" altLang="cs-CZ" sz="1800" dirty="0">
                <a:latin typeface="Arial" charset="0"/>
              </a:rPr>
              <a:t> </a:t>
            </a:r>
            <a:r>
              <a:rPr lang="cs-CZ" altLang="cs-CZ" sz="1800" dirty="0" err="1">
                <a:latin typeface="Arial" charset="0"/>
              </a:rPr>
              <a:t>provided</a:t>
            </a:r>
            <a:r>
              <a:rPr lang="cs-CZ" altLang="cs-CZ" sz="1800" dirty="0">
                <a:latin typeface="Arial" charset="0"/>
              </a:rPr>
              <a:t> and to </a:t>
            </a:r>
            <a:r>
              <a:rPr lang="cs-CZ" altLang="cs-CZ" sz="1800" dirty="0" err="1">
                <a:latin typeface="Arial" charset="0"/>
              </a:rPr>
              <a:t>changes</a:t>
            </a:r>
            <a:r>
              <a:rPr lang="cs-CZ" altLang="cs-CZ" sz="1800" dirty="0">
                <a:latin typeface="Arial" charset="0"/>
              </a:rPr>
              <a:t> in </a:t>
            </a:r>
            <a:r>
              <a:rPr lang="cs-CZ" altLang="cs-CZ" sz="1800" dirty="0" err="1">
                <a:latin typeface="Arial" charset="0"/>
              </a:rPr>
              <a:t>the</a:t>
            </a:r>
            <a:r>
              <a:rPr lang="cs-CZ" altLang="cs-CZ" sz="1800" dirty="0">
                <a:latin typeface="Arial" charset="0"/>
              </a:rPr>
              <a:t> </a:t>
            </a:r>
            <a:r>
              <a:rPr lang="cs-CZ" altLang="cs-CZ" sz="1800" dirty="0" err="1">
                <a:latin typeface="Arial" charset="0"/>
              </a:rPr>
              <a:t>structure</a:t>
            </a:r>
            <a:r>
              <a:rPr lang="cs-CZ" altLang="cs-CZ" sz="1800" dirty="0">
                <a:latin typeface="Arial" charset="0"/>
              </a:rPr>
              <a:t> </a:t>
            </a:r>
            <a:r>
              <a:rPr lang="cs-CZ" altLang="cs-CZ" sz="1800" dirty="0" err="1">
                <a:latin typeface="Arial" charset="0"/>
              </a:rPr>
              <a:t>of</a:t>
            </a:r>
            <a:r>
              <a:rPr lang="cs-CZ" altLang="cs-CZ" sz="1800" dirty="0">
                <a:latin typeface="Arial" charset="0"/>
              </a:rPr>
              <a:t> </a:t>
            </a:r>
            <a:r>
              <a:rPr lang="cs-CZ" altLang="cs-CZ" sz="1800" dirty="0" err="1">
                <a:latin typeface="Arial" charset="0"/>
              </a:rPr>
              <a:t>demand</a:t>
            </a:r>
            <a:r>
              <a:rPr lang="cs-CZ" altLang="cs-CZ" sz="1800" dirty="0">
                <a:latin typeface="Arial" charset="0"/>
              </a:rPr>
              <a:t> </a:t>
            </a:r>
            <a:r>
              <a:rPr lang="cs-CZ" altLang="cs-CZ" sz="1800" dirty="0" err="1">
                <a:latin typeface="Arial" charset="0"/>
              </a:rPr>
              <a:t>for</a:t>
            </a:r>
            <a:r>
              <a:rPr lang="cs-CZ" altLang="cs-CZ" sz="1800" dirty="0">
                <a:latin typeface="Arial" charset="0"/>
              </a:rPr>
              <a:t> </a:t>
            </a:r>
            <a:r>
              <a:rPr lang="cs-CZ" altLang="cs-CZ" sz="1800" dirty="0" err="1">
                <a:latin typeface="Arial" charset="0"/>
              </a:rPr>
              <a:t>resources</a:t>
            </a:r>
            <a:r>
              <a:rPr lang="cs-CZ" altLang="cs-CZ" sz="1800" dirty="0">
                <a:latin typeface="Arial" charset="0"/>
              </a:rPr>
              <a:t>. 
</a:t>
            </a:r>
          </a:p>
          <a:p>
            <a:pPr marL="400050" lvl="1">
              <a:lnSpc>
                <a:spcPct val="100000"/>
              </a:lnSpc>
            </a:pPr>
            <a:r>
              <a:rPr lang="cs-CZ" altLang="cs-CZ" sz="1800" dirty="0">
                <a:latin typeface="Arial" charset="0"/>
              </a:rPr>
              <a:t>As a </a:t>
            </a:r>
            <a:r>
              <a:rPr lang="cs-CZ" altLang="cs-CZ" sz="1800" dirty="0" err="1">
                <a:latin typeface="Arial" charset="0"/>
              </a:rPr>
              <a:t>result</a:t>
            </a:r>
            <a:r>
              <a:rPr lang="cs-CZ" altLang="cs-CZ" sz="1800" dirty="0">
                <a:latin typeface="Arial" charset="0"/>
              </a:rPr>
              <a:t>, </a:t>
            </a:r>
            <a:r>
              <a:rPr lang="cs-CZ" altLang="cs-CZ" sz="1800" dirty="0" err="1">
                <a:latin typeface="Arial" charset="0"/>
              </a:rPr>
              <a:t>the</a:t>
            </a:r>
            <a:r>
              <a:rPr lang="cs-CZ" altLang="cs-CZ" sz="1800" dirty="0">
                <a:latin typeface="Arial" charset="0"/>
              </a:rPr>
              <a:t> </a:t>
            </a:r>
            <a:r>
              <a:rPr lang="cs-CZ" altLang="cs-CZ" sz="1800" dirty="0" err="1">
                <a:latin typeface="Arial" charset="0"/>
              </a:rPr>
              <a:t>profits</a:t>
            </a:r>
            <a:r>
              <a:rPr lang="cs-CZ" altLang="cs-CZ" sz="1800" dirty="0">
                <a:latin typeface="Arial" charset="0"/>
              </a:rPr>
              <a:t> </a:t>
            </a:r>
            <a:r>
              <a:rPr lang="cs-CZ" altLang="cs-CZ" sz="1800" dirty="0" err="1">
                <a:latin typeface="Arial" charset="0"/>
              </a:rPr>
              <a:t>or</a:t>
            </a:r>
            <a:r>
              <a:rPr lang="cs-CZ" altLang="cs-CZ" sz="1800" dirty="0">
                <a:latin typeface="Arial" charset="0"/>
              </a:rPr>
              <a:t> </a:t>
            </a:r>
            <a:r>
              <a:rPr lang="cs-CZ" altLang="cs-CZ" sz="1800" dirty="0" err="1">
                <a:latin typeface="Arial" charset="0"/>
              </a:rPr>
              <a:t>losses</a:t>
            </a:r>
            <a:r>
              <a:rPr lang="cs-CZ" altLang="cs-CZ" sz="1800" dirty="0">
                <a:latin typeface="Arial" charset="0"/>
              </a:rPr>
              <a:t> </a:t>
            </a:r>
            <a:r>
              <a:rPr lang="cs-CZ" altLang="cs-CZ" sz="1800" dirty="0" err="1">
                <a:latin typeface="Arial" charset="0"/>
              </a:rPr>
              <a:t>of</a:t>
            </a:r>
            <a:r>
              <a:rPr lang="cs-CZ" altLang="cs-CZ" sz="1800" dirty="0">
                <a:latin typeface="Arial" charset="0"/>
              </a:rPr>
              <a:t> </a:t>
            </a:r>
            <a:r>
              <a:rPr lang="cs-CZ" altLang="cs-CZ" sz="1800" dirty="0" err="1">
                <a:latin typeface="Arial" charset="0"/>
              </a:rPr>
              <a:t>some</a:t>
            </a:r>
            <a:r>
              <a:rPr lang="cs-CZ" altLang="cs-CZ" sz="1800" dirty="0">
                <a:latin typeface="Arial" charset="0"/>
              </a:rPr>
              <a:t> </a:t>
            </a:r>
            <a:r>
              <a:rPr lang="cs-CZ" altLang="cs-CZ" sz="1800" dirty="0" err="1">
                <a:latin typeface="Arial" charset="0"/>
              </a:rPr>
              <a:t>individuals</a:t>
            </a:r>
            <a:r>
              <a:rPr lang="cs-CZ" altLang="cs-CZ" sz="1800" dirty="0">
                <a:latin typeface="Arial" charset="0"/>
              </a:rPr>
              <a:t> </a:t>
            </a:r>
            <a:r>
              <a:rPr lang="cs-CZ" altLang="cs-CZ" sz="1800" dirty="0" err="1">
                <a:latin typeface="Arial" charset="0"/>
              </a:rPr>
              <a:t>increase</a:t>
            </a:r>
            <a:r>
              <a:rPr lang="cs-CZ" altLang="cs-CZ" sz="1800" dirty="0">
                <a:latin typeface="Arial" charset="0"/>
              </a:rPr>
              <a:t>, but </a:t>
            </a:r>
            <a:r>
              <a:rPr lang="cs-CZ" altLang="cs-CZ" sz="1800" dirty="0" err="1">
                <a:latin typeface="Arial" charset="0"/>
              </a:rPr>
              <a:t>they</a:t>
            </a:r>
            <a:r>
              <a:rPr lang="cs-CZ" altLang="cs-CZ" sz="1800" dirty="0">
                <a:latin typeface="Arial" charset="0"/>
              </a:rPr>
              <a:t> are offset by </a:t>
            </a:r>
            <a:r>
              <a:rPr lang="cs-CZ" altLang="cs-CZ" sz="1800" dirty="0" err="1">
                <a:latin typeface="Arial" charset="0"/>
              </a:rPr>
              <a:t>losses</a:t>
            </a:r>
            <a:r>
              <a:rPr lang="cs-CZ" altLang="cs-CZ" sz="1800" dirty="0">
                <a:latin typeface="Arial" charset="0"/>
              </a:rPr>
              <a:t> </a:t>
            </a:r>
            <a:r>
              <a:rPr lang="cs-CZ" altLang="cs-CZ" sz="1800" dirty="0" err="1">
                <a:latin typeface="Arial" charset="0"/>
              </a:rPr>
              <a:t>or</a:t>
            </a:r>
            <a:r>
              <a:rPr lang="cs-CZ" altLang="cs-CZ" sz="1800" dirty="0">
                <a:latin typeface="Arial" charset="0"/>
              </a:rPr>
              <a:t> </a:t>
            </a:r>
            <a:r>
              <a:rPr lang="cs-CZ" altLang="cs-CZ" sz="1800" dirty="0" err="1">
                <a:latin typeface="Arial" charset="0"/>
              </a:rPr>
              <a:t>gains</a:t>
            </a:r>
            <a:r>
              <a:rPr lang="cs-CZ" altLang="cs-CZ" sz="1800" dirty="0">
                <a:latin typeface="Arial" charset="0"/>
              </a:rPr>
              <a:t> </a:t>
            </a:r>
            <a:r>
              <a:rPr lang="cs-CZ" altLang="cs-CZ" sz="1800" dirty="0" err="1">
                <a:latin typeface="Arial" charset="0"/>
              </a:rPr>
              <a:t>felt</a:t>
            </a:r>
            <a:r>
              <a:rPr lang="cs-CZ" altLang="cs-CZ" sz="1800" dirty="0">
                <a:latin typeface="Arial" charset="0"/>
              </a:rPr>
              <a:t> by </a:t>
            </a:r>
            <a:r>
              <a:rPr lang="cs-CZ" altLang="cs-CZ" sz="1800" dirty="0" err="1">
                <a:latin typeface="Arial" charset="0"/>
              </a:rPr>
              <a:t>others</a:t>
            </a:r>
            <a:r>
              <a:rPr lang="cs-CZ" altLang="cs-CZ" sz="1800" dirty="0">
                <a:latin typeface="Arial" charset="0"/>
              </a:rPr>
              <a:t>.
</a:t>
            </a:r>
          </a:p>
        </p:txBody>
      </p:sp>
      <p:sp>
        <p:nvSpPr>
          <p:cNvPr id="3" name="Zástupný symbol pro číslo snímku 2">
            <a:extLst>
              <a:ext uri="{FF2B5EF4-FFF2-40B4-BE49-F238E27FC236}">
                <a16:creationId xmlns:a16="http://schemas.microsoft.com/office/drawing/2014/main" id="{63D1BE4E-255E-434A-932C-ED97E6079F9A}"/>
              </a:ext>
            </a:extLst>
          </p:cNvPr>
          <p:cNvSpPr>
            <a:spLocks noGrp="1"/>
          </p:cNvSpPr>
          <p:nvPr>
            <p:ph type="sldNum" sz="quarter" idx="12"/>
          </p:nvPr>
        </p:nvSpPr>
        <p:spPr/>
        <p:txBody>
          <a:bodyPr/>
          <a:lstStyle/>
          <a:p>
            <a:pPr>
              <a:defRPr/>
            </a:pPr>
            <a:fld id="{BE069A15-B6D9-AE43-8D1D-3E073A60915E}" type="slidenum">
              <a:rPr lang="cs-CZ" altLang="cs-CZ" smtClean="0"/>
              <a:pPr>
                <a:defRPr/>
              </a:pPr>
              <a:t>7</a:t>
            </a:fld>
            <a:endParaRPr lang="cs-CZ" altLang="cs-CZ"/>
          </a:p>
        </p:txBody>
      </p:sp>
      <p:sp>
        <p:nvSpPr>
          <p:cNvPr id="4" name="Tlačítko akce: Dopředu nebo Další 3">
            <a:hlinkClick r:id="" action="ppaction://hlinkshowjump?jump=nextslide" highlightClick="1"/>
            <a:extLst>
              <a:ext uri="{FF2B5EF4-FFF2-40B4-BE49-F238E27FC236}">
                <a16:creationId xmlns:a16="http://schemas.microsoft.com/office/drawing/2014/main" id="{5B6BC1C1-28DE-2443-8192-C805607CD7CD}"/>
              </a:ext>
            </a:extLst>
          </p:cNvPr>
          <p:cNvSpPr/>
          <p:nvPr/>
        </p:nvSpPr>
        <p:spPr bwMode="auto">
          <a:xfrm>
            <a:off x="1619672" y="4653136"/>
            <a:ext cx="648072" cy="682376"/>
          </a:xfrm>
          <a:prstGeom prst="actionButtonForwardNext">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A60570D7-4C12-124A-8DA2-83F04FF47387}"/>
              </a:ext>
            </a:extLst>
          </p:cNvPr>
          <p:cNvSpPr>
            <a:spLocks noGrp="1" noChangeArrowheads="1"/>
          </p:cNvSpPr>
          <p:nvPr>
            <p:ph type="title"/>
          </p:nvPr>
        </p:nvSpPr>
        <p:spPr/>
        <p:txBody>
          <a:bodyPr/>
          <a:lstStyle/>
          <a:p>
            <a:pPr algn="ctr"/>
            <a:r>
              <a:rPr lang="cs-CZ" altLang="cs-CZ" dirty="0" err="1"/>
              <a:t>tangible</a:t>
            </a:r>
            <a:r>
              <a:rPr lang="cs-CZ" altLang="cs-CZ" dirty="0"/>
              <a:t> </a:t>
            </a:r>
            <a:r>
              <a:rPr lang="cs-CZ" altLang="cs-CZ" dirty="0" err="1"/>
              <a:t>x</a:t>
            </a:r>
            <a:r>
              <a:rPr lang="cs-CZ" altLang="cs-CZ" dirty="0"/>
              <a:t> </a:t>
            </a:r>
            <a:r>
              <a:rPr lang="cs-CZ" altLang="cs-CZ" dirty="0" err="1"/>
              <a:t>intangible</a:t>
            </a:r>
            <a:br>
              <a:rPr lang="cs-CZ" altLang="cs-CZ" dirty="0"/>
            </a:br>
            <a:br>
              <a:rPr lang="cs-CZ" altLang="cs-CZ" dirty="0"/>
            </a:br>
            <a:r>
              <a:rPr lang="cs-CZ" altLang="cs-CZ" dirty="0" err="1"/>
              <a:t>Can</a:t>
            </a:r>
            <a:r>
              <a:rPr lang="cs-CZ" altLang="cs-CZ" dirty="0"/>
              <a:t> a </a:t>
            </a:r>
            <a:r>
              <a:rPr lang="cs-CZ" altLang="cs-CZ" dirty="0" err="1"/>
              <a:t>price</a:t>
            </a:r>
            <a:r>
              <a:rPr lang="cs-CZ" altLang="cs-CZ" dirty="0"/>
              <a:t> </a:t>
            </a:r>
            <a:r>
              <a:rPr lang="cs-CZ" altLang="cs-CZ" dirty="0" err="1"/>
              <a:t>be</a:t>
            </a:r>
            <a:r>
              <a:rPr lang="cs-CZ" altLang="cs-CZ" dirty="0"/>
              <a:t> </a:t>
            </a:r>
            <a:r>
              <a:rPr lang="cs-CZ" altLang="cs-CZ" dirty="0" err="1"/>
              <a:t>found</a:t>
            </a:r>
            <a:r>
              <a:rPr lang="cs-CZ" altLang="cs-CZ" dirty="0"/>
              <a:t> </a:t>
            </a:r>
            <a:r>
              <a:rPr lang="cs-CZ" altLang="cs-CZ" dirty="0" err="1"/>
              <a:t>for</a:t>
            </a:r>
            <a:r>
              <a:rPr lang="cs-CZ" altLang="cs-CZ" dirty="0"/>
              <a:t> a </a:t>
            </a:r>
            <a:r>
              <a:rPr lang="cs-CZ" altLang="cs-CZ" dirty="0" err="1"/>
              <a:t>given</a:t>
            </a:r>
            <a:r>
              <a:rPr lang="cs-CZ" altLang="cs-CZ" dirty="0"/>
              <a:t> </a:t>
            </a:r>
            <a:r>
              <a:rPr lang="cs-CZ" altLang="cs-CZ" dirty="0" err="1"/>
              <a:t>cost</a:t>
            </a:r>
            <a:r>
              <a:rPr lang="cs-CZ" altLang="cs-CZ" dirty="0"/>
              <a:t> </a:t>
            </a:r>
            <a:r>
              <a:rPr lang="cs-CZ" altLang="cs-CZ" dirty="0" err="1"/>
              <a:t>or</a:t>
            </a:r>
            <a:r>
              <a:rPr lang="cs-CZ" altLang="cs-CZ" dirty="0"/>
              <a:t> utility in </a:t>
            </a:r>
            <a:r>
              <a:rPr lang="cs-CZ" altLang="cs-CZ" dirty="0" err="1"/>
              <a:t>the</a:t>
            </a:r>
            <a:r>
              <a:rPr lang="cs-CZ" altLang="cs-CZ" dirty="0"/>
              <a:t> market??
</a:t>
            </a:r>
            <a:endParaRPr lang="cs-CZ" altLang="cs-CZ" i="1" dirty="0">
              <a:solidFill>
                <a:schemeClr val="tx2">
                  <a:lumMod val="20000"/>
                  <a:lumOff val="80000"/>
                </a:schemeClr>
              </a:solidFill>
            </a:endParaRPr>
          </a:p>
        </p:txBody>
      </p:sp>
      <p:sp>
        <p:nvSpPr>
          <p:cNvPr id="35842" name="Rectangle 3">
            <a:extLst>
              <a:ext uri="{FF2B5EF4-FFF2-40B4-BE49-F238E27FC236}">
                <a16:creationId xmlns:a16="http://schemas.microsoft.com/office/drawing/2014/main" id="{E3DA68AB-1313-A44A-BE79-FE09A6570A6B}"/>
              </a:ext>
            </a:extLst>
          </p:cNvPr>
          <p:cNvSpPr>
            <a:spLocks noGrp="1" noChangeArrowheads="1"/>
          </p:cNvSpPr>
          <p:nvPr>
            <p:ph sz="half" idx="1"/>
          </p:nvPr>
        </p:nvSpPr>
        <p:spPr>
          <a:xfrm>
            <a:off x="899592" y="2852936"/>
            <a:ext cx="3312368" cy="3243064"/>
          </a:xfrm>
        </p:spPr>
        <p:txBody>
          <a:bodyPr/>
          <a:lstStyle/>
          <a:p>
            <a:r>
              <a:rPr lang="cs-CZ" altLang="cs-CZ" sz="3600" dirty="0" err="1">
                <a:latin typeface="Arial" charset="0"/>
              </a:rPr>
              <a:t>Tangible</a:t>
            </a:r>
            <a:endParaRPr lang="cs-CZ" altLang="cs-CZ" sz="3600" dirty="0">
              <a:latin typeface="Arial" charset="0"/>
            </a:endParaRPr>
          </a:p>
          <a:p>
            <a:endParaRPr lang="cs-CZ" altLang="cs-CZ" sz="3600" dirty="0">
              <a:latin typeface="Arial" charset="0"/>
            </a:endParaRPr>
          </a:p>
          <a:p>
            <a:pPr lvl="1">
              <a:lnSpc>
                <a:spcPct val="100000"/>
              </a:lnSpc>
            </a:pPr>
            <a:r>
              <a:rPr lang="cs-CZ" altLang="cs-CZ" sz="1800" dirty="0" err="1">
                <a:latin typeface="Arial" charset="0"/>
              </a:rPr>
              <a:t>the</a:t>
            </a:r>
            <a:r>
              <a:rPr lang="cs-CZ" altLang="cs-CZ" sz="1800" dirty="0">
                <a:latin typeface="Arial" charset="0"/>
              </a:rPr>
              <a:t> </a:t>
            </a:r>
            <a:r>
              <a:rPr lang="cs-CZ" altLang="cs-CZ" sz="1800" dirty="0" err="1">
                <a:latin typeface="Arial" charset="0"/>
              </a:rPr>
              <a:t>price</a:t>
            </a:r>
            <a:r>
              <a:rPr lang="cs-CZ" altLang="cs-CZ" sz="1800" dirty="0">
                <a:latin typeface="Arial" charset="0"/>
              </a:rPr>
              <a:t> </a:t>
            </a:r>
            <a:r>
              <a:rPr lang="cs-CZ" altLang="cs-CZ" sz="1800" dirty="0" err="1">
                <a:latin typeface="Arial" charset="0"/>
              </a:rPr>
              <a:t>can</a:t>
            </a:r>
            <a:r>
              <a:rPr lang="cs-CZ" altLang="cs-CZ" sz="1800" dirty="0">
                <a:latin typeface="Arial" charset="0"/>
              </a:rPr>
              <a:t> </a:t>
            </a:r>
            <a:r>
              <a:rPr lang="cs-CZ" altLang="cs-CZ" sz="1800" dirty="0" err="1">
                <a:latin typeface="Arial" charset="0"/>
              </a:rPr>
              <a:t>be</a:t>
            </a:r>
            <a:r>
              <a:rPr lang="cs-CZ" altLang="cs-CZ" sz="1800" dirty="0">
                <a:latin typeface="Arial" charset="0"/>
              </a:rPr>
              <a:t> </a:t>
            </a:r>
            <a:r>
              <a:rPr lang="cs-CZ" altLang="cs-CZ" sz="1800" dirty="0" err="1">
                <a:latin typeface="Arial" charset="0"/>
              </a:rPr>
              <a:t>found</a:t>
            </a:r>
            <a:r>
              <a:rPr lang="cs-CZ" altLang="cs-CZ" sz="1800" dirty="0">
                <a:latin typeface="Arial" charset="0"/>
              </a:rPr>
              <a:t> on </a:t>
            </a:r>
            <a:r>
              <a:rPr lang="cs-CZ" altLang="cs-CZ" sz="1800" dirty="0" err="1">
                <a:latin typeface="Arial" charset="0"/>
              </a:rPr>
              <a:t>the</a:t>
            </a:r>
            <a:r>
              <a:rPr lang="cs-CZ" altLang="cs-CZ" sz="1800" dirty="0">
                <a:latin typeface="Arial" charset="0"/>
              </a:rPr>
              <a:t> </a:t>
            </a:r>
            <a:r>
              <a:rPr lang="cs-CZ" altLang="cs-CZ" sz="1800" dirty="0" err="1">
                <a:latin typeface="Arial" charset="0"/>
              </a:rPr>
              <a:t>markets</a:t>
            </a:r>
            <a:r>
              <a:rPr lang="cs-CZ" altLang="cs-CZ" sz="1800" dirty="0">
                <a:latin typeface="Arial" charset="0"/>
              </a:rPr>
              <a:t>
(</a:t>
            </a:r>
            <a:r>
              <a:rPr lang="cs-CZ" altLang="cs-CZ" sz="1800" dirty="0" err="1">
                <a:latin typeface="Arial" charset="0"/>
              </a:rPr>
              <a:t>saved</a:t>
            </a:r>
            <a:r>
              <a:rPr lang="cs-CZ" altLang="cs-CZ" sz="1800" dirty="0">
                <a:latin typeface="Arial" charset="0"/>
              </a:rPr>
              <a:t> </a:t>
            </a:r>
            <a:r>
              <a:rPr lang="cs-CZ" altLang="cs-CZ" sz="1800" dirty="0" err="1">
                <a:latin typeface="Arial" charset="0"/>
              </a:rPr>
              <a:t>gasoline</a:t>
            </a:r>
            <a:r>
              <a:rPr lang="cs-CZ" altLang="cs-CZ" sz="1800" dirty="0">
                <a:latin typeface="Arial" charset="0"/>
              </a:rPr>
              <a:t>, </a:t>
            </a:r>
            <a:r>
              <a:rPr lang="cs-CZ" altLang="cs-CZ" sz="1800" dirty="0" err="1">
                <a:latin typeface="Arial" charset="0"/>
              </a:rPr>
              <a:t>increased</a:t>
            </a:r>
            <a:r>
              <a:rPr lang="cs-CZ" altLang="cs-CZ" sz="1800" dirty="0">
                <a:latin typeface="Arial" charset="0"/>
              </a:rPr>
              <a:t> </a:t>
            </a:r>
            <a:r>
              <a:rPr lang="cs-CZ" altLang="cs-CZ" sz="1800" dirty="0" err="1">
                <a:latin typeface="Arial" charset="0"/>
              </a:rPr>
              <a:t>amount</a:t>
            </a:r>
            <a:r>
              <a:rPr lang="cs-CZ" altLang="cs-CZ" sz="1800" dirty="0">
                <a:latin typeface="Arial" charset="0"/>
              </a:rPr>
              <a:t> </a:t>
            </a:r>
            <a:r>
              <a:rPr lang="cs-CZ" altLang="cs-CZ" sz="1800" dirty="0" err="1">
                <a:latin typeface="Arial" charset="0"/>
              </a:rPr>
              <a:t>of</a:t>
            </a:r>
            <a:r>
              <a:rPr lang="cs-CZ" altLang="cs-CZ" sz="1800" dirty="0">
                <a:latin typeface="Arial" charset="0"/>
              </a:rPr>
              <a:t> </a:t>
            </a:r>
            <a:r>
              <a:rPr lang="cs-CZ" altLang="cs-CZ" sz="1800" dirty="0" err="1">
                <a:latin typeface="Arial" charset="0"/>
              </a:rPr>
              <a:t>transported</a:t>
            </a:r>
            <a:r>
              <a:rPr lang="cs-CZ" altLang="cs-CZ" sz="1800" dirty="0">
                <a:latin typeface="Arial" charset="0"/>
              </a:rPr>
              <a:t> </a:t>
            </a:r>
            <a:r>
              <a:rPr lang="cs-CZ" altLang="cs-CZ" sz="1800" dirty="0" err="1">
                <a:latin typeface="Arial" charset="0"/>
              </a:rPr>
              <a:t>goods</a:t>
            </a:r>
            <a:r>
              <a:rPr lang="cs-CZ" altLang="cs-CZ" sz="1800" dirty="0">
                <a:latin typeface="Arial" charset="0"/>
              </a:rPr>
              <a:t>)
</a:t>
            </a:r>
          </a:p>
        </p:txBody>
      </p:sp>
      <p:sp>
        <p:nvSpPr>
          <p:cNvPr id="35843" name="Rectangle 4">
            <a:extLst>
              <a:ext uri="{FF2B5EF4-FFF2-40B4-BE49-F238E27FC236}">
                <a16:creationId xmlns:a16="http://schemas.microsoft.com/office/drawing/2014/main" id="{B9DD763D-A5E8-2641-87B4-93847C47EF3C}"/>
              </a:ext>
            </a:extLst>
          </p:cNvPr>
          <p:cNvSpPr>
            <a:spLocks noGrp="1" noChangeArrowheads="1"/>
          </p:cNvSpPr>
          <p:nvPr>
            <p:ph sz="half" idx="2"/>
          </p:nvPr>
        </p:nvSpPr>
        <p:spPr>
          <a:xfrm>
            <a:off x="4499992" y="2852936"/>
            <a:ext cx="3384376" cy="3243064"/>
          </a:xfrm>
        </p:spPr>
        <p:txBody>
          <a:bodyPr/>
          <a:lstStyle/>
          <a:p>
            <a:r>
              <a:rPr lang="cs-CZ" altLang="cs-CZ" sz="3200" dirty="0" err="1">
                <a:latin typeface="Arial" charset="0"/>
              </a:rPr>
              <a:t>Intangible</a:t>
            </a:r>
            <a:endParaRPr lang="cs-CZ" altLang="cs-CZ" sz="3200" dirty="0">
              <a:latin typeface="Arial" charset="0"/>
            </a:endParaRPr>
          </a:p>
          <a:p>
            <a:endParaRPr lang="cs-CZ" altLang="cs-CZ" sz="3200" dirty="0">
              <a:latin typeface="Arial" charset="0"/>
            </a:endParaRPr>
          </a:p>
          <a:p>
            <a:pPr lvl="1">
              <a:lnSpc>
                <a:spcPct val="100000"/>
              </a:lnSpc>
            </a:pPr>
            <a:r>
              <a:rPr lang="cs-CZ" altLang="cs-CZ" sz="1800" dirty="0" err="1">
                <a:latin typeface="Arial" charset="0"/>
              </a:rPr>
              <a:t>the</a:t>
            </a:r>
            <a:r>
              <a:rPr lang="cs-CZ" altLang="cs-CZ" sz="1800" dirty="0">
                <a:latin typeface="Arial" charset="0"/>
              </a:rPr>
              <a:t> </a:t>
            </a:r>
            <a:r>
              <a:rPr lang="cs-CZ" altLang="cs-CZ" sz="1800" dirty="0" err="1">
                <a:latin typeface="Arial" charset="0"/>
              </a:rPr>
              <a:t>price</a:t>
            </a:r>
            <a:r>
              <a:rPr lang="cs-CZ" altLang="cs-CZ" sz="1800" dirty="0">
                <a:latin typeface="Arial" charset="0"/>
              </a:rPr>
              <a:t> </a:t>
            </a:r>
            <a:r>
              <a:rPr lang="cs-CZ" altLang="cs-CZ" sz="1800" dirty="0" err="1">
                <a:latin typeface="Arial" charset="0"/>
              </a:rPr>
              <a:t>can</a:t>
            </a:r>
            <a:r>
              <a:rPr lang="cs-CZ" altLang="cs-CZ" sz="1800" dirty="0">
                <a:latin typeface="Arial" charset="0"/>
              </a:rPr>
              <a:t> not </a:t>
            </a:r>
            <a:r>
              <a:rPr lang="cs-CZ" altLang="cs-CZ" sz="1800" dirty="0" err="1">
                <a:latin typeface="Arial" charset="0"/>
              </a:rPr>
              <a:t>be</a:t>
            </a:r>
            <a:r>
              <a:rPr lang="cs-CZ" altLang="cs-CZ" sz="1800" dirty="0">
                <a:latin typeface="Arial" charset="0"/>
              </a:rPr>
              <a:t> </a:t>
            </a:r>
            <a:r>
              <a:rPr lang="cs-CZ" altLang="cs-CZ" sz="1800" dirty="0" err="1">
                <a:latin typeface="Arial" charset="0"/>
              </a:rPr>
              <a:t>found</a:t>
            </a:r>
            <a:r>
              <a:rPr lang="cs-CZ" altLang="cs-CZ" sz="1800" dirty="0">
                <a:latin typeface="Arial" charset="0"/>
              </a:rPr>
              <a:t> on </a:t>
            </a:r>
            <a:r>
              <a:rPr lang="cs-CZ" altLang="cs-CZ" sz="1800" dirty="0" err="1">
                <a:latin typeface="Arial" charset="0"/>
              </a:rPr>
              <a:t>the</a:t>
            </a:r>
            <a:r>
              <a:rPr lang="cs-CZ" altLang="cs-CZ" sz="1800" dirty="0">
                <a:latin typeface="Arial" charset="0"/>
              </a:rPr>
              <a:t> market (</a:t>
            </a:r>
            <a:r>
              <a:rPr lang="cs-CZ" altLang="cs-CZ" sz="1800" dirty="0" err="1">
                <a:latin typeface="Arial" charset="0"/>
              </a:rPr>
              <a:t>lives</a:t>
            </a:r>
            <a:r>
              <a:rPr lang="cs-CZ" altLang="cs-CZ" sz="1800" dirty="0">
                <a:latin typeface="Arial" charset="0"/>
              </a:rPr>
              <a:t> </a:t>
            </a:r>
            <a:r>
              <a:rPr lang="cs-CZ" altLang="cs-CZ" sz="1800" dirty="0" err="1">
                <a:latin typeface="Arial" charset="0"/>
              </a:rPr>
              <a:t>saved</a:t>
            </a:r>
            <a:r>
              <a:rPr lang="cs-CZ" altLang="cs-CZ" sz="1800" dirty="0">
                <a:latin typeface="Arial" charset="0"/>
              </a:rPr>
              <a:t>, </a:t>
            </a:r>
            <a:r>
              <a:rPr lang="cs-CZ" altLang="cs-CZ" sz="1800" dirty="0" err="1">
                <a:latin typeface="Arial" charset="0"/>
              </a:rPr>
              <a:t>leisure</a:t>
            </a:r>
            <a:r>
              <a:rPr lang="cs-CZ" altLang="cs-CZ" sz="1800" dirty="0">
                <a:latin typeface="Arial" charset="0"/>
              </a:rPr>
              <a:t> </a:t>
            </a:r>
            <a:r>
              <a:rPr lang="cs-CZ" altLang="cs-CZ" sz="1800" dirty="0" err="1">
                <a:latin typeface="Arial" charset="0"/>
              </a:rPr>
              <a:t>time</a:t>
            </a:r>
            <a:r>
              <a:rPr lang="cs-CZ" altLang="cs-CZ" sz="1800" dirty="0">
                <a:latin typeface="Arial" charset="0"/>
              </a:rPr>
              <a:t>, </a:t>
            </a:r>
            <a:r>
              <a:rPr lang="cs-CZ" altLang="cs-CZ" sz="1800" dirty="0" err="1">
                <a:latin typeface="Arial" charset="0"/>
              </a:rPr>
              <a:t>improvement</a:t>
            </a:r>
            <a:r>
              <a:rPr lang="cs-CZ" altLang="cs-CZ" sz="1800" dirty="0">
                <a:latin typeface="Arial" charset="0"/>
              </a:rPr>
              <a:t> </a:t>
            </a:r>
            <a:r>
              <a:rPr lang="cs-CZ" altLang="cs-CZ" sz="1800" dirty="0" err="1">
                <a:latin typeface="Arial" charset="0"/>
              </a:rPr>
              <a:t>of</a:t>
            </a:r>
            <a:r>
              <a:rPr lang="cs-CZ" altLang="cs-CZ" sz="1800" dirty="0">
                <a:latin typeface="Arial" charset="0"/>
              </a:rPr>
              <a:t> </a:t>
            </a:r>
            <a:r>
              <a:rPr lang="cs-CZ" altLang="cs-CZ" sz="1800" dirty="0" err="1">
                <a:latin typeface="Arial" charset="0"/>
              </a:rPr>
              <a:t>the</a:t>
            </a:r>
            <a:r>
              <a:rPr lang="cs-CZ" altLang="cs-CZ" sz="1800" dirty="0">
                <a:latin typeface="Arial" charset="0"/>
              </a:rPr>
              <a:t> </a:t>
            </a:r>
            <a:r>
              <a:rPr lang="cs-CZ" altLang="cs-CZ" sz="1800" dirty="0" err="1">
                <a:latin typeface="Arial" charset="0"/>
              </a:rPr>
              <a:t>quality</a:t>
            </a:r>
            <a:r>
              <a:rPr lang="cs-CZ" altLang="cs-CZ" sz="1800" dirty="0">
                <a:latin typeface="Arial" charset="0"/>
              </a:rPr>
              <a:t> </a:t>
            </a:r>
            <a:r>
              <a:rPr lang="cs-CZ" altLang="cs-CZ" sz="1800" dirty="0" err="1">
                <a:latin typeface="Arial" charset="0"/>
              </a:rPr>
              <a:t>of</a:t>
            </a:r>
            <a:r>
              <a:rPr lang="cs-CZ" altLang="cs-CZ" sz="1800" dirty="0">
                <a:latin typeface="Arial" charset="0"/>
              </a:rPr>
              <a:t> </a:t>
            </a:r>
            <a:r>
              <a:rPr lang="cs-CZ" altLang="cs-CZ" sz="1800" dirty="0" err="1">
                <a:latin typeface="Arial" charset="0"/>
              </a:rPr>
              <a:t>the</a:t>
            </a:r>
            <a:r>
              <a:rPr lang="cs-CZ" altLang="cs-CZ" sz="1800" dirty="0">
                <a:latin typeface="Arial" charset="0"/>
              </a:rPr>
              <a:t> </a:t>
            </a:r>
            <a:r>
              <a:rPr lang="cs-CZ" altLang="cs-CZ" sz="1800" dirty="0" err="1">
                <a:latin typeface="Arial" charset="0"/>
              </a:rPr>
              <a:t>environment</a:t>
            </a:r>
            <a:r>
              <a:rPr lang="cs-CZ" altLang="cs-CZ" sz="1800" dirty="0">
                <a:latin typeface="Arial" charset="0"/>
              </a:rPr>
              <a:t>)
</a:t>
            </a:r>
          </a:p>
        </p:txBody>
      </p:sp>
      <p:sp>
        <p:nvSpPr>
          <p:cNvPr id="3" name="Zástupný symbol pro číslo snímku 2">
            <a:extLst>
              <a:ext uri="{FF2B5EF4-FFF2-40B4-BE49-F238E27FC236}">
                <a16:creationId xmlns:a16="http://schemas.microsoft.com/office/drawing/2014/main" id="{0F790582-790A-4D44-B90B-E23F351DD20D}"/>
              </a:ext>
            </a:extLst>
          </p:cNvPr>
          <p:cNvSpPr>
            <a:spLocks noGrp="1"/>
          </p:cNvSpPr>
          <p:nvPr>
            <p:ph type="sldNum" sz="quarter" idx="12"/>
          </p:nvPr>
        </p:nvSpPr>
        <p:spPr/>
        <p:txBody>
          <a:bodyPr/>
          <a:lstStyle/>
          <a:p>
            <a:pPr>
              <a:defRPr/>
            </a:pPr>
            <a:fld id="{BE069A15-B6D9-AE43-8D1D-3E073A60915E}" type="slidenum">
              <a:rPr lang="cs-CZ" altLang="cs-CZ" smtClean="0"/>
              <a:pPr>
                <a:defRPr/>
              </a:pPr>
              <a:t>8</a:t>
            </a:fld>
            <a:endParaRPr lang="cs-CZ" altLang="cs-CZ"/>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599" y="609600"/>
            <a:ext cx="7418785" cy="803176"/>
          </a:xfrm>
        </p:spPr>
        <p:txBody>
          <a:bodyPr/>
          <a:lstStyle/>
          <a:p>
            <a:pPr eaLnBrk="1" hangingPunct="1"/>
            <a:r>
              <a:rPr lang="en-GB" altLang="cs-CZ" sz="3000" dirty="0"/>
              <a:t>Types of economic </a:t>
            </a:r>
            <a:r>
              <a:rPr lang="en-GB" altLang="cs-CZ" sz="3000" dirty="0" err="1"/>
              <a:t>evaluati</a:t>
            </a:r>
            <a:r>
              <a:rPr lang="cs-CZ" altLang="cs-CZ" sz="3000" dirty="0"/>
              <a:t>on</a:t>
            </a:r>
            <a:br>
              <a:rPr lang="cs-CZ" altLang="cs-CZ" sz="3000" dirty="0"/>
            </a:br>
            <a:endParaRPr lang="cs-CZ" altLang="cs-CZ" sz="3000" dirty="0"/>
          </a:p>
        </p:txBody>
      </p:sp>
      <p:sp>
        <p:nvSpPr>
          <p:cNvPr id="28675" name="Rectangle 3"/>
          <p:cNvSpPr>
            <a:spLocks noGrp="1" noChangeArrowheads="1"/>
          </p:cNvSpPr>
          <p:nvPr>
            <p:ph idx="1"/>
          </p:nvPr>
        </p:nvSpPr>
        <p:spPr>
          <a:xfrm>
            <a:off x="609599" y="1268760"/>
            <a:ext cx="7418785" cy="4772603"/>
          </a:xfrm>
        </p:spPr>
        <p:txBody>
          <a:bodyPr>
            <a:normAutofit fontScale="32500" lnSpcReduction="20000"/>
          </a:bodyPr>
          <a:lstStyle/>
          <a:p>
            <a:pPr lvl="1">
              <a:lnSpc>
                <a:spcPct val="120000"/>
              </a:lnSpc>
            </a:pPr>
            <a:r>
              <a:rPr lang="en-GB" sz="7200" dirty="0">
                <a:solidFill>
                  <a:srgbClr val="000000"/>
                </a:solidFill>
                <a:latin typeface="Times New Roman" panose="02020603050405020304" pitchFamily="18" charset="0"/>
              </a:rPr>
              <a:t>The pursuit of efficiency requires priority to be given to those projects which provide the greatest benefit per unit of cost. Although economic evaluations approach costs in a common format, they differ in the way they approach benefits. These differences play a critical role in developing criteria for efficiency</a:t>
            </a:r>
          </a:p>
          <a:p>
            <a:pPr lvl="1">
              <a:lnSpc>
                <a:spcPct val="120000"/>
              </a:lnSpc>
            </a:pPr>
            <a:endParaRPr lang="en-GB" altLang="cs-CZ" sz="7200" dirty="0"/>
          </a:p>
          <a:p>
            <a:pPr lvl="1">
              <a:lnSpc>
                <a:spcPct val="170000"/>
              </a:lnSpc>
            </a:pPr>
            <a:r>
              <a:rPr lang="en-GB" altLang="cs-CZ" sz="7200" dirty="0"/>
              <a:t>Cost minimalization analysis (CMA)</a:t>
            </a:r>
          </a:p>
          <a:p>
            <a:pPr lvl="1">
              <a:lnSpc>
                <a:spcPct val="170000"/>
              </a:lnSpc>
            </a:pPr>
            <a:r>
              <a:rPr lang="en-GB" altLang="cs-CZ" sz="7200" dirty="0"/>
              <a:t>Cost effectiveness analysis (CEA)</a:t>
            </a:r>
          </a:p>
          <a:p>
            <a:pPr lvl="1">
              <a:lnSpc>
                <a:spcPct val="170000"/>
              </a:lnSpc>
            </a:pPr>
            <a:r>
              <a:rPr lang="en-GB" altLang="cs-CZ" sz="7200" dirty="0"/>
              <a:t>Cost utility analysis (CUA)</a:t>
            </a:r>
          </a:p>
          <a:p>
            <a:pPr lvl="1">
              <a:lnSpc>
                <a:spcPct val="170000"/>
              </a:lnSpc>
            </a:pPr>
            <a:r>
              <a:rPr lang="en-GB" altLang="cs-CZ" sz="7200" dirty="0"/>
              <a:t>Cost-benefit analysis  (CBA)</a:t>
            </a:r>
          </a:p>
          <a:p>
            <a:pPr marL="457200" lvl="1" indent="0">
              <a:lnSpc>
                <a:spcPct val="80000"/>
              </a:lnSpc>
              <a:buNone/>
            </a:pPr>
            <a:br>
              <a:rPr lang="cs-CZ" altLang="cs-CZ" sz="2800" dirty="0"/>
            </a:br>
            <a:endParaRPr lang="cs-CZ" altLang="cs-CZ" sz="2800" dirty="0"/>
          </a:p>
          <a:p>
            <a:pPr lvl="1" eaLnBrk="1" hangingPunct="1">
              <a:lnSpc>
                <a:spcPct val="80000"/>
              </a:lnSpc>
            </a:pPr>
            <a:endParaRPr lang="cs-CZ" altLang="cs-CZ" sz="3200" dirty="0"/>
          </a:p>
          <a:p>
            <a:pPr lvl="1" eaLnBrk="1" hangingPunct="1">
              <a:lnSpc>
                <a:spcPct val="80000"/>
              </a:lnSpc>
            </a:pPr>
            <a:endParaRPr lang="cs-CZ" altLang="cs-CZ" sz="3200" dirty="0"/>
          </a:p>
          <a:p>
            <a:pPr lvl="1" eaLnBrk="1" hangingPunct="1">
              <a:lnSpc>
                <a:spcPct val="80000"/>
              </a:lnSpc>
            </a:pPr>
            <a:endParaRPr lang="cs-CZ" altLang="cs-CZ" sz="3200" dirty="0"/>
          </a:p>
          <a:p>
            <a:pPr lvl="1" eaLnBrk="1" hangingPunct="1">
              <a:lnSpc>
                <a:spcPct val="80000"/>
              </a:lnSpc>
            </a:pPr>
            <a:endParaRPr lang="cs-CZ" altLang="cs-CZ" sz="2400" dirty="0"/>
          </a:p>
        </p:txBody>
      </p:sp>
      <p:sp>
        <p:nvSpPr>
          <p:cNvPr id="3" name="Zástupný symbol pro číslo snímku 2">
            <a:extLst>
              <a:ext uri="{FF2B5EF4-FFF2-40B4-BE49-F238E27FC236}">
                <a16:creationId xmlns:a16="http://schemas.microsoft.com/office/drawing/2014/main" id="{2B23BBEA-9905-6947-9DE4-FDE21F2CB3D2}"/>
              </a:ext>
            </a:extLst>
          </p:cNvPr>
          <p:cNvSpPr>
            <a:spLocks noGrp="1"/>
          </p:cNvSpPr>
          <p:nvPr>
            <p:ph type="sldNum" sz="quarter" idx="11"/>
          </p:nvPr>
        </p:nvSpPr>
        <p:spPr/>
        <p:txBody>
          <a:bodyPr/>
          <a:lstStyle/>
          <a:p>
            <a:pPr>
              <a:defRPr/>
            </a:pPr>
            <a:fld id="{76E8F082-D826-AF44-9CA5-F397FF5A243E}" type="slidenum">
              <a:rPr lang="cs-CZ" altLang="cs-CZ" smtClean="0"/>
              <a:pPr>
                <a:defRPr/>
              </a:pPr>
              <a:t>9</a:t>
            </a:fld>
            <a:endParaRPr lang="cs-CZ" altLang="cs-CZ"/>
          </a:p>
        </p:txBody>
      </p:sp>
    </p:spTree>
    <p:extLst>
      <p:ext uri="{BB962C8B-B14F-4D97-AF65-F5344CB8AC3E}">
        <p14:creationId xmlns:p14="http://schemas.microsoft.com/office/powerpoint/2010/main" val="2044416331"/>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7" id="{EB70F12A-B3D9-1147-97F8-FDF1973CDCCC}" vid="{6BFE6BED-B897-D94A-A896-E71D71EB10B6}"/>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ESF_MU_2020</Template>
  <TotalTime>9909</TotalTime>
  <Words>1648</Words>
  <Application>Microsoft Macintosh PowerPoint</Application>
  <PresentationFormat>Předvádění na obrazovce (4:3)</PresentationFormat>
  <Paragraphs>145</Paragraphs>
  <Slides>24</Slides>
  <Notes>1</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24</vt:i4>
      </vt:variant>
    </vt:vector>
  </HeadingPairs>
  <TitlesOfParts>
    <vt:vector size="32" baseType="lpstr">
      <vt:lpstr>Arial</vt:lpstr>
      <vt:lpstr>Arial CE</vt:lpstr>
      <vt:lpstr>Tahoma</vt:lpstr>
      <vt:lpstr>Times New Roman</vt:lpstr>
      <vt:lpstr>Wingdings</vt:lpstr>
      <vt:lpstr>Prezentace_MU_CZ</vt:lpstr>
      <vt:lpstr>Obrázek Microsoft Wordu</vt:lpstr>
      <vt:lpstr>List</vt:lpstr>
      <vt:lpstr>Methods of economic evaluation</vt:lpstr>
      <vt:lpstr>Outline
</vt:lpstr>
      <vt:lpstr>The essence of economic analysis/evaluation
</vt:lpstr>
      <vt:lpstr>History</vt:lpstr>
      <vt:lpstr>History</vt:lpstr>
      <vt:lpstr>Inputs, outputs, results and effects</vt:lpstr>
      <vt:lpstr>Types of inputs/costs and outputs/benefits
</vt:lpstr>
      <vt:lpstr>tangible x intangible  Can a price be found for a given cost or utility in the market??
</vt:lpstr>
      <vt:lpstr>Types of economic evaluation </vt:lpstr>
      <vt:lpstr>Some other concepts</vt:lpstr>
      <vt:lpstr>Cost Benefit Analysis</vt:lpstr>
      <vt:lpstr>We’re right in the middle of the presentation now. </vt:lpstr>
      <vt:lpstr>CBA‘s main steps</vt:lpstr>
      <vt:lpstr>The key issues:</vt:lpstr>
      <vt:lpstr>Prezentace aplikace PowerPoint</vt:lpstr>
      <vt:lpstr>Assigning money values to intangible C/Bs</vt:lpstr>
      <vt:lpstr>Market prices rectification („correction“)</vt:lpstr>
      <vt:lpstr>The issue of comparability of the time aspect
</vt:lpstr>
      <vt:lpstr>Prezentace aplikace PowerPoint</vt:lpstr>
      <vt:lpstr>Prezentace aplikace PowerPoint</vt:lpstr>
      <vt:lpstr>Private vs. Social Discount Rate
</vt:lpstr>
      <vt:lpstr>Project selection
</vt:lpstr>
      <vt:lpstr>Further reading</vt:lpstr>
      <vt:lpstr>Prezentace aplikace PowerPoint</vt:lpstr>
    </vt:vector>
  </TitlesOfParts>
  <Manager/>
  <Company>ESF MU</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economic evaluation</dc:title>
  <dc:subject>BPV_AIPP</dc:subject>
  <dc:creator>Ivan Malý</dc:creator>
  <cp:keywords/>
  <dc:description/>
  <cp:lastModifiedBy>Ivan Malý</cp:lastModifiedBy>
  <cp:revision>98</cp:revision>
  <cp:lastPrinted>2002-01-08T08:27:14Z</cp:lastPrinted>
  <dcterms:created xsi:type="dcterms:W3CDTF">1999-09-20T16:01:04Z</dcterms:created>
  <dcterms:modified xsi:type="dcterms:W3CDTF">2021-11-23T20:19:54Z</dcterms:modified>
  <cp:category/>
</cp:coreProperties>
</file>