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44EBAF-ED69-4574-9A10-302EBD41088E}"/>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en-US"/>
          </a:p>
        </p:txBody>
      </p:sp>
      <p:sp>
        <p:nvSpPr>
          <p:cNvPr id="3" name="Podnadpis 2">
            <a:extLst>
              <a:ext uri="{FF2B5EF4-FFF2-40B4-BE49-F238E27FC236}">
                <a16:creationId xmlns:a16="http://schemas.microsoft.com/office/drawing/2014/main" id="{46A1D96E-1071-44AA-AD8F-2298129C41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a:p>
        </p:txBody>
      </p:sp>
      <p:sp>
        <p:nvSpPr>
          <p:cNvPr id="4" name="Zástupný symbol pro datum 3">
            <a:extLst>
              <a:ext uri="{FF2B5EF4-FFF2-40B4-BE49-F238E27FC236}">
                <a16:creationId xmlns:a16="http://schemas.microsoft.com/office/drawing/2014/main" id="{C3707CBD-3724-40E3-96EB-EE2E520DC812}"/>
              </a:ext>
            </a:extLst>
          </p:cNvPr>
          <p:cNvSpPr>
            <a:spLocks noGrp="1"/>
          </p:cNvSpPr>
          <p:nvPr>
            <p:ph type="dt" sz="half" idx="10"/>
          </p:nvPr>
        </p:nvSpPr>
        <p:spPr/>
        <p:txBody>
          <a:bodyPr/>
          <a:lstStyle/>
          <a:p>
            <a:fld id="{76858C78-E40D-4066-8ED9-E7BBD53A0388}" type="datetimeFigureOut">
              <a:rPr lang="en-US" smtClean="0"/>
              <a:t>9/8/2022</a:t>
            </a:fld>
            <a:endParaRPr lang="en-US"/>
          </a:p>
        </p:txBody>
      </p:sp>
      <p:sp>
        <p:nvSpPr>
          <p:cNvPr id="5" name="Zástupný symbol pro zápatí 4">
            <a:extLst>
              <a:ext uri="{FF2B5EF4-FFF2-40B4-BE49-F238E27FC236}">
                <a16:creationId xmlns:a16="http://schemas.microsoft.com/office/drawing/2014/main" id="{287519FA-5501-4811-83AC-0C32661C8B87}"/>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AA3C34A3-05F7-4581-8382-74B51B5B6CED}"/>
              </a:ext>
            </a:extLst>
          </p:cNvPr>
          <p:cNvSpPr>
            <a:spLocks noGrp="1"/>
          </p:cNvSpPr>
          <p:nvPr>
            <p:ph type="sldNum" sz="quarter" idx="12"/>
          </p:nvPr>
        </p:nvSpPr>
        <p:spPr/>
        <p:txBody>
          <a:bodyPr/>
          <a:lstStyle/>
          <a:p>
            <a:fld id="{97FDF521-6886-428A-8ED4-651DA4E44B36}" type="slidenum">
              <a:rPr lang="en-US" smtClean="0"/>
              <a:t>‹#›</a:t>
            </a:fld>
            <a:endParaRPr lang="en-US"/>
          </a:p>
        </p:txBody>
      </p:sp>
    </p:spTree>
    <p:extLst>
      <p:ext uri="{BB962C8B-B14F-4D97-AF65-F5344CB8AC3E}">
        <p14:creationId xmlns:p14="http://schemas.microsoft.com/office/powerpoint/2010/main" val="852042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C6E3C5-1539-4F75-8FED-CE3CB651CA88}"/>
              </a:ext>
            </a:extLst>
          </p:cNvPr>
          <p:cNvSpPr>
            <a:spLocks noGrp="1"/>
          </p:cNvSpPr>
          <p:nvPr>
            <p:ph type="title"/>
          </p:nvPr>
        </p:nvSpPr>
        <p:spPr/>
        <p:txBody>
          <a:bodyPr/>
          <a:lstStyle/>
          <a:p>
            <a:r>
              <a:rPr lang="cs-CZ"/>
              <a:t>Kliknutím lze upravit styl.</a:t>
            </a:r>
            <a:endParaRPr lang="en-US"/>
          </a:p>
        </p:txBody>
      </p:sp>
      <p:sp>
        <p:nvSpPr>
          <p:cNvPr id="3" name="Zástupný symbol pro svislý text 2">
            <a:extLst>
              <a:ext uri="{FF2B5EF4-FFF2-40B4-BE49-F238E27FC236}">
                <a16:creationId xmlns:a16="http://schemas.microsoft.com/office/drawing/2014/main" id="{97D48DB9-E465-4439-B1F7-8BD0063F317D}"/>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id="{FB50475C-FC01-4FE3-A176-ED5F50EBE4F5}"/>
              </a:ext>
            </a:extLst>
          </p:cNvPr>
          <p:cNvSpPr>
            <a:spLocks noGrp="1"/>
          </p:cNvSpPr>
          <p:nvPr>
            <p:ph type="dt" sz="half" idx="10"/>
          </p:nvPr>
        </p:nvSpPr>
        <p:spPr/>
        <p:txBody>
          <a:bodyPr/>
          <a:lstStyle/>
          <a:p>
            <a:fld id="{76858C78-E40D-4066-8ED9-E7BBD53A0388}" type="datetimeFigureOut">
              <a:rPr lang="en-US" smtClean="0"/>
              <a:t>9/8/2022</a:t>
            </a:fld>
            <a:endParaRPr lang="en-US"/>
          </a:p>
        </p:txBody>
      </p:sp>
      <p:sp>
        <p:nvSpPr>
          <p:cNvPr id="5" name="Zástupný symbol pro zápatí 4">
            <a:extLst>
              <a:ext uri="{FF2B5EF4-FFF2-40B4-BE49-F238E27FC236}">
                <a16:creationId xmlns:a16="http://schemas.microsoft.com/office/drawing/2014/main" id="{BF581037-5A6B-4AEA-A865-6A888EE88FAB}"/>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910E82C0-6B54-4FA4-85FA-6E1630B7D976}"/>
              </a:ext>
            </a:extLst>
          </p:cNvPr>
          <p:cNvSpPr>
            <a:spLocks noGrp="1"/>
          </p:cNvSpPr>
          <p:nvPr>
            <p:ph type="sldNum" sz="quarter" idx="12"/>
          </p:nvPr>
        </p:nvSpPr>
        <p:spPr/>
        <p:txBody>
          <a:bodyPr/>
          <a:lstStyle/>
          <a:p>
            <a:fld id="{97FDF521-6886-428A-8ED4-651DA4E44B36}" type="slidenum">
              <a:rPr lang="en-US" smtClean="0"/>
              <a:t>‹#›</a:t>
            </a:fld>
            <a:endParaRPr lang="en-US"/>
          </a:p>
        </p:txBody>
      </p:sp>
    </p:spTree>
    <p:extLst>
      <p:ext uri="{BB962C8B-B14F-4D97-AF65-F5344CB8AC3E}">
        <p14:creationId xmlns:p14="http://schemas.microsoft.com/office/powerpoint/2010/main" val="1907001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67ED571-7F16-40E7-9AB8-AF909DD84A68}"/>
              </a:ext>
            </a:extLst>
          </p:cNvPr>
          <p:cNvSpPr>
            <a:spLocks noGrp="1"/>
          </p:cNvSpPr>
          <p:nvPr>
            <p:ph type="title" orient="vert"/>
          </p:nvPr>
        </p:nvSpPr>
        <p:spPr>
          <a:xfrm>
            <a:off x="8724900" y="365125"/>
            <a:ext cx="2628900" cy="5811838"/>
          </a:xfrm>
        </p:spPr>
        <p:txBody>
          <a:bodyPr vert="eaVert"/>
          <a:lstStyle/>
          <a:p>
            <a:r>
              <a:rPr lang="cs-CZ"/>
              <a:t>Kliknutím lze upravit styl.</a:t>
            </a:r>
            <a:endParaRPr lang="en-US"/>
          </a:p>
        </p:txBody>
      </p:sp>
      <p:sp>
        <p:nvSpPr>
          <p:cNvPr id="3" name="Zástupný symbol pro svislý text 2">
            <a:extLst>
              <a:ext uri="{FF2B5EF4-FFF2-40B4-BE49-F238E27FC236}">
                <a16:creationId xmlns:a16="http://schemas.microsoft.com/office/drawing/2014/main" id="{33898064-2F0E-40B1-AA1C-A634CF5761DF}"/>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id="{3EA217ED-2617-4C82-85C3-CDB42FD1AAC6}"/>
              </a:ext>
            </a:extLst>
          </p:cNvPr>
          <p:cNvSpPr>
            <a:spLocks noGrp="1"/>
          </p:cNvSpPr>
          <p:nvPr>
            <p:ph type="dt" sz="half" idx="10"/>
          </p:nvPr>
        </p:nvSpPr>
        <p:spPr/>
        <p:txBody>
          <a:bodyPr/>
          <a:lstStyle/>
          <a:p>
            <a:fld id="{76858C78-E40D-4066-8ED9-E7BBD53A0388}" type="datetimeFigureOut">
              <a:rPr lang="en-US" smtClean="0"/>
              <a:t>9/8/2022</a:t>
            </a:fld>
            <a:endParaRPr lang="en-US"/>
          </a:p>
        </p:txBody>
      </p:sp>
      <p:sp>
        <p:nvSpPr>
          <p:cNvPr id="5" name="Zástupný symbol pro zápatí 4">
            <a:extLst>
              <a:ext uri="{FF2B5EF4-FFF2-40B4-BE49-F238E27FC236}">
                <a16:creationId xmlns:a16="http://schemas.microsoft.com/office/drawing/2014/main" id="{429C41F5-595C-40D3-873C-D19C9B76AE37}"/>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0B94D070-6C20-4320-8A81-557A5C834C09}"/>
              </a:ext>
            </a:extLst>
          </p:cNvPr>
          <p:cNvSpPr>
            <a:spLocks noGrp="1"/>
          </p:cNvSpPr>
          <p:nvPr>
            <p:ph type="sldNum" sz="quarter" idx="12"/>
          </p:nvPr>
        </p:nvSpPr>
        <p:spPr/>
        <p:txBody>
          <a:bodyPr/>
          <a:lstStyle/>
          <a:p>
            <a:fld id="{97FDF521-6886-428A-8ED4-651DA4E44B36}" type="slidenum">
              <a:rPr lang="en-US" smtClean="0"/>
              <a:t>‹#›</a:t>
            </a:fld>
            <a:endParaRPr lang="en-US"/>
          </a:p>
        </p:txBody>
      </p:sp>
    </p:spTree>
    <p:extLst>
      <p:ext uri="{BB962C8B-B14F-4D97-AF65-F5344CB8AC3E}">
        <p14:creationId xmlns:p14="http://schemas.microsoft.com/office/powerpoint/2010/main" val="4283710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9C64E3-AA7B-4EEF-B25F-C84441C64F61}"/>
              </a:ext>
            </a:extLst>
          </p:cNvPr>
          <p:cNvSpPr>
            <a:spLocks noGrp="1"/>
          </p:cNvSpPr>
          <p:nvPr>
            <p:ph type="title"/>
          </p:nvPr>
        </p:nvSpPr>
        <p:spPr/>
        <p:txBody>
          <a:bodyPr/>
          <a:lstStyle/>
          <a:p>
            <a:r>
              <a:rPr lang="cs-CZ"/>
              <a:t>Kliknutím lze upravit styl.</a:t>
            </a:r>
            <a:endParaRPr lang="en-US"/>
          </a:p>
        </p:txBody>
      </p:sp>
      <p:sp>
        <p:nvSpPr>
          <p:cNvPr id="3" name="Zástupný obsah 2">
            <a:extLst>
              <a:ext uri="{FF2B5EF4-FFF2-40B4-BE49-F238E27FC236}">
                <a16:creationId xmlns:a16="http://schemas.microsoft.com/office/drawing/2014/main" id="{6B99D4C7-C134-4EAF-B7AE-2DE052A64EE9}"/>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id="{7EB67DD5-DC5A-4067-A046-1F0D65A973A8}"/>
              </a:ext>
            </a:extLst>
          </p:cNvPr>
          <p:cNvSpPr>
            <a:spLocks noGrp="1"/>
          </p:cNvSpPr>
          <p:nvPr>
            <p:ph type="dt" sz="half" idx="10"/>
          </p:nvPr>
        </p:nvSpPr>
        <p:spPr/>
        <p:txBody>
          <a:bodyPr/>
          <a:lstStyle/>
          <a:p>
            <a:fld id="{76858C78-E40D-4066-8ED9-E7BBD53A0388}" type="datetimeFigureOut">
              <a:rPr lang="en-US" smtClean="0"/>
              <a:t>9/8/2022</a:t>
            </a:fld>
            <a:endParaRPr lang="en-US"/>
          </a:p>
        </p:txBody>
      </p:sp>
      <p:sp>
        <p:nvSpPr>
          <p:cNvPr id="5" name="Zástupný symbol pro zápatí 4">
            <a:extLst>
              <a:ext uri="{FF2B5EF4-FFF2-40B4-BE49-F238E27FC236}">
                <a16:creationId xmlns:a16="http://schemas.microsoft.com/office/drawing/2014/main" id="{FE223DF0-8F0B-4E44-AB76-361FB02D5FFC}"/>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096B4276-4B51-426E-B4FF-8A80628F76EE}"/>
              </a:ext>
            </a:extLst>
          </p:cNvPr>
          <p:cNvSpPr>
            <a:spLocks noGrp="1"/>
          </p:cNvSpPr>
          <p:nvPr>
            <p:ph type="sldNum" sz="quarter" idx="12"/>
          </p:nvPr>
        </p:nvSpPr>
        <p:spPr/>
        <p:txBody>
          <a:bodyPr/>
          <a:lstStyle/>
          <a:p>
            <a:fld id="{97FDF521-6886-428A-8ED4-651DA4E44B36}" type="slidenum">
              <a:rPr lang="en-US" smtClean="0"/>
              <a:t>‹#›</a:t>
            </a:fld>
            <a:endParaRPr lang="en-US"/>
          </a:p>
        </p:txBody>
      </p:sp>
    </p:spTree>
    <p:extLst>
      <p:ext uri="{BB962C8B-B14F-4D97-AF65-F5344CB8AC3E}">
        <p14:creationId xmlns:p14="http://schemas.microsoft.com/office/powerpoint/2010/main" val="1000886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BC8ECF-F37A-42B0-9103-17BE7DEE48D5}"/>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endParaRPr lang="en-US"/>
          </a:p>
        </p:txBody>
      </p:sp>
      <p:sp>
        <p:nvSpPr>
          <p:cNvPr id="3" name="Zástupný text 2">
            <a:extLst>
              <a:ext uri="{FF2B5EF4-FFF2-40B4-BE49-F238E27FC236}">
                <a16:creationId xmlns:a16="http://schemas.microsoft.com/office/drawing/2014/main" id="{444ACFAD-53EC-4C0F-A3B5-67DCA1572E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B1B54EA1-988C-4BF3-B21F-0523B680C1B9}"/>
              </a:ext>
            </a:extLst>
          </p:cNvPr>
          <p:cNvSpPr>
            <a:spLocks noGrp="1"/>
          </p:cNvSpPr>
          <p:nvPr>
            <p:ph type="dt" sz="half" idx="10"/>
          </p:nvPr>
        </p:nvSpPr>
        <p:spPr/>
        <p:txBody>
          <a:bodyPr/>
          <a:lstStyle/>
          <a:p>
            <a:fld id="{76858C78-E40D-4066-8ED9-E7BBD53A0388}" type="datetimeFigureOut">
              <a:rPr lang="en-US" smtClean="0"/>
              <a:t>9/8/2022</a:t>
            </a:fld>
            <a:endParaRPr lang="en-US"/>
          </a:p>
        </p:txBody>
      </p:sp>
      <p:sp>
        <p:nvSpPr>
          <p:cNvPr id="5" name="Zástupný symbol pro zápatí 4">
            <a:extLst>
              <a:ext uri="{FF2B5EF4-FFF2-40B4-BE49-F238E27FC236}">
                <a16:creationId xmlns:a16="http://schemas.microsoft.com/office/drawing/2014/main" id="{C8F75DF4-CC57-48B3-8F16-144487AEE4F1}"/>
              </a:ext>
            </a:extLst>
          </p:cNvPr>
          <p:cNvSpPr>
            <a:spLocks noGrp="1"/>
          </p:cNvSpPr>
          <p:nvPr>
            <p:ph type="ftr" sz="quarter" idx="11"/>
          </p:nvPr>
        </p:nvSpPr>
        <p:spPr/>
        <p:txBody>
          <a:bodyPr/>
          <a:lstStyle/>
          <a:p>
            <a:endParaRPr lang="en-US"/>
          </a:p>
        </p:txBody>
      </p:sp>
      <p:sp>
        <p:nvSpPr>
          <p:cNvPr id="6" name="Zástupný symbol pro číslo snímku 5">
            <a:extLst>
              <a:ext uri="{FF2B5EF4-FFF2-40B4-BE49-F238E27FC236}">
                <a16:creationId xmlns:a16="http://schemas.microsoft.com/office/drawing/2014/main" id="{D6474C51-FDD3-4E04-A30C-7298DC006C5F}"/>
              </a:ext>
            </a:extLst>
          </p:cNvPr>
          <p:cNvSpPr>
            <a:spLocks noGrp="1"/>
          </p:cNvSpPr>
          <p:nvPr>
            <p:ph type="sldNum" sz="quarter" idx="12"/>
          </p:nvPr>
        </p:nvSpPr>
        <p:spPr/>
        <p:txBody>
          <a:bodyPr/>
          <a:lstStyle/>
          <a:p>
            <a:fld id="{97FDF521-6886-428A-8ED4-651DA4E44B36}" type="slidenum">
              <a:rPr lang="en-US" smtClean="0"/>
              <a:t>‹#›</a:t>
            </a:fld>
            <a:endParaRPr lang="en-US"/>
          </a:p>
        </p:txBody>
      </p:sp>
    </p:spTree>
    <p:extLst>
      <p:ext uri="{BB962C8B-B14F-4D97-AF65-F5344CB8AC3E}">
        <p14:creationId xmlns:p14="http://schemas.microsoft.com/office/powerpoint/2010/main" val="2024108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50DBB8-AA1E-4808-AC64-AFB5B8A4BDB7}"/>
              </a:ext>
            </a:extLst>
          </p:cNvPr>
          <p:cNvSpPr>
            <a:spLocks noGrp="1"/>
          </p:cNvSpPr>
          <p:nvPr>
            <p:ph type="title"/>
          </p:nvPr>
        </p:nvSpPr>
        <p:spPr/>
        <p:txBody>
          <a:bodyPr/>
          <a:lstStyle/>
          <a:p>
            <a:r>
              <a:rPr lang="cs-CZ"/>
              <a:t>Kliknutím lze upravit styl.</a:t>
            </a:r>
            <a:endParaRPr lang="en-US"/>
          </a:p>
        </p:txBody>
      </p:sp>
      <p:sp>
        <p:nvSpPr>
          <p:cNvPr id="3" name="Zástupný obsah 2">
            <a:extLst>
              <a:ext uri="{FF2B5EF4-FFF2-40B4-BE49-F238E27FC236}">
                <a16:creationId xmlns:a16="http://schemas.microsoft.com/office/drawing/2014/main" id="{1B0A4026-C478-471B-81FA-7A5DEF68FFF8}"/>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obsah 3">
            <a:extLst>
              <a:ext uri="{FF2B5EF4-FFF2-40B4-BE49-F238E27FC236}">
                <a16:creationId xmlns:a16="http://schemas.microsoft.com/office/drawing/2014/main" id="{A4877D81-807E-41E9-8956-9CDB7C0C1E59}"/>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symbol pro datum 4">
            <a:extLst>
              <a:ext uri="{FF2B5EF4-FFF2-40B4-BE49-F238E27FC236}">
                <a16:creationId xmlns:a16="http://schemas.microsoft.com/office/drawing/2014/main" id="{D1856E0E-DF8F-465B-856B-A53B5EE1A415}"/>
              </a:ext>
            </a:extLst>
          </p:cNvPr>
          <p:cNvSpPr>
            <a:spLocks noGrp="1"/>
          </p:cNvSpPr>
          <p:nvPr>
            <p:ph type="dt" sz="half" idx="10"/>
          </p:nvPr>
        </p:nvSpPr>
        <p:spPr/>
        <p:txBody>
          <a:bodyPr/>
          <a:lstStyle/>
          <a:p>
            <a:fld id="{76858C78-E40D-4066-8ED9-E7BBD53A0388}" type="datetimeFigureOut">
              <a:rPr lang="en-US" smtClean="0"/>
              <a:t>9/8/2022</a:t>
            </a:fld>
            <a:endParaRPr lang="en-US"/>
          </a:p>
        </p:txBody>
      </p:sp>
      <p:sp>
        <p:nvSpPr>
          <p:cNvPr id="6" name="Zástupný symbol pro zápatí 5">
            <a:extLst>
              <a:ext uri="{FF2B5EF4-FFF2-40B4-BE49-F238E27FC236}">
                <a16:creationId xmlns:a16="http://schemas.microsoft.com/office/drawing/2014/main" id="{BC743568-AC32-4EC2-A7C2-6D9F2C346A8B}"/>
              </a:ext>
            </a:extLst>
          </p:cNvPr>
          <p:cNvSpPr>
            <a:spLocks noGrp="1"/>
          </p:cNvSpPr>
          <p:nvPr>
            <p:ph type="ftr" sz="quarter" idx="11"/>
          </p:nvPr>
        </p:nvSpPr>
        <p:spPr/>
        <p:txBody>
          <a:bodyPr/>
          <a:lstStyle/>
          <a:p>
            <a:endParaRPr lang="en-US"/>
          </a:p>
        </p:txBody>
      </p:sp>
      <p:sp>
        <p:nvSpPr>
          <p:cNvPr id="7" name="Zástupný symbol pro číslo snímku 6">
            <a:extLst>
              <a:ext uri="{FF2B5EF4-FFF2-40B4-BE49-F238E27FC236}">
                <a16:creationId xmlns:a16="http://schemas.microsoft.com/office/drawing/2014/main" id="{441341E6-D6F9-4799-AB6C-EAB8F53BA0C9}"/>
              </a:ext>
            </a:extLst>
          </p:cNvPr>
          <p:cNvSpPr>
            <a:spLocks noGrp="1"/>
          </p:cNvSpPr>
          <p:nvPr>
            <p:ph type="sldNum" sz="quarter" idx="12"/>
          </p:nvPr>
        </p:nvSpPr>
        <p:spPr/>
        <p:txBody>
          <a:bodyPr/>
          <a:lstStyle/>
          <a:p>
            <a:fld id="{97FDF521-6886-428A-8ED4-651DA4E44B36}" type="slidenum">
              <a:rPr lang="en-US" smtClean="0"/>
              <a:t>‹#›</a:t>
            </a:fld>
            <a:endParaRPr lang="en-US"/>
          </a:p>
        </p:txBody>
      </p:sp>
    </p:spTree>
    <p:extLst>
      <p:ext uri="{BB962C8B-B14F-4D97-AF65-F5344CB8AC3E}">
        <p14:creationId xmlns:p14="http://schemas.microsoft.com/office/powerpoint/2010/main" val="4174136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F894F9-2615-4DD8-87CA-38FDFDACA673}"/>
              </a:ext>
            </a:extLst>
          </p:cNvPr>
          <p:cNvSpPr>
            <a:spLocks noGrp="1"/>
          </p:cNvSpPr>
          <p:nvPr>
            <p:ph type="title"/>
          </p:nvPr>
        </p:nvSpPr>
        <p:spPr>
          <a:xfrm>
            <a:off x="839788" y="365125"/>
            <a:ext cx="10515600" cy="1325563"/>
          </a:xfrm>
        </p:spPr>
        <p:txBody>
          <a:bodyPr/>
          <a:lstStyle/>
          <a:p>
            <a:r>
              <a:rPr lang="cs-CZ"/>
              <a:t>Kliknutím lze upravit styl.</a:t>
            </a:r>
            <a:endParaRPr lang="en-US"/>
          </a:p>
        </p:txBody>
      </p:sp>
      <p:sp>
        <p:nvSpPr>
          <p:cNvPr id="3" name="Zástupný text 2">
            <a:extLst>
              <a:ext uri="{FF2B5EF4-FFF2-40B4-BE49-F238E27FC236}">
                <a16:creationId xmlns:a16="http://schemas.microsoft.com/office/drawing/2014/main" id="{DE129162-7FDC-4B8C-A79E-03D675C795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7B08F8C0-A644-4187-B4C4-427BA73D24DF}"/>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Zástupný text 4">
            <a:extLst>
              <a:ext uri="{FF2B5EF4-FFF2-40B4-BE49-F238E27FC236}">
                <a16:creationId xmlns:a16="http://schemas.microsoft.com/office/drawing/2014/main" id="{CF47844A-8B58-4C3D-8028-E9AFAFA3B6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DAD6C37B-93B3-4D4A-A0CA-6B1992EFDAD4}"/>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Zástupný symbol pro datum 6">
            <a:extLst>
              <a:ext uri="{FF2B5EF4-FFF2-40B4-BE49-F238E27FC236}">
                <a16:creationId xmlns:a16="http://schemas.microsoft.com/office/drawing/2014/main" id="{6331F0D3-3024-4217-89E3-448471DC778B}"/>
              </a:ext>
            </a:extLst>
          </p:cNvPr>
          <p:cNvSpPr>
            <a:spLocks noGrp="1"/>
          </p:cNvSpPr>
          <p:nvPr>
            <p:ph type="dt" sz="half" idx="10"/>
          </p:nvPr>
        </p:nvSpPr>
        <p:spPr/>
        <p:txBody>
          <a:bodyPr/>
          <a:lstStyle/>
          <a:p>
            <a:fld id="{76858C78-E40D-4066-8ED9-E7BBD53A0388}" type="datetimeFigureOut">
              <a:rPr lang="en-US" smtClean="0"/>
              <a:t>9/8/2022</a:t>
            </a:fld>
            <a:endParaRPr lang="en-US"/>
          </a:p>
        </p:txBody>
      </p:sp>
      <p:sp>
        <p:nvSpPr>
          <p:cNvPr id="8" name="Zástupný symbol pro zápatí 7">
            <a:extLst>
              <a:ext uri="{FF2B5EF4-FFF2-40B4-BE49-F238E27FC236}">
                <a16:creationId xmlns:a16="http://schemas.microsoft.com/office/drawing/2014/main" id="{FC864A39-E6C1-4657-B3E9-C56EB5D1828A}"/>
              </a:ext>
            </a:extLst>
          </p:cNvPr>
          <p:cNvSpPr>
            <a:spLocks noGrp="1"/>
          </p:cNvSpPr>
          <p:nvPr>
            <p:ph type="ftr" sz="quarter" idx="11"/>
          </p:nvPr>
        </p:nvSpPr>
        <p:spPr/>
        <p:txBody>
          <a:bodyPr/>
          <a:lstStyle/>
          <a:p>
            <a:endParaRPr lang="en-US"/>
          </a:p>
        </p:txBody>
      </p:sp>
      <p:sp>
        <p:nvSpPr>
          <p:cNvPr id="9" name="Zástupný symbol pro číslo snímku 8">
            <a:extLst>
              <a:ext uri="{FF2B5EF4-FFF2-40B4-BE49-F238E27FC236}">
                <a16:creationId xmlns:a16="http://schemas.microsoft.com/office/drawing/2014/main" id="{0BC7DD8D-260C-428F-AFDC-2CD4DBEB4A79}"/>
              </a:ext>
            </a:extLst>
          </p:cNvPr>
          <p:cNvSpPr>
            <a:spLocks noGrp="1"/>
          </p:cNvSpPr>
          <p:nvPr>
            <p:ph type="sldNum" sz="quarter" idx="12"/>
          </p:nvPr>
        </p:nvSpPr>
        <p:spPr/>
        <p:txBody>
          <a:bodyPr/>
          <a:lstStyle/>
          <a:p>
            <a:fld id="{97FDF521-6886-428A-8ED4-651DA4E44B36}" type="slidenum">
              <a:rPr lang="en-US" smtClean="0"/>
              <a:t>‹#›</a:t>
            </a:fld>
            <a:endParaRPr lang="en-US"/>
          </a:p>
        </p:txBody>
      </p:sp>
    </p:spTree>
    <p:extLst>
      <p:ext uri="{BB962C8B-B14F-4D97-AF65-F5344CB8AC3E}">
        <p14:creationId xmlns:p14="http://schemas.microsoft.com/office/powerpoint/2010/main" val="2035258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EB832B-6F2B-4051-8872-CAE2732C18A7}"/>
              </a:ext>
            </a:extLst>
          </p:cNvPr>
          <p:cNvSpPr>
            <a:spLocks noGrp="1"/>
          </p:cNvSpPr>
          <p:nvPr>
            <p:ph type="title"/>
          </p:nvPr>
        </p:nvSpPr>
        <p:spPr/>
        <p:txBody>
          <a:bodyPr/>
          <a:lstStyle/>
          <a:p>
            <a:r>
              <a:rPr lang="cs-CZ"/>
              <a:t>Kliknutím lze upravit styl.</a:t>
            </a:r>
            <a:endParaRPr lang="en-US"/>
          </a:p>
        </p:txBody>
      </p:sp>
      <p:sp>
        <p:nvSpPr>
          <p:cNvPr id="3" name="Zástupný symbol pro datum 2">
            <a:extLst>
              <a:ext uri="{FF2B5EF4-FFF2-40B4-BE49-F238E27FC236}">
                <a16:creationId xmlns:a16="http://schemas.microsoft.com/office/drawing/2014/main" id="{572A3060-A417-47E9-A5EE-358079CCF495}"/>
              </a:ext>
            </a:extLst>
          </p:cNvPr>
          <p:cNvSpPr>
            <a:spLocks noGrp="1"/>
          </p:cNvSpPr>
          <p:nvPr>
            <p:ph type="dt" sz="half" idx="10"/>
          </p:nvPr>
        </p:nvSpPr>
        <p:spPr/>
        <p:txBody>
          <a:bodyPr/>
          <a:lstStyle/>
          <a:p>
            <a:fld id="{76858C78-E40D-4066-8ED9-E7BBD53A0388}" type="datetimeFigureOut">
              <a:rPr lang="en-US" smtClean="0"/>
              <a:t>9/8/2022</a:t>
            </a:fld>
            <a:endParaRPr lang="en-US"/>
          </a:p>
        </p:txBody>
      </p:sp>
      <p:sp>
        <p:nvSpPr>
          <p:cNvPr id="4" name="Zástupný symbol pro zápatí 3">
            <a:extLst>
              <a:ext uri="{FF2B5EF4-FFF2-40B4-BE49-F238E27FC236}">
                <a16:creationId xmlns:a16="http://schemas.microsoft.com/office/drawing/2014/main" id="{626E8803-5309-4450-98DA-D6032EACE9D9}"/>
              </a:ext>
            </a:extLst>
          </p:cNvPr>
          <p:cNvSpPr>
            <a:spLocks noGrp="1"/>
          </p:cNvSpPr>
          <p:nvPr>
            <p:ph type="ftr" sz="quarter" idx="11"/>
          </p:nvPr>
        </p:nvSpPr>
        <p:spPr/>
        <p:txBody>
          <a:bodyPr/>
          <a:lstStyle/>
          <a:p>
            <a:endParaRPr lang="en-US"/>
          </a:p>
        </p:txBody>
      </p:sp>
      <p:sp>
        <p:nvSpPr>
          <p:cNvPr id="5" name="Zástupný symbol pro číslo snímku 4">
            <a:extLst>
              <a:ext uri="{FF2B5EF4-FFF2-40B4-BE49-F238E27FC236}">
                <a16:creationId xmlns:a16="http://schemas.microsoft.com/office/drawing/2014/main" id="{6537F9F9-C8AD-4A8D-9B46-5874A83887E6}"/>
              </a:ext>
            </a:extLst>
          </p:cNvPr>
          <p:cNvSpPr>
            <a:spLocks noGrp="1"/>
          </p:cNvSpPr>
          <p:nvPr>
            <p:ph type="sldNum" sz="quarter" idx="12"/>
          </p:nvPr>
        </p:nvSpPr>
        <p:spPr/>
        <p:txBody>
          <a:bodyPr/>
          <a:lstStyle/>
          <a:p>
            <a:fld id="{97FDF521-6886-428A-8ED4-651DA4E44B36}" type="slidenum">
              <a:rPr lang="en-US" smtClean="0"/>
              <a:t>‹#›</a:t>
            </a:fld>
            <a:endParaRPr lang="en-US"/>
          </a:p>
        </p:txBody>
      </p:sp>
    </p:spTree>
    <p:extLst>
      <p:ext uri="{BB962C8B-B14F-4D97-AF65-F5344CB8AC3E}">
        <p14:creationId xmlns:p14="http://schemas.microsoft.com/office/powerpoint/2010/main" val="2956221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988F0B86-06AC-4D38-9828-D94987B4E2A8}"/>
              </a:ext>
            </a:extLst>
          </p:cNvPr>
          <p:cNvSpPr>
            <a:spLocks noGrp="1"/>
          </p:cNvSpPr>
          <p:nvPr>
            <p:ph type="dt" sz="half" idx="10"/>
          </p:nvPr>
        </p:nvSpPr>
        <p:spPr/>
        <p:txBody>
          <a:bodyPr/>
          <a:lstStyle/>
          <a:p>
            <a:fld id="{76858C78-E40D-4066-8ED9-E7BBD53A0388}" type="datetimeFigureOut">
              <a:rPr lang="en-US" smtClean="0"/>
              <a:t>9/8/2022</a:t>
            </a:fld>
            <a:endParaRPr lang="en-US"/>
          </a:p>
        </p:txBody>
      </p:sp>
      <p:sp>
        <p:nvSpPr>
          <p:cNvPr id="3" name="Zástupný symbol pro zápatí 2">
            <a:extLst>
              <a:ext uri="{FF2B5EF4-FFF2-40B4-BE49-F238E27FC236}">
                <a16:creationId xmlns:a16="http://schemas.microsoft.com/office/drawing/2014/main" id="{7A36EF0A-B6E2-4652-87E2-05184673E1E6}"/>
              </a:ext>
            </a:extLst>
          </p:cNvPr>
          <p:cNvSpPr>
            <a:spLocks noGrp="1"/>
          </p:cNvSpPr>
          <p:nvPr>
            <p:ph type="ftr" sz="quarter" idx="11"/>
          </p:nvPr>
        </p:nvSpPr>
        <p:spPr/>
        <p:txBody>
          <a:bodyPr/>
          <a:lstStyle/>
          <a:p>
            <a:endParaRPr lang="en-US"/>
          </a:p>
        </p:txBody>
      </p:sp>
      <p:sp>
        <p:nvSpPr>
          <p:cNvPr id="4" name="Zástupný symbol pro číslo snímku 3">
            <a:extLst>
              <a:ext uri="{FF2B5EF4-FFF2-40B4-BE49-F238E27FC236}">
                <a16:creationId xmlns:a16="http://schemas.microsoft.com/office/drawing/2014/main" id="{99A7EC9B-4996-465C-9B21-EA6B9E65C11A}"/>
              </a:ext>
            </a:extLst>
          </p:cNvPr>
          <p:cNvSpPr>
            <a:spLocks noGrp="1"/>
          </p:cNvSpPr>
          <p:nvPr>
            <p:ph type="sldNum" sz="quarter" idx="12"/>
          </p:nvPr>
        </p:nvSpPr>
        <p:spPr/>
        <p:txBody>
          <a:bodyPr/>
          <a:lstStyle/>
          <a:p>
            <a:fld id="{97FDF521-6886-428A-8ED4-651DA4E44B36}" type="slidenum">
              <a:rPr lang="en-US" smtClean="0"/>
              <a:t>‹#›</a:t>
            </a:fld>
            <a:endParaRPr lang="en-US"/>
          </a:p>
        </p:txBody>
      </p:sp>
    </p:spTree>
    <p:extLst>
      <p:ext uri="{BB962C8B-B14F-4D97-AF65-F5344CB8AC3E}">
        <p14:creationId xmlns:p14="http://schemas.microsoft.com/office/powerpoint/2010/main" val="1748493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640E0B-18E9-4824-9CFE-D8F7C5FFAEA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a:p>
        </p:txBody>
      </p:sp>
      <p:sp>
        <p:nvSpPr>
          <p:cNvPr id="3" name="Zástupný obsah 2">
            <a:extLst>
              <a:ext uri="{FF2B5EF4-FFF2-40B4-BE49-F238E27FC236}">
                <a16:creationId xmlns:a16="http://schemas.microsoft.com/office/drawing/2014/main" id="{FEE3D8EC-E09E-4299-A3CA-E34860DC41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text 3">
            <a:extLst>
              <a:ext uri="{FF2B5EF4-FFF2-40B4-BE49-F238E27FC236}">
                <a16:creationId xmlns:a16="http://schemas.microsoft.com/office/drawing/2014/main" id="{EF8D060D-556B-4A07-831F-5DE748C22E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540F4923-8187-46A5-A995-A9BC2D9EB0BB}"/>
              </a:ext>
            </a:extLst>
          </p:cNvPr>
          <p:cNvSpPr>
            <a:spLocks noGrp="1"/>
          </p:cNvSpPr>
          <p:nvPr>
            <p:ph type="dt" sz="half" idx="10"/>
          </p:nvPr>
        </p:nvSpPr>
        <p:spPr/>
        <p:txBody>
          <a:bodyPr/>
          <a:lstStyle/>
          <a:p>
            <a:fld id="{76858C78-E40D-4066-8ED9-E7BBD53A0388}" type="datetimeFigureOut">
              <a:rPr lang="en-US" smtClean="0"/>
              <a:t>9/8/2022</a:t>
            </a:fld>
            <a:endParaRPr lang="en-US"/>
          </a:p>
        </p:txBody>
      </p:sp>
      <p:sp>
        <p:nvSpPr>
          <p:cNvPr id="6" name="Zástupný symbol pro zápatí 5">
            <a:extLst>
              <a:ext uri="{FF2B5EF4-FFF2-40B4-BE49-F238E27FC236}">
                <a16:creationId xmlns:a16="http://schemas.microsoft.com/office/drawing/2014/main" id="{E0E1E7AF-59C8-4990-A7B7-6B2E8CD10E4F}"/>
              </a:ext>
            </a:extLst>
          </p:cNvPr>
          <p:cNvSpPr>
            <a:spLocks noGrp="1"/>
          </p:cNvSpPr>
          <p:nvPr>
            <p:ph type="ftr" sz="quarter" idx="11"/>
          </p:nvPr>
        </p:nvSpPr>
        <p:spPr/>
        <p:txBody>
          <a:bodyPr/>
          <a:lstStyle/>
          <a:p>
            <a:endParaRPr lang="en-US"/>
          </a:p>
        </p:txBody>
      </p:sp>
      <p:sp>
        <p:nvSpPr>
          <p:cNvPr id="7" name="Zástupný symbol pro číslo snímku 6">
            <a:extLst>
              <a:ext uri="{FF2B5EF4-FFF2-40B4-BE49-F238E27FC236}">
                <a16:creationId xmlns:a16="http://schemas.microsoft.com/office/drawing/2014/main" id="{F08A8268-2030-445C-A0EF-4C8A0BC2F360}"/>
              </a:ext>
            </a:extLst>
          </p:cNvPr>
          <p:cNvSpPr>
            <a:spLocks noGrp="1"/>
          </p:cNvSpPr>
          <p:nvPr>
            <p:ph type="sldNum" sz="quarter" idx="12"/>
          </p:nvPr>
        </p:nvSpPr>
        <p:spPr/>
        <p:txBody>
          <a:bodyPr/>
          <a:lstStyle/>
          <a:p>
            <a:fld id="{97FDF521-6886-428A-8ED4-651DA4E44B36}" type="slidenum">
              <a:rPr lang="en-US" smtClean="0"/>
              <a:t>‹#›</a:t>
            </a:fld>
            <a:endParaRPr lang="en-US"/>
          </a:p>
        </p:txBody>
      </p:sp>
    </p:spTree>
    <p:extLst>
      <p:ext uri="{BB962C8B-B14F-4D97-AF65-F5344CB8AC3E}">
        <p14:creationId xmlns:p14="http://schemas.microsoft.com/office/powerpoint/2010/main" val="305500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4B9EE4-9BC0-47E7-8481-DC55B75FF67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US"/>
          </a:p>
        </p:txBody>
      </p:sp>
      <p:sp>
        <p:nvSpPr>
          <p:cNvPr id="3" name="Zástupný symbol obrázku 2">
            <a:extLst>
              <a:ext uri="{FF2B5EF4-FFF2-40B4-BE49-F238E27FC236}">
                <a16:creationId xmlns:a16="http://schemas.microsoft.com/office/drawing/2014/main" id="{8FAD7356-EB72-4E54-A307-9845100FF8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Zástupný text 3">
            <a:extLst>
              <a:ext uri="{FF2B5EF4-FFF2-40B4-BE49-F238E27FC236}">
                <a16:creationId xmlns:a16="http://schemas.microsoft.com/office/drawing/2014/main" id="{282D5743-436E-4EC8-8A18-DD8658B62C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14E916A-8443-410A-A693-ECC5D9B5275C}"/>
              </a:ext>
            </a:extLst>
          </p:cNvPr>
          <p:cNvSpPr>
            <a:spLocks noGrp="1"/>
          </p:cNvSpPr>
          <p:nvPr>
            <p:ph type="dt" sz="half" idx="10"/>
          </p:nvPr>
        </p:nvSpPr>
        <p:spPr/>
        <p:txBody>
          <a:bodyPr/>
          <a:lstStyle/>
          <a:p>
            <a:fld id="{76858C78-E40D-4066-8ED9-E7BBD53A0388}" type="datetimeFigureOut">
              <a:rPr lang="en-US" smtClean="0"/>
              <a:t>9/8/2022</a:t>
            </a:fld>
            <a:endParaRPr lang="en-US"/>
          </a:p>
        </p:txBody>
      </p:sp>
      <p:sp>
        <p:nvSpPr>
          <p:cNvPr id="6" name="Zástupný symbol pro zápatí 5">
            <a:extLst>
              <a:ext uri="{FF2B5EF4-FFF2-40B4-BE49-F238E27FC236}">
                <a16:creationId xmlns:a16="http://schemas.microsoft.com/office/drawing/2014/main" id="{E48ADF74-D796-407E-924E-60AF113976A7}"/>
              </a:ext>
            </a:extLst>
          </p:cNvPr>
          <p:cNvSpPr>
            <a:spLocks noGrp="1"/>
          </p:cNvSpPr>
          <p:nvPr>
            <p:ph type="ftr" sz="quarter" idx="11"/>
          </p:nvPr>
        </p:nvSpPr>
        <p:spPr/>
        <p:txBody>
          <a:bodyPr/>
          <a:lstStyle/>
          <a:p>
            <a:endParaRPr lang="en-US"/>
          </a:p>
        </p:txBody>
      </p:sp>
      <p:sp>
        <p:nvSpPr>
          <p:cNvPr id="7" name="Zástupný symbol pro číslo snímku 6">
            <a:extLst>
              <a:ext uri="{FF2B5EF4-FFF2-40B4-BE49-F238E27FC236}">
                <a16:creationId xmlns:a16="http://schemas.microsoft.com/office/drawing/2014/main" id="{3A2DCB67-E1E8-46AB-ADDC-0C684FEE846A}"/>
              </a:ext>
            </a:extLst>
          </p:cNvPr>
          <p:cNvSpPr>
            <a:spLocks noGrp="1"/>
          </p:cNvSpPr>
          <p:nvPr>
            <p:ph type="sldNum" sz="quarter" idx="12"/>
          </p:nvPr>
        </p:nvSpPr>
        <p:spPr/>
        <p:txBody>
          <a:bodyPr/>
          <a:lstStyle/>
          <a:p>
            <a:fld id="{97FDF521-6886-428A-8ED4-651DA4E44B36}" type="slidenum">
              <a:rPr lang="en-US" smtClean="0"/>
              <a:t>‹#›</a:t>
            </a:fld>
            <a:endParaRPr lang="en-US"/>
          </a:p>
        </p:txBody>
      </p:sp>
    </p:spTree>
    <p:extLst>
      <p:ext uri="{BB962C8B-B14F-4D97-AF65-F5344CB8AC3E}">
        <p14:creationId xmlns:p14="http://schemas.microsoft.com/office/powerpoint/2010/main" val="484066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A18984E2-78A6-4934-A45A-5855137615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endParaRPr lang="en-US"/>
          </a:p>
        </p:txBody>
      </p:sp>
      <p:sp>
        <p:nvSpPr>
          <p:cNvPr id="3" name="Zástupný text 2">
            <a:extLst>
              <a:ext uri="{FF2B5EF4-FFF2-40B4-BE49-F238E27FC236}">
                <a16:creationId xmlns:a16="http://schemas.microsoft.com/office/drawing/2014/main" id="{8E5682D1-FA83-48A8-A65D-3E6065AC2E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datum 3">
            <a:extLst>
              <a:ext uri="{FF2B5EF4-FFF2-40B4-BE49-F238E27FC236}">
                <a16:creationId xmlns:a16="http://schemas.microsoft.com/office/drawing/2014/main" id="{94147674-B6DF-4A35-8136-2672F0C9C1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858C78-E40D-4066-8ED9-E7BBD53A0388}" type="datetimeFigureOut">
              <a:rPr lang="en-US" smtClean="0"/>
              <a:t>9/8/2022</a:t>
            </a:fld>
            <a:endParaRPr lang="en-US"/>
          </a:p>
        </p:txBody>
      </p:sp>
      <p:sp>
        <p:nvSpPr>
          <p:cNvPr id="5" name="Zástupný symbol pro zápatí 4">
            <a:extLst>
              <a:ext uri="{FF2B5EF4-FFF2-40B4-BE49-F238E27FC236}">
                <a16:creationId xmlns:a16="http://schemas.microsoft.com/office/drawing/2014/main" id="{3559CF68-E5C1-4C41-9901-6AF097FEC0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Zástupný symbol pro číslo snímku 5">
            <a:extLst>
              <a:ext uri="{FF2B5EF4-FFF2-40B4-BE49-F238E27FC236}">
                <a16:creationId xmlns:a16="http://schemas.microsoft.com/office/drawing/2014/main" id="{28318DD4-080E-406F-99D5-74F8DE8EC0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FDF521-6886-428A-8ED4-651DA4E44B36}" type="slidenum">
              <a:rPr lang="en-US" smtClean="0"/>
              <a:t>‹#›</a:t>
            </a:fld>
            <a:endParaRPr lang="en-US"/>
          </a:p>
        </p:txBody>
      </p:sp>
    </p:spTree>
    <p:extLst>
      <p:ext uri="{BB962C8B-B14F-4D97-AF65-F5344CB8AC3E}">
        <p14:creationId xmlns:p14="http://schemas.microsoft.com/office/powerpoint/2010/main" val="360535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2.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95CA3A-7BD3-437A-BB29-7EA58FA4A31E}"/>
              </a:ext>
            </a:extLst>
          </p:cNvPr>
          <p:cNvSpPr>
            <a:spLocks noGrp="1"/>
          </p:cNvSpPr>
          <p:nvPr>
            <p:ph type="ctrTitle"/>
          </p:nvPr>
        </p:nvSpPr>
        <p:spPr/>
        <p:txBody>
          <a:bodyPr/>
          <a:lstStyle/>
          <a:p>
            <a:r>
              <a:rPr lang="cs-CZ" dirty="0">
                <a:solidFill>
                  <a:srgbClr val="0070C0"/>
                </a:solidFill>
              </a:rPr>
              <a:t>QUO VADIS MPH-AOPR? </a:t>
            </a:r>
            <a:endParaRPr lang="en-US" dirty="0">
              <a:solidFill>
                <a:srgbClr val="0070C0"/>
              </a:solidFill>
            </a:endParaRPr>
          </a:p>
        </p:txBody>
      </p:sp>
      <p:sp>
        <p:nvSpPr>
          <p:cNvPr id="3" name="Podnadpis 2">
            <a:extLst>
              <a:ext uri="{FF2B5EF4-FFF2-40B4-BE49-F238E27FC236}">
                <a16:creationId xmlns:a16="http://schemas.microsoft.com/office/drawing/2014/main" id="{80BBEE00-008F-4AF4-83C2-B39D8DA0024F}"/>
              </a:ext>
            </a:extLst>
          </p:cNvPr>
          <p:cNvSpPr>
            <a:spLocks noGrp="1"/>
          </p:cNvSpPr>
          <p:nvPr>
            <p:ph type="subTitle" idx="1"/>
          </p:nvPr>
        </p:nvSpPr>
        <p:spPr/>
        <p:txBody>
          <a:bodyPr>
            <a:normAutofit fontScale="77500" lnSpcReduction="20000"/>
          </a:bodyPr>
          <a:lstStyle/>
          <a:p>
            <a:r>
              <a:rPr lang="cs-CZ" dirty="0"/>
              <a:t> </a:t>
            </a:r>
            <a:r>
              <a:rPr lang="en-ZA" sz="2400" dirty="0" err="1">
                <a:solidFill>
                  <a:srgbClr val="0070C0"/>
                </a:solidFill>
              </a:rPr>
              <a:t>Ing.J.Skorkovský</a:t>
            </a:r>
            <a:r>
              <a:rPr lang="en-ZA" sz="2400" dirty="0">
                <a:solidFill>
                  <a:srgbClr val="0070C0"/>
                </a:solidFill>
              </a:rPr>
              <a:t>, CSc,</a:t>
            </a:r>
          </a:p>
          <a:p>
            <a:r>
              <a:rPr lang="en-ZA" sz="2400" dirty="0">
                <a:solidFill>
                  <a:srgbClr val="0070C0"/>
                </a:solidFill>
              </a:rPr>
              <a:t>Department of Corporate Economy</a:t>
            </a:r>
          </a:p>
          <a:p>
            <a:r>
              <a:rPr lang="en-ZA" sz="2400" dirty="0">
                <a:solidFill>
                  <a:srgbClr val="0070C0"/>
                </a:solidFill>
              </a:rPr>
              <a:t>FACULTY OF ECONOMICS AND ADMINISTRATION</a:t>
            </a:r>
          </a:p>
          <a:p>
            <a:r>
              <a:rPr lang="en-ZA" sz="2400" dirty="0">
                <a:solidFill>
                  <a:srgbClr val="0070C0"/>
                </a:solidFill>
              </a:rPr>
              <a:t>Masaryk University Brno</a:t>
            </a:r>
          </a:p>
          <a:p>
            <a:r>
              <a:rPr lang="en-ZA" sz="2400" dirty="0">
                <a:solidFill>
                  <a:srgbClr val="0070C0"/>
                </a:solidFill>
              </a:rPr>
              <a:t>Czech Republic</a:t>
            </a:r>
            <a:endParaRPr lang="cs-CZ" dirty="0">
              <a:solidFill>
                <a:srgbClr val="0070C0"/>
              </a:solidFill>
            </a:endParaRPr>
          </a:p>
          <a:p>
            <a:endParaRPr lang="en-US" dirty="0"/>
          </a:p>
        </p:txBody>
      </p:sp>
    </p:spTree>
    <p:extLst>
      <p:ext uri="{BB962C8B-B14F-4D97-AF65-F5344CB8AC3E}">
        <p14:creationId xmlns:p14="http://schemas.microsoft.com/office/powerpoint/2010/main" val="18760517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37F392-BA86-4198-934E-084DB390E630}"/>
              </a:ext>
            </a:extLst>
          </p:cNvPr>
          <p:cNvSpPr>
            <a:spLocks noGrp="1"/>
          </p:cNvSpPr>
          <p:nvPr>
            <p:ph type="title"/>
          </p:nvPr>
        </p:nvSpPr>
        <p:spPr/>
        <p:txBody>
          <a:bodyPr>
            <a:normAutofit/>
          </a:bodyPr>
          <a:lstStyle/>
          <a:p>
            <a:r>
              <a:rPr lang="en-US" sz="3600" dirty="0">
                <a:solidFill>
                  <a:srgbClr val="0070C0"/>
                </a:solidFill>
              </a:rPr>
              <a:t>The </a:t>
            </a:r>
            <a:r>
              <a:rPr lang="en-US" sz="3600" dirty="0" err="1">
                <a:solidFill>
                  <a:srgbClr val="0070C0"/>
                </a:solidFill>
              </a:rPr>
              <a:t>organisation</a:t>
            </a:r>
            <a:r>
              <a:rPr lang="en-US" sz="3600" dirty="0">
                <a:solidFill>
                  <a:srgbClr val="0070C0"/>
                </a:solidFill>
              </a:rPr>
              <a:t> of teaching materials</a:t>
            </a:r>
            <a:r>
              <a:rPr lang="cs-CZ" sz="3600" dirty="0">
                <a:solidFill>
                  <a:srgbClr val="0070C0"/>
                </a:solidFill>
              </a:rPr>
              <a:t> II</a:t>
            </a:r>
            <a:endParaRPr lang="en-US" sz="3600" dirty="0"/>
          </a:p>
        </p:txBody>
      </p:sp>
      <p:pic>
        <p:nvPicPr>
          <p:cNvPr id="5" name="Obrázek 4">
            <a:extLst>
              <a:ext uri="{FF2B5EF4-FFF2-40B4-BE49-F238E27FC236}">
                <a16:creationId xmlns:a16="http://schemas.microsoft.com/office/drawing/2014/main" id="{F29A4A7E-8EF3-4807-B3C0-32494BCF7ADD}"/>
              </a:ext>
            </a:extLst>
          </p:cNvPr>
          <p:cNvPicPr>
            <a:picLocks noChangeAspect="1"/>
          </p:cNvPicPr>
          <p:nvPr/>
        </p:nvPicPr>
        <p:blipFill>
          <a:blip r:embed="rId2"/>
          <a:stretch>
            <a:fillRect/>
          </a:stretch>
        </p:blipFill>
        <p:spPr>
          <a:xfrm>
            <a:off x="960699" y="1591153"/>
            <a:ext cx="7531754" cy="3312461"/>
          </a:xfrm>
          <a:prstGeom prst="rect">
            <a:avLst/>
          </a:prstGeom>
          <a:ln>
            <a:solidFill>
              <a:schemeClr val="accent1"/>
            </a:solidFill>
          </a:ln>
        </p:spPr>
      </p:pic>
      <p:pic>
        <p:nvPicPr>
          <p:cNvPr id="7" name="Obrázek 6">
            <a:extLst>
              <a:ext uri="{FF2B5EF4-FFF2-40B4-BE49-F238E27FC236}">
                <a16:creationId xmlns:a16="http://schemas.microsoft.com/office/drawing/2014/main" id="{6EFEC204-3C16-4841-982B-66508AC4DCAF}"/>
              </a:ext>
            </a:extLst>
          </p:cNvPr>
          <p:cNvPicPr>
            <a:picLocks noChangeAspect="1"/>
          </p:cNvPicPr>
          <p:nvPr/>
        </p:nvPicPr>
        <p:blipFill>
          <a:blip r:embed="rId3"/>
          <a:stretch>
            <a:fillRect/>
          </a:stretch>
        </p:blipFill>
        <p:spPr>
          <a:xfrm>
            <a:off x="8718364" y="1591153"/>
            <a:ext cx="2409524" cy="619048"/>
          </a:xfrm>
          <a:prstGeom prst="rect">
            <a:avLst/>
          </a:prstGeom>
          <a:ln>
            <a:solidFill>
              <a:schemeClr val="accent1"/>
            </a:solidFill>
          </a:ln>
        </p:spPr>
      </p:pic>
      <p:cxnSp>
        <p:nvCxnSpPr>
          <p:cNvPr id="8" name="Přímá spojnice se šipkou 7">
            <a:extLst>
              <a:ext uri="{FF2B5EF4-FFF2-40B4-BE49-F238E27FC236}">
                <a16:creationId xmlns:a16="http://schemas.microsoft.com/office/drawing/2014/main" id="{601E09A8-9FD1-4910-BFFE-819AF9067107}"/>
              </a:ext>
            </a:extLst>
          </p:cNvPr>
          <p:cNvCxnSpPr>
            <a:cxnSpLocks/>
          </p:cNvCxnSpPr>
          <p:nvPr/>
        </p:nvCxnSpPr>
        <p:spPr>
          <a:xfrm>
            <a:off x="7927985" y="2038224"/>
            <a:ext cx="79037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1" name="Obrázek 10">
            <a:extLst>
              <a:ext uri="{FF2B5EF4-FFF2-40B4-BE49-F238E27FC236}">
                <a16:creationId xmlns:a16="http://schemas.microsoft.com/office/drawing/2014/main" id="{558730B8-394C-4AD4-9370-FF299584ECBA}"/>
              </a:ext>
            </a:extLst>
          </p:cNvPr>
          <p:cNvPicPr>
            <a:picLocks noChangeAspect="1"/>
          </p:cNvPicPr>
          <p:nvPr/>
        </p:nvPicPr>
        <p:blipFill>
          <a:blip r:embed="rId4"/>
          <a:stretch>
            <a:fillRect/>
          </a:stretch>
        </p:blipFill>
        <p:spPr>
          <a:xfrm>
            <a:off x="8723126" y="2557737"/>
            <a:ext cx="2400000" cy="1952381"/>
          </a:xfrm>
          <a:prstGeom prst="rect">
            <a:avLst/>
          </a:prstGeom>
          <a:ln>
            <a:solidFill>
              <a:schemeClr val="accent1"/>
            </a:solidFill>
          </a:ln>
        </p:spPr>
      </p:pic>
      <p:cxnSp>
        <p:nvCxnSpPr>
          <p:cNvPr id="12" name="Přímá spojnice se šipkou 11">
            <a:extLst>
              <a:ext uri="{FF2B5EF4-FFF2-40B4-BE49-F238E27FC236}">
                <a16:creationId xmlns:a16="http://schemas.microsoft.com/office/drawing/2014/main" id="{4637599C-A780-4B71-B803-A6ABDF0F8405}"/>
              </a:ext>
            </a:extLst>
          </p:cNvPr>
          <p:cNvCxnSpPr>
            <a:cxnSpLocks/>
          </p:cNvCxnSpPr>
          <p:nvPr/>
        </p:nvCxnSpPr>
        <p:spPr>
          <a:xfrm>
            <a:off x="9682942" y="2210201"/>
            <a:ext cx="0" cy="3475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5" name="Obrázek 14">
            <a:extLst>
              <a:ext uri="{FF2B5EF4-FFF2-40B4-BE49-F238E27FC236}">
                <a16:creationId xmlns:a16="http://schemas.microsoft.com/office/drawing/2014/main" id="{06462834-D621-4B80-AB1F-9DCA06F41885}"/>
              </a:ext>
            </a:extLst>
          </p:cNvPr>
          <p:cNvPicPr>
            <a:picLocks noChangeAspect="1"/>
          </p:cNvPicPr>
          <p:nvPr/>
        </p:nvPicPr>
        <p:blipFill>
          <a:blip r:embed="rId5"/>
          <a:stretch>
            <a:fillRect/>
          </a:stretch>
        </p:blipFill>
        <p:spPr>
          <a:xfrm>
            <a:off x="8677610" y="4857654"/>
            <a:ext cx="2676190" cy="819048"/>
          </a:xfrm>
          <a:prstGeom prst="rect">
            <a:avLst/>
          </a:prstGeom>
          <a:ln>
            <a:solidFill>
              <a:schemeClr val="accent1"/>
            </a:solidFill>
          </a:ln>
        </p:spPr>
      </p:pic>
      <p:cxnSp>
        <p:nvCxnSpPr>
          <p:cNvPr id="16" name="Přímá spojnice 15">
            <a:extLst>
              <a:ext uri="{FF2B5EF4-FFF2-40B4-BE49-F238E27FC236}">
                <a16:creationId xmlns:a16="http://schemas.microsoft.com/office/drawing/2014/main" id="{451788D7-93A9-4AE1-8D87-A3122CC5D3E4}"/>
              </a:ext>
            </a:extLst>
          </p:cNvPr>
          <p:cNvCxnSpPr>
            <a:cxnSpLocks/>
          </p:cNvCxnSpPr>
          <p:nvPr/>
        </p:nvCxnSpPr>
        <p:spPr>
          <a:xfrm>
            <a:off x="10508482" y="4011394"/>
            <a:ext cx="32291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Přímá spojnice se šipkou 17">
            <a:extLst>
              <a:ext uri="{FF2B5EF4-FFF2-40B4-BE49-F238E27FC236}">
                <a16:creationId xmlns:a16="http://schemas.microsoft.com/office/drawing/2014/main" id="{12EEC95B-08EA-453F-B442-75DDDA79F5BB}"/>
              </a:ext>
            </a:extLst>
          </p:cNvPr>
          <p:cNvCxnSpPr>
            <a:cxnSpLocks/>
          </p:cNvCxnSpPr>
          <p:nvPr/>
        </p:nvCxnSpPr>
        <p:spPr>
          <a:xfrm>
            <a:off x="10831398" y="4011394"/>
            <a:ext cx="0" cy="8462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7640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651337-72C5-43EF-9BEE-DDF71EFE5263}"/>
              </a:ext>
            </a:extLst>
          </p:cNvPr>
          <p:cNvSpPr>
            <a:spLocks noGrp="1"/>
          </p:cNvSpPr>
          <p:nvPr>
            <p:ph type="title"/>
          </p:nvPr>
        </p:nvSpPr>
        <p:spPr/>
        <p:txBody>
          <a:bodyPr>
            <a:normAutofit/>
          </a:bodyPr>
          <a:lstStyle/>
          <a:p>
            <a:r>
              <a:rPr lang="en-US" sz="3600" dirty="0">
                <a:solidFill>
                  <a:srgbClr val="0070C0"/>
                </a:solidFill>
              </a:rPr>
              <a:t>The </a:t>
            </a:r>
            <a:r>
              <a:rPr lang="en-US" sz="3600" dirty="0" err="1">
                <a:solidFill>
                  <a:srgbClr val="0070C0"/>
                </a:solidFill>
              </a:rPr>
              <a:t>organisation</a:t>
            </a:r>
            <a:r>
              <a:rPr lang="en-US" sz="3600" dirty="0">
                <a:solidFill>
                  <a:srgbClr val="0070C0"/>
                </a:solidFill>
              </a:rPr>
              <a:t> of teaching materials</a:t>
            </a:r>
            <a:r>
              <a:rPr lang="cs-CZ" sz="3600" dirty="0">
                <a:solidFill>
                  <a:srgbClr val="0070C0"/>
                </a:solidFill>
              </a:rPr>
              <a:t> III</a:t>
            </a:r>
            <a:endParaRPr lang="en-US" sz="3600" dirty="0"/>
          </a:p>
        </p:txBody>
      </p:sp>
      <p:pic>
        <p:nvPicPr>
          <p:cNvPr id="4" name="Obrázek 3">
            <a:extLst>
              <a:ext uri="{FF2B5EF4-FFF2-40B4-BE49-F238E27FC236}">
                <a16:creationId xmlns:a16="http://schemas.microsoft.com/office/drawing/2014/main" id="{D5BE4450-3C78-4A3D-B41E-0DF3B6C6D540}"/>
              </a:ext>
            </a:extLst>
          </p:cNvPr>
          <p:cNvPicPr>
            <a:picLocks noChangeAspect="1"/>
          </p:cNvPicPr>
          <p:nvPr/>
        </p:nvPicPr>
        <p:blipFill>
          <a:blip r:embed="rId2"/>
          <a:stretch>
            <a:fillRect/>
          </a:stretch>
        </p:blipFill>
        <p:spPr>
          <a:xfrm>
            <a:off x="838200" y="1596203"/>
            <a:ext cx="2400000" cy="1952381"/>
          </a:xfrm>
          <a:prstGeom prst="rect">
            <a:avLst/>
          </a:prstGeom>
          <a:ln>
            <a:solidFill>
              <a:schemeClr val="accent1"/>
            </a:solidFill>
          </a:ln>
        </p:spPr>
      </p:pic>
      <p:pic>
        <p:nvPicPr>
          <p:cNvPr id="6" name="Obrázek 5">
            <a:extLst>
              <a:ext uri="{FF2B5EF4-FFF2-40B4-BE49-F238E27FC236}">
                <a16:creationId xmlns:a16="http://schemas.microsoft.com/office/drawing/2014/main" id="{0AD135CF-1E2E-4F38-AD53-88746F40BB4E}"/>
              </a:ext>
            </a:extLst>
          </p:cNvPr>
          <p:cNvPicPr>
            <a:picLocks noChangeAspect="1"/>
          </p:cNvPicPr>
          <p:nvPr/>
        </p:nvPicPr>
        <p:blipFill>
          <a:blip r:embed="rId3"/>
          <a:stretch>
            <a:fillRect/>
          </a:stretch>
        </p:blipFill>
        <p:spPr>
          <a:xfrm>
            <a:off x="4381935" y="1640980"/>
            <a:ext cx="3934860" cy="1788020"/>
          </a:xfrm>
          <a:prstGeom prst="rect">
            <a:avLst/>
          </a:prstGeom>
          <a:ln>
            <a:solidFill>
              <a:schemeClr val="accent1"/>
            </a:solidFill>
          </a:ln>
        </p:spPr>
      </p:pic>
      <p:cxnSp>
        <p:nvCxnSpPr>
          <p:cNvPr id="8" name="Přímá spojnice se šipkou 7">
            <a:extLst>
              <a:ext uri="{FF2B5EF4-FFF2-40B4-BE49-F238E27FC236}">
                <a16:creationId xmlns:a16="http://schemas.microsoft.com/office/drawing/2014/main" id="{6865B8AC-3862-4E27-A16D-B8E896E486B4}"/>
              </a:ext>
            </a:extLst>
          </p:cNvPr>
          <p:cNvCxnSpPr>
            <a:cxnSpLocks/>
          </p:cNvCxnSpPr>
          <p:nvPr/>
        </p:nvCxnSpPr>
        <p:spPr>
          <a:xfrm flipV="1">
            <a:off x="2498461" y="2572393"/>
            <a:ext cx="1883473" cy="177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1" name="Obrázek 10">
            <a:extLst>
              <a:ext uri="{FF2B5EF4-FFF2-40B4-BE49-F238E27FC236}">
                <a16:creationId xmlns:a16="http://schemas.microsoft.com/office/drawing/2014/main" id="{6D861432-BE0B-4CAE-922D-72A6F8B9810F}"/>
              </a:ext>
            </a:extLst>
          </p:cNvPr>
          <p:cNvPicPr>
            <a:picLocks noChangeAspect="1"/>
          </p:cNvPicPr>
          <p:nvPr/>
        </p:nvPicPr>
        <p:blipFill>
          <a:blip r:embed="rId4"/>
          <a:stretch>
            <a:fillRect/>
          </a:stretch>
        </p:blipFill>
        <p:spPr>
          <a:xfrm>
            <a:off x="5739284" y="3623999"/>
            <a:ext cx="2577511" cy="2800000"/>
          </a:xfrm>
          <a:prstGeom prst="rect">
            <a:avLst/>
          </a:prstGeom>
          <a:ln>
            <a:solidFill>
              <a:schemeClr val="accent1"/>
            </a:solidFill>
          </a:ln>
        </p:spPr>
      </p:pic>
      <p:cxnSp>
        <p:nvCxnSpPr>
          <p:cNvPr id="13" name="Přímá spojnice se šipkou 12">
            <a:extLst>
              <a:ext uri="{FF2B5EF4-FFF2-40B4-BE49-F238E27FC236}">
                <a16:creationId xmlns:a16="http://schemas.microsoft.com/office/drawing/2014/main" id="{68A474B9-6429-44D8-9C58-E2880774164C}"/>
              </a:ext>
            </a:extLst>
          </p:cNvPr>
          <p:cNvCxnSpPr/>
          <p:nvPr/>
        </p:nvCxnSpPr>
        <p:spPr>
          <a:xfrm>
            <a:off x="8154186" y="2130458"/>
            <a:ext cx="0" cy="15177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3511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436D83-A23B-430F-A6E9-6BAE4CE4CFC8}"/>
              </a:ext>
            </a:extLst>
          </p:cNvPr>
          <p:cNvSpPr>
            <a:spLocks noGrp="1"/>
          </p:cNvSpPr>
          <p:nvPr>
            <p:ph type="title"/>
          </p:nvPr>
        </p:nvSpPr>
        <p:spPr/>
        <p:txBody>
          <a:bodyPr>
            <a:normAutofit/>
          </a:bodyPr>
          <a:lstStyle/>
          <a:p>
            <a:r>
              <a:rPr lang="en-US" sz="3600" dirty="0">
                <a:solidFill>
                  <a:srgbClr val="0070C0"/>
                </a:solidFill>
              </a:rPr>
              <a:t>The </a:t>
            </a:r>
            <a:r>
              <a:rPr lang="en-US" sz="3600" dirty="0" err="1">
                <a:solidFill>
                  <a:srgbClr val="0070C0"/>
                </a:solidFill>
              </a:rPr>
              <a:t>organisation</a:t>
            </a:r>
            <a:r>
              <a:rPr lang="en-US" sz="3600" dirty="0">
                <a:solidFill>
                  <a:srgbClr val="0070C0"/>
                </a:solidFill>
              </a:rPr>
              <a:t> of teaching materials</a:t>
            </a:r>
            <a:r>
              <a:rPr lang="cs-CZ" sz="3600" dirty="0">
                <a:solidFill>
                  <a:srgbClr val="0070C0"/>
                </a:solidFill>
              </a:rPr>
              <a:t> –MS TEAMS IV</a:t>
            </a:r>
            <a:endParaRPr lang="en-US" sz="3600" dirty="0"/>
          </a:p>
        </p:txBody>
      </p:sp>
      <p:pic>
        <p:nvPicPr>
          <p:cNvPr id="5" name="Obrázek 4">
            <a:extLst>
              <a:ext uri="{FF2B5EF4-FFF2-40B4-BE49-F238E27FC236}">
                <a16:creationId xmlns:a16="http://schemas.microsoft.com/office/drawing/2014/main" id="{BA472EC6-8B67-472E-B905-15A167E6D4F2}"/>
              </a:ext>
            </a:extLst>
          </p:cNvPr>
          <p:cNvPicPr>
            <a:picLocks noChangeAspect="1"/>
          </p:cNvPicPr>
          <p:nvPr/>
        </p:nvPicPr>
        <p:blipFill>
          <a:blip r:embed="rId2"/>
          <a:stretch>
            <a:fillRect/>
          </a:stretch>
        </p:blipFill>
        <p:spPr>
          <a:xfrm>
            <a:off x="717629" y="1583179"/>
            <a:ext cx="10176931" cy="4336440"/>
          </a:xfrm>
          <a:prstGeom prst="rect">
            <a:avLst/>
          </a:prstGeom>
          <a:ln>
            <a:solidFill>
              <a:schemeClr val="accent1"/>
            </a:solidFill>
          </a:ln>
        </p:spPr>
      </p:pic>
      <p:sp>
        <p:nvSpPr>
          <p:cNvPr id="6" name="Šipka: dolů 5">
            <a:extLst>
              <a:ext uri="{FF2B5EF4-FFF2-40B4-BE49-F238E27FC236}">
                <a16:creationId xmlns:a16="http://schemas.microsoft.com/office/drawing/2014/main" id="{74F4E55A-3330-4079-9431-DC7DBE22D45E}"/>
              </a:ext>
            </a:extLst>
          </p:cNvPr>
          <p:cNvSpPr/>
          <p:nvPr/>
        </p:nvSpPr>
        <p:spPr>
          <a:xfrm>
            <a:off x="4713402" y="5023413"/>
            <a:ext cx="2381879" cy="1325563"/>
          </a:xfrm>
          <a:prstGeom prst="downArrow">
            <a:avLst>
              <a:gd name="adj1" fmla="val 50000"/>
              <a:gd name="adj2" fmla="val 436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More </a:t>
            </a:r>
          </a:p>
          <a:p>
            <a:pPr algn="ctr"/>
            <a:r>
              <a:rPr lang="cs-CZ" dirty="0" err="1"/>
              <a:t>names</a:t>
            </a:r>
            <a:endParaRPr lang="en-US" dirty="0"/>
          </a:p>
        </p:txBody>
      </p:sp>
    </p:spTree>
    <p:extLst>
      <p:ext uri="{BB962C8B-B14F-4D97-AF65-F5344CB8AC3E}">
        <p14:creationId xmlns:p14="http://schemas.microsoft.com/office/powerpoint/2010/main" val="1391660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A45B73-14AB-44E3-BD3B-0235DCFBB879}"/>
              </a:ext>
            </a:extLst>
          </p:cNvPr>
          <p:cNvSpPr>
            <a:spLocks noGrp="1"/>
          </p:cNvSpPr>
          <p:nvPr>
            <p:ph type="title"/>
          </p:nvPr>
        </p:nvSpPr>
        <p:spPr/>
        <p:txBody>
          <a:bodyPr>
            <a:normAutofit/>
          </a:bodyPr>
          <a:lstStyle/>
          <a:p>
            <a:r>
              <a:rPr lang="cs-CZ" sz="3600" dirty="0" err="1">
                <a:solidFill>
                  <a:srgbClr val="0070C0"/>
                </a:solidFill>
              </a:rPr>
              <a:t>Operation</a:t>
            </a:r>
            <a:r>
              <a:rPr lang="cs-CZ" sz="3600" dirty="0">
                <a:solidFill>
                  <a:srgbClr val="0070C0"/>
                </a:solidFill>
              </a:rPr>
              <a:t> Management </a:t>
            </a:r>
            <a:r>
              <a:rPr lang="cs-CZ" sz="3600" dirty="0" err="1">
                <a:solidFill>
                  <a:srgbClr val="0070C0"/>
                </a:solidFill>
              </a:rPr>
              <a:t>Process</a:t>
            </a:r>
            <a:endParaRPr lang="en-US" sz="3600" dirty="0">
              <a:solidFill>
                <a:srgbClr val="0070C0"/>
              </a:solidFill>
            </a:endParaRPr>
          </a:p>
        </p:txBody>
      </p:sp>
      <p:sp>
        <p:nvSpPr>
          <p:cNvPr id="3" name="Zástupný obsah 2">
            <a:extLst>
              <a:ext uri="{FF2B5EF4-FFF2-40B4-BE49-F238E27FC236}">
                <a16:creationId xmlns:a16="http://schemas.microsoft.com/office/drawing/2014/main" id="{3A725289-B333-47AE-BDB9-EE6BE8083E5F}"/>
              </a:ext>
            </a:extLst>
          </p:cNvPr>
          <p:cNvSpPr>
            <a:spLocks noGrp="1"/>
          </p:cNvSpPr>
          <p:nvPr>
            <p:ph idx="1"/>
          </p:nvPr>
        </p:nvSpPr>
        <p:spPr/>
        <p:txBody>
          <a:bodyPr/>
          <a:lstStyle/>
          <a:p>
            <a:r>
              <a:rPr lang="en-US" b="0" i="0" dirty="0">
                <a:solidFill>
                  <a:srgbClr val="0070C0"/>
                </a:solidFill>
                <a:effectLst/>
                <a:latin typeface="Calibri" panose="020F0502020204030204" pitchFamily="34" charset="0"/>
                <a:cs typeface="Calibri" panose="020F0502020204030204" pitchFamily="34" charset="0"/>
              </a:rPr>
              <a:t>An operations process is simply defined as </a:t>
            </a:r>
            <a:r>
              <a:rPr lang="en-US" b="1" i="0" dirty="0">
                <a:solidFill>
                  <a:srgbClr val="0070C0"/>
                </a:solidFill>
                <a:effectLst/>
                <a:latin typeface="Calibri" panose="020F0502020204030204" pitchFamily="34" charset="0"/>
                <a:cs typeface="Calibri" panose="020F0502020204030204" pitchFamily="34" charset="0"/>
              </a:rPr>
              <a:t>the organizational method for getting a task accomplished</a:t>
            </a:r>
            <a:r>
              <a:rPr lang="en-US" b="0" i="0" dirty="0">
                <a:solidFill>
                  <a:srgbClr val="0070C0"/>
                </a:solidFill>
                <a:effectLst/>
                <a:latin typeface="Calibri" panose="020F0502020204030204" pitchFamily="34" charset="0"/>
                <a:cs typeface="Calibri" panose="020F0502020204030204" pitchFamily="34" charset="0"/>
              </a:rPr>
              <a:t>.</a:t>
            </a:r>
            <a:endParaRPr lang="cs-CZ" b="0" i="0" dirty="0">
              <a:solidFill>
                <a:srgbClr val="0070C0"/>
              </a:solidFill>
              <a:effectLst/>
              <a:latin typeface="Calibri" panose="020F0502020204030204" pitchFamily="34" charset="0"/>
              <a:cs typeface="Calibri" panose="020F0502020204030204" pitchFamily="34" charset="0"/>
            </a:endParaRPr>
          </a:p>
          <a:p>
            <a:r>
              <a:rPr lang="en-US" b="0" i="0" dirty="0">
                <a:solidFill>
                  <a:srgbClr val="0070C0"/>
                </a:solidFill>
                <a:effectLst/>
                <a:latin typeface="Calibri" panose="020F0502020204030204" pitchFamily="34" charset="0"/>
                <a:cs typeface="Calibri" panose="020F0502020204030204" pitchFamily="34" charset="0"/>
              </a:rPr>
              <a:t>It consists of four distinct primary activities, which are</a:t>
            </a:r>
            <a:r>
              <a:rPr lang="cs-CZ" b="0" i="0" dirty="0">
                <a:solidFill>
                  <a:srgbClr val="0070C0"/>
                </a:solidFill>
                <a:effectLst/>
                <a:latin typeface="Calibri" panose="020F0502020204030204" pitchFamily="34" charset="0"/>
                <a:cs typeface="Calibri" panose="020F0502020204030204" pitchFamily="34" charset="0"/>
              </a:rPr>
              <a:t> :</a:t>
            </a:r>
          </a:p>
          <a:p>
            <a:pPr lvl="1"/>
            <a:r>
              <a:rPr lang="cs-CZ" b="0" i="0" dirty="0">
                <a:solidFill>
                  <a:srgbClr val="0070C0"/>
                </a:solidFill>
                <a:effectLst/>
                <a:latin typeface="Calibri" panose="020F0502020204030204" pitchFamily="34" charset="0"/>
                <a:cs typeface="Calibri" panose="020F0502020204030204" pitchFamily="34" charset="0"/>
              </a:rPr>
              <a:t>P</a:t>
            </a:r>
            <a:r>
              <a:rPr lang="en-US" b="0" i="0" dirty="0" err="1">
                <a:solidFill>
                  <a:srgbClr val="0070C0"/>
                </a:solidFill>
                <a:effectLst/>
                <a:latin typeface="Calibri" panose="020F0502020204030204" pitchFamily="34" charset="0"/>
                <a:cs typeface="Calibri" panose="020F0502020204030204" pitchFamily="34" charset="0"/>
              </a:rPr>
              <a:t>lanning</a:t>
            </a:r>
            <a:endParaRPr lang="cs-CZ" b="0" i="0" dirty="0">
              <a:solidFill>
                <a:srgbClr val="0070C0"/>
              </a:solidFill>
              <a:effectLst/>
              <a:latin typeface="Calibri" panose="020F0502020204030204" pitchFamily="34" charset="0"/>
              <a:cs typeface="Calibri" panose="020F0502020204030204" pitchFamily="34" charset="0"/>
            </a:endParaRPr>
          </a:p>
          <a:p>
            <a:pPr lvl="1"/>
            <a:r>
              <a:rPr lang="cs-CZ" b="0" i="0" dirty="0">
                <a:solidFill>
                  <a:srgbClr val="0070C0"/>
                </a:solidFill>
                <a:effectLst/>
                <a:latin typeface="Calibri" panose="020F0502020204030204" pitchFamily="34" charset="0"/>
                <a:cs typeface="Calibri" panose="020F0502020204030204" pitchFamily="34" charset="0"/>
              </a:rPr>
              <a:t>P</a:t>
            </a:r>
            <a:r>
              <a:rPr lang="en-US" b="0" i="0" dirty="0" err="1">
                <a:solidFill>
                  <a:srgbClr val="0070C0"/>
                </a:solidFill>
                <a:effectLst/>
                <a:latin typeface="Calibri" panose="020F0502020204030204" pitchFamily="34" charset="0"/>
                <a:cs typeface="Calibri" panose="020F0502020204030204" pitchFamily="34" charset="0"/>
              </a:rPr>
              <a:t>reparing</a:t>
            </a:r>
            <a:endParaRPr lang="cs-CZ" b="0" i="0" dirty="0">
              <a:solidFill>
                <a:srgbClr val="0070C0"/>
              </a:solidFill>
              <a:effectLst/>
              <a:latin typeface="Calibri" panose="020F0502020204030204" pitchFamily="34" charset="0"/>
              <a:cs typeface="Calibri" panose="020F0502020204030204" pitchFamily="34" charset="0"/>
            </a:endParaRPr>
          </a:p>
          <a:p>
            <a:pPr lvl="1"/>
            <a:r>
              <a:rPr lang="en-US" b="0" i="0" dirty="0">
                <a:solidFill>
                  <a:srgbClr val="0070C0"/>
                </a:solidFill>
                <a:effectLst/>
                <a:latin typeface="Calibri" panose="020F0502020204030204" pitchFamily="34" charset="0"/>
                <a:cs typeface="Calibri" panose="020F0502020204030204" pitchFamily="34" charset="0"/>
              </a:rPr>
              <a:t>Executing</a:t>
            </a:r>
            <a:endParaRPr lang="cs-CZ" b="0" i="0" dirty="0">
              <a:solidFill>
                <a:srgbClr val="0070C0"/>
              </a:solidFill>
              <a:effectLst/>
              <a:latin typeface="Calibri" panose="020F0502020204030204" pitchFamily="34" charset="0"/>
              <a:cs typeface="Calibri" panose="020F0502020204030204" pitchFamily="34" charset="0"/>
            </a:endParaRPr>
          </a:p>
          <a:p>
            <a:pPr lvl="1"/>
            <a:r>
              <a:rPr lang="cs-CZ" b="0" i="0" dirty="0">
                <a:solidFill>
                  <a:srgbClr val="0070C0"/>
                </a:solidFill>
                <a:effectLst/>
                <a:latin typeface="Calibri" panose="020F0502020204030204" pitchFamily="34" charset="0"/>
                <a:cs typeface="Calibri" panose="020F0502020204030204" pitchFamily="34" charset="0"/>
              </a:rPr>
              <a:t>A</a:t>
            </a:r>
            <a:r>
              <a:rPr lang="en-US" b="0" i="0" dirty="0" err="1">
                <a:solidFill>
                  <a:srgbClr val="0070C0"/>
                </a:solidFill>
                <a:effectLst/>
                <a:latin typeface="Calibri" panose="020F0502020204030204" pitchFamily="34" charset="0"/>
                <a:cs typeface="Calibri" panose="020F0502020204030204" pitchFamily="34" charset="0"/>
              </a:rPr>
              <a:t>ssessing</a:t>
            </a:r>
            <a:r>
              <a:rPr lang="cs-CZ" b="0" i="0" dirty="0">
                <a:solidFill>
                  <a:srgbClr val="0070C0"/>
                </a:solidFill>
                <a:effectLst/>
                <a:latin typeface="Calibri" panose="020F0502020204030204" pitchFamily="34" charset="0"/>
                <a:cs typeface="Calibri" panose="020F0502020204030204" pitchFamily="34" charset="0"/>
              </a:rPr>
              <a:t>  </a:t>
            </a:r>
            <a:endParaRPr lang="en-US" dirty="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52031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374601F8-465E-4EA9-9E4C-5CAE8B55F745}"/>
              </a:ext>
            </a:extLst>
          </p:cNvPr>
          <p:cNvSpPr>
            <a:spLocks noGrp="1"/>
          </p:cNvSpPr>
          <p:nvPr>
            <p:ph idx="1"/>
          </p:nvPr>
        </p:nvSpPr>
        <p:spPr>
          <a:xfrm>
            <a:off x="838200" y="1253331"/>
            <a:ext cx="10515600" cy="4351338"/>
          </a:xfrm>
        </p:spPr>
        <p:txBody>
          <a:bodyPr/>
          <a:lstStyle/>
          <a:p>
            <a:r>
              <a:rPr lang="en-US" dirty="0">
                <a:solidFill>
                  <a:srgbClr val="0070C0"/>
                </a:solidFill>
              </a:rPr>
              <a:t>The goal of a business manager using operations and operations research methods is to improve the processes. But you have to determine (find) that goal in advance.  </a:t>
            </a:r>
          </a:p>
          <a:p>
            <a:endParaRPr lang="en-US" dirty="0">
              <a:solidFill>
                <a:srgbClr val="0070C0"/>
              </a:solidFill>
            </a:endParaRPr>
          </a:p>
          <a:p>
            <a:r>
              <a:rPr lang="en-US" dirty="0">
                <a:solidFill>
                  <a:srgbClr val="0070C0"/>
                </a:solidFill>
              </a:rPr>
              <a:t>To achieve a goal that you do not determine is as difficult as returning from a place you have never been. </a:t>
            </a:r>
          </a:p>
        </p:txBody>
      </p:sp>
    </p:spTree>
    <p:extLst>
      <p:ext uri="{BB962C8B-B14F-4D97-AF65-F5344CB8AC3E}">
        <p14:creationId xmlns:p14="http://schemas.microsoft.com/office/powerpoint/2010/main" val="376572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D02B89-D7C9-488F-A2CF-01D9FF8B1C4A}"/>
              </a:ext>
            </a:extLst>
          </p:cNvPr>
          <p:cNvSpPr>
            <a:spLocks noGrp="1"/>
          </p:cNvSpPr>
          <p:nvPr>
            <p:ph type="title"/>
          </p:nvPr>
        </p:nvSpPr>
        <p:spPr/>
        <p:txBody>
          <a:bodyPr/>
          <a:lstStyle/>
          <a:p>
            <a:r>
              <a:rPr lang="cs-CZ" dirty="0" err="1">
                <a:solidFill>
                  <a:srgbClr val="0070C0"/>
                </a:solidFill>
              </a:rPr>
              <a:t>First</a:t>
            </a:r>
            <a:r>
              <a:rPr lang="cs-CZ" dirty="0">
                <a:solidFill>
                  <a:srgbClr val="0070C0"/>
                </a:solidFill>
              </a:rPr>
              <a:t> </a:t>
            </a:r>
            <a:r>
              <a:rPr lang="cs-CZ" dirty="0" err="1">
                <a:solidFill>
                  <a:srgbClr val="0070C0"/>
                </a:solidFill>
              </a:rPr>
              <a:t>approach</a:t>
            </a:r>
            <a:endParaRPr lang="en-US" dirty="0">
              <a:solidFill>
                <a:srgbClr val="0070C0"/>
              </a:solidFill>
            </a:endParaRPr>
          </a:p>
        </p:txBody>
      </p:sp>
      <p:sp>
        <p:nvSpPr>
          <p:cNvPr id="3" name="Zástupný obsah 2">
            <a:extLst>
              <a:ext uri="{FF2B5EF4-FFF2-40B4-BE49-F238E27FC236}">
                <a16:creationId xmlns:a16="http://schemas.microsoft.com/office/drawing/2014/main" id="{4C30740C-A2CE-4F01-AE1B-21C812F1842A}"/>
              </a:ext>
            </a:extLst>
          </p:cNvPr>
          <p:cNvSpPr>
            <a:spLocks noGrp="1"/>
          </p:cNvSpPr>
          <p:nvPr>
            <p:ph idx="1"/>
          </p:nvPr>
        </p:nvSpPr>
        <p:spPr/>
        <p:txBody>
          <a:bodyPr>
            <a:normAutofit/>
          </a:bodyPr>
          <a:lstStyle/>
          <a:p>
            <a:r>
              <a:rPr lang="cs-CZ" sz="31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You</a:t>
            </a:r>
            <a:r>
              <a:rPr lang="cs-CZ" sz="3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are </a:t>
            </a:r>
            <a:r>
              <a:rPr lang="cs-CZ" sz="31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at</a:t>
            </a:r>
            <a:r>
              <a:rPr lang="cs-CZ" sz="3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31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a:t>
            </a:r>
            <a:r>
              <a:rPr lang="cs-CZ" sz="3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31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beginning</a:t>
            </a:r>
            <a:r>
              <a:rPr lang="cs-CZ" sz="3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31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of</a:t>
            </a:r>
            <a:r>
              <a:rPr lang="cs-CZ" sz="3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31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a:t>
            </a:r>
            <a:r>
              <a:rPr lang="cs-CZ" sz="3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31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course</a:t>
            </a:r>
            <a:r>
              <a:rPr lang="cs-CZ" sz="3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31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you</a:t>
            </a:r>
            <a:r>
              <a:rPr lang="cs-CZ" sz="3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31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learned</a:t>
            </a:r>
            <a:r>
              <a:rPr lang="cs-CZ" sz="3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31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about</a:t>
            </a:r>
            <a:r>
              <a:rPr lang="cs-CZ" sz="3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31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from</a:t>
            </a:r>
            <a:r>
              <a:rPr lang="cs-CZ" sz="3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31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a:t>
            </a:r>
            <a:r>
              <a:rPr lang="cs-CZ" sz="3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university server is.muni.cz. </a:t>
            </a:r>
          </a:p>
          <a:p>
            <a:endParaRPr lang="cs-CZ" dirty="0"/>
          </a:p>
          <a:p>
            <a:r>
              <a:rPr lang="en-US" sz="1200" b="0" i="0" dirty="0">
                <a:solidFill>
                  <a:srgbClr val="0A0A0A"/>
                </a:solidFill>
                <a:effectLst/>
                <a:latin typeface="Open Sans" panose="020B0606030504020204" pitchFamily="34" charset="0"/>
              </a:rPr>
              <a:t>This course will be present the symbiosis between the principles of operations management (OR) and the tools, that are used to control processes. Classic operations research courses are often devoted to methods and solving problems associated with processes. On the other hand, in courses that discuss sophisticated software tools such as the ERP or CRM, students will learn how to use this or that function or how these systems configured. This information is without a doubt very useful, especially for IT managers. Still, it is utterly insufficient for standard users who need to know how structured data provided by the software can be used for improvements of existing processes. This course integrates ERP and the management of operations from the perspective of the ERP system, Microsoft 365 Business Central. Operations may be interpreted as a set of functions or parts of systems transferring inputs into outputs of handy value while taking into consideration, that basic principles of operational proceedings are based on feedback and requirements. The operational horizons addressed in the course are divided into four sectors: Finance and Accounting (production and inventory data and analysis of related costs, basic reporting, budgets and capacities) Suppliers (orders for material replenishment, quality management, material availability) Marketing (product availability, lead time estimates, business opportunities, dispatching, sales forecasts, customer feedback).</a:t>
            </a:r>
            <a:endParaRPr lang="en-US" sz="1200" dirty="0"/>
          </a:p>
        </p:txBody>
      </p:sp>
      <p:pic>
        <p:nvPicPr>
          <p:cNvPr id="1026" name="Picture 2" descr="Confusion Around Business Development - Sort It Out!">
            <a:extLst>
              <a:ext uri="{FF2B5EF4-FFF2-40B4-BE49-F238E27FC236}">
                <a16:creationId xmlns:a16="http://schemas.microsoft.com/office/drawing/2014/main" id="{CCE2937C-5176-47AC-B4F6-C06F86EA6D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6290" y="2870571"/>
            <a:ext cx="6421016" cy="34413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5416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fade">
                                      <p:cBhvr>
                                        <p:cTn id="13" dur="1000"/>
                                        <p:tgtEl>
                                          <p:spTgt spid="1026"/>
                                        </p:tgtEl>
                                      </p:cBhvr>
                                    </p:animEffect>
                                    <p:anim calcmode="lin" valueType="num">
                                      <p:cBhvr>
                                        <p:cTn id="14" dur="1000" fill="hold"/>
                                        <p:tgtEl>
                                          <p:spTgt spid="1026"/>
                                        </p:tgtEl>
                                        <p:attrNameLst>
                                          <p:attrName>ppt_x</p:attrName>
                                        </p:attrNameLst>
                                      </p:cBhvr>
                                      <p:tavLst>
                                        <p:tav tm="0">
                                          <p:val>
                                            <p:strVal val="#ppt_x"/>
                                          </p:val>
                                        </p:tav>
                                        <p:tav tm="100000">
                                          <p:val>
                                            <p:strVal val="#ppt_x"/>
                                          </p:val>
                                        </p:tav>
                                      </p:tavLst>
                                    </p:anim>
                                    <p:anim calcmode="lin" valueType="num">
                                      <p:cBhvr>
                                        <p:cTn id="15"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1C7AD8-03BA-4904-BB9E-F5DC0678D3AC}"/>
              </a:ext>
            </a:extLst>
          </p:cNvPr>
          <p:cNvSpPr>
            <a:spLocks noGrp="1"/>
          </p:cNvSpPr>
          <p:nvPr>
            <p:ph type="title"/>
          </p:nvPr>
        </p:nvSpPr>
        <p:spPr/>
        <p:txBody>
          <a:bodyPr>
            <a:normAutofit/>
          </a:bodyPr>
          <a:lstStyle/>
          <a:p>
            <a:r>
              <a:rPr lang="cs-CZ" sz="3600" dirty="0">
                <a:solidFill>
                  <a:srgbClr val="0070C0"/>
                </a:solidFill>
              </a:rPr>
              <a:t>2nd </a:t>
            </a:r>
            <a:r>
              <a:rPr lang="cs-CZ" sz="3600" dirty="0" err="1">
                <a:solidFill>
                  <a:srgbClr val="0070C0"/>
                </a:solidFill>
              </a:rPr>
              <a:t>approach</a:t>
            </a:r>
            <a:endParaRPr lang="en-US" sz="3600" dirty="0">
              <a:solidFill>
                <a:srgbClr val="0070C0"/>
              </a:solidFill>
            </a:endParaRPr>
          </a:p>
        </p:txBody>
      </p:sp>
      <p:sp>
        <p:nvSpPr>
          <p:cNvPr id="3" name="Zástupný obsah 2">
            <a:extLst>
              <a:ext uri="{FF2B5EF4-FFF2-40B4-BE49-F238E27FC236}">
                <a16:creationId xmlns:a16="http://schemas.microsoft.com/office/drawing/2014/main" id="{3EBC7823-F2F5-4B66-AEC7-D2CC0B788519}"/>
              </a:ext>
            </a:extLst>
          </p:cNvPr>
          <p:cNvSpPr>
            <a:spLocks noGrp="1"/>
          </p:cNvSpPr>
          <p:nvPr>
            <p:ph idx="1"/>
          </p:nvPr>
        </p:nvSpPr>
        <p:spPr/>
        <p:txBody>
          <a:bodyPr/>
          <a:lstStyle/>
          <a:p>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Thanks</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to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your</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previous</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experience</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and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the</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courses</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you</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have</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taken</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from</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your</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former</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student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experience</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or</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actual</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life</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practice</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you</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have</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an</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idea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of</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what</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it</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could</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be</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about</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and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whether</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it</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will</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be</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helpful</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to </a:t>
            </a:r>
            <a:r>
              <a:rPr lang="cs-CZ" sz="1800" dirty="0" err="1">
                <a:solidFill>
                  <a:srgbClr val="0070C0"/>
                </a:solidFill>
                <a:latin typeface="Calibri" panose="020F0502020204030204" pitchFamily="34" charset="0"/>
                <a:ea typeface="Calibri" panose="020F0502020204030204" pitchFamily="34" charset="0"/>
                <a:cs typeface="Times New Roman" panose="02020603050405020304" pitchFamily="18" charset="0"/>
              </a:rPr>
              <a:t>you</a:t>
            </a:r>
            <a:r>
              <a:rPr lang="cs-CZ" sz="1800" dirty="0">
                <a:solidFill>
                  <a:srgbClr val="0070C0"/>
                </a:solidFill>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pic>
        <p:nvPicPr>
          <p:cNvPr id="5" name="Obrázek 4">
            <a:extLst>
              <a:ext uri="{FF2B5EF4-FFF2-40B4-BE49-F238E27FC236}">
                <a16:creationId xmlns:a16="http://schemas.microsoft.com/office/drawing/2014/main" id="{7966B854-7EB8-4335-B612-F2986EC28CD9}"/>
              </a:ext>
            </a:extLst>
          </p:cNvPr>
          <p:cNvPicPr>
            <a:picLocks noChangeAspect="1"/>
          </p:cNvPicPr>
          <p:nvPr/>
        </p:nvPicPr>
        <p:blipFill>
          <a:blip r:embed="rId2"/>
          <a:stretch>
            <a:fillRect/>
          </a:stretch>
        </p:blipFill>
        <p:spPr>
          <a:xfrm>
            <a:off x="1150457" y="2541628"/>
            <a:ext cx="3766775" cy="3517821"/>
          </a:xfrm>
          <a:prstGeom prst="rect">
            <a:avLst/>
          </a:prstGeom>
        </p:spPr>
      </p:pic>
    </p:spTree>
    <p:extLst>
      <p:ext uri="{BB962C8B-B14F-4D97-AF65-F5344CB8AC3E}">
        <p14:creationId xmlns:p14="http://schemas.microsoft.com/office/powerpoint/2010/main" val="3614414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445B9B-C183-4101-B0D5-D1E18662E5BE}"/>
              </a:ext>
            </a:extLst>
          </p:cNvPr>
          <p:cNvSpPr>
            <a:spLocks noGrp="1"/>
          </p:cNvSpPr>
          <p:nvPr>
            <p:ph type="title"/>
          </p:nvPr>
        </p:nvSpPr>
        <p:spPr/>
        <p:txBody>
          <a:bodyPr/>
          <a:lstStyle/>
          <a:p>
            <a:r>
              <a:rPr lang="cs-CZ" dirty="0">
                <a:solidFill>
                  <a:srgbClr val="0070C0"/>
                </a:solidFill>
              </a:rPr>
              <a:t>3rd </a:t>
            </a:r>
            <a:r>
              <a:rPr lang="cs-CZ" dirty="0" err="1">
                <a:solidFill>
                  <a:srgbClr val="0070C0"/>
                </a:solidFill>
              </a:rPr>
              <a:t>approach</a:t>
            </a:r>
            <a:endParaRPr lang="en-US" dirty="0">
              <a:solidFill>
                <a:srgbClr val="0070C0"/>
              </a:solidFill>
            </a:endParaRPr>
          </a:p>
        </p:txBody>
      </p:sp>
      <p:sp>
        <p:nvSpPr>
          <p:cNvPr id="3" name="Zástupný obsah 2">
            <a:extLst>
              <a:ext uri="{FF2B5EF4-FFF2-40B4-BE49-F238E27FC236}">
                <a16:creationId xmlns:a16="http://schemas.microsoft.com/office/drawing/2014/main" id="{D188F61B-579C-4E6C-8E27-2479C2FE6A42}"/>
              </a:ext>
            </a:extLst>
          </p:cNvPr>
          <p:cNvSpPr>
            <a:spLocks noGrp="1"/>
          </p:cNvSpPr>
          <p:nvPr>
            <p:ph idx="1"/>
          </p:nvPr>
        </p:nvSpPr>
        <p:spPr>
          <a:xfrm>
            <a:off x="234192" y="1464899"/>
            <a:ext cx="10515600" cy="4351338"/>
          </a:xfrm>
        </p:spPr>
        <p:txBody>
          <a:bodyPr/>
          <a:lstStyle/>
          <a:p>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You</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only</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know</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some</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basic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requirements</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hazily</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you</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don't</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know</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anything</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about</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teacher</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and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you</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know</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nothing</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about</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possible</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tools</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that</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will</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be</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used</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in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class</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pic>
        <p:nvPicPr>
          <p:cNvPr id="2050" name="Picture 2" descr="Teaching Experience in Mohammadpur Preparatory School - Assignment Point">
            <a:extLst>
              <a:ext uri="{FF2B5EF4-FFF2-40B4-BE49-F238E27FC236}">
                <a16:creationId xmlns:a16="http://schemas.microsoft.com/office/drawing/2014/main" id="{5699FB82-BFB0-444F-9D06-9792BF9AE6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3169" y="2554318"/>
            <a:ext cx="4102476" cy="2051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0917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10D073-FD6C-4793-A23F-840E58A57563}"/>
              </a:ext>
            </a:extLst>
          </p:cNvPr>
          <p:cNvSpPr>
            <a:spLocks noGrp="1"/>
          </p:cNvSpPr>
          <p:nvPr>
            <p:ph type="title"/>
          </p:nvPr>
        </p:nvSpPr>
        <p:spPr>
          <a:xfrm>
            <a:off x="536196" y="737663"/>
            <a:ext cx="10515600" cy="1325563"/>
          </a:xfrm>
        </p:spPr>
        <p:txBody>
          <a:bodyPr>
            <a:normAutofit/>
          </a:bodyPr>
          <a:lstStyle/>
          <a:p>
            <a:r>
              <a:rPr lang="cs-CZ" sz="3600" dirty="0">
                <a:solidFill>
                  <a:srgbClr val="0070C0"/>
                </a:solidFill>
              </a:rPr>
              <a:t>Basic camp</a:t>
            </a:r>
            <a:endParaRPr lang="en-US" sz="3600" dirty="0">
              <a:solidFill>
                <a:srgbClr val="0070C0"/>
              </a:solidFill>
            </a:endParaRPr>
          </a:p>
        </p:txBody>
      </p:sp>
      <p:sp>
        <p:nvSpPr>
          <p:cNvPr id="3" name="Zástupný obsah 2">
            <a:extLst>
              <a:ext uri="{FF2B5EF4-FFF2-40B4-BE49-F238E27FC236}">
                <a16:creationId xmlns:a16="http://schemas.microsoft.com/office/drawing/2014/main" id="{B72AC5A6-7075-46A6-8A24-2A8D70C74DEB}"/>
              </a:ext>
            </a:extLst>
          </p:cNvPr>
          <p:cNvSpPr>
            <a:spLocks noGrp="1"/>
          </p:cNvSpPr>
          <p:nvPr>
            <p:ph idx="1"/>
          </p:nvPr>
        </p:nvSpPr>
        <p:spPr/>
        <p:txBody>
          <a:bodyPr/>
          <a:lstStyle/>
          <a:p>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You</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only</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know</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some</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basic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requirements</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hazily</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you</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don't</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know</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anything</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about</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teacher</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and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you</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know</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nothing</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about</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possible</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tools</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that</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will</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be</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used</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in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class</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pic>
        <p:nvPicPr>
          <p:cNvPr id="4" name="Obrázek 3">
            <a:extLst>
              <a:ext uri="{FF2B5EF4-FFF2-40B4-BE49-F238E27FC236}">
                <a16:creationId xmlns:a16="http://schemas.microsoft.com/office/drawing/2014/main" id="{1936644A-C23C-4BDA-A9CE-70E3CFBFAAF2}"/>
              </a:ext>
            </a:extLst>
          </p:cNvPr>
          <p:cNvPicPr>
            <a:picLocks noChangeAspect="1"/>
          </p:cNvPicPr>
          <p:nvPr/>
        </p:nvPicPr>
        <p:blipFill>
          <a:blip r:embed="rId2"/>
          <a:stretch>
            <a:fillRect/>
          </a:stretch>
        </p:blipFill>
        <p:spPr>
          <a:xfrm>
            <a:off x="3242738" y="2731739"/>
            <a:ext cx="4139574" cy="2754698"/>
          </a:xfrm>
          <a:prstGeom prst="rect">
            <a:avLst/>
          </a:prstGeom>
        </p:spPr>
      </p:pic>
      <p:sp>
        <p:nvSpPr>
          <p:cNvPr id="5" name="TextovéPole 4">
            <a:extLst>
              <a:ext uri="{FF2B5EF4-FFF2-40B4-BE49-F238E27FC236}">
                <a16:creationId xmlns:a16="http://schemas.microsoft.com/office/drawing/2014/main" id="{201D4E60-301F-4C26-92E8-4280EC11BB95}"/>
              </a:ext>
            </a:extLst>
          </p:cNvPr>
          <p:cNvSpPr txBox="1"/>
          <p:nvPr/>
        </p:nvSpPr>
        <p:spPr>
          <a:xfrm>
            <a:off x="2080470" y="5687735"/>
            <a:ext cx="7300973" cy="646331"/>
          </a:xfrm>
          <a:prstGeom prst="rect">
            <a:avLst/>
          </a:prstGeom>
          <a:noFill/>
        </p:spPr>
        <p:txBody>
          <a:bodyPr wrap="none" rtlCol="0">
            <a:spAutoFit/>
          </a:bodyPr>
          <a:lstStyle/>
          <a:p>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You</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are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like</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climbers</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in a base camp,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with</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challenging</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climb</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ahead</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of</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you</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2891802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518DFA-6EA8-4720-B6D9-A09C1BE8DFD7}"/>
              </a:ext>
            </a:extLst>
          </p:cNvPr>
          <p:cNvSpPr>
            <a:spLocks noGrp="1"/>
          </p:cNvSpPr>
          <p:nvPr>
            <p:ph type="title"/>
          </p:nvPr>
        </p:nvSpPr>
        <p:spPr/>
        <p:txBody>
          <a:bodyPr>
            <a:normAutofit/>
          </a:bodyPr>
          <a:lstStyle/>
          <a:p>
            <a:r>
              <a:rPr lang="cs-CZ" sz="3600" dirty="0" err="1">
                <a:solidFill>
                  <a:srgbClr val="0070C0"/>
                </a:solidFill>
              </a:rPr>
              <a:t>Another</a:t>
            </a:r>
            <a:r>
              <a:rPr lang="cs-CZ" sz="3600" dirty="0">
                <a:solidFill>
                  <a:srgbClr val="0070C0"/>
                </a:solidFill>
              </a:rPr>
              <a:t> </a:t>
            </a:r>
            <a:r>
              <a:rPr lang="cs-CZ" sz="3600" dirty="0" err="1">
                <a:solidFill>
                  <a:srgbClr val="0070C0"/>
                </a:solidFill>
              </a:rPr>
              <a:t>approach</a:t>
            </a:r>
            <a:r>
              <a:rPr lang="cs-CZ" sz="3600" dirty="0">
                <a:solidFill>
                  <a:srgbClr val="0070C0"/>
                </a:solidFill>
              </a:rPr>
              <a:t> </a:t>
            </a:r>
            <a:r>
              <a:rPr lang="cs-CZ" sz="2400" dirty="0">
                <a:solidFill>
                  <a:srgbClr val="0070C0"/>
                </a:solidFill>
              </a:rPr>
              <a:t> </a:t>
            </a:r>
            <a:endParaRPr lang="en-US" sz="2400" dirty="0">
              <a:solidFill>
                <a:srgbClr val="0070C0"/>
              </a:solidFill>
            </a:endParaRPr>
          </a:p>
        </p:txBody>
      </p:sp>
      <p:pic>
        <p:nvPicPr>
          <p:cNvPr id="4098" name="Picture 2" descr="Deep dark forest, lightened edition | Dark forest, Mystical forest, Forest  bathing">
            <a:extLst>
              <a:ext uri="{FF2B5EF4-FFF2-40B4-BE49-F238E27FC236}">
                <a16:creationId xmlns:a16="http://schemas.microsoft.com/office/drawing/2014/main" id="{6871A645-B787-4C3C-9935-E83F00A0D1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796991"/>
            <a:ext cx="3233082" cy="2565938"/>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erbář Wendys - Pinus mugo - borovice kleč">
            <a:extLst>
              <a:ext uri="{FF2B5EF4-FFF2-40B4-BE49-F238E27FC236}">
                <a16:creationId xmlns:a16="http://schemas.microsoft.com/office/drawing/2014/main" id="{2BD58289-7D4D-405E-94DB-6093B99C6F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8623" y="2085625"/>
            <a:ext cx="2466975" cy="1847850"/>
          </a:xfrm>
          <a:prstGeom prst="rect">
            <a:avLst/>
          </a:prstGeom>
          <a:noFill/>
          <a:extLst>
            <a:ext uri="{909E8E84-426E-40DD-AFC4-6F175D3DCCD1}">
              <a14:hiddenFill xmlns:a14="http://schemas.microsoft.com/office/drawing/2010/main">
                <a:solidFill>
                  <a:srgbClr val="FFFFFF"/>
                </a:solidFill>
              </a14:hiddenFill>
            </a:ext>
          </a:extLst>
        </p:spPr>
      </p:pic>
      <p:pic>
        <p:nvPicPr>
          <p:cNvPr id="4" name="Obrázek 3">
            <a:extLst>
              <a:ext uri="{FF2B5EF4-FFF2-40B4-BE49-F238E27FC236}">
                <a16:creationId xmlns:a16="http://schemas.microsoft.com/office/drawing/2014/main" id="{781F5F0E-A325-4FCC-800D-51D92D94EE54}"/>
              </a:ext>
            </a:extLst>
          </p:cNvPr>
          <p:cNvPicPr>
            <a:picLocks noChangeAspect="1"/>
          </p:cNvPicPr>
          <p:nvPr/>
        </p:nvPicPr>
        <p:blipFill>
          <a:blip r:embed="rId4"/>
          <a:stretch>
            <a:fillRect/>
          </a:stretch>
        </p:blipFill>
        <p:spPr>
          <a:xfrm>
            <a:off x="7820025" y="2277961"/>
            <a:ext cx="3533775" cy="1295400"/>
          </a:xfrm>
          <a:prstGeom prst="rect">
            <a:avLst/>
          </a:prstGeom>
        </p:spPr>
      </p:pic>
      <p:cxnSp>
        <p:nvCxnSpPr>
          <p:cNvPr id="6" name="Přímá spojnice se šipkou 5">
            <a:extLst>
              <a:ext uri="{FF2B5EF4-FFF2-40B4-BE49-F238E27FC236}">
                <a16:creationId xmlns:a16="http://schemas.microsoft.com/office/drawing/2014/main" id="{6699EE27-06BA-45F3-BE8F-A0E431096B44}"/>
              </a:ext>
            </a:extLst>
          </p:cNvPr>
          <p:cNvCxnSpPr>
            <a:stCxn id="4098" idx="3"/>
          </p:cNvCxnSpPr>
          <p:nvPr/>
        </p:nvCxnSpPr>
        <p:spPr>
          <a:xfrm>
            <a:off x="4071282" y="3079960"/>
            <a:ext cx="70734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Přímá spojnice se šipkou 8">
            <a:extLst>
              <a:ext uri="{FF2B5EF4-FFF2-40B4-BE49-F238E27FC236}">
                <a16:creationId xmlns:a16="http://schemas.microsoft.com/office/drawing/2014/main" id="{7DF09629-D5EC-4ECD-B00E-8908E0CA0564}"/>
              </a:ext>
            </a:extLst>
          </p:cNvPr>
          <p:cNvCxnSpPr>
            <a:cxnSpLocks/>
            <a:endCxn id="4" idx="1"/>
          </p:cNvCxnSpPr>
          <p:nvPr/>
        </p:nvCxnSpPr>
        <p:spPr>
          <a:xfrm flipV="1">
            <a:off x="7245598" y="2925661"/>
            <a:ext cx="574427" cy="2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ovéPole 7">
            <a:extLst>
              <a:ext uri="{FF2B5EF4-FFF2-40B4-BE49-F238E27FC236}">
                <a16:creationId xmlns:a16="http://schemas.microsoft.com/office/drawing/2014/main" id="{4A652B14-7BEC-44A2-928A-7B06DC126207}"/>
              </a:ext>
            </a:extLst>
          </p:cNvPr>
          <p:cNvSpPr txBox="1"/>
          <p:nvPr/>
        </p:nvSpPr>
        <p:spPr>
          <a:xfrm>
            <a:off x="2224766" y="5031778"/>
            <a:ext cx="5610575" cy="369332"/>
          </a:xfrm>
          <a:prstGeom prst="rect">
            <a:avLst/>
          </a:prstGeom>
          <a:noFill/>
        </p:spPr>
        <p:txBody>
          <a:bodyPr wrap="none" rtlCol="0">
            <a:spAutoFit/>
          </a:bodyPr>
          <a:lstStyle/>
          <a:p>
            <a:r>
              <a:rPr lang="en-US" sz="1800" dirty="0">
                <a:solidFill>
                  <a:srgbClr val="0070C0"/>
                </a:solidFill>
              </a:rPr>
              <a:t>Lost in the black and deep forest</a:t>
            </a:r>
            <a:r>
              <a:rPr lang="cs-CZ" sz="1800" dirty="0">
                <a:solidFill>
                  <a:srgbClr val="0070C0"/>
                </a:solidFill>
              </a:rPr>
              <a:t> and </a:t>
            </a:r>
            <a:r>
              <a:rPr lang="cs-CZ" sz="1800" dirty="0" err="1">
                <a:solidFill>
                  <a:srgbClr val="0070C0"/>
                </a:solidFill>
              </a:rPr>
              <a:t>and</a:t>
            </a:r>
            <a:r>
              <a:rPr lang="cs-CZ" sz="1800" dirty="0">
                <a:solidFill>
                  <a:srgbClr val="0070C0"/>
                </a:solidFill>
              </a:rPr>
              <a:t> </a:t>
            </a:r>
            <a:r>
              <a:rPr lang="cs-CZ" sz="1800" dirty="0" err="1">
                <a:solidFill>
                  <a:srgbClr val="0070C0"/>
                </a:solidFill>
              </a:rPr>
              <a:t>over</a:t>
            </a:r>
            <a:r>
              <a:rPr lang="cs-CZ" sz="1800" dirty="0">
                <a:solidFill>
                  <a:srgbClr val="0070C0"/>
                </a:solidFill>
              </a:rPr>
              <a:t> </a:t>
            </a:r>
            <a:r>
              <a:rPr lang="cs-CZ" sz="1800" dirty="0" err="1">
                <a:solidFill>
                  <a:srgbClr val="0070C0"/>
                </a:solidFill>
              </a:rPr>
              <a:t>time</a:t>
            </a:r>
            <a:r>
              <a:rPr lang="cs-CZ" sz="1800" dirty="0">
                <a:solidFill>
                  <a:srgbClr val="0070C0"/>
                </a:solidFill>
              </a:rPr>
              <a:t>….….</a:t>
            </a:r>
            <a:endParaRPr lang="en-US" dirty="0"/>
          </a:p>
        </p:txBody>
      </p:sp>
    </p:spTree>
    <p:extLst>
      <p:ext uri="{BB962C8B-B14F-4D97-AF65-F5344CB8AC3E}">
        <p14:creationId xmlns:p14="http://schemas.microsoft.com/office/powerpoint/2010/main" val="857739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ppt_x"/>
                                          </p:val>
                                        </p:tav>
                                        <p:tav tm="100000">
                                          <p:val>
                                            <p:strVal val="#ppt_x"/>
                                          </p:val>
                                        </p:tav>
                                      </p:tavLst>
                                    </p:anim>
                                    <p:anim calcmode="lin" valueType="num">
                                      <p:cBhvr additive="base">
                                        <p:cTn id="8"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4100"/>
                                        </p:tgtEl>
                                        <p:attrNameLst>
                                          <p:attrName>style.visibility</p:attrName>
                                        </p:attrNameLst>
                                      </p:cBhvr>
                                      <p:to>
                                        <p:strVal val="visible"/>
                                      </p:to>
                                    </p:set>
                                    <p:anim calcmode="lin" valueType="num">
                                      <p:cBhvr additive="base">
                                        <p:cTn id="17" dur="500" fill="hold"/>
                                        <p:tgtEl>
                                          <p:spTgt spid="4100"/>
                                        </p:tgtEl>
                                        <p:attrNameLst>
                                          <p:attrName>ppt_x</p:attrName>
                                        </p:attrNameLst>
                                      </p:cBhvr>
                                      <p:tavLst>
                                        <p:tav tm="0">
                                          <p:val>
                                            <p:strVal val="#ppt_x"/>
                                          </p:val>
                                        </p:tav>
                                        <p:tav tm="100000">
                                          <p:val>
                                            <p:strVal val="#ppt_x"/>
                                          </p:val>
                                        </p:tav>
                                      </p:tavLst>
                                    </p:anim>
                                    <p:anim calcmode="lin" valueType="num">
                                      <p:cBhvr additive="base">
                                        <p:cTn id="18" dur="500" fill="hold"/>
                                        <p:tgtEl>
                                          <p:spTgt spid="410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340A50-34F9-4C61-93E0-A5049E57C0C8}"/>
              </a:ext>
            </a:extLst>
          </p:cNvPr>
          <p:cNvSpPr>
            <a:spLocks noGrp="1"/>
          </p:cNvSpPr>
          <p:nvPr>
            <p:ph type="title"/>
          </p:nvPr>
        </p:nvSpPr>
        <p:spPr/>
        <p:txBody>
          <a:bodyPr>
            <a:normAutofit/>
          </a:bodyPr>
          <a:lstStyle/>
          <a:p>
            <a:r>
              <a:rPr lang="en-US" sz="3600" dirty="0">
                <a:solidFill>
                  <a:srgbClr val="0070C0"/>
                </a:solidFill>
              </a:rPr>
              <a:t>At the top</a:t>
            </a:r>
          </a:p>
        </p:txBody>
      </p:sp>
      <p:sp>
        <p:nvSpPr>
          <p:cNvPr id="3" name="Zástupný obsah 2">
            <a:extLst>
              <a:ext uri="{FF2B5EF4-FFF2-40B4-BE49-F238E27FC236}">
                <a16:creationId xmlns:a16="http://schemas.microsoft.com/office/drawing/2014/main" id="{3A29349D-76E0-4E38-97BC-8CCF355479E3}"/>
              </a:ext>
            </a:extLst>
          </p:cNvPr>
          <p:cNvSpPr>
            <a:spLocks noGrp="1"/>
          </p:cNvSpPr>
          <p:nvPr>
            <p:ph idx="1"/>
          </p:nvPr>
        </p:nvSpPr>
        <p:spPr/>
        <p:txBody>
          <a:bodyPr/>
          <a:lstStyle/>
          <a:p>
            <a:r>
              <a:rPr lang="cs-CZ" dirty="0">
                <a:solidFill>
                  <a:srgbClr val="0070C0"/>
                </a:solidFill>
              </a:rPr>
              <a:t>But as </a:t>
            </a:r>
            <a:r>
              <a:rPr lang="cs-CZ" dirty="0" err="1">
                <a:solidFill>
                  <a:srgbClr val="0070C0"/>
                </a:solidFill>
              </a:rPr>
              <a:t>you</a:t>
            </a:r>
            <a:r>
              <a:rPr lang="cs-CZ" dirty="0">
                <a:solidFill>
                  <a:srgbClr val="0070C0"/>
                </a:solidFill>
              </a:rPr>
              <a:t> </a:t>
            </a:r>
            <a:r>
              <a:rPr lang="cs-CZ" dirty="0" err="1">
                <a:solidFill>
                  <a:srgbClr val="0070C0"/>
                </a:solidFill>
              </a:rPr>
              <a:t>continue</a:t>
            </a:r>
            <a:r>
              <a:rPr lang="cs-CZ" dirty="0">
                <a:solidFill>
                  <a:srgbClr val="0070C0"/>
                </a:solidFill>
              </a:rPr>
              <a:t> to "</a:t>
            </a:r>
            <a:r>
              <a:rPr lang="cs-CZ" dirty="0" err="1">
                <a:solidFill>
                  <a:srgbClr val="0070C0"/>
                </a:solidFill>
              </a:rPr>
              <a:t>climb</a:t>
            </a:r>
            <a:r>
              <a:rPr lang="cs-CZ" dirty="0">
                <a:solidFill>
                  <a:srgbClr val="0070C0"/>
                </a:solidFill>
              </a:rPr>
              <a:t>" </a:t>
            </a:r>
            <a:r>
              <a:rPr lang="cs-CZ" dirty="0" err="1">
                <a:solidFill>
                  <a:srgbClr val="0070C0"/>
                </a:solidFill>
              </a:rPr>
              <a:t>your</a:t>
            </a:r>
            <a:r>
              <a:rPr lang="cs-CZ" dirty="0">
                <a:solidFill>
                  <a:srgbClr val="0070C0"/>
                </a:solidFill>
              </a:rPr>
              <a:t> </a:t>
            </a:r>
            <a:r>
              <a:rPr lang="cs-CZ" dirty="0" err="1">
                <a:solidFill>
                  <a:srgbClr val="0070C0"/>
                </a:solidFill>
              </a:rPr>
              <a:t>horizons</a:t>
            </a:r>
            <a:r>
              <a:rPr lang="cs-CZ" dirty="0">
                <a:solidFill>
                  <a:srgbClr val="0070C0"/>
                </a:solidFill>
              </a:rPr>
              <a:t> </a:t>
            </a:r>
            <a:r>
              <a:rPr lang="cs-CZ" dirty="0" err="1">
                <a:solidFill>
                  <a:srgbClr val="0070C0"/>
                </a:solidFill>
              </a:rPr>
              <a:t>will</a:t>
            </a:r>
            <a:r>
              <a:rPr lang="cs-CZ" dirty="0">
                <a:solidFill>
                  <a:srgbClr val="0070C0"/>
                </a:solidFill>
              </a:rPr>
              <a:t> </a:t>
            </a:r>
            <a:r>
              <a:rPr lang="cs-CZ" dirty="0" err="1">
                <a:solidFill>
                  <a:srgbClr val="0070C0"/>
                </a:solidFill>
              </a:rPr>
              <a:t>expand</a:t>
            </a:r>
            <a:r>
              <a:rPr lang="cs-CZ" dirty="0">
                <a:solidFill>
                  <a:srgbClr val="0070C0"/>
                </a:solidFill>
              </a:rPr>
              <a:t>, and </a:t>
            </a:r>
            <a:r>
              <a:rPr lang="cs-CZ" dirty="0" err="1">
                <a:solidFill>
                  <a:srgbClr val="0070C0"/>
                </a:solidFill>
              </a:rPr>
              <a:t>at</a:t>
            </a:r>
            <a:r>
              <a:rPr lang="cs-CZ" dirty="0">
                <a:solidFill>
                  <a:srgbClr val="0070C0"/>
                </a:solidFill>
              </a:rPr>
              <a:t> </a:t>
            </a:r>
            <a:r>
              <a:rPr lang="cs-CZ" dirty="0" err="1">
                <a:solidFill>
                  <a:srgbClr val="0070C0"/>
                </a:solidFill>
              </a:rPr>
              <a:t>the</a:t>
            </a:r>
            <a:r>
              <a:rPr lang="cs-CZ" dirty="0">
                <a:solidFill>
                  <a:srgbClr val="0070C0"/>
                </a:solidFill>
              </a:rPr>
              <a:t> top, </a:t>
            </a:r>
            <a:r>
              <a:rPr lang="cs-CZ" dirty="0" err="1">
                <a:solidFill>
                  <a:srgbClr val="0070C0"/>
                </a:solidFill>
              </a:rPr>
              <a:t>you</a:t>
            </a:r>
            <a:r>
              <a:rPr lang="cs-CZ" dirty="0">
                <a:solidFill>
                  <a:srgbClr val="0070C0"/>
                </a:solidFill>
              </a:rPr>
              <a:t> </a:t>
            </a:r>
            <a:r>
              <a:rPr lang="cs-CZ" dirty="0" err="1">
                <a:solidFill>
                  <a:srgbClr val="0070C0"/>
                </a:solidFill>
              </a:rPr>
              <a:t>will</a:t>
            </a:r>
            <a:r>
              <a:rPr lang="cs-CZ" dirty="0">
                <a:solidFill>
                  <a:srgbClr val="0070C0"/>
                </a:solidFill>
              </a:rPr>
              <a:t> </a:t>
            </a:r>
            <a:r>
              <a:rPr lang="cs-CZ" dirty="0" err="1">
                <a:solidFill>
                  <a:srgbClr val="0070C0"/>
                </a:solidFill>
              </a:rPr>
              <a:t>hopefully</a:t>
            </a:r>
            <a:r>
              <a:rPr lang="cs-CZ" dirty="0">
                <a:solidFill>
                  <a:srgbClr val="0070C0"/>
                </a:solidFill>
              </a:rPr>
              <a:t> </a:t>
            </a:r>
            <a:r>
              <a:rPr lang="cs-CZ" dirty="0" err="1">
                <a:solidFill>
                  <a:srgbClr val="0070C0"/>
                </a:solidFill>
              </a:rPr>
              <a:t>realize</a:t>
            </a:r>
            <a:r>
              <a:rPr lang="cs-CZ" dirty="0">
                <a:solidFill>
                  <a:srgbClr val="0070C0"/>
                </a:solidFill>
              </a:rPr>
              <a:t> </a:t>
            </a:r>
            <a:r>
              <a:rPr lang="cs-CZ" dirty="0" err="1">
                <a:solidFill>
                  <a:srgbClr val="0070C0"/>
                </a:solidFill>
              </a:rPr>
              <a:t>that</a:t>
            </a:r>
            <a:r>
              <a:rPr lang="cs-CZ" dirty="0">
                <a:solidFill>
                  <a:srgbClr val="0070C0"/>
                </a:solidFill>
              </a:rPr>
              <a:t> </a:t>
            </a:r>
            <a:r>
              <a:rPr lang="cs-CZ" dirty="0" err="1">
                <a:solidFill>
                  <a:srgbClr val="0070C0"/>
                </a:solidFill>
              </a:rPr>
              <a:t>all</a:t>
            </a:r>
            <a:r>
              <a:rPr lang="cs-CZ" dirty="0">
                <a:solidFill>
                  <a:srgbClr val="0070C0"/>
                </a:solidFill>
              </a:rPr>
              <a:t> </a:t>
            </a:r>
            <a:r>
              <a:rPr lang="cs-CZ" dirty="0" err="1">
                <a:solidFill>
                  <a:srgbClr val="0070C0"/>
                </a:solidFill>
              </a:rPr>
              <a:t>the</a:t>
            </a:r>
            <a:r>
              <a:rPr lang="cs-CZ" dirty="0">
                <a:solidFill>
                  <a:srgbClr val="0070C0"/>
                </a:solidFill>
              </a:rPr>
              <a:t> </a:t>
            </a:r>
            <a:r>
              <a:rPr lang="cs-CZ" dirty="0" err="1">
                <a:solidFill>
                  <a:srgbClr val="0070C0"/>
                </a:solidFill>
              </a:rPr>
              <a:t>effort</a:t>
            </a:r>
            <a:r>
              <a:rPr lang="cs-CZ" dirty="0">
                <a:solidFill>
                  <a:srgbClr val="0070C0"/>
                </a:solidFill>
              </a:rPr>
              <a:t> </a:t>
            </a:r>
            <a:r>
              <a:rPr lang="cs-CZ" dirty="0" err="1">
                <a:solidFill>
                  <a:srgbClr val="0070C0"/>
                </a:solidFill>
              </a:rPr>
              <a:t>was</a:t>
            </a:r>
            <a:r>
              <a:rPr lang="cs-CZ" dirty="0">
                <a:solidFill>
                  <a:srgbClr val="0070C0"/>
                </a:solidFill>
              </a:rPr>
              <a:t> </a:t>
            </a:r>
            <a:r>
              <a:rPr lang="cs-CZ" dirty="0" err="1">
                <a:solidFill>
                  <a:srgbClr val="0070C0"/>
                </a:solidFill>
              </a:rPr>
              <a:t>worth</a:t>
            </a:r>
            <a:r>
              <a:rPr lang="cs-CZ" dirty="0">
                <a:solidFill>
                  <a:srgbClr val="0070C0"/>
                </a:solidFill>
              </a:rPr>
              <a:t> </a:t>
            </a:r>
            <a:r>
              <a:rPr lang="cs-CZ" dirty="0" err="1">
                <a:solidFill>
                  <a:srgbClr val="0070C0"/>
                </a:solidFill>
              </a:rPr>
              <a:t>it</a:t>
            </a:r>
            <a:r>
              <a:rPr lang="cs-CZ" dirty="0">
                <a:solidFill>
                  <a:srgbClr val="0070C0"/>
                </a:solidFill>
              </a:rPr>
              <a:t>.    </a:t>
            </a:r>
          </a:p>
          <a:p>
            <a:endParaRPr lang="en-US" dirty="0"/>
          </a:p>
        </p:txBody>
      </p:sp>
      <p:pic>
        <p:nvPicPr>
          <p:cNvPr id="5122" name="Picture 2" descr="Horolezec Jaroš zdolal napopáté K2 a má „Korunu Himaláje“ | Ostatní sporty  | Lidovky.cz">
            <a:extLst>
              <a:ext uri="{FF2B5EF4-FFF2-40B4-BE49-F238E27FC236}">
                <a16:creationId xmlns:a16="http://schemas.microsoft.com/office/drawing/2014/main" id="{A005D7EC-5E2D-4406-BAE5-32D5526E4C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5597" y="2948899"/>
            <a:ext cx="4655424" cy="27676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7501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500" fill="hold"/>
                                        <p:tgtEl>
                                          <p:spTgt spid="5122"/>
                                        </p:tgtEl>
                                        <p:attrNameLst>
                                          <p:attrName>ppt_x</p:attrName>
                                        </p:attrNameLst>
                                      </p:cBhvr>
                                      <p:tavLst>
                                        <p:tav tm="0">
                                          <p:val>
                                            <p:strVal val="#ppt_x"/>
                                          </p:val>
                                        </p:tav>
                                        <p:tav tm="100000">
                                          <p:val>
                                            <p:strVal val="#ppt_x"/>
                                          </p:val>
                                        </p:tav>
                                      </p:tavLst>
                                    </p:anim>
                                    <p:anim calcmode="lin" valueType="num">
                                      <p:cBhvr additive="base">
                                        <p:cTn id="8"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A2ECAA-6C6E-4E59-8314-4B552C57E536}"/>
              </a:ext>
            </a:extLst>
          </p:cNvPr>
          <p:cNvSpPr>
            <a:spLocks noGrp="1"/>
          </p:cNvSpPr>
          <p:nvPr>
            <p:ph type="title"/>
          </p:nvPr>
        </p:nvSpPr>
        <p:spPr/>
        <p:txBody>
          <a:bodyPr>
            <a:normAutofit/>
          </a:bodyPr>
          <a:lstStyle/>
          <a:p>
            <a:r>
              <a:rPr lang="cs-CZ" sz="3600" dirty="0" err="1">
                <a:solidFill>
                  <a:srgbClr val="0070C0"/>
                </a:solidFill>
              </a:rPr>
              <a:t>After</a:t>
            </a:r>
            <a:r>
              <a:rPr lang="cs-CZ" sz="3600" dirty="0">
                <a:solidFill>
                  <a:srgbClr val="0070C0"/>
                </a:solidFill>
              </a:rPr>
              <a:t> MPH_AOPR</a:t>
            </a:r>
            <a:endParaRPr lang="en-US" sz="3600" dirty="0">
              <a:solidFill>
                <a:srgbClr val="0070C0"/>
              </a:solidFill>
            </a:endParaRPr>
          </a:p>
        </p:txBody>
      </p:sp>
      <p:sp>
        <p:nvSpPr>
          <p:cNvPr id="3" name="Zástupný obsah 2">
            <a:extLst>
              <a:ext uri="{FF2B5EF4-FFF2-40B4-BE49-F238E27FC236}">
                <a16:creationId xmlns:a16="http://schemas.microsoft.com/office/drawing/2014/main" id="{B5C09C95-C5CA-44FE-A301-ECF92E7D3162}"/>
              </a:ext>
            </a:extLst>
          </p:cNvPr>
          <p:cNvSpPr>
            <a:spLocks noGrp="1"/>
          </p:cNvSpPr>
          <p:nvPr>
            <p:ph idx="1"/>
          </p:nvPr>
        </p:nvSpPr>
        <p:spPr>
          <a:xfrm>
            <a:off x="980812" y="1825624"/>
            <a:ext cx="10515600" cy="4351338"/>
          </a:xfrm>
        </p:spPr>
        <p:txBody>
          <a:bodyPr/>
          <a:lstStyle/>
          <a:p>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And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if</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what</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you</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hope to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learn</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ignites</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spark</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of</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interest</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you</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will</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want</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to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climb</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other</a:t>
            </a:r>
            <a:r>
              <a:rPr lang="cs-CZ"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a:t>
            </a:r>
            <a:r>
              <a:rPr lang="cs-CZ" sz="1800" dirty="0" err="1">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peaks</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pic>
        <p:nvPicPr>
          <p:cNvPr id="6146" name="Picture 2" descr="Complex Math Formulas On Whiteboard Mathematics And Science With Economics  Stock Photo - Download Image Now - iStock">
            <a:extLst>
              <a:ext uri="{FF2B5EF4-FFF2-40B4-BE49-F238E27FC236}">
                <a16:creationId xmlns:a16="http://schemas.microsoft.com/office/drawing/2014/main" id="{D94B4D27-4EDA-4449-9E82-23A2DE3E38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7775" y="2269359"/>
            <a:ext cx="4848225" cy="3228975"/>
          </a:xfrm>
          <a:prstGeom prst="rect">
            <a:avLst/>
          </a:prstGeom>
          <a:noFill/>
          <a:extLst>
            <a:ext uri="{909E8E84-426E-40DD-AFC4-6F175D3DCCD1}">
              <a14:hiddenFill xmlns:a14="http://schemas.microsoft.com/office/drawing/2010/main">
                <a:solidFill>
                  <a:srgbClr val="FFFFFF"/>
                </a:solidFill>
              </a14:hiddenFill>
            </a:ext>
          </a:extLst>
        </p:spPr>
      </p:pic>
      <p:pic>
        <p:nvPicPr>
          <p:cNvPr id="4" name="Obrázek 3">
            <a:extLst>
              <a:ext uri="{FF2B5EF4-FFF2-40B4-BE49-F238E27FC236}">
                <a16:creationId xmlns:a16="http://schemas.microsoft.com/office/drawing/2014/main" id="{8A3080CE-8563-427C-831B-41D4FF8D0B9C}"/>
              </a:ext>
            </a:extLst>
          </p:cNvPr>
          <p:cNvPicPr>
            <a:picLocks noChangeAspect="1"/>
          </p:cNvPicPr>
          <p:nvPr/>
        </p:nvPicPr>
        <p:blipFill>
          <a:blip r:embed="rId3"/>
          <a:stretch>
            <a:fillRect/>
          </a:stretch>
        </p:blipFill>
        <p:spPr>
          <a:xfrm>
            <a:off x="6888890" y="2666743"/>
            <a:ext cx="3814632" cy="3278692"/>
          </a:xfrm>
          <a:prstGeom prst="rect">
            <a:avLst/>
          </a:prstGeom>
        </p:spPr>
      </p:pic>
      <p:sp>
        <p:nvSpPr>
          <p:cNvPr id="5" name="TextovéPole 4">
            <a:extLst>
              <a:ext uri="{FF2B5EF4-FFF2-40B4-BE49-F238E27FC236}">
                <a16:creationId xmlns:a16="http://schemas.microsoft.com/office/drawing/2014/main" id="{3BD2D3C9-6CE3-42E8-9F5D-E94E866E3C2E}"/>
              </a:ext>
            </a:extLst>
          </p:cNvPr>
          <p:cNvSpPr txBox="1"/>
          <p:nvPr/>
        </p:nvSpPr>
        <p:spPr>
          <a:xfrm>
            <a:off x="7464264" y="4192827"/>
            <a:ext cx="856325" cy="900246"/>
          </a:xfrm>
          <a:prstGeom prst="rect">
            <a:avLst/>
          </a:prstGeom>
          <a:noFill/>
        </p:spPr>
        <p:txBody>
          <a:bodyPr wrap="none" rtlCol="0">
            <a:spAutoFit/>
          </a:bodyPr>
          <a:lstStyle/>
          <a:p>
            <a:r>
              <a:rPr lang="cs-CZ" sz="1050" b="1" dirty="0"/>
              <a:t>S</a:t>
            </a:r>
            <a:r>
              <a:rPr lang="en-US" sz="1050" b="1" dirty="0" err="1"/>
              <a:t>olving</a:t>
            </a:r>
            <a:r>
              <a:rPr lang="en-US" sz="1050" b="1" dirty="0"/>
              <a:t> this </a:t>
            </a:r>
            <a:endParaRPr lang="cs-CZ" sz="1050" b="1" dirty="0"/>
          </a:p>
          <a:p>
            <a:r>
              <a:rPr lang="en-US" sz="1050" b="1" dirty="0"/>
              <a:t>task is a </a:t>
            </a:r>
            <a:endParaRPr lang="cs-CZ" sz="1050" b="1" dirty="0"/>
          </a:p>
          <a:p>
            <a:r>
              <a:rPr lang="cs-CZ" sz="1050" b="1" dirty="0" err="1"/>
              <a:t>piece</a:t>
            </a:r>
            <a:r>
              <a:rPr lang="cs-CZ" sz="1050" b="1" dirty="0"/>
              <a:t> </a:t>
            </a:r>
            <a:r>
              <a:rPr lang="cs-CZ" sz="1050" b="1" dirty="0" err="1"/>
              <a:t>of</a:t>
            </a:r>
            <a:endParaRPr lang="cs-CZ" sz="1050" b="1" dirty="0"/>
          </a:p>
          <a:p>
            <a:r>
              <a:rPr lang="cs-CZ" sz="1050" b="1" dirty="0"/>
              <a:t>c</a:t>
            </a:r>
            <a:r>
              <a:rPr lang="en-US" sz="1050" b="1" dirty="0" err="1"/>
              <a:t>ake</a:t>
            </a:r>
            <a:endParaRPr lang="cs-CZ" sz="1050" b="1" dirty="0"/>
          </a:p>
          <a:p>
            <a:r>
              <a:rPr lang="en-US" sz="1050" b="1" dirty="0"/>
              <a:t>for me</a:t>
            </a:r>
          </a:p>
        </p:txBody>
      </p:sp>
    </p:spTree>
    <p:extLst>
      <p:ext uri="{BB962C8B-B14F-4D97-AF65-F5344CB8AC3E}">
        <p14:creationId xmlns:p14="http://schemas.microsoft.com/office/powerpoint/2010/main" val="3550684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1000"/>
                                        <p:tgtEl>
                                          <p:spTgt spid="6146"/>
                                        </p:tgtEl>
                                      </p:cBhvr>
                                    </p:animEffect>
                                    <p:anim calcmode="lin" valueType="num">
                                      <p:cBhvr>
                                        <p:cTn id="8" dur="1000" fill="hold"/>
                                        <p:tgtEl>
                                          <p:spTgt spid="6146"/>
                                        </p:tgtEl>
                                        <p:attrNameLst>
                                          <p:attrName>ppt_x</p:attrName>
                                        </p:attrNameLst>
                                      </p:cBhvr>
                                      <p:tavLst>
                                        <p:tav tm="0">
                                          <p:val>
                                            <p:strVal val="#ppt_x"/>
                                          </p:val>
                                        </p:tav>
                                        <p:tav tm="100000">
                                          <p:val>
                                            <p:strVal val="#ppt_x"/>
                                          </p:val>
                                        </p:tav>
                                      </p:tavLst>
                                    </p:anim>
                                    <p:anim calcmode="lin" valueType="num">
                                      <p:cBhvr>
                                        <p:cTn id="9" dur="1000" fill="hold"/>
                                        <p:tgtEl>
                                          <p:spTgt spid="614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fade">
                                      <p:cBhvr>
                                        <p:cTn id="19" dur="500"/>
                                        <p:tgtEl>
                                          <p:spTgt spid="5">
                                            <p:txEl>
                                              <p:pRg st="0" end="0"/>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fade">
                                      <p:cBhvr>
                                        <p:cTn id="22" dur="500"/>
                                        <p:tgtEl>
                                          <p:spTgt spid="5">
                                            <p:txEl>
                                              <p:pRg st="1" end="1"/>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Effect transition="in" filter="fade">
                                      <p:cBhvr>
                                        <p:cTn id="25" dur="500"/>
                                        <p:tgtEl>
                                          <p:spTgt spid="5">
                                            <p:txEl>
                                              <p:pRg st="2" end="2"/>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500"/>
                                        <p:tgtEl>
                                          <p:spTgt spid="5">
                                            <p:txEl>
                                              <p:pRg st="3" end="3"/>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Effect transition="in" filter="fade">
                                      <p:cBhvr>
                                        <p:cTn id="31"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8EF708-BBDC-4B82-8737-072708F20848}"/>
              </a:ext>
            </a:extLst>
          </p:cNvPr>
          <p:cNvSpPr>
            <a:spLocks noGrp="1"/>
          </p:cNvSpPr>
          <p:nvPr>
            <p:ph type="title"/>
          </p:nvPr>
        </p:nvSpPr>
        <p:spPr/>
        <p:txBody>
          <a:bodyPr>
            <a:normAutofit/>
          </a:bodyPr>
          <a:lstStyle/>
          <a:p>
            <a:r>
              <a:rPr lang="cs-CZ" sz="3600" dirty="0">
                <a:solidFill>
                  <a:srgbClr val="0070C0"/>
                </a:solidFill>
              </a:rPr>
              <a:t> </a:t>
            </a:r>
            <a:r>
              <a:rPr lang="en-US" sz="3600" dirty="0">
                <a:solidFill>
                  <a:srgbClr val="0070C0"/>
                </a:solidFill>
              </a:rPr>
              <a:t>The </a:t>
            </a:r>
            <a:r>
              <a:rPr lang="en-US" sz="3600" dirty="0" err="1">
                <a:solidFill>
                  <a:srgbClr val="0070C0"/>
                </a:solidFill>
              </a:rPr>
              <a:t>organisation</a:t>
            </a:r>
            <a:r>
              <a:rPr lang="en-US" sz="3600" dirty="0">
                <a:solidFill>
                  <a:srgbClr val="0070C0"/>
                </a:solidFill>
              </a:rPr>
              <a:t> of teaching materials</a:t>
            </a:r>
            <a:r>
              <a:rPr lang="cs-CZ" sz="3600" dirty="0">
                <a:solidFill>
                  <a:srgbClr val="0070C0"/>
                </a:solidFill>
              </a:rPr>
              <a:t> I</a:t>
            </a:r>
            <a:endParaRPr lang="en-US" sz="3600" dirty="0">
              <a:solidFill>
                <a:srgbClr val="0070C0"/>
              </a:solidFill>
            </a:endParaRPr>
          </a:p>
        </p:txBody>
      </p:sp>
      <p:sp>
        <p:nvSpPr>
          <p:cNvPr id="4" name="Obdélník 3">
            <a:extLst>
              <a:ext uri="{FF2B5EF4-FFF2-40B4-BE49-F238E27FC236}">
                <a16:creationId xmlns:a16="http://schemas.microsoft.com/office/drawing/2014/main" id="{FF147ACC-1FD1-4DCB-BD44-3B22B3DD9404}"/>
              </a:ext>
            </a:extLst>
          </p:cNvPr>
          <p:cNvSpPr/>
          <p:nvPr/>
        </p:nvSpPr>
        <p:spPr>
          <a:xfrm>
            <a:off x="1073791" y="1753299"/>
            <a:ext cx="3069000" cy="6543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IS MUNI</a:t>
            </a:r>
            <a:endParaRPr lang="en-US" dirty="0"/>
          </a:p>
        </p:txBody>
      </p:sp>
      <p:pic>
        <p:nvPicPr>
          <p:cNvPr id="7" name="Obrázek 6">
            <a:extLst>
              <a:ext uri="{FF2B5EF4-FFF2-40B4-BE49-F238E27FC236}">
                <a16:creationId xmlns:a16="http://schemas.microsoft.com/office/drawing/2014/main" id="{32967E93-8188-4672-ABAD-84AE28B29DAE}"/>
              </a:ext>
            </a:extLst>
          </p:cNvPr>
          <p:cNvPicPr>
            <a:picLocks noChangeAspect="1"/>
          </p:cNvPicPr>
          <p:nvPr/>
        </p:nvPicPr>
        <p:blipFill>
          <a:blip r:embed="rId2"/>
          <a:stretch>
            <a:fillRect/>
          </a:stretch>
        </p:blipFill>
        <p:spPr>
          <a:xfrm>
            <a:off x="1073791" y="2697981"/>
            <a:ext cx="3069001" cy="1307167"/>
          </a:xfrm>
          <a:prstGeom prst="rect">
            <a:avLst/>
          </a:prstGeom>
          <a:ln>
            <a:solidFill>
              <a:schemeClr val="accent1"/>
            </a:solidFill>
          </a:ln>
        </p:spPr>
      </p:pic>
      <p:pic>
        <p:nvPicPr>
          <p:cNvPr id="9" name="Obrázek 8">
            <a:extLst>
              <a:ext uri="{FF2B5EF4-FFF2-40B4-BE49-F238E27FC236}">
                <a16:creationId xmlns:a16="http://schemas.microsoft.com/office/drawing/2014/main" id="{19AA9B1C-A848-4F99-B2FE-D36C42F51464}"/>
              </a:ext>
            </a:extLst>
          </p:cNvPr>
          <p:cNvPicPr>
            <a:picLocks noChangeAspect="1"/>
          </p:cNvPicPr>
          <p:nvPr/>
        </p:nvPicPr>
        <p:blipFill>
          <a:blip r:embed="rId3"/>
          <a:stretch>
            <a:fillRect/>
          </a:stretch>
        </p:blipFill>
        <p:spPr>
          <a:xfrm>
            <a:off x="1259198" y="4295489"/>
            <a:ext cx="3253230" cy="1768185"/>
          </a:xfrm>
          <a:prstGeom prst="rect">
            <a:avLst/>
          </a:prstGeom>
          <a:ln>
            <a:solidFill>
              <a:schemeClr val="accent1"/>
            </a:solidFill>
          </a:ln>
        </p:spPr>
      </p:pic>
      <p:cxnSp>
        <p:nvCxnSpPr>
          <p:cNvPr id="11" name="Přímá spojnice 10">
            <a:extLst>
              <a:ext uri="{FF2B5EF4-FFF2-40B4-BE49-F238E27FC236}">
                <a16:creationId xmlns:a16="http://schemas.microsoft.com/office/drawing/2014/main" id="{C20B5EEC-327C-42EE-9DCA-E35CC34DDA5E}"/>
              </a:ext>
            </a:extLst>
          </p:cNvPr>
          <p:cNvCxnSpPr/>
          <p:nvPr/>
        </p:nvCxnSpPr>
        <p:spPr>
          <a:xfrm>
            <a:off x="3890865" y="3172408"/>
            <a:ext cx="47586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Přímá spojnice se šipkou 12">
            <a:extLst>
              <a:ext uri="{FF2B5EF4-FFF2-40B4-BE49-F238E27FC236}">
                <a16:creationId xmlns:a16="http://schemas.microsoft.com/office/drawing/2014/main" id="{0AD1751A-7944-4CCC-B438-0BD93C8826EA}"/>
              </a:ext>
            </a:extLst>
          </p:cNvPr>
          <p:cNvCxnSpPr/>
          <p:nvPr/>
        </p:nvCxnSpPr>
        <p:spPr>
          <a:xfrm>
            <a:off x="4366727" y="3172408"/>
            <a:ext cx="0" cy="10908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5" name="Obrázek 14">
            <a:extLst>
              <a:ext uri="{FF2B5EF4-FFF2-40B4-BE49-F238E27FC236}">
                <a16:creationId xmlns:a16="http://schemas.microsoft.com/office/drawing/2014/main" id="{620392BC-8260-4631-B616-1C50C061018D}"/>
              </a:ext>
            </a:extLst>
          </p:cNvPr>
          <p:cNvPicPr>
            <a:picLocks noChangeAspect="1"/>
          </p:cNvPicPr>
          <p:nvPr/>
        </p:nvPicPr>
        <p:blipFill>
          <a:blip r:embed="rId4"/>
          <a:stretch>
            <a:fillRect/>
          </a:stretch>
        </p:blipFill>
        <p:spPr>
          <a:xfrm>
            <a:off x="5061644" y="4586711"/>
            <a:ext cx="6403231" cy="1476963"/>
          </a:xfrm>
          <a:prstGeom prst="rect">
            <a:avLst/>
          </a:prstGeom>
          <a:ln>
            <a:solidFill>
              <a:schemeClr val="accent1"/>
            </a:solidFill>
          </a:ln>
        </p:spPr>
      </p:pic>
      <p:cxnSp>
        <p:nvCxnSpPr>
          <p:cNvPr id="16" name="Přímá spojnice se šipkou 15">
            <a:extLst>
              <a:ext uri="{FF2B5EF4-FFF2-40B4-BE49-F238E27FC236}">
                <a16:creationId xmlns:a16="http://schemas.microsoft.com/office/drawing/2014/main" id="{D5DE1CBC-C72E-4EE8-95F9-EEBA4C4EB7FA}"/>
              </a:ext>
            </a:extLst>
          </p:cNvPr>
          <p:cNvCxnSpPr>
            <a:cxnSpLocks/>
          </p:cNvCxnSpPr>
          <p:nvPr/>
        </p:nvCxnSpPr>
        <p:spPr>
          <a:xfrm>
            <a:off x="2927208" y="4953926"/>
            <a:ext cx="209727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1" name="Obrázek 20">
            <a:extLst>
              <a:ext uri="{FF2B5EF4-FFF2-40B4-BE49-F238E27FC236}">
                <a16:creationId xmlns:a16="http://schemas.microsoft.com/office/drawing/2014/main" id="{9E28BB74-DEC6-4A0F-8155-91041FEBE5BA}"/>
              </a:ext>
            </a:extLst>
          </p:cNvPr>
          <p:cNvPicPr>
            <a:picLocks noChangeAspect="1"/>
          </p:cNvPicPr>
          <p:nvPr/>
        </p:nvPicPr>
        <p:blipFill>
          <a:blip r:embed="rId5"/>
          <a:stretch>
            <a:fillRect/>
          </a:stretch>
        </p:blipFill>
        <p:spPr>
          <a:xfrm>
            <a:off x="5061644" y="1612689"/>
            <a:ext cx="6124071" cy="1366850"/>
          </a:xfrm>
          <a:prstGeom prst="rect">
            <a:avLst/>
          </a:prstGeom>
          <a:ln>
            <a:solidFill>
              <a:schemeClr val="accent1"/>
            </a:solidFill>
          </a:ln>
        </p:spPr>
      </p:pic>
      <p:sp>
        <p:nvSpPr>
          <p:cNvPr id="22" name="TextovéPole 21">
            <a:extLst>
              <a:ext uri="{FF2B5EF4-FFF2-40B4-BE49-F238E27FC236}">
                <a16:creationId xmlns:a16="http://schemas.microsoft.com/office/drawing/2014/main" id="{49E72E1C-5479-4402-8502-EBDD8EE9D07F}"/>
              </a:ext>
            </a:extLst>
          </p:cNvPr>
          <p:cNvSpPr txBox="1"/>
          <p:nvPr/>
        </p:nvSpPr>
        <p:spPr>
          <a:xfrm>
            <a:off x="5626000" y="2674374"/>
            <a:ext cx="470000" cy="276999"/>
          </a:xfrm>
          <a:prstGeom prst="rect">
            <a:avLst/>
          </a:prstGeom>
          <a:noFill/>
        </p:spPr>
        <p:txBody>
          <a:bodyPr wrap="none" rtlCol="0">
            <a:spAutoFit/>
          </a:bodyPr>
          <a:lstStyle/>
          <a:p>
            <a:r>
              <a:rPr lang="cs-CZ" sz="1200" b="1" dirty="0" err="1">
                <a:solidFill>
                  <a:srgbClr val="0070C0"/>
                </a:solidFill>
              </a:rPr>
              <a:t>Files</a:t>
            </a:r>
            <a:endParaRPr lang="en-US" sz="1200" b="1" dirty="0">
              <a:solidFill>
                <a:srgbClr val="0070C0"/>
              </a:solidFill>
            </a:endParaRPr>
          </a:p>
        </p:txBody>
      </p:sp>
      <p:pic>
        <p:nvPicPr>
          <p:cNvPr id="26" name="Obrázek 25">
            <a:extLst>
              <a:ext uri="{FF2B5EF4-FFF2-40B4-BE49-F238E27FC236}">
                <a16:creationId xmlns:a16="http://schemas.microsoft.com/office/drawing/2014/main" id="{58764642-DFA2-42B1-8307-085E2EFEA000}"/>
              </a:ext>
            </a:extLst>
          </p:cNvPr>
          <p:cNvPicPr>
            <a:picLocks noChangeAspect="1"/>
          </p:cNvPicPr>
          <p:nvPr/>
        </p:nvPicPr>
        <p:blipFill>
          <a:blip r:embed="rId6"/>
          <a:stretch>
            <a:fillRect/>
          </a:stretch>
        </p:blipFill>
        <p:spPr>
          <a:xfrm>
            <a:off x="5067494" y="3286082"/>
            <a:ext cx="2612080" cy="1076079"/>
          </a:xfrm>
          <a:prstGeom prst="rect">
            <a:avLst/>
          </a:prstGeom>
          <a:ln>
            <a:solidFill>
              <a:schemeClr val="accent1"/>
            </a:solidFill>
          </a:ln>
        </p:spPr>
      </p:pic>
      <p:cxnSp>
        <p:nvCxnSpPr>
          <p:cNvPr id="27" name="Přímá spojnice 26">
            <a:extLst>
              <a:ext uri="{FF2B5EF4-FFF2-40B4-BE49-F238E27FC236}">
                <a16:creationId xmlns:a16="http://schemas.microsoft.com/office/drawing/2014/main" id="{57D7EA7C-749D-4F81-813D-AB733C42E48D}"/>
              </a:ext>
            </a:extLst>
          </p:cNvPr>
          <p:cNvCxnSpPr>
            <a:cxnSpLocks/>
          </p:cNvCxnSpPr>
          <p:nvPr/>
        </p:nvCxnSpPr>
        <p:spPr>
          <a:xfrm>
            <a:off x="2647882" y="3717855"/>
            <a:ext cx="204666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Přímá spojnice 28">
            <a:extLst>
              <a:ext uri="{FF2B5EF4-FFF2-40B4-BE49-F238E27FC236}">
                <a16:creationId xmlns:a16="http://schemas.microsoft.com/office/drawing/2014/main" id="{F953DB58-CCD8-4195-A958-E853BED88A24}"/>
              </a:ext>
            </a:extLst>
          </p:cNvPr>
          <p:cNvCxnSpPr>
            <a:cxnSpLocks/>
          </p:cNvCxnSpPr>
          <p:nvPr/>
        </p:nvCxnSpPr>
        <p:spPr>
          <a:xfrm flipV="1">
            <a:off x="4694548" y="2697981"/>
            <a:ext cx="0" cy="1019874"/>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Přímá spojnice se šipkou 30">
            <a:extLst>
              <a:ext uri="{FF2B5EF4-FFF2-40B4-BE49-F238E27FC236}">
                <a16:creationId xmlns:a16="http://schemas.microsoft.com/office/drawing/2014/main" id="{85A7F55B-AF2B-4B87-A372-392A69509ABB}"/>
              </a:ext>
            </a:extLst>
          </p:cNvPr>
          <p:cNvCxnSpPr>
            <a:cxnSpLocks/>
          </p:cNvCxnSpPr>
          <p:nvPr/>
        </p:nvCxnSpPr>
        <p:spPr>
          <a:xfrm>
            <a:off x="4694548" y="2697981"/>
            <a:ext cx="32993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Přímá spojnice se šipkou 33">
            <a:extLst>
              <a:ext uri="{FF2B5EF4-FFF2-40B4-BE49-F238E27FC236}">
                <a16:creationId xmlns:a16="http://schemas.microsoft.com/office/drawing/2014/main" id="{A4EB8E2C-1E87-40F6-A97E-E911EC8D3D1A}"/>
              </a:ext>
            </a:extLst>
          </p:cNvPr>
          <p:cNvCxnSpPr>
            <a:cxnSpLocks/>
          </p:cNvCxnSpPr>
          <p:nvPr/>
        </p:nvCxnSpPr>
        <p:spPr>
          <a:xfrm>
            <a:off x="7437094" y="2738560"/>
            <a:ext cx="0" cy="5421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419926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TotalTime>
  <Words>632</Words>
  <Application>Microsoft Office PowerPoint</Application>
  <PresentationFormat>Širokoúhlá obrazovka</PresentationFormat>
  <Paragraphs>46</Paragraphs>
  <Slides>14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Arial</vt:lpstr>
      <vt:lpstr>Calibri</vt:lpstr>
      <vt:lpstr>Calibri Light</vt:lpstr>
      <vt:lpstr>Open Sans</vt:lpstr>
      <vt:lpstr>Motiv Office</vt:lpstr>
      <vt:lpstr>QUO VADIS MPH-AOPR? </vt:lpstr>
      <vt:lpstr>First approach</vt:lpstr>
      <vt:lpstr>2nd approach</vt:lpstr>
      <vt:lpstr>3rd approach</vt:lpstr>
      <vt:lpstr>Basic camp</vt:lpstr>
      <vt:lpstr>Another approach  </vt:lpstr>
      <vt:lpstr>At the top</vt:lpstr>
      <vt:lpstr>After MPH_AOPR</vt:lpstr>
      <vt:lpstr> The organisation of teaching materials I</vt:lpstr>
      <vt:lpstr>The organisation of teaching materials II</vt:lpstr>
      <vt:lpstr>The organisation of teaching materials III</vt:lpstr>
      <vt:lpstr>The organisation of teaching materials –MS TEAMS IV</vt:lpstr>
      <vt:lpstr>Operation Management Process</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QUO VADIS MPH-AOPR? </dc:title>
  <dc:creator>Jaromír Skorkovský</dc:creator>
  <cp:lastModifiedBy>Miki Skorkovský</cp:lastModifiedBy>
  <cp:revision>6</cp:revision>
  <dcterms:created xsi:type="dcterms:W3CDTF">2022-08-31T09:32:40Z</dcterms:created>
  <dcterms:modified xsi:type="dcterms:W3CDTF">2022-09-08T07:58:40Z</dcterms:modified>
</cp:coreProperties>
</file>