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9926638" cy="66627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8232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14" d="100"/>
          <a:sy n="114" d="100"/>
        </p:scale>
        <p:origin x="221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8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37213E-B7E5-4CAE-9822-BBF0B2DCF6D2}" type="datetimeFigureOut">
              <a:rPr lang="cs-CZ"/>
              <a:pPr>
                <a:defRPr/>
              </a:pPr>
              <a:t>05.10.2022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D1A4B9-9951-463F-BB13-3862C271C96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4AB97C-BAB1-4D81-A3FB-D59CE91AB150}" type="datetimeFigureOut">
              <a:rPr lang="cs-CZ"/>
              <a:pPr>
                <a:defRPr/>
              </a:pPr>
              <a:t>05.10.2022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1531AB-3108-4B53-AAF3-3BBBA8CA0B2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CB8A5E-6C51-4C78-A9CB-40DF63D2994F}" type="datetimeFigureOut">
              <a:rPr lang="cs-CZ"/>
              <a:pPr>
                <a:defRPr/>
              </a:pPr>
              <a:t>05.10.2022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5FB328-8C34-4D13-AA87-3BCDE539C01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83428A-8641-4230-96DA-4DE852D16449}" type="datetimeFigureOut">
              <a:rPr lang="cs-CZ"/>
              <a:pPr>
                <a:defRPr/>
              </a:pPr>
              <a:t>05.10.2022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082773-48AE-4B71-89D5-D68ED252151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6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F3830-9E6B-436C-9DDB-204993268457}" type="datetimeFigureOut">
              <a:rPr lang="cs-CZ"/>
              <a:pPr>
                <a:defRPr/>
              </a:pPr>
              <a:t>05.10.2022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0576A1-5703-418F-BBFA-8A62098F3CB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5AC9E0-10F8-41AC-B8EE-11B866B8286C}" type="datetimeFigureOut">
              <a:rPr lang="cs-CZ"/>
              <a:pPr>
                <a:defRPr/>
              </a:pPr>
              <a:t>05.10.2022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ACCDD4-5D99-4E9A-9F52-0538255A183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2" y="1535112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2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8" y="1535112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8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408EF4-F9FD-486C-96EB-7B8EDD714BF4}" type="datetimeFigureOut">
              <a:rPr lang="cs-CZ"/>
              <a:pPr>
                <a:defRPr/>
              </a:pPr>
              <a:t>05.10.2022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20EE5B-D1D0-4EF9-B6A1-E11D0DD9F63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245604-5A1D-4FBC-9ED0-9982E3DBECFA}" type="datetimeFigureOut">
              <a:rPr lang="cs-CZ"/>
              <a:pPr>
                <a:defRPr/>
              </a:pPr>
              <a:t>05.10.2022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78F6F9-A04C-4A9E-93D3-FC2256EEF97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AA2FEE-801B-48AE-B923-C50FB90CE07C}" type="datetimeFigureOut">
              <a:rPr lang="cs-CZ"/>
              <a:pPr>
                <a:defRPr/>
              </a:pPr>
              <a:t>05.10.2022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6C4068-7AC0-4C11-85DC-8B41B63190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3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2" y="273053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3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15375B-48BB-4518-9717-34C977BAAF92}" type="datetimeFigureOut">
              <a:rPr lang="cs-CZ"/>
              <a:pPr>
                <a:defRPr/>
              </a:pPr>
              <a:t>05.10.2022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BA476C-6BB8-4364-88A4-E37F2607DDA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40"/>
            <a:ext cx="5486400" cy="80486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AE2262-CB60-440D-9BCA-8C9B070FB154}" type="datetimeFigureOut">
              <a:rPr lang="cs-CZ"/>
              <a:pPr>
                <a:defRPr/>
              </a:pPr>
              <a:t>05.10.2022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D60667-552F-45CD-A5AA-2EE31986656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72E06FA-CA3F-41CC-96C3-B728BC5B343B}" type="datetimeFigureOut">
              <a:rPr lang="cs-CZ"/>
              <a:pPr>
                <a:defRPr/>
              </a:pPr>
              <a:t>05.10.2022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C566EEA-7BD2-4D17-8B5C-E5035EA773E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emf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3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21388" y="2717800"/>
            <a:ext cx="2379662" cy="42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4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94400" y="1063625"/>
            <a:ext cx="2379663" cy="42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5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1200" y="981075"/>
            <a:ext cx="3068638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Obdélník 2"/>
          <p:cNvSpPr/>
          <p:nvPr/>
        </p:nvSpPr>
        <p:spPr>
          <a:xfrm>
            <a:off x="700088" y="1638300"/>
            <a:ext cx="3790950" cy="10080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600" b="1" dirty="0">
                <a:solidFill>
                  <a:srgbClr val="782327"/>
                </a:solidFill>
              </a:rPr>
              <a:t>Ing. Viliam Záthurecký, MBA, Ph.D.</a:t>
            </a:r>
            <a:endParaRPr lang="cs-CZ" sz="1600" dirty="0">
              <a:solidFill>
                <a:srgbClr val="782327"/>
              </a:solidFill>
            </a:endParaRPr>
          </a:p>
          <a:p>
            <a:pPr algn="ctr" fontAlgn="auto">
              <a:spcBef>
                <a:spcPts val="1000"/>
              </a:spcBef>
              <a:spcAft>
                <a:spcPts val="0"/>
              </a:spcAft>
              <a:defRPr/>
            </a:pPr>
            <a:r>
              <a:rPr lang="cs-CZ" sz="1200" b="1" i="1" dirty="0">
                <a:solidFill>
                  <a:srgbClr val="782327"/>
                </a:solidFill>
              </a:rPr>
              <a:t>Strategický management  podniku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200" dirty="0">
              <a:solidFill>
                <a:srgbClr val="782327"/>
              </a:solidFill>
            </a:endParaRPr>
          </a:p>
          <a:p>
            <a:pPr algn="ctr"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300" dirty="0">
                <a:solidFill>
                  <a:srgbClr val="782327"/>
                </a:solidFill>
              </a:rPr>
              <a:t>si Vás dovoluje pozvat na</a:t>
            </a:r>
          </a:p>
        </p:txBody>
      </p:sp>
      <p:sp>
        <p:nvSpPr>
          <p:cNvPr id="11" name="Obdélník 10"/>
          <p:cNvSpPr/>
          <p:nvPr/>
        </p:nvSpPr>
        <p:spPr>
          <a:xfrm>
            <a:off x="700088" y="2670175"/>
            <a:ext cx="3779837" cy="20542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dirty="0">
                <a:solidFill>
                  <a:srgbClr val="782327"/>
                </a:solidFill>
              </a:rPr>
              <a:t>XX. ročník</a:t>
            </a:r>
            <a:r>
              <a:rPr lang="cs-CZ" sz="1200" dirty="0">
                <a:solidFill>
                  <a:srgbClr val="782327"/>
                </a:solidFill>
              </a:rPr>
              <a:t> soutěže o nejlepší seminární práci předmětu Strategický management podniku</a:t>
            </a:r>
            <a:br>
              <a:rPr lang="cs-CZ" sz="1200" dirty="0">
                <a:solidFill>
                  <a:srgbClr val="782327"/>
                </a:solidFill>
              </a:rPr>
            </a:br>
            <a:r>
              <a:rPr lang="cs-CZ" sz="1200" cap="small" dirty="0">
                <a:solidFill>
                  <a:srgbClr val="782327"/>
                </a:solidFill>
              </a:rPr>
              <a:t>K</a:t>
            </a:r>
            <a:r>
              <a:rPr lang="cs-CZ" sz="1200" dirty="0">
                <a:solidFill>
                  <a:srgbClr val="782327"/>
                </a:solidFill>
              </a:rPr>
              <a:t>atedry podnikového hospodářství, Ekonomicko-správní fakulty Masarykovy univerzity</a:t>
            </a:r>
          </a:p>
          <a:p>
            <a:pPr algn="ctr"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200" dirty="0">
                <a:solidFill>
                  <a:srgbClr val="782327"/>
                </a:solidFill>
              </a:rPr>
              <a:t>pod záštitou</a:t>
            </a:r>
            <a:br>
              <a:rPr lang="cs-CZ" sz="1200" dirty="0">
                <a:solidFill>
                  <a:srgbClr val="782327"/>
                </a:solidFill>
              </a:rPr>
            </a:br>
            <a:r>
              <a:rPr lang="cs-CZ" sz="1200" dirty="0">
                <a:solidFill>
                  <a:srgbClr val="782327"/>
                </a:solidFill>
              </a:rPr>
              <a:t>děkana Ekonomicko-správní fakulty Masarykovy univerzity</a:t>
            </a:r>
          </a:p>
          <a:p>
            <a:pPr algn="ctr"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600" b="1" dirty="0">
                <a:solidFill>
                  <a:srgbClr val="782327"/>
                </a:solidFill>
              </a:rPr>
              <a:t>prof. Mgr. Jiřího Špalka, Ph.D.</a:t>
            </a:r>
            <a:endParaRPr lang="cs-CZ" sz="1600" dirty="0">
              <a:solidFill>
                <a:srgbClr val="782327"/>
              </a:solidFill>
            </a:endParaRPr>
          </a:p>
        </p:txBody>
      </p:sp>
      <p:sp>
        <p:nvSpPr>
          <p:cNvPr id="12" name="Obdélník 11"/>
          <p:cNvSpPr/>
          <p:nvPr/>
        </p:nvSpPr>
        <p:spPr>
          <a:xfrm>
            <a:off x="4594225" y="1482725"/>
            <a:ext cx="3779838" cy="11699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600" b="1">
                <a:solidFill>
                  <a:srgbClr val="782327"/>
                </a:solidFill>
              </a:rPr>
              <a:t>Čtvrtek </a:t>
            </a:r>
            <a:r>
              <a:rPr lang="cs-CZ" sz="1600" b="1" dirty="0">
                <a:solidFill>
                  <a:srgbClr val="782327"/>
                </a:solidFill>
              </a:rPr>
              <a:t>15.12.2022 </a:t>
            </a:r>
          </a:p>
          <a:p>
            <a:pPr algn="r" fontAlgn="auto">
              <a:spcBef>
                <a:spcPts val="1200"/>
              </a:spcBef>
              <a:spcAft>
                <a:spcPts val="0"/>
              </a:spcAft>
              <a:defRPr/>
            </a:pPr>
            <a:r>
              <a:rPr lang="cs-CZ" sz="1200" b="1" dirty="0">
                <a:solidFill>
                  <a:srgbClr val="782327"/>
                </a:solidFill>
              </a:rPr>
              <a:t>Velká zasedací místnost děkanátu </a:t>
            </a:r>
            <a:br>
              <a:rPr lang="cs-CZ" sz="1200" b="1" dirty="0">
                <a:solidFill>
                  <a:srgbClr val="782327"/>
                </a:solidFill>
              </a:rPr>
            </a:br>
            <a:r>
              <a:rPr lang="cs-CZ" sz="1200" dirty="0">
                <a:solidFill>
                  <a:srgbClr val="782327"/>
                </a:solidFill>
              </a:rPr>
              <a:t>Ekonomicko-správní fakulta Masarykovy univerzity</a:t>
            </a: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>
                <a:solidFill>
                  <a:srgbClr val="782327"/>
                </a:solidFill>
              </a:rPr>
              <a:t>Lipová 41a, 602 00 Brno</a:t>
            </a:r>
            <a:endParaRPr lang="cs-CZ" sz="1400" dirty="0">
              <a:solidFill>
                <a:srgbClr val="782327"/>
              </a:solidFill>
            </a:endParaRPr>
          </a:p>
        </p:txBody>
      </p:sp>
      <p:pic>
        <p:nvPicPr>
          <p:cNvPr id="13320" name="Picture 5"/>
          <p:cNvPicPr>
            <a:picLocks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94225" y="927100"/>
            <a:ext cx="3779838" cy="179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1" name="Picture 5"/>
          <p:cNvPicPr>
            <a:picLocks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11200" y="928688"/>
            <a:ext cx="3779838" cy="179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Obdélník 18"/>
          <p:cNvSpPr/>
          <p:nvPr/>
        </p:nvSpPr>
        <p:spPr>
          <a:xfrm>
            <a:off x="4594225" y="3101975"/>
            <a:ext cx="3779838" cy="14795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>
                <a:solidFill>
                  <a:srgbClr val="782327"/>
                </a:solidFill>
              </a:rPr>
              <a:t>13:00	zahájení setkání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>
                <a:solidFill>
                  <a:srgbClr val="782327"/>
                </a:solidFill>
              </a:rPr>
              <a:t>13:05 – 14:30  prezentace 1. skupiny seminárních prací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>
                <a:solidFill>
                  <a:srgbClr val="782327"/>
                </a:solidFill>
              </a:rPr>
              <a:t>14:45 – 15:00  přestávka na kávu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>
                <a:solidFill>
                  <a:srgbClr val="782327"/>
                </a:solidFill>
              </a:rPr>
              <a:t>15:00 – 16:00  prezentace 2. skupiny seminárních prací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>
                <a:solidFill>
                  <a:srgbClr val="782327"/>
                </a:solidFill>
              </a:rPr>
              <a:t>16:00 – 16:30  vyhodnocení komise, předání cen 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>
                <a:solidFill>
                  <a:srgbClr val="782327"/>
                </a:solidFill>
              </a:rPr>
              <a:t>16:30 – 18:00  diskuze včetně skleničky vína a občerstvení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>
                <a:solidFill>
                  <a:srgbClr val="782327"/>
                </a:solidFill>
              </a:rPr>
              <a:t>                           Akademický klub ESF</a:t>
            </a:r>
          </a:p>
        </p:txBody>
      </p:sp>
      <p:sp>
        <p:nvSpPr>
          <p:cNvPr id="20" name="Obdélník 19"/>
          <p:cNvSpPr/>
          <p:nvPr/>
        </p:nvSpPr>
        <p:spPr>
          <a:xfrm>
            <a:off x="1627188" y="4506913"/>
            <a:ext cx="5932487" cy="3778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600" b="1" cap="all" dirty="0">
                <a:solidFill>
                  <a:srgbClr val="782327"/>
                </a:solidFill>
              </a:rPr>
              <a:t>Soutěž podpořili:</a:t>
            </a:r>
            <a:endParaRPr lang="cs-CZ" sz="1300" cap="all" dirty="0">
              <a:solidFill>
                <a:srgbClr val="782327"/>
              </a:solidFill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6275388" y="2663825"/>
            <a:ext cx="2112962" cy="4333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b="1" dirty="0">
                <a:solidFill>
                  <a:schemeClr val="bg1"/>
                </a:solidFill>
              </a:rPr>
              <a:t>PROGRAM</a:t>
            </a:r>
          </a:p>
        </p:txBody>
      </p:sp>
      <p:sp>
        <p:nvSpPr>
          <p:cNvPr id="7" name="Obdélník 6"/>
          <p:cNvSpPr/>
          <p:nvPr/>
        </p:nvSpPr>
        <p:spPr>
          <a:xfrm>
            <a:off x="711200" y="928688"/>
            <a:ext cx="2276475" cy="5397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b="1" dirty="0">
                <a:solidFill>
                  <a:schemeClr val="bg1"/>
                </a:solidFill>
              </a:rPr>
              <a:t>O CO JDE ?</a:t>
            </a:r>
          </a:p>
        </p:txBody>
      </p:sp>
      <p:sp>
        <p:nvSpPr>
          <p:cNvPr id="4" name="Obdélník 3"/>
          <p:cNvSpPr/>
          <p:nvPr/>
        </p:nvSpPr>
        <p:spPr>
          <a:xfrm>
            <a:off x="6534150" y="1001713"/>
            <a:ext cx="1839913" cy="4175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b="1" dirty="0">
                <a:solidFill>
                  <a:schemeClr val="bg1"/>
                </a:solidFill>
              </a:rPr>
              <a:t>KDY a KDE</a:t>
            </a:r>
          </a:p>
        </p:txBody>
      </p:sp>
      <p:pic>
        <p:nvPicPr>
          <p:cNvPr id="13327" name="Picture 5"/>
          <p:cNvPicPr>
            <a:picLocks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621213" y="2581275"/>
            <a:ext cx="3779837" cy="179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8" name="Picture 7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517775" y="6022975"/>
            <a:ext cx="1339850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9" name="Picture 8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192338" y="5427663"/>
            <a:ext cx="1944687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30" name="Picture 9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820738" y="6046788"/>
            <a:ext cx="1120775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31" name="Picture 10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4668838" y="4857750"/>
            <a:ext cx="1435100" cy="446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32" name="Picture 11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2174875" y="4884738"/>
            <a:ext cx="198120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33" name="Picture 12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765175" y="4867275"/>
            <a:ext cx="1155700" cy="115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34" name="Picture 13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3956050" y="5834215"/>
            <a:ext cx="2246313" cy="709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35" name="Picture 2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4668838" y="5275263"/>
            <a:ext cx="14541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36" name="Picture 2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6275388" y="5639594"/>
            <a:ext cx="2179637" cy="7421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" name="Obdélník 35"/>
          <p:cNvSpPr/>
          <p:nvPr/>
        </p:nvSpPr>
        <p:spPr>
          <a:xfrm>
            <a:off x="6365875" y="4770438"/>
            <a:ext cx="2176463" cy="5048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400" dirty="0">
                <a:solidFill>
                  <a:srgbClr val="782327"/>
                </a:solidFill>
              </a:rPr>
              <a:t>Zahraniční partner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39328009-E752-41F6-9E2A-0E4709A821F6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6202363" y="4722966"/>
            <a:ext cx="2379663" cy="643789"/>
          </a:xfrm>
          <a:prstGeom prst="rect">
            <a:avLst/>
          </a:prstGeom>
        </p:spPr>
      </p:pic>
      <p:pic>
        <p:nvPicPr>
          <p:cNvPr id="28" name="Obrázek 27"/>
          <p:cNvPicPr/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7625" y="222133"/>
            <a:ext cx="957580" cy="6477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198</TotalTime>
  <Words>138</Words>
  <Application>Microsoft Office PowerPoint</Application>
  <PresentationFormat>Předvádění na obrazovce (4:3)</PresentationFormat>
  <Paragraphs>22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4" baseType="lpstr">
      <vt:lpstr>Arial</vt:lpstr>
      <vt:lpstr>Calibri</vt:lpstr>
      <vt:lpstr>Motiv sady Office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Marinič Peter</dc:creator>
  <cp:lastModifiedBy>Viliam Záthurecký</cp:lastModifiedBy>
  <cp:revision>29</cp:revision>
  <cp:lastPrinted>2014-12-09T09:30:40Z</cp:lastPrinted>
  <dcterms:created xsi:type="dcterms:W3CDTF">2014-12-09T07:55:29Z</dcterms:created>
  <dcterms:modified xsi:type="dcterms:W3CDTF">2022-10-05T09:49:08Z</dcterms:modified>
</cp:coreProperties>
</file>