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handoutMasterIdLst>
    <p:handoutMasterId r:id="rId8"/>
  </p:handoutMasterIdLst>
  <p:sldIdLst>
    <p:sldId id="256" r:id="rId3"/>
    <p:sldId id="257" r:id="rId4"/>
    <p:sldId id="259" r:id="rId5"/>
    <p:sldId id="261" r:id="rId6"/>
    <p:sldId id="260" r:id="rId7"/>
  </p:sldIdLst>
  <p:sldSz cx="12192000" cy="6858000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DAEAB-13F0-470E-91BA-5CD5A624542A}" v="7" dt="2022-09-20T15:26:55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Hladká" userId="069433b9-3fc3-434e-985a-6b0cf6129750" providerId="ADAL" clId="{489A08BF-2160-41C3-962C-E04A876373FF}"/>
    <pc:docChg chg="custSel delSld modSld">
      <pc:chgData name="Marie Hladká" userId="069433b9-3fc3-434e-985a-6b0cf6129750" providerId="ADAL" clId="{489A08BF-2160-41C3-962C-E04A876373FF}" dt="2021-09-19T16:12:46.165" v="422" actId="122"/>
      <pc:docMkLst>
        <pc:docMk/>
      </pc:docMkLst>
      <pc:sldChg chg="modSp mod setBg">
        <pc:chgData name="Marie Hladká" userId="069433b9-3fc3-434e-985a-6b0cf6129750" providerId="ADAL" clId="{489A08BF-2160-41C3-962C-E04A876373FF}" dt="2021-09-19T16:12:46.165" v="422" actId="122"/>
        <pc:sldMkLst>
          <pc:docMk/>
          <pc:sldMk cId="2595702869" sldId="256"/>
        </pc:sldMkLst>
        <pc:spChg chg="mod">
          <ac:chgData name="Marie Hladká" userId="069433b9-3fc3-434e-985a-6b0cf6129750" providerId="ADAL" clId="{489A08BF-2160-41C3-962C-E04A876373FF}" dt="2021-09-19T16:12:40.941" v="420" actId="20577"/>
          <ac:spMkLst>
            <pc:docMk/>
            <pc:sldMk cId="2595702869" sldId="256"/>
            <ac:spMk id="2" creationId="{00000000-0000-0000-0000-000000000000}"/>
          </ac:spMkLst>
        </pc:spChg>
        <pc:spChg chg="mod">
          <ac:chgData name="Marie Hladká" userId="069433b9-3fc3-434e-985a-6b0cf6129750" providerId="ADAL" clId="{489A08BF-2160-41C3-962C-E04A876373FF}" dt="2021-09-19T16:12:46.165" v="422" actId="122"/>
          <ac:spMkLst>
            <pc:docMk/>
            <pc:sldMk cId="2595702869" sldId="256"/>
            <ac:spMk id="3" creationId="{00000000-0000-0000-0000-000000000000}"/>
          </ac:spMkLst>
        </pc:spChg>
      </pc:sldChg>
      <pc:sldChg chg="modSp mod setBg">
        <pc:chgData name="Marie Hladká" userId="069433b9-3fc3-434e-985a-6b0cf6129750" providerId="ADAL" clId="{489A08BF-2160-41C3-962C-E04A876373FF}" dt="2021-09-19T16:11:50.605" v="407"/>
        <pc:sldMkLst>
          <pc:docMk/>
          <pc:sldMk cId="2105241709" sldId="257"/>
        </pc:sldMkLst>
        <pc:spChg chg="mod">
          <ac:chgData name="Marie Hladká" userId="069433b9-3fc3-434e-985a-6b0cf6129750" providerId="ADAL" clId="{489A08BF-2160-41C3-962C-E04A876373FF}" dt="2021-09-19T16:11:50.605" v="407"/>
          <ac:spMkLst>
            <pc:docMk/>
            <pc:sldMk cId="2105241709" sldId="257"/>
            <ac:spMk id="2" creationId="{00000000-0000-0000-0000-000000000000}"/>
          </ac:spMkLst>
        </pc:spChg>
        <pc:spChg chg="mod">
          <ac:chgData name="Marie Hladká" userId="069433b9-3fc3-434e-985a-6b0cf6129750" providerId="ADAL" clId="{489A08BF-2160-41C3-962C-E04A876373FF}" dt="2021-09-19T16:11:50.605" v="407"/>
          <ac:spMkLst>
            <pc:docMk/>
            <pc:sldMk cId="2105241709" sldId="257"/>
            <ac:spMk id="3" creationId="{00000000-0000-0000-0000-000000000000}"/>
          </ac:spMkLst>
        </pc:spChg>
      </pc:sldChg>
      <pc:sldChg chg="addSp delSp modSp mod setBg">
        <pc:chgData name="Marie Hladká" userId="069433b9-3fc3-434e-985a-6b0cf6129750" providerId="ADAL" clId="{489A08BF-2160-41C3-962C-E04A876373FF}" dt="2021-09-19T16:12:13.436" v="413"/>
        <pc:sldMkLst>
          <pc:docMk/>
          <pc:sldMk cId="1635135703" sldId="259"/>
        </pc:sldMkLst>
        <pc:spChg chg="mod">
          <ac:chgData name="Marie Hladká" userId="069433b9-3fc3-434e-985a-6b0cf6129750" providerId="ADAL" clId="{489A08BF-2160-41C3-962C-E04A876373FF}" dt="2021-09-19T16:12:13.436" v="413"/>
          <ac:spMkLst>
            <pc:docMk/>
            <pc:sldMk cId="1635135703" sldId="259"/>
            <ac:spMk id="2" creationId="{00000000-0000-0000-0000-000000000000}"/>
          </ac:spMkLst>
        </pc:spChg>
        <pc:spChg chg="mod">
          <ac:chgData name="Marie Hladká" userId="069433b9-3fc3-434e-985a-6b0cf6129750" providerId="ADAL" clId="{489A08BF-2160-41C3-962C-E04A876373FF}" dt="2021-09-19T16:12:13.436" v="413"/>
          <ac:spMkLst>
            <pc:docMk/>
            <pc:sldMk cId="1635135703" sldId="259"/>
            <ac:spMk id="3" creationId="{00000000-0000-0000-0000-000000000000}"/>
          </ac:spMkLst>
        </pc:spChg>
        <pc:spChg chg="mod">
          <ac:chgData name="Marie Hladká" userId="069433b9-3fc3-434e-985a-6b0cf6129750" providerId="ADAL" clId="{489A08BF-2160-41C3-962C-E04A876373FF}" dt="2021-09-19T16:11:53.965" v="410" actId="27636"/>
          <ac:spMkLst>
            <pc:docMk/>
            <pc:sldMk cId="1635135703" sldId="259"/>
            <ac:spMk id="4" creationId="{00000000-0000-0000-0000-000000000000}"/>
          </ac:spMkLst>
        </pc:spChg>
        <pc:graphicFrameChg chg="add del mod">
          <ac:chgData name="Marie Hladká" userId="069433b9-3fc3-434e-985a-6b0cf6129750" providerId="ADAL" clId="{489A08BF-2160-41C3-962C-E04A876373FF}" dt="2021-09-18T13:39:02.902" v="248"/>
          <ac:graphicFrameMkLst>
            <pc:docMk/>
            <pc:sldMk cId="1635135703" sldId="259"/>
            <ac:graphicFrameMk id="5" creationId="{6BC6B3CA-B480-409A-BC05-CF0CD0AC6C32}"/>
          </ac:graphicFrameMkLst>
        </pc:graphicFrameChg>
      </pc:sldChg>
      <pc:sldChg chg="modSp mod setBg">
        <pc:chgData name="Marie Hladká" userId="069433b9-3fc3-434e-985a-6b0cf6129750" providerId="ADAL" clId="{489A08BF-2160-41C3-962C-E04A876373FF}" dt="2021-09-19T16:12:06.635" v="412"/>
        <pc:sldMkLst>
          <pc:docMk/>
          <pc:sldMk cId="2239593536" sldId="260"/>
        </pc:sldMkLst>
        <pc:spChg chg="mod">
          <ac:chgData name="Marie Hladká" userId="069433b9-3fc3-434e-985a-6b0cf6129750" providerId="ADAL" clId="{489A08BF-2160-41C3-962C-E04A876373FF}" dt="2021-09-19T16:12:06.635" v="412"/>
          <ac:spMkLst>
            <pc:docMk/>
            <pc:sldMk cId="2239593536" sldId="260"/>
            <ac:spMk id="2" creationId="{00000000-0000-0000-0000-000000000000}"/>
          </ac:spMkLst>
        </pc:spChg>
        <pc:spChg chg="mod">
          <ac:chgData name="Marie Hladká" userId="069433b9-3fc3-434e-985a-6b0cf6129750" providerId="ADAL" clId="{489A08BF-2160-41C3-962C-E04A876373FF}" dt="2021-09-19T16:12:06.635" v="412"/>
          <ac:spMkLst>
            <pc:docMk/>
            <pc:sldMk cId="2239593536" sldId="260"/>
            <ac:spMk id="3" creationId="{00000000-0000-0000-0000-000000000000}"/>
          </ac:spMkLst>
        </pc:spChg>
      </pc:sldChg>
      <pc:sldChg chg="del">
        <pc:chgData name="Marie Hladká" userId="069433b9-3fc3-434e-985a-6b0cf6129750" providerId="ADAL" clId="{489A08BF-2160-41C3-962C-E04A876373FF}" dt="2021-09-18T13:34:18.504" v="63" actId="47"/>
        <pc:sldMkLst>
          <pc:docMk/>
          <pc:sldMk cId="2537347470" sldId="261"/>
        </pc:sldMkLst>
      </pc:sldChg>
      <pc:sldChg chg="del">
        <pc:chgData name="Marie Hladká" userId="069433b9-3fc3-434e-985a-6b0cf6129750" providerId="ADAL" clId="{489A08BF-2160-41C3-962C-E04A876373FF}" dt="2021-09-18T13:34:28.779" v="64" actId="47"/>
        <pc:sldMkLst>
          <pc:docMk/>
          <pc:sldMk cId="2211818328" sldId="262"/>
        </pc:sldMkLst>
      </pc:sldChg>
      <pc:sldChg chg="del">
        <pc:chgData name="Marie Hladká" userId="069433b9-3fc3-434e-985a-6b0cf6129750" providerId="ADAL" clId="{489A08BF-2160-41C3-962C-E04A876373FF}" dt="2021-09-18T13:32:11.750" v="46" actId="47"/>
        <pc:sldMkLst>
          <pc:docMk/>
          <pc:sldMk cId="4151126762" sldId="263"/>
        </pc:sldMkLst>
      </pc:sldChg>
    </pc:docChg>
  </pc:docChgLst>
  <pc:docChgLst>
    <pc:chgData name="Marie Hladká" userId="069433b9-3fc3-434e-985a-6b0cf6129750" providerId="ADAL" clId="{3F8DAEAB-13F0-470E-91BA-5CD5A624542A}"/>
    <pc:docChg chg="undo custSel addSld modSld">
      <pc:chgData name="Marie Hladká" userId="069433b9-3fc3-434e-985a-6b0cf6129750" providerId="ADAL" clId="{3F8DAEAB-13F0-470E-91BA-5CD5A624542A}" dt="2022-09-20T15:31:30.819" v="174" actId="20577"/>
      <pc:docMkLst>
        <pc:docMk/>
      </pc:docMkLst>
      <pc:sldChg chg="modSp mod">
        <pc:chgData name="Marie Hladká" userId="069433b9-3fc3-434e-985a-6b0cf6129750" providerId="ADAL" clId="{3F8DAEAB-13F0-470E-91BA-5CD5A624542A}" dt="2022-09-19T15:35:39.307" v="3" actId="20577"/>
        <pc:sldMkLst>
          <pc:docMk/>
          <pc:sldMk cId="2595702869" sldId="256"/>
        </pc:sldMkLst>
        <pc:spChg chg="mod">
          <ac:chgData name="Marie Hladká" userId="069433b9-3fc3-434e-985a-6b0cf6129750" providerId="ADAL" clId="{3F8DAEAB-13F0-470E-91BA-5CD5A624542A}" dt="2022-09-19T15:35:39.307" v="3" actId="20577"/>
          <ac:spMkLst>
            <pc:docMk/>
            <pc:sldMk cId="2595702869" sldId="256"/>
            <ac:spMk id="3" creationId="{00000000-0000-0000-0000-000000000000}"/>
          </ac:spMkLst>
        </pc:spChg>
      </pc:sldChg>
      <pc:sldChg chg="modSp mod">
        <pc:chgData name="Marie Hladká" userId="069433b9-3fc3-434e-985a-6b0cf6129750" providerId="ADAL" clId="{3F8DAEAB-13F0-470E-91BA-5CD5A624542A}" dt="2022-09-20T15:26:54.263" v="85" actId="20577"/>
        <pc:sldMkLst>
          <pc:docMk/>
          <pc:sldMk cId="2105241709" sldId="257"/>
        </pc:sldMkLst>
        <pc:spChg chg="mod">
          <ac:chgData name="Marie Hladká" userId="069433b9-3fc3-434e-985a-6b0cf6129750" providerId="ADAL" clId="{3F8DAEAB-13F0-470E-91BA-5CD5A624542A}" dt="2022-09-20T15:26:54.263" v="85" actId="20577"/>
          <ac:spMkLst>
            <pc:docMk/>
            <pc:sldMk cId="2105241709" sldId="257"/>
            <ac:spMk id="3" creationId="{00000000-0000-0000-0000-000000000000}"/>
          </ac:spMkLst>
        </pc:spChg>
      </pc:sldChg>
      <pc:sldChg chg="addSp delSp modSp mod chgLayout">
        <pc:chgData name="Marie Hladká" userId="069433b9-3fc3-434e-985a-6b0cf6129750" providerId="ADAL" clId="{3F8DAEAB-13F0-470E-91BA-5CD5A624542A}" dt="2022-09-20T15:30:49.728" v="137" actId="20577"/>
        <pc:sldMkLst>
          <pc:docMk/>
          <pc:sldMk cId="1635135703" sldId="259"/>
        </pc:sldMkLst>
        <pc:spChg chg="mod ord">
          <ac:chgData name="Marie Hladká" userId="069433b9-3fc3-434e-985a-6b0cf6129750" providerId="ADAL" clId="{3F8DAEAB-13F0-470E-91BA-5CD5A624542A}" dt="2022-09-19T15:40:05.055" v="35" actId="700"/>
          <ac:spMkLst>
            <pc:docMk/>
            <pc:sldMk cId="1635135703" sldId="259"/>
            <ac:spMk id="2" creationId="{00000000-0000-0000-0000-000000000000}"/>
          </ac:spMkLst>
        </pc:spChg>
        <pc:spChg chg="mod ord">
          <ac:chgData name="Marie Hladká" userId="069433b9-3fc3-434e-985a-6b0cf6129750" providerId="ADAL" clId="{3F8DAEAB-13F0-470E-91BA-5CD5A624542A}" dt="2022-09-20T15:30:49.728" v="137" actId="20577"/>
          <ac:spMkLst>
            <pc:docMk/>
            <pc:sldMk cId="1635135703" sldId="259"/>
            <ac:spMk id="3" creationId="{00000000-0000-0000-0000-000000000000}"/>
          </ac:spMkLst>
        </pc:spChg>
        <pc:spChg chg="del mod ord">
          <ac:chgData name="Marie Hladká" userId="069433b9-3fc3-434e-985a-6b0cf6129750" providerId="ADAL" clId="{3F8DAEAB-13F0-470E-91BA-5CD5A624542A}" dt="2022-09-19T15:40:20.993" v="38" actId="478"/>
          <ac:spMkLst>
            <pc:docMk/>
            <pc:sldMk cId="1635135703" sldId="259"/>
            <ac:spMk id="4" creationId="{00000000-0000-0000-0000-000000000000}"/>
          </ac:spMkLst>
        </pc:spChg>
        <pc:graphicFrameChg chg="add del mod modGraphic">
          <ac:chgData name="Marie Hladká" userId="069433b9-3fc3-434e-985a-6b0cf6129750" providerId="ADAL" clId="{3F8DAEAB-13F0-470E-91BA-5CD5A624542A}" dt="2022-09-19T15:39:57.262" v="34" actId="478"/>
          <ac:graphicFrameMkLst>
            <pc:docMk/>
            <pc:sldMk cId="1635135703" sldId="259"/>
            <ac:graphicFrameMk id="5" creationId="{2F731EBA-973A-44FF-B098-B435CD5780E0}"/>
          </ac:graphicFrameMkLst>
        </pc:graphicFrameChg>
      </pc:sldChg>
      <pc:sldChg chg="modSp mod">
        <pc:chgData name="Marie Hladká" userId="069433b9-3fc3-434e-985a-6b0cf6129750" providerId="ADAL" clId="{3F8DAEAB-13F0-470E-91BA-5CD5A624542A}" dt="2022-09-19T15:43:28.929" v="83" actId="20577"/>
        <pc:sldMkLst>
          <pc:docMk/>
          <pc:sldMk cId="2239593536" sldId="260"/>
        </pc:sldMkLst>
        <pc:spChg chg="mod">
          <ac:chgData name="Marie Hladká" userId="069433b9-3fc3-434e-985a-6b0cf6129750" providerId="ADAL" clId="{3F8DAEAB-13F0-470E-91BA-5CD5A624542A}" dt="2022-09-19T15:43:28.929" v="83" actId="20577"/>
          <ac:spMkLst>
            <pc:docMk/>
            <pc:sldMk cId="2239593536" sldId="260"/>
            <ac:spMk id="3" creationId="{00000000-0000-0000-0000-000000000000}"/>
          </ac:spMkLst>
        </pc:spChg>
      </pc:sldChg>
      <pc:sldChg chg="addSp delSp modSp new mod modClrScheme chgLayout">
        <pc:chgData name="Marie Hladká" userId="069433b9-3fc3-434e-985a-6b0cf6129750" providerId="ADAL" clId="{3F8DAEAB-13F0-470E-91BA-5CD5A624542A}" dt="2022-09-20T15:31:30.819" v="174" actId="20577"/>
        <pc:sldMkLst>
          <pc:docMk/>
          <pc:sldMk cId="2663354530" sldId="261"/>
        </pc:sldMkLst>
        <pc:spChg chg="mod">
          <ac:chgData name="Marie Hladká" userId="069433b9-3fc3-434e-985a-6b0cf6129750" providerId="ADAL" clId="{3F8DAEAB-13F0-470E-91BA-5CD5A624542A}" dt="2022-09-19T15:40:34.076" v="39" actId="26606"/>
          <ac:spMkLst>
            <pc:docMk/>
            <pc:sldMk cId="2663354530" sldId="261"/>
            <ac:spMk id="2" creationId="{8B201A63-0277-4589-AB9D-8B74FB115A7C}"/>
          </ac:spMkLst>
        </pc:spChg>
        <pc:spChg chg="del mod">
          <ac:chgData name="Marie Hladká" userId="069433b9-3fc3-434e-985a-6b0cf6129750" providerId="ADAL" clId="{3F8DAEAB-13F0-470E-91BA-5CD5A624542A}" dt="2022-09-19T15:39:51.331" v="32"/>
          <ac:spMkLst>
            <pc:docMk/>
            <pc:sldMk cId="2663354530" sldId="261"/>
            <ac:spMk id="3" creationId="{4036B0E8-58A7-4CDC-8802-542966DB24DB}"/>
          </ac:spMkLst>
        </pc:spChg>
        <pc:spChg chg="add del mod">
          <ac:chgData name="Marie Hladká" userId="069433b9-3fc3-434e-985a-6b0cf6129750" providerId="ADAL" clId="{3F8DAEAB-13F0-470E-91BA-5CD5A624542A}" dt="2022-09-19T15:41:02.490" v="42" actId="478"/>
          <ac:spMkLst>
            <pc:docMk/>
            <pc:sldMk cId="2663354530" sldId="261"/>
            <ac:spMk id="9" creationId="{5E11BF5E-9B35-88B7-B695-14F89163D981}"/>
          </ac:spMkLst>
        </pc:spChg>
        <pc:spChg chg="add del mod">
          <ac:chgData name="Marie Hladká" userId="069433b9-3fc3-434e-985a-6b0cf6129750" providerId="ADAL" clId="{3F8DAEAB-13F0-470E-91BA-5CD5A624542A}" dt="2022-09-19T15:40:55.579" v="41"/>
          <ac:spMkLst>
            <pc:docMk/>
            <pc:sldMk cId="2663354530" sldId="261"/>
            <ac:spMk id="11" creationId="{82BA01FB-E977-4CAF-F019-37BE607FC903}"/>
          </ac:spMkLst>
        </pc:spChg>
        <pc:graphicFrameChg chg="add mod modGraphic">
          <ac:chgData name="Marie Hladká" userId="069433b9-3fc3-434e-985a-6b0cf6129750" providerId="ADAL" clId="{3F8DAEAB-13F0-470E-91BA-5CD5A624542A}" dt="2022-09-20T15:31:30.819" v="174" actId="20577"/>
          <ac:graphicFrameMkLst>
            <pc:docMk/>
            <pc:sldMk cId="2663354530" sldId="261"/>
            <ac:graphicFrameMk id="4" creationId="{279D9CEC-5CD0-48F7-A8F1-336E440CDF96}"/>
          </ac:graphicFrameMkLst>
        </pc:graphicFrameChg>
        <pc:graphicFrameChg chg="add mod">
          <ac:chgData name="Marie Hladká" userId="069433b9-3fc3-434e-985a-6b0cf6129750" providerId="ADAL" clId="{3F8DAEAB-13F0-470E-91BA-5CD5A624542A}" dt="2022-09-19T15:41:29.871" v="44" actId="1076"/>
          <ac:graphicFrameMkLst>
            <pc:docMk/>
            <pc:sldMk cId="2663354530" sldId="261"/>
            <ac:graphicFrameMk id="5" creationId="{4E200553-AEB5-4AD8-89A6-3BAA162D66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C194345-5FA8-464C-8C6E-5764EEF7A57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D13665F-A821-47D4-9925-3C898A2E1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9BE2725C-75A7-4204-B03F-188EF397D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7" y="414338"/>
            <a:ext cx="1530351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072C4282-EFD8-479B-B22C-289403EF6C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28E35571-B393-4A21-B718-6174FD689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0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>
            <a:extLst>
              <a:ext uri="{FF2B5EF4-FFF2-40B4-BE49-F238E27FC236}">
                <a16:creationId xmlns:a16="http://schemas.microsoft.com/office/drawing/2014/main" id="{C8FC789B-854F-4213-9DC3-F86CF426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998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625127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6251280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zápatí 1">
            <a:extLst>
              <a:ext uri="{FF2B5EF4-FFF2-40B4-BE49-F238E27FC236}">
                <a16:creationId xmlns:a16="http://schemas.microsoft.com/office/drawing/2014/main" id="{A3045C4F-F223-40C1-8ED8-C4D76B74A95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14" name="Zástupný symbol pro číslo snímku 2">
            <a:extLst>
              <a:ext uri="{FF2B5EF4-FFF2-40B4-BE49-F238E27FC236}">
                <a16:creationId xmlns:a16="http://schemas.microsoft.com/office/drawing/2014/main" id="{AF4E1247-7976-4BEE-AF96-216F9C67651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1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E432D8CA-B676-4D38-AD0C-D70FF7ACB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39785B6-37D4-4C0F-92C8-3EECBFC859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960C731-FE60-4421-9FB8-400D836D0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421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1F44AAEA-4138-4A10-B428-2FAFD1918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52" y="6049964"/>
            <a:ext cx="882649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F5F6C4F-B769-4BC6-8FCA-D92C48BD668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20F5C25D-5579-4E2D-ADFE-75817CFBA69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317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4CD22C46-E148-4D9C-8872-37C7634E3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784" y="2019300"/>
            <a:ext cx="4199467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8F1D2E5-6BCD-4ECA-92A8-D052A3132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rgbClr val="B9006E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883DAB6-3A47-4142-9420-DDCA331B88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B9006E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942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31070FDA-05ED-4354-B1A6-79D489035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18" y="2433639"/>
            <a:ext cx="7672916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7B7429E-4755-4E12-8525-3DEA7A7B1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EDFAE92-74CB-4DDF-BA64-2AE4F156A8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11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FA3629-2F6E-4848-9E08-2BAE4331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fld id="{6BD3A607-7303-4B36-99EE-A80DB8A177F8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01763F-7C89-485A-8B8E-572FA6B4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34822-267F-49D0-B3DB-45F17F07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59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9BE2725C-75A7-4204-B03F-188EF397D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7" y="414338"/>
            <a:ext cx="1530351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072C4282-EFD8-479B-B22C-289403EF6C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28E35571-B393-4A21-B718-6174FD689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175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69B1FCA-C314-4F69-90CC-AEDF3E52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C40AEC1B-BC3D-454B-AA9C-5431F9ADB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1E50B79C-BB16-44AC-840C-26937314E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345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C4B3C937-3B88-41C0-BBAE-18F8E71B3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7" y="414338"/>
            <a:ext cx="151976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14F426F3-35CA-4289-BD3D-35BF360174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3B72D2E1-7ECB-4B32-8AFE-B53A8CCD3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1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1160DAB2-700B-49C5-8F14-110C79F4D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BC8C9A30-99B7-4384-84AA-C348E5F2618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7DA01489-5905-4B25-BAAF-7D9248E57D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40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69B1FCA-C314-4F69-90CC-AEDF3E529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C40AEC1B-BC3D-454B-AA9C-5431F9ADB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1E50B79C-BB16-44AC-840C-26937314E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38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>
            <a:extLst>
              <a:ext uri="{FF2B5EF4-FFF2-40B4-BE49-F238E27FC236}">
                <a16:creationId xmlns:a16="http://schemas.microsoft.com/office/drawing/2014/main" id="{7D02E71D-F724-43F5-B398-044CE9717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6251279" y="1290515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9027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79859F24-6A74-47FB-B186-A6B723A2D3A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9" name="Zástupný symbol pro číslo snímku 2">
            <a:extLst>
              <a:ext uri="{FF2B5EF4-FFF2-40B4-BE49-F238E27FC236}">
                <a16:creationId xmlns:a16="http://schemas.microsoft.com/office/drawing/2014/main" id="{20B80923-55AD-4FDE-997F-AE14EF86D146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434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D1E1A4C-FA83-4602-A74B-E8EFB4C69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1695076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67024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C681439C-61E6-4C1D-96C0-1E27218747E9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8" name="Zástupný symbol pro číslo snímku 2">
            <a:extLst>
              <a:ext uri="{FF2B5EF4-FFF2-40B4-BE49-F238E27FC236}">
                <a16:creationId xmlns:a16="http://schemas.microsoft.com/office/drawing/2014/main" id="{69C5C68B-0884-48D2-93A3-65BE5775A0B0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938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>
            <a:extLst>
              <a:ext uri="{FF2B5EF4-FFF2-40B4-BE49-F238E27FC236}">
                <a16:creationId xmlns:a16="http://schemas.microsoft.com/office/drawing/2014/main" id="{CCA86D86-D8C8-49A5-A328-326BAAB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444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2" name="Zástupný symbol pro zápatí 1">
            <a:extLst>
              <a:ext uri="{FF2B5EF4-FFF2-40B4-BE49-F238E27FC236}">
                <a16:creationId xmlns:a16="http://schemas.microsoft.com/office/drawing/2014/main" id="{81ACF6D4-BEA1-46BE-8D23-58296DCC5A2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23" name="Zástupný symbol pro číslo snímku 2">
            <a:extLst>
              <a:ext uri="{FF2B5EF4-FFF2-40B4-BE49-F238E27FC236}">
                <a16:creationId xmlns:a16="http://schemas.microsoft.com/office/drawing/2014/main" id="{D27C2BF5-3DA0-4706-8100-711571C7CFD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05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CA81639E-887B-437C-BC7B-6E2B4854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3" y="692150"/>
            <a:ext cx="5200987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692152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93101CA9-1FFD-4090-91FA-E738E106DF4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7" name="Zástupný symbol pro číslo snímku 2">
            <a:extLst>
              <a:ext uri="{FF2B5EF4-FFF2-40B4-BE49-F238E27FC236}">
                <a16:creationId xmlns:a16="http://schemas.microsoft.com/office/drawing/2014/main" id="{57C4CD6C-B839-431A-A55B-38594AE9F18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39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01BB5302-5C6A-4211-8CB0-F8E14FA9D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5157D34-78ED-4B26-9232-5BA05DB8A7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A360A97-E148-45FF-A061-91F09EE7B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8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>
            <a:extLst>
              <a:ext uri="{FF2B5EF4-FFF2-40B4-BE49-F238E27FC236}">
                <a16:creationId xmlns:a16="http://schemas.microsoft.com/office/drawing/2014/main" id="{C8FC789B-854F-4213-9DC3-F86CF426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998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625127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6251280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zápatí 1">
            <a:extLst>
              <a:ext uri="{FF2B5EF4-FFF2-40B4-BE49-F238E27FC236}">
                <a16:creationId xmlns:a16="http://schemas.microsoft.com/office/drawing/2014/main" id="{A3045C4F-F223-40C1-8ED8-C4D76B74A95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14" name="Zástupný symbol pro číslo snímku 2">
            <a:extLst>
              <a:ext uri="{FF2B5EF4-FFF2-40B4-BE49-F238E27FC236}">
                <a16:creationId xmlns:a16="http://schemas.microsoft.com/office/drawing/2014/main" id="{AF4E1247-7976-4BEE-AF96-216F9C67651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20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E432D8CA-B676-4D38-AD0C-D70FF7ACB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39785B6-37D4-4C0F-92C8-3EECBFC859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960C731-FE60-4421-9FB8-400D836D0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73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1F44AAEA-4138-4A10-B428-2FAFD1918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52" y="6049964"/>
            <a:ext cx="882649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F5F6C4F-B769-4BC6-8FCA-D92C48BD668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20F5C25D-5579-4E2D-ADFE-75817CFBA69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44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4CD22C46-E148-4D9C-8872-37C7634E3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784" y="2019300"/>
            <a:ext cx="4199467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8F1D2E5-6BCD-4ECA-92A8-D052A3132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rgbClr val="B9006E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883DAB6-3A47-4142-9420-DDCA331B88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B9006E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702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31070FDA-05ED-4354-B1A6-79D489035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18" y="2433639"/>
            <a:ext cx="7672916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7B7429E-4755-4E12-8525-3DEA7A7B1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EDFAE92-74CB-4DDF-BA64-2AE4F156A8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06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C4B3C937-3B88-41C0-BBAE-18F8E71B3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7" y="414338"/>
            <a:ext cx="151976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14F426F3-35CA-4289-BD3D-35BF360174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3">
            <a:extLst>
              <a:ext uri="{FF2B5EF4-FFF2-40B4-BE49-F238E27FC236}">
                <a16:creationId xmlns:a16="http://schemas.microsoft.com/office/drawing/2014/main" id="{3B72D2E1-7ECB-4B32-8AFE-B53A8CCD3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9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FA3629-2F6E-4848-9E08-2BAE4331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fld id="{6BD3A607-7303-4B36-99EE-A80DB8A177F8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01763F-7C89-485A-8B8E-572FA6B4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34822-267F-49D0-B3DB-45F17F07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8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1160DAB2-700B-49C5-8F14-110C79F4D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BC8C9A30-99B7-4384-84AA-C348E5F2618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7DA01489-5905-4B25-BAAF-7D9248E57D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37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>
            <a:extLst>
              <a:ext uri="{FF2B5EF4-FFF2-40B4-BE49-F238E27FC236}">
                <a16:creationId xmlns:a16="http://schemas.microsoft.com/office/drawing/2014/main" id="{7D02E71D-F724-43F5-B398-044CE9717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6251279" y="1290515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9027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79859F24-6A74-47FB-B186-A6B723A2D3A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9" name="Zástupný symbol pro číslo snímku 2">
            <a:extLst>
              <a:ext uri="{FF2B5EF4-FFF2-40B4-BE49-F238E27FC236}">
                <a16:creationId xmlns:a16="http://schemas.microsoft.com/office/drawing/2014/main" id="{20B80923-55AD-4FDE-997F-AE14EF86D146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6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D1E1A4C-FA83-4602-A74B-E8EFB4C69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1695076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1" y="1667024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C681439C-61E6-4C1D-96C0-1E27218747E9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8" name="Zástupný symbol pro číslo snímku 2">
            <a:extLst>
              <a:ext uri="{FF2B5EF4-FFF2-40B4-BE49-F238E27FC236}">
                <a16:creationId xmlns:a16="http://schemas.microsoft.com/office/drawing/2014/main" id="{69C5C68B-0884-48D2-93A3-65BE5775A0B0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0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>
            <a:extLst>
              <a:ext uri="{FF2B5EF4-FFF2-40B4-BE49-F238E27FC236}">
                <a16:creationId xmlns:a16="http://schemas.microsoft.com/office/drawing/2014/main" id="{CCA86D86-D8C8-49A5-A328-326BAAB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444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2" name="Zástupný symbol pro zápatí 1">
            <a:extLst>
              <a:ext uri="{FF2B5EF4-FFF2-40B4-BE49-F238E27FC236}">
                <a16:creationId xmlns:a16="http://schemas.microsoft.com/office/drawing/2014/main" id="{81ACF6D4-BEA1-46BE-8D23-58296DCC5A2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23" name="Zástupný symbol pro číslo snímku 2">
            <a:extLst>
              <a:ext uri="{FF2B5EF4-FFF2-40B4-BE49-F238E27FC236}">
                <a16:creationId xmlns:a16="http://schemas.microsoft.com/office/drawing/2014/main" id="{D27C2BF5-3DA0-4706-8100-711571C7CFD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>
            <a:extLst>
              <a:ext uri="{FF2B5EF4-FFF2-40B4-BE49-F238E27FC236}">
                <a16:creationId xmlns:a16="http://schemas.microsoft.com/office/drawing/2014/main" id="{CA81639E-887B-437C-BC7B-6E2B4854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3" y="692150"/>
            <a:ext cx="5200987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719137" y="692152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93101CA9-1FFD-4090-91FA-E738E106DF4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7" name="Zástupný symbol pro číslo snímku 2">
            <a:extLst>
              <a:ext uri="{FF2B5EF4-FFF2-40B4-BE49-F238E27FC236}">
                <a16:creationId xmlns:a16="http://schemas.microsoft.com/office/drawing/2014/main" id="{57C4CD6C-B839-431A-A55B-38594AE9F18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15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>
            <a:extLst>
              <a:ext uri="{FF2B5EF4-FFF2-40B4-BE49-F238E27FC236}">
                <a16:creationId xmlns:a16="http://schemas.microsoft.com/office/drawing/2014/main" id="{01BB5302-5C6A-4211-8CB0-F8E14FA9D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367" y="6059489"/>
            <a:ext cx="8572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5157D34-78ED-4B26-9232-5BA05DB8A7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A360A97-E148-45FF-A061-91F09EE7B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8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3BC8413E-CE84-4C34-9866-6800F2E7F7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7" y="6227763"/>
            <a:ext cx="7920567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450EB5C-6229-45B3-A950-03E819289A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867" y="6227763"/>
            <a:ext cx="251884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 smtClean="0">
                <a:solidFill>
                  <a:schemeClr val="tx2"/>
                </a:solidFill>
                <a:latin typeface="+mj-lt"/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  <p:sp>
        <p:nvSpPr>
          <p:cNvPr id="2052" name="Zástupný nadpis 1">
            <a:extLst>
              <a:ext uri="{FF2B5EF4-FFF2-40B4-BE49-F238E27FC236}">
                <a16:creationId xmlns:a16="http://schemas.microsoft.com/office/drawing/2014/main" id="{26417088-A76C-4175-A0FA-A0A9F6A6B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720725"/>
            <a:ext cx="1075266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2053" name="Zástupný symbol pro text 4">
            <a:extLst>
              <a:ext uri="{FF2B5EF4-FFF2-40B4-BE49-F238E27FC236}">
                <a16:creationId xmlns:a16="http://schemas.microsoft.com/office/drawing/2014/main" id="{04D5088D-571B-4C7E-BCBD-38982D36C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871663"/>
            <a:ext cx="1075266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1063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3BC8413E-CE84-4C34-9866-6800F2E7F7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7" y="6227763"/>
            <a:ext cx="7920567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450EB5C-6229-45B3-A950-03E819289A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867" y="6227763"/>
            <a:ext cx="251884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 smtClean="0">
                <a:solidFill>
                  <a:schemeClr val="tx2"/>
                </a:solidFill>
                <a:latin typeface="+mj-lt"/>
              </a:defRPr>
            </a:lvl1pPr>
          </a:lstStyle>
          <a:p>
            <a:fld id="{FA5A01DE-6954-4C85-A864-D8F97C7E8FFE}" type="slidenum">
              <a:rPr lang="cs-CZ" smtClean="0"/>
              <a:t>‹#›</a:t>
            </a:fld>
            <a:endParaRPr lang="cs-CZ"/>
          </a:p>
        </p:txBody>
      </p:sp>
      <p:sp>
        <p:nvSpPr>
          <p:cNvPr id="2052" name="Zástupný nadpis 1">
            <a:extLst>
              <a:ext uri="{FF2B5EF4-FFF2-40B4-BE49-F238E27FC236}">
                <a16:creationId xmlns:a16="http://schemas.microsoft.com/office/drawing/2014/main" id="{26417088-A76C-4175-A0FA-A0A9F6A6B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720725"/>
            <a:ext cx="1075266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2053" name="Zástupný symbol pro text 4">
            <a:extLst>
              <a:ext uri="{FF2B5EF4-FFF2-40B4-BE49-F238E27FC236}">
                <a16:creationId xmlns:a16="http://schemas.microsoft.com/office/drawing/2014/main" id="{04D5088D-571B-4C7E-BCBD-38982D36C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871663"/>
            <a:ext cx="1075266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107395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fontAlgn="base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.Hladka@econ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mailto:Jakub.Pejcal@econ.muni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Manažerské účetnictví a daně </a:t>
            </a:r>
            <a:br>
              <a:rPr lang="cs-CZ" dirty="0"/>
            </a:br>
            <a:r>
              <a:rPr lang="cs-CZ" dirty="0"/>
              <a:t>Úvodní informace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2. týden semestru</a:t>
            </a:r>
          </a:p>
          <a:p>
            <a:pPr algn="ctr"/>
            <a:r>
              <a:rPr lang="cs-CZ" dirty="0"/>
              <a:t>21. 9. 2022</a:t>
            </a:r>
          </a:p>
        </p:txBody>
      </p:sp>
    </p:spTree>
    <p:extLst>
      <p:ext uri="{BB962C8B-B14F-4D97-AF65-F5344CB8AC3E}">
        <p14:creationId xmlns:p14="http://schemas.microsoft.com/office/powerpoint/2010/main" val="2595702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Vyučující, průběh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Marie Hladká, kancelář č. 426, </a:t>
            </a:r>
            <a:r>
              <a:rPr lang="cs-CZ" dirty="0">
                <a:hlinkClick r:id="rId3"/>
              </a:rPr>
              <a:t>Marie.Hladka@econ.muni.cz</a:t>
            </a:r>
            <a:endParaRPr lang="cs-CZ" dirty="0"/>
          </a:p>
          <a:p>
            <a:r>
              <a:rPr lang="cs-CZ" dirty="0"/>
              <a:t>Jakub Pejcal, kancelář č. 416, </a:t>
            </a:r>
            <a:r>
              <a:rPr lang="cs-CZ" dirty="0">
                <a:hlinkClick r:id="rId4"/>
              </a:rPr>
              <a:t>Jakub.Pejcal@econ.muni.cz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Přednášky/cvičení     ½ - Harmonogram výuky vložen v 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Kapacita cvičení!!</a:t>
            </a:r>
          </a:p>
          <a:p>
            <a:pPr marL="0" indent="0">
              <a:buNone/>
            </a:pPr>
            <a:r>
              <a:rPr lang="cs-CZ" dirty="0"/>
              <a:t>1. a 8. týden výuky se cvičení nekoná</a:t>
            </a:r>
          </a:p>
          <a:p>
            <a:pPr marL="0" indent="0">
              <a:buNone/>
            </a:pPr>
            <a:r>
              <a:rPr lang="cs-CZ" dirty="0"/>
              <a:t>9. týden výuky </a:t>
            </a:r>
            <a:r>
              <a:rPr lang="cs-CZ" dirty="0" err="1"/>
              <a:t>Midterm</a:t>
            </a:r>
            <a:r>
              <a:rPr lang="cs-CZ" dirty="0"/>
              <a:t> test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Literatura: studijní opora v </a:t>
            </a:r>
            <a:r>
              <a:rPr lang="en-GB" dirty="0" err="1"/>
              <a:t>Isu</a:t>
            </a:r>
            <a:r>
              <a:rPr lang="cs-CZ" dirty="0"/>
              <a:t> (Interaktivní osnova)</a:t>
            </a:r>
            <a:r>
              <a:rPr lang="en-GB" dirty="0"/>
              <a:t>, </a:t>
            </a:r>
            <a:r>
              <a:rPr lang="cs-CZ" dirty="0"/>
              <a:t>sylabus, </a:t>
            </a:r>
            <a:r>
              <a:rPr lang="en-GB" dirty="0" err="1"/>
              <a:t>obsah</a:t>
            </a:r>
            <a:r>
              <a:rPr lang="en-GB" dirty="0"/>
              <a:t> p</a:t>
            </a:r>
            <a:r>
              <a:rPr lang="cs-CZ" dirty="0" err="1"/>
              <a:t>řednášek</a:t>
            </a:r>
            <a:r>
              <a:rPr lang="cs-CZ" dirty="0"/>
              <a:t> a cvičení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241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Úspěšné (na 60 %) napsání </a:t>
            </a:r>
            <a:r>
              <a:rPr lang="cs-CZ" dirty="0">
                <a:solidFill>
                  <a:srgbClr val="FF0000"/>
                </a:solidFill>
              </a:rPr>
              <a:t>průběžného testu </a:t>
            </a:r>
            <a:r>
              <a:rPr lang="cs-CZ" dirty="0"/>
              <a:t>v 9. týdnu výuky na seminářích (teoretické ověření znalostí). Možnost opravy neúspěšného testu ve 14. týdnu semestru.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Úspěšné (na 60 %) napsání</a:t>
            </a:r>
            <a:r>
              <a:rPr lang="cs-CZ" dirty="0">
                <a:solidFill>
                  <a:srgbClr val="FF0000"/>
                </a:solidFill>
              </a:rPr>
              <a:t> semestrálního projektu</a:t>
            </a:r>
            <a:r>
              <a:rPr lang="cs-CZ" dirty="0"/>
              <a:t>, odevzdává se ve zkouškovém období do příslušné odevzdávárny (praktické ověření znalostí) a jeho </a:t>
            </a:r>
            <a:r>
              <a:rPr lang="cs-CZ" dirty="0">
                <a:solidFill>
                  <a:srgbClr val="FF0000"/>
                </a:solidFill>
              </a:rPr>
              <a:t>obhájení v rámci ústní zkoušky.  Odevzdání min. 5 dnů před termínem zkoušky. </a:t>
            </a:r>
            <a:r>
              <a:rPr lang="cs-CZ" dirty="0"/>
              <a:t>Náplň a podoba semestrálního projektu bude diskutována na cvičeních.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Účast na </a:t>
            </a:r>
            <a:r>
              <a:rPr lang="cs-CZ" dirty="0">
                <a:solidFill>
                  <a:srgbClr val="FF0000"/>
                </a:solidFill>
              </a:rPr>
              <a:t>min. 8 seminářích</a:t>
            </a:r>
          </a:p>
        </p:txBody>
      </p:sp>
    </p:spTree>
    <p:extLst>
      <p:ext uri="{BB962C8B-B14F-4D97-AF65-F5344CB8AC3E}">
        <p14:creationId xmlns:p14="http://schemas.microsoft.com/office/powerpoint/2010/main" val="163513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01A63-0277-4589-AB9D-8B74FB115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720725"/>
            <a:ext cx="10752667" cy="450850"/>
          </a:xfrm>
        </p:spPr>
        <p:txBody>
          <a:bodyPr wrap="square" anchor="t">
            <a:normAutofit/>
          </a:bodyPr>
          <a:lstStyle/>
          <a:p>
            <a:r>
              <a:rPr lang="cs-CZ" dirty="0"/>
              <a:t>Hodnocení předmětu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4E200553-AEB5-4AD8-89A6-3BAA162D6600}"/>
              </a:ext>
            </a:extLst>
          </p:cNvPr>
          <p:cNvGraphicFramePr>
            <a:graphicFrameLocks noGrp="1"/>
          </p:cNvGraphicFramePr>
          <p:nvPr>
            <p:ph idx="28"/>
            <p:extLst>
              <p:ext uri="{D42A27DB-BD31-4B8C-83A1-F6EECF244321}">
                <p14:modId xmlns:p14="http://schemas.microsoft.com/office/powerpoint/2010/main" val="1096262648"/>
              </p:ext>
            </p:extLst>
          </p:nvPr>
        </p:nvGraphicFramePr>
        <p:xfrm>
          <a:off x="8500534" y="1319135"/>
          <a:ext cx="2971800" cy="1428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653">
                  <a:extLst>
                    <a:ext uri="{9D8B030D-6E8A-4147-A177-3AD203B41FA5}">
                      <a16:colId xmlns:a16="http://schemas.microsoft.com/office/drawing/2014/main" val="1816215743"/>
                    </a:ext>
                  </a:extLst>
                </a:gridCol>
                <a:gridCol w="1056147">
                  <a:extLst>
                    <a:ext uri="{9D8B030D-6E8A-4147-A177-3AD203B41FA5}">
                      <a16:colId xmlns:a16="http://schemas.microsoft.com/office/drawing/2014/main" val="159022556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140-130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53443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B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129-119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105962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C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118-108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176382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D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107-97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056268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96-85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696864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F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84 a méně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569110"/>
                  </a:ext>
                </a:extLst>
              </a:tr>
            </a:tbl>
          </a:graphicData>
        </a:graphic>
      </p:graphicFrame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79D9CEC-5CD0-48F7-A8F1-336E440CDF96}"/>
              </a:ext>
            </a:extLst>
          </p:cNvPr>
          <p:cNvGraphicFramePr>
            <a:graphicFrameLocks noGrp="1"/>
          </p:cNvGraphicFramePr>
          <p:nvPr>
            <p:ph sz="quarter" idx="24"/>
            <p:extLst>
              <p:ext uri="{D42A27DB-BD31-4B8C-83A1-F6EECF244321}">
                <p14:modId xmlns:p14="http://schemas.microsoft.com/office/powerpoint/2010/main" val="3150158586"/>
              </p:ext>
            </p:extLst>
          </p:nvPr>
        </p:nvGraphicFramePr>
        <p:xfrm>
          <a:off x="719136" y="1319135"/>
          <a:ext cx="7240641" cy="425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47">
                  <a:extLst>
                    <a:ext uri="{9D8B030D-6E8A-4147-A177-3AD203B41FA5}">
                      <a16:colId xmlns:a16="http://schemas.microsoft.com/office/drawing/2014/main" val="754658221"/>
                    </a:ext>
                  </a:extLst>
                </a:gridCol>
                <a:gridCol w="490754">
                  <a:extLst>
                    <a:ext uri="{9D8B030D-6E8A-4147-A177-3AD203B41FA5}">
                      <a16:colId xmlns:a16="http://schemas.microsoft.com/office/drawing/2014/main" val="1192380609"/>
                    </a:ext>
                  </a:extLst>
                </a:gridCol>
                <a:gridCol w="5708300">
                  <a:extLst>
                    <a:ext uri="{9D8B030D-6E8A-4147-A177-3AD203B41FA5}">
                      <a16:colId xmlns:a16="http://schemas.microsoft.com/office/drawing/2014/main" val="1361465607"/>
                    </a:ext>
                  </a:extLst>
                </a:gridCol>
                <a:gridCol w="774340">
                  <a:extLst>
                    <a:ext uri="{9D8B030D-6E8A-4147-A177-3AD203B41FA5}">
                      <a16:colId xmlns:a16="http://schemas.microsoft.com/office/drawing/2014/main" val="201287693"/>
                    </a:ext>
                  </a:extLst>
                </a:gridCol>
              </a:tblGrid>
              <a:tr h="44969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>
                          <a:effectLst/>
                        </a:rPr>
                        <a:t>body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1828806426"/>
                  </a:ext>
                </a:extLst>
              </a:tr>
              <a:tr h="819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cs-CZ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effectLst/>
                        </a:rPr>
                        <a:t>Písemný test (max. 50 bodů, min 60 % tj. 30 bodů)</a:t>
                      </a:r>
                      <a:endParaRPr lang="cs-CZ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>
                          <a:effectLst/>
                        </a:rPr>
                        <a:t>50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3073170462"/>
                  </a:ext>
                </a:extLst>
              </a:tr>
              <a:tr h="819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2.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u="none" strike="noStrike">
                          <a:effectLst/>
                        </a:rPr>
                        <a:t>Prezentace rozpracovaného projektu (max. 20 bodů)</a:t>
                      </a:r>
                      <a:endParaRPr lang="pl-PL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>
                          <a:effectLst/>
                        </a:rPr>
                        <a:t>20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1236126278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3.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Účast na přednášce externisty (5 bodů)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>
                          <a:effectLst/>
                        </a:rPr>
                        <a:t>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1405727822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 </a:t>
                      </a:r>
                      <a:endParaRPr lang="cs-CZ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effectLst/>
                        </a:rPr>
                        <a:t>Účast na min. 8 seminářích (15 bodů)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>
                          <a:effectLst/>
                        </a:rPr>
                        <a:t>15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3209507490"/>
                  </a:ext>
                </a:extLst>
              </a:tr>
              <a:tr h="819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5. </a:t>
                      </a:r>
                      <a:endParaRPr lang="cs-CZ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effectLst/>
                        </a:rPr>
                        <a:t>Obhájení projektu ve zkouškovém období (max. 50 bodů, min 60 % tj. 30 bodů)</a:t>
                      </a:r>
                      <a:endParaRPr lang="cs-CZ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u="none" strike="noStrike" dirty="0">
                          <a:effectLst/>
                        </a:rPr>
                        <a:t>50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58393586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</a:rPr>
                        <a:t> 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u="none" strike="noStrike" dirty="0">
                          <a:effectLst/>
                        </a:rPr>
                        <a:t> </a:t>
                      </a:r>
                      <a:r>
                        <a:rPr lang="cs-CZ" sz="1500" b="1" u="none" strike="noStrike" dirty="0">
                          <a:effectLst/>
                        </a:rPr>
                        <a:t>CELKEM BODŮ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u="none" strike="noStrike" dirty="0">
                          <a:effectLst/>
                        </a:rPr>
                        <a:t>140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92" marR="10392" marT="10392" marB="0" anchor="b"/>
                </a:tc>
                <a:extLst>
                  <a:ext uri="{0D108BD9-81ED-4DB2-BD59-A6C34878D82A}">
                    <a16:rowId xmlns:a16="http://schemas.microsoft.com/office/drawing/2014/main" val="144989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5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předmětu -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Vymezení manažerského účetnictví</a:t>
            </a:r>
          </a:p>
          <a:p>
            <a:r>
              <a:rPr lang="cs-CZ" dirty="0"/>
              <a:t>Kalkulace, kalkulační techniky</a:t>
            </a:r>
          </a:p>
          <a:p>
            <a:r>
              <a:rPr lang="cs-CZ" dirty="0"/>
              <a:t>Rozpočetnictví, sestavení rozpočtu</a:t>
            </a:r>
          </a:p>
          <a:p>
            <a:r>
              <a:rPr lang="cs-CZ" dirty="0"/>
              <a:t>Náklady, třídění nákladů, bod zvratu</a:t>
            </a:r>
          </a:p>
          <a:p>
            <a:r>
              <a:rPr lang="cs-CZ" dirty="0"/>
              <a:t>Projektový management (projektování, studie proveditelnosti, logický rámec, udržitelnost, závěrečná zpráva projektu aj.)</a:t>
            </a:r>
          </a:p>
          <a:p>
            <a:r>
              <a:rPr lang="cs-CZ" dirty="0"/>
              <a:t>Nákladová stránka projektu u NNO</a:t>
            </a:r>
          </a:p>
          <a:p>
            <a:r>
              <a:rPr lang="cs-CZ" dirty="0"/>
              <a:t>Příjmová stránka projektu u NNO</a:t>
            </a:r>
          </a:p>
          <a:p>
            <a:r>
              <a:rPr lang="cs-CZ" dirty="0"/>
              <a:t>Účetní a </a:t>
            </a:r>
            <a:r>
              <a:rPr lang="cs-CZ"/>
              <a:t>daňový systém u NNO</a:t>
            </a:r>
            <a:endParaRPr lang="cs-CZ" dirty="0"/>
          </a:p>
          <a:p>
            <a:r>
              <a:rPr lang="cs-CZ" dirty="0"/>
              <a:t>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2239593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1_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2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3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4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5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ppt/theme/themeOverride6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355</Words>
  <Application>Microsoft Office PowerPoint</Application>
  <PresentationFormat>Širokoúhlá obrazovka</PresentationFormat>
  <Paragraphs>72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Prezentace_MU_CZ</vt:lpstr>
      <vt:lpstr>1_Prezentace_MU_CZ</vt:lpstr>
      <vt:lpstr>Manažerské účetnictví a daně  Úvodní informace</vt:lpstr>
      <vt:lpstr>Vyučující, průběh semestru</vt:lpstr>
      <vt:lpstr>Podmínky k ukončení předmětu</vt:lpstr>
      <vt:lpstr>Hodnocení předmětu</vt:lpstr>
      <vt:lpstr>Obsah předmětu - témata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účetnictví a daně</dc:title>
  <dc:creator>Marie Hladká</dc:creator>
  <cp:lastModifiedBy>Marie Hladká</cp:lastModifiedBy>
  <cp:revision>20</cp:revision>
  <cp:lastPrinted>2020-09-24T08:29:10Z</cp:lastPrinted>
  <dcterms:created xsi:type="dcterms:W3CDTF">2019-09-10T05:56:03Z</dcterms:created>
  <dcterms:modified xsi:type="dcterms:W3CDTF">2022-09-20T15:31:38Z</dcterms:modified>
</cp:coreProperties>
</file>