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7"/>
  </p:notesMasterIdLst>
  <p:handoutMasterIdLst>
    <p:handoutMasterId r:id="rId28"/>
  </p:handoutMasterIdLst>
  <p:sldIdLst>
    <p:sldId id="277" r:id="rId2"/>
    <p:sldId id="278" r:id="rId3"/>
    <p:sldId id="279" r:id="rId4"/>
    <p:sldId id="280" r:id="rId5"/>
    <p:sldId id="281" r:id="rId6"/>
    <p:sldId id="256" r:id="rId7"/>
    <p:sldId id="257" r:id="rId8"/>
    <p:sldId id="258" r:id="rId9"/>
    <p:sldId id="260" r:id="rId10"/>
    <p:sldId id="261" r:id="rId11"/>
    <p:sldId id="262" r:id="rId12"/>
    <p:sldId id="263" r:id="rId13"/>
    <p:sldId id="264" r:id="rId14"/>
    <p:sldId id="266" r:id="rId15"/>
    <p:sldId id="265" r:id="rId16"/>
    <p:sldId id="267" r:id="rId17"/>
    <p:sldId id="273" r:id="rId18"/>
    <p:sldId id="274" r:id="rId19"/>
    <p:sldId id="268" r:id="rId20"/>
    <p:sldId id="269" r:id="rId21"/>
    <p:sldId id="270" r:id="rId22"/>
    <p:sldId id="271" r:id="rId23"/>
    <p:sldId id="276" r:id="rId24"/>
    <p:sldId id="275" r:id="rId25"/>
    <p:sldId id="272" r:id="rId26"/>
  </p:sldIdLst>
  <p:sldSz cx="12192000" cy="6858000"/>
  <p:notesSz cx="10018713" cy="68881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006E"/>
    <a:srgbClr val="46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56FBE86-F4E4-4837-AEE3-D91BC6C07F4F}" v="929" dt="2023-09-28T16:46:06.94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754" autoAdjust="0"/>
  </p:normalViewPr>
  <p:slideViewPr>
    <p:cSldViewPr snapToGrid="0">
      <p:cViewPr varScale="1">
        <p:scale>
          <a:sx n="160" d="100"/>
          <a:sy n="160" d="100"/>
        </p:scale>
        <p:origin x="188" y="9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r Smutný" userId="37ffb8d4-0ab7-4539-80fa-95cb741689c5" providerId="ADAL" clId="{B56FBE86-F4E4-4837-AEE3-D91BC6C07F4F}"/>
    <pc:docChg chg="undo redo custSel addSld delSld modSld sldOrd">
      <pc:chgData name="Petr Smutný" userId="37ffb8d4-0ab7-4539-80fa-95cb741689c5" providerId="ADAL" clId="{B56FBE86-F4E4-4837-AEE3-D91BC6C07F4F}" dt="2023-09-28T16:58:42.173" v="8597" actId="20577"/>
      <pc:docMkLst>
        <pc:docMk/>
      </pc:docMkLst>
      <pc:sldChg chg="modSp mod">
        <pc:chgData name="Petr Smutný" userId="37ffb8d4-0ab7-4539-80fa-95cb741689c5" providerId="ADAL" clId="{B56FBE86-F4E4-4837-AEE3-D91BC6C07F4F}" dt="2023-09-27T18:12:40.241" v="1424" actId="20577"/>
        <pc:sldMkLst>
          <pc:docMk/>
          <pc:sldMk cId="1214855057" sldId="256"/>
        </pc:sldMkLst>
        <pc:spChg chg="mod">
          <ac:chgData name="Petr Smutný" userId="37ffb8d4-0ab7-4539-80fa-95cb741689c5" providerId="ADAL" clId="{B56FBE86-F4E4-4837-AEE3-D91BC6C07F4F}" dt="2023-09-27T18:12:40.241" v="1424" actId="20577"/>
          <ac:spMkLst>
            <pc:docMk/>
            <pc:sldMk cId="1214855057" sldId="256"/>
            <ac:spMk id="2" creationId="{C5696CB6-6264-43D4-A884-7E15E9CC8B8D}"/>
          </ac:spMkLst>
        </pc:spChg>
        <pc:spChg chg="mod">
          <ac:chgData name="Petr Smutný" userId="37ffb8d4-0ab7-4539-80fa-95cb741689c5" providerId="ADAL" clId="{B56FBE86-F4E4-4837-AEE3-D91BC6C07F4F}" dt="2023-09-27T17:14:26.472" v="81" actId="6549"/>
          <ac:spMkLst>
            <pc:docMk/>
            <pc:sldMk cId="1214855057" sldId="256"/>
            <ac:spMk id="4" creationId="{5B69139E-809E-4245-8BCE-486223CD7A8A}"/>
          </ac:spMkLst>
        </pc:spChg>
        <pc:spChg chg="mod">
          <ac:chgData name="Petr Smutný" userId="37ffb8d4-0ab7-4539-80fa-95cb741689c5" providerId="ADAL" clId="{B56FBE86-F4E4-4837-AEE3-D91BC6C07F4F}" dt="2023-09-27T17:14:02.979" v="29" actId="20577"/>
          <ac:spMkLst>
            <pc:docMk/>
            <pc:sldMk cId="1214855057" sldId="256"/>
            <ac:spMk id="5" creationId="{07EE9554-B6CC-4489-9EBE-FBD0B4AE7A20}"/>
          </ac:spMkLst>
        </pc:spChg>
      </pc:sldChg>
      <pc:sldChg chg="modSp mod">
        <pc:chgData name="Petr Smutný" userId="37ffb8d4-0ab7-4539-80fa-95cb741689c5" providerId="ADAL" clId="{B56FBE86-F4E4-4837-AEE3-D91BC6C07F4F}" dt="2023-09-28T13:22:03.947" v="6230" actId="20577"/>
        <pc:sldMkLst>
          <pc:docMk/>
          <pc:sldMk cId="1333537270" sldId="257"/>
        </pc:sldMkLst>
        <pc:spChg chg="mod">
          <ac:chgData name="Petr Smutný" userId="37ffb8d4-0ab7-4539-80fa-95cb741689c5" providerId="ADAL" clId="{B56FBE86-F4E4-4837-AEE3-D91BC6C07F4F}" dt="2023-09-27T18:12:56.302" v="1425"/>
          <ac:spMkLst>
            <pc:docMk/>
            <pc:sldMk cId="1333537270" sldId="257"/>
            <ac:spMk id="2" creationId="{5F44610B-7287-4C5E-8806-ED2FB1CC2F16}"/>
          </ac:spMkLst>
        </pc:spChg>
        <pc:spChg chg="mod">
          <ac:chgData name="Petr Smutný" userId="37ffb8d4-0ab7-4539-80fa-95cb741689c5" providerId="ADAL" clId="{B56FBE86-F4E4-4837-AEE3-D91BC6C07F4F}" dt="2023-09-27T17:14:44.013" v="96" actId="20577"/>
          <ac:spMkLst>
            <pc:docMk/>
            <pc:sldMk cId="1333537270" sldId="257"/>
            <ac:spMk id="4" creationId="{DFB90D73-62E7-4844-A0B3-8D4F7C9A8AEF}"/>
          </ac:spMkLst>
        </pc:spChg>
        <pc:spChg chg="mod">
          <ac:chgData name="Petr Smutný" userId="37ffb8d4-0ab7-4539-80fa-95cb741689c5" providerId="ADAL" clId="{B56FBE86-F4E4-4837-AEE3-D91BC6C07F4F}" dt="2023-09-28T13:22:03.947" v="6230" actId="20577"/>
          <ac:spMkLst>
            <pc:docMk/>
            <pc:sldMk cId="1333537270" sldId="257"/>
            <ac:spMk id="5" creationId="{E2B6A2BD-DF4E-4386-980C-005B0AC4A00F}"/>
          </ac:spMkLst>
        </pc:spChg>
      </pc:sldChg>
      <pc:sldChg chg="addSp modSp mod modAnim">
        <pc:chgData name="Petr Smutný" userId="37ffb8d4-0ab7-4539-80fa-95cb741689c5" providerId="ADAL" clId="{B56FBE86-F4E4-4837-AEE3-D91BC6C07F4F}" dt="2023-09-28T13:20:30.842" v="6229" actId="20577"/>
        <pc:sldMkLst>
          <pc:docMk/>
          <pc:sldMk cId="3890406808" sldId="258"/>
        </pc:sldMkLst>
        <pc:spChg chg="mod">
          <ac:chgData name="Petr Smutný" userId="37ffb8d4-0ab7-4539-80fa-95cb741689c5" providerId="ADAL" clId="{B56FBE86-F4E4-4837-AEE3-D91BC6C07F4F}" dt="2023-09-27T18:13:02.664" v="1426"/>
          <ac:spMkLst>
            <pc:docMk/>
            <pc:sldMk cId="3890406808" sldId="258"/>
            <ac:spMk id="2" creationId="{90BEB210-D522-42D1-A783-362E72551206}"/>
          </ac:spMkLst>
        </pc:spChg>
        <pc:spChg chg="mod">
          <ac:chgData name="Petr Smutný" userId="37ffb8d4-0ab7-4539-80fa-95cb741689c5" providerId="ADAL" clId="{B56FBE86-F4E4-4837-AEE3-D91BC6C07F4F}" dt="2023-09-27T17:16:02.879" v="239" actId="20577"/>
          <ac:spMkLst>
            <pc:docMk/>
            <pc:sldMk cId="3890406808" sldId="258"/>
            <ac:spMk id="4" creationId="{C5BD2C37-9CE5-4280-8A14-B66E6C460022}"/>
          </ac:spMkLst>
        </pc:spChg>
        <pc:spChg chg="mod">
          <ac:chgData name="Petr Smutný" userId="37ffb8d4-0ab7-4539-80fa-95cb741689c5" providerId="ADAL" clId="{B56FBE86-F4E4-4837-AEE3-D91BC6C07F4F}" dt="2023-09-28T13:20:30.842" v="6229" actId="20577"/>
          <ac:spMkLst>
            <pc:docMk/>
            <pc:sldMk cId="3890406808" sldId="258"/>
            <ac:spMk id="5" creationId="{597969C9-5C28-49CA-964A-BE6FC8F02D5E}"/>
          </ac:spMkLst>
        </pc:spChg>
        <pc:picChg chg="add mod">
          <ac:chgData name="Petr Smutný" userId="37ffb8d4-0ab7-4539-80fa-95cb741689c5" providerId="ADAL" clId="{B56FBE86-F4E4-4837-AEE3-D91BC6C07F4F}" dt="2023-09-27T17:19:14.523" v="359" actId="1076"/>
          <ac:picMkLst>
            <pc:docMk/>
            <pc:sldMk cId="3890406808" sldId="258"/>
            <ac:picMk id="6" creationId="{13845E36-2A6F-3574-B8C2-AC5A0AB07BF9}"/>
          </ac:picMkLst>
        </pc:picChg>
      </pc:sldChg>
      <pc:sldChg chg="del">
        <pc:chgData name="Petr Smutný" userId="37ffb8d4-0ab7-4539-80fa-95cb741689c5" providerId="ADAL" clId="{B56FBE86-F4E4-4837-AEE3-D91BC6C07F4F}" dt="2023-09-27T17:19:25.376" v="360" actId="2696"/>
        <pc:sldMkLst>
          <pc:docMk/>
          <pc:sldMk cId="594341763" sldId="259"/>
        </pc:sldMkLst>
      </pc:sldChg>
      <pc:sldChg chg="addSp delSp modSp mod modAnim">
        <pc:chgData name="Petr Smutný" userId="37ffb8d4-0ab7-4539-80fa-95cb741689c5" providerId="ADAL" clId="{B56FBE86-F4E4-4837-AEE3-D91BC6C07F4F}" dt="2023-09-27T18:13:10.201" v="1427"/>
        <pc:sldMkLst>
          <pc:docMk/>
          <pc:sldMk cId="3262291197" sldId="260"/>
        </pc:sldMkLst>
        <pc:spChg chg="mod">
          <ac:chgData name="Petr Smutný" userId="37ffb8d4-0ab7-4539-80fa-95cb741689c5" providerId="ADAL" clId="{B56FBE86-F4E4-4837-AEE3-D91BC6C07F4F}" dt="2023-09-27T18:13:10.201" v="1427"/>
          <ac:spMkLst>
            <pc:docMk/>
            <pc:sldMk cId="3262291197" sldId="260"/>
            <ac:spMk id="2" creationId="{A689087D-597F-4C3C-A69F-CB8C1F5874D2}"/>
          </ac:spMkLst>
        </pc:spChg>
        <pc:spChg chg="mod">
          <ac:chgData name="Petr Smutný" userId="37ffb8d4-0ab7-4539-80fa-95cb741689c5" providerId="ADAL" clId="{B56FBE86-F4E4-4837-AEE3-D91BC6C07F4F}" dt="2023-09-27T17:20:36.644" v="394" actId="20577"/>
          <ac:spMkLst>
            <pc:docMk/>
            <pc:sldMk cId="3262291197" sldId="260"/>
            <ac:spMk id="4" creationId="{15FA829E-ABEA-408D-B178-717D32C7E16E}"/>
          </ac:spMkLst>
        </pc:spChg>
        <pc:spChg chg="del">
          <ac:chgData name="Petr Smutný" userId="37ffb8d4-0ab7-4539-80fa-95cb741689c5" providerId="ADAL" clId="{B56FBE86-F4E4-4837-AEE3-D91BC6C07F4F}" dt="2023-09-27T17:23:35.669" v="396" actId="1032"/>
          <ac:spMkLst>
            <pc:docMk/>
            <pc:sldMk cId="3262291197" sldId="260"/>
            <ac:spMk id="5" creationId="{FFC510B6-1D40-4F2F-91C9-39AF64EA97FE}"/>
          </ac:spMkLst>
        </pc:spChg>
        <pc:graphicFrameChg chg="add mod modGraphic">
          <ac:chgData name="Petr Smutný" userId="37ffb8d4-0ab7-4539-80fa-95cb741689c5" providerId="ADAL" clId="{B56FBE86-F4E4-4837-AEE3-D91BC6C07F4F}" dt="2023-09-27T17:35:40.492" v="844"/>
          <ac:graphicFrameMkLst>
            <pc:docMk/>
            <pc:sldMk cId="3262291197" sldId="260"/>
            <ac:graphicFrameMk id="7" creationId="{BA5BE4F7-F67E-237D-8C8A-852330664E8A}"/>
          </ac:graphicFrameMkLst>
        </pc:graphicFrameChg>
        <pc:picChg chg="del mod">
          <ac:chgData name="Petr Smutný" userId="37ffb8d4-0ab7-4539-80fa-95cb741689c5" providerId="ADAL" clId="{B56FBE86-F4E4-4837-AEE3-D91BC6C07F4F}" dt="2023-09-27T17:34:05.994" v="841" actId="478"/>
          <ac:picMkLst>
            <pc:docMk/>
            <pc:sldMk cId="3262291197" sldId="260"/>
            <ac:picMk id="6" creationId="{E5879FBB-F5C1-4D31-939F-0B8DB0713CDD}"/>
          </ac:picMkLst>
        </pc:picChg>
      </pc:sldChg>
      <pc:sldChg chg="addSp delSp modSp mod">
        <pc:chgData name="Petr Smutný" userId="37ffb8d4-0ab7-4539-80fa-95cb741689c5" providerId="ADAL" clId="{B56FBE86-F4E4-4837-AEE3-D91BC6C07F4F}" dt="2023-09-27T18:13:15.933" v="1428"/>
        <pc:sldMkLst>
          <pc:docMk/>
          <pc:sldMk cId="2156320506" sldId="261"/>
        </pc:sldMkLst>
        <pc:spChg chg="mod">
          <ac:chgData name="Petr Smutný" userId="37ffb8d4-0ab7-4539-80fa-95cb741689c5" providerId="ADAL" clId="{B56FBE86-F4E4-4837-AEE3-D91BC6C07F4F}" dt="2023-09-27T18:13:15.933" v="1428"/>
          <ac:spMkLst>
            <pc:docMk/>
            <pc:sldMk cId="2156320506" sldId="261"/>
            <ac:spMk id="2" creationId="{FCF546E2-2A70-4BCE-AD7C-71B4F97A921C}"/>
          </ac:spMkLst>
        </pc:spChg>
        <pc:spChg chg="mod">
          <ac:chgData name="Petr Smutný" userId="37ffb8d4-0ab7-4539-80fa-95cb741689c5" providerId="ADAL" clId="{B56FBE86-F4E4-4837-AEE3-D91BC6C07F4F}" dt="2023-09-27T17:37:45.978" v="964" actId="20577"/>
          <ac:spMkLst>
            <pc:docMk/>
            <pc:sldMk cId="2156320506" sldId="261"/>
            <ac:spMk id="4" creationId="{187ABC9D-EC57-4823-95CB-DDCFB7C40CA4}"/>
          </ac:spMkLst>
        </pc:spChg>
        <pc:spChg chg="mod">
          <ac:chgData name="Petr Smutný" userId="37ffb8d4-0ab7-4539-80fa-95cb741689c5" providerId="ADAL" clId="{B56FBE86-F4E4-4837-AEE3-D91BC6C07F4F}" dt="2023-09-27T17:44:06.944" v="1015" actId="6549"/>
          <ac:spMkLst>
            <pc:docMk/>
            <pc:sldMk cId="2156320506" sldId="261"/>
            <ac:spMk id="5" creationId="{CDDF9B67-12F0-4A2F-BB13-9BE1671D6CD0}"/>
          </ac:spMkLst>
        </pc:spChg>
        <pc:graphicFrameChg chg="add del mod modGraphic">
          <ac:chgData name="Petr Smutný" userId="37ffb8d4-0ab7-4539-80fa-95cb741689c5" providerId="ADAL" clId="{B56FBE86-F4E4-4837-AEE3-D91BC6C07F4F}" dt="2023-09-27T17:44:04.743" v="1013" actId="1032"/>
          <ac:graphicFrameMkLst>
            <pc:docMk/>
            <pc:sldMk cId="2156320506" sldId="261"/>
            <ac:graphicFrameMk id="7" creationId="{33ADC498-B0C4-3C39-ED12-A255B3D64659}"/>
          </ac:graphicFrameMkLst>
        </pc:graphicFrameChg>
        <pc:graphicFrameChg chg="add mod modGraphic">
          <ac:chgData name="Petr Smutný" userId="37ffb8d4-0ab7-4539-80fa-95cb741689c5" providerId="ADAL" clId="{B56FBE86-F4E4-4837-AEE3-D91BC6C07F4F}" dt="2023-09-27T18:08:54.281" v="1366" actId="20577"/>
          <ac:graphicFrameMkLst>
            <pc:docMk/>
            <pc:sldMk cId="2156320506" sldId="261"/>
            <ac:graphicFrameMk id="8" creationId="{9822537A-1A7A-81C3-3B7F-B471328DE20A}"/>
          </ac:graphicFrameMkLst>
        </pc:graphicFrameChg>
        <pc:picChg chg="mod">
          <ac:chgData name="Petr Smutný" userId="37ffb8d4-0ab7-4539-80fa-95cb741689c5" providerId="ADAL" clId="{B56FBE86-F4E4-4837-AEE3-D91BC6C07F4F}" dt="2023-09-27T18:10:03.260" v="1367" actId="1076"/>
          <ac:picMkLst>
            <pc:docMk/>
            <pc:sldMk cId="2156320506" sldId="261"/>
            <ac:picMk id="6" creationId="{03DC1432-BA33-4D09-A890-8B417A462161}"/>
          </ac:picMkLst>
        </pc:picChg>
      </pc:sldChg>
      <pc:sldChg chg="addSp delSp modSp mod">
        <pc:chgData name="Petr Smutný" userId="37ffb8d4-0ab7-4539-80fa-95cb741689c5" providerId="ADAL" clId="{B56FBE86-F4E4-4837-AEE3-D91BC6C07F4F}" dt="2023-09-27T18:53:56.245" v="3425" actId="14100"/>
        <pc:sldMkLst>
          <pc:docMk/>
          <pc:sldMk cId="2363700811" sldId="262"/>
        </pc:sldMkLst>
        <pc:spChg chg="mod">
          <ac:chgData name="Petr Smutný" userId="37ffb8d4-0ab7-4539-80fa-95cb741689c5" providerId="ADAL" clId="{B56FBE86-F4E4-4837-AEE3-D91BC6C07F4F}" dt="2023-09-27T18:13:22.119" v="1429"/>
          <ac:spMkLst>
            <pc:docMk/>
            <pc:sldMk cId="2363700811" sldId="262"/>
            <ac:spMk id="2" creationId="{74A7ECC2-C972-4F59-B455-F76D923D2B33}"/>
          </ac:spMkLst>
        </pc:spChg>
        <pc:spChg chg="mod">
          <ac:chgData name="Petr Smutný" userId="37ffb8d4-0ab7-4539-80fa-95cb741689c5" providerId="ADAL" clId="{B56FBE86-F4E4-4837-AEE3-D91BC6C07F4F}" dt="2023-09-27T18:10:45.581" v="1394" actId="5793"/>
          <ac:spMkLst>
            <pc:docMk/>
            <pc:sldMk cId="2363700811" sldId="262"/>
            <ac:spMk id="4" creationId="{90FE1194-0488-4ECF-ADA0-16F52E913983}"/>
          </ac:spMkLst>
        </pc:spChg>
        <pc:spChg chg="mod">
          <ac:chgData name="Petr Smutný" userId="37ffb8d4-0ab7-4539-80fa-95cb741689c5" providerId="ADAL" clId="{B56FBE86-F4E4-4837-AEE3-D91BC6C07F4F}" dt="2023-09-27T18:53:02.506" v="3421" actId="6549"/>
          <ac:spMkLst>
            <pc:docMk/>
            <pc:sldMk cId="2363700811" sldId="262"/>
            <ac:spMk id="5" creationId="{63751DDF-3EB6-4EF3-A30A-E263EEDF30FD}"/>
          </ac:spMkLst>
        </pc:spChg>
        <pc:picChg chg="mod">
          <ac:chgData name="Petr Smutný" userId="37ffb8d4-0ab7-4539-80fa-95cb741689c5" providerId="ADAL" clId="{B56FBE86-F4E4-4837-AEE3-D91BC6C07F4F}" dt="2023-09-27T18:53:07.312" v="3422" actId="1076"/>
          <ac:picMkLst>
            <pc:docMk/>
            <pc:sldMk cId="2363700811" sldId="262"/>
            <ac:picMk id="6" creationId="{63CA38ED-DD24-471D-B70E-07C95A48AEE0}"/>
          </ac:picMkLst>
        </pc:picChg>
        <pc:cxnChg chg="add del mod">
          <ac:chgData name="Petr Smutný" userId="37ffb8d4-0ab7-4539-80fa-95cb741689c5" providerId="ADAL" clId="{B56FBE86-F4E4-4837-AEE3-D91BC6C07F4F}" dt="2023-09-27T18:51:12.468" v="3411" actId="478"/>
          <ac:cxnSpMkLst>
            <pc:docMk/>
            <pc:sldMk cId="2363700811" sldId="262"/>
            <ac:cxnSpMk id="8" creationId="{7DD8F0B9-F597-AE25-7DB4-091BFBF2A0A7}"/>
          </ac:cxnSpMkLst>
        </pc:cxnChg>
        <pc:cxnChg chg="add del">
          <ac:chgData name="Petr Smutný" userId="37ffb8d4-0ab7-4539-80fa-95cb741689c5" providerId="ADAL" clId="{B56FBE86-F4E4-4837-AEE3-D91BC6C07F4F}" dt="2023-09-27T18:52:50.633" v="3418" actId="478"/>
          <ac:cxnSpMkLst>
            <pc:docMk/>
            <pc:sldMk cId="2363700811" sldId="262"/>
            <ac:cxnSpMk id="10" creationId="{7A703844-06FA-9678-7F28-F9CCED8A810A}"/>
          </ac:cxnSpMkLst>
        </pc:cxnChg>
        <pc:cxnChg chg="add mod">
          <ac:chgData name="Petr Smutný" userId="37ffb8d4-0ab7-4539-80fa-95cb741689c5" providerId="ADAL" clId="{B56FBE86-F4E4-4837-AEE3-D91BC6C07F4F}" dt="2023-09-27T18:53:56.245" v="3425" actId="14100"/>
          <ac:cxnSpMkLst>
            <pc:docMk/>
            <pc:sldMk cId="2363700811" sldId="262"/>
            <ac:cxnSpMk id="12" creationId="{B52F2A22-E526-FE91-5E0C-C197DE3A475F}"/>
          </ac:cxnSpMkLst>
        </pc:cxnChg>
      </pc:sldChg>
      <pc:sldChg chg="addSp delSp modSp mod">
        <pc:chgData name="Petr Smutný" userId="37ffb8d4-0ab7-4539-80fa-95cb741689c5" providerId="ADAL" clId="{B56FBE86-F4E4-4837-AEE3-D91BC6C07F4F}" dt="2023-09-27T19:25:18.700" v="3427"/>
        <pc:sldMkLst>
          <pc:docMk/>
          <pc:sldMk cId="3020127421" sldId="263"/>
        </pc:sldMkLst>
        <pc:spChg chg="mod">
          <ac:chgData name="Petr Smutný" userId="37ffb8d4-0ab7-4539-80fa-95cb741689c5" providerId="ADAL" clId="{B56FBE86-F4E4-4837-AEE3-D91BC6C07F4F}" dt="2023-09-27T18:13:26.692" v="1430"/>
          <ac:spMkLst>
            <pc:docMk/>
            <pc:sldMk cId="3020127421" sldId="263"/>
            <ac:spMk id="2" creationId="{BA52485E-488F-4D5F-B9E3-6AD81474EBB3}"/>
          </ac:spMkLst>
        </pc:spChg>
        <pc:spChg chg="mod">
          <ac:chgData name="Petr Smutný" userId="37ffb8d4-0ab7-4539-80fa-95cb741689c5" providerId="ADAL" clId="{B56FBE86-F4E4-4837-AEE3-D91BC6C07F4F}" dt="2023-09-27T18:16:52.889" v="1473" actId="20577"/>
          <ac:spMkLst>
            <pc:docMk/>
            <pc:sldMk cId="3020127421" sldId="263"/>
            <ac:spMk id="4" creationId="{84C5C2AF-B6A1-4C5C-8F6D-C56419F02075}"/>
          </ac:spMkLst>
        </pc:spChg>
        <pc:spChg chg="add del mod">
          <ac:chgData name="Petr Smutný" userId="37ffb8d4-0ab7-4539-80fa-95cb741689c5" providerId="ADAL" clId="{B56FBE86-F4E4-4837-AEE3-D91BC6C07F4F}" dt="2023-09-27T19:25:18.700" v="3427"/>
          <ac:spMkLst>
            <pc:docMk/>
            <pc:sldMk cId="3020127421" sldId="263"/>
            <ac:spMk id="6" creationId="{B0CAC6ED-CFC0-D859-EAB7-6812FF851425}"/>
          </ac:spMkLst>
        </pc:spChg>
        <pc:picChg chg="add mod">
          <ac:chgData name="Petr Smutný" userId="37ffb8d4-0ab7-4539-80fa-95cb741689c5" providerId="ADAL" clId="{B56FBE86-F4E4-4837-AEE3-D91BC6C07F4F}" dt="2023-09-27T19:25:18.700" v="3427"/>
          <ac:picMkLst>
            <pc:docMk/>
            <pc:sldMk cId="3020127421" sldId="263"/>
            <ac:picMk id="7" creationId="{5D09E073-295F-A621-47BC-22E9AAAD4C2C}"/>
          </ac:picMkLst>
        </pc:picChg>
        <pc:picChg chg="del">
          <ac:chgData name="Petr Smutný" userId="37ffb8d4-0ab7-4539-80fa-95cb741689c5" providerId="ADAL" clId="{B56FBE86-F4E4-4837-AEE3-D91BC6C07F4F}" dt="2023-09-27T19:25:13.187" v="3426" actId="478"/>
          <ac:picMkLst>
            <pc:docMk/>
            <pc:sldMk cId="3020127421" sldId="263"/>
            <ac:picMk id="35" creationId="{469DD389-B18A-448D-BB6B-492AD07D7DF1}"/>
          </ac:picMkLst>
        </pc:picChg>
      </pc:sldChg>
      <pc:sldChg chg="modSp mod">
        <pc:chgData name="Petr Smutný" userId="37ffb8d4-0ab7-4539-80fa-95cb741689c5" providerId="ADAL" clId="{B56FBE86-F4E4-4837-AEE3-D91BC6C07F4F}" dt="2023-09-27T19:29:46.654" v="3919" actId="20577"/>
        <pc:sldMkLst>
          <pc:docMk/>
          <pc:sldMk cId="199847365" sldId="264"/>
        </pc:sldMkLst>
        <pc:spChg chg="mod">
          <ac:chgData name="Petr Smutný" userId="37ffb8d4-0ab7-4539-80fa-95cb741689c5" providerId="ADAL" clId="{B56FBE86-F4E4-4837-AEE3-D91BC6C07F4F}" dt="2023-09-27T18:13:32.401" v="1431"/>
          <ac:spMkLst>
            <pc:docMk/>
            <pc:sldMk cId="199847365" sldId="264"/>
            <ac:spMk id="2" creationId="{3CB59C97-FE4C-4E9D-A480-25904D98D9E2}"/>
          </ac:spMkLst>
        </pc:spChg>
        <pc:spChg chg="mod">
          <ac:chgData name="Petr Smutný" userId="37ffb8d4-0ab7-4539-80fa-95cb741689c5" providerId="ADAL" clId="{B56FBE86-F4E4-4837-AEE3-D91BC6C07F4F}" dt="2023-09-27T18:17:17.655" v="1488" actId="20577"/>
          <ac:spMkLst>
            <pc:docMk/>
            <pc:sldMk cId="199847365" sldId="264"/>
            <ac:spMk id="4" creationId="{5AE4D69F-3812-4BDE-AAB3-EBF949E25968}"/>
          </ac:spMkLst>
        </pc:spChg>
        <pc:spChg chg="mod">
          <ac:chgData name="Petr Smutný" userId="37ffb8d4-0ab7-4539-80fa-95cb741689c5" providerId="ADAL" clId="{B56FBE86-F4E4-4837-AEE3-D91BC6C07F4F}" dt="2023-09-27T19:29:46.654" v="3919" actId="20577"/>
          <ac:spMkLst>
            <pc:docMk/>
            <pc:sldMk cId="199847365" sldId="264"/>
            <ac:spMk id="5" creationId="{055E5269-1E64-438F-ACB1-B76CDD964E27}"/>
          </ac:spMkLst>
        </pc:spChg>
      </pc:sldChg>
      <pc:sldChg chg="addSp modSp mod">
        <pc:chgData name="Petr Smutný" userId="37ffb8d4-0ab7-4539-80fa-95cb741689c5" providerId="ADAL" clId="{B56FBE86-F4E4-4837-AEE3-D91BC6C07F4F}" dt="2023-09-27T20:11:50.212" v="5010" actId="6549"/>
        <pc:sldMkLst>
          <pc:docMk/>
          <pc:sldMk cId="1029952292" sldId="265"/>
        </pc:sldMkLst>
        <pc:spChg chg="mod">
          <ac:chgData name="Petr Smutný" userId="37ffb8d4-0ab7-4539-80fa-95cb741689c5" providerId="ADAL" clId="{B56FBE86-F4E4-4837-AEE3-D91BC6C07F4F}" dt="2023-09-27T18:13:41.873" v="1433"/>
          <ac:spMkLst>
            <pc:docMk/>
            <pc:sldMk cId="1029952292" sldId="265"/>
            <ac:spMk id="2" creationId="{C67C54E0-60CD-44D3-90B6-B36EC24D53FB}"/>
          </ac:spMkLst>
        </pc:spChg>
        <pc:spChg chg="mod">
          <ac:chgData name="Petr Smutný" userId="37ffb8d4-0ab7-4539-80fa-95cb741689c5" providerId="ADAL" clId="{B56FBE86-F4E4-4837-AEE3-D91BC6C07F4F}" dt="2023-09-27T18:17:59.877" v="1548" actId="20577"/>
          <ac:spMkLst>
            <pc:docMk/>
            <pc:sldMk cId="1029952292" sldId="265"/>
            <ac:spMk id="4" creationId="{7A5A5306-758E-4662-8F7F-A9D7CE9E42C1}"/>
          </ac:spMkLst>
        </pc:spChg>
        <pc:spChg chg="mod">
          <ac:chgData name="Petr Smutný" userId="37ffb8d4-0ab7-4539-80fa-95cb741689c5" providerId="ADAL" clId="{B56FBE86-F4E4-4837-AEE3-D91BC6C07F4F}" dt="2023-09-27T20:11:50.212" v="5010" actId="6549"/>
          <ac:spMkLst>
            <pc:docMk/>
            <pc:sldMk cId="1029952292" sldId="265"/>
            <ac:spMk id="5" creationId="{C7D5E256-9CCA-4416-B3C1-75660703BB56}"/>
          </ac:spMkLst>
        </pc:spChg>
        <pc:picChg chg="add mod">
          <ac:chgData name="Petr Smutný" userId="37ffb8d4-0ab7-4539-80fa-95cb741689c5" providerId="ADAL" clId="{B56FBE86-F4E4-4837-AEE3-D91BC6C07F4F}" dt="2023-09-27T20:08:39.839" v="4801" actId="1076"/>
          <ac:picMkLst>
            <pc:docMk/>
            <pc:sldMk cId="1029952292" sldId="265"/>
            <ac:picMk id="7" creationId="{6B918E22-5FF9-FC8E-1CB3-B62FB6291BF2}"/>
          </ac:picMkLst>
        </pc:picChg>
      </pc:sldChg>
      <pc:sldChg chg="addSp delSp modSp mod">
        <pc:chgData name="Petr Smutný" userId="37ffb8d4-0ab7-4539-80fa-95cb741689c5" providerId="ADAL" clId="{B56FBE86-F4E4-4837-AEE3-D91BC6C07F4F}" dt="2023-09-27T19:48:56.009" v="4679" actId="20577"/>
        <pc:sldMkLst>
          <pc:docMk/>
          <pc:sldMk cId="1545099684" sldId="266"/>
        </pc:sldMkLst>
        <pc:spChg chg="mod">
          <ac:chgData name="Petr Smutný" userId="37ffb8d4-0ab7-4539-80fa-95cb741689c5" providerId="ADAL" clId="{B56FBE86-F4E4-4837-AEE3-D91BC6C07F4F}" dt="2023-09-27T18:13:37.038" v="1432"/>
          <ac:spMkLst>
            <pc:docMk/>
            <pc:sldMk cId="1545099684" sldId="266"/>
            <ac:spMk id="2" creationId="{365D948C-6753-46E4-B172-24367E75F1AD}"/>
          </ac:spMkLst>
        </pc:spChg>
        <pc:spChg chg="mod">
          <ac:chgData name="Petr Smutný" userId="37ffb8d4-0ab7-4539-80fa-95cb741689c5" providerId="ADAL" clId="{B56FBE86-F4E4-4837-AEE3-D91BC6C07F4F}" dt="2023-09-27T18:17:40.084" v="1514" actId="20577"/>
          <ac:spMkLst>
            <pc:docMk/>
            <pc:sldMk cId="1545099684" sldId="266"/>
            <ac:spMk id="4" creationId="{2BCF3EBF-14A6-4BEF-9217-A5CE8894DFBF}"/>
          </ac:spMkLst>
        </pc:spChg>
        <pc:spChg chg="mod">
          <ac:chgData name="Petr Smutný" userId="37ffb8d4-0ab7-4539-80fa-95cb741689c5" providerId="ADAL" clId="{B56FBE86-F4E4-4837-AEE3-D91BC6C07F4F}" dt="2023-09-27T19:48:56.009" v="4679" actId="20577"/>
          <ac:spMkLst>
            <pc:docMk/>
            <pc:sldMk cId="1545099684" sldId="266"/>
            <ac:spMk id="5" creationId="{59701A09-C686-4F82-932C-8D3369796E88}"/>
          </ac:spMkLst>
        </pc:spChg>
        <pc:picChg chg="add del mod">
          <ac:chgData name="Petr Smutný" userId="37ffb8d4-0ab7-4539-80fa-95cb741689c5" providerId="ADAL" clId="{B56FBE86-F4E4-4837-AEE3-D91BC6C07F4F}" dt="2023-09-27T19:46:02.331" v="4660" actId="478"/>
          <ac:picMkLst>
            <pc:docMk/>
            <pc:sldMk cId="1545099684" sldId="266"/>
            <ac:picMk id="7" creationId="{532015CA-4444-C97D-0878-7715084E970F}"/>
          </ac:picMkLst>
        </pc:picChg>
        <pc:picChg chg="add mod">
          <ac:chgData name="Petr Smutný" userId="37ffb8d4-0ab7-4539-80fa-95cb741689c5" providerId="ADAL" clId="{B56FBE86-F4E4-4837-AEE3-D91BC6C07F4F}" dt="2023-09-27T19:48:51.791" v="4678" actId="1076"/>
          <ac:picMkLst>
            <pc:docMk/>
            <pc:sldMk cId="1545099684" sldId="266"/>
            <ac:picMk id="9" creationId="{0C4713C2-766F-BCCC-944E-CF06D4991DFB}"/>
          </ac:picMkLst>
        </pc:picChg>
        <pc:cxnChg chg="add del">
          <ac:chgData name="Petr Smutný" userId="37ffb8d4-0ab7-4539-80fa-95cb741689c5" providerId="ADAL" clId="{B56FBE86-F4E4-4837-AEE3-D91BC6C07F4F}" dt="2023-09-27T19:48:30.267" v="4676" actId="478"/>
          <ac:cxnSpMkLst>
            <pc:docMk/>
            <pc:sldMk cId="1545099684" sldId="266"/>
            <ac:cxnSpMk id="11" creationId="{47C9FD02-55D9-7064-FF72-EF14CBF5FD2A}"/>
          </ac:cxnSpMkLst>
        </pc:cxnChg>
      </pc:sldChg>
      <pc:sldChg chg="modSp mod">
        <pc:chgData name="Petr Smutný" userId="37ffb8d4-0ab7-4539-80fa-95cb741689c5" providerId="ADAL" clId="{B56FBE86-F4E4-4837-AEE3-D91BC6C07F4F}" dt="2023-09-28T12:45:30.957" v="5482" actId="20577"/>
        <pc:sldMkLst>
          <pc:docMk/>
          <pc:sldMk cId="339726935" sldId="267"/>
        </pc:sldMkLst>
        <pc:spChg chg="mod">
          <ac:chgData name="Petr Smutný" userId="37ffb8d4-0ab7-4539-80fa-95cb741689c5" providerId="ADAL" clId="{B56FBE86-F4E4-4837-AEE3-D91BC6C07F4F}" dt="2023-09-27T18:13:46.982" v="1434"/>
          <ac:spMkLst>
            <pc:docMk/>
            <pc:sldMk cId="339726935" sldId="267"/>
            <ac:spMk id="2" creationId="{5D08EE65-6954-4815-A82D-F5FA3EB7C364}"/>
          </ac:spMkLst>
        </pc:spChg>
        <pc:spChg chg="mod">
          <ac:chgData name="Petr Smutný" userId="37ffb8d4-0ab7-4539-80fa-95cb741689c5" providerId="ADAL" clId="{B56FBE86-F4E4-4837-AEE3-D91BC6C07F4F}" dt="2023-09-27T18:18:18.890" v="1571" actId="20577"/>
          <ac:spMkLst>
            <pc:docMk/>
            <pc:sldMk cId="339726935" sldId="267"/>
            <ac:spMk id="4" creationId="{3BA6FF7D-7C93-42ED-8151-F3F7498571BA}"/>
          </ac:spMkLst>
        </pc:spChg>
        <pc:spChg chg="mod">
          <ac:chgData name="Petr Smutný" userId="37ffb8d4-0ab7-4539-80fa-95cb741689c5" providerId="ADAL" clId="{B56FBE86-F4E4-4837-AEE3-D91BC6C07F4F}" dt="2023-09-28T12:45:30.957" v="5482" actId="20577"/>
          <ac:spMkLst>
            <pc:docMk/>
            <pc:sldMk cId="339726935" sldId="267"/>
            <ac:spMk id="5" creationId="{D6DBDDF7-B61E-4ABD-AFD2-5F0E9236AE1E}"/>
          </ac:spMkLst>
        </pc:spChg>
      </pc:sldChg>
      <pc:sldChg chg="modSp mod">
        <pc:chgData name="Petr Smutný" userId="37ffb8d4-0ab7-4539-80fa-95cb741689c5" providerId="ADAL" clId="{B56FBE86-F4E4-4837-AEE3-D91BC6C07F4F}" dt="2023-09-27T18:30:36.613" v="2741" actId="6549"/>
        <pc:sldMkLst>
          <pc:docMk/>
          <pc:sldMk cId="2274930274" sldId="268"/>
        </pc:sldMkLst>
        <pc:spChg chg="mod">
          <ac:chgData name="Petr Smutný" userId="37ffb8d4-0ab7-4539-80fa-95cb741689c5" providerId="ADAL" clId="{B56FBE86-F4E4-4837-AEE3-D91BC6C07F4F}" dt="2023-09-27T18:14:01.248" v="1437"/>
          <ac:spMkLst>
            <pc:docMk/>
            <pc:sldMk cId="2274930274" sldId="268"/>
            <ac:spMk id="2" creationId="{C0411058-EC06-4245-AFB0-08E70EC8D9FD}"/>
          </ac:spMkLst>
        </pc:spChg>
        <pc:spChg chg="mod">
          <ac:chgData name="Petr Smutný" userId="37ffb8d4-0ab7-4539-80fa-95cb741689c5" providerId="ADAL" clId="{B56FBE86-F4E4-4837-AEE3-D91BC6C07F4F}" dt="2023-09-27T18:19:45.925" v="1655" actId="20577"/>
          <ac:spMkLst>
            <pc:docMk/>
            <pc:sldMk cId="2274930274" sldId="268"/>
            <ac:spMk id="4" creationId="{28BD4553-846E-477E-A4DF-7AEF1A351EE9}"/>
          </ac:spMkLst>
        </pc:spChg>
        <pc:spChg chg="mod">
          <ac:chgData name="Petr Smutný" userId="37ffb8d4-0ab7-4539-80fa-95cb741689c5" providerId="ADAL" clId="{B56FBE86-F4E4-4837-AEE3-D91BC6C07F4F}" dt="2023-09-27T18:30:36.613" v="2741" actId="6549"/>
          <ac:spMkLst>
            <pc:docMk/>
            <pc:sldMk cId="2274930274" sldId="268"/>
            <ac:spMk id="5" creationId="{8052E75C-C43B-4B06-9F3F-6019F3620836}"/>
          </ac:spMkLst>
        </pc:spChg>
      </pc:sldChg>
      <pc:sldChg chg="modSp mod">
        <pc:chgData name="Petr Smutný" userId="37ffb8d4-0ab7-4539-80fa-95cb741689c5" providerId="ADAL" clId="{B56FBE86-F4E4-4837-AEE3-D91BC6C07F4F}" dt="2023-09-27T18:29:08.369" v="2565" actId="20577"/>
        <pc:sldMkLst>
          <pc:docMk/>
          <pc:sldMk cId="4268654310" sldId="269"/>
        </pc:sldMkLst>
        <pc:spChg chg="mod">
          <ac:chgData name="Petr Smutný" userId="37ffb8d4-0ab7-4539-80fa-95cb741689c5" providerId="ADAL" clId="{B56FBE86-F4E4-4837-AEE3-D91BC6C07F4F}" dt="2023-09-27T18:14:05.659" v="1438"/>
          <ac:spMkLst>
            <pc:docMk/>
            <pc:sldMk cId="4268654310" sldId="269"/>
            <ac:spMk id="2" creationId="{038A4359-9C92-4157-991B-B829A8D206AC}"/>
          </ac:spMkLst>
        </pc:spChg>
        <pc:spChg chg="mod">
          <ac:chgData name="Petr Smutný" userId="37ffb8d4-0ab7-4539-80fa-95cb741689c5" providerId="ADAL" clId="{B56FBE86-F4E4-4837-AEE3-D91BC6C07F4F}" dt="2023-09-27T18:20:21.543" v="1698" actId="404"/>
          <ac:spMkLst>
            <pc:docMk/>
            <pc:sldMk cId="4268654310" sldId="269"/>
            <ac:spMk id="4" creationId="{AD0B0093-8752-4093-B321-69D4678F415D}"/>
          </ac:spMkLst>
        </pc:spChg>
        <pc:spChg chg="mod">
          <ac:chgData name="Petr Smutný" userId="37ffb8d4-0ab7-4539-80fa-95cb741689c5" providerId="ADAL" clId="{B56FBE86-F4E4-4837-AEE3-D91BC6C07F4F}" dt="2023-09-27T18:29:08.369" v="2565" actId="20577"/>
          <ac:spMkLst>
            <pc:docMk/>
            <pc:sldMk cId="4268654310" sldId="269"/>
            <ac:spMk id="6" creationId="{A876D448-3349-4FB3-8C89-B5B5549BB199}"/>
          </ac:spMkLst>
        </pc:spChg>
      </pc:sldChg>
      <pc:sldChg chg="addSp delSp modSp mod">
        <pc:chgData name="Petr Smutný" userId="37ffb8d4-0ab7-4539-80fa-95cb741689c5" providerId="ADAL" clId="{B56FBE86-F4E4-4837-AEE3-D91BC6C07F4F}" dt="2023-09-28T13:14:47.420" v="6136" actId="1076"/>
        <pc:sldMkLst>
          <pc:docMk/>
          <pc:sldMk cId="3295756469" sldId="270"/>
        </pc:sldMkLst>
        <pc:spChg chg="mod">
          <ac:chgData name="Petr Smutný" userId="37ffb8d4-0ab7-4539-80fa-95cb741689c5" providerId="ADAL" clId="{B56FBE86-F4E4-4837-AEE3-D91BC6C07F4F}" dt="2023-09-27T18:14:09.423" v="1439"/>
          <ac:spMkLst>
            <pc:docMk/>
            <pc:sldMk cId="3295756469" sldId="270"/>
            <ac:spMk id="2" creationId="{A3977994-3ABD-4AD7-B4AB-877671831F46}"/>
          </ac:spMkLst>
        </pc:spChg>
        <pc:spChg chg="mod">
          <ac:chgData name="Petr Smutný" userId="37ffb8d4-0ab7-4539-80fa-95cb741689c5" providerId="ADAL" clId="{B56FBE86-F4E4-4837-AEE3-D91BC6C07F4F}" dt="2023-09-28T12:59:50.766" v="5599" actId="20577"/>
          <ac:spMkLst>
            <pc:docMk/>
            <pc:sldMk cId="3295756469" sldId="270"/>
            <ac:spMk id="4" creationId="{3E9C5F99-A4E4-422E-8530-A7796B360955}"/>
          </ac:spMkLst>
        </pc:spChg>
        <pc:spChg chg="mod">
          <ac:chgData name="Petr Smutný" userId="37ffb8d4-0ab7-4539-80fa-95cb741689c5" providerId="ADAL" clId="{B56FBE86-F4E4-4837-AEE3-D91BC6C07F4F}" dt="2023-09-28T13:13:58.331" v="6132" actId="20577"/>
          <ac:spMkLst>
            <pc:docMk/>
            <pc:sldMk cId="3295756469" sldId="270"/>
            <ac:spMk id="5" creationId="{101F166D-6582-40A1-B93E-ED75537958E2}"/>
          </ac:spMkLst>
        </pc:spChg>
        <pc:picChg chg="add del">
          <ac:chgData name="Petr Smutný" userId="37ffb8d4-0ab7-4539-80fa-95cb741689c5" providerId="ADAL" clId="{B56FBE86-F4E4-4837-AEE3-D91BC6C07F4F}" dt="2023-09-28T13:00:54.849" v="5601" actId="478"/>
          <ac:picMkLst>
            <pc:docMk/>
            <pc:sldMk cId="3295756469" sldId="270"/>
            <ac:picMk id="7" creationId="{E53032B4-F9B6-F28E-740C-DA8D4F35D60A}"/>
          </ac:picMkLst>
        </pc:picChg>
        <pc:picChg chg="add del">
          <ac:chgData name="Petr Smutný" userId="37ffb8d4-0ab7-4539-80fa-95cb741689c5" providerId="ADAL" clId="{B56FBE86-F4E4-4837-AEE3-D91BC6C07F4F}" dt="2023-09-28T13:01:47.488" v="5603" actId="478"/>
          <ac:picMkLst>
            <pc:docMk/>
            <pc:sldMk cId="3295756469" sldId="270"/>
            <ac:picMk id="9" creationId="{88232899-01C1-5C7B-B3B7-51B8C2912DFC}"/>
          </ac:picMkLst>
        </pc:picChg>
        <pc:picChg chg="add del mod">
          <ac:chgData name="Petr Smutný" userId="37ffb8d4-0ab7-4539-80fa-95cb741689c5" providerId="ADAL" clId="{B56FBE86-F4E4-4837-AEE3-D91BC6C07F4F}" dt="2023-09-28T13:05:10.856" v="5605" actId="478"/>
          <ac:picMkLst>
            <pc:docMk/>
            <pc:sldMk cId="3295756469" sldId="270"/>
            <ac:picMk id="11" creationId="{FBE0CA60-89F4-2822-14E6-088E2F8B4DD8}"/>
          </ac:picMkLst>
        </pc:picChg>
        <pc:picChg chg="add mod">
          <ac:chgData name="Petr Smutný" userId="37ffb8d4-0ab7-4539-80fa-95cb741689c5" providerId="ADAL" clId="{B56FBE86-F4E4-4837-AEE3-D91BC6C07F4F}" dt="2023-09-28T13:14:47.420" v="6136" actId="1076"/>
          <ac:picMkLst>
            <pc:docMk/>
            <pc:sldMk cId="3295756469" sldId="270"/>
            <ac:picMk id="13" creationId="{EFF2A425-5BF0-F6A7-756C-ADD892C34D67}"/>
          </ac:picMkLst>
        </pc:picChg>
      </pc:sldChg>
      <pc:sldChg chg="modSp mod">
        <pc:chgData name="Petr Smutný" userId="37ffb8d4-0ab7-4539-80fa-95cb741689c5" providerId="ADAL" clId="{B56FBE86-F4E4-4837-AEE3-D91BC6C07F4F}" dt="2023-09-28T12:56:39.048" v="5567" actId="14100"/>
        <pc:sldMkLst>
          <pc:docMk/>
          <pc:sldMk cId="1493152096" sldId="271"/>
        </pc:sldMkLst>
        <pc:spChg chg="mod">
          <ac:chgData name="Petr Smutný" userId="37ffb8d4-0ab7-4539-80fa-95cb741689c5" providerId="ADAL" clId="{B56FBE86-F4E4-4837-AEE3-D91BC6C07F4F}" dt="2023-09-27T18:14:25.998" v="1441" actId="20577"/>
          <ac:spMkLst>
            <pc:docMk/>
            <pc:sldMk cId="1493152096" sldId="271"/>
            <ac:spMk id="2" creationId="{BB50D8BD-1BB6-4FB5-89D0-FC5010578C74}"/>
          </ac:spMkLst>
        </pc:spChg>
        <pc:graphicFrameChg chg="modGraphic">
          <ac:chgData name="Petr Smutný" userId="37ffb8d4-0ab7-4539-80fa-95cb741689c5" providerId="ADAL" clId="{B56FBE86-F4E4-4837-AEE3-D91BC6C07F4F}" dt="2023-09-28T12:56:39.048" v="5567" actId="14100"/>
          <ac:graphicFrameMkLst>
            <pc:docMk/>
            <pc:sldMk cId="1493152096" sldId="271"/>
            <ac:graphicFrameMk id="8" creationId="{6234A9C6-6D10-414D-B6F1-3BE597FAAC18}"/>
          </ac:graphicFrameMkLst>
        </pc:graphicFrameChg>
      </pc:sldChg>
      <pc:sldChg chg="modSp mod">
        <pc:chgData name="Petr Smutný" userId="37ffb8d4-0ab7-4539-80fa-95cb741689c5" providerId="ADAL" clId="{B56FBE86-F4E4-4837-AEE3-D91BC6C07F4F}" dt="2023-09-27T18:14:42.103" v="1444"/>
        <pc:sldMkLst>
          <pc:docMk/>
          <pc:sldMk cId="1605995289" sldId="272"/>
        </pc:sldMkLst>
        <pc:spChg chg="mod">
          <ac:chgData name="Petr Smutný" userId="37ffb8d4-0ab7-4539-80fa-95cb741689c5" providerId="ADAL" clId="{B56FBE86-F4E4-4837-AEE3-D91BC6C07F4F}" dt="2023-09-27T18:14:42.103" v="1444"/>
          <ac:spMkLst>
            <pc:docMk/>
            <pc:sldMk cId="1605995289" sldId="272"/>
            <ac:spMk id="2" creationId="{5A43E64A-D86C-49D6-9D7F-69971C094A80}"/>
          </ac:spMkLst>
        </pc:spChg>
      </pc:sldChg>
      <pc:sldChg chg="modSp mod">
        <pc:chgData name="Petr Smutný" userId="37ffb8d4-0ab7-4539-80fa-95cb741689c5" providerId="ADAL" clId="{B56FBE86-F4E4-4837-AEE3-D91BC6C07F4F}" dt="2023-09-27T18:18:38.579" v="1595" actId="20577"/>
        <pc:sldMkLst>
          <pc:docMk/>
          <pc:sldMk cId="10955018" sldId="273"/>
        </pc:sldMkLst>
        <pc:spChg chg="mod">
          <ac:chgData name="Petr Smutný" userId="37ffb8d4-0ab7-4539-80fa-95cb741689c5" providerId="ADAL" clId="{B56FBE86-F4E4-4837-AEE3-D91BC6C07F4F}" dt="2023-09-27T18:13:51.221" v="1435"/>
          <ac:spMkLst>
            <pc:docMk/>
            <pc:sldMk cId="10955018" sldId="273"/>
            <ac:spMk id="2" creationId="{C82E475F-54C1-45E8-8974-7EE1C6748A68}"/>
          </ac:spMkLst>
        </pc:spChg>
        <pc:spChg chg="mod">
          <ac:chgData name="Petr Smutný" userId="37ffb8d4-0ab7-4539-80fa-95cb741689c5" providerId="ADAL" clId="{B56FBE86-F4E4-4837-AEE3-D91BC6C07F4F}" dt="2023-09-27T18:18:38.579" v="1595" actId="20577"/>
          <ac:spMkLst>
            <pc:docMk/>
            <pc:sldMk cId="10955018" sldId="273"/>
            <ac:spMk id="4" creationId="{9C6FC0E3-E786-4937-A1FC-93987055CE5A}"/>
          </ac:spMkLst>
        </pc:spChg>
      </pc:sldChg>
      <pc:sldChg chg="modSp mod">
        <pc:chgData name="Petr Smutný" userId="37ffb8d4-0ab7-4539-80fa-95cb741689c5" providerId="ADAL" clId="{B56FBE86-F4E4-4837-AEE3-D91BC6C07F4F}" dt="2023-09-27T18:19:23.002" v="1626" actId="20577"/>
        <pc:sldMkLst>
          <pc:docMk/>
          <pc:sldMk cId="1650987994" sldId="274"/>
        </pc:sldMkLst>
        <pc:spChg chg="mod">
          <ac:chgData name="Petr Smutný" userId="37ffb8d4-0ab7-4539-80fa-95cb741689c5" providerId="ADAL" clId="{B56FBE86-F4E4-4837-AEE3-D91BC6C07F4F}" dt="2023-09-27T18:13:55.705" v="1436"/>
          <ac:spMkLst>
            <pc:docMk/>
            <pc:sldMk cId="1650987994" sldId="274"/>
            <ac:spMk id="2" creationId="{85466A00-A442-46D0-87B0-84BD133371C6}"/>
          </ac:spMkLst>
        </pc:spChg>
        <pc:spChg chg="mod">
          <ac:chgData name="Petr Smutný" userId="37ffb8d4-0ab7-4539-80fa-95cb741689c5" providerId="ADAL" clId="{B56FBE86-F4E4-4837-AEE3-D91BC6C07F4F}" dt="2023-09-27T18:19:23.002" v="1626" actId="20577"/>
          <ac:spMkLst>
            <pc:docMk/>
            <pc:sldMk cId="1650987994" sldId="274"/>
            <ac:spMk id="4" creationId="{7839CACD-2B26-44FD-B5E8-950C1F52723C}"/>
          </ac:spMkLst>
        </pc:spChg>
      </pc:sldChg>
      <pc:sldChg chg="modSp mod">
        <pc:chgData name="Petr Smutný" userId="37ffb8d4-0ab7-4539-80fa-95cb741689c5" providerId="ADAL" clId="{B56FBE86-F4E4-4837-AEE3-D91BC6C07F4F}" dt="2023-09-27T18:38:47.281" v="3375" actId="20577"/>
        <pc:sldMkLst>
          <pc:docMk/>
          <pc:sldMk cId="4260915569" sldId="275"/>
        </pc:sldMkLst>
        <pc:spChg chg="mod">
          <ac:chgData name="Petr Smutný" userId="37ffb8d4-0ab7-4539-80fa-95cb741689c5" providerId="ADAL" clId="{B56FBE86-F4E4-4837-AEE3-D91BC6C07F4F}" dt="2023-09-27T18:14:37.807" v="1443"/>
          <ac:spMkLst>
            <pc:docMk/>
            <pc:sldMk cId="4260915569" sldId="275"/>
            <ac:spMk id="2" creationId="{010DC613-9207-4742-A8F0-67C864778233}"/>
          </ac:spMkLst>
        </pc:spChg>
        <pc:spChg chg="mod">
          <ac:chgData name="Petr Smutný" userId="37ffb8d4-0ab7-4539-80fa-95cb741689c5" providerId="ADAL" clId="{B56FBE86-F4E4-4837-AEE3-D91BC6C07F4F}" dt="2023-09-27T18:34:02.827" v="2959" actId="20577"/>
          <ac:spMkLst>
            <pc:docMk/>
            <pc:sldMk cId="4260915569" sldId="275"/>
            <ac:spMk id="4" creationId="{0D4C812D-B25C-4204-9C67-9926D69BFFB3}"/>
          </ac:spMkLst>
        </pc:spChg>
        <pc:spChg chg="mod">
          <ac:chgData name="Petr Smutný" userId="37ffb8d4-0ab7-4539-80fa-95cb741689c5" providerId="ADAL" clId="{B56FBE86-F4E4-4837-AEE3-D91BC6C07F4F}" dt="2023-09-27T18:38:47.281" v="3375" actId="20577"/>
          <ac:spMkLst>
            <pc:docMk/>
            <pc:sldMk cId="4260915569" sldId="275"/>
            <ac:spMk id="5" creationId="{FA0C6D8E-7088-4C8E-9861-46B7E9424871}"/>
          </ac:spMkLst>
        </pc:spChg>
        <pc:spChg chg="mod">
          <ac:chgData name="Petr Smutný" userId="37ffb8d4-0ab7-4539-80fa-95cb741689c5" providerId="ADAL" clId="{B56FBE86-F4E4-4837-AEE3-D91BC6C07F4F}" dt="2023-09-27T18:34:18.944" v="2985" actId="20577"/>
          <ac:spMkLst>
            <pc:docMk/>
            <pc:sldMk cId="4260915569" sldId="275"/>
            <ac:spMk id="6" creationId="{7515BCAE-A011-4F37-9403-6C9AD11D21D5}"/>
          </ac:spMkLst>
        </pc:spChg>
        <pc:spChg chg="mod">
          <ac:chgData name="Petr Smutný" userId="37ffb8d4-0ab7-4539-80fa-95cb741689c5" providerId="ADAL" clId="{B56FBE86-F4E4-4837-AEE3-D91BC6C07F4F}" dt="2023-09-27T18:38:26.500" v="3374" actId="20577"/>
          <ac:spMkLst>
            <pc:docMk/>
            <pc:sldMk cId="4260915569" sldId="275"/>
            <ac:spMk id="7" creationId="{792EEAF2-1229-4B1A-A3A4-0017A114743D}"/>
          </ac:spMkLst>
        </pc:spChg>
        <pc:spChg chg="mod">
          <ac:chgData name="Petr Smutný" userId="37ffb8d4-0ab7-4539-80fa-95cb741689c5" providerId="ADAL" clId="{B56FBE86-F4E4-4837-AEE3-D91BC6C07F4F}" dt="2023-09-27T18:38:18.541" v="3373" actId="20577"/>
          <ac:spMkLst>
            <pc:docMk/>
            <pc:sldMk cId="4260915569" sldId="275"/>
            <ac:spMk id="8" creationId="{4D926F6B-E11D-46EC-872A-E802939A9EC8}"/>
          </ac:spMkLst>
        </pc:spChg>
      </pc:sldChg>
      <pc:sldChg chg="modSp mod">
        <pc:chgData name="Petr Smutný" userId="37ffb8d4-0ab7-4539-80fa-95cb741689c5" providerId="ADAL" clId="{B56FBE86-F4E4-4837-AEE3-D91BC6C07F4F}" dt="2023-09-27T18:33:46.873" v="2944" actId="5793"/>
        <pc:sldMkLst>
          <pc:docMk/>
          <pc:sldMk cId="1089959986" sldId="276"/>
        </pc:sldMkLst>
        <pc:spChg chg="mod">
          <ac:chgData name="Petr Smutný" userId="37ffb8d4-0ab7-4539-80fa-95cb741689c5" providerId="ADAL" clId="{B56FBE86-F4E4-4837-AEE3-D91BC6C07F4F}" dt="2023-09-27T18:14:30.728" v="1442"/>
          <ac:spMkLst>
            <pc:docMk/>
            <pc:sldMk cId="1089959986" sldId="276"/>
            <ac:spMk id="2" creationId="{ADD7FA0B-1D1B-4938-899B-63C503320705}"/>
          </ac:spMkLst>
        </pc:spChg>
        <pc:spChg chg="mod">
          <ac:chgData name="Petr Smutný" userId="37ffb8d4-0ab7-4539-80fa-95cb741689c5" providerId="ADAL" clId="{B56FBE86-F4E4-4837-AEE3-D91BC6C07F4F}" dt="2023-09-27T18:33:46.873" v="2944" actId="5793"/>
          <ac:spMkLst>
            <pc:docMk/>
            <pc:sldMk cId="1089959986" sldId="276"/>
            <ac:spMk id="9" creationId="{F07C96E4-6786-49E1-A618-005821185158}"/>
          </ac:spMkLst>
        </pc:spChg>
      </pc:sldChg>
      <pc:sldChg chg="addSp delSp modSp new mod ord modClrScheme chgLayout">
        <pc:chgData name="Petr Smutný" userId="37ffb8d4-0ab7-4539-80fa-95cb741689c5" providerId="ADAL" clId="{B56FBE86-F4E4-4837-AEE3-D91BC6C07F4F}" dt="2023-09-28T16:58:42.173" v="8597" actId="20577"/>
        <pc:sldMkLst>
          <pc:docMk/>
          <pc:sldMk cId="389451590" sldId="277"/>
        </pc:sldMkLst>
        <pc:spChg chg="mod ord">
          <ac:chgData name="Petr Smutný" userId="37ffb8d4-0ab7-4539-80fa-95cb741689c5" providerId="ADAL" clId="{B56FBE86-F4E4-4837-AEE3-D91BC6C07F4F}" dt="2023-09-28T13:51:44.848" v="6673" actId="6549"/>
          <ac:spMkLst>
            <pc:docMk/>
            <pc:sldMk cId="389451590" sldId="277"/>
            <ac:spMk id="2" creationId="{06607F9A-5A03-FC03-50F1-C7EF5073ED0F}"/>
          </ac:spMkLst>
        </pc:spChg>
        <pc:spChg chg="mod ord">
          <ac:chgData name="Petr Smutný" userId="37ffb8d4-0ab7-4539-80fa-95cb741689c5" providerId="ADAL" clId="{B56FBE86-F4E4-4837-AEE3-D91BC6C07F4F}" dt="2023-09-28T13:32:51.854" v="6234" actId="700"/>
          <ac:spMkLst>
            <pc:docMk/>
            <pc:sldMk cId="389451590" sldId="277"/>
            <ac:spMk id="3" creationId="{0D65A7A2-F376-3FBB-E102-DF051F45737A}"/>
          </ac:spMkLst>
        </pc:spChg>
        <pc:spChg chg="del mod ord">
          <ac:chgData name="Petr Smutný" userId="37ffb8d4-0ab7-4539-80fa-95cb741689c5" providerId="ADAL" clId="{B56FBE86-F4E4-4837-AEE3-D91BC6C07F4F}" dt="2023-09-28T13:32:51.854" v="6234" actId="700"/>
          <ac:spMkLst>
            <pc:docMk/>
            <pc:sldMk cId="389451590" sldId="277"/>
            <ac:spMk id="4" creationId="{E9406FEA-2C2E-FB9E-C438-CD6C5D3442F7}"/>
          </ac:spMkLst>
        </pc:spChg>
        <pc:spChg chg="del mod ord">
          <ac:chgData name="Petr Smutný" userId="37ffb8d4-0ab7-4539-80fa-95cb741689c5" providerId="ADAL" clId="{B56FBE86-F4E4-4837-AEE3-D91BC6C07F4F}" dt="2023-09-28T13:32:51.854" v="6234" actId="700"/>
          <ac:spMkLst>
            <pc:docMk/>
            <pc:sldMk cId="389451590" sldId="277"/>
            <ac:spMk id="5" creationId="{B6B08E57-543A-4369-EB0B-83943873C290}"/>
          </ac:spMkLst>
        </pc:spChg>
        <pc:spChg chg="add mod ord">
          <ac:chgData name="Petr Smutný" userId="37ffb8d4-0ab7-4539-80fa-95cb741689c5" providerId="ADAL" clId="{B56FBE86-F4E4-4837-AEE3-D91BC6C07F4F}" dt="2023-09-28T13:33:04.823" v="6270" actId="20577"/>
          <ac:spMkLst>
            <pc:docMk/>
            <pc:sldMk cId="389451590" sldId="277"/>
            <ac:spMk id="6" creationId="{E9814B35-B8EB-FF81-DEDE-193F1278CF79}"/>
          </ac:spMkLst>
        </pc:spChg>
        <pc:spChg chg="add mod ord">
          <ac:chgData name="Petr Smutný" userId="37ffb8d4-0ab7-4539-80fa-95cb741689c5" providerId="ADAL" clId="{B56FBE86-F4E4-4837-AEE3-D91BC6C07F4F}" dt="2023-09-28T16:58:42.173" v="8597" actId="20577"/>
          <ac:spMkLst>
            <pc:docMk/>
            <pc:sldMk cId="389451590" sldId="277"/>
            <ac:spMk id="7" creationId="{2F4437DE-1ED8-4E74-6794-5199B63E0892}"/>
          </ac:spMkLst>
        </pc:spChg>
      </pc:sldChg>
      <pc:sldChg chg="addSp delSp modSp new mod modClrScheme chgLayout">
        <pc:chgData name="Petr Smutný" userId="37ffb8d4-0ab7-4539-80fa-95cb741689c5" providerId="ADAL" clId="{B56FBE86-F4E4-4837-AEE3-D91BC6C07F4F}" dt="2023-09-28T16:42:31.764" v="8287" actId="20577"/>
        <pc:sldMkLst>
          <pc:docMk/>
          <pc:sldMk cId="3792454423" sldId="278"/>
        </pc:sldMkLst>
        <pc:spChg chg="mod ord">
          <ac:chgData name="Petr Smutný" userId="37ffb8d4-0ab7-4539-80fa-95cb741689c5" providerId="ADAL" clId="{B56FBE86-F4E4-4837-AEE3-D91BC6C07F4F}" dt="2023-09-28T16:42:31.764" v="8287" actId="20577"/>
          <ac:spMkLst>
            <pc:docMk/>
            <pc:sldMk cId="3792454423" sldId="278"/>
            <ac:spMk id="2" creationId="{89448A88-5CED-CA3B-E878-E847D7BBDACE}"/>
          </ac:spMkLst>
        </pc:spChg>
        <pc:spChg chg="mod ord">
          <ac:chgData name="Petr Smutný" userId="37ffb8d4-0ab7-4539-80fa-95cb741689c5" providerId="ADAL" clId="{B56FBE86-F4E4-4837-AEE3-D91BC6C07F4F}" dt="2023-09-28T13:37:59.653" v="6302" actId="700"/>
          <ac:spMkLst>
            <pc:docMk/>
            <pc:sldMk cId="3792454423" sldId="278"/>
            <ac:spMk id="3" creationId="{8C714A08-1498-A788-45D2-D69D0A2D5623}"/>
          </ac:spMkLst>
        </pc:spChg>
        <pc:spChg chg="mod ord">
          <ac:chgData name="Petr Smutný" userId="37ffb8d4-0ab7-4539-80fa-95cb741689c5" providerId="ADAL" clId="{B56FBE86-F4E4-4837-AEE3-D91BC6C07F4F}" dt="2023-09-28T13:37:59.653" v="6302" actId="700"/>
          <ac:spMkLst>
            <pc:docMk/>
            <pc:sldMk cId="3792454423" sldId="278"/>
            <ac:spMk id="4" creationId="{CF9C4276-16ED-C718-BD86-B172D3554A12}"/>
          </ac:spMkLst>
        </pc:spChg>
        <pc:spChg chg="del mod ord">
          <ac:chgData name="Petr Smutný" userId="37ffb8d4-0ab7-4539-80fa-95cb741689c5" providerId="ADAL" clId="{B56FBE86-F4E4-4837-AEE3-D91BC6C07F4F}" dt="2023-09-28T13:37:59.653" v="6302" actId="700"/>
          <ac:spMkLst>
            <pc:docMk/>
            <pc:sldMk cId="3792454423" sldId="278"/>
            <ac:spMk id="5" creationId="{7B781426-77F7-9091-FBB5-3C279D5DC7A5}"/>
          </ac:spMkLst>
        </pc:spChg>
        <pc:spChg chg="add mod ord">
          <ac:chgData name="Petr Smutný" userId="37ffb8d4-0ab7-4539-80fa-95cb741689c5" providerId="ADAL" clId="{B56FBE86-F4E4-4837-AEE3-D91BC6C07F4F}" dt="2023-09-28T13:52:04.267" v="6675" actId="20577"/>
          <ac:spMkLst>
            <pc:docMk/>
            <pc:sldMk cId="3792454423" sldId="278"/>
            <ac:spMk id="6" creationId="{C0E6EFF3-E778-889A-FA23-8C7A1E092495}"/>
          </ac:spMkLst>
        </pc:spChg>
        <pc:spChg chg="add mod ord">
          <ac:chgData name="Petr Smutný" userId="37ffb8d4-0ab7-4539-80fa-95cb741689c5" providerId="ADAL" clId="{B56FBE86-F4E4-4837-AEE3-D91BC6C07F4F}" dt="2023-09-28T13:38:11.791" v="6318" actId="20577"/>
          <ac:spMkLst>
            <pc:docMk/>
            <pc:sldMk cId="3792454423" sldId="278"/>
            <ac:spMk id="7" creationId="{89F2E7F4-F431-8420-B3F8-866A22507566}"/>
          </ac:spMkLst>
        </pc:spChg>
        <pc:spChg chg="add mod ord">
          <ac:chgData name="Petr Smutný" userId="37ffb8d4-0ab7-4539-80fa-95cb741689c5" providerId="ADAL" clId="{B56FBE86-F4E4-4837-AEE3-D91BC6C07F4F}" dt="2023-09-28T13:41:48.065" v="6467" actId="14100"/>
          <ac:spMkLst>
            <pc:docMk/>
            <pc:sldMk cId="3792454423" sldId="278"/>
            <ac:spMk id="8" creationId="{E61079E9-2499-F169-4EAD-03FDDCA951C5}"/>
          </ac:spMkLst>
        </pc:spChg>
        <pc:spChg chg="add mod ord">
          <ac:chgData name="Petr Smutný" userId="37ffb8d4-0ab7-4539-80fa-95cb741689c5" providerId="ADAL" clId="{B56FBE86-F4E4-4837-AEE3-D91BC6C07F4F}" dt="2023-09-28T13:44:10.612" v="6672" actId="20577"/>
          <ac:spMkLst>
            <pc:docMk/>
            <pc:sldMk cId="3792454423" sldId="278"/>
            <ac:spMk id="9" creationId="{BEA7D4EE-40A1-78E1-EC3F-F228F62DC9E8}"/>
          </ac:spMkLst>
        </pc:spChg>
      </pc:sldChg>
      <pc:sldChg chg="addSp delSp modSp new mod modClrScheme chgLayout">
        <pc:chgData name="Petr Smutný" userId="37ffb8d4-0ab7-4539-80fa-95cb741689c5" providerId="ADAL" clId="{B56FBE86-F4E4-4837-AEE3-D91BC6C07F4F}" dt="2023-09-28T16:43:21.940" v="8292" actId="20577"/>
        <pc:sldMkLst>
          <pc:docMk/>
          <pc:sldMk cId="2745654529" sldId="279"/>
        </pc:sldMkLst>
        <pc:spChg chg="mod ord">
          <ac:chgData name="Petr Smutný" userId="37ffb8d4-0ab7-4539-80fa-95cb741689c5" providerId="ADAL" clId="{B56FBE86-F4E4-4837-AEE3-D91BC6C07F4F}" dt="2023-09-28T15:26:05.819" v="7583" actId="403"/>
          <ac:spMkLst>
            <pc:docMk/>
            <pc:sldMk cId="2745654529" sldId="279"/>
            <ac:spMk id="2" creationId="{6276815A-C331-CE78-B960-08E3AC82E671}"/>
          </ac:spMkLst>
        </pc:spChg>
        <pc:spChg chg="mod ord">
          <ac:chgData name="Petr Smutný" userId="37ffb8d4-0ab7-4539-80fa-95cb741689c5" providerId="ADAL" clId="{B56FBE86-F4E4-4837-AEE3-D91BC6C07F4F}" dt="2023-09-28T13:55:05.939" v="6757" actId="700"/>
          <ac:spMkLst>
            <pc:docMk/>
            <pc:sldMk cId="2745654529" sldId="279"/>
            <ac:spMk id="3" creationId="{A8778A6D-6FE7-32B6-3E8C-6A70B2533E50}"/>
          </ac:spMkLst>
        </pc:spChg>
        <pc:spChg chg="del mod ord">
          <ac:chgData name="Petr Smutný" userId="37ffb8d4-0ab7-4539-80fa-95cb741689c5" providerId="ADAL" clId="{B56FBE86-F4E4-4837-AEE3-D91BC6C07F4F}" dt="2023-09-28T13:55:05.939" v="6757" actId="700"/>
          <ac:spMkLst>
            <pc:docMk/>
            <pc:sldMk cId="2745654529" sldId="279"/>
            <ac:spMk id="4" creationId="{97012054-8304-EDFC-1411-E98FEEB8E013}"/>
          </ac:spMkLst>
        </pc:spChg>
        <pc:spChg chg="mod ord">
          <ac:chgData name="Petr Smutný" userId="37ffb8d4-0ab7-4539-80fa-95cb741689c5" providerId="ADAL" clId="{B56FBE86-F4E4-4837-AEE3-D91BC6C07F4F}" dt="2023-09-28T13:55:05.939" v="6757" actId="700"/>
          <ac:spMkLst>
            <pc:docMk/>
            <pc:sldMk cId="2745654529" sldId="279"/>
            <ac:spMk id="5" creationId="{91DEA3F1-565B-B17E-CAFA-9C8EC9B6CAB7}"/>
          </ac:spMkLst>
        </pc:spChg>
        <pc:spChg chg="del mod ord">
          <ac:chgData name="Petr Smutný" userId="37ffb8d4-0ab7-4539-80fa-95cb741689c5" providerId="ADAL" clId="{B56FBE86-F4E4-4837-AEE3-D91BC6C07F4F}" dt="2023-09-28T13:55:05.939" v="6757" actId="700"/>
          <ac:spMkLst>
            <pc:docMk/>
            <pc:sldMk cId="2745654529" sldId="279"/>
            <ac:spMk id="6" creationId="{EEF48BAD-2196-C0D1-6526-F7AE6C5D61F1}"/>
          </ac:spMkLst>
        </pc:spChg>
        <pc:spChg chg="del mod ord">
          <ac:chgData name="Petr Smutný" userId="37ffb8d4-0ab7-4539-80fa-95cb741689c5" providerId="ADAL" clId="{B56FBE86-F4E4-4837-AEE3-D91BC6C07F4F}" dt="2023-09-28T13:55:05.939" v="6757" actId="700"/>
          <ac:spMkLst>
            <pc:docMk/>
            <pc:sldMk cId="2745654529" sldId="279"/>
            <ac:spMk id="7" creationId="{40AF55F3-520C-15F4-E5EE-23B5A0E33C0C}"/>
          </ac:spMkLst>
        </pc:spChg>
        <pc:spChg chg="del mod ord">
          <ac:chgData name="Petr Smutný" userId="37ffb8d4-0ab7-4539-80fa-95cb741689c5" providerId="ADAL" clId="{B56FBE86-F4E4-4837-AEE3-D91BC6C07F4F}" dt="2023-09-28T13:55:05.939" v="6757" actId="700"/>
          <ac:spMkLst>
            <pc:docMk/>
            <pc:sldMk cId="2745654529" sldId="279"/>
            <ac:spMk id="8" creationId="{ECDA8940-0CBA-EC2A-3E31-AD704C3F325A}"/>
          </ac:spMkLst>
        </pc:spChg>
        <pc:spChg chg="add mod ord">
          <ac:chgData name="Petr Smutný" userId="37ffb8d4-0ab7-4539-80fa-95cb741689c5" providerId="ADAL" clId="{B56FBE86-F4E4-4837-AEE3-D91BC6C07F4F}" dt="2023-09-28T14:20:54.008" v="7478" actId="14100"/>
          <ac:spMkLst>
            <pc:docMk/>
            <pc:sldMk cId="2745654529" sldId="279"/>
            <ac:spMk id="9" creationId="{80A3EB0A-D705-B0A5-DAFC-9F930C6D3BF9}"/>
          </ac:spMkLst>
        </pc:spChg>
        <pc:spChg chg="add mod ord">
          <ac:chgData name="Petr Smutný" userId="37ffb8d4-0ab7-4539-80fa-95cb741689c5" providerId="ADAL" clId="{B56FBE86-F4E4-4837-AEE3-D91BC6C07F4F}" dt="2023-09-28T16:43:21.940" v="8292" actId="20577"/>
          <ac:spMkLst>
            <pc:docMk/>
            <pc:sldMk cId="2745654529" sldId="279"/>
            <ac:spMk id="10" creationId="{03AE675B-8F65-909C-C681-42B904F609D1}"/>
          </ac:spMkLst>
        </pc:spChg>
        <pc:spChg chg="add mod ord">
          <ac:chgData name="Petr Smutný" userId="37ffb8d4-0ab7-4539-80fa-95cb741689c5" providerId="ADAL" clId="{B56FBE86-F4E4-4837-AEE3-D91BC6C07F4F}" dt="2023-09-28T14:22:21.570" v="7522" actId="1076"/>
          <ac:spMkLst>
            <pc:docMk/>
            <pc:sldMk cId="2745654529" sldId="279"/>
            <ac:spMk id="11" creationId="{9F1B4C49-0A14-F423-EFF4-FA7152B83E92}"/>
          </ac:spMkLst>
        </pc:spChg>
        <pc:spChg chg="add mod ord">
          <ac:chgData name="Petr Smutný" userId="37ffb8d4-0ab7-4539-80fa-95cb741689c5" providerId="ADAL" clId="{B56FBE86-F4E4-4837-AEE3-D91BC6C07F4F}" dt="2023-09-28T14:22:30.783" v="7523" actId="1076"/>
          <ac:spMkLst>
            <pc:docMk/>
            <pc:sldMk cId="2745654529" sldId="279"/>
            <ac:spMk id="12" creationId="{8CA720D1-131F-CFD4-EAAB-4D7CD251B42B}"/>
          </ac:spMkLst>
        </pc:spChg>
        <pc:spChg chg="add mod ord">
          <ac:chgData name="Petr Smutný" userId="37ffb8d4-0ab7-4539-80fa-95cb741689c5" providerId="ADAL" clId="{B56FBE86-F4E4-4837-AEE3-D91BC6C07F4F}" dt="2023-09-28T15:26:29.649" v="7586" actId="113"/>
          <ac:spMkLst>
            <pc:docMk/>
            <pc:sldMk cId="2745654529" sldId="279"/>
            <ac:spMk id="13" creationId="{8F435CDC-2BF2-C550-1A95-6F7D7F6BE3E5}"/>
          </ac:spMkLst>
        </pc:spChg>
        <pc:spChg chg="add mod ord">
          <ac:chgData name="Petr Smutný" userId="37ffb8d4-0ab7-4539-80fa-95cb741689c5" providerId="ADAL" clId="{B56FBE86-F4E4-4837-AEE3-D91BC6C07F4F}" dt="2023-09-28T15:26:33.764" v="7587" actId="113"/>
          <ac:spMkLst>
            <pc:docMk/>
            <pc:sldMk cId="2745654529" sldId="279"/>
            <ac:spMk id="14" creationId="{322991F5-C81D-58DD-3C55-967485A5C3BD}"/>
          </ac:spMkLst>
        </pc:spChg>
        <pc:spChg chg="add mod ord">
          <ac:chgData name="Petr Smutný" userId="37ffb8d4-0ab7-4539-80fa-95cb741689c5" providerId="ADAL" clId="{B56FBE86-F4E4-4837-AEE3-D91BC6C07F4F}" dt="2023-09-28T15:26:58.625" v="7609" actId="20577"/>
          <ac:spMkLst>
            <pc:docMk/>
            <pc:sldMk cId="2745654529" sldId="279"/>
            <ac:spMk id="15" creationId="{B0EC69B9-71CF-1C63-57F2-E6503990515F}"/>
          </ac:spMkLst>
        </pc:spChg>
        <pc:spChg chg="add mod ord">
          <ac:chgData name="Petr Smutný" userId="37ffb8d4-0ab7-4539-80fa-95cb741689c5" providerId="ADAL" clId="{B56FBE86-F4E4-4837-AEE3-D91BC6C07F4F}" dt="2023-09-28T14:27:43.017" v="7550" actId="404"/>
          <ac:spMkLst>
            <pc:docMk/>
            <pc:sldMk cId="2745654529" sldId="279"/>
            <ac:spMk id="16" creationId="{78B56F71-3C17-9754-6CA6-6E7D89062A03}"/>
          </ac:spMkLst>
        </pc:spChg>
        <pc:spChg chg="add mod ord">
          <ac:chgData name="Petr Smutný" userId="37ffb8d4-0ab7-4539-80fa-95cb741689c5" providerId="ADAL" clId="{B56FBE86-F4E4-4837-AEE3-D91BC6C07F4F}" dt="2023-09-28T15:26:23.448" v="7585" actId="404"/>
          <ac:spMkLst>
            <pc:docMk/>
            <pc:sldMk cId="2745654529" sldId="279"/>
            <ac:spMk id="17" creationId="{D8ED99E3-F6B4-EAC8-BF7E-97F5D0618126}"/>
          </ac:spMkLst>
        </pc:spChg>
        <pc:spChg chg="add mod ord">
          <ac:chgData name="Petr Smutný" userId="37ffb8d4-0ab7-4539-80fa-95cb741689c5" providerId="ADAL" clId="{B56FBE86-F4E4-4837-AEE3-D91BC6C07F4F}" dt="2023-09-28T14:21:31.402" v="7482" actId="1076"/>
          <ac:spMkLst>
            <pc:docMk/>
            <pc:sldMk cId="2745654529" sldId="279"/>
            <ac:spMk id="18" creationId="{81A59574-1777-8EB4-244E-53052F0A5E8C}"/>
          </ac:spMkLst>
        </pc:spChg>
        <pc:spChg chg="add mod">
          <ac:chgData name="Petr Smutný" userId="37ffb8d4-0ab7-4539-80fa-95cb741689c5" providerId="ADAL" clId="{B56FBE86-F4E4-4837-AEE3-D91BC6C07F4F}" dt="2023-09-28T14:28:20.395" v="7554" actId="1076"/>
          <ac:spMkLst>
            <pc:docMk/>
            <pc:sldMk cId="2745654529" sldId="279"/>
            <ac:spMk id="20" creationId="{6DF32856-D790-7C9D-C91E-958927AB3B24}"/>
          </ac:spMkLst>
        </pc:spChg>
        <pc:spChg chg="add mod">
          <ac:chgData name="Petr Smutný" userId="37ffb8d4-0ab7-4539-80fa-95cb741689c5" providerId="ADAL" clId="{B56FBE86-F4E4-4837-AEE3-D91BC6C07F4F}" dt="2023-09-28T14:28:26.357" v="7555" actId="1076"/>
          <ac:spMkLst>
            <pc:docMk/>
            <pc:sldMk cId="2745654529" sldId="279"/>
            <ac:spMk id="21" creationId="{E0101088-A146-4AE4-154F-B1DC0C6E553F}"/>
          </ac:spMkLst>
        </pc:spChg>
        <pc:picChg chg="add mod">
          <ac:chgData name="Petr Smutný" userId="37ffb8d4-0ab7-4539-80fa-95cb741689c5" providerId="ADAL" clId="{B56FBE86-F4E4-4837-AEE3-D91BC6C07F4F}" dt="2023-09-28T14:20:57.383" v="7479" actId="1076"/>
          <ac:picMkLst>
            <pc:docMk/>
            <pc:sldMk cId="2745654529" sldId="279"/>
            <ac:picMk id="19" creationId="{9ECC0FB1-4878-439A-F738-0E7A1CEB91FB}"/>
          </ac:picMkLst>
        </pc:picChg>
      </pc:sldChg>
      <pc:sldChg chg="addSp delSp modSp new mod modClrScheme chgLayout">
        <pc:chgData name="Petr Smutný" userId="37ffb8d4-0ab7-4539-80fa-95cb741689c5" providerId="ADAL" clId="{B56FBE86-F4E4-4837-AEE3-D91BC6C07F4F}" dt="2023-09-28T16:47:16.945" v="8533" actId="6549"/>
        <pc:sldMkLst>
          <pc:docMk/>
          <pc:sldMk cId="2883213752" sldId="280"/>
        </pc:sldMkLst>
        <pc:spChg chg="del mod ord">
          <ac:chgData name="Petr Smutný" userId="37ffb8d4-0ab7-4539-80fa-95cb741689c5" providerId="ADAL" clId="{B56FBE86-F4E4-4837-AEE3-D91BC6C07F4F}" dt="2023-09-28T15:34:19.343" v="7678" actId="700"/>
          <ac:spMkLst>
            <pc:docMk/>
            <pc:sldMk cId="2883213752" sldId="280"/>
            <ac:spMk id="2" creationId="{8E1EE02C-40C2-B51F-D277-95C15FB17A17}"/>
          </ac:spMkLst>
        </pc:spChg>
        <pc:spChg chg="mod ord">
          <ac:chgData name="Petr Smutný" userId="37ffb8d4-0ab7-4539-80fa-95cb741689c5" providerId="ADAL" clId="{B56FBE86-F4E4-4837-AEE3-D91BC6C07F4F}" dt="2023-09-28T16:47:16.945" v="8533" actId="6549"/>
          <ac:spMkLst>
            <pc:docMk/>
            <pc:sldMk cId="2883213752" sldId="280"/>
            <ac:spMk id="3" creationId="{3B5DAAD7-160D-992D-AD12-DF136B6D8AD6}"/>
          </ac:spMkLst>
        </pc:spChg>
        <pc:spChg chg="mod ord">
          <ac:chgData name="Petr Smutný" userId="37ffb8d4-0ab7-4539-80fa-95cb741689c5" providerId="ADAL" clId="{B56FBE86-F4E4-4837-AEE3-D91BC6C07F4F}" dt="2023-09-28T15:34:19.343" v="7678" actId="700"/>
          <ac:spMkLst>
            <pc:docMk/>
            <pc:sldMk cId="2883213752" sldId="280"/>
            <ac:spMk id="4" creationId="{C3FE0B10-104E-D506-F744-9E19257DA654}"/>
          </ac:spMkLst>
        </pc:spChg>
        <pc:spChg chg="del">
          <ac:chgData name="Petr Smutný" userId="37ffb8d4-0ab7-4539-80fa-95cb741689c5" providerId="ADAL" clId="{B56FBE86-F4E4-4837-AEE3-D91BC6C07F4F}" dt="2023-09-28T15:34:19.343" v="7678" actId="700"/>
          <ac:spMkLst>
            <pc:docMk/>
            <pc:sldMk cId="2883213752" sldId="280"/>
            <ac:spMk id="5" creationId="{DD3BFD51-6549-8336-1A15-40E5C32963C3}"/>
          </ac:spMkLst>
        </pc:spChg>
        <pc:spChg chg="del">
          <ac:chgData name="Petr Smutný" userId="37ffb8d4-0ab7-4539-80fa-95cb741689c5" providerId="ADAL" clId="{B56FBE86-F4E4-4837-AEE3-D91BC6C07F4F}" dt="2023-09-28T15:34:19.343" v="7678" actId="700"/>
          <ac:spMkLst>
            <pc:docMk/>
            <pc:sldMk cId="2883213752" sldId="280"/>
            <ac:spMk id="6" creationId="{C7CD2FC1-D494-601D-C792-4698C5C6010B}"/>
          </ac:spMkLst>
        </pc:spChg>
        <pc:spChg chg="del">
          <ac:chgData name="Petr Smutný" userId="37ffb8d4-0ab7-4539-80fa-95cb741689c5" providerId="ADAL" clId="{B56FBE86-F4E4-4837-AEE3-D91BC6C07F4F}" dt="2023-09-28T15:34:19.343" v="7678" actId="700"/>
          <ac:spMkLst>
            <pc:docMk/>
            <pc:sldMk cId="2883213752" sldId="280"/>
            <ac:spMk id="7" creationId="{E8D967C4-198A-898B-FB5E-F844345EC8CD}"/>
          </ac:spMkLst>
        </pc:spChg>
        <pc:spChg chg="del">
          <ac:chgData name="Petr Smutný" userId="37ffb8d4-0ab7-4539-80fa-95cb741689c5" providerId="ADAL" clId="{B56FBE86-F4E4-4837-AEE3-D91BC6C07F4F}" dt="2023-09-28T15:34:19.343" v="7678" actId="700"/>
          <ac:spMkLst>
            <pc:docMk/>
            <pc:sldMk cId="2883213752" sldId="280"/>
            <ac:spMk id="8" creationId="{DAD2F3F4-AB3C-F783-CDDE-17DCA2CC79CF}"/>
          </ac:spMkLst>
        </pc:spChg>
        <pc:spChg chg="del">
          <ac:chgData name="Petr Smutný" userId="37ffb8d4-0ab7-4539-80fa-95cb741689c5" providerId="ADAL" clId="{B56FBE86-F4E4-4837-AEE3-D91BC6C07F4F}" dt="2023-09-28T15:34:19.343" v="7678" actId="700"/>
          <ac:spMkLst>
            <pc:docMk/>
            <pc:sldMk cId="2883213752" sldId="280"/>
            <ac:spMk id="9" creationId="{47D73E53-A20E-CCE6-63E8-7CA0D42C8A5D}"/>
          </ac:spMkLst>
        </pc:spChg>
        <pc:spChg chg="del">
          <ac:chgData name="Petr Smutný" userId="37ffb8d4-0ab7-4539-80fa-95cb741689c5" providerId="ADAL" clId="{B56FBE86-F4E4-4837-AEE3-D91BC6C07F4F}" dt="2023-09-28T15:34:19.343" v="7678" actId="700"/>
          <ac:spMkLst>
            <pc:docMk/>
            <pc:sldMk cId="2883213752" sldId="280"/>
            <ac:spMk id="10" creationId="{CA3AB126-C860-7A9E-DA0E-099C1E16FA58}"/>
          </ac:spMkLst>
        </pc:spChg>
        <pc:spChg chg="del">
          <ac:chgData name="Petr Smutný" userId="37ffb8d4-0ab7-4539-80fa-95cb741689c5" providerId="ADAL" clId="{B56FBE86-F4E4-4837-AEE3-D91BC6C07F4F}" dt="2023-09-28T15:34:19.343" v="7678" actId="700"/>
          <ac:spMkLst>
            <pc:docMk/>
            <pc:sldMk cId="2883213752" sldId="280"/>
            <ac:spMk id="11" creationId="{798F2FCE-BC2D-CA92-0C8B-33B76281E249}"/>
          </ac:spMkLst>
        </pc:spChg>
        <pc:spChg chg="del">
          <ac:chgData name="Petr Smutný" userId="37ffb8d4-0ab7-4539-80fa-95cb741689c5" providerId="ADAL" clId="{B56FBE86-F4E4-4837-AEE3-D91BC6C07F4F}" dt="2023-09-28T15:34:19.343" v="7678" actId="700"/>
          <ac:spMkLst>
            <pc:docMk/>
            <pc:sldMk cId="2883213752" sldId="280"/>
            <ac:spMk id="12" creationId="{094AD7B8-F4FA-EB7B-BCFD-557BD026299A}"/>
          </ac:spMkLst>
        </pc:spChg>
        <pc:spChg chg="del mod">
          <ac:chgData name="Petr Smutný" userId="37ffb8d4-0ab7-4539-80fa-95cb741689c5" providerId="ADAL" clId="{B56FBE86-F4E4-4837-AEE3-D91BC6C07F4F}" dt="2023-09-28T15:34:19.343" v="7678" actId="700"/>
          <ac:spMkLst>
            <pc:docMk/>
            <pc:sldMk cId="2883213752" sldId="280"/>
            <ac:spMk id="13" creationId="{159FDA18-8DF6-9B62-9148-AEE8A51233C9}"/>
          </ac:spMkLst>
        </pc:spChg>
        <pc:spChg chg="mod ord">
          <ac:chgData name="Petr Smutný" userId="37ffb8d4-0ab7-4539-80fa-95cb741689c5" providerId="ADAL" clId="{B56FBE86-F4E4-4837-AEE3-D91BC6C07F4F}" dt="2023-09-28T15:34:19.343" v="7678" actId="700"/>
          <ac:spMkLst>
            <pc:docMk/>
            <pc:sldMk cId="2883213752" sldId="280"/>
            <ac:spMk id="14" creationId="{0664C081-B3AE-CC2E-A6A4-3520C725B44A}"/>
          </ac:spMkLst>
        </pc:spChg>
        <pc:spChg chg="add mod ord">
          <ac:chgData name="Petr Smutný" userId="37ffb8d4-0ab7-4539-80fa-95cb741689c5" providerId="ADAL" clId="{B56FBE86-F4E4-4837-AEE3-D91BC6C07F4F}" dt="2023-09-28T16:44:41.276" v="8294" actId="14100"/>
          <ac:spMkLst>
            <pc:docMk/>
            <pc:sldMk cId="2883213752" sldId="280"/>
            <ac:spMk id="15" creationId="{B6F83663-06CC-0BAA-E801-B030F639670F}"/>
          </ac:spMkLst>
        </pc:spChg>
        <pc:spChg chg="add del mod">
          <ac:chgData name="Petr Smutný" userId="37ffb8d4-0ab7-4539-80fa-95cb741689c5" providerId="ADAL" clId="{B56FBE86-F4E4-4837-AEE3-D91BC6C07F4F}" dt="2023-09-28T16:34:22.775" v="8235" actId="478"/>
          <ac:spMkLst>
            <pc:docMk/>
            <pc:sldMk cId="2883213752" sldId="280"/>
            <ac:spMk id="19" creationId="{E451E581-81C8-7F8A-CF3E-787C638E7155}"/>
          </ac:spMkLst>
        </pc:spChg>
        <pc:spChg chg="add del mod">
          <ac:chgData name="Petr Smutný" userId="37ffb8d4-0ab7-4539-80fa-95cb741689c5" providerId="ADAL" clId="{B56FBE86-F4E4-4837-AEE3-D91BC6C07F4F}" dt="2023-09-28T16:39:23.952" v="8259" actId="478"/>
          <ac:spMkLst>
            <pc:docMk/>
            <pc:sldMk cId="2883213752" sldId="280"/>
            <ac:spMk id="20" creationId="{754D115E-0C35-9365-D66D-1C2D94F3D590}"/>
          </ac:spMkLst>
        </pc:spChg>
        <pc:graphicFrameChg chg="add del mod modGraphic">
          <ac:chgData name="Petr Smutný" userId="37ffb8d4-0ab7-4539-80fa-95cb741689c5" providerId="ADAL" clId="{B56FBE86-F4E4-4837-AEE3-D91BC6C07F4F}" dt="2023-09-28T16:18:50.111" v="8071" actId="478"/>
          <ac:graphicFrameMkLst>
            <pc:docMk/>
            <pc:sldMk cId="2883213752" sldId="280"/>
            <ac:graphicFrameMk id="16" creationId="{840CB9CE-AC80-30A8-4DD4-71B0EDD43A79}"/>
          </ac:graphicFrameMkLst>
        </pc:graphicFrameChg>
        <pc:graphicFrameChg chg="add del modGraphic">
          <ac:chgData name="Petr Smutný" userId="37ffb8d4-0ab7-4539-80fa-95cb741689c5" providerId="ADAL" clId="{B56FBE86-F4E4-4837-AEE3-D91BC6C07F4F}" dt="2023-09-28T16:22:26.080" v="8073" actId="478"/>
          <ac:graphicFrameMkLst>
            <pc:docMk/>
            <pc:sldMk cId="2883213752" sldId="280"/>
            <ac:graphicFrameMk id="17" creationId="{3218D153-FDF3-ED37-8105-82E78082D9CA}"/>
          </ac:graphicFrameMkLst>
        </pc:graphicFrameChg>
        <pc:graphicFrameChg chg="add mod modGraphic">
          <ac:chgData name="Petr Smutný" userId="37ffb8d4-0ab7-4539-80fa-95cb741689c5" providerId="ADAL" clId="{B56FBE86-F4E4-4837-AEE3-D91BC6C07F4F}" dt="2023-09-28T16:40:39.582" v="8263" actId="12100"/>
          <ac:graphicFrameMkLst>
            <pc:docMk/>
            <pc:sldMk cId="2883213752" sldId="280"/>
            <ac:graphicFrameMk id="18" creationId="{4D0B6764-42DB-33E0-668C-3075D6352351}"/>
          </ac:graphicFrameMkLst>
        </pc:graphicFrameChg>
      </pc:sldChg>
      <pc:sldChg chg="addSp delSp modSp new mod modClrScheme chgLayout">
        <pc:chgData name="Petr Smutný" userId="37ffb8d4-0ab7-4539-80fa-95cb741689c5" providerId="ADAL" clId="{B56FBE86-F4E4-4837-AEE3-D91BC6C07F4F}" dt="2023-09-28T16:49:54.698" v="8561" actId="122"/>
        <pc:sldMkLst>
          <pc:docMk/>
          <pc:sldMk cId="104787862" sldId="281"/>
        </pc:sldMkLst>
        <pc:spChg chg="mod ord">
          <ac:chgData name="Petr Smutný" userId="37ffb8d4-0ab7-4539-80fa-95cb741689c5" providerId="ADAL" clId="{B56FBE86-F4E4-4837-AEE3-D91BC6C07F4F}" dt="2023-09-28T16:49:44.041" v="8559" actId="6549"/>
          <ac:spMkLst>
            <pc:docMk/>
            <pc:sldMk cId="104787862" sldId="281"/>
            <ac:spMk id="2" creationId="{64A4CCEB-A674-39B9-C5C4-0F7FB2CFF15E}"/>
          </ac:spMkLst>
        </pc:spChg>
        <pc:spChg chg="mod ord">
          <ac:chgData name="Petr Smutný" userId="37ffb8d4-0ab7-4539-80fa-95cb741689c5" providerId="ADAL" clId="{B56FBE86-F4E4-4837-AEE3-D91BC6C07F4F}" dt="2023-09-28T16:47:52.420" v="8535" actId="700"/>
          <ac:spMkLst>
            <pc:docMk/>
            <pc:sldMk cId="104787862" sldId="281"/>
            <ac:spMk id="3" creationId="{DDC05CFE-FC48-447C-01E2-FC9FB07EBAE6}"/>
          </ac:spMkLst>
        </pc:spChg>
        <pc:spChg chg="del mod ord">
          <ac:chgData name="Petr Smutný" userId="37ffb8d4-0ab7-4539-80fa-95cb741689c5" providerId="ADAL" clId="{B56FBE86-F4E4-4837-AEE3-D91BC6C07F4F}" dt="2023-09-28T16:47:52.420" v="8535" actId="700"/>
          <ac:spMkLst>
            <pc:docMk/>
            <pc:sldMk cId="104787862" sldId="281"/>
            <ac:spMk id="4" creationId="{B7CFA397-04CA-04CC-4C49-A0CC5A4E5BF7}"/>
          </ac:spMkLst>
        </pc:spChg>
        <pc:spChg chg="del mod ord">
          <ac:chgData name="Petr Smutný" userId="37ffb8d4-0ab7-4539-80fa-95cb741689c5" providerId="ADAL" clId="{B56FBE86-F4E4-4837-AEE3-D91BC6C07F4F}" dt="2023-09-28T16:47:52.420" v="8535" actId="700"/>
          <ac:spMkLst>
            <pc:docMk/>
            <pc:sldMk cId="104787862" sldId="281"/>
            <ac:spMk id="5" creationId="{0295D7B5-4494-AE6B-F734-73B6D021FBC6}"/>
          </ac:spMkLst>
        </pc:spChg>
        <pc:spChg chg="add mod ord">
          <ac:chgData name="Petr Smutný" userId="37ffb8d4-0ab7-4539-80fa-95cb741689c5" providerId="ADAL" clId="{B56FBE86-F4E4-4837-AEE3-D91BC6C07F4F}" dt="2023-09-28T16:49:54.698" v="8561" actId="122"/>
          <ac:spMkLst>
            <pc:docMk/>
            <pc:sldMk cId="104787862" sldId="281"/>
            <ac:spMk id="6" creationId="{862B40B1-0017-A3E5-0681-CACE6E8184E8}"/>
          </ac:spMkLst>
        </pc:spChg>
        <pc:spChg chg="add mod ord">
          <ac:chgData name="Petr Smutný" userId="37ffb8d4-0ab7-4539-80fa-95cb741689c5" providerId="ADAL" clId="{B56FBE86-F4E4-4837-AEE3-D91BC6C07F4F}" dt="2023-09-28T16:47:52.420" v="8535" actId="700"/>
          <ac:spMkLst>
            <pc:docMk/>
            <pc:sldMk cId="104787862" sldId="281"/>
            <ac:spMk id="7" creationId="{584DD487-AE3C-9EBB-7910-A9C22DC28A13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F3DABA3-F294-4FE7-82CA-D6532BE5F0E8}" type="doc">
      <dgm:prSet loTypeId="urn:microsoft.com/office/officeart/2005/8/layout/venn3" loCatId="relationship" qsTypeId="urn:microsoft.com/office/officeart/2005/8/quickstyle/simple1" qsCatId="simple" csTypeId="urn:microsoft.com/office/officeart/2005/8/colors/colorful2" csCatId="colorful" phldr="1"/>
      <dgm:spPr/>
    </dgm:pt>
    <dgm:pt modelId="{C7871603-117F-4FC7-91DE-5EB693A21547}">
      <dgm:prSet phldrT="[Text]" custT="1"/>
      <dgm:spPr/>
      <dgm:t>
        <a:bodyPr/>
        <a:lstStyle/>
        <a:p>
          <a:pPr algn="l"/>
          <a:r>
            <a:rPr lang="cs-CZ" sz="1800" dirty="0"/>
            <a:t>Přednášky</a:t>
          </a:r>
          <a:endParaRPr lang="en-GB" sz="1800" dirty="0"/>
        </a:p>
      </dgm:t>
    </dgm:pt>
    <dgm:pt modelId="{35593D15-D233-4232-856B-42018701DBF5}" type="parTrans" cxnId="{0275AED9-390A-4562-BA0A-A87D94BE3CFB}">
      <dgm:prSet/>
      <dgm:spPr/>
      <dgm:t>
        <a:bodyPr/>
        <a:lstStyle/>
        <a:p>
          <a:pPr algn="ctr"/>
          <a:endParaRPr lang="en-GB"/>
        </a:p>
      </dgm:t>
    </dgm:pt>
    <dgm:pt modelId="{9D871142-08C1-4217-8AB4-F6A48EFA5E78}" type="sibTrans" cxnId="{0275AED9-390A-4562-BA0A-A87D94BE3CFB}">
      <dgm:prSet/>
      <dgm:spPr/>
      <dgm:t>
        <a:bodyPr/>
        <a:lstStyle/>
        <a:p>
          <a:pPr algn="ctr"/>
          <a:endParaRPr lang="en-GB"/>
        </a:p>
      </dgm:t>
    </dgm:pt>
    <dgm:pt modelId="{B60337D7-443B-4C46-BF9A-03877D1F7C4C}">
      <dgm:prSet phldrT="[Text]" custT="1"/>
      <dgm:spPr/>
      <dgm:t>
        <a:bodyPr/>
        <a:lstStyle/>
        <a:p>
          <a:pPr algn="r"/>
          <a:r>
            <a:rPr lang="cs-CZ" sz="1800" dirty="0"/>
            <a:t>Semináře</a:t>
          </a:r>
          <a:endParaRPr lang="en-GB" sz="1800" dirty="0"/>
        </a:p>
      </dgm:t>
    </dgm:pt>
    <dgm:pt modelId="{F192A846-2B01-43EF-9AFB-88DB89E362A6}" type="parTrans" cxnId="{6D4FFE6E-BC29-4005-8D1E-0AE8B8527E07}">
      <dgm:prSet/>
      <dgm:spPr/>
      <dgm:t>
        <a:bodyPr/>
        <a:lstStyle/>
        <a:p>
          <a:pPr algn="ctr"/>
          <a:endParaRPr lang="en-GB"/>
        </a:p>
      </dgm:t>
    </dgm:pt>
    <dgm:pt modelId="{45C6B950-680B-4FF3-8E42-D60C21213684}" type="sibTrans" cxnId="{6D4FFE6E-BC29-4005-8D1E-0AE8B8527E07}">
      <dgm:prSet/>
      <dgm:spPr/>
      <dgm:t>
        <a:bodyPr/>
        <a:lstStyle/>
        <a:p>
          <a:pPr algn="ctr"/>
          <a:endParaRPr lang="en-GB"/>
        </a:p>
      </dgm:t>
    </dgm:pt>
    <dgm:pt modelId="{92445F21-08C5-41EC-ACA7-FC187E1480BE}" type="pres">
      <dgm:prSet presAssocID="{BF3DABA3-F294-4FE7-82CA-D6532BE5F0E8}" presName="Name0" presStyleCnt="0">
        <dgm:presLayoutVars>
          <dgm:dir/>
          <dgm:resizeHandles val="exact"/>
        </dgm:presLayoutVars>
      </dgm:prSet>
      <dgm:spPr/>
    </dgm:pt>
    <dgm:pt modelId="{FF9637DC-A779-4BF0-AEBA-4CA05AA2F392}" type="pres">
      <dgm:prSet presAssocID="{C7871603-117F-4FC7-91DE-5EB693A21547}" presName="Name5" presStyleLbl="vennNode1" presStyleIdx="0" presStyleCnt="2" custScaleX="135001">
        <dgm:presLayoutVars>
          <dgm:bulletEnabled val="1"/>
        </dgm:presLayoutVars>
      </dgm:prSet>
      <dgm:spPr/>
    </dgm:pt>
    <dgm:pt modelId="{53B64739-C9D9-40CD-9FD6-C4A765A62A4B}" type="pres">
      <dgm:prSet presAssocID="{9D871142-08C1-4217-8AB4-F6A48EFA5E78}" presName="space" presStyleCnt="0"/>
      <dgm:spPr/>
    </dgm:pt>
    <dgm:pt modelId="{1F4DA468-10BA-49A8-92E2-433FFDA6F9FA}" type="pres">
      <dgm:prSet presAssocID="{B60337D7-443B-4C46-BF9A-03877D1F7C4C}" presName="Name5" presStyleLbl="vennNode1" presStyleIdx="1" presStyleCnt="2" custScaleX="137167" custLinFactX="-14123" custLinFactNeighborX="-100000" custLinFactNeighborY="-968">
        <dgm:presLayoutVars>
          <dgm:bulletEnabled val="1"/>
        </dgm:presLayoutVars>
      </dgm:prSet>
      <dgm:spPr/>
    </dgm:pt>
  </dgm:ptLst>
  <dgm:cxnLst>
    <dgm:cxn modelId="{7058D332-7C06-4636-BC7A-39CC71C826AD}" type="presOf" srcId="{C7871603-117F-4FC7-91DE-5EB693A21547}" destId="{FF9637DC-A779-4BF0-AEBA-4CA05AA2F392}" srcOrd="0" destOrd="0" presId="urn:microsoft.com/office/officeart/2005/8/layout/venn3"/>
    <dgm:cxn modelId="{7498A15C-7B44-437F-819A-4BDC783B9EA0}" type="presOf" srcId="{BF3DABA3-F294-4FE7-82CA-D6532BE5F0E8}" destId="{92445F21-08C5-41EC-ACA7-FC187E1480BE}" srcOrd="0" destOrd="0" presId="urn:microsoft.com/office/officeart/2005/8/layout/venn3"/>
    <dgm:cxn modelId="{6D4FFE6E-BC29-4005-8D1E-0AE8B8527E07}" srcId="{BF3DABA3-F294-4FE7-82CA-D6532BE5F0E8}" destId="{B60337D7-443B-4C46-BF9A-03877D1F7C4C}" srcOrd="1" destOrd="0" parTransId="{F192A846-2B01-43EF-9AFB-88DB89E362A6}" sibTransId="{45C6B950-680B-4FF3-8E42-D60C21213684}"/>
    <dgm:cxn modelId="{767BEFA0-42C2-4EA2-AAA4-1DCD777945D9}" type="presOf" srcId="{B60337D7-443B-4C46-BF9A-03877D1F7C4C}" destId="{1F4DA468-10BA-49A8-92E2-433FFDA6F9FA}" srcOrd="0" destOrd="0" presId="urn:microsoft.com/office/officeart/2005/8/layout/venn3"/>
    <dgm:cxn modelId="{0275AED9-390A-4562-BA0A-A87D94BE3CFB}" srcId="{BF3DABA3-F294-4FE7-82CA-D6532BE5F0E8}" destId="{C7871603-117F-4FC7-91DE-5EB693A21547}" srcOrd="0" destOrd="0" parTransId="{35593D15-D233-4232-856B-42018701DBF5}" sibTransId="{9D871142-08C1-4217-8AB4-F6A48EFA5E78}"/>
    <dgm:cxn modelId="{4B687769-A15A-4C57-A1A5-289A29E24B55}" type="presParOf" srcId="{92445F21-08C5-41EC-ACA7-FC187E1480BE}" destId="{FF9637DC-A779-4BF0-AEBA-4CA05AA2F392}" srcOrd="0" destOrd="0" presId="urn:microsoft.com/office/officeart/2005/8/layout/venn3"/>
    <dgm:cxn modelId="{1EAA009A-9768-4BFC-B0BE-148651624CFF}" type="presParOf" srcId="{92445F21-08C5-41EC-ACA7-FC187E1480BE}" destId="{53B64739-C9D9-40CD-9FD6-C4A765A62A4B}" srcOrd="1" destOrd="0" presId="urn:microsoft.com/office/officeart/2005/8/layout/venn3"/>
    <dgm:cxn modelId="{8B5342E7-078F-43C8-9130-83C60ED35F79}" type="presParOf" srcId="{92445F21-08C5-41EC-ACA7-FC187E1480BE}" destId="{1F4DA468-10BA-49A8-92E2-433FFDA6F9FA}" srcOrd="2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103DAF-98F1-468F-894F-18C660889F8A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8B512041-1850-495C-ACD2-5FD6783986CB}">
      <dgm:prSet phldrT="[Text]"/>
      <dgm:spPr>
        <a:solidFill>
          <a:schemeClr val="tx2">
            <a:lumMod val="50000"/>
          </a:schemeClr>
        </a:solidFill>
      </dgm:spPr>
      <dgm:t>
        <a:bodyPr/>
        <a:lstStyle/>
        <a:p>
          <a:r>
            <a:rPr lang="cs-CZ" b="1" dirty="0"/>
            <a:t>Management </a:t>
          </a:r>
          <a:r>
            <a:rPr lang="cs-CZ" dirty="0"/>
            <a:t>je potřeba v(e)…</a:t>
          </a:r>
          <a:endParaRPr lang="en-GB" dirty="0"/>
        </a:p>
      </dgm:t>
    </dgm:pt>
    <dgm:pt modelId="{8AA269DD-C340-419B-B926-D780364BE707}" type="parTrans" cxnId="{5152D361-BF4B-4744-8D0B-0ECB0685F2E6}">
      <dgm:prSet/>
      <dgm:spPr/>
      <dgm:t>
        <a:bodyPr/>
        <a:lstStyle/>
        <a:p>
          <a:endParaRPr lang="en-GB"/>
        </a:p>
      </dgm:t>
    </dgm:pt>
    <dgm:pt modelId="{3DF75881-A47A-40C7-9C4F-95DC85EC573C}" type="sibTrans" cxnId="{5152D361-BF4B-4744-8D0B-0ECB0685F2E6}">
      <dgm:prSet/>
      <dgm:spPr/>
      <dgm:t>
        <a:bodyPr/>
        <a:lstStyle/>
        <a:p>
          <a:endParaRPr lang="en-GB"/>
        </a:p>
      </dgm:t>
    </dgm:pt>
    <dgm:pt modelId="{C1A09E9E-D709-4F35-8207-13062CD5AC2C}">
      <dgm:prSet phldrT="[Text]" custT="1"/>
      <dgm:spPr/>
      <dgm:t>
        <a:bodyPr/>
        <a:lstStyle/>
        <a:p>
          <a:r>
            <a:rPr lang="cs-CZ" sz="1300" dirty="0"/>
            <a:t>… organizacích všech velikostí</a:t>
          </a:r>
        </a:p>
        <a:p>
          <a:r>
            <a:rPr lang="cs-CZ" sz="1300" dirty="0"/>
            <a:t> </a:t>
          </a:r>
          <a:r>
            <a:rPr lang="cs-CZ" sz="1050" dirty="0"/>
            <a:t>malých			velkých</a:t>
          </a:r>
          <a:endParaRPr lang="en-GB" sz="1300" dirty="0"/>
        </a:p>
      </dgm:t>
    </dgm:pt>
    <dgm:pt modelId="{D9EF8BC7-D9CA-4BEC-A4A2-69EE34376912}" type="parTrans" cxnId="{22CC7CB6-198F-440A-8FEC-E11CE108E581}">
      <dgm:prSet/>
      <dgm:spPr/>
      <dgm:t>
        <a:bodyPr/>
        <a:lstStyle/>
        <a:p>
          <a:endParaRPr lang="en-GB"/>
        </a:p>
      </dgm:t>
    </dgm:pt>
    <dgm:pt modelId="{B875E811-AB3D-4BFB-AFE6-4DEBB630555C}" type="sibTrans" cxnId="{22CC7CB6-198F-440A-8FEC-E11CE108E581}">
      <dgm:prSet/>
      <dgm:spPr/>
      <dgm:t>
        <a:bodyPr/>
        <a:lstStyle/>
        <a:p>
          <a:endParaRPr lang="en-GB"/>
        </a:p>
      </dgm:t>
    </dgm:pt>
    <dgm:pt modelId="{5B21B2EF-6C32-4669-8FB5-A3082F7DC13B}">
      <dgm:prSet phldrT="[Text]" custT="1"/>
      <dgm:spPr/>
      <dgm:t>
        <a:bodyPr/>
        <a:lstStyle/>
        <a:p>
          <a:r>
            <a:rPr lang="cs-CZ" sz="1200" dirty="0"/>
            <a:t>… všech typech organizací</a:t>
          </a:r>
        </a:p>
        <a:p>
          <a:endParaRPr lang="cs-CZ" sz="1200" dirty="0"/>
        </a:p>
        <a:p>
          <a:r>
            <a:rPr lang="cs-CZ" sz="1050" dirty="0"/>
            <a:t>ziskových		neziskových</a:t>
          </a:r>
          <a:endParaRPr lang="en-GB" sz="1050" dirty="0"/>
        </a:p>
      </dgm:t>
    </dgm:pt>
    <dgm:pt modelId="{637BC55F-F441-4604-952C-CF53D62D86FD}" type="parTrans" cxnId="{012572A8-BA06-420A-A79E-EADED6D07BE5}">
      <dgm:prSet/>
      <dgm:spPr/>
      <dgm:t>
        <a:bodyPr/>
        <a:lstStyle/>
        <a:p>
          <a:endParaRPr lang="en-GB"/>
        </a:p>
      </dgm:t>
    </dgm:pt>
    <dgm:pt modelId="{F4F7D8CF-8CCD-41ED-A295-E7ED0B8674CB}" type="sibTrans" cxnId="{012572A8-BA06-420A-A79E-EADED6D07BE5}">
      <dgm:prSet/>
      <dgm:spPr/>
      <dgm:t>
        <a:bodyPr/>
        <a:lstStyle/>
        <a:p>
          <a:endParaRPr lang="en-GB"/>
        </a:p>
      </dgm:t>
    </dgm:pt>
    <dgm:pt modelId="{41B7238D-2973-49C1-A662-B15F2F0A93A5}">
      <dgm:prSet phldrT="[Text]" custT="1"/>
      <dgm:spPr/>
      <dgm:t>
        <a:bodyPr/>
        <a:lstStyle/>
        <a:p>
          <a:endParaRPr lang="cs-CZ" sz="1300" dirty="0"/>
        </a:p>
        <a:p>
          <a:r>
            <a:rPr lang="cs-CZ" sz="1300" dirty="0"/>
            <a:t>… všech organizačních úrovních</a:t>
          </a:r>
        </a:p>
        <a:p>
          <a:endParaRPr lang="cs-CZ" sz="800" dirty="0"/>
        </a:p>
        <a:p>
          <a:r>
            <a:rPr lang="cs-CZ" sz="800" dirty="0"/>
            <a:t>top</a:t>
          </a:r>
        </a:p>
        <a:p>
          <a:r>
            <a:rPr lang="cs-CZ" sz="800" dirty="0"/>
            <a:t>střední úroveň</a:t>
          </a:r>
        </a:p>
        <a:p>
          <a:r>
            <a:rPr lang="cs-CZ" sz="800" dirty="0"/>
            <a:t>management první linie</a:t>
          </a:r>
        </a:p>
        <a:p>
          <a:endParaRPr lang="en-GB" sz="800" dirty="0"/>
        </a:p>
      </dgm:t>
    </dgm:pt>
    <dgm:pt modelId="{D227CD7B-F285-4723-8B49-1DD9C67E888C}" type="parTrans" cxnId="{0A168F20-A898-4288-B066-502F01B38263}">
      <dgm:prSet/>
      <dgm:spPr/>
      <dgm:t>
        <a:bodyPr/>
        <a:lstStyle/>
        <a:p>
          <a:endParaRPr lang="en-GB"/>
        </a:p>
      </dgm:t>
    </dgm:pt>
    <dgm:pt modelId="{3336B761-2DB8-474E-B980-CF4E490BBD0D}" type="sibTrans" cxnId="{0A168F20-A898-4288-B066-502F01B38263}">
      <dgm:prSet/>
      <dgm:spPr/>
      <dgm:t>
        <a:bodyPr/>
        <a:lstStyle/>
        <a:p>
          <a:endParaRPr lang="en-GB"/>
        </a:p>
      </dgm:t>
    </dgm:pt>
    <dgm:pt modelId="{FB673776-7912-45C7-9B53-C3014BF8AD35}">
      <dgm:prSet phldrT="[Text]" custT="1"/>
      <dgm:spPr/>
      <dgm:t>
        <a:bodyPr/>
        <a:lstStyle/>
        <a:p>
          <a:r>
            <a:rPr lang="cs-CZ" sz="1300" dirty="0"/>
            <a:t>… všech oblastech činnosti organizace</a:t>
          </a:r>
        </a:p>
        <a:p>
          <a:endParaRPr lang="cs-CZ" sz="1300" dirty="0"/>
        </a:p>
        <a:p>
          <a:r>
            <a:rPr lang="cs-CZ" sz="1050" dirty="0"/>
            <a:t>výroba --- marketing --- HR</a:t>
          </a:r>
        </a:p>
        <a:p>
          <a:r>
            <a:rPr lang="cs-CZ" sz="1050" dirty="0"/>
            <a:t>finance --- IT</a:t>
          </a:r>
          <a:endParaRPr lang="en-GB" sz="1050" dirty="0"/>
        </a:p>
      </dgm:t>
    </dgm:pt>
    <dgm:pt modelId="{FD8984A7-2ECF-4D69-B8D8-59B5374B481F}" type="parTrans" cxnId="{31BED00A-C042-498B-90C0-73DEAC228786}">
      <dgm:prSet/>
      <dgm:spPr/>
      <dgm:t>
        <a:bodyPr/>
        <a:lstStyle/>
        <a:p>
          <a:endParaRPr lang="en-GB"/>
        </a:p>
      </dgm:t>
    </dgm:pt>
    <dgm:pt modelId="{78505920-3D5C-46A3-9A1F-0A20ADDB4AB9}" type="sibTrans" cxnId="{31BED00A-C042-498B-90C0-73DEAC228786}">
      <dgm:prSet/>
      <dgm:spPr/>
      <dgm:t>
        <a:bodyPr/>
        <a:lstStyle/>
        <a:p>
          <a:endParaRPr lang="en-GB"/>
        </a:p>
      </dgm:t>
    </dgm:pt>
    <dgm:pt modelId="{32C140CE-A8F8-4292-9371-7151E7C3FB75}" type="pres">
      <dgm:prSet presAssocID="{BE103DAF-98F1-468F-894F-18C660889F8A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CA002173-4396-4D24-9174-F149011D876B}" type="pres">
      <dgm:prSet presAssocID="{8B512041-1850-495C-ACD2-5FD6783986CB}" presName="centerShape" presStyleLbl="node0" presStyleIdx="0" presStyleCnt="1" custScaleX="143888" custScaleY="108160"/>
      <dgm:spPr/>
    </dgm:pt>
    <dgm:pt modelId="{81F4A779-5C21-4F69-A45D-1BC41BCD5727}" type="pres">
      <dgm:prSet presAssocID="{D9EF8BC7-D9CA-4BEC-A4A2-69EE34376912}" presName="parTrans" presStyleLbl="sibTrans2D1" presStyleIdx="0" presStyleCnt="4"/>
      <dgm:spPr/>
    </dgm:pt>
    <dgm:pt modelId="{DE6F2DC2-A7A4-447B-8A90-2B6966E1692F}" type="pres">
      <dgm:prSet presAssocID="{D9EF8BC7-D9CA-4BEC-A4A2-69EE34376912}" presName="connectorText" presStyleLbl="sibTrans2D1" presStyleIdx="0" presStyleCnt="4"/>
      <dgm:spPr/>
    </dgm:pt>
    <dgm:pt modelId="{782A444B-4170-4056-B18A-6DB86EE73769}" type="pres">
      <dgm:prSet presAssocID="{C1A09E9E-D709-4F35-8207-13062CD5AC2C}" presName="node" presStyleLbl="node1" presStyleIdx="0" presStyleCnt="4" custScaleX="300706">
        <dgm:presLayoutVars>
          <dgm:bulletEnabled val="1"/>
        </dgm:presLayoutVars>
      </dgm:prSet>
      <dgm:spPr/>
    </dgm:pt>
    <dgm:pt modelId="{6CF72DC2-AFB1-42C5-AC01-A5E85A8ECA69}" type="pres">
      <dgm:prSet presAssocID="{637BC55F-F441-4604-952C-CF53D62D86FD}" presName="parTrans" presStyleLbl="sibTrans2D1" presStyleIdx="1" presStyleCnt="4"/>
      <dgm:spPr/>
    </dgm:pt>
    <dgm:pt modelId="{7B4665D5-110F-439D-A0B7-530720396350}" type="pres">
      <dgm:prSet presAssocID="{637BC55F-F441-4604-952C-CF53D62D86FD}" presName="connectorText" presStyleLbl="sibTrans2D1" presStyleIdx="1" presStyleCnt="4"/>
      <dgm:spPr/>
    </dgm:pt>
    <dgm:pt modelId="{A4807C07-B3E9-4059-96F3-CC16F2DEA9B3}" type="pres">
      <dgm:prSet presAssocID="{5B21B2EF-6C32-4669-8FB5-A3082F7DC13B}" presName="node" presStyleLbl="node1" presStyleIdx="1" presStyleCnt="4" custScaleX="310303" custRadScaleRad="206833" custRadScaleInc="-2473">
        <dgm:presLayoutVars>
          <dgm:bulletEnabled val="1"/>
        </dgm:presLayoutVars>
      </dgm:prSet>
      <dgm:spPr/>
    </dgm:pt>
    <dgm:pt modelId="{7DEF105C-4EC0-4265-9D40-3C7D0E11E49C}" type="pres">
      <dgm:prSet presAssocID="{D227CD7B-F285-4723-8B49-1DD9C67E888C}" presName="parTrans" presStyleLbl="sibTrans2D1" presStyleIdx="2" presStyleCnt="4"/>
      <dgm:spPr/>
    </dgm:pt>
    <dgm:pt modelId="{023EE523-10B1-4A09-83B3-4DC95CAC5166}" type="pres">
      <dgm:prSet presAssocID="{D227CD7B-F285-4723-8B49-1DD9C67E888C}" presName="connectorText" presStyleLbl="sibTrans2D1" presStyleIdx="2" presStyleCnt="4"/>
      <dgm:spPr/>
    </dgm:pt>
    <dgm:pt modelId="{C238255E-DF0D-4640-A4F5-8BEBBD028CCF}" type="pres">
      <dgm:prSet presAssocID="{41B7238D-2973-49C1-A662-B15F2F0A93A5}" presName="node" presStyleLbl="node1" presStyleIdx="2" presStyleCnt="4" custScaleX="344648">
        <dgm:presLayoutVars>
          <dgm:bulletEnabled val="1"/>
        </dgm:presLayoutVars>
      </dgm:prSet>
      <dgm:spPr/>
    </dgm:pt>
    <dgm:pt modelId="{D9C35BD1-EA02-4D6D-BE34-48A9A72A9CBF}" type="pres">
      <dgm:prSet presAssocID="{FD8984A7-2ECF-4D69-B8D8-59B5374B481F}" presName="parTrans" presStyleLbl="sibTrans2D1" presStyleIdx="3" presStyleCnt="4"/>
      <dgm:spPr/>
    </dgm:pt>
    <dgm:pt modelId="{B61FCF07-AC3A-45E3-BF0A-FB9FC64D91A2}" type="pres">
      <dgm:prSet presAssocID="{FD8984A7-2ECF-4D69-B8D8-59B5374B481F}" presName="connectorText" presStyleLbl="sibTrans2D1" presStyleIdx="3" presStyleCnt="4"/>
      <dgm:spPr/>
    </dgm:pt>
    <dgm:pt modelId="{44EBB614-44BF-4F78-AF61-F301BC6DA827}" type="pres">
      <dgm:prSet presAssocID="{FB673776-7912-45C7-9B53-C3014BF8AD35}" presName="node" presStyleLbl="node1" presStyleIdx="3" presStyleCnt="4" custScaleX="368211" custScaleY="130262" custRadScaleRad="197636" custRadScaleInc="-673">
        <dgm:presLayoutVars>
          <dgm:bulletEnabled val="1"/>
        </dgm:presLayoutVars>
      </dgm:prSet>
      <dgm:spPr/>
    </dgm:pt>
  </dgm:ptLst>
  <dgm:cxnLst>
    <dgm:cxn modelId="{31BED00A-C042-498B-90C0-73DEAC228786}" srcId="{8B512041-1850-495C-ACD2-5FD6783986CB}" destId="{FB673776-7912-45C7-9B53-C3014BF8AD35}" srcOrd="3" destOrd="0" parTransId="{FD8984A7-2ECF-4D69-B8D8-59B5374B481F}" sibTransId="{78505920-3D5C-46A3-9A1F-0A20ADDB4AB9}"/>
    <dgm:cxn modelId="{0A168F20-A898-4288-B066-502F01B38263}" srcId="{8B512041-1850-495C-ACD2-5FD6783986CB}" destId="{41B7238D-2973-49C1-A662-B15F2F0A93A5}" srcOrd="2" destOrd="0" parTransId="{D227CD7B-F285-4723-8B49-1DD9C67E888C}" sibTransId="{3336B761-2DB8-474E-B980-CF4E490BBD0D}"/>
    <dgm:cxn modelId="{7AFEDE23-A725-4FDA-A988-836566679265}" type="presOf" srcId="{637BC55F-F441-4604-952C-CF53D62D86FD}" destId="{7B4665D5-110F-439D-A0B7-530720396350}" srcOrd="1" destOrd="0" presId="urn:microsoft.com/office/officeart/2005/8/layout/radial5"/>
    <dgm:cxn modelId="{EC95613C-A1E1-4543-A1F2-78A3D37799C5}" type="presOf" srcId="{8B512041-1850-495C-ACD2-5FD6783986CB}" destId="{CA002173-4396-4D24-9174-F149011D876B}" srcOrd="0" destOrd="0" presId="urn:microsoft.com/office/officeart/2005/8/layout/radial5"/>
    <dgm:cxn modelId="{5152D361-BF4B-4744-8D0B-0ECB0685F2E6}" srcId="{BE103DAF-98F1-468F-894F-18C660889F8A}" destId="{8B512041-1850-495C-ACD2-5FD6783986CB}" srcOrd="0" destOrd="0" parTransId="{8AA269DD-C340-419B-B926-D780364BE707}" sibTransId="{3DF75881-A47A-40C7-9C4F-95DC85EC573C}"/>
    <dgm:cxn modelId="{22DF4A62-978C-4887-93D7-BB1D02D215A8}" type="presOf" srcId="{D227CD7B-F285-4723-8B49-1DD9C67E888C}" destId="{023EE523-10B1-4A09-83B3-4DC95CAC5166}" srcOrd="1" destOrd="0" presId="urn:microsoft.com/office/officeart/2005/8/layout/radial5"/>
    <dgm:cxn modelId="{B391DC47-9C74-41F0-AB27-3D438989F001}" type="presOf" srcId="{D9EF8BC7-D9CA-4BEC-A4A2-69EE34376912}" destId="{81F4A779-5C21-4F69-A45D-1BC41BCD5727}" srcOrd="0" destOrd="0" presId="urn:microsoft.com/office/officeart/2005/8/layout/radial5"/>
    <dgm:cxn modelId="{986A3348-25E4-4597-A607-591C4BE24769}" type="presOf" srcId="{637BC55F-F441-4604-952C-CF53D62D86FD}" destId="{6CF72DC2-AFB1-42C5-AC01-A5E85A8ECA69}" srcOrd="0" destOrd="0" presId="urn:microsoft.com/office/officeart/2005/8/layout/radial5"/>
    <dgm:cxn modelId="{99D2AA4D-227E-477C-9396-7E65F0BB455B}" type="presOf" srcId="{D9EF8BC7-D9CA-4BEC-A4A2-69EE34376912}" destId="{DE6F2DC2-A7A4-447B-8A90-2B6966E1692F}" srcOrd="1" destOrd="0" presId="urn:microsoft.com/office/officeart/2005/8/layout/radial5"/>
    <dgm:cxn modelId="{E121EE71-B57F-442A-84CF-9212B8E02FF1}" type="presOf" srcId="{FD8984A7-2ECF-4D69-B8D8-59B5374B481F}" destId="{D9C35BD1-EA02-4D6D-BE34-48A9A72A9CBF}" srcOrd="0" destOrd="0" presId="urn:microsoft.com/office/officeart/2005/8/layout/radial5"/>
    <dgm:cxn modelId="{DBEDFB7B-D51B-4F1F-A3FE-776024921FB0}" type="presOf" srcId="{FB673776-7912-45C7-9B53-C3014BF8AD35}" destId="{44EBB614-44BF-4F78-AF61-F301BC6DA827}" srcOrd="0" destOrd="0" presId="urn:microsoft.com/office/officeart/2005/8/layout/radial5"/>
    <dgm:cxn modelId="{12CC0488-062B-44D4-BF58-6060FCD978E2}" type="presOf" srcId="{C1A09E9E-D709-4F35-8207-13062CD5AC2C}" destId="{782A444B-4170-4056-B18A-6DB86EE73769}" srcOrd="0" destOrd="0" presId="urn:microsoft.com/office/officeart/2005/8/layout/radial5"/>
    <dgm:cxn modelId="{297C118B-9255-4716-B3CE-75C5DAE31325}" type="presOf" srcId="{41B7238D-2973-49C1-A662-B15F2F0A93A5}" destId="{C238255E-DF0D-4640-A4F5-8BEBBD028CCF}" srcOrd="0" destOrd="0" presId="urn:microsoft.com/office/officeart/2005/8/layout/radial5"/>
    <dgm:cxn modelId="{636D8CA3-C8BB-4112-A211-53F4AC3244B7}" type="presOf" srcId="{D227CD7B-F285-4723-8B49-1DD9C67E888C}" destId="{7DEF105C-4EC0-4265-9D40-3C7D0E11E49C}" srcOrd="0" destOrd="0" presId="urn:microsoft.com/office/officeart/2005/8/layout/radial5"/>
    <dgm:cxn modelId="{C93DB0A4-CE4F-498A-879E-7CF81E473245}" type="presOf" srcId="{5B21B2EF-6C32-4669-8FB5-A3082F7DC13B}" destId="{A4807C07-B3E9-4059-96F3-CC16F2DEA9B3}" srcOrd="0" destOrd="0" presId="urn:microsoft.com/office/officeart/2005/8/layout/radial5"/>
    <dgm:cxn modelId="{012572A8-BA06-420A-A79E-EADED6D07BE5}" srcId="{8B512041-1850-495C-ACD2-5FD6783986CB}" destId="{5B21B2EF-6C32-4669-8FB5-A3082F7DC13B}" srcOrd="1" destOrd="0" parTransId="{637BC55F-F441-4604-952C-CF53D62D86FD}" sibTransId="{F4F7D8CF-8CCD-41ED-A295-E7ED0B8674CB}"/>
    <dgm:cxn modelId="{22CC7CB6-198F-440A-8FEC-E11CE108E581}" srcId="{8B512041-1850-495C-ACD2-5FD6783986CB}" destId="{C1A09E9E-D709-4F35-8207-13062CD5AC2C}" srcOrd="0" destOrd="0" parTransId="{D9EF8BC7-D9CA-4BEC-A4A2-69EE34376912}" sibTransId="{B875E811-AB3D-4BFB-AFE6-4DEBB630555C}"/>
    <dgm:cxn modelId="{007B50BA-1A2D-4574-92FF-966FADE7C9F8}" type="presOf" srcId="{BE103DAF-98F1-468F-894F-18C660889F8A}" destId="{32C140CE-A8F8-4292-9371-7151E7C3FB75}" srcOrd="0" destOrd="0" presId="urn:microsoft.com/office/officeart/2005/8/layout/radial5"/>
    <dgm:cxn modelId="{D46034E1-68FA-45F6-9B7A-1D7D5DC7C260}" type="presOf" srcId="{FD8984A7-2ECF-4D69-B8D8-59B5374B481F}" destId="{B61FCF07-AC3A-45E3-BF0A-FB9FC64D91A2}" srcOrd="1" destOrd="0" presId="urn:microsoft.com/office/officeart/2005/8/layout/radial5"/>
    <dgm:cxn modelId="{ECA59A5C-A3E5-4DC0-A478-8566987261CA}" type="presParOf" srcId="{32C140CE-A8F8-4292-9371-7151E7C3FB75}" destId="{CA002173-4396-4D24-9174-F149011D876B}" srcOrd="0" destOrd="0" presId="urn:microsoft.com/office/officeart/2005/8/layout/radial5"/>
    <dgm:cxn modelId="{334AB8D6-7BC8-4C21-AACB-0A89B62E6F47}" type="presParOf" srcId="{32C140CE-A8F8-4292-9371-7151E7C3FB75}" destId="{81F4A779-5C21-4F69-A45D-1BC41BCD5727}" srcOrd="1" destOrd="0" presId="urn:microsoft.com/office/officeart/2005/8/layout/radial5"/>
    <dgm:cxn modelId="{3E93B5F2-8036-4F9F-AF88-78BC0E6D5091}" type="presParOf" srcId="{81F4A779-5C21-4F69-A45D-1BC41BCD5727}" destId="{DE6F2DC2-A7A4-447B-8A90-2B6966E1692F}" srcOrd="0" destOrd="0" presId="urn:microsoft.com/office/officeart/2005/8/layout/radial5"/>
    <dgm:cxn modelId="{012516B8-3359-43D0-B318-DCE39B3C0334}" type="presParOf" srcId="{32C140CE-A8F8-4292-9371-7151E7C3FB75}" destId="{782A444B-4170-4056-B18A-6DB86EE73769}" srcOrd="2" destOrd="0" presId="urn:microsoft.com/office/officeart/2005/8/layout/radial5"/>
    <dgm:cxn modelId="{31EBBE25-6C16-413E-BE15-B0EE7672172F}" type="presParOf" srcId="{32C140CE-A8F8-4292-9371-7151E7C3FB75}" destId="{6CF72DC2-AFB1-42C5-AC01-A5E85A8ECA69}" srcOrd="3" destOrd="0" presId="urn:microsoft.com/office/officeart/2005/8/layout/radial5"/>
    <dgm:cxn modelId="{40D2AA38-4196-4FF8-B94E-347C561E8596}" type="presParOf" srcId="{6CF72DC2-AFB1-42C5-AC01-A5E85A8ECA69}" destId="{7B4665D5-110F-439D-A0B7-530720396350}" srcOrd="0" destOrd="0" presId="urn:microsoft.com/office/officeart/2005/8/layout/radial5"/>
    <dgm:cxn modelId="{03739C68-78A7-4D3D-84F4-EDF02C13815F}" type="presParOf" srcId="{32C140CE-A8F8-4292-9371-7151E7C3FB75}" destId="{A4807C07-B3E9-4059-96F3-CC16F2DEA9B3}" srcOrd="4" destOrd="0" presId="urn:microsoft.com/office/officeart/2005/8/layout/radial5"/>
    <dgm:cxn modelId="{2253A461-6723-412F-9171-3E0959973CE1}" type="presParOf" srcId="{32C140CE-A8F8-4292-9371-7151E7C3FB75}" destId="{7DEF105C-4EC0-4265-9D40-3C7D0E11E49C}" srcOrd="5" destOrd="0" presId="urn:microsoft.com/office/officeart/2005/8/layout/radial5"/>
    <dgm:cxn modelId="{7BDD557C-F998-420E-B05E-4E27636ABDD6}" type="presParOf" srcId="{7DEF105C-4EC0-4265-9D40-3C7D0E11E49C}" destId="{023EE523-10B1-4A09-83B3-4DC95CAC5166}" srcOrd="0" destOrd="0" presId="urn:microsoft.com/office/officeart/2005/8/layout/radial5"/>
    <dgm:cxn modelId="{27FEC4AF-9D27-447B-8755-1FD0C81C77E1}" type="presParOf" srcId="{32C140CE-A8F8-4292-9371-7151E7C3FB75}" destId="{C238255E-DF0D-4640-A4F5-8BEBBD028CCF}" srcOrd="6" destOrd="0" presId="urn:microsoft.com/office/officeart/2005/8/layout/radial5"/>
    <dgm:cxn modelId="{C8F06135-A43C-4E87-BEB2-F3713256BDF6}" type="presParOf" srcId="{32C140CE-A8F8-4292-9371-7151E7C3FB75}" destId="{D9C35BD1-EA02-4D6D-BE34-48A9A72A9CBF}" srcOrd="7" destOrd="0" presId="urn:microsoft.com/office/officeart/2005/8/layout/radial5"/>
    <dgm:cxn modelId="{FCC3E77C-BAD4-4908-B4AD-86B5EACD9F18}" type="presParOf" srcId="{D9C35BD1-EA02-4D6D-BE34-48A9A72A9CBF}" destId="{B61FCF07-AC3A-45E3-BF0A-FB9FC64D91A2}" srcOrd="0" destOrd="0" presId="urn:microsoft.com/office/officeart/2005/8/layout/radial5"/>
    <dgm:cxn modelId="{5D6D7BB9-B2FC-4876-9D1C-9B25E82E351F}" type="presParOf" srcId="{32C140CE-A8F8-4292-9371-7151E7C3FB75}" destId="{44EBB614-44BF-4F78-AF61-F301BC6DA827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780ACBE-F596-40DD-8599-517761CDD3B0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A6A6DFF5-119B-420D-A742-F6E36D8A4C52}">
      <dgm:prSet phldrT="[Text]"/>
      <dgm:spPr/>
      <dgm:t>
        <a:bodyPr/>
        <a:lstStyle/>
        <a:p>
          <a:r>
            <a:rPr lang="cs-CZ" b="1" dirty="0"/>
            <a:t>MANAGEMENT</a:t>
          </a:r>
        </a:p>
        <a:p>
          <a:r>
            <a:rPr lang="cs-CZ" dirty="0"/>
            <a:t>- usiluje o naplňování cílů (= dělat správné věci)</a:t>
          </a:r>
        </a:p>
        <a:p>
          <a:r>
            <a:rPr lang="cs-CZ" dirty="0"/>
            <a:t>- hledají co „nejlepší“ (= nejefektivnější) cesty / způsoby </a:t>
          </a:r>
          <a:endParaRPr lang="en-GB" dirty="0"/>
        </a:p>
      </dgm:t>
    </dgm:pt>
    <dgm:pt modelId="{2C891AF5-B667-4434-AF2A-4B500D1A7AF6}" type="parTrans" cxnId="{239265D4-A821-4830-A507-A49B661E7E24}">
      <dgm:prSet/>
      <dgm:spPr/>
      <dgm:t>
        <a:bodyPr/>
        <a:lstStyle/>
        <a:p>
          <a:endParaRPr lang="en-GB"/>
        </a:p>
      </dgm:t>
    </dgm:pt>
    <dgm:pt modelId="{B56D620F-1628-45A1-9693-585A2B3C9985}" type="sibTrans" cxnId="{239265D4-A821-4830-A507-A49B661E7E24}">
      <dgm:prSet/>
      <dgm:spPr/>
      <dgm:t>
        <a:bodyPr/>
        <a:lstStyle/>
        <a:p>
          <a:endParaRPr lang="en-GB"/>
        </a:p>
      </dgm:t>
    </dgm:pt>
    <dgm:pt modelId="{C9B6B7E3-C9DA-4BE3-B752-0F4A2A7BF90F}">
      <dgm:prSet phldrT="[Text]"/>
      <dgm:spPr/>
      <dgm:t>
        <a:bodyPr/>
        <a:lstStyle/>
        <a:p>
          <a:r>
            <a:rPr lang="cs-CZ" dirty="0"/>
            <a:t>minimalizace vstupů</a:t>
          </a:r>
        </a:p>
        <a:p>
          <a:r>
            <a:rPr lang="cs-CZ" dirty="0"/>
            <a:t>maximalizace užitků</a:t>
          </a:r>
        </a:p>
        <a:p>
          <a:endParaRPr lang="cs-CZ" dirty="0"/>
        </a:p>
        <a:p>
          <a:r>
            <a:rPr lang="cs-CZ" dirty="0"/>
            <a:t>Efektivnost</a:t>
          </a:r>
        </a:p>
      </dgm:t>
    </dgm:pt>
    <dgm:pt modelId="{4E48FC5D-5382-4CE2-89B2-738027E30CE4}" type="parTrans" cxnId="{6DD4ABF9-6CB2-433A-B269-AF0C53774BBC}">
      <dgm:prSet/>
      <dgm:spPr/>
      <dgm:t>
        <a:bodyPr/>
        <a:lstStyle/>
        <a:p>
          <a:endParaRPr lang="en-GB"/>
        </a:p>
      </dgm:t>
    </dgm:pt>
    <dgm:pt modelId="{E3A8E449-277A-415D-829C-0899362A82E7}" type="sibTrans" cxnId="{6DD4ABF9-6CB2-433A-B269-AF0C53774BBC}">
      <dgm:prSet/>
      <dgm:spPr/>
      <dgm:t>
        <a:bodyPr/>
        <a:lstStyle/>
        <a:p>
          <a:endParaRPr lang="en-GB"/>
        </a:p>
      </dgm:t>
    </dgm:pt>
    <dgm:pt modelId="{8E6F9822-0ED3-43A0-BBA7-245FF2B609E9}">
      <dgm:prSet phldrT="[Text]"/>
      <dgm:spPr/>
      <dgm:t>
        <a:bodyPr/>
        <a:lstStyle/>
        <a:p>
          <a:pPr>
            <a:spcBef>
              <a:spcPts val="1800"/>
            </a:spcBef>
          </a:pPr>
          <a:r>
            <a:rPr lang="cs-CZ" dirty="0"/>
            <a:t>dosahování cílů</a:t>
          </a:r>
        </a:p>
        <a:p>
          <a:pPr>
            <a:spcBef>
              <a:spcPct val="0"/>
            </a:spcBef>
          </a:pPr>
          <a:endParaRPr lang="cs-CZ" dirty="0"/>
        </a:p>
        <a:p>
          <a:pPr>
            <a:spcBef>
              <a:spcPct val="0"/>
            </a:spcBef>
          </a:pPr>
          <a:endParaRPr lang="cs-CZ" dirty="0"/>
        </a:p>
        <a:p>
          <a:pPr>
            <a:spcBef>
              <a:spcPct val="0"/>
            </a:spcBef>
          </a:pPr>
          <a:r>
            <a:rPr lang="cs-CZ" dirty="0"/>
            <a:t>Účelnost</a:t>
          </a:r>
          <a:endParaRPr lang="en-GB" dirty="0"/>
        </a:p>
      </dgm:t>
    </dgm:pt>
    <dgm:pt modelId="{BEF1E64A-8FD6-415F-B20B-DA34CA8E27C4}" type="parTrans" cxnId="{25B49DCE-E0D5-4EBA-9ED6-534E3490D897}">
      <dgm:prSet/>
      <dgm:spPr/>
      <dgm:t>
        <a:bodyPr/>
        <a:lstStyle/>
        <a:p>
          <a:endParaRPr lang="en-GB"/>
        </a:p>
      </dgm:t>
    </dgm:pt>
    <dgm:pt modelId="{876B6A04-5F03-473E-BF19-1AC8635C8562}" type="sibTrans" cxnId="{25B49DCE-E0D5-4EBA-9ED6-534E3490D897}">
      <dgm:prSet/>
      <dgm:spPr/>
      <dgm:t>
        <a:bodyPr/>
        <a:lstStyle/>
        <a:p>
          <a:endParaRPr lang="en-GB"/>
        </a:p>
      </dgm:t>
    </dgm:pt>
    <dgm:pt modelId="{2F22A543-586F-4C76-A2B9-50269DDEA089}" type="pres">
      <dgm:prSet presAssocID="{D780ACBE-F596-40DD-8599-517761CDD3B0}" presName="composite" presStyleCnt="0">
        <dgm:presLayoutVars>
          <dgm:chMax val="1"/>
          <dgm:dir/>
          <dgm:resizeHandles val="exact"/>
        </dgm:presLayoutVars>
      </dgm:prSet>
      <dgm:spPr/>
    </dgm:pt>
    <dgm:pt modelId="{498292A5-A305-44B7-9F3B-66C5BAD41B6C}" type="pres">
      <dgm:prSet presAssocID="{A6A6DFF5-119B-420D-A742-F6E36D8A4C52}" presName="roof" presStyleLbl="dkBgShp" presStyleIdx="0" presStyleCnt="2" custScaleY="99959"/>
      <dgm:spPr/>
    </dgm:pt>
    <dgm:pt modelId="{CE28E8BA-79F9-434B-BBA0-059BC0E6E7D4}" type="pres">
      <dgm:prSet presAssocID="{A6A6DFF5-119B-420D-A742-F6E36D8A4C52}" presName="pillars" presStyleCnt="0"/>
      <dgm:spPr/>
    </dgm:pt>
    <dgm:pt modelId="{CC1EA354-42BA-423F-916B-0ECF32C7384B}" type="pres">
      <dgm:prSet presAssocID="{A6A6DFF5-119B-420D-A742-F6E36D8A4C52}" presName="pillar1" presStyleLbl="node1" presStyleIdx="0" presStyleCnt="2" custScaleX="2000000">
        <dgm:presLayoutVars>
          <dgm:bulletEnabled val="1"/>
        </dgm:presLayoutVars>
      </dgm:prSet>
      <dgm:spPr/>
    </dgm:pt>
    <dgm:pt modelId="{A0B36E16-7924-4E1A-A057-4FEA59E4BD30}" type="pres">
      <dgm:prSet presAssocID="{8E6F9822-0ED3-43A0-BBA7-245FF2B609E9}" presName="pillarX" presStyleLbl="node1" presStyleIdx="1" presStyleCnt="2" custScaleX="2000000" custLinFactNeighborX="33" custLinFactNeighborY="-73">
        <dgm:presLayoutVars>
          <dgm:bulletEnabled val="1"/>
        </dgm:presLayoutVars>
      </dgm:prSet>
      <dgm:spPr/>
    </dgm:pt>
    <dgm:pt modelId="{608AAEF0-AAA3-4A64-A47E-1E272E013AAE}" type="pres">
      <dgm:prSet presAssocID="{A6A6DFF5-119B-420D-A742-F6E36D8A4C52}" presName="base" presStyleLbl="dkBgShp" presStyleIdx="1" presStyleCnt="2"/>
      <dgm:spPr/>
    </dgm:pt>
  </dgm:ptLst>
  <dgm:cxnLst>
    <dgm:cxn modelId="{4FDB0389-DB86-48C5-93B8-CFD5E14220BF}" type="presOf" srcId="{C9B6B7E3-C9DA-4BE3-B752-0F4A2A7BF90F}" destId="{CC1EA354-42BA-423F-916B-0ECF32C7384B}" srcOrd="0" destOrd="0" presId="urn:microsoft.com/office/officeart/2005/8/layout/hList3"/>
    <dgm:cxn modelId="{9B813889-66B9-4D4D-BE76-5E3ACC32B54E}" type="presOf" srcId="{A6A6DFF5-119B-420D-A742-F6E36D8A4C52}" destId="{498292A5-A305-44B7-9F3B-66C5BAD41B6C}" srcOrd="0" destOrd="0" presId="urn:microsoft.com/office/officeart/2005/8/layout/hList3"/>
    <dgm:cxn modelId="{A025B39A-FD37-4EAE-8B12-B36058C17A27}" type="presOf" srcId="{D780ACBE-F596-40DD-8599-517761CDD3B0}" destId="{2F22A543-586F-4C76-A2B9-50269DDEA089}" srcOrd="0" destOrd="0" presId="urn:microsoft.com/office/officeart/2005/8/layout/hList3"/>
    <dgm:cxn modelId="{25B49DCE-E0D5-4EBA-9ED6-534E3490D897}" srcId="{A6A6DFF5-119B-420D-A742-F6E36D8A4C52}" destId="{8E6F9822-0ED3-43A0-BBA7-245FF2B609E9}" srcOrd="1" destOrd="0" parTransId="{BEF1E64A-8FD6-415F-B20B-DA34CA8E27C4}" sibTransId="{876B6A04-5F03-473E-BF19-1AC8635C8562}"/>
    <dgm:cxn modelId="{239265D4-A821-4830-A507-A49B661E7E24}" srcId="{D780ACBE-F596-40DD-8599-517761CDD3B0}" destId="{A6A6DFF5-119B-420D-A742-F6E36D8A4C52}" srcOrd="0" destOrd="0" parTransId="{2C891AF5-B667-4434-AF2A-4B500D1A7AF6}" sibTransId="{B56D620F-1628-45A1-9693-585A2B3C9985}"/>
    <dgm:cxn modelId="{15D6F7F2-77A6-4B4C-A5A5-20A3785CE04D}" type="presOf" srcId="{8E6F9822-0ED3-43A0-BBA7-245FF2B609E9}" destId="{A0B36E16-7924-4E1A-A057-4FEA59E4BD30}" srcOrd="0" destOrd="0" presId="urn:microsoft.com/office/officeart/2005/8/layout/hList3"/>
    <dgm:cxn modelId="{6DD4ABF9-6CB2-433A-B269-AF0C53774BBC}" srcId="{A6A6DFF5-119B-420D-A742-F6E36D8A4C52}" destId="{C9B6B7E3-C9DA-4BE3-B752-0F4A2A7BF90F}" srcOrd="0" destOrd="0" parTransId="{4E48FC5D-5382-4CE2-89B2-738027E30CE4}" sibTransId="{E3A8E449-277A-415D-829C-0899362A82E7}"/>
    <dgm:cxn modelId="{8975B6EA-60C0-4E58-9227-CB38B8A0205D}" type="presParOf" srcId="{2F22A543-586F-4C76-A2B9-50269DDEA089}" destId="{498292A5-A305-44B7-9F3B-66C5BAD41B6C}" srcOrd="0" destOrd="0" presId="urn:microsoft.com/office/officeart/2005/8/layout/hList3"/>
    <dgm:cxn modelId="{DE520737-CE11-4561-BEF7-62CCCDE87C24}" type="presParOf" srcId="{2F22A543-586F-4C76-A2B9-50269DDEA089}" destId="{CE28E8BA-79F9-434B-BBA0-059BC0E6E7D4}" srcOrd="1" destOrd="0" presId="urn:microsoft.com/office/officeart/2005/8/layout/hList3"/>
    <dgm:cxn modelId="{CF34B5C5-943D-4B5A-8CF5-AEB89B0571A6}" type="presParOf" srcId="{CE28E8BA-79F9-434B-BBA0-059BC0E6E7D4}" destId="{CC1EA354-42BA-423F-916B-0ECF32C7384B}" srcOrd="0" destOrd="0" presId="urn:microsoft.com/office/officeart/2005/8/layout/hList3"/>
    <dgm:cxn modelId="{C5517902-1B8E-4E54-957E-9936B2E39066}" type="presParOf" srcId="{CE28E8BA-79F9-434B-BBA0-059BC0E6E7D4}" destId="{A0B36E16-7924-4E1A-A057-4FEA59E4BD30}" srcOrd="1" destOrd="0" presId="urn:microsoft.com/office/officeart/2005/8/layout/hList3"/>
    <dgm:cxn modelId="{E797A812-8AB3-4FC0-B5E3-9BD2125DA352}" type="presParOf" srcId="{2F22A543-586F-4C76-A2B9-50269DDEA089}" destId="{608AAEF0-AAA3-4A64-A47E-1E272E013AAE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9637DC-A779-4BF0-AEBA-4CA05AA2F392}">
      <dsp:nvSpPr>
        <dsp:cNvPr id="0" name=""/>
        <dsp:cNvSpPr/>
      </dsp:nvSpPr>
      <dsp:spPr>
        <a:xfrm>
          <a:off x="548" y="86220"/>
          <a:ext cx="3035709" cy="2248656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3751" tIns="22860" rIns="123751" bIns="2286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Přednášky</a:t>
          </a:r>
          <a:endParaRPr lang="en-GB" sz="1800" kern="1200" dirty="0"/>
        </a:p>
      </dsp:txBody>
      <dsp:txXfrm>
        <a:off x="445117" y="415528"/>
        <a:ext cx="2146571" cy="1590040"/>
      </dsp:txXfrm>
    </dsp:sp>
    <dsp:sp modelId="{1F4DA468-10BA-49A8-92E2-433FFDA6F9FA}">
      <dsp:nvSpPr>
        <dsp:cNvPr id="0" name=""/>
        <dsp:cNvSpPr/>
      </dsp:nvSpPr>
      <dsp:spPr>
        <a:xfrm>
          <a:off x="1819216" y="64453"/>
          <a:ext cx="3084415" cy="2248656"/>
        </a:xfrm>
        <a:prstGeom prst="ellipse">
          <a:avLst/>
        </a:prstGeom>
        <a:solidFill>
          <a:schemeClr val="accent2">
            <a:alpha val="50000"/>
            <a:hueOff val="-12852742"/>
            <a:satOff val="12245"/>
            <a:lumOff val="-1764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3751" tIns="22860" rIns="123751" bIns="22860" numCol="1" spcCol="1270" anchor="ctr" anchorCtr="0">
          <a:noAutofit/>
        </a:bodyPr>
        <a:lstStyle/>
        <a:p>
          <a:pPr marL="0" lvl="0" indent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Semináře</a:t>
          </a:r>
          <a:endParaRPr lang="en-GB" sz="1800" kern="1200" dirty="0"/>
        </a:p>
      </dsp:txBody>
      <dsp:txXfrm>
        <a:off x="2270918" y="393761"/>
        <a:ext cx="2181011" cy="15900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002173-4396-4D24-9174-F149011D876B}">
      <dsp:nvSpPr>
        <dsp:cNvPr id="0" name=""/>
        <dsp:cNvSpPr/>
      </dsp:nvSpPr>
      <dsp:spPr>
        <a:xfrm>
          <a:off x="4723630" y="1545470"/>
          <a:ext cx="1633599" cy="1227969"/>
        </a:xfrm>
        <a:prstGeom prst="ellipse">
          <a:avLst/>
        </a:prstGeom>
        <a:solidFill>
          <a:schemeClr val="tx2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b="1" kern="1200" dirty="0"/>
            <a:t>Management </a:t>
          </a:r>
          <a:r>
            <a:rPr lang="cs-CZ" sz="1300" kern="1200" dirty="0"/>
            <a:t>je potřeba v(e)…</a:t>
          </a:r>
          <a:endParaRPr lang="en-GB" sz="1300" kern="1200" dirty="0"/>
        </a:p>
      </dsp:txBody>
      <dsp:txXfrm>
        <a:off x="4962865" y="1725302"/>
        <a:ext cx="1155129" cy="868305"/>
      </dsp:txXfrm>
    </dsp:sp>
    <dsp:sp modelId="{81F4A779-5C21-4F69-A45D-1BC41BCD5727}">
      <dsp:nvSpPr>
        <dsp:cNvPr id="0" name=""/>
        <dsp:cNvSpPr/>
      </dsp:nvSpPr>
      <dsp:spPr>
        <a:xfrm rot="16200000">
          <a:off x="5432433" y="1154810"/>
          <a:ext cx="215993" cy="38601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100" kern="1200"/>
        </a:p>
      </dsp:txBody>
      <dsp:txXfrm>
        <a:off x="5464832" y="1264411"/>
        <a:ext cx="151195" cy="231607"/>
      </dsp:txXfrm>
    </dsp:sp>
    <dsp:sp modelId="{782A444B-4170-4056-B18A-6DB86EE73769}">
      <dsp:nvSpPr>
        <dsp:cNvPr id="0" name=""/>
        <dsp:cNvSpPr/>
      </dsp:nvSpPr>
      <dsp:spPr>
        <a:xfrm>
          <a:off x="3833431" y="2607"/>
          <a:ext cx="3413996" cy="113532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… organizacích všech velikostí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 </a:t>
          </a:r>
          <a:r>
            <a:rPr lang="cs-CZ" sz="1050" kern="1200" dirty="0"/>
            <a:t>malých			velkých</a:t>
          </a:r>
          <a:endParaRPr lang="en-GB" sz="1300" kern="1200" dirty="0"/>
        </a:p>
      </dsp:txBody>
      <dsp:txXfrm>
        <a:off x="4333399" y="168872"/>
        <a:ext cx="2414060" cy="802797"/>
      </dsp:txXfrm>
    </dsp:sp>
    <dsp:sp modelId="{6CF72DC2-AFB1-42C5-AC01-A5E85A8ECA69}">
      <dsp:nvSpPr>
        <dsp:cNvPr id="0" name=""/>
        <dsp:cNvSpPr/>
      </dsp:nvSpPr>
      <dsp:spPr>
        <a:xfrm rot="21533229">
          <a:off x="6513457" y="1943885"/>
          <a:ext cx="377178" cy="38601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100" kern="1200"/>
        </a:p>
      </dsp:txBody>
      <dsp:txXfrm>
        <a:off x="6513468" y="2022186"/>
        <a:ext cx="264025" cy="231607"/>
      </dsp:txXfrm>
    </dsp:sp>
    <dsp:sp modelId="{A4807C07-B3E9-4059-96F3-CC16F2DEA9B3}">
      <dsp:nvSpPr>
        <dsp:cNvPr id="0" name=""/>
        <dsp:cNvSpPr/>
      </dsp:nvSpPr>
      <dsp:spPr>
        <a:xfrm>
          <a:off x="7065290" y="1527953"/>
          <a:ext cx="3522953" cy="113532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… všech typech organizací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200" kern="1200" dirty="0"/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50" kern="1200" dirty="0"/>
            <a:t>ziskových		neziskových</a:t>
          </a:r>
          <a:endParaRPr lang="en-GB" sz="1050" kern="1200" dirty="0"/>
        </a:p>
      </dsp:txBody>
      <dsp:txXfrm>
        <a:off x="7581215" y="1694218"/>
        <a:ext cx="2491103" cy="802797"/>
      </dsp:txXfrm>
    </dsp:sp>
    <dsp:sp modelId="{7DEF105C-4EC0-4265-9D40-3C7D0E11E49C}">
      <dsp:nvSpPr>
        <dsp:cNvPr id="0" name=""/>
        <dsp:cNvSpPr/>
      </dsp:nvSpPr>
      <dsp:spPr>
        <a:xfrm rot="5400000">
          <a:off x="5432433" y="2778089"/>
          <a:ext cx="215993" cy="38601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100" kern="1200"/>
        </a:p>
      </dsp:txBody>
      <dsp:txXfrm>
        <a:off x="5464832" y="2822892"/>
        <a:ext cx="151195" cy="231607"/>
      </dsp:txXfrm>
    </dsp:sp>
    <dsp:sp modelId="{C238255E-DF0D-4640-A4F5-8BEBBD028CCF}">
      <dsp:nvSpPr>
        <dsp:cNvPr id="0" name=""/>
        <dsp:cNvSpPr/>
      </dsp:nvSpPr>
      <dsp:spPr>
        <a:xfrm>
          <a:off x="3583989" y="3180975"/>
          <a:ext cx="3912882" cy="113532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300" kern="1200" dirty="0"/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… všech organizačních úrovních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800" kern="1200" dirty="0"/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800" kern="1200" dirty="0"/>
            <a:t>top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800" kern="1200" dirty="0"/>
            <a:t>střední úroveň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800" kern="1200" dirty="0"/>
            <a:t>management první linie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800" kern="1200" dirty="0"/>
        </a:p>
      </dsp:txBody>
      <dsp:txXfrm>
        <a:off x="4157017" y="3347240"/>
        <a:ext cx="2766826" cy="802797"/>
      </dsp:txXfrm>
    </dsp:sp>
    <dsp:sp modelId="{D9C35BD1-EA02-4D6D-BE34-48A9A72A9CBF}">
      <dsp:nvSpPr>
        <dsp:cNvPr id="0" name=""/>
        <dsp:cNvSpPr/>
      </dsp:nvSpPr>
      <dsp:spPr>
        <a:xfrm rot="10781829">
          <a:off x="4548142" y="1971367"/>
          <a:ext cx="124026" cy="38601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100" kern="1200"/>
        </a:p>
      </dsp:txBody>
      <dsp:txXfrm rot="10800000">
        <a:off x="4585350" y="2048471"/>
        <a:ext cx="86818" cy="231607"/>
      </dsp:txXfrm>
    </dsp:sp>
    <dsp:sp modelId="{44EBB614-44BF-4F78-AF61-F301BC6DA827}">
      <dsp:nvSpPr>
        <dsp:cNvPr id="0" name=""/>
        <dsp:cNvSpPr/>
      </dsp:nvSpPr>
      <dsp:spPr>
        <a:xfrm>
          <a:off x="309474" y="1436606"/>
          <a:ext cx="4180399" cy="14788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… všech oblastech činnosti organizace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300" kern="1200" dirty="0"/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50" kern="1200" dirty="0"/>
            <a:t>výroba --- marketing --- HR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50" kern="1200" dirty="0"/>
            <a:t>finance --- IT</a:t>
          </a:r>
          <a:endParaRPr lang="en-GB" sz="1050" kern="1200" dirty="0"/>
        </a:p>
      </dsp:txBody>
      <dsp:txXfrm>
        <a:off x="921679" y="1653186"/>
        <a:ext cx="2955989" cy="104573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8292A5-A305-44B7-9F3B-66C5BAD41B6C}">
      <dsp:nvSpPr>
        <dsp:cNvPr id="0" name=""/>
        <dsp:cNvSpPr/>
      </dsp:nvSpPr>
      <dsp:spPr>
        <a:xfrm>
          <a:off x="0" y="79"/>
          <a:ext cx="7430052" cy="770761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b="1" kern="1200" dirty="0"/>
            <a:t>MANAGEMENT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- usiluje o naplňování cílů (= dělat správné věci)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- hledají co „nejlepší“ (= nejefektivnější) cesty / způsoby </a:t>
          </a:r>
          <a:endParaRPr lang="en-GB" sz="1300" kern="1200" dirty="0"/>
        </a:p>
      </dsp:txBody>
      <dsp:txXfrm>
        <a:off x="0" y="79"/>
        <a:ext cx="7430052" cy="770761"/>
      </dsp:txXfrm>
    </dsp:sp>
    <dsp:sp modelId="{CC1EA354-42BA-423F-916B-0ECF32C7384B}">
      <dsp:nvSpPr>
        <dsp:cNvPr id="0" name=""/>
        <dsp:cNvSpPr/>
      </dsp:nvSpPr>
      <dsp:spPr>
        <a:xfrm>
          <a:off x="906" y="770998"/>
          <a:ext cx="3714119" cy="16192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minimalizace vstupů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maximalizace užitků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100" kern="1200" dirty="0"/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Efektivnost</a:t>
          </a:r>
        </a:p>
      </dsp:txBody>
      <dsp:txXfrm>
        <a:off x="906" y="770998"/>
        <a:ext cx="3714119" cy="1619263"/>
      </dsp:txXfrm>
    </dsp:sp>
    <dsp:sp modelId="{A0B36E16-7924-4E1A-A057-4FEA59E4BD30}">
      <dsp:nvSpPr>
        <dsp:cNvPr id="0" name=""/>
        <dsp:cNvSpPr/>
      </dsp:nvSpPr>
      <dsp:spPr>
        <a:xfrm>
          <a:off x="3715087" y="769816"/>
          <a:ext cx="3714119" cy="16192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dosahování cílů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100" kern="1200" dirty="0"/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100" kern="1200" dirty="0"/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Účelnost</a:t>
          </a:r>
          <a:endParaRPr lang="en-GB" sz="2100" kern="1200" dirty="0"/>
        </a:p>
      </dsp:txBody>
      <dsp:txXfrm>
        <a:off x="3715087" y="769816"/>
        <a:ext cx="3714119" cy="1619263"/>
      </dsp:txXfrm>
    </dsp:sp>
    <dsp:sp modelId="{608AAEF0-AAA3-4A64-A47E-1E272E013AAE}">
      <dsp:nvSpPr>
        <dsp:cNvPr id="0" name=""/>
        <dsp:cNvSpPr/>
      </dsp:nvSpPr>
      <dsp:spPr>
        <a:xfrm>
          <a:off x="0" y="2390261"/>
          <a:ext cx="7430052" cy="179918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41442" cy="344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06" tIns="48303" rIns="96606" bIns="48303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77271" y="0"/>
            <a:ext cx="4341442" cy="344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06" tIns="48303" rIns="96606" bIns="48303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43755"/>
            <a:ext cx="4341442" cy="344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06" tIns="48303" rIns="96606" bIns="48303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77271" y="6543755"/>
            <a:ext cx="4341442" cy="344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06" tIns="48303" rIns="96606" bIns="48303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41442" cy="344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06" tIns="48303" rIns="96606" bIns="48303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74952" y="0"/>
            <a:ext cx="4341442" cy="344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06" tIns="48303" rIns="96606" bIns="48303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711450" y="515938"/>
            <a:ext cx="4595813" cy="2584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001872" y="3271878"/>
            <a:ext cx="8014970" cy="30996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06" tIns="48303" rIns="96606" bIns="483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42560"/>
            <a:ext cx="4341442" cy="344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06" tIns="48303" rIns="96606" bIns="48303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74952" y="6542560"/>
            <a:ext cx="4341442" cy="344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06" tIns="48303" rIns="96606" bIns="48303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 here to insert subtitle.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C36484A1-5FE2-4AC7-B186-C1E15EE774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, text –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1FF7BBC3-4942-4748-BDEB-393A88A26C1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17F7BCE-DD2D-4B15-B525-A4DDC38CFB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icon</a:t>
            </a:r>
            <a:r>
              <a:rPr lang="cs-CZ" dirty="0"/>
              <a:t> to insert image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92E47129-CD29-4FAB-AAFF-2F8F08274D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ECON slid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5CF0005C-D689-4DD6-A5D8-EA20231460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4028" y="2285079"/>
            <a:ext cx="8890088" cy="2304838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C44CE881-5C32-4D94-BD5B-1353FF61C8A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AE4DA97F-66A7-4782-958D-53BB7E421A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E4ED1EA-6D6D-4751-96EE-A54F4980D16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– invers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here to insert subtitle.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7D02BBC8-BA18-446A-A9BA-BD711450F1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7E8EB499-B5B8-4411-8A5F-E98450293E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98AAC756-AFD3-4AD9-9CB6-A2C9F5EEBC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1695074"/>
            <a:ext cx="5218413" cy="3896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 baseline="0"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D06ABEBC-1414-4D9D-9456-64352E0AEA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1511ED70-4159-4340-8610-715880E63A2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ex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dirty="0"/>
              <a:t>Second level</a:t>
            </a:r>
            <a:endParaRPr lang="cs-CZ" dirty="0"/>
          </a:p>
          <a:p>
            <a:pPr lvl="2"/>
            <a:r>
              <a:rPr lang="en-GB" dirty="0"/>
              <a:t>Third level</a:t>
            </a:r>
            <a:endParaRPr lang="cs-CZ" dirty="0"/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1B8642D8-D658-40BB-B4D2-E29CAE3850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772743CB-F148-49FE-83DC-5E159625F4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Click here insert text.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4" r:id="rId12"/>
    <p:sldLayoutId id="2147483692" r:id="rId13"/>
    <p:sldLayoutId id="2147483693" r:id="rId14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hyperlink" Target="http://manahra.econ.muni.cz/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6607F9A-5A03-FC03-50F1-C7EF5073ED0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D65A7A2-F376-3FBB-E102-DF051F4573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E9814B35-B8EB-FF81-DEDE-193F1278C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Výuka managementu na ECON MUNI</a:t>
            </a:r>
            <a:endParaRPr lang="en-GB" dirty="0"/>
          </a:p>
        </p:txBody>
      </p:sp>
      <p:sp>
        <p:nvSpPr>
          <p:cNvPr id="7" name="Podnadpis 6">
            <a:extLst>
              <a:ext uri="{FF2B5EF4-FFF2-40B4-BE49-F238E27FC236}">
                <a16:creationId xmlns:a16="http://schemas.microsoft.com/office/drawing/2014/main" id="{2F4437DE-1ED8-4E74-6794-5199B63E089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/>
              <a:t>podzim 2023, bakalářské </a:t>
            </a:r>
            <a:r>
              <a:rPr lang="cs-CZ" dirty="0"/>
              <a:t>studium (</a:t>
            </a:r>
            <a:r>
              <a:rPr lang="cs-CZ"/>
              <a:t>CZE)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4515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CF546E2-2A70-4BCE-AD7C-71B4F97A921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BPH_MAN1, BPH_ZMAN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CBF17C3-BC73-40E4-AF53-F2444A26227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87ABC9D-EC57-4823-95CB-DDCFB7C40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Dva klíčové koncepty managementu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DDF9B67-12F0-4A2F-BB13-9BE1671D6C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ctr">
              <a:buNone/>
            </a:pPr>
            <a:r>
              <a:rPr lang="cs-CZ" sz="3200" b="1" dirty="0"/>
              <a:t>EFEKTIVNOST</a:t>
            </a:r>
            <a:r>
              <a:rPr lang="en-GB" sz="3200" dirty="0"/>
              <a:t> VS. </a:t>
            </a:r>
            <a:r>
              <a:rPr lang="cs-CZ" sz="3200" b="1" dirty="0"/>
              <a:t>ÚČELNOST</a:t>
            </a:r>
          </a:p>
          <a:p>
            <a:pPr marL="72000" indent="0" algn="ctr">
              <a:buNone/>
            </a:pPr>
            <a:r>
              <a:rPr lang="cs-CZ" dirty="0"/>
              <a:t>Dělat věci správně </a:t>
            </a:r>
            <a:r>
              <a:rPr lang="en-GB" dirty="0"/>
              <a:t>vs. </a:t>
            </a:r>
            <a:r>
              <a:rPr lang="cs-CZ" dirty="0"/>
              <a:t>Dělat správné věci</a:t>
            </a:r>
            <a:endParaRPr lang="en-GB" dirty="0"/>
          </a:p>
          <a:p>
            <a:pPr marL="72000" indent="0" algn="ctr">
              <a:buNone/>
            </a:pPr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3DC1432-BA33-4D09-A890-8B417A4621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2922" y="4456705"/>
            <a:ext cx="2249724" cy="13307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9822537A-1A7A-81C3-3B7F-B471328DE20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66756355"/>
              </p:ext>
            </p:extLst>
          </p:nvPr>
        </p:nvGraphicFramePr>
        <p:xfrm>
          <a:off x="2079707" y="3474649"/>
          <a:ext cx="7430052" cy="25702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56320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4A7ECC2-C972-4F59-B455-F76D923D2B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BPH_MAN1, BPH_ZMAN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DF31F7F-3C2D-45A0-B85E-34A99169FF6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0FE1194-0488-4ECF-ADA0-16F52E913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Management jako proces…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3751DDF-3EB6-4EF3-A30A-E263EEDF30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100000"/>
              </a:lnSpc>
              <a:buNone/>
            </a:pPr>
            <a:endParaRPr lang="cs-CZ" altLang="en-US" sz="2400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altLang="en-US" sz="2400" dirty="0"/>
              <a:t>…ve kterém jeden nebo více lidí koordinuje </a:t>
            </a:r>
            <a:r>
              <a:rPr lang="cs-CZ" altLang="en-US" sz="2400" b="1" dirty="0"/>
              <a:t>činnosti</a:t>
            </a:r>
            <a:r>
              <a:rPr lang="cs-CZ" altLang="en-US" sz="2400" dirty="0"/>
              <a:t> jiných jedinců za účelem dosažení </a:t>
            </a:r>
            <a:r>
              <a:rPr lang="cs-CZ" altLang="en-US" sz="2400" b="1" dirty="0"/>
              <a:t>výsledků</a:t>
            </a:r>
            <a:r>
              <a:rPr lang="cs-CZ" altLang="en-US" sz="2400" dirty="0"/>
              <a:t>, které jsou pro tyto jedince </a:t>
            </a:r>
            <a:r>
              <a:rPr lang="cs-CZ" altLang="en-US" sz="2400" b="1" dirty="0"/>
              <a:t>samostatně nedosažitelné</a:t>
            </a:r>
            <a:r>
              <a:rPr lang="cs-CZ" altLang="en-US" sz="2400" dirty="0"/>
              <a:t>.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2400" dirty="0"/>
          </a:p>
          <a:p>
            <a:pPr>
              <a:lnSpc>
                <a:spcPct val="80000"/>
              </a:lnSpc>
            </a:pPr>
            <a:endParaRPr lang="cs-CZ" altLang="en-US" sz="2400" dirty="0"/>
          </a:p>
          <a:p>
            <a:pPr>
              <a:lnSpc>
                <a:spcPct val="80000"/>
              </a:lnSpc>
            </a:pPr>
            <a:r>
              <a:rPr lang="cs-CZ" altLang="en-US" sz="2400" dirty="0"/>
              <a:t>tzn. cíle dosahujeme VE VZTAZÍCH s jinými lidmi (organizacemi);</a:t>
            </a:r>
          </a:p>
          <a:p>
            <a:pPr lvl="1" algn="ctr">
              <a:buFont typeface="Wingdings" panose="05000000000000000000" pitchFamily="2" charset="2"/>
              <a:buNone/>
            </a:pPr>
            <a:r>
              <a:rPr lang="cs-CZ" altLang="en-US" sz="3200" b="1" dirty="0">
                <a:sym typeface="Symbol" panose="05050102010706020507" pitchFamily="18" charset="2"/>
              </a:rPr>
              <a:t></a:t>
            </a:r>
            <a:endParaRPr lang="cs-CZ" altLang="en-US" sz="3200" dirty="0"/>
          </a:p>
          <a:p>
            <a:pPr algn="just">
              <a:lnSpc>
                <a:spcPct val="100000"/>
              </a:lnSpc>
            </a:pPr>
            <a:r>
              <a:rPr lang="cs-CZ" altLang="en-US" sz="2400" dirty="0"/>
              <a:t>úkolem manažera je ovlivňovat chování druhých lidí a vytvářet takovou kvalitu vztahů mezi lidmi, aby dosahování cílů bylo</a:t>
            </a:r>
          </a:p>
          <a:p>
            <a:pPr lvl="1" algn="just"/>
            <a:r>
              <a:rPr lang="cs-CZ" altLang="en-US" sz="2200" dirty="0"/>
              <a:t> účelné (</a:t>
            </a:r>
            <a:r>
              <a:rPr lang="cs-CZ" altLang="en-US" sz="2200" dirty="0" err="1"/>
              <a:t>effective</a:t>
            </a:r>
            <a:r>
              <a:rPr lang="cs-CZ" altLang="en-US" sz="2200" dirty="0"/>
              <a:t>)</a:t>
            </a:r>
          </a:p>
          <a:p>
            <a:pPr lvl="1"/>
            <a:r>
              <a:rPr lang="cs-CZ" altLang="en-US" sz="2200" dirty="0"/>
              <a:t>efektivní (</a:t>
            </a:r>
            <a:r>
              <a:rPr lang="cs-CZ" altLang="en-US" sz="2200" dirty="0" err="1"/>
              <a:t>efficient</a:t>
            </a:r>
            <a:r>
              <a:rPr lang="cs-CZ" altLang="en-US" sz="2200" dirty="0"/>
              <a:t>)</a:t>
            </a:r>
          </a:p>
          <a:p>
            <a:pPr marL="72000" indent="0">
              <a:lnSpc>
                <a:spcPct val="100000"/>
              </a:lnSpc>
              <a:buNone/>
            </a:pPr>
            <a:endParaRPr lang="cs-CZ" b="1" dirty="0"/>
          </a:p>
        </p:txBody>
      </p:sp>
      <p:pic>
        <p:nvPicPr>
          <p:cNvPr id="6" name="Picture 6">
            <a:extLst>
              <a:ext uri="{FF2B5EF4-FFF2-40B4-BE49-F238E27FC236}">
                <a16:creationId xmlns:a16="http://schemas.microsoft.com/office/drawing/2014/main" id="{63CA38ED-DD24-471D-B70E-07C95A48AE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923281" y="790113"/>
            <a:ext cx="3648109" cy="1283353"/>
          </a:xfrm>
          <a:prstGeom prst="rect">
            <a:avLst/>
          </a:prstGeom>
          <a:noFill/>
          <a:ln/>
        </p:spPr>
      </p:pic>
      <p:cxnSp>
        <p:nvCxnSpPr>
          <p:cNvPr id="12" name="Přímá spojnice se šipkou 11">
            <a:extLst>
              <a:ext uri="{FF2B5EF4-FFF2-40B4-BE49-F238E27FC236}">
                <a16:creationId xmlns:a16="http://schemas.microsoft.com/office/drawing/2014/main" id="{B52F2A22-E526-FE91-5E0C-C197DE3A475F}"/>
              </a:ext>
            </a:extLst>
          </p:cNvPr>
          <p:cNvCxnSpPr/>
          <p:nvPr/>
        </p:nvCxnSpPr>
        <p:spPr bwMode="auto">
          <a:xfrm flipV="1">
            <a:off x="7076661" y="1637969"/>
            <a:ext cx="985962" cy="46515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3637008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A52485E-488F-4D5F-B9E3-6AD81474EBB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BPH_MAN1, BPH_ZMAN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EEF34F2-5897-4945-82FA-BB521E7DABC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4C5C2AF-B6A1-4C5C-8F6D-C56419F02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Manažerské funkce</a:t>
            </a:r>
            <a:endParaRPr lang="en-GB" dirty="0"/>
          </a:p>
        </p:txBody>
      </p:sp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5D09E073-295F-A621-47BC-22E9AAAD4C2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70589" y="1692275"/>
            <a:ext cx="6852409" cy="414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01274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CB59C97-FE4C-4E9D-A480-25904D98D9E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BPH_MAN1, BPH_ZMAN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E06146E-8DFD-44DB-9869-9221BD6F96B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AE4D69F-3812-4BDE-AAB3-EBF949E259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Management = </a:t>
            </a:r>
            <a:r>
              <a:rPr lang="cs-CZ" dirty="0"/>
              <a:t>lidé (manažeři)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55E5269-1E64-438F-ACB1-B76CDD964E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Mana</a:t>
            </a:r>
            <a:r>
              <a:rPr lang="cs-CZ" dirty="0"/>
              <a:t>ž</a:t>
            </a:r>
            <a:r>
              <a:rPr lang="en-GB" dirty="0"/>
              <a:t>er</a:t>
            </a:r>
          </a:p>
          <a:p>
            <a:pPr lvl="1"/>
            <a:r>
              <a:rPr lang="cs-CZ" dirty="0"/>
              <a:t>Ten, kdo koordinuje a dohlíží práci druhých lidí ta, aby byly dosahovány cíle</a:t>
            </a:r>
            <a:r>
              <a:rPr lang="en-GB" dirty="0"/>
              <a:t>.</a:t>
            </a:r>
          </a:p>
          <a:p>
            <a:r>
              <a:rPr lang="cs-CZ" altLang="cs-CZ" sz="2400" dirty="0"/>
              <a:t>Vrcholoví manažeři</a:t>
            </a:r>
            <a:endParaRPr lang="en-GB" altLang="cs-CZ" sz="2400" dirty="0"/>
          </a:p>
          <a:p>
            <a:pPr lvl="1"/>
            <a:r>
              <a:rPr lang="cs-CZ" altLang="cs-CZ" sz="1800" dirty="0"/>
              <a:t>jsou zodpovědní za rozhodnutí, která ovlivňujíc celou organizaci. Stanovují (strategické) cíle a vytvářejí plány na celopodnikové úrovni.</a:t>
            </a:r>
            <a:endParaRPr lang="en-GB" altLang="cs-CZ" sz="1800" dirty="0"/>
          </a:p>
          <a:p>
            <a:r>
              <a:rPr lang="cs-CZ" altLang="cs-CZ" sz="2400" dirty="0"/>
              <a:t>Střední manažeři</a:t>
            </a:r>
            <a:endParaRPr lang="en-GB" altLang="cs-CZ" sz="2400" dirty="0"/>
          </a:p>
          <a:p>
            <a:pPr lvl="1"/>
            <a:r>
              <a:rPr lang="cs-CZ" altLang="cs-CZ" sz="1800" dirty="0"/>
              <a:t>Koordinují a řídí práci manažerů první linie</a:t>
            </a:r>
            <a:r>
              <a:rPr lang="en-GB" altLang="cs-CZ" sz="1800" dirty="0"/>
              <a:t>.</a:t>
            </a:r>
          </a:p>
          <a:p>
            <a:r>
              <a:rPr lang="cs-CZ" altLang="cs-CZ" sz="2400" dirty="0"/>
              <a:t>Manažeři první linie</a:t>
            </a:r>
            <a:endParaRPr lang="en-GB" altLang="cs-CZ" sz="2400" dirty="0"/>
          </a:p>
          <a:p>
            <a:pPr lvl="1"/>
            <a:r>
              <a:rPr lang="cs-CZ" altLang="cs-CZ" sz="1800" dirty="0"/>
              <a:t>Koordinují a řídí práci výkonných zaměstnanců (ne-manažerů).</a:t>
            </a:r>
            <a:endParaRPr lang="en-GB" dirty="0"/>
          </a:p>
          <a:p>
            <a:pPr lvl="1"/>
            <a:endParaRPr lang="en-GB" dirty="0"/>
          </a:p>
        </p:txBody>
      </p:sp>
      <p:pic>
        <p:nvPicPr>
          <p:cNvPr id="8" name="Picture 47">
            <a:extLst>
              <a:ext uri="{FF2B5EF4-FFF2-40B4-BE49-F238E27FC236}">
                <a16:creationId xmlns:a16="http://schemas.microsoft.com/office/drawing/2014/main" id="{9F4EF4D5-FC3A-4266-964B-95129B67A7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4630" y="4043494"/>
            <a:ext cx="3757370" cy="16602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847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65D948C-6753-46E4-B172-24367E75F1A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BPH_MAN1, BPH_ZMAN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9CCC18-26DE-48DB-82D1-749E88AA943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BCF3EBF-14A6-4BEF-9217-A5CE8894D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Specializace v managementu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9701A09-C686-4F82-932C-8D3369796E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1051906" cy="4139998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cs-CZ" sz="2000" dirty="0">
                <a:effectLst/>
                <a:ea typeface="Times New Roman" panose="02020603050405020304" pitchFamily="18" charset="0"/>
              </a:rPr>
              <a:t>S ohledem na velikost organizací a (vysokou) míru složitosti vztahů se manažeři specializují, aby byli efektivní.</a:t>
            </a:r>
            <a:endParaRPr lang="en-GB" sz="2000" dirty="0">
              <a:effectLst/>
              <a:ea typeface="Times New Roman" panose="02020603050405020304" pitchFamily="18" charset="0"/>
            </a:endParaRPr>
          </a:p>
          <a:p>
            <a:pPr marL="277200" indent="0" algn="just">
              <a:buNone/>
            </a:pPr>
            <a:endParaRPr lang="en-GB" sz="2000" dirty="0">
              <a:effectLst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00000"/>
              </a:lnSpc>
              <a:buFont typeface="Wingdings" panose="05000000000000000000" pitchFamily="2" charset="2"/>
              <a:buChar char="§"/>
              <a:tabLst>
                <a:tab pos="914400" algn="l"/>
              </a:tabLst>
            </a:pPr>
            <a:endParaRPr lang="cs-CZ" sz="2000" dirty="0">
              <a:effectLst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buFont typeface="Wingdings" panose="05000000000000000000" pitchFamily="2" charset="2"/>
              <a:buChar char="§"/>
              <a:tabLst>
                <a:tab pos="914400" algn="l"/>
              </a:tabLst>
            </a:pPr>
            <a:r>
              <a:rPr lang="cs-CZ" sz="2000" dirty="0">
                <a:effectLst/>
                <a:ea typeface="Times New Roman" panose="02020603050405020304" pitchFamily="18" charset="0"/>
              </a:rPr>
              <a:t>vertikální specializace </a:t>
            </a:r>
            <a:r>
              <a:rPr lang="en-GB" sz="1600" dirty="0">
                <a:effectLst/>
                <a:ea typeface="Times New Roman" panose="02020603050405020304" pitchFamily="18" charset="0"/>
              </a:rPr>
              <a:t>= </a:t>
            </a:r>
            <a:r>
              <a:rPr lang="cs-CZ" sz="1600" dirty="0">
                <a:effectLst/>
                <a:ea typeface="Times New Roman" panose="02020603050405020304" pitchFamily="18" charset="0"/>
              </a:rPr>
              <a:t>delegování činností (pravomocí a </a:t>
            </a:r>
            <a:br>
              <a:rPr lang="cs-CZ" sz="1600" dirty="0">
                <a:effectLst/>
                <a:ea typeface="Times New Roman" panose="02020603050405020304" pitchFamily="18" charset="0"/>
              </a:rPr>
            </a:br>
            <a:r>
              <a:rPr lang="cs-CZ" sz="1600" dirty="0">
                <a:effectLst/>
                <a:ea typeface="Times New Roman" panose="02020603050405020304" pitchFamily="18" charset="0"/>
              </a:rPr>
              <a:t>	odpovědností) dohledu na podřízené spolupracovníky</a:t>
            </a:r>
            <a:r>
              <a:rPr lang="en-GB" sz="1600" dirty="0">
                <a:effectLst/>
                <a:ea typeface="Times New Roman" panose="02020603050405020304" pitchFamily="18" charset="0"/>
              </a:rPr>
              <a:t>;</a:t>
            </a:r>
          </a:p>
          <a:p>
            <a:pPr marL="457200" lvl="1" indent="0" algn="just">
              <a:buNone/>
              <a:tabLst>
                <a:tab pos="1371600" algn="l"/>
              </a:tabLst>
            </a:pPr>
            <a:endParaRPr lang="cs-CZ" sz="1200" dirty="0">
              <a:effectLst/>
              <a:ea typeface="Times New Roman" panose="02020603050405020304" pitchFamily="18" charset="0"/>
            </a:endParaRPr>
          </a:p>
          <a:p>
            <a:pPr marL="457200" lvl="1" indent="0" algn="just">
              <a:buNone/>
              <a:tabLst>
                <a:tab pos="1371600" algn="l"/>
              </a:tabLst>
            </a:pPr>
            <a:r>
              <a:rPr lang="en-GB" sz="1200" dirty="0">
                <a:effectLst/>
                <a:ea typeface="Times New Roman" panose="02020603050405020304" pitchFamily="18" charset="0"/>
              </a:rPr>
              <a:t>first-line managers</a:t>
            </a:r>
          </a:p>
          <a:p>
            <a:pPr marL="457200" lvl="1" indent="0" algn="just">
              <a:buNone/>
              <a:tabLst>
                <a:tab pos="1371600" algn="l"/>
              </a:tabLst>
            </a:pPr>
            <a:r>
              <a:rPr lang="en-GB" sz="1200" dirty="0">
                <a:effectLst/>
                <a:ea typeface="Times New Roman" panose="02020603050405020304" pitchFamily="18" charset="0"/>
              </a:rPr>
              <a:t>middle managers</a:t>
            </a:r>
          </a:p>
          <a:p>
            <a:pPr marL="457200" lvl="1" indent="0" algn="just">
              <a:buNone/>
              <a:tabLst>
                <a:tab pos="1371600" algn="l"/>
              </a:tabLst>
            </a:pPr>
            <a:r>
              <a:rPr lang="en-GB" sz="1200" dirty="0">
                <a:effectLst/>
                <a:ea typeface="Times New Roman" panose="02020603050405020304" pitchFamily="18" charset="0"/>
              </a:rPr>
              <a:t>top managers</a:t>
            </a:r>
            <a:endParaRPr lang="en-GB" sz="1200" dirty="0">
              <a:ea typeface="Times New Roman" panose="02020603050405020304" pitchFamily="18" charset="0"/>
            </a:endParaRPr>
          </a:p>
          <a:p>
            <a:pPr marL="457200" lvl="1" indent="0" algn="just">
              <a:buNone/>
              <a:tabLst>
                <a:tab pos="1371600" algn="l"/>
              </a:tabLst>
            </a:pPr>
            <a:endParaRPr lang="en-GB" dirty="0">
              <a:ea typeface="Times New Roman" panose="02020603050405020304" pitchFamily="18" charset="0"/>
            </a:endParaRPr>
          </a:p>
          <a:p>
            <a:pPr marL="342900" lvl="1" indent="-342900" algn="just">
              <a:buFont typeface="Wingdings" panose="05000000000000000000" pitchFamily="2" charset="2"/>
              <a:buChar char="§"/>
              <a:tabLst>
                <a:tab pos="1371600" algn="l"/>
              </a:tabLst>
            </a:pPr>
            <a:endParaRPr lang="cs-CZ" dirty="0">
              <a:effectLst/>
              <a:ea typeface="Times New Roman" panose="02020603050405020304" pitchFamily="18" charset="0"/>
            </a:endParaRPr>
          </a:p>
          <a:p>
            <a:pPr marL="342900" lvl="1" indent="-342900" algn="just">
              <a:buFont typeface="Wingdings" panose="05000000000000000000" pitchFamily="2" charset="2"/>
              <a:buChar char="§"/>
              <a:tabLst>
                <a:tab pos="1371600" algn="l"/>
              </a:tabLst>
            </a:pPr>
            <a:r>
              <a:rPr lang="cs-CZ" dirty="0">
                <a:effectLst/>
                <a:ea typeface="Times New Roman" panose="02020603050405020304" pitchFamily="18" charset="0"/>
              </a:rPr>
              <a:t>horizontální specializace </a:t>
            </a:r>
            <a:r>
              <a:rPr lang="en-GB" sz="1600" dirty="0">
                <a:effectLst/>
                <a:ea typeface="Times New Roman" panose="02020603050405020304" pitchFamily="18" charset="0"/>
              </a:rPr>
              <a:t>= </a:t>
            </a:r>
            <a:r>
              <a:rPr lang="cs-CZ" sz="1600" b="1" dirty="0">
                <a:effectLst/>
                <a:ea typeface="Times New Roman" panose="02020603050405020304" pitchFamily="18" charset="0"/>
              </a:rPr>
              <a:t>delegování určitých (specializovaných) činností</a:t>
            </a:r>
            <a:r>
              <a:rPr lang="en-GB" sz="1600" b="1" dirty="0">
                <a:effectLst/>
                <a:ea typeface="Times New Roman" panose="02020603050405020304" pitchFamily="18" charset="0"/>
              </a:rPr>
              <a:t> </a:t>
            </a:r>
            <a:r>
              <a:rPr lang="en-GB" sz="1600" dirty="0">
                <a:effectLst/>
                <a:ea typeface="Times New Roman" panose="02020603050405020304" pitchFamily="18" charset="0"/>
              </a:rPr>
              <a:t>(</a:t>
            </a:r>
            <a:r>
              <a:rPr lang="cs-CZ" sz="1600" dirty="0">
                <a:effectLst/>
                <a:ea typeface="Times New Roman" panose="02020603050405020304" pitchFamily="18" charset="0"/>
              </a:rPr>
              <a:t>výroba</a:t>
            </a:r>
            <a:r>
              <a:rPr lang="en-GB" sz="1600" dirty="0">
                <a:effectLst/>
                <a:ea typeface="Times New Roman" panose="02020603050405020304" pitchFamily="18" charset="0"/>
              </a:rPr>
              <a:t>, marketing, finance) </a:t>
            </a:r>
            <a:r>
              <a:rPr lang="cs-CZ" sz="1600" dirty="0">
                <a:effectLst/>
                <a:ea typeface="Times New Roman" panose="02020603050405020304" pitchFamily="18" charset="0"/>
              </a:rPr>
              <a:t>na jiné osoby </a:t>
            </a:r>
            <a:r>
              <a:rPr lang="en-GB" sz="1400" dirty="0"/>
              <a:t>=&gt;</a:t>
            </a:r>
            <a:r>
              <a:rPr lang="cs-CZ" sz="1400" dirty="0"/>
              <a:t> </a:t>
            </a:r>
            <a:r>
              <a:rPr lang="cs-CZ" sz="1600" b="1" dirty="0"/>
              <a:t>funkční manažery</a:t>
            </a:r>
            <a:r>
              <a:rPr lang="en-GB" sz="1600" b="1" dirty="0"/>
              <a:t>- </a:t>
            </a:r>
            <a:r>
              <a:rPr lang="cs-CZ" sz="1600" dirty="0"/>
              <a:t>„funkce“ je zde definována jako obsahová oblast aktivit, na které manažer dohlíží v důsledku horizontální specializace.</a:t>
            </a:r>
            <a:endParaRPr lang="en-GB" sz="140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0C4713C2-766F-BCCC-944E-CF06D4991D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61248" y="2245095"/>
            <a:ext cx="4374672" cy="2367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50996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67C54E0-60CD-44D3-90B6-B36EC24D53F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BPH_MAN1, BPH_ZMAN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4124E9D-EDDF-410F-BAFE-B49A582654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A5A5306-758E-4662-8F7F-A9D7CE9E4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(vlastně) manažeři dělají</a:t>
            </a:r>
            <a:r>
              <a:rPr lang="en-GB" dirty="0"/>
              <a:t>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7D5E256-9CCA-4416-B3C1-75660703BB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84243"/>
            <a:ext cx="10753200" cy="4527827"/>
          </a:xfrm>
        </p:spPr>
        <p:txBody>
          <a:bodyPr/>
          <a:lstStyle/>
          <a:p>
            <a:pPr marL="0" lvl="0" indent="0" algn="just">
              <a:buNone/>
              <a:tabLst>
                <a:tab pos="457200" algn="l"/>
                <a:tab pos="4343400" algn="l"/>
              </a:tabLst>
            </a:pPr>
            <a:r>
              <a:rPr lang="cs-CZ" sz="2000" dirty="0">
                <a:ea typeface="Times New Roman" panose="02020603050405020304" pitchFamily="18" charset="0"/>
              </a:rPr>
              <a:t>Vystupují v (deseti) různých, ale vzájemně propojených manažerských rolích:</a:t>
            </a:r>
            <a:endParaRPr lang="cs-CZ" sz="2000" dirty="0">
              <a:effectLst/>
              <a:ea typeface="Times New Roman" panose="02020603050405020304" pitchFamily="18" charset="0"/>
            </a:endParaRPr>
          </a:p>
          <a:p>
            <a:pPr lvl="1"/>
            <a:endParaRPr lang="cs-CZ" altLang="cs-CZ" dirty="0"/>
          </a:p>
          <a:p>
            <a:pPr lvl="1"/>
            <a:r>
              <a:rPr lang="en-US" altLang="cs-CZ" dirty="0" err="1"/>
              <a:t>Interperson</a:t>
            </a:r>
            <a:r>
              <a:rPr lang="cs-CZ" altLang="cs-CZ" dirty="0" err="1"/>
              <a:t>ální</a:t>
            </a:r>
            <a:r>
              <a:rPr lang="en-US" altLang="cs-CZ" dirty="0"/>
              <a:t> role</a:t>
            </a:r>
          </a:p>
          <a:p>
            <a:pPr lvl="2"/>
            <a:r>
              <a:rPr lang="cs-CZ" altLang="cs-CZ" dirty="0"/>
              <a:t>Reprezentant (</a:t>
            </a:r>
            <a:r>
              <a:rPr lang="en-US" altLang="cs-CZ" dirty="0"/>
              <a:t>Figurehead</a:t>
            </a:r>
            <a:r>
              <a:rPr lang="cs-CZ" altLang="cs-CZ" dirty="0"/>
              <a:t>)</a:t>
            </a:r>
            <a:r>
              <a:rPr lang="en-US" altLang="cs-CZ" dirty="0"/>
              <a:t>, </a:t>
            </a:r>
            <a:endParaRPr lang="cs-CZ" altLang="cs-CZ" dirty="0"/>
          </a:p>
          <a:p>
            <a:pPr lvl="2"/>
            <a:r>
              <a:rPr lang="cs-CZ" altLang="cs-CZ" dirty="0"/>
              <a:t>Vůdce / Leader (L</a:t>
            </a:r>
            <a:r>
              <a:rPr lang="en-US" altLang="cs-CZ" dirty="0" err="1"/>
              <a:t>eader</a:t>
            </a:r>
            <a:r>
              <a:rPr lang="cs-CZ" altLang="cs-CZ" dirty="0"/>
              <a:t>)</a:t>
            </a:r>
          </a:p>
          <a:p>
            <a:pPr lvl="2"/>
            <a:r>
              <a:rPr lang="cs-CZ" altLang="cs-CZ" dirty="0"/>
              <a:t>Spojovací článek (</a:t>
            </a:r>
            <a:r>
              <a:rPr lang="cs-CZ" altLang="cs-CZ" dirty="0" err="1"/>
              <a:t>Laison</a:t>
            </a:r>
            <a:r>
              <a:rPr lang="cs-CZ" altLang="cs-CZ" dirty="0"/>
              <a:t>)</a:t>
            </a:r>
          </a:p>
          <a:p>
            <a:pPr lvl="2"/>
            <a:endParaRPr lang="en-US" altLang="cs-CZ" dirty="0"/>
          </a:p>
          <a:p>
            <a:pPr lvl="1"/>
            <a:r>
              <a:rPr lang="cs-CZ" altLang="cs-CZ" dirty="0"/>
              <a:t>Informační </a:t>
            </a:r>
            <a:r>
              <a:rPr lang="en-US" altLang="cs-CZ" dirty="0"/>
              <a:t>role</a:t>
            </a:r>
          </a:p>
          <a:p>
            <a:pPr lvl="2"/>
            <a:r>
              <a:rPr lang="cs-CZ" altLang="cs-CZ" dirty="0"/>
              <a:t>Příjemci informací (</a:t>
            </a:r>
            <a:r>
              <a:rPr lang="en-US" altLang="cs-CZ" dirty="0"/>
              <a:t>Monitor</a:t>
            </a:r>
            <a:r>
              <a:rPr lang="cs-CZ" altLang="cs-CZ" dirty="0"/>
              <a:t>)</a:t>
            </a:r>
          </a:p>
          <a:p>
            <a:pPr lvl="2"/>
            <a:r>
              <a:rPr lang="cs-CZ" altLang="cs-CZ" dirty="0"/>
              <a:t>Šiřitel informací (D</a:t>
            </a:r>
            <a:r>
              <a:rPr lang="en-US" altLang="cs-CZ" dirty="0" err="1"/>
              <a:t>isseminator</a:t>
            </a:r>
            <a:r>
              <a:rPr lang="cs-CZ" altLang="cs-CZ" dirty="0"/>
              <a:t>)</a:t>
            </a:r>
          </a:p>
          <a:p>
            <a:pPr lvl="2"/>
            <a:r>
              <a:rPr lang="cs-CZ" altLang="cs-CZ" dirty="0"/>
              <a:t>Mluvčí (S</a:t>
            </a:r>
            <a:r>
              <a:rPr lang="en-US" altLang="cs-CZ" dirty="0" err="1"/>
              <a:t>pokesperson</a:t>
            </a:r>
            <a:r>
              <a:rPr lang="cs-CZ" altLang="cs-CZ" dirty="0"/>
              <a:t>)</a:t>
            </a:r>
          </a:p>
          <a:p>
            <a:pPr lvl="2"/>
            <a:endParaRPr lang="en-US" altLang="cs-CZ" dirty="0"/>
          </a:p>
          <a:p>
            <a:pPr lvl="1"/>
            <a:r>
              <a:rPr lang="cs-CZ" altLang="cs-CZ" dirty="0"/>
              <a:t>Rozhodovací</a:t>
            </a:r>
            <a:r>
              <a:rPr lang="en-US" altLang="cs-CZ" dirty="0"/>
              <a:t> role</a:t>
            </a:r>
          </a:p>
          <a:p>
            <a:pPr lvl="2"/>
            <a:r>
              <a:rPr lang="cs-CZ" altLang="cs-CZ" dirty="0"/>
              <a:t>Podnikatel (</a:t>
            </a:r>
            <a:r>
              <a:rPr lang="cs-CZ" altLang="cs-CZ" dirty="0" err="1"/>
              <a:t>Entrepreneur</a:t>
            </a:r>
            <a:r>
              <a:rPr lang="cs-CZ" altLang="cs-CZ" dirty="0"/>
              <a:t>)</a:t>
            </a:r>
          </a:p>
          <a:p>
            <a:pPr lvl="2"/>
            <a:r>
              <a:rPr lang="cs-CZ" altLang="cs-CZ" dirty="0"/>
              <a:t>Řešitel problémů (</a:t>
            </a:r>
            <a:r>
              <a:rPr lang="en-US" altLang="cs-CZ" dirty="0"/>
              <a:t>Disturbance handler</a:t>
            </a:r>
            <a:r>
              <a:rPr lang="cs-CZ" altLang="cs-CZ" dirty="0"/>
              <a:t>)</a:t>
            </a:r>
          </a:p>
          <a:p>
            <a:pPr lvl="2"/>
            <a:r>
              <a:rPr lang="cs-CZ" altLang="cs-CZ" dirty="0"/>
              <a:t>Alokátor zdrojů (R</a:t>
            </a:r>
            <a:r>
              <a:rPr lang="en-US" altLang="cs-CZ" dirty="0" err="1"/>
              <a:t>esource</a:t>
            </a:r>
            <a:r>
              <a:rPr lang="en-US" altLang="cs-CZ" dirty="0"/>
              <a:t> allocator</a:t>
            </a:r>
            <a:endParaRPr lang="cs-CZ" altLang="cs-CZ" dirty="0"/>
          </a:p>
          <a:p>
            <a:pPr lvl="2"/>
            <a:r>
              <a:rPr lang="cs-CZ" altLang="cs-CZ" dirty="0"/>
              <a:t>Vyjednavač (N</a:t>
            </a:r>
            <a:r>
              <a:rPr lang="en-US" altLang="cs-CZ" dirty="0" err="1"/>
              <a:t>egotiator</a:t>
            </a:r>
            <a:r>
              <a:rPr lang="cs-CZ" altLang="cs-CZ" dirty="0"/>
              <a:t>)</a:t>
            </a:r>
            <a:endParaRPr lang="en-US" altLang="cs-CZ" dirty="0"/>
          </a:p>
          <a:p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B918E22-5FF9-FC8E-1CB3-B62FB6291B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62277" y="2230783"/>
            <a:ext cx="5438563" cy="3720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99522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D08EE65-6954-4815-A82D-F5FA3EB7C36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BPH_MAN1, BPH_ZMAN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B76669A-1008-4AEC-BF54-E003A5C5AC3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BA6FF7D-7C93-42ED-8151-F3F749857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Manažerské kompetence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6DBDDF7-B61E-4ABD-AFD2-5F0E9236AE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>
                <a:effectLst/>
                <a:ea typeface="Times New Roman" panose="02020603050405020304" pitchFamily="18" charset="0"/>
              </a:rPr>
              <a:t>aby mohli vystupovat v manažerských rolích, musí manažeři mít a dále rozvíjet a posilovat důležité </a:t>
            </a:r>
            <a:r>
              <a:rPr lang="cs-CZ" sz="2000" b="1" dirty="0">
                <a:effectLst/>
                <a:ea typeface="Times New Roman" panose="02020603050405020304" pitchFamily="18" charset="0"/>
              </a:rPr>
              <a:t>kompetence</a:t>
            </a:r>
            <a:r>
              <a:rPr lang="en-GB" sz="2000" dirty="0">
                <a:effectLst/>
                <a:ea typeface="Times New Roman" panose="02020603050405020304" pitchFamily="18" charset="0"/>
              </a:rPr>
              <a:t> (=</a:t>
            </a:r>
            <a:r>
              <a:rPr lang="cs-CZ" sz="2000" dirty="0">
                <a:effectLst/>
                <a:ea typeface="Times New Roman" panose="02020603050405020304" pitchFamily="18" charset="0"/>
              </a:rPr>
              <a:t>znalosti</a:t>
            </a:r>
            <a:r>
              <a:rPr lang="en-GB" sz="2000" dirty="0">
                <a:effectLst/>
                <a:ea typeface="Times New Roman" panose="02020603050405020304" pitchFamily="18" charset="0"/>
              </a:rPr>
              <a:t>, </a:t>
            </a:r>
            <a:r>
              <a:rPr lang="cs-CZ" sz="2000" dirty="0">
                <a:effectLst/>
                <a:ea typeface="Times New Roman" panose="02020603050405020304" pitchFamily="18" charset="0"/>
              </a:rPr>
              <a:t>dovednosti</a:t>
            </a:r>
            <a:r>
              <a:rPr lang="en-GB" sz="2000" dirty="0">
                <a:effectLst/>
                <a:ea typeface="Times New Roman" panose="02020603050405020304" pitchFamily="18" charset="0"/>
              </a:rPr>
              <a:t>, </a:t>
            </a:r>
            <a:r>
              <a:rPr lang="cs-CZ" sz="2000" dirty="0">
                <a:effectLst/>
                <a:ea typeface="Times New Roman" panose="02020603050405020304" pitchFamily="18" charset="0"/>
              </a:rPr>
              <a:t>schopnosti</a:t>
            </a:r>
            <a:r>
              <a:rPr lang="en-GB" sz="2000" dirty="0">
                <a:effectLst/>
                <a:ea typeface="Times New Roman" panose="02020603050405020304" pitchFamily="18" charset="0"/>
              </a:rPr>
              <a:t>).</a:t>
            </a:r>
            <a:endParaRPr lang="en-GB" sz="3200" dirty="0"/>
          </a:p>
          <a:p>
            <a:pPr lvl="1"/>
            <a:endParaRPr lang="en-GB" sz="2400" dirty="0"/>
          </a:p>
          <a:p>
            <a:r>
              <a:rPr lang="cs-CZ" sz="2000" dirty="0"/>
              <a:t>technické </a:t>
            </a:r>
            <a:r>
              <a:rPr lang="en-GB" sz="2000" dirty="0"/>
              <a:t>= </a:t>
            </a:r>
            <a:r>
              <a:rPr lang="cs-CZ" sz="2000" dirty="0"/>
              <a:t>znalosti a dovednosti v určitém oboru (oblasti) činnosti</a:t>
            </a:r>
            <a:endParaRPr lang="en-GB" sz="2000" dirty="0"/>
          </a:p>
          <a:p>
            <a:endParaRPr lang="en-GB" sz="2000" dirty="0"/>
          </a:p>
          <a:p>
            <a:r>
              <a:rPr lang="cs-CZ" sz="2000" dirty="0"/>
              <a:t>k řízení lidí</a:t>
            </a:r>
            <a:r>
              <a:rPr lang="en-GB" sz="2000" dirty="0"/>
              <a:t> = </a:t>
            </a:r>
            <a:r>
              <a:rPr lang="cs-CZ" sz="2000" dirty="0"/>
              <a:t>schopnosti pracovat s lidmi, ovlivňovat jejich chování a řídit je</a:t>
            </a:r>
            <a:endParaRPr lang="en-GB" sz="2000" dirty="0"/>
          </a:p>
          <a:p>
            <a:endParaRPr lang="en-GB" sz="2000" dirty="0"/>
          </a:p>
          <a:p>
            <a:r>
              <a:rPr lang="cs-CZ" sz="2000" dirty="0"/>
              <a:t>konceptuální</a:t>
            </a:r>
            <a:r>
              <a:rPr lang="en-GB" sz="2000" dirty="0"/>
              <a:t> = </a:t>
            </a:r>
            <a:r>
              <a:rPr lang="cs-CZ" sz="2000" dirty="0"/>
              <a:t>konceptualizace, schopnost abstraktního myšlení a řešení složitých situací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397269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82E475F-54C1-45E8-8974-7EE1C6748A6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BPH_MAN1, BPH_ZMAN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27403C3-6536-4423-AE2F-F92CA27C77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C6FC0E3-E786-4937-A1FC-93987055C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Kompetence </a:t>
            </a:r>
            <a:r>
              <a:rPr lang="en-GB" dirty="0"/>
              <a:t>vs. </a:t>
            </a:r>
            <a:r>
              <a:rPr lang="cs-CZ" dirty="0"/>
              <a:t>stupně řízení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25F1E90-A593-47C9-AD15-9D3ABCDD34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11224F5-DAEC-4417-A29A-0ECACFEC27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4006" y="2260873"/>
            <a:ext cx="7772400" cy="290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955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5466A00-A442-46D0-87B0-84BD133371C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BPH_MAN1, BPH_ZMAN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22C17EE-9093-45E0-84E1-9AC2C7EF6A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839CACD-2B26-44FD-B5E8-950C1F5272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Kompetence</a:t>
            </a:r>
            <a:r>
              <a:rPr lang="en-GB" dirty="0"/>
              <a:t> vs. </a:t>
            </a:r>
            <a:r>
              <a:rPr lang="cs-CZ" dirty="0"/>
              <a:t>manažerské funkce</a:t>
            </a:r>
            <a:endParaRPr lang="en-GB" dirty="0"/>
          </a:p>
        </p:txBody>
      </p:sp>
      <p:pic>
        <p:nvPicPr>
          <p:cNvPr id="6" name="Picture 6">
            <a:extLst>
              <a:ext uri="{FF2B5EF4-FFF2-40B4-BE49-F238E27FC236}">
                <a16:creationId xmlns:a16="http://schemas.microsoft.com/office/drawing/2014/main" id="{503F1E40-368C-4333-88A4-0DE1410655A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377440" y="1164646"/>
            <a:ext cx="7262949" cy="5072702"/>
          </a:xfrm>
          <a:noFill/>
          <a:ln/>
        </p:spPr>
      </p:pic>
    </p:spTree>
    <p:extLst>
      <p:ext uri="{BB962C8B-B14F-4D97-AF65-F5344CB8AC3E}">
        <p14:creationId xmlns:p14="http://schemas.microsoft.com/office/powerpoint/2010/main" val="16509879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0411058-EC06-4245-AFB0-08E70EC8D9F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BPH_MAN1, BPH_ZMAN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FA35807-0B74-4FCB-B876-6D3EDE07717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8BD4553-846E-477E-A4DF-7AEF1A351E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Management </a:t>
            </a:r>
            <a:r>
              <a:rPr lang="cs-CZ" dirty="0"/>
              <a:t>jako nauka (disciplína)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052E75C-C43B-4B06-9F3F-6019F36208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>
                <a:effectLst/>
                <a:ea typeface="Times New Roman" panose="02020603050405020304" pitchFamily="18" charset="0"/>
              </a:rPr>
              <a:t>souhrn znalostí, které se lze naučit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. </a:t>
            </a:r>
            <a:endParaRPr lang="cs-CZ" sz="2400" dirty="0">
              <a:effectLst/>
              <a:ea typeface="Times New Roman" panose="02020603050405020304" pitchFamily="18" charset="0"/>
            </a:endParaRPr>
          </a:p>
          <a:p>
            <a:r>
              <a:rPr lang="cs-CZ" sz="2400" dirty="0">
                <a:effectLst/>
                <a:ea typeface="Times New Roman" panose="02020603050405020304" pitchFamily="18" charset="0"/>
              </a:rPr>
              <a:t>disciplína založená na principech, konceptech a teoriích, které lze předávat a aplikovat v procesu řízení (managementu).</a:t>
            </a:r>
          </a:p>
        </p:txBody>
      </p:sp>
    </p:spTree>
    <p:extLst>
      <p:ext uri="{BB962C8B-B14F-4D97-AF65-F5344CB8AC3E}">
        <p14:creationId xmlns:p14="http://schemas.microsoft.com/office/powerpoint/2010/main" val="2274930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9448A88-5CED-CA3B-E878-E847D7BBDAC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8627200" cy="252000"/>
          </a:xfrm>
        </p:spPr>
        <p:txBody>
          <a:bodyPr/>
          <a:lstStyle/>
          <a:p>
            <a:pPr algn="r"/>
            <a:r>
              <a:rPr lang="cs-CZ" sz="2400" b="1" noProof="0" dirty="0"/>
              <a:t>Všichni dohromady</a:t>
            </a:r>
            <a:r>
              <a:rPr lang="cs-CZ" sz="3200" b="1" noProof="0" dirty="0"/>
              <a:t> – MY i VY</a:t>
            </a:r>
            <a:r>
              <a:rPr lang="cs-CZ" sz="2400" b="1" noProof="0" dirty="0"/>
              <a:t> – jsme </a:t>
            </a:r>
            <a:r>
              <a:rPr lang="cs-CZ" sz="3200" b="1" noProof="0" dirty="0"/>
              <a:t>jeden tým</a:t>
            </a:r>
            <a:r>
              <a:rPr lang="cs-CZ" sz="2400" b="1" noProof="0" dirty="0"/>
              <a:t>…</a:t>
            </a:r>
            <a:endParaRPr lang="en-GB" sz="2400" b="1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C714A08-1498-A788-45D2-D69D0A2D562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89F2E7F4-F431-8420-B3F8-866A22507566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cs-CZ" dirty="0"/>
              <a:t>Trenéři	</a:t>
            </a:r>
            <a:endParaRPr lang="en-GB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F9C4276-16ED-C718-BD86-B172D3554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Tým Management 2023</a:t>
            </a:r>
            <a:endParaRPr lang="en-GB" dirty="0"/>
          </a:p>
        </p:txBody>
      </p:sp>
      <p:sp>
        <p:nvSpPr>
          <p:cNvPr id="8" name="Zástupný text 7">
            <a:extLst>
              <a:ext uri="{FF2B5EF4-FFF2-40B4-BE49-F238E27FC236}">
                <a16:creationId xmlns:a16="http://schemas.microsoft.com/office/drawing/2014/main" id="{E61079E9-2499-F169-4EAD-03FDDCA951C5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267738" y="1290515"/>
            <a:ext cx="6203540" cy="271576"/>
          </a:xfrm>
        </p:spPr>
        <p:txBody>
          <a:bodyPr/>
          <a:lstStyle/>
          <a:p>
            <a:r>
              <a:rPr lang="cs-CZ" dirty="0"/>
              <a:t>Družstva</a:t>
            </a:r>
            <a:endParaRPr lang="en-GB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0E6EFF3-E778-889A-FA23-8C7A1E0924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4400640" cy="41400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Petr Smutný</a:t>
            </a:r>
          </a:p>
          <a:p>
            <a:pPr>
              <a:lnSpc>
                <a:spcPct val="100000"/>
              </a:lnSpc>
            </a:pPr>
            <a:endParaRPr lang="cs-CZ" dirty="0"/>
          </a:p>
          <a:p>
            <a:pPr>
              <a:lnSpc>
                <a:spcPct val="100000"/>
              </a:lnSpc>
            </a:pPr>
            <a:r>
              <a:rPr lang="cs-CZ" dirty="0"/>
              <a:t>Alena Šafrová </a:t>
            </a:r>
            <a:r>
              <a:rPr lang="cs-CZ" dirty="0" err="1"/>
              <a:t>Drášilová</a:t>
            </a:r>
            <a:endParaRPr lang="cs-CZ" dirty="0"/>
          </a:p>
          <a:p>
            <a:pPr>
              <a:lnSpc>
                <a:spcPct val="100000"/>
              </a:lnSpc>
            </a:pPr>
            <a:r>
              <a:rPr lang="cs-CZ" dirty="0"/>
              <a:t>Laďka Kuchynková</a:t>
            </a:r>
          </a:p>
          <a:p>
            <a:pPr>
              <a:lnSpc>
                <a:spcPct val="100000"/>
              </a:lnSpc>
            </a:pPr>
            <a:r>
              <a:rPr lang="cs-CZ" dirty="0"/>
              <a:t>Alena Klapalová</a:t>
            </a:r>
          </a:p>
          <a:p>
            <a:pPr>
              <a:lnSpc>
                <a:spcPct val="100000"/>
              </a:lnSpc>
            </a:pPr>
            <a:r>
              <a:rPr lang="cs-CZ" dirty="0"/>
              <a:t>Jakub Procházka</a:t>
            </a:r>
          </a:p>
          <a:p>
            <a:pPr>
              <a:lnSpc>
                <a:spcPct val="100000"/>
              </a:lnSpc>
            </a:pPr>
            <a:r>
              <a:rPr lang="cs-CZ" dirty="0"/>
              <a:t>Jan Žák</a:t>
            </a:r>
          </a:p>
          <a:p>
            <a:pPr>
              <a:lnSpc>
                <a:spcPct val="100000"/>
              </a:lnSpc>
            </a:pPr>
            <a:r>
              <a:rPr lang="cs-CZ" dirty="0"/>
              <a:t>Petr Mikuš</a:t>
            </a:r>
          </a:p>
          <a:p>
            <a:pPr>
              <a:lnSpc>
                <a:spcPct val="100000"/>
              </a:lnSpc>
            </a:pPr>
            <a:r>
              <a:rPr lang="cs-CZ" dirty="0"/>
              <a:t>Jakub </a:t>
            </a:r>
            <a:r>
              <a:rPr lang="cs-CZ" dirty="0" err="1"/>
              <a:t>Pejcal</a:t>
            </a:r>
            <a:endParaRPr lang="cs-CZ" dirty="0"/>
          </a:p>
          <a:p>
            <a:pPr>
              <a:lnSpc>
                <a:spcPct val="100000"/>
              </a:lnSpc>
            </a:pPr>
            <a:r>
              <a:rPr lang="cs-CZ" dirty="0"/>
              <a:t>Petr Pirožek</a:t>
            </a:r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BEA7D4EE-40A1-78E1-EC3F-F228F62DC9E8}"/>
              </a:ext>
            </a:extLst>
          </p:cNvPr>
          <p:cNvSpPr>
            <a:spLocks noGrp="1"/>
          </p:cNvSpPr>
          <p:nvPr>
            <p:ph idx="28"/>
          </p:nvPr>
        </p:nvSpPr>
        <p:spPr>
          <a:xfrm>
            <a:off x="5267739" y="1690271"/>
            <a:ext cx="6203539" cy="4140000"/>
          </a:xfrm>
        </p:spPr>
        <p:txBody>
          <a:bodyPr/>
          <a:lstStyle/>
          <a:p>
            <a:r>
              <a:rPr lang="cs-CZ" dirty="0"/>
              <a:t>Management1 (BPH_MAN1)</a:t>
            </a:r>
          </a:p>
          <a:p>
            <a:pPr lvl="1"/>
            <a:r>
              <a:rPr lang="cs-CZ" dirty="0"/>
              <a:t>prezenční studenti ekonomických programů (doma na ECON MUNI)</a:t>
            </a:r>
          </a:p>
          <a:p>
            <a:r>
              <a:rPr lang="cs-CZ" dirty="0"/>
              <a:t>Základy managementu (BPH_ZMAN)</a:t>
            </a:r>
          </a:p>
          <a:p>
            <a:pPr lvl="1"/>
            <a:r>
              <a:rPr lang="cs-CZ" dirty="0"/>
              <a:t>prezenční studenti ne-ekonomických programů (doma na jiné fakultě)</a:t>
            </a:r>
          </a:p>
          <a:p>
            <a:pPr lvl="1"/>
            <a:endParaRPr lang="cs-CZ" dirty="0"/>
          </a:p>
          <a:p>
            <a:pPr>
              <a:lnSpc>
                <a:spcPct val="100000"/>
              </a:lnSpc>
            </a:pPr>
            <a:r>
              <a:rPr lang="cs-CZ" dirty="0"/>
              <a:t>Základy managementu (BKH_ZMAN)</a:t>
            </a:r>
          </a:p>
          <a:p>
            <a:pPr>
              <a:lnSpc>
                <a:spcPct val="100000"/>
              </a:lnSpc>
            </a:pPr>
            <a:r>
              <a:rPr lang="cs-CZ" dirty="0"/>
              <a:t>Managment 1 (BKH_MAN1)</a:t>
            </a:r>
          </a:p>
          <a:p>
            <a:pPr lvl="1"/>
            <a:r>
              <a:rPr lang="cs-CZ" dirty="0"/>
              <a:t>kombinovaní studenti ekonomických programů (doma na ECON MUNI)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24544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38A4359-9C92-4157-991B-B829A8D206A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BPH_MAN1, BPH_ZMAN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1E1FC67-0299-4DC1-B84D-51901B1944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D0B0093-8752-4093-B321-69D4678F4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Historic</a:t>
            </a:r>
            <a:r>
              <a:rPr lang="cs-CZ" sz="3200" dirty="0" err="1"/>
              <a:t>ké</a:t>
            </a:r>
            <a:r>
              <a:rPr lang="en-GB" sz="3200" dirty="0"/>
              <a:t> </a:t>
            </a:r>
            <a:r>
              <a:rPr lang="cs-CZ" sz="3200" dirty="0"/>
              <a:t>souvislosti vývoje manažerského myšlení</a:t>
            </a:r>
            <a:endParaRPr lang="en-GB" sz="3200" dirty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A876D448-3349-4FB3-8C89-B5B5549BB19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720000" y="1407512"/>
            <a:ext cx="10322469" cy="4708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tabLst>
                <a:tab pos="1371600" algn="l"/>
                <a:tab pos="434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tabLst>
                <a:tab pos="1371600" algn="l"/>
                <a:tab pos="434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tabLst>
                <a:tab pos="1371600" algn="l"/>
                <a:tab pos="434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tabLst>
                <a:tab pos="1371600" algn="l"/>
                <a:tab pos="434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tabLst>
                <a:tab pos="1371600" algn="l"/>
                <a:tab pos="434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34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34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34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  <a:tab pos="434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28600" lvl="1" indent="-228600" algn="just">
              <a:spcBef>
                <a:spcPct val="0"/>
              </a:spcBef>
              <a:buClrTx/>
              <a:buSzTx/>
              <a:buFont typeface="+mj-lt"/>
              <a:buAutoNum type="arabicPeriod"/>
            </a:pPr>
            <a:r>
              <a:rPr kumimoji="0" lang="cs-CZ" altLang="cs-CZ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</a:rPr>
              <a:t>dělba práce </a:t>
            </a:r>
            <a:r>
              <a:rPr kumimoji="0" lang="en-GB" altLang="cs-CZ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kumimoji="0" lang="en-GB" altLang="cs-CZ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kumimoji="0" lang="cs-CZ" altLang="cs-CZ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</a:rPr>
              <a:t>nárůst efektivnosti</a:t>
            </a:r>
            <a:endParaRPr kumimoji="0" lang="en-GB" altLang="cs-CZ" sz="12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Times New Roman" panose="02020603050405020304" pitchFamily="18" charset="0"/>
            </a:endParaRPr>
          </a:p>
          <a:p>
            <a:pPr marL="228600" lvl="1" indent="-228600" algn="just">
              <a:spcBef>
                <a:spcPct val="0"/>
              </a:spcBef>
              <a:buClrTx/>
              <a:buSzTx/>
              <a:buFont typeface="+mj-lt"/>
              <a:buAutoNum type="arabicPeriod"/>
            </a:pPr>
            <a:endParaRPr kumimoji="0" lang="en-GB" altLang="cs-CZ" sz="12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Times New Roman" panose="02020603050405020304" pitchFamily="18" charset="0"/>
              <a:sym typeface="Symbol" panose="05050102010706020507" pitchFamily="18" charset="2"/>
            </a:endParaRPr>
          </a:p>
          <a:p>
            <a:pPr marL="228600" lvl="1" indent="-228600" algn="just">
              <a:spcBef>
                <a:spcPct val="0"/>
              </a:spcBef>
              <a:buClrTx/>
              <a:buSzTx/>
              <a:buFont typeface="+mj-lt"/>
              <a:buAutoNum type="arabicPeriod"/>
            </a:pPr>
            <a:r>
              <a:rPr kumimoji="0" lang="cs-CZ" altLang="cs-CZ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průmyslová revoluce</a:t>
            </a:r>
            <a:r>
              <a:rPr kumimoji="0" lang="en-GB" altLang="cs-CZ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 – </a:t>
            </a:r>
            <a:r>
              <a:rPr kumimoji="0" lang="cs-CZ" altLang="cs-CZ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počátek 20. století</a:t>
            </a:r>
            <a:endParaRPr kumimoji="0" lang="en-GB" altLang="cs-CZ" sz="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sym typeface="Symbol" panose="05050102010706020507" pitchFamily="18" charset="2"/>
            </a:endParaRPr>
          </a:p>
          <a:p>
            <a:pPr marL="742950" lvl="3" indent="-285750" algn="just">
              <a:lnSpc>
                <a:spcPct val="100000"/>
              </a:lnSpc>
              <a:spcBef>
                <a:spcPct val="0"/>
              </a:spcBef>
              <a:buClrTx/>
              <a:buSzTx/>
              <a:buFont typeface="+mj-lt"/>
              <a:buAutoNum type="romanLcPeriod"/>
            </a:pPr>
            <a:r>
              <a:rPr kumimoji="0" lang="cs-CZ" altLang="cs-CZ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síla strojů</a:t>
            </a:r>
            <a:endParaRPr kumimoji="0" lang="en-GB" altLang="cs-CZ" sz="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sym typeface="Symbol" panose="05050102010706020507" pitchFamily="18" charset="2"/>
            </a:endParaRPr>
          </a:p>
          <a:p>
            <a:pPr marL="742950" lvl="3" indent="-285750" algn="just">
              <a:lnSpc>
                <a:spcPct val="100000"/>
              </a:lnSpc>
              <a:spcBef>
                <a:spcPct val="0"/>
              </a:spcBef>
              <a:buClrTx/>
              <a:buSzTx/>
              <a:buFont typeface="+mj-lt"/>
              <a:buAutoNum type="romanLcPeriod"/>
            </a:pPr>
            <a:r>
              <a:rPr kumimoji="0" lang="cs-CZ" altLang="cs-CZ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masová produkce</a:t>
            </a:r>
            <a:endParaRPr kumimoji="0" lang="en-GB" altLang="cs-CZ" sz="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sym typeface="Symbol" panose="05050102010706020507" pitchFamily="18" charset="2"/>
            </a:endParaRPr>
          </a:p>
          <a:p>
            <a:pPr marL="742950" lvl="3" indent="-285750" algn="just">
              <a:lnSpc>
                <a:spcPct val="100000"/>
              </a:lnSpc>
              <a:spcBef>
                <a:spcPct val="0"/>
              </a:spcBef>
              <a:buClrTx/>
              <a:buSzTx/>
              <a:buFont typeface="+mj-lt"/>
              <a:buAutoNum type="romanLcPeriod"/>
            </a:pPr>
            <a:r>
              <a:rPr kumimoji="0" lang="cs-CZ" altLang="cs-CZ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efektivní doprava</a:t>
            </a:r>
            <a:endParaRPr kumimoji="0" lang="en-GB" altLang="cs-CZ" sz="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sym typeface="Symbol" panose="05050102010706020507" pitchFamily="18" charset="2"/>
            </a:endParaRPr>
          </a:p>
          <a:p>
            <a:pPr marL="615950" indent="-171450" algn="just">
              <a:lnSpc>
                <a:spcPct val="100000"/>
              </a:lnSpc>
              <a:spcBef>
                <a:spcPct val="0"/>
              </a:spcBef>
              <a:buClrTx/>
              <a:buSzTx/>
              <a:buFont typeface="Symbol" panose="05050102010706020507" pitchFamily="18" charset="2"/>
              <a:buChar char="Þ"/>
            </a:pPr>
            <a:r>
              <a:rPr kumimoji="0" lang="cs-CZ" altLang="cs-CZ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</a:rPr>
              <a:t>růst velikosti podniků. Řízení velkých společností vyžadovalo určité (speciální) manažerské dovednosti</a:t>
            </a:r>
            <a:r>
              <a:rPr kumimoji="0" lang="en-GB" altLang="cs-CZ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</a:rPr>
              <a:t>.</a:t>
            </a:r>
          </a:p>
          <a:p>
            <a:pPr marL="615950" indent="-171450" algn="just">
              <a:lnSpc>
                <a:spcPct val="100000"/>
              </a:lnSpc>
              <a:spcBef>
                <a:spcPct val="0"/>
              </a:spcBef>
              <a:buClrTx/>
              <a:buSzTx/>
              <a:buFont typeface="Symbol" panose="05050102010706020507" pitchFamily="18" charset="2"/>
              <a:buChar char="Þ"/>
            </a:pPr>
            <a:endParaRPr kumimoji="0" lang="en-GB" altLang="cs-CZ" sz="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sym typeface="Symbol" panose="05050102010706020507" pitchFamily="18" charset="2"/>
            </a:endParaRPr>
          </a:p>
          <a:p>
            <a:pPr marL="228600" lvl="1" indent="-228600" algn="just">
              <a:spcBef>
                <a:spcPct val="0"/>
              </a:spcBef>
              <a:buClrTx/>
              <a:buSzTx/>
              <a:buFont typeface="+mj-lt"/>
              <a:buAutoNum type="arabicPeriod" startAt="3"/>
            </a:pPr>
            <a:r>
              <a:rPr kumimoji="0" lang="cs-CZ" altLang="cs-CZ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manažerská revoluce </a:t>
            </a:r>
            <a:r>
              <a:rPr kumimoji="0" lang="en-GB" altLang="cs-CZ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– </a:t>
            </a:r>
            <a:r>
              <a:rPr kumimoji="0" lang="cs-CZ" altLang="cs-CZ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30. – 70. léta 20. století</a:t>
            </a:r>
            <a:endParaRPr kumimoji="0" lang="en-GB" altLang="cs-CZ" sz="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sym typeface="Symbol" panose="05050102010706020507" pitchFamily="18" charset="2"/>
            </a:endParaRPr>
          </a:p>
          <a:p>
            <a:pPr marL="742950" lvl="3" indent="-285750" algn="just">
              <a:lnSpc>
                <a:spcPct val="100000"/>
              </a:lnSpc>
              <a:spcBef>
                <a:spcPct val="0"/>
              </a:spcBef>
              <a:buClrTx/>
              <a:buSzTx/>
              <a:buFont typeface="+mj-lt"/>
              <a:buAutoNum type="romanLcPeriod"/>
            </a:pPr>
            <a:r>
              <a:rPr kumimoji="0" lang="cs-CZ" altLang="cs-CZ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Spojené státy (USA)</a:t>
            </a:r>
            <a:endParaRPr kumimoji="0" lang="en-GB" altLang="cs-CZ" sz="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sym typeface="Symbol" panose="05050102010706020507" pitchFamily="18" charset="2"/>
            </a:endParaRPr>
          </a:p>
          <a:p>
            <a:pPr marL="1200150" lvl="5" indent="-285750" algn="just">
              <a:buClrTx/>
              <a:buFont typeface="Wingdings" panose="05000000000000000000" pitchFamily="2" charset="2"/>
              <a:buChar char="§"/>
            </a:pPr>
            <a:r>
              <a:rPr kumimoji="0" lang="cs-CZ" altLang="cs-CZ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krach </a:t>
            </a:r>
            <a:r>
              <a:rPr kumimoji="0" lang="en-GB" altLang="cs-CZ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NYSE </a:t>
            </a:r>
            <a:r>
              <a:rPr kumimoji="0" lang="cs-CZ" altLang="cs-CZ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v r. </a:t>
            </a:r>
            <a:r>
              <a:rPr kumimoji="0" lang="en-GB" altLang="cs-CZ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1939</a:t>
            </a:r>
            <a:endParaRPr kumimoji="0" lang="en-GB" altLang="cs-CZ" sz="12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sym typeface="Symbol" panose="05050102010706020507" pitchFamily="18" charset="2"/>
            </a:endParaRPr>
          </a:p>
          <a:p>
            <a:pPr marL="1200150" lvl="5" indent="-285750" algn="just">
              <a:buClrTx/>
              <a:buFont typeface="Wingdings" panose="05000000000000000000" pitchFamily="2" charset="2"/>
              <a:buChar char="§"/>
            </a:pPr>
            <a:r>
              <a:rPr kumimoji="0" lang="en-GB" altLang="cs-CZ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F.D.R.</a:t>
            </a:r>
            <a:r>
              <a:rPr kumimoji="0" lang="cs-CZ" altLang="cs-CZ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 a jeho </a:t>
            </a:r>
            <a:r>
              <a:rPr kumimoji="0" lang="en-GB" altLang="cs-CZ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New Deal – </a:t>
            </a:r>
            <a:r>
              <a:rPr lang="cs-CZ" altLang="cs-CZ" sz="1200" dirty="0"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mj. reforma akciového trhu</a:t>
            </a:r>
            <a:endParaRPr kumimoji="0" lang="en-GB" altLang="cs-CZ" sz="12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sym typeface="Symbol" panose="05050102010706020507" pitchFamily="18" charset="2"/>
            </a:endParaRPr>
          </a:p>
          <a:p>
            <a:pPr marL="1200150" lvl="5" indent="-285750" algn="just">
              <a:buClrTx/>
              <a:buFont typeface="Wingdings" panose="05000000000000000000" pitchFamily="2" charset="2"/>
              <a:buChar char="§"/>
            </a:pPr>
            <a:r>
              <a:rPr kumimoji="0" lang="cs-CZ" altLang="cs-CZ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vznik akciových společností</a:t>
            </a:r>
            <a:endParaRPr kumimoji="0" lang="en-GB" altLang="cs-CZ" sz="12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sym typeface="Symbol" panose="05050102010706020507" pitchFamily="18" charset="2"/>
            </a:endParaRPr>
          </a:p>
          <a:p>
            <a:pPr marL="742950" lvl="3" indent="-285750" algn="just">
              <a:lnSpc>
                <a:spcPct val="100000"/>
              </a:lnSpc>
              <a:spcBef>
                <a:spcPct val="0"/>
              </a:spcBef>
              <a:buClrTx/>
              <a:buSzTx/>
              <a:buFont typeface="+mj-lt"/>
              <a:buAutoNum type="romanLcPeriod"/>
            </a:pPr>
            <a:r>
              <a:rPr kumimoji="0" lang="cs-CZ" altLang="cs-CZ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Evropa</a:t>
            </a:r>
            <a:endParaRPr kumimoji="0" lang="en-GB" altLang="cs-CZ" sz="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sym typeface="Symbol" panose="05050102010706020507" pitchFamily="18" charset="2"/>
            </a:endParaRPr>
          </a:p>
          <a:p>
            <a:pPr marL="1200150" lvl="5" indent="-285750" algn="just">
              <a:buClrTx/>
              <a:buFont typeface="Wingdings" panose="05000000000000000000" pitchFamily="2" charset="2"/>
              <a:buChar char="§"/>
            </a:pPr>
            <a:r>
              <a:rPr kumimoji="0" lang="cs-CZ" altLang="cs-CZ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po 2. světové válce</a:t>
            </a:r>
            <a:endParaRPr kumimoji="0" lang="en-GB" altLang="cs-CZ" sz="12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sym typeface="Symbol" panose="05050102010706020507" pitchFamily="18" charset="2"/>
            </a:endParaRPr>
          </a:p>
          <a:p>
            <a:pPr marL="1200150" lvl="5" indent="-285750" algn="just">
              <a:buClrTx/>
              <a:buFont typeface="Wingdings" panose="05000000000000000000" pitchFamily="2" charset="2"/>
              <a:buChar char="§"/>
            </a:pPr>
            <a:r>
              <a:rPr kumimoji="0" lang="cs-CZ" altLang="cs-CZ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znárodňování (různé důvody v různých částech Evropy)</a:t>
            </a:r>
            <a:endParaRPr kumimoji="0" lang="en-GB" altLang="cs-CZ" sz="12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sym typeface="Symbol" panose="05050102010706020507" pitchFamily="18" charset="2"/>
            </a:endParaRPr>
          </a:p>
          <a:p>
            <a:pPr marL="444500" indent="0" algn="just">
              <a:lnSpc>
                <a:spcPct val="100000"/>
              </a:lnSpc>
              <a:spcBef>
                <a:spcPct val="0"/>
              </a:spcBef>
              <a:buClrTx/>
              <a:buSzTx/>
              <a:buNone/>
            </a:pPr>
            <a:r>
              <a:rPr kumimoji="0" lang="en-GB" altLang="cs-CZ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kumimoji="0" lang="en-GB" altLang="cs-CZ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kumimoji="0" lang="cs-CZ" altLang="cs-CZ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</a:rPr>
              <a:t>potřeba profesionalizace řízení (managementu).</a:t>
            </a:r>
            <a:endParaRPr kumimoji="0" lang="en-GB" altLang="cs-CZ" sz="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sym typeface="Symbol" panose="05050102010706020507" pitchFamily="18" charset="2"/>
            </a:endParaRPr>
          </a:p>
          <a:p>
            <a:pPr marL="615950" indent="-171450" algn="just">
              <a:lnSpc>
                <a:spcPct val="100000"/>
              </a:lnSpc>
              <a:spcBef>
                <a:spcPct val="0"/>
              </a:spcBef>
              <a:buClrTx/>
              <a:buSzTx/>
              <a:buFont typeface="Symbol" panose="05050102010706020507" pitchFamily="18" charset="2"/>
              <a:buChar char="Þ"/>
            </a:pPr>
            <a:r>
              <a:rPr kumimoji="0" lang="cs-CZ" altLang="cs-CZ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</a:rPr>
              <a:t>oddělení vlastnictví od řízení.</a:t>
            </a:r>
            <a:endParaRPr kumimoji="0" lang="en-GB" altLang="cs-CZ" sz="12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Times New Roman" panose="02020603050405020304" pitchFamily="18" charset="0"/>
            </a:endParaRPr>
          </a:p>
          <a:p>
            <a:pPr marL="615950" indent="-171450" algn="just">
              <a:lnSpc>
                <a:spcPct val="100000"/>
              </a:lnSpc>
              <a:spcBef>
                <a:spcPct val="0"/>
              </a:spcBef>
              <a:buClrTx/>
              <a:buSzTx/>
              <a:buFont typeface="Symbol" panose="05050102010706020507" pitchFamily="18" charset="2"/>
              <a:buChar char="Þ"/>
            </a:pPr>
            <a:endParaRPr kumimoji="0" lang="en-GB" altLang="cs-CZ" sz="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sym typeface="Symbol" panose="05050102010706020507" pitchFamily="18" charset="2"/>
            </a:endParaRPr>
          </a:p>
          <a:p>
            <a:pPr marL="228600" lvl="1" indent="-228600" algn="just">
              <a:spcBef>
                <a:spcPct val="0"/>
              </a:spcBef>
              <a:buClrTx/>
              <a:buSzTx/>
              <a:buFont typeface="+mj-lt"/>
              <a:buAutoNum type="arabicPeriod" startAt="4"/>
            </a:pPr>
            <a:r>
              <a:rPr kumimoji="0" lang="cs-CZ" altLang="cs-CZ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novodobé a současné trendy </a:t>
            </a:r>
            <a:r>
              <a:rPr kumimoji="0" lang="en-GB" altLang="cs-CZ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– </a:t>
            </a:r>
            <a:r>
              <a:rPr kumimoji="0" lang="cs-CZ" altLang="cs-CZ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od 70. let 20. století</a:t>
            </a:r>
            <a:endParaRPr kumimoji="0" lang="en-GB" altLang="cs-CZ" sz="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sym typeface="Symbol" panose="05050102010706020507" pitchFamily="18" charset="2"/>
            </a:endParaRPr>
          </a:p>
          <a:p>
            <a:pPr marL="714375" marR="0" lvl="2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romanLcPeriod"/>
              <a:tabLst>
                <a:tab pos="1371600" algn="l"/>
                <a:tab pos="4343400" algn="l"/>
              </a:tabLst>
            </a:pPr>
            <a:r>
              <a:rPr kumimoji="0" lang="cs-CZ" altLang="cs-CZ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ekonomická integrace</a:t>
            </a:r>
            <a:endParaRPr kumimoji="0" lang="en-GB" altLang="cs-CZ" sz="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sym typeface="Symbol" panose="05050102010706020507" pitchFamily="18" charset="2"/>
            </a:endParaRPr>
          </a:p>
          <a:p>
            <a:pPr marL="714375" marR="0" lvl="2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romanLcPeriod"/>
              <a:tabLst>
                <a:tab pos="1371600" algn="l"/>
                <a:tab pos="4343400" algn="l"/>
              </a:tabLst>
            </a:pPr>
            <a:r>
              <a:rPr kumimoji="0" lang="en-GB" altLang="cs-CZ" sz="12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globaliza</a:t>
            </a:r>
            <a:r>
              <a:rPr kumimoji="0" lang="cs-CZ" altLang="cs-CZ" sz="12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ce</a:t>
            </a:r>
            <a:r>
              <a:rPr kumimoji="0" lang="en-GB" altLang="cs-CZ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 </a:t>
            </a:r>
            <a:endParaRPr kumimoji="0" lang="en-GB" altLang="cs-CZ" sz="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sym typeface="Symbol" panose="05050102010706020507" pitchFamily="18" charset="2"/>
            </a:endParaRPr>
          </a:p>
          <a:p>
            <a:pPr marL="714375" marR="0" lvl="2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romanLcPeriod"/>
              <a:tabLst>
                <a:tab pos="1371600" algn="l"/>
                <a:tab pos="4343400" algn="l"/>
              </a:tabLst>
            </a:pPr>
            <a:r>
              <a:rPr kumimoji="0" lang="en-GB" altLang="cs-CZ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turbulence</a:t>
            </a:r>
            <a:endParaRPr kumimoji="0" lang="en-GB" altLang="cs-CZ" sz="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sym typeface="Symbol" panose="05050102010706020507" pitchFamily="18" charset="2"/>
            </a:endParaRPr>
          </a:p>
          <a:p>
            <a:pPr marL="714375" marR="0" lvl="2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romanLcPeriod"/>
              <a:tabLst>
                <a:tab pos="1371600" algn="l"/>
                <a:tab pos="4343400" algn="l"/>
              </a:tabLst>
            </a:pPr>
            <a:r>
              <a:rPr kumimoji="0" lang="cs-CZ" altLang="cs-CZ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změna charakteru trhů (trh výrobce </a:t>
            </a:r>
            <a:r>
              <a:rPr kumimoji="0" lang="en-GB" altLang="cs-CZ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→</a:t>
            </a:r>
            <a:r>
              <a:rPr kumimoji="0" lang="cs-CZ" altLang="cs-CZ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 trh zákazníka) </a:t>
            </a:r>
            <a:r>
              <a:rPr kumimoji="0" lang="en-GB" altLang="cs-CZ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kumimoji="0" lang="cs-CZ" altLang="cs-CZ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=&gt; tlak na inovace a změny</a:t>
            </a:r>
          </a:p>
          <a:p>
            <a:pPr marL="714375" marR="0" lvl="2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romanLcPeriod"/>
              <a:tabLst>
                <a:tab pos="1371600" algn="l"/>
                <a:tab pos="4343400" algn="l"/>
              </a:tabLst>
            </a:pPr>
            <a:r>
              <a:rPr kumimoji="0" lang="cs-CZ" altLang="cs-CZ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??? </a:t>
            </a:r>
            <a:r>
              <a:rPr lang="cs-CZ" altLang="cs-CZ" sz="1200" dirty="0"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lokalizace / </a:t>
            </a:r>
            <a:r>
              <a:rPr lang="cs-CZ" altLang="cs-CZ" sz="1200" dirty="0" err="1"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deglobalizace</a:t>
            </a:r>
            <a:r>
              <a:rPr lang="cs-CZ" altLang="cs-CZ" sz="1200" dirty="0">
                <a:latin typeface="+mn-lt"/>
                <a:ea typeface="Times New Roman" panose="02020603050405020304" pitchFamily="18" charset="0"/>
                <a:sym typeface="Symbol" panose="05050102010706020507" pitchFamily="18" charset="2"/>
              </a:rPr>
              <a:t> ?</a:t>
            </a:r>
            <a:endParaRPr kumimoji="0" lang="en-GB" altLang="cs-CZ" sz="12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Times New Roman" panose="02020603050405020304" pitchFamily="18" charset="0"/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2686543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3977994-3ABD-4AD7-B4AB-877671831F4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BPH_MAN1, BPH_ZMAN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E4539D7-350A-46F5-A773-E69DDFDA9EA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E9C5F99-A4E4-422E-8530-A7796B3609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manažerského myšlení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01F166D-6582-40A1-B93E-ED75537958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54331"/>
            <a:ext cx="11045280" cy="4377669"/>
          </a:xfrm>
        </p:spPr>
        <p:txBody>
          <a:bodyPr/>
          <a:lstStyle/>
          <a:p>
            <a:r>
              <a:rPr lang="cs-CZ" sz="1800" dirty="0">
                <a:effectLst/>
                <a:ea typeface="Times New Roman" panose="02020603050405020304" pitchFamily="18" charset="0"/>
              </a:rPr>
              <a:t>to jakým způsobem lidé přemýšleli o řízení (managementu) </a:t>
            </a:r>
            <a:r>
              <a:rPr lang="cs-CZ" sz="1800" b="1" dirty="0">
                <a:effectLst/>
                <a:ea typeface="Times New Roman" panose="02020603050405020304" pitchFamily="18" charset="0"/>
              </a:rPr>
              <a:t>je ovlivněno charakterem a vývojem celkového ekonomického prostředí </a:t>
            </a:r>
            <a:r>
              <a:rPr lang="cs-CZ" sz="1800" dirty="0">
                <a:effectLst/>
                <a:ea typeface="Times New Roman" panose="02020603050405020304" pitchFamily="18" charset="0"/>
              </a:rPr>
              <a:t>v daném období.</a:t>
            </a:r>
            <a:endParaRPr lang="cs-CZ" sz="1800" b="1" dirty="0">
              <a:effectLst/>
              <a:ea typeface="Times New Roman" panose="02020603050405020304" pitchFamily="18" charset="0"/>
            </a:endParaRPr>
          </a:p>
          <a:p>
            <a:r>
              <a:rPr lang="cs-CZ" sz="1800" dirty="0"/>
              <a:t>Klasické přístupy</a:t>
            </a:r>
            <a:endParaRPr lang="en-US" sz="1800" dirty="0"/>
          </a:p>
          <a:p>
            <a:pPr marL="444500" indent="-179388">
              <a:lnSpc>
                <a:spcPct val="100000"/>
              </a:lnSpc>
            </a:pPr>
            <a:r>
              <a:rPr lang="cs-CZ" sz="1400" dirty="0"/>
              <a:t>základní předpoklady o lidech</a:t>
            </a:r>
            <a:r>
              <a:rPr lang="en-US" sz="1400" dirty="0"/>
              <a:t>: </a:t>
            </a:r>
            <a:r>
              <a:rPr lang="cs-CZ" sz="1400" dirty="0"/>
              <a:t>dokonalá racionalita</a:t>
            </a:r>
            <a:r>
              <a:rPr lang="en-US" sz="1400" dirty="0"/>
              <a:t>, </a:t>
            </a:r>
            <a:r>
              <a:rPr lang="cs-CZ" sz="1400" dirty="0"/>
              <a:t>reagují na ekonomické pobídky</a:t>
            </a:r>
            <a:endParaRPr lang="en-US" sz="1400" dirty="0"/>
          </a:p>
          <a:p>
            <a:pPr marL="444500" indent="-179388">
              <a:lnSpc>
                <a:spcPct val="100000"/>
              </a:lnSpc>
            </a:pPr>
            <a:r>
              <a:rPr lang="cs-CZ" sz="1400" dirty="0"/>
              <a:t>hlavní zaměření</a:t>
            </a:r>
            <a:r>
              <a:rPr lang="en-US" sz="1400" dirty="0"/>
              <a:t>: </a:t>
            </a:r>
            <a:r>
              <a:rPr lang="cs-CZ" sz="1400" dirty="0"/>
              <a:t>řízení pracovních činností </a:t>
            </a:r>
            <a:r>
              <a:rPr lang="en-US" sz="1400" dirty="0"/>
              <a:t>(</a:t>
            </a:r>
            <a:r>
              <a:rPr lang="cs-CZ" sz="1400" dirty="0"/>
              <a:t>zjednodušování</a:t>
            </a:r>
            <a:r>
              <a:rPr lang="en-US" sz="1400" dirty="0"/>
              <a:t>, </a:t>
            </a:r>
            <a:r>
              <a:rPr lang="cs-CZ" sz="1400" dirty="0"/>
              <a:t>normování</a:t>
            </a:r>
            <a:r>
              <a:rPr lang="en-US" sz="1400" dirty="0"/>
              <a:t>, </a:t>
            </a:r>
            <a:r>
              <a:rPr lang="cs-CZ" sz="1400" dirty="0"/>
              <a:t>plánování</a:t>
            </a:r>
            <a:r>
              <a:rPr lang="en-US" sz="1400" dirty="0"/>
              <a:t>), </a:t>
            </a:r>
            <a:r>
              <a:rPr lang="cs-CZ" sz="1400" dirty="0"/>
              <a:t>administrace / správa</a:t>
            </a:r>
            <a:r>
              <a:rPr lang="en-US" sz="1400" dirty="0"/>
              <a:t> (</a:t>
            </a:r>
            <a:r>
              <a:rPr lang="cs-CZ" sz="1400" dirty="0" err="1"/>
              <a:t>Fayolovy</a:t>
            </a:r>
            <a:r>
              <a:rPr lang="cs-CZ" sz="1400" dirty="0"/>
              <a:t> principy</a:t>
            </a:r>
            <a:r>
              <a:rPr lang="en-US" sz="1400" dirty="0"/>
              <a:t>), </a:t>
            </a:r>
            <a:r>
              <a:rPr lang="cs-CZ" sz="1400" dirty="0"/>
              <a:t>byrokracie</a:t>
            </a:r>
            <a:r>
              <a:rPr lang="en-US" sz="1400" dirty="0"/>
              <a:t> (Max Weber)</a:t>
            </a:r>
          </a:p>
          <a:p>
            <a:r>
              <a:rPr lang="en-US" sz="1800" dirty="0"/>
              <a:t>Behavior</a:t>
            </a:r>
            <a:r>
              <a:rPr lang="cs-CZ" sz="1800" dirty="0" err="1"/>
              <a:t>ální</a:t>
            </a:r>
            <a:r>
              <a:rPr lang="en-US" sz="1800" dirty="0"/>
              <a:t> </a:t>
            </a:r>
            <a:r>
              <a:rPr lang="cs-CZ" sz="1800" dirty="0"/>
              <a:t>přístupy </a:t>
            </a:r>
            <a:endParaRPr lang="en-US" sz="1800" dirty="0"/>
          </a:p>
          <a:p>
            <a:pPr marL="444500" indent="-179388">
              <a:lnSpc>
                <a:spcPct val="100000"/>
              </a:lnSpc>
            </a:pPr>
            <a:r>
              <a:rPr lang="cs-CZ" sz="1400" dirty="0"/>
              <a:t>základní předpoklady o lidech </a:t>
            </a:r>
            <a:r>
              <a:rPr lang="en-US" sz="1400" dirty="0"/>
              <a:t>: </a:t>
            </a:r>
            <a:r>
              <a:rPr lang="cs-CZ" sz="1400" dirty="0"/>
              <a:t>reagují na mimo-ekonomické pobídky </a:t>
            </a:r>
            <a:br>
              <a:rPr lang="cs-CZ" sz="1400" dirty="0"/>
            </a:br>
            <a:r>
              <a:rPr lang="en-US" sz="1400" dirty="0"/>
              <a:t>(</a:t>
            </a:r>
            <a:r>
              <a:rPr lang="cs-CZ" sz="1400" dirty="0"/>
              <a:t>sociální vztahy</a:t>
            </a:r>
            <a:r>
              <a:rPr lang="en-US" sz="1400" dirty="0"/>
              <a:t>, </a:t>
            </a:r>
            <a:r>
              <a:rPr lang="cs-CZ" sz="1400" dirty="0"/>
              <a:t>tlak skupiny</a:t>
            </a:r>
            <a:r>
              <a:rPr lang="en-US" sz="1400" dirty="0"/>
              <a:t>), </a:t>
            </a:r>
            <a:r>
              <a:rPr lang="cs-CZ" sz="1400" dirty="0"/>
              <a:t>hledají osobní naplnění</a:t>
            </a:r>
            <a:endParaRPr lang="en-US" sz="1400" dirty="0"/>
          </a:p>
          <a:p>
            <a:pPr marL="444500" indent="-179388">
              <a:lnSpc>
                <a:spcPct val="100000"/>
              </a:lnSpc>
            </a:pPr>
            <a:r>
              <a:rPr lang="cs-CZ" sz="1400" dirty="0"/>
              <a:t>hlavní zaměření</a:t>
            </a:r>
            <a:r>
              <a:rPr lang="en-US" sz="1400" dirty="0"/>
              <a:t>: </a:t>
            </a:r>
            <a:r>
              <a:rPr lang="cs-CZ" sz="1400" dirty="0"/>
              <a:t>chování lidí a jeho příčiny, zakotvení </a:t>
            </a:r>
            <a:r>
              <a:rPr lang="en-US" sz="1400" dirty="0"/>
              <a:t>(</a:t>
            </a:r>
            <a:r>
              <a:rPr lang="cs-CZ" sz="1400" dirty="0"/>
              <a:t>motivace</a:t>
            </a:r>
            <a:r>
              <a:rPr lang="en-US" sz="1400" dirty="0"/>
              <a:t>, </a:t>
            </a:r>
            <a:r>
              <a:rPr lang="cs-CZ" sz="1400" dirty="0"/>
              <a:t>psychologie</a:t>
            </a:r>
            <a:r>
              <a:rPr lang="en-US" sz="1400" dirty="0"/>
              <a:t>, </a:t>
            </a:r>
            <a:br>
              <a:rPr lang="cs-CZ" sz="1400" dirty="0"/>
            </a:br>
            <a:r>
              <a:rPr lang="cs-CZ" sz="1400" dirty="0"/>
              <a:t>sociologie</a:t>
            </a:r>
            <a:r>
              <a:rPr lang="en-US" sz="1400" dirty="0"/>
              <a:t>, </a:t>
            </a:r>
            <a:r>
              <a:rPr lang="cs-CZ" sz="1400" dirty="0"/>
              <a:t>antropologie</a:t>
            </a:r>
            <a:r>
              <a:rPr lang="en-US" sz="1400" dirty="0"/>
              <a:t>), </a:t>
            </a:r>
            <a:r>
              <a:rPr lang="cs-CZ" sz="1400" dirty="0"/>
              <a:t>vztahy mezi lidmi</a:t>
            </a:r>
            <a:r>
              <a:rPr lang="en-US" sz="1400" dirty="0"/>
              <a:t> (Hawthorn</a:t>
            </a:r>
            <a:r>
              <a:rPr lang="cs-CZ" sz="1400" dirty="0" err="1"/>
              <a:t>ské</a:t>
            </a:r>
            <a:r>
              <a:rPr lang="en-US" sz="1400" dirty="0"/>
              <a:t> </a:t>
            </a:r>
            <a:r>
              <a:rPr lang="cs-CZ" sz="1400" dirty="0"/>
              <a:t>studie</a:t>
            </a:r>
            <a:r>
              <a:rPr lang="en-US" sz="1400" dirty="0"/>
              <a:t>)</a:t>
            </a:r>
          </a:p>
          <a:p>
            <a:r>
              <a:rPr lang="cs-CZ" sz="1800" dirty="0"/>
              <a:t>Vědecké řízení</a:t>
            </a:r>
            <a:endParaRPr lang="en-US" sz="1800" dirty="0"/>
          </a:p>
          <a:p>
            <a:pPr marL="444500" indent="-179388">
              <a:lnSpc>
                <a:spcPct val="100000"/>
              </a:lnSpc>
            </a:pPr>
            <a:r>
              <a:rPr lang="cs-CZ" sz="1400" dirty="0"/>
              <a:t>hlavní zaměření</a:t>
            </a:r>
            <a:r>
              <a:rPr lang="en-US" sz="1400" dirty="0"/>
              <a:t>: </a:t>
            </a:r>
            <a:r>
              <a:rPr lang="cs-CZ" sz="1400" dirty="0"/>
              <a:t>řízení výroby a operací</a:t>
            </a:r>
            <a:r>
              <a:rPr lang="en-US" sz="1400" dirty="0"/>
              <a:t>, </a:t>
            </a:r>
            <a:br>
              <a:rPr lang="cs-CZ" sz="1400" dirty="0"/>
            </a:br>
            <a:r>
              <a:rPr lang="cs-CZ" sz="1400" dirty="0"/>
              <a:t>nové pokročilejší metody (zejména matematické)</a:t>
            </a:r>
            <a:endParaRPr lang="en-US" sz="1400" dirty="0"/>
          </a:p>
          <a:p>
            <a:endParaRPr lang="cs-CZ" b="1" dirty="0"/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EFF2A425-5BF0-F6A7-756C-ADD892C34D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8066" y="3241391"/>
            <a:ext cx="4545501" cy="3409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57564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B50D8BD-1BB6-4FB5-89D0-FC5010578C7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931816" y="6228000"/>
            <a:ext cx="9683933" cy="252000"/>
          </a:xfrm>
        </p:spPr>
        <p:txBody>
          <a:bodyPr/>
          <a:lstStyle/>
          <a:p>
            <a:r>
              <a:rPr lang="cs-CZ" noProof="0" dirty="0"/>
              <a:t>BPH_MAN1, BPH_ZMAN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15B8B52-2E0B-40E4-A88D-9B7B660B6B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graphicFrame>
        <p:nvGraphicFramePr>
          <p:cNvPr id="8" name="Zástupný obsah 7">
            <a:extLst>
              <a:ext uri="{FF2B5EF4-FFF2-40B4-BE49-F238E27FC236}">
                <a16:creationId xmlns:a16="http://schemas.microsoft.com/office/drawing/2014/main" id="{6234A9C6-6D10-414D-B6F1-3BE597FAAC1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4793199"/>
              </p:ext>
            </p:extLst>
          </p:nvPr>
        </p:nvGraphicFramePr>
        <p:xfrm>
          <a:off x="1071155" y="574766"/>
          <a:ext cx="9953895" cy="5442856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317965">
                  <a:extLst>
                    <a:ext uri="{9D8B030D-6E8A-4147-A177-3AD203B41FA5}">
                      <a16:colId xmlns:a16="http://schemas.microsoft.com/office/drawing/2014/main" val="1187881550"/>
                    </a:ext>
                  </a:extLst>
                </a:gridCol>
                <a:gridCol w="3317965">
                  <a:extLst>
                    <a:ext uri="{9D8B030D-6E8A-4147-A177-3AD203B41FA5}">
                      <a16:colId xmlns:a16="http://schemas.microsoft.com/office/drawing/2014/main" val="985347563"/>
                    </a:ext>
                  </a:extLst>
                </a:gridCol>
                <a:gridCol w="3317965">
                  <a:extLst>
                    <a:ext uri="{9D8B030D-6E8A-4147-A177-3AD203B41FA5}">
                      <a16:colId xmlns:a16="http://schemas.microsoft.com/office/drawing/2014/main" val="464789628"/>
                    </a:ext>
                  </a:extLst>
                </a:gridCol>
              </a:tblGrid>
              <a:tr h="640590">
                <a:tc>
                  <a:txBody>
                    <a:bodyPr/>
                    <a:lstStyle/>
                    <a:p>
                      <a:pPr algn="just"/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CLASSICAL APPROACHES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BEHAVIOURAL APPROACHES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(HUMAN RESOURCES APPROACH)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MANAGEMENT SCIENCE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3127966"/>
                  </a:ext>
                </a:extLst>
              </a:tr>
              <a:tr h="160147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Scientific Management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Human Relations Approach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Operations / Productions Management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6143817"/>
                  </a:ext>
                </a:extLst>
              </a:tr>
              <a:tr h="640590">
                <a:tc>
                  <a:txBody>
                    <a:bodyPr/>
                    <a:lstStyle/>
                    <a:p>
                      <a:pPr marL="342900" lvl="0" indent="-342900" algn="just">
                        <a:buFont typeface="Times New Roman" panose="02020603050405020304" pitchFamily="18" charset="0"/>
                        <a:buChar char="-"/>
                        <a:tabLst>
                          <a:tab pos="676275" algn="l"/>
                        </a:tabLs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the use of scientific methods to define “one best way” for a job to be done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buFont typeface="Times New Roman" panose="02020603050405020304" pitchFamily="18" charset="0"/>
                        <a:buChar char="-"/>
                        <a:tabLst>
                          <a:tab pos="676275" algn="l"/>
                        </a:tabLs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concentration on the physical environment of the job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buFont typeface="Times New Roman" panose="02020603050405020304" pitchFamily="18" charset="0"/>
                        <a:buChar char="-"/>
                        <a:tabLst>
                          <a:tab pos="676275" algn="l"/>
                        </a:tabLs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concept of “economic man”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buFont typeface="Times New Roman" panose="02020603050405020304" pitchFamily="18" charset="0"/>
                        <a:buChar char="-"/>
                        <a:tabLst>
                          <a:tab pos="676275" algn="l"/>
                        </a:tabLs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concentration on the social environment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buFont typeface="Times New Roman" panose="02020603050405020304" pitchFamily="18" charset="0"/>
                        <a:buChar char="-"/>
                        <a:tabLst>
                          <a:tab pos="676275" algn="l"/>
                        </a:tabLs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managers should recognize the need of employees for recognition and social acceptance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buFont typeface="Times New Roman" panose="02020603050405020304" pitchFamily="18" charset="0"/>
                        <a:buChar char="-"/>
                        <a:tabLst>
                          <a:tab pos="676275" algn="l"/>
                        </a:tabLs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satisfied worker will be more productive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buFont typeface="Times New Roman" panose="02020603050405020304" pitchFamily="18" charset="0"/>
                        <a:buChar char="-"/>
                        <a:tabLst>
                          <a:tab pos="676275" algn="l"/>
                        </a:tabLs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quantitative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buFont typeface="Times New Roman" panose="02020603050405020304" pitchFamily="18" charset="0"/>
                        <a:buChar char="-"/>
                        <a:tabLst>
                          <a:tab pos="676275" algn="l"/>
                        </a:tabLs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analytical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buFont typeface="Times New Roman" panose="02020603050405020304" pitchFamily="18" charset="0"/>
                        <a:buChar char="-"/>
                        <a:tabLst>
                          <a:tab pos="676275" algn="l"/>
                        </a:tabLs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modeling / experimenting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buFont typeface="Times New Roman" panose="02020603050405020304" pitchFamily="18" charset="0"/>
                        <a:buChar char="-"/>
                        <a:tabLst>
                          <a:tab pos="676275" algn="l"/>
                        </a:tabLs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techniques to improve decision making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1265151"/>
                  </a:ext>
                </a:extLst>
              </a:tr>
              <a:tr h="480442">
                <a:tc>
                  <a:txBody>
                    <a:bodyPr/>
                    <a:lstStyle/>
                    <a:p>
                      <a:pPr marL="342900" lvl="0" indent="-342900" algn="just">
                        <a:buFont typeface="Times New Roman" panose="02020603050405020304" pitchFamily="18" charset="0"/>
                        <a:buChar char="-"/>
                        <a:tabLst>
                          <a:tab pos="676275" algn="l"/>
                        </a:tabLs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Frederick Taylor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buFont typeface="Times New Roman" panose="02020603050405020304" pitchFamily="18" charset="0"/>
                        <a:buChar char="-"/>
                        <a:tabLst>
                          <a:tab pos="676275" algn="l"/>
                        </a:tabLs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Frank + Lilian Gilbreth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buFont typeface="Times New Roman" panose="02020603050405020304" pitchFamily="18" charset="0"/>
                        <a:buChar char="-"/>
                        <a:tabLst>
                          <a:tab pos="676275" algn="l"/>
                        </a:tabLs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Henry Gantt (Gantt chart)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buFont typeface="Times New Roman" panose="02020603050405020304" pitchFamily="18" charset="0"/>
                        <a:buChar char="-"/>
                        <a:tabLst>
                          <a:tab pos="676275" algn="l"/>
                        </a:tabLs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Abraham Maslow (hierarchy of needs)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buFont typeface="Times New Roman" panose="02020603050405020304" pitchFamily="18" charset="0"/>
                        <a:buChar char="-"/>
                        <a:tabLst>
                          <a:tab pos="676275" algn="l"/>
                        </a:tabLs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Douglas Mc Gregor (theories X and Y)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5596671"/>
                  </a:ext>
                </a:extLst>
              </a:tr>
              <a:tr h="160147">
                <a:tc>
                  <a:txBody>
                    <a:bodyPr/>
                    <a:lstStyle/>
                    <a:p>
                      <a:pPr algn="ctr"/>
                      <a:r>
                        <a:rPr lang="en-US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Classical Organization Theory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Behavioral Science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8044112"/>
                  </a:ext>
                </a:extLst>
              </a:tr>
              <a:tr h="800736">
                <a:tc>
                  <a:txBody>
                    <a:bodyPr/>
                    <a:lstStyle/>
                    <a:p>
                      <a:pPr marL="342900" lvl="0" indent="-342900" algn="just">
                        <a:buFont typeface="Times New Roman" panose="02020603050405020304" pitchFamily="18" charset="0"/>
                        <a:buChar char="-"/>
                        <a:tabLst>
                          <a:tab pos="676275" algn="l"/>
                        </a:tabLs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principles of management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buFont typeface="Times New Roman" panose="02020603050405020304" pitchFamily="18" charset="0"/>
                        <a:buChar char="-"/>
                        <a:tabLst>
                          <a:tab pos="676275" algn="l"/>
                        </a:tabLs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functions of management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buFont typeface="Times New Roman" panose="02020603050405020304" pitchFamily="18" charset="0"/>
                        <a:buChar char="-"/>
                        <a:tabLst>
                          <a:tab pos="676275" algn="l"/>
                        </a:tabLs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theory of bureaucracy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buFont typeface="Times New Roman" panose="02020603050405020304" pitchFamily="18" charset="0"/>
                        <a:buChar char="-"/>
                        <a:tabLst>
                          <a:tab pos="676275" algn="l"/>
                        </a:tabLs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concept of “social man”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buFont typeface="Times New Roman" panose="02020603050405020304" pitchFamily="18" charset="0"/>
                        <a:buChar char="-"/>
                        <a:tabLst>
                          <a:tab pos="676275" algn="l"/>
                        </a:tabLs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scientific approach to study human behavior (psychology, sociology)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buFont typeface="Times New Roman" panose="02020603050405020304" pitchFamily="18" charset="0"/>
                        <a:buChar char="-"/>
                        <a:tabLst>
                          <a:tab pos="676275" algn="l"/>
                        </a:tabLs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concept of work as a means to fulfill human needs (which are more complex than jus economic)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7116806"/>
                  </a:ext>
                </a:extLst>
              </a:tr>
              <a:tr h="320295">
                <a:tc>
                  <a:txBody>
                    <a:bodyPr/>
                    <a:lstStyle/>
                    <a:p>
                      <a:pPr marL="342900" lvl="0" indent="-342900" algn="just">
                        <a:buFont typeface="Times New Roman" panose="02020603050405020304" pitchFamily="18" charset="0"/>
                        <a:buChar char="-"/>
                        <a:tabLst>
                          <a:tab pos="676275" algn="l"/>
                        </a:tabLst>
                      </a:pPr>
                      <a:r>
                        <a:rPr lang="de-DE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Henri Fayol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buFont typeface="Times New Roman" panose="02020603050405020304" pitchFamily="18" charset="0"/>
                        <a:buChar char="-"/>
                        <a:tabLst>
                          <a:tab pos="676275" algn="l"/>
                        </a:tabLst>
                      </a:pPr>
                      <a:r>
                        <a:rPr lang="de-DE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Max Weber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buFont typeface="Times New Roman" panose="02020603050405020304" pitchFamily="18" charset="0"/>
                        <a:buChar char="-"/>
                        <a:tabLst>
                          <a:tab pos="676275" algn="l"/>
                        </a:tabLs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Victor Vroom (motivation theory)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buFont typeface="Times New Roman" panose="02020603050405020304" pitchFamily="18" charset="0"/>
                        <a:buChar char="-"/>
                        <a:tabLst>
                          <a:tab pos="676275" algn="l"/>
                        </a:tabLst>
                      </a:pPr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Frederick Herzberg (</a:t>
                      </a:r>
                      <a:r>
                        <a:rPr lang="de-DE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motivation</a:t>
                      </a:r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de-DE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theories</a:t>
                      </a:r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4487040"/>
                  </a:ext>
                </a:extLst>
              </a:tr>
              <a:tr h="480442">
                <a:tc>
                  <a:txBody>
                    <a:bodyPr/>
                    <a:lstStyle/>
                    <a:p>
                      <a:pPr algn="just"/>
                      <a:r>
                        <a:rPr lang="de-DE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SYSTEMS APPROACH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9715860"/>
                  </a:ext>
                </a:extLst>
              </a:tr>
              <a:tr h="480442">
                <a:tc>
                  <a:txBody>
                    <a:bodyPr/>
                    <a:lstStyle/>
                    <a:p>
                      <a:pPr algn="just"/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buFont typeface="Times New Roman" panose="02020603050405020304" pitchFamily="18" charset="0"/>
                        <a:buChar char="-"/>
                        <a:tabLst>
                          <a:tab pos="676275" algn="l"/>
                        </a:tabLs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 theory that sees an organization as a set of interrelated and interdependent parts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buFont typeface="Times New Roman" panose="02020603050405020304" pitchFamily="18" charset="0"/>
                        <a:buChar char="-"/>
                        <a:tabLst>
                          <a:tab pos="676275" algn="l"/>
                        </a:tabLs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open vs. closed systems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8329779"/>
                  </a:ext>
                </a:extLst>
              </a:tr>
              <a:tr h="160147">
                <a:tc>
                  <a:txBody>
                    <a:bodyPr/>
                    <a:lstStyle/>
                    <a:p>
                      <a:pPr algn="just"/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buFont typeface="Times New Roman" panose="02020603050405020304" pitchFamily="18" charset="0"/>
                        <a:buChar char="-"/>
                        <a:tabLst>
                          <a:tab pos="676275" algn="l"/>
                        </a:tabLs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Chester Barnard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7256348"/>
                  </a:ext>
                </a:extLst>
              </a:tr>
              <a:tr h="480442">
                <a:tc>
                  <a:txBody>
                    <a:bodyPr/>
                    <a:lstStyle/>
                    <a:p>
                      <a:pPr algn="just"/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CONTINGENCY APPROACH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1691421"/>
                  </a:ext>
                </a:extLst>
              </a:tr>
              <a:tr h="638436">
                <a:tc>
                  <a:txBody>
                    <a:bodyPr/>
                    <a:lstStyle/>
                    <a:p>
                      <a:pPr algn="just"/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Times New Roman" panose="02020603050405020304" pitchFamily="18" charset="0"/>
                        <a:buChar char="-"/>
                        <a:tabLst>
                          <a:tab pos="676275" algn="l"/>
                        </a:tabLs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recognizing and responding to situational variables as they arise: organization size, routine ness of technology, environmental uncertainty, individual differences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4982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31520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DD7FA0B-1D1B-4938-899B-63C50332070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BPH_MAN1, BPH_ZMAN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F9A11B7-8747-472A-88B9-45B377324CD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9" name="Nadpis 8">
            <a:extLst>
              <a:ext uri="{FF2B5EF4-FFF2-40B4-BE49-F238E27FC236}">
                <a16:creationId xmlns:a16="http://schemas.microsoft.com/office/drawing/2014/main" id="{F07C96E4-6786-49E1-A618-005821185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Také organizace se mění…</a:t>
            </a:r>
          </a:p>
        </p:txBody>
      </p:sp>
      <p:pic>
        <p:nvPicPr>
          <p:cNvPr id="11" name="Picture 6">
            <a:extLst>
              <a:ext uri="{FF2B5EF4-FFF2-40B4-BE49-F238E27FC236}">
                <a16:creationId xmlns:a16="http://schemas.microsoft.com/office/drawing/2014/main" id="{3DD49A92-5095-483A-9CD8-C1AC7990D35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22293" y="1524000"/>
            <a:ext cx="10235378" cy="4514850"/>
          </a:xfrm>
          <a:noFill/>
          <a:ln/>
        </p:spPr>
      </p:pic>
    </p:spTree>
    <p:extLst>
      <p:ext uri="{BB962C8B-B14F-4D97-AF65-F5344CB8AC3E}">
        <p14:creationId xmlns:p14="http://schemas.microsoft.com/office/powerpoint/2010/main" val="10899599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10DC613-9207-4742-A8F0-67C8647782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BPH_MAN1, BPH_ZMAN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84D8D07-B6B0-4785-AD93-FE16A3EF0B0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7515BCAE-A011-4F37-9403-6C9AD11D21D5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cs-CZ" dirty="0"/>
              <a:t>Změny v reálné ekonomice</a:t>
            </a:r>
            <a:r>
              <a:rPr lang="en-GB" dirty="0"/>
              <a:t>	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D4C812D-B25C-4204-9C67-9926D69BF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Současné trendy</a:t>
            </a:r>
            <a:endParaRPr lang="en-GB" dirty="0"/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792EEAF2-1229-4B1A-A3A4-0017A114743D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cs-CZ" dirty="0"/>
              <a:t>Dopady na management / manažery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A0C6D8E-7088-4C8E-9861-46B7E94248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600" dirty="0"/>
              <a:t>Technologické změny </a:t>
            </a:r>
            <a:r>
              <a:rPr lang="en-GB" sz="1600" dirty="0"/>
              <a:t>(digit</a:t>
            </a:r>
            <a:r>
              <a:rPr lang="cs-CZ" sz="1600" dirty="0" err="1"/>
              <a:t>alizace</a:t>
            </a:r>
            <a:r>
              <a:rPr lang="en-GB" sz="1600" dirty="0"/>
              <a:t>)</a:t>
            </a:r>
          </a:p>
          <a:p>
            <a:pPr>
              <a:lnSpc>
                <a:spcPct val="100000"/>
              </a:lnSpc>
            </a:pPr>
            <a:endParaRPr lang="en-GB" sz="1600" dirty="0"/>
          </a:p>
          <a:p>
            <a:pPr>
              <a:lnSpc>
                <a:spcPct val="100000"/>
              </a:lnSpc>
            </a:pPr>
            <a:endParaRPr lang="en-GB" sz="1600" dirty="0"/>
          </a:p>
          <a:p>
            <a:pPr>
              <a:lnSpc>
                <a:spcPct val="100000"/>
              </a:lnSpc>
            </a:pPr>
            <a:endParaRPr lang="en-GB" sz="1600" dirty="0"/>
          </a:p>
          <a:p>
            <a:pPr>
              <a:lnSpc>
                <a:spcPct val="100000"/>
              </a:lnSpc>
            </a:pPr>
            <a:endParaRPr lang="en-GB" sz="1600" dirty="0"/>
          </a:p>
          <a:p>
            <a:pPr>
              <a:lnSpc>
                <a:spcPct val="100000"/>
              </a:lnSpc>
            </a:pPr>
            <a:r>
              <a:rPr lang="cs-CZ" sz="1600" dirty="0"/>
              <a:t>Zvýšené bezpečnostní hrozby</a:t>
            </a:r>
            <a:endParaRPr lang="en-GB" sz="1600" dirty="0"/>
          </a:p>
          <a:p>
            <a:pPr>
              <a:lnSpc>
                <a:spcPct val="100000"/>
              </a:lnSpc>
            </a:pPr>
            <a:endParaRPr lang="en-GB" sz="1600" dirty="0"/>
          </a:p>
          <a:p>
            <a:pPr>
              <a:lnSpc>
                <a:spcPct val="100000"/>
              </a:lnSpc>
            </a:pPr>
            <a:endParaRPr lang="en-GB" sz="1600" dirty="0"/>
          </a:p>
          <a:p>
            <a:pPr>
              <a:lnSpc>
                <a:spcPct val="100000"/>
              </a:lnSpc>
            </a:pPr>
            <a:r>
              <a:rPr lang="cs-CZ" sz="1600" dirty="0"/>
              <a:t>Zvýšený důraz na organizační (a manažerskou ) etiku</a:t>
            </a:r>
            <a:endParaRPr lang="en-GB" sz="1600" dirty="0"/>
          </a:p>
          <a:p>
            <a:pPr>
              <a:lnSpc>
                <a:spcPct val="100000"/>
              </a:lnSpc>
            </a:pPr>
            <a:endParaRPr lang="en-GB" sz="1600" dirty="0"/>
          </a:p>
          <a:p>
            <a:pPr>
              <a:lnSpc>
                <a:spcPct val="100000"/>
              </a:lnSpc>
            </a:pPr>
            <a:endParaRPr lang="en-GB" sz="1600" dirty="0"/>
          </a:p>
          <a:p>
            <a:pPr>
              <a:lnSpc>
                <a:spcPct val="100000"/>
              </a:lnSpc>
            </a:pPr>
            <a:endParaRPr lang="cs-CZ" sz="1600" dirty="0"/>
          </a:p>
          <a:p>
            <a:pPr>
              <a:lnSpc>
                <a:spcPct val="100000"/>
              </a:lnSpc>
            </a:pPr>
            <a:r>
              <a:rPr lang="cs-CZ" sz="1600" dirty="0"/>
              <a:t>Zvýšená konkurence</a:t>
            </a:r>
            <a:endParaRPr lang="en-GB" sz="1600" dirty="0"/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4D926F6B-E11D-46EC-872A-E802939A9EC8}"/>
              </a:ext>
            </a:extLst>
          </p:cNvPr>
          <p:cNvSpPr>
            <a:spLocks noGrp="1"/>
          </p:cNvSpPr>
          <p:nvPr>
            <p:ph idx="28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GB" sz="1600" dirty="0"/>
              <a:t>Virtu</a:t>
            </a:r>
            <a:r>
              <a:rPr lang="cs-CZ" sz="1600" dirty="0"/>
              <a:t>á</a:t>
            </a:r>
            <a:r>
              <a:rPr lang="en-GB" sz="1600" dirty="0"/>
              <a:t>l</a:t>
            </a:r>
            <a:r>
              <a:rPr lang="cs-CZ" sz="1600" dirty="0"/>
              <a:t>ní</a:t>
            </a:r>
            <a:r>
              <a:rPr lang="en-GB" sz="1600" dirty="0"/>
              <a:t> </a:t>
            </a:r>
            <a:r>
              <a:rPr lang="cs-CZ" sz="1600" dirty="0"/>
              <a:t>pracoviště</a:t>
            </a:r>
            <a:endParaRPr lang="en-GB" sz="1600" dirty="0"/>
          </a:p>
          <a:p>
            <a:pPr>
              <a:lnSpc>
                <a:spcPct val="100000"/>
              </a:lnSpc>
            </a:pPr>
            <a:r>
              <a:rPr lang="cs-CZ" sz="1600" dirty="0"/>
              <a:t>Flexibilnější pracovní síla</a:t>
            </a:r>
            <a:endParaRPr lang="en-GB" sz="1600" dirty="0"/>
          </a:p>
          <a:p>
            <a:pPr>
              <a:lnSpc>
                <a:spcPct val="100000"/>
              </a:lnSpc>
            </a:pPr>
            <a:r>
              <a:rPr lang="cs-CZ" sz="1600" dirty="0"/>
              <a:t>Flexibilnější pracovní podmínky</a:t>
            </a:r>
            <a:endParaRPr lang="en-GB" sz="1600" dirty="0"/>
          </a:p>
          <a:p>
            <a:pPr>
              <a:lnSpc>
                <a:spcPct val="100000"/>
              </a:lnSpc>
            </a:pPr>
            <a:r>
              <a:rPr lang="en-GB" sz="1600" dirty="0"/>
              <a:t>Empower</a:t>
            </a:r>
            <a:r>
              <a:rPr lang="cs-CZ" sz="1600" dirty="0" err="1"/>
              <a:t>ment</a:t>
            </a:r>
            <a:r>
              <a:rPr lang="cs-CZ" sz="1600" dirty="0"/>
              <a:t> zaměstnanců</a:t>
            </a:r>
            <a:endParaRPr lang="en-GB" sz="1600" dirty="0"/>
          </a:p>
          <a:p>
            <a:pPr>
              <a:lnSpc>
                <a:spcPct val="100000"/>
              </a:lnSpc>
            </a:pPr>
            <a:endParaRPr lang="en-GB" sz="1600" dirty="0"/>
          </a:p>
          <a:p>
            <a:pPr>
              <a:lnSpc>
                <a:spcPct val="100000"/>
              </a:lnSpc>
            </a:pPr>
            <a:r>
              <a:rPr lang="en-GB" sz="1600" dirty="0"/>
              <a:t>Risk management</a:t>
            </a:r>
          </a:p>
          <a:p>
            <a:pPr>
              <a:lnSpc>
                <a:spcPct val="100000"/>
              </a:lnSpc>
            </a:pPr>
            <a:r>
              <a:rPr lang="en-GB" sz="1600" dirty="0"/>
              <a:t>(De)</a:t>
            </a:r>
            <a:r>
              <a:rPr lang="en-GB" sz="1600" dirty="0" err="1"/>
              <a:t>globaliza</a:t>
            </a:r>
            <a:r>
              <a:rPr lang="cs-CZ" sz="1600" dirty="0" err="1"/>
              <a:t>ce</a:t>
            </a:r>
            <a:endParaRPr lang="cs-CZ" sz="1600" dirty="0"/>
          </a:p>
          <a:p>
            <a:pPr>
              <a:lnSpc>
                <a:spcPct val="100000"/>
              </a:lnSpc>
            </a:pPr>
            <a:endParaRPr lang="en-GB" sz="1600" dirty="0"/>
          </a:p>
          <a:p>
            <a:pPr>
              <a:lnSpc>
                <a:spcPct val="100000"/>
              </a:lnSpc>
            </a:pPr>
            <a:r>
              <a:rPr lang="cs-CZ" sz="1600" dirty="0"/>
              <a:t>Redefinování hodnot</a:t>
            </a:r>
            <a:endParaRPr lang="en-GB" sz="1600" dirty="0"/>
          </a:p>
          <a:p>
            <a:pPr>
              <a:lnSpc>
                <a:spcPct val="100000"/>
              </a:lnSpc>
            </a:pPr>
            <a:r>
              <a:rPr lang="cs-CZ" sz="1600" dirty="0"/>
              <a:t>Obnovení důvěry</a:t>
            </a:r>
            <a:endParaRPr lang="en-GB" sz="1600" dirty="0"/>
          </a:p>
          <a:p>
            <a:pPr>
              <a:lnSpc>
                <a:spcPct val="100000"/>
              </a:lnSpc>
            </a:pPr>
            <a:r>
              <a:rPr lang="cs-CZ" sz="1600" dirty="0"/>
              <a:t>Zvýšená odpovědnost</a:t>
            </a:r>
            <a:endParaRPr lang="en-GB" sz="1600" dirty="0"/>
          </a:p>
          <a:p>
            <a:pPr>
              <a:lnSpc>
                <a:spcPct val="100000"/>
              </a:lnSpc>
            </a:pPr>
            <a:endParaRPr lang="en-GB" sz="1600" dirty="0"/>
          </a:p>
          <a:p>
            <a:pPr>
              <a:lnSpc>
                <a:spcPct val="100000"/>
              </a:lnSpc>
            </a:pPr>
            <a:r>
              <a:rPr lang="cs-CZ" sz="1600" dirty="0"/>
              <a:t>Zákaznické služby</a:t>
            </a:r>
            <a:endParaRPr lang="en-GB" sz="1600" dirty="0"/>
          </a:p>
          <a:p>
            <a:pPr>
              <a:lnSpc>
                <a:spcPct val="100000"/>
              </a:lnSpc>
            </a:pPr>
            <a:r>
              <a:rPr lang="cs-CZ" sz="1600" dirty="0"/>
              <a:t>Inovace</a:t>
            </a:r>
            <a:endParaRPr lang="en-GB" sz="1600" dirty="0"/>
          </a:p>
          <a:p>
            <a:pPr>
              <a:lnSpc>
                <a:spcPct val="100000"/>
              </a:lnSpc>
            </a:pPr>
            <a:r>
              <a:rPr lang="en-GB" sz="1600" dirty="0" err="1"/>
              <a:t>Globaliza</a:t>
            </a:r>
            <a:r>
              <a:rPr lang="cs-CZ" sz="1600" dirty="0" err="1"/>
              <a:t>ce</a:t>
            </a:r>
            <a:endParaRPr lang="en-GB" sz="1600" dirty="0"/>
          </a:p>
          <a:p>
            <a:pPr>
              <a:lnSpc>
                <a:spcPct val="100000"/>
              </a:lnSpc>
            </a:pPr>
            <a:r>
              <a:rPr lang="cs-CZ" sz="1600" dirty="0"/>
              <a:t>Konkurence</a:t>
            </a:r>
            <a:r>
              <a:rPr lang="en-GB" sz="1600" dirty="0"/>
              <a:t> =&gt; </a:t>
            </a:r>
            <a:r>
              <a:rPr lang="cs-CZ" sz="1600" dirty="0"/>
              <a:t>efektivnost</a:t>
            </a:r>
            <a:r>
              <a:rPr lang="en-GB" sz="1600" dirty="0"/>
              <a:t> / </a:t>
            </a:r>
            <a:r>
              <a:rPr lang="cs-CZ" sz="1600" dirty="0"/>
              <a:t>produktivita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42609155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Zástupný obsah 22">
            <a:extLst>
              <a:ext uri="{FF2B5EF4-FFF2-40B4-BE49-F238E27FC236}">
                <a16:creationId xmlns:a16="http://schemas.microsoft.com/office/drawing/2014/main" id="{0C70624D-AB2A-4135-BECF-0536C806355F}"/>
              </a:ext>
            </a:extLst>
          </p:cNvPr>
          <p:cNvSpPr>
            <a:spLocks noGrp="1"/>
          </p:cNvSpPr>
          <p:nvPr>
            <p:ph sz="quarter" idx="22"/>
          </p:nvPr>
        </p:nvSpPr>
        <p:spPr/>
        <p:txBody>
          <a:bodyPr/>
          <a:lstStyle/>
          <a:p>
            <a:r>
              <a:rPr lang="en-US" altLang="cs-CZ" sz="2400" dirty="0"/>
              <a:t>management roles</a:t>
            </a:r>
          </a:p>
          <a:p>
            <a:r>
              <a:rPr lang="en-US" altLang="cs-CZ" sz="2400" dirty="0"/>
              <a:t>interpersonal roles</a:t>
            </a:r>
          </a:p>
          <a:p>
            <a:r>
              <a:rPr lang="en-US" altLang="cs-CZ" sz="2400" dirty="0"/>
              <a:t>informational roles</a:t>
            </a:r>
          </a:p>
          <a:p>
            <a:r>
              <a:rPr lang="en-US" altLang="cs-CZ" sz="2400" dirty="0"/>
              <a:t>decisional roles</a:t>
            </a:r>
          </a:p>
          <a:p>
            <a:r>
              <a:rPr lang="en-US" altLang="cs-CZ" sz="2400" dirty="0"/>
              <a:t>technical skills</a:t>
            </a:r>
          </a:p>
          <a:p>
            <a:r>
              <a:rPr lang="en-US" altLang="cs-CZ" sz="2400" dirty="0"/>
              <a:t>human skills</a:t>
            </a:r>
          </a:p>
          <a:p>
            <a:r>
              <a:rPr lang="en-US" altLang="cs-CZ" sz="2400" dirty="0"/>
              <a:t>conceptual skills</a:t>
            </a:r>
          </a:p>
          <a:p>
            <a:r>
              <a:rPr lang="en-US" altLang="cs-CZ" sz="2400" dirty="0"/>
              <a:t>organization</a:t>
            </a:r>
          </a:p>
          <a:p>
            <a:endParaRPr lang="cs-CZ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A43E64A-D86C-49D6-9D7F-69971C094A8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BPH_MAN1, BPH_ZMAN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FC283FE-2DD6-46D6-B8EF-60D2BB5330B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16" name="Zástupný text 15">
            <a:extLst>
              <a:ext uri="{FF2B5EF4-FFF2-40B4-BE49-F238E27FC236}">
                <a16:creationId xmlns:a16="http://schemas.microsoft.com/office/drawing/2014/main" id="{4B4E1227-0A5F-4CD6-98FC-ADD1E64F12A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8" name="Zástupný text 17">
            <a:extLst>
              <a:ext uri="{FF2B5EF4-FFF2-40B4-BE49-F238E27FC236}">
                <a16:creationId xmlns:a16="http://schemas.microsoft.com/office/drawing/2014/main" id="{EF687185-6045-4293-975E-4DC0B5BB810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19" name="Zástupný text 18">
            <a:extLst>
              <a:ext uri="{FF2B5EF4-FFF2-40B4-BE49-F238E27FC236}">
                <a16:creationId xmlns:a16="http://schemas.microsoft.com/office/drawing/2014/main" id="{A07C8ED7-2A76-49B1-A9F7-07847FD8DDD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0" name="Zástupný text 19">
            <a:extLst>
              <a:ext uri="{FF2B5EF4-FFF2-40B4-BE49-F238E27FC236}">
                <a16:creationId xmlns:a16="http://schemas.microsoft.com/office/drawing/2014/main" id="{7C2513F6-5953-492E-A039-5D55B9D64F8F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1" name="Zástupný text 20">
            <a:extLst>
              <a:ext uri="{FF2B5EF4-FFF2-40B4-BE49-F238E27FC236}">
                <a16:creationId xmlns:a16="http://schemas.microsoft.com/office/drawing/2014/main" id="{0757F090-4C28-483C-BF66-B3AA49A8ECCB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2" name="Zástupný text 21">
            <a:extLst>
              <a:ext uri="{FF2B5EF4-FFF2-40B4-BE49-F238E27FC236}">
                <a16:creationId xmlns:a16="http://schemas.microsoft.com/office/drawing/2014/main" id="{BB97D9A8-C580-45EF-8D22-C13B7055BA2A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4" name="Zástupný obsah 23">
            <a:extLst>
              <a:ext uri="{FF2B5EF4-FFF2-40B4-BE49-F238E27FC236}">
                <a16:creationId xmlns:a16="http://schemas.microsoft.com/office/drawing/2014/main" id="{15FC6648-8337-4E44-AB1D-B03C03C5429A}"/>
              </a:ext>
            </a:extLst>
          </p:cNvPr>
          <p:cNvSpPr>
            <a:spLocks noGrp="1"/>
          </p:cNvSpPr>
          <p:nvPr>
            <p:ph sz="quarter" idx="23"/>
          </p:nvPr>
        </p:nvSpPr>
        <p:spPr/>
        <p:txBody>
          <a:bodyPr/>
          <a:lstStyle/>
          <a:p>
            <a:r>
              <a:rPr lang="en-US" altLang="cs-CZ" sz="2400" dirty="0"/>
              <a:t>manager</a:t>
            </a:r>
          </a:p>
          <a:p>
            <a:r>
              <a:rPr lang="en-US" altLang="cs-CZ" sz="2400" dirty="0"/>
              <a:t>first-line managers</a:t>
            </a:r>
          </a:p>
          <a:p>
            <a:r>
              <a:rPr lang="en-US" altLang="cs-CZ" sz="2400" dirty="0"/>
              <a:t>middle managers</a:t>
            </a:r>
          </a:p>
          <a:p>
            <a:r>
              <a:rPr lang="en-US" altLang="cs-CZ" sz="2400" dirty="0"/>
              <a:t>top managers</a:t>
            </a:r>
          </a:p>
          <a:p>
            <a:r>
              <a:rPr lang="en-US" altLang="cs-CZ" sz="2400" dirty="0"/>
              <a:t>management</a:t>
            </a:r>
          </a:p>
          <a:p>
            <a:r>
              <a:rPr lang="en-US" altLang="cs-CZ" sz="2400" dirty="0"/>
              <a:t>efficiency</a:t>
            </a:r>
          </a:p>
          <a:p>
            <a:r>
              <a:rPr lang="en-US" altLang="cs-CZ" sz="2400" dirty="0"/>
              <a:t>effectiveness</a:t>
            </a:r>
          </a:p>
          <a:p>
            <a:r>
              <a:rPr lang="en-US" altLang="cs-CZ" sz="2400" dirty="0"/>
              <a:t>planning</a:t>
            </a:r>
          </a:p>
          <a:p>
            <a:r>
              <a:rPr lang="en-US" altLang="cs-CZ" sz="2400" dirty="0"/>
              <a:t>organizing</a:t>
            </a:r>
          </a:p>
          <a:p>
            <a:r>
              <a:rPr lang="en-US" altLang="cs-CZ" sz="2400" dirty="0"/>
              <a:t>leading</a:t>
            </a:r>
          </a:p>
          <a:p>
            <a:r>
              <a:rPr lang="en-US" altLang="cs-CZ" sz="2400" dirty="0"/>
              <a:t>controlling</a:t>
            </a:r>
            <a:endParaRPr lang="cs-CZ" sz="2400" dirty="0"/>
          </a:p>
        </p:txBody>
      </p:sp>
      <p:sp>
        <p:nvSpPr>
          <p:cNvPr id="25" name="Zástupný obsah 24">
            <a:extLst>
              <a:ext uri="{FF2B5EF4-FFF2-40B4-BE49-F238E27FC236}">
                <a16:creationId xmlns:a16="http://schemas.microsoft.com/office/drawing/2014/main" id="{4BE6AC35-1A74-41E2-9100-657CD629B9EA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916091" y="1692002"/>
            <a:ext cx="3555435" cy="2230711"/>
          </a:xfrm>
        </p:spPr>
        <p:txBody>
          <a:bodyPr/>
          <a:lstStyle/>
          <a:p>
            <a:pPr eaLnBrk="1" hangingPunct="1">
              <a:spcBef>
                <a:spcPct val="25000"/>
              </a:spcBef>
              <a:defRPr/>
            </a:pPr>
            <a:r>
              <a:rPr lang="en-GB" altLang="cs-CZ" sz="2400" dirty="0"/>
              <a:t>managerial revolution</a:t>
            </a:r>
          </a:p>
          <a:p>
            <a:pPr>
              <a:spcBef>
                <a:spcPct val="25000"/>
              </a:spcBef>
              <a:defRPr/>
            </a:pPr>
            <a:r>
              <a:rPr lang="en-GB" altLang="cs-CZ" sz="2400" dirty="0"/>
              <a:t>scientific management</a:t>
            </a:r>
          </a:p>
          <a:p>
            <a:pPr>
              <a:spcBef>
                <a:spcPts val="600"/>
              </a:spcBef>
            </a:pPr>
            <a:r>
              <a:rPr lang="en-GB" altLang="cs-CZ" sz="2400" dirty="0"/>
              <a:t>principles of management</a:t>
            </a:r>
          </a:p>
          <a:p>
            <a:r>
              <a:rPr lang="en-GB" altLang="cs-CZ" sz="2400" dirty="0"/>
              <a:t>contingency approach</a:t>
            </a:r>
          </a:p>
          <a:p>
            <a:endParaRPr lang="en-GB" dirty="0"/>
          </a:p>
        </p:txBody>
      </p:sp>
      <p:sp>
        <p:nvSpPr>
          <p:cNvPr id="17" name="Zástupný text 16">
            <a:extLst>
              <a:ext uri="{FF2B5EF4-FFF2-40B4-BE49-F238E27FC236}">
                <a16:creationId xmlns:a16="http://schemas.microsoft.com/office/drawing/2014/main" id="{5A8E3074-BAE1-413E-9783-6D89148A294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D51A669-7F5A-49E8-915D-BF1BED8E6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Must know - keywords</a:t>
            </a:r>
          </a:p>
        </p:txBody>
      </p:sp>
    </p:spTree>
    <p:extLst>
      <p:ext uri="{BB962C8B-B14F-4D97-AF65-F5344CB8AC3E}">
        <p14:creationId xmlns:p14="http://schemas.microsoft.com/office/powerpoint/2010/main" val="1605995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obsah 15">
            <a:extLst>
              <a:ext uri="{FF2B5EF4-FFF2-40B4-BE49-F238E27FC236}">
                <a16:creationId xmlns:a16="http://schemas.microsoft.com/office/drawing/2014/main" id="{78B56F71-3C17-9754-6CA6-6E7D89062A0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716522" y="5594254"/>
            <a:ext cx="3179617" cy="404563"/>
          </a:xfrm>
        </p:spPr>
        <p:txBody>
          <a:bodyPr/>
          <a:lstStyle/>
          <a:p>
            <a:pPr algn="ctr"/>
            <a:r>
              <a:rPr lang="cs-CZ" sz="1600" dirty="0"/>
              <a:t>Písemná zkouška</a:t>
            </a:r>
            <a:endParaRPr lang="en-GB" sz="1600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276815A-C331-CE78-B960-08E3AC82E67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z="1600" noProof="0" dirty="0"/>
              <a:t>Více informací najdete v příslušné interaktivní osnově svého předmětu.</a:t>
            </a:r>
            <a:endParaRPr lang="en-GB" sz="1600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8778A6D-6FE7-32B6-3E8C-6A70B2533E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9" name="Zástupný text 8">
            <a:extLst>
              <a:ext uri="{FF2B5EF4-FFF2-40B4-BE49-F238E27FC236}">
                <a16:creationId xmlns:a16="http://schemas.microsoft.com/office/drawing/2014/main" id="{80A3EB0A-D705-B0A5-DAFC-9F930C6D3BF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6522" y="4779617"/>
            <a:ext cx="3312000" cy="785015"/>
          </a:xfrm>
        </p:spPr>
        <p:txBody>
          <a:bodyPr/>
          <a:lstStyle/>
          <a:p>
            <a:r>
              <a:rPr lang="cs-CZ" dirty="0"/>
              <a:t>Semináře formou manažerské hry.</a:t>
            </a:r>
            <a:endParaRPr lang="en-GB" dirty="0"/>
          </a:p>
        </p:txBody>
      </p:sp>
      <p:sp>
        <p:nvSpPr>
          <p:cNvPr id="11" name="Zástupný text 10">
            <a:extLst>
              <a:ext uri="{FF2B5EF4-FFF2-40B4-BE49-F238E27FC236}">
                <a16:creationId xmlns:a16="http://schemas.microsoft.com/office/drawing/2014/main" id="{9F1B4C49-0A14-F423-EFF4-FA7152B83E9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779617"/>
            <a:ext cx="3312000" cy="730925"/>
          </a:xfrm>
        </p:spPr>
        <p:txBody>
          <a:bodyPr/>
          <a:lstStyle/>
          <a:p>
            <a:r>
              <a:rPr lang="cs-CZ" dirty="0"/>
              <a:t>Semináře – zpracování a prezentace vybraných témat, diskuse</a:t>
            </a:r>
            <a:endParaRPr lang="en-GB" dirty="0"/>
          </a:p>
        </p:txBody>
      </p:sp>
      <p:sp>
        <p:nvSpPr>
          <p:cNvPr id="12" name="Zástupný text 11">
            <a:extLst>
              <a:ext uri="{FF2B5EF4-FFF2-40B4-BE49-F238E27FC236}">
                <a16:creationId xmlns:a16="http://schemas.microsoft.com/office/drawing/2014/main" id="{8CA720D1-131F-CFD4-EAAB-4D7CD251B42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3478" y="4779617"/>
            <a:ext cx="3312000" cy="814637"/>
          </a:xfrm>
        </p:spPr>
        <p:txBody>
          <a:bodyPr/>
          <a:lstStyle/>
          <a:p>
            <a:r>
              <a:rPr lang="cs-CZ" dirty="0"/>
              <a:t>Tutoriály kombi studia</a:t>
            </a:r>
          </a:p>
          <a:p>
            <a:r>
              <a:rPr lang="cs-CZ" dirty="0"/>
              <a:t>Zpracování POT</a:t>
            </a:r>
            <a:endParaRPr lang="en-GB" dirty="0"/>
          </a:p>
        </p:txBody>
      </p:sp>
      <p:sp>
        <p:nvSpPr>
          <p:cNvPr id="13" name="Zástupný text 12">
            <a:extLst>
              <a:ext uri="{FF2B5EF4-FFF2-40B4-BE49-F238E27FC236}">
                <a16:creationId xmlns:a16="http://schemas.microsoft.com/office/drawing/2014/main" id="{8F435CDC-2BF2-C550-1A95-6F7D7F6BE3E5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19999" y="3786606"/>
            <a:ext cx="3311525" cy="216000"/>
          </a:xfrm>
        </p:spPr>
        <p:txBody>
          <a:bodyPr/>
          <a:lstStyle/>
          <a:p>
            <a:r>
              <a:rPr lang="cs-CZ" b="1" u="sng" dirty="0"/>
              <a:t>Prezenční ECON MUNI (BPH_MAN1)</a:t>
            </a:r>
            <a:endParaRPr lang="en-GB" b="1" u="sng" dirty="0"/>
          </a:p>
        </p:txBody>
      </p:sp>
      <p:sp>
        <p:nvSpPr>
          <p:cNvPr id="14" name="Zástupný text 13">
            <a:extLst>
              <a:ext uri="{FF2B5EF4-FFF2-40B4-BE49-F238E27FC236}">
                <a16:creationId xmlns:a16="http://schemas.microsoft.com/office/drawing/2014/main" id="{322991F5-C81D-58DD-3C55-967485A5C3BD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000" y="3817779"/>
            <a:ext cx="3311525" cy="216000"/>
          </a:xfrm>
        </p:spPr>
        <p:txBody>
          <a:bodyPr/>
          <a:lstStyle/>
          <a:p>
            <a:r>
              <a:rPr lang="cs-CZ" b="1" u="sng" dirty="0"/>
              <a:t>Prezenční – jiné fakulty (BPH_ZMAN)</a:t>
            </a:r>
            <a:endParaRPr lang="en-GB" b="1" u="sng" dirty="0"/>
          </a:p>
        </p:txBody>
      </p:sp>
      <p:sp>
        <p:nvSpPr>
          <p:cNvPr id="15" name="Zástupný text 14">
            <a:extLst>
              <a:ext uri="{FF2B5EF4-FFF2-40B4-BE49-F238E27FC236}">
                <a16:creationId xmlns:a16="http://schemas.microsoft.com/office/drawing/2014/main" id="{B0EC69B9-71CF-1C63-57F2-E6503990515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7" y="3849077"/>
            <a:ext cx="3311525" cy="216000"/>
          </a:xfrm>
        </p:spPr>
        <p:txBody>
          <a:bodyPr/>
          <a:lstStyle/>
          <a:p>
            <a:r>
              <a:rPr lang="cs-CZ" b="1" u="sng" dirty="0"/>
              <a:t>Kombinovaní ECON MUNI (BKH_MAN1, BKH_ZMAN)</a:t>
            </a:r>
            <a:endParaRPr lang="en-GB" b="1" u="sng" dirty="0"/>
          </a:p>
        </p:txBody>
      </p:sp>
      <p:sp>
        <p:nvSpPr>
          <p:cNvPr id="17" name="Zástupný obsah 16">
            <a:extLst>
              <a:ext uri="{FF2B5EF4-FFF2-40B4-BE49-F238E27FC236}">
                <a16:creationId xmlns:a16="http://schemas.microsoft.com/office/drawing/2014/main" id="{D8ED99E3-F6B4-EAC8-BF7E-97F5D0618126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2896865"/>
            <a:ext cx="7107618" cy="742271"/>
          </a:xfrm>
        </p:spPr>
        <p:txBody>
          <a:bodyPr/>
          <a:lstStyle/>
          <a:p>
            <a:endParaRPr lang="cs-CZ" dirty="0"/>
          </a:p>
          <a:p>
            <a:r>
              <a:rPr lang="cs-CZ" sz="1600" dirty="0"/>
              <a:t>Různá družstva mají různé tréninkové plány:</a:t>
            </a:r>
            <a:endParaRPr lang="en-GB" sz="1600" dirty="0"/>
          </a:p>
        </p:txBody>
      </p:sp>
      <p:sp>
        <p:nvSpPr>
          <p:cNvPr id="18" name="Zástupný obsah 17">
            <a:extLst>
              <a:ext uri="{FF2B5EF4-FFF2-40B4-BE49-F238E27FC236}">
                <a16:creationId xmlns:a16="http://schemas.microsoft.com/office/drawing/2014/main" id="{81A59574-1777-8EB4-244E-53052F0A5E8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6522" y="4264319"/>
            <a:ext cx="10752138" cy="366712"/>
          </a:xfrm>
        </p:spPr>
        <p:txBody>
          <a:bodyPr/>
          <a:lstStyle/>
          <a:p>
            <a:r>
              <a:rPr lang="cs-CZ" sz="1400" dirty="0"/>
              <a:t>Přednášková část zaměřená na předávání ZNALOSTÍ – společná pro všechny (nahrávky přednášek dostupné i kombi studentům)</a:t>
            </a:r>
            <a:endParaRPr lang="en-GB" sz="1400" dirty="0"/>
          </a:p>
        </p:txBody>
      </p:sp>
      <p:sp>
        <p:nvSpPr>
          <p:cNvPr id="10" name="Zástupný text 9">
            <a:extLst>
              <a:ext uri="{FF2B5EF4-FFF2-40B4-BE49-F238E27FC236}">
                <a16:creationId xmlns:a16="http://schemas.microsoft.com/office/drawing/2014/main" id="{03AE675B-8F65-909C-C681-42B904F609D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0"/>
            <a:ext cx="10752138" cy="1427730"/>
          </a:xfrm>
        </p:spPr>
        <p:txBody>
          <a:bodyPr/>
          <a:lstStyle/>
          <a:p>
            <a:endParaRPr lang="cs-CZ" dirty="0"/>
          </a:p>
          <a:p>
            <a:r>
              <a:rPr lang="cs-CZ" dirty="0"/>
              <a:t>VÍTĚZSTVÍ =</a:t>
            </a:r>
          </a:p>
          <a:p>
            <a:pPr marL="342900" indent="-34290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cs-CZ" b="1" dirty="0"/>
              <a:t>znalosti</a:t>
            </a:r>
            <a:r>
              <a:rPr lang="cs-CZ" dirty="0"/>
              <a:t> a </a:t>
            </a:r>
            <a:r>
              <a:rPr lang="cs-CZ" b="1" dirty="0"/>
              <a:t>dovednosti</a:t>
            </a:r>
            <a:r>
              <a:rPr lang="cs-CZ" dirty="0"/>
              <a:t>, které pomohou vašemu osobnímu rozvoji a které využijete ve své budoucí kariéře;</a:t>
            </a:r>
          </a:p>
          <a:p>
            <a:pPr marL="342900" indent="-34290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cs-CZ" dirty="0"/>
              <a:t>dobrá známka a kredity.</a:t>
            </a:r>
          </a:p>
          <a:p>
            <a:endParaRPr lang="en-GB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91DEA3F1-565B-B17E-CAFA-9C8EC9B6C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… a SPOLEČNĚ chceme zvítězit.</a:t>
            </a:r>
            <a:endParaRPr lang="en-GB" dirty="0"/>
          </a:p>
        </p:txBody>
      </p:sp>
      <p:pic>
        <p:nvPicPr>
          <p:cNvPr id="19" name="Picture 4" descr="manahra - simulační manažerská hra">
            <a:hlinkClick r:id="rId2"/>
            <a:extLst>
              <a:ext uri="{FF2B5EF4-FFF2-40B4-BE49-F238E27FC236}">
                <a16:creationId xmlns:a16="http://schemas.microsoft.com/office/drawing/2014/main" id="{9ECC0FB1-4878-439A-F738-0E7A1CEB91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5602" y="5010157"/>
            <a:ext cx="1552770" cy="439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Zástupný obsah 15">
            <a:extLst>
              <a:ext uri="{FF2B5EF4-FFF2-40B4-BE49-F238E27FC236}">
                <a16:creationId xmlns:a16="http://schemas.microsoft.com/office/drawing/2014/main" id="{6DF32856-D790-7C9D-C91E-958927AB3B24}"/>
              </a:ext>
            </a:extLst>
          </p:cNvPr>
          <p:cNvSpPr txBox="1">
            <a:spLocks/>
          </p:cNvSpPr>
          <p:nvPr/>
        </p:nvSpPr>
        <p:spPr>
          <a:xfrm>
            <a:off x="4220397" y="5594253"/>
            <a:ext cx="3179617" cy="40456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4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cs-CZ" sz="1600" kern="0" dirty="0"/>
              <a:t>Písemná zkouška</a:t>
            </a:r>
            <a:endParaRPr lang="en-GB" sz="1600" kern="0" dirty="0"/>
          </a:p>
        </p:txBody>
      </p:sp>
      <p:sp>
        <p:nvSpPr>
          <p:cNvPr id="21" name="Zástupný obsah 15">
            <a:extLst>
              <a:ext uri="{FF2B5EF4-FFF2-40B4-BE49-F238E27FC236}">
                <a16:creationId xmlns:a16="http://schemas.microsoft.com/office/drawing/2014/main" id="{E0101088-A146-4AE4-154F-B1DC0C6E553F}"/>
              </a:ext>
            </a:extLst>
          </p:cNvPr>
          <p:cNvSpPr txBox="1">
            <a:spLocks/>
          </p:cNvSpPr>
          <p:nvPr/>
        </p:nvSpPr>
        <p:spPr>
          <a:xfrm>
            <a:off x="7827617" y="5614191"/>
            <a:ext cx="3179617" cy="40456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4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cs-CZ" sz="1600" kern="0" dirty="0"/>
              <a:t>Písemná zkouška</a:t>
            </a:r>
            <a:endParaRPr lang="en-GB" sz="1600" kern="0" dirty="0"/>
          </a:p>
        </p:txBody>
      </p:sp>
    </p:spTree>
    <p:extLst>
      <p:ext uri="{BB962C8B-B14F-4D97-AF65-F5344CB8AC3E}">
        <p14:creationId xmlns:p14="http://schemas.microsoft.com/office/powerpoint/2010/main" val="2745654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B5DAAD7-160D-992D-AD12-DF136B6D8AD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8593682" cy="252000"/>
          </a:xfrm>
        </p:spPr>
        <p:txBody>
          <a:bodyPr/>
          <a:lstStyle/>
          <a:p>
            <a:r>
              <a:rPr lang="cs-CZ" noProof="0" dirty="0"/>
              <a:t>Různé „tréninkové plány“ jsou jako různé cesty vedoucí ke stejnému cíli. Pojďte nám pomoct společně zvítězit!</a:t>
            </a:r>
            <a:endParaRPr lang="en-GB" noProof="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3FE0B10-104E-D506-F744-9E19257DA65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14" name="Nadpis 13">
            <a:extLst>
              <a:ext uri="{FF2B5EF4-FFF2-40B4-BE49-F238E27FC236}">
                <a16:creationId xmlns:a16="http://schemas.microsoft.com/office/drawing/2014/main" id="{0664C081-B3AE-CC2E-A6A4-3520C725B4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Znalosti vs. dovednosti</a:t>
            </a:r>
            <a:endParaRPr lang="en-GB" dirty="0"/>
          </a:p>
        </p:txBody>
      </p:sp>
      <p:sp>
        <p:nvSpPr>
          <p:cNvPr id="15" name="Zástupný obsah 14">
            <a:extLst>
              <a:ext uri="{FF2B5EF4-FFF2-40B4-BE49-F238E27FC236}">
                <a16:creationId xmlns:a16="http://schemas.microsoft.com/office/drawing/2014/main" id="{B6F83663-06CC-0BAA-E801-B030F63967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4162043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OBOJE je (stejně) důležité</a:t>
            </a:r>
          </a:p>
          <a:p>
            <a:pPr>
              <a:lnSpc>
                <a:spcPct val="100000"/>
              </a:lnSpc>
            </a:pPr>
            <a:r>
              <a:rPr lang="cs-CZ" dirty="0"/>
              <a:t>proto jsou vaše „tréninkové plány“, i když jsou různé, rozděleny na dvě části:</a:t>
            </a:r>
          </a:p>
          <a:p>
            <a:pPr lvl="1"/>
            <a:r>
              <a:rPr lang="cs-CZ" dirty="0"/>
              <a:t>ZNALOSTNÍ – vím CO a PROČ - pojmy, definice, koncepty, teorie, metody</a:t>
            </a:r>
          </a:p>
          <a:p>
            <a:pPr lvl="1"/>
            <a:r>
              <a:rPr lang="cs-CZ" dirty="0"/>
              <a:t>DOVEDNOSTNÍ – vím JAK, UMÍM – aplikace znalostí, schopnost řešit různé situace</a:t>
            </a:r>
            <a:endParaRPr lang="en-GB" dirty="0"/>
          </a:p>
        </p:txBody>
      </p:sp>
      <p:graphicFrame>
        <p:nvGraphicFramePr>
          <p:cNvPr id="18" name="Diagram 17">
            <a:extLst>
              <a:ext uri="{FF2B5EF4-FFF2-40B4-BE49-F238E27FC236}">
                <a16:creationId xmlns:a16="http://schemas.microsoft.com/office/drawing/2014/main" id="{4D0B6764-42DB-33E0-668C-3075D635235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8642838"/>
              </p:ext>
            </p:extLst>
          </p:nvPr>
        </p:nvGraphicFramePr>
        <p:xfrm>
          <a:off x="3079829" y="3762001"/>
          <a:ext cx="5671489" cy="24210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83213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4A4CCEB-A674-39B9-C5C4-0F7FB2CFF15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DC05CFE-FC48-447C-01E2-FC9FB07EBA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862B40B1-0017-A3E5-0681-CACE6E818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Pojďme na to…</a:t>
            </a:r>
            <a:endParaRPr lang="en-GB" dirty="0"/>
          </a:p>
        </p:txBody>
      </p:sp>
      <p:sp>
        <p:nvSpPr>
          <p:cNvPr id="7" name="Podnadpis 6">
            <a:extLst>
              <a:ext uri="{FF2B5EF4-FFF2-40B4-BE49-F238E27FC236}">
                <a16:creationId xmlns:a16="http://schemas.microsoft.com/office/drawing/2014/main" id="{584DD487-AE3C-9EBB-7910-A9C22DC28A1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7878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5696CB6-6264-43D4-A884-7E15E9CC8B8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BPH_MAN1, BPH_ZMAN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C47DC1C-4BAD-4B03-8E18-784CD779FE4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B69139E-809E-4245-8BCE-486223CD7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 do managementu</a:t>
            </a:r>
            <a:br>
              <a:rPr lang="en-GB" dirty="0"/>
            </a:br>
            <a:r>
              <a:rPr lang="cs-CZ" dirty="0"/>
              <a:t>(Historický) vývoj manažerského myšlení</a:t>
            </a:r>
            <a:endParaRPr lang="en-GB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07EE9554-B6CC-4489-9EBE-FBD0B4AE7A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Přednáška 1</a:t>
            </a:r>
          </a:p>
        </p:txBody>
      </p:sp>
    </p:spTree>
    <p:extLst>
      <p:ext uri="{BB962C8B-B14F-4D97-AF65-F5344CB8AC3E}">
        <p14:creationId xmlns:p14="http://schemas.microsoft.com/office/powerpoint/2010/main" val="12148550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F44610B-7287-4C5E-8806-ED2FB1CC2F1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BPH_MAN1, BPH_ZMAN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C30728D-4F9D-4417-A574-11208F0F297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FB90D73-62E7-4844-A0B3-8D4F7C9A8A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přednášky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2B6A2BD-DF4E-4386-980C-005B0AC4A0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Proč studovat management</a:t>
            </a:r>
            <a:r>
              <a:rPr lang="en-GB" dirty="0"/>
              <a:t>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Obsah pojmu „management“</a:t>
            </a:r>
            <a:r>
              <a:rPr lang="en-GB" dirty="0"/>
              <a:t>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Management jako proces</a:t>
            </a:r>
            <a:endParaRPr lang="en-GB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Management = manažeři</a:t>
            </a:r>
            <a:endParaRPr lang="en-GB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Management jako nauka</a:t>
            </a:r>
            <a:endParaRPr lang="en-GB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Historické pozadí a vývoj manažerského myšlení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35372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0BEB210-D522-42D1-A783-362E7255120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BPH_MAN1, BPH_ZMAN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3DAA3C6-376B-4542-9F07-D61B0C69A22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5BD2C37-9CE5-4280-8A14-B66E6C460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studovat management</a:t>
            </a:r>
            <a:r>
              <a:rPr lang="en-GB" dirty="0"/>
              <a:t>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97969C9-5C28-49CA-964A-BE6FC8F02D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Organizace jsou všude kolem nás</a:t>
            </a:r>
            <a:endParaRPr lang="en-GB" dirty="0"/>
          </a:p>
          <a:p>
            <a:pPr>
              <a:lnSpc>
                <a:spcPct val="100000"/>
              </a:lnSpc>
            </a:pPr>
            <a:endParaRPr lang="cs-CZ" dirty="0"/>
          </a:p>
          <a:p>
            <a:pPr>
              <a:lnSpc>
                <a:spcPct val="100000"/>
              </a:lnSpc>
            </a:pPr>
            <a:r>
              <a:rPr lang="en-GB" dirty="0" err="1"/>
              <a:t>Organizace</a:t>
            </a:r>
            <a:r>
              <a:rPr lang="en-GB" dirty="0"/>
              <a:t> je </a:t>
            </a:r>
            <a:r>
              <a:rPr lang="en-GB" dirty="0" err="1"/>
              <a:t>systematické</a:t>
            </a:r>
            <a:r>
              <a:rPr lang="en-GB" dirty="0"/>
              <a:t> </a:t>
            </a:r>
            <a:r>
              <a:rPr lang="en-GB" dirty="0" err="1"/>
              <a:t>uspořádání</a:t>
            </a:r>
            <a:r>
              <a:rPr lang="en-GB" dirty="0"/>
              <a:t> </a:t>
            </a:r>
            <a:r>
              <a:rPr lang="en-GB" dirty="0" err="1"/>
              <a:t>lidí</a:t>
            </a:r>
            <a:r>
              <a:rPr lang="en-GB" dirty="0"/>
              <a:t> za </a:t>
            </a:r>
            <a:r>
              <a:rPr lang="en-GB" dirty="0" err="1"/>
              <a:t>účelem</a:t>
            </a:r>
            <a:r>
              <a:rPr lang="en-GB" dirty="0"/>
              <a:t> </a:t>
            </a:r>
            <a:r>
              <a:rPr lang="en-GB" dirty="0" err="1"/>
              <a:t>dosažení</a:t>
            </a:r>
            <a:r>
              <a:rPr lang="en-GB" dirty="0"/>
              <a:t> </a:t>
            </a:r>
            <a:r>
              <a:rPr lang="en-GB" dirty="0" err="1"/>
              <a:t>určitého</a:t>
            </a:r>
            <a:r>
              <a:rPr lang="en-GB" dirty="0"/>
              <a:t> </a:t>
            </a:r>
            <a:r>
              <a:rPr lang="en-GB" dirty="0" err="1"/>
              <a:t>specifického</a:t>
            </a:r>
            <a:r>
              <a:rPr lang="cs-CZ" dirty="0"/>
              <a:t> </a:t>
            </a:r>
            <a:r>
              <a:rPr lang="en-GB" dirty="0" err="1"/>
              <a:t>účelu</a:t>
            </a:r>
            <a:r>
              <a:rPr lang="en-GB" dirty="0"/>
              <a:t>.</a:t>
            </a:r>
            <a:endParaRPr lang="cs-CZ" dirty="0"/>
          </a:p>
          <a:p>
            <a:pPr marL="324000" lvl="1" indent="0">
              <a:buNone/>
            </a:pPr>
            <a:endParaRPr lang="cs-CZ" dirty="0"/>
          </a:p>
          <a:p>
            <a:pPr marL="324000" lvl="1" indent="0">
              <a:buNone/>
            </a:pPr>
            <a:r>
              <a:rPr lang="cs-CZ" dirty="0"/>
              <a:t>3 definiční znaky každé organizace</a:t>
            </a:r>
          </a:p>
          <a:p>
            <a:pPr lvl="1"/>
            <a:r>
              <a:rPr lang="cs-CZ" dirty="0"/>
              <a:t>účel</a:t>
            </a:r>
          </a:p>
          <a:p>
            <a:pPr lvl="1"/>
            <a:r>
              <a:rPr lang="cs-CZ" dirty="0"/>
              <a:t>lidé</a:t>
            </a:r>
          </a:p>
          <a:p>
            <a:pPr lvl="1"/>
            <a:r>
              <a:rPr lang="cs-CZ" dirty="0"/>
              <a:t>struktura</a:t>
            </a:r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3845E36-2A6F-3574-B8C2-AC5A0AB07B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823190"/>
            <a:ext cx="4345749" cy="21959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90406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689087D-597F-4C3C-A69F-CB8C1F5874D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BPH_MAN1, BPH_ZMAN</a:t>
            </a:r>
            <a:endParaRPr lang="en-GB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AD972EA-144F-4C3E-BD99-2D796498E5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5FA829E-ABEA-408D-B178-717D32C7E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Management je potřeba vždy a všude</a:t>
            </a:r>
            <a:r>
              <a:rPr lang="en-GB" dirty="0"/>
              <a:t>…</a:t>
            </a:r>
          </a:p>
        </p:txBody>
      </p:sp>
      <p:graphicFrame>
        <p:nvGraphicFramePr>
          <p:cNvPr id="7" name="Zástupný obsah 6">
            <a:extLst>
              <a:ext uri="{FF2B5EF4-FFF2-40B4-BE49-F238E27FC236}">
                <a16:creationId xmlns:a16="http://schemas.microsoft.com/office/drawing/2014/main" id="{BA5BE4F7-F67E-237D-8C8A-852330664E8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6573764"/>
              </p:ext>
            </p:extLst>
          </p:nvPr>
        </p:nvGraphicFramePr>
        <p:xfrm>
          <a:off x="720725" y="1692274"/>
          <a:ext cx="10752138" cy="43189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62291197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EN.potx" id="{F7C11DC7-1B8A-49B4-9AAA-52303DEDAF7D}" vid="{B13F5AAB-AC0E-4CB5-95CC-537D369F30D3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11904f23-f0db-4cdc-96f7-390bd55fcee8}" enabled="0" method="" siteId="{11904f23-f0db-4cdc-96f7-390bd55fcee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Prezentace-ECON-EN</Template>
  <TotalTime>1555</TotalTime>
  <Words>1709</Words>
  <Application>Microsoft Office PowerPoint</Application>
  <PresentationFormat>Širokoúhlá obrazovka</PresentationFormat>
  <Paragraphs>366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1" baseType="lpstr">
      <vt:lpstr>Arial</vt:lpstr>
      <vt:lpstr>Symbol</vt:lpstr>
      <vt:lpstr>Tahoma</vt:lpstr>
      <vt:lpstr>Times New Roman</vt:lpstr>
      <vt:lpstr>Wingdings</vt:lpstr>
      <vt:lpstr>Presentation_MU_EN</vt:lpstr>
      <vt:lpstr>Výuka managementu na ECON MUNI</vt:lpstr>
      <vt:lpstr>Tým Management 2023</vt:lpstr>
      <vt:lpstr>… a SPOLEČNĚ chceme zvítězit.</vt:lpstr>
      <vt:lpstr>Znalosti vs. dovednosti</vt:lpstr>
      <vt:lpstr>Pojďme na to…</vt:lpstr>
      <vt:lpstr>Úvod do managementu (Historický) vývoj manažerského myšlení</vt:lpstr>
      <vt:lpstr>Obsah přednášky</vt:lpstr>
      <vt:lpstr>Proč studovat management?</vt:lpstr>
      <vt:lpstr>Management je potřeba vždy a všude…</vt:lpstr>
      <vt:lpstr>Dva klíčové koncepty managementu</vt:lpstr>
      <vt:lpstr>Management jako proces…</vt:lpstr>
      <vt:lpstr>Manažerské funkce</vt:lpstr>
      <vt:lpstr>Management = lidé (manažeři)</vt:lpstr>
      <vt:lpstr>Specializace v managementu</vt:lpstr>
      <vt:lpstr>Co (vlastně) manažeři dělají?</vt:lpstr>
      <vt:lpstr>Manažerské kompetence</vt:lpstr>
      <vt:lpstr>Kompetence vs. stupně řízení</vt:lpstr>
      <vt:lpstr>Kompetence vs. manažerské funkce</vt:lpstr>
      <vt:lpstr>Management jako nauka (disciplína)</vt:lpstr>
      <vt:lpstr>Historické souvislosti vývoje manažerského myšlení</vt:lpstr>
      <vt:lpstr>Vývoj manažerského myšlení</vt:lpstr>
      <vt:lpstr>Prezentace aplikace PowerPoint</vt:lpstr>
      <vt:lpstr>Také organizace se mění…</vt:lpstr>
      <vt:lpstr>Současné trendy</vt:lpstr>
      <vt:lpstr>Must know - keywords</vt:lpstr>
    </vt:vector>
  </TitlesOfParts>
  <Company>IBA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</dc:title>
  <dc:creator>Smutny Petr</dc:creator>
  <cp:lastModifiedBy>Petr Smutný</cp:lastModifiedBy>
  <cp:revision>2</cp:revision>
  <cp:lastPrinted>2020-10-07T09:46:35Z</cp:lastPrinted>
  <dcterms:created xsi:type="dcterms:W3CDTF">2020-10-05T13:16:55Z</dcterms:created>
  <dcterms:modified xsi:type="dcterms:W3CDTF">2023-09-28T16:58:45Z</dcterms:modified>
</cp:coreProperties>
</file>