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1" r:id="rId1"/>
    <p:sldMasterId id="2147483813" r:id="rId2"/>
  </p:sldMasterIdLst>
  <p:notesMasterIdLst>
    <p:notesMasterId r:id="rId11"/>
  </p:notesMasterIdLst>
  <p:handoutMasterIdLst>
    <p:handoutMasterId r:id="rId12"/>
  </p:handoutMasterIdLst>
  <p:sldIdLst>
    <p:sldId id="406" r:id="rId3"/>
    <p:sldId id="311" r:id="rId4"/>
    <p:sldId id="3411" r:id="rId5"/>
    <p:sldId id="356" r:id="rId6"/>
    <p:sldId id="3396" r:id="rId7"/>
    <p:sldId id="418" r:id="rId8"/>
    <p:sldId id="3402" r:id="rId9"/>
    <p:sldId id="3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480" userDrawn="1">
          <p15:clr>
            <a:srgbClr val="A4A3A4"/>
          </p15:clr>
        </p15:guide>
        <p15:guide id="4" orient="horz" pos="4056" userDrawn="1">
          <p15:clr>
            <a:srgbClr val="A4A3A4"/>
          </p15:clr>
        </p15:guide>
        <p15:guide id="5" pos="7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ns, James" initials="NJ" lastIdx="39" clrIdx="0">
    <p:extLst>
      <p:ext uri="{19B8F6BF-5375-455C-9EA6-DF929625EA0E}">
        <p15:presenceInfo xmlns:p15="http://schemas.microsoft.com/office/powerpoint/2012/main" userId="S::jnunns@netsuite.com::9403ef1e-5c20-40c5-87b0-392b43102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6A7AF"/>
    <a:srgbClr val="312D2A"/>
    <a:srgbClr val="FCFBFA"/>
    <a:srgbClr val="929497"/>
    <a:srgbClr val="8A6988"/>
    <a:srgbClr val="67605B"/>
    <a:srgbClr val="8B8580"/>
    <a:srgbClr val="E5DBBE"/>
    <a:srgbClr val="2C59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49" autoAdjust="0"/>
    <p:restoredTop sz="83550" autoAdjust="0"/>
  </p:normalViewPr>
  <p:slideViewPr>
    <p:cSldViewPr snapToGrid="0" showGuides="1">
      <p:cViewPr varScale="1">
        <p:scale>
          <a:sx n="111" d="100"/>
          <a:sy n="111" d="100"/>
        </p:scale>
        <p:origin x="1056" y="96"/>
      </p:cViewPr>
      <p:guideLst>
        <p:guide orient="horz" pos="2184"/>
        <p:guide pos="3840"/>
        <p:guide pos="480"/>
        <p:guide orient="horz" pos="4056"/>
        <p:guide pos="7200"/>
      </p:guideLst>
    </p:cSldViewPr>
  </p:slideViewPr>
  <p:outlineViewPr>
    <p:cViewPr>
      <p:scale>
        <a:sx n="33" d="100"/>
        <a:sy n="33" d="100"/>
      </p:scale>
      <p:origin x="0" y="-1496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222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4A1730-7301-5C40-8718-174E154D4A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Oracle Sans" panose="020B0503020204020204" pitchFamily="34" charset="0"/>
            </a:endParaRPr>
          </a:p>
        </p:txBody>
      </p:sp>
      <p:sp>
        <p:nvSpPr>
          <p:cNvPr id="3" name="Date Placeholder 2">
            <a:extLst>
              <a:ext uri="{FF2B5EF4-FFF2-40B4-BE49-F238E27FC236}">
                <a16:creationId xmlns:a16="http://schemas.microsoft.com/office/drawing/2014/main" id="{7E7A7F31-02F0-564A-A452-59584D4A10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F466A6-D8EC-0049-A8EF-913E11ED9DE2}" type="datetimeFigureOut">
              <a:rPr lang="en-US" smtClean="0">
                <a:latin typeface="Oracle Sans" panose="020B0503020204020204" pitchFamily="34" charset="0"/>
              </a:rPr>
              <a:t>10/31/2023</a:t>
            </a:fld>
            <a:endParaRPr lang="en-US" dirty="0">
              <a:latin typeface="Oracle Sans" panose="020B0503020204020204" pitchFamily="34" charset="0"/>
            </a:endParaRPr>
          </a:p>
        </p:txBody>
      </p:sp>
      <p:sp>
        <p:nvSpPr>
          <p:cNvPr id="4" name="Footer Placeholder 3">
            <a:extLst>
              <a:ext uri="{FF2B5EF4-FFF2-40B4-BE49-F238E27FC236}">
                <a16:creationId xmlns:a16="http://schemas.microsoft.com/office/drawing/2014/main" id="{C7120D4A-C2BA-9449-9E6B-8FAD567C17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Oracle Sans" panose="020B0503020204020204" pitchFamily="34" charset="0"/>
            </a:endParaRPr>
          </a:p>
        </p:txBody>
      </p:sp>
      <p:sp>
        <p:nvSpPr>
          <p:cNvPr id="5" name="Slide Number Placeholder 4">
            <a:extLst>
              <a:ext uri="{FF2B5EF4-FFF2-40B4-BE49-F238E27FC236}">
                <a16:creationId xmlns:a16="http://schemas.microsoft.com/office/drawing/2014/main" id="{F0232B0F-786D-FC4F-968E-FF0B156AAA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36CAE5-F873-AC4B-B370-572442276F34}" type="slidenum">
              <a:rPr lang="en-US" smtClean="0">
                <a:latin typeface="Oracle Sans" panose="020B0503020204020204" pitchFamily="34" charset="0"/>
              </a:rPr>
              <a:t>‹#›</a:t>
            </a:fld>
            <a:endParaRPr lang="en-US" dirty="0">
              <a:latin typeface="Oracle Sans" panose="020B0503020204020204" pitchFamily="34" charset="0"/>
            </a:endParaRPr>
          </a:p>
        </p:txBody>
      </p:sp>
    </p:spTree>
    <p:extLst>
      <p:ext uri="{BB962C8B-B14F-4D97-AF65-F5344CB8AC3E}">
        <p14:creationId xmlns:p14="http://schemas.microsoft.com/office/powerpoint/2010/main" val="1242153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racle Sans" panose="020B05030202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racle Sans" panose="020B0503020204020204" pitchFamily="34" charset="0"/>
              </a:defRPr>
            </a:lvl1pPr>
          </a:lstStyle>
          <a:p>
            <a:fld id="{4F9C25BA-F9B0-4418-8CA0-3A9DF1256BA5}" type="datetimeFigureOut">
              <a:rPr lang="en-US" smtClean="0"/>
              <a:pPr/>
              <a:t>10/30/2023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racle Sans" panose="020B05030202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racle Sans" panose="020B0503020204020204" pitchFamily="34" charset="0"/>
              </a:defRPr>
            </a:lvl1pPr>
          </a:lstStyle>
          <a:p>
            <a:fld id="{9EDC5964-3162-43B5-B1EC-63C8D166D7D3}" type="slidenum">
              <a:rPr lang="en-US" smtClean="0"/>
              <a:pPr/>
              <a:t>‹#›</a:t>
            </a:fld>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racle Sans" panose="020B0503020204020204" pitchFamily="34" charset="0"/>
        <a:ea typeface="+mn-ea"/>
        <a:cs typeface="+mn-cs"/>
      </a:defRPr>
    </a:lvl1pPr>
    <a:lvl2pPr marL="457200" algn="l" defTabSz="914400" rtl="0" eaLnBrk="1" latinLnBrk="0" hangingPunct="1">
      <a:defRPr sz="1200" b="0" i="0" kern="1200">
        <a:solidFill>
          <a:schemeClr val="tx1"/>
        </a:solidFill>
        <a:latin typeface="Oracle Sans" panose="020B0503020204020204" pitchFamily="34" charset="0"/>
        <a:ea typeface="+mn-ea"/>
        <a:cs typeface="+mn-cs"/>
      </a:defRPr>
    </a:lvl2pPr>
    <a:lvl3pPr marL="914400" algn="l" defTabSz="914400" rtl="0" eaLnBrk="1" latinLnBrk="0" hangingPunct="1">
      <a:defRPr sz="1200" b="0" i="0" kern="1200">
        <a:solidFill>
          <a:schemeClr val="tx1"/>
        </a:solidFill>
        <a:latin typeface="Oracle Sans" panose="020B0503020204020204" pitchFamily="34" charset="0"/>
        <a:ea typeface="+mn-ea"/>
        <a:cs typeface="+mn-cs"/>
      </a:defRPr>
    </a:lvl3pPr>
    <a:lvl4pPr marL="1371600" algn="l" defTabSz="914400" rtl="0" eaLnBrk="1" latinLnBrk="0" hangingPunct="1">
      <a:defRPr sz="1200" b="0" i="0" kern="1200">
        <a:solidFill>
          <a:schemeClr val="tx1"/>
        </a:solidFill>
        <a:latin typeface="Oracle Sans" panose="020B0503020204020204" pitchFamily="34" charset="0"/>
        <a:ea typeface="+mn-ea"/>
        <a:cs typeface="+mn-cs"/>
      </a:defRPr>
    </a:lvl4pPr>
    <a:lvl5pPr marL="1828800" algn="l" defTabSz="914400" rtl="0" eaLnBrk="1" latinLnBrk="0" hangingPunct="1">
      <a:defRPr sz="1200" b="0" i="0" kern="1200">
        <a:solidFill>
          <a:schemeClr val="tx1"/>
        </a:solidFill>
        <a:latin typeface="Oracle Sans"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DC5964-3162-43B5-B1EC-63C8D166D7D3}" type="slidenum">
              <a:rPr lang="en-US" smtClean="0"/>
              <a:t>1</a:t>
            </a:fld>
            <a:endParaRPr lang="en-US"/>
          </a:p>
        </p:txBody>
      </p:sp>
    </p:spTree>
    <p:extLst>
      <p:ext uri="{BB962C8B-B14F-4D97-AF65-F5344CB8AC3E}">
        <p14:creationId xmlns:p14="http://schemas.microsoft.com/office/powerpoint/2010/main" val="96004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Growth isn’t easy and when it comes to growing and scaling a company, its harder and harder to do. As the world’s most widely deployed Cloud ERP solution with thousands of clients who are successfully growing their business, we’ve learned a few things. I wanted to share some of those words to grow by.</a:t>
            </a:r>
          </a:p>
          <a:p>
            <a:endParaRPr lang="en-US" dirty="0"/>
          </a:p>
          <a:p>
            <a:endParaRPr lang="en-US" dirty="0"/>
          </a:p>
        </p:txBody>
      </p:sp>
      <p:sp>
        <p:nvSpPr>
          <p:cNvPr id="4" name="Slide Number Placeholder 3"/>
          <p:cNvSpPr>
            <a:spLocks noGrp="1"/>
          </p:cNvSpPr>
          <p:nvPr>
            <p:ph type="sldNum" sz="quarter" idx="5"/>
          </p:nvPr>
        </p:nvSpPr>
        <p:spPr/>
        <p:txBody>
          <a:bodyPr/>
          <a:lstStyle/>
          <a:p>
            <a:fld id="{9EDC5964-3162-43B5-B1EC-63C8D166D7D3}" type="slidenum">
              <a:rPr lang="en-US" smtClean="0"/>
              <a:t>2</a:t>
            </a:fld>
            <a:endParaRPr lang="en-US"/>
          </a:p>
        </p:txBody>
      </p:sp>
    </p:spTree>
    <p:extLst>
      <p:ext uri="{BB962C8B-B14F-4D97-AF65-F5344CB8AC3E}">
        <p14:creationId xmlns:p14="http://schemas.microsoft.com/office/powerpoint/2010/main" val="423718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And that’s what NetSuite is designed to address:</a:t>
            </a:r>
          </a:p>
          <a:p>
            <a:r>
              <a:rPr lang="en-US" sz="1200" kern="1200" dirty="0">
                <a:solidFill>
                  <a:schemeClr val="tx1"/>
                </a:solidFill>
                <a:effectLst/>
                <a:latin typeface="Arial" charset="0"/>
                <a:ea typeface="+mn-ea"/>
                <a:cs typeface="+mn-cs"/>
              </a:rPr>
              <a:t>First and Foremost is our philosophy’ we were born in the cloud, and designed to address an entire business.</a:t>
            </a:r>
          </a:p>
          <a:p>
            <a:r>
              <a:rPr lang="en-US" sz="1200" kern="1200" dirty="0">
                <a:solidFill>
                  <a:schemeClr val="tx1"/>
                </a:solidFill>
                <a:effectLst/>
                <a:latin typeface="Arial" charset="0"/>
                <a:ea typeface="+mn-ea"/>
                <a:cs typeface="+mn-cs"/>
              </a:rPr>
              <a:t>NetSuite is Cloud first and Cloud only. Meaning it has all of the tenants you would associate with a real cloud solution.  Access using any device, anytime anywhere.  Consumer oriented- easy for anyone to pick up and use without extensive training.  Fit for purpose and always up to date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Built to run a business – most other cloud products out there were not built to run a business.  They started off built to run something else, an HR department, a finance department, a </a:t>
            </a:r>
            <a:r>
              <a:rPr lang="en-US" sz="1200" kern="1200" dirty="0" err="1">
                <a:solidFill>
                  <a:schemeClr val="tx1"/>
                </a:solidFill>
                <a:effectLst/>
                <a:latin typeface="Arial" charset="0"/>
                <a:ea typeface="+mn-ea"/>
                <a:cs typeface="+mn-cs"/>
              </a:rPr>
              <a:t>shopfloor</a:t>
            </a:r>
            <a:r>
              <a:rPr lang="en-US" sz="1200" kern="1200" dirty="0">
                <a:solidFill>
                  <a:schemeClr val="tx1"/>
                </a:solidFill>
                <a:effectLst/>
                <a:latin typeface="Arial" charset="0"/>
                <a:ea typeface="+mn-ea"/>
                <a:cs typeface="+mn-cs"/>
              </a:rPr>
              <a:t>, a sales team.  Meaning that when other capabilities were added they seemed like a bolt on.  NetSuite knew from day one every function within a company needed a solution as though it was designed for them.  That’s why it has all the key business functions represented equally; Finance, Sales, Product, Service, People etc.  Ensuring that when users access the system it looks as though it has been specifically written for their role.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Built on a single data source: Our Unified Data </a:t>
            </a:r>
            <a:r>
              <a:rPr lang="en-US" sz="1200" kern="1200" dirty="0" err="1">
                <a:solidFill>
                  <a:schemeClr val="tx1"/>
                </a:solidFill>
                <a:effectLst/>
                <a:latin typeface="Arial" charset="0"/>
                <a:ea typeface="+mn-ea"/>
                <a:cs typeface="+mn-cs"/>
              </a:rPr>
              <a:t>modelis</a:t>
            </a:r>
            <a:r>
              <a:rPr lang="en-US" sz="1200" kern="1200" dirty="0">
                <a:solidFill>
                  <a:schemeClr val="tx1"/>
                </a:solidFill>
                <a:effectLst/>
                <a:latin typeface="Arial" charset="0"/>
                <a:ea typeface="+mn-ea"/>
                <a:cs typeface="+mn-cs"/>
              </a:rPr>
              <a:t> the key to being able to enable BI the way companies need it today. Our unified data model allows you to report and analyze your entire business end to end. It’s all real-time with no need to build complex data warehouses with multiple moving parts that many other products require as they have multiple products on multiple platforms. NetSuite’s unified data model delivers unrivalled analytical capabilities on day one. The Unified Data Model allows customers to define who is able to view, analyze and transact what across the enterprise. Managing security by functional area, fields, companies, subsidiaries and sites. In most other solutions managing security means trying to coordinate rights across multiple platforms and environments. In NetSuite our customers just get it.</a:t>
            </a:r>
          </a:p>
          <a:p>
            <a:r>
              <a:rPr lang="en-US" sz="1200" kern="1200" dirty="0">
                <a:solidFill>
                  <a:schemeClr val="tx1"/>
                </a:solidFill>
                <a:effectLst/>
                <a:latin typeface="Arial" charset="0"/>
                <a:ea typeface="+mn-ea"/>
                <a:cs typeface="+mn-cs"/>
              </a:rPr>
              <a:t>All of this is built on the </a:t>
            </a:r>
            <a:r>
              <a:rPr lang="en-US" sz="1200" kern="1200" dirty="0" err="1">
                <a:solidFill>
                  <a:schemeClr val="tx1"/>
                </a:solidFill>
                <a:effectLst/>
                <a:latin typeface="Arial" charset="0"/>
                <a:ea typeface="+mn-ea"/>
                <a:cs typeface="+mn-cs"/>
              </a:rPr>
              <a:t>SuiteCloud</a:t>
            </a:r>
            <a:r>
              <a:rPr lang="en-US" sz="1200" kern="1200" dirty="0">
                <a:solidFill>
                  <a:schemeClr val="tx1"/>
                </a:solidFill>
                <a:effectLst/>
                <a:latin typeface="Arial" charset="0"/>
                <a:ea typeface="+mn-ea"/>
                <a:cs typeface="+mn-cs"/>
              </a:rPr>
              <a:t> platform. </a:t>
            </a:r>
          </a:p>
          <a:p>
            <a:r>
              <a:rPr lang="en-US" sz="1200" kern="1200" dirty="0">
                <a:solidFill>
                  <a:schemeClr val="tx1"/>
                </a:solidFill>
                <a:effectLst/>
                <a:latin typeface="Arial" charset="0"/>
                <a:ea typeface="+mn-ea"/>
                <a:cs typeface="+mn-cs"/>
              </a:rPr>
              <a:t>NetSuite’s </a:t>
            </a:r>
            <a:r>
              <a:rPr lang="en-US" sz="1200" kern="1200" dirty="0" err="1">
                <a:solidFill>
                  <a:schemeClr val="tx1"/>
                </a:solidFill>
                <a:effectLst/>
                <a:latin typeface="Arial" charset="0"/>
                <a:ea typeface="+mn-ea"/>
                <a:cs typeface="+mn-cs"/>
              </a:rPr>
              <a:t>SuiteCloud</a:t>
            </a:r>
            <a:r>
              <a:rPr lang="en-US" sz="1200" kern="1200" dirty="0">
                <a:solidFill>
                  <a:schemeClr val="tx1"/>
                </a:solidFill>
                <a:effectLst/>
                <a:latin typeface="Arial" charset="0"/>
                <a:ea typeface="+mn-ea"/>
                <a:cs typeface="+mn-cs"/>
              </a:rPr>
              <a:t> platform offers unrivalled levels of personalization, customization and development. All within a framework that ensures security, scalability, globalization and built in capability of being kept up to date with the latest versions of the software.</a:t>
            </a:r>
          </a:p>
          <a:p>
            <a:r>
              <a:rPr lang="en-US" sz="1200" kern="1200" dirty="0">
                <a:solidFill>
                  <a:schemeClr val="tx1"/>
                </a:solidFill>
                <a:effectLst/>
                <a:latin typeface="Arial" charset="0"/>
                <a:ea typeface="+mn-ea"/>
                <a:cs typeface="+mn-cs"/>
              </a:rPr>
              <a:t>It enables a vibrant Ecosystem of developers who know that they only have one version to worry about and all customers have access to their solutions. It enables developers to use industry-standard technology.</a:t>
            </a:r>
          </a:p>
          <a:p>
            <a:r>
              <a:rPr lang="en-US" sz="1200" kern="1200" dirty="0" err="1">
                <a:solidFill>
                  <a:schemeClr val="tx1"/>
                </a:solidFill>
                <a:effectLst/>
                <a:latin typeface="Arial" charset="0"/>
                <a:ea typeface="+mn-ea"/>
                <a:cs typeface="+mn-cs"/>
              </a:rPr>
              <a:t>SuiteCloud</a:t>
            </a:r>
            <a:r>
              <a:rPr lang="en-US" sz="1200" kern="1200" dirty="0">
                <a:solidFill>
                  <a:schemeClr val="tx1"/>
                </a:solidFill>
                <a:effectLst/>
                <a:latin typeface="Arial" charset="0"/>
                <a:ea typeface="+mn-ea"/>
                <a:cs typeface="+mn-cs"/>
              </a:rPr>
              <a:t> is one of the most powerful well used PaaS’s available, with 1000’s of developers providing real solutions that are being used every day.</a:t>
            </a:r>
          </a:p>
          <a:p>
            <a:r>
              <a:rPr lang="en-US" sz="1200" kern="1200" dirty="0">
                <a:solidFill>
                  <a:schemeClr val="tx1"/>
                </a:solidFill>
                <a:effectLst/>
                <a:latin typeface="Arial" charset="0"/>
                <a:ea typeface="+mn-ea"/>
                <a:cs typeface="+mn-cs"/>
              </a:rPr>
              <a:t>NetSuite provides the functionality that every business needs to be successful, HR, </a:t>
            </a:r>
            <a:r>
              <a:rPr lang="en-US" sz="1200" kern="1200" dirty="0" err="1">
                <a:solidFill>
                  <a:schemeClr val="tx1"/>
                </a:solidFill>
                <a:effectLst/>
                <a:latin typeface="Arial" charset="0"/>
                <a:ea typeface="+mn-ea"/>
                <a:cs typeface="+mn-cs"/>
              </a:rPr>
              <a:t>CoreFinancials</a:t>
            </a:r>
            <a:r>
              <a:rPr lang="en-US" sz="1200" kern="1200" dirty="0">
                <a:solidFill>
                  <a:schemeClr val="tx1"/>
                </a:solidFill>
                <a:effectLst/>
                <a:latin typeface="Arial" charset="0"/>
                <a:ea typeface="+mn-ea"/>
                <a:cs typeface="+mn-cs"/>
              </a:rPr>
              <a:t>, SCM, CRM, Ecommerce and coupled with our Built for NetSuite program, our partners are building on top of our platform to ensure companies have what is needed to be successful.</a:t>
            </a:r>
          </a:p>
          <a:p>
            <a:r>
              <a:rPr lang="en-US" sz="1200" kern="1200" dirty="0">
                <a:solidFill>
                  <a:schemeClr val="tx1"/>
                </a:solidFill>
                <a:effectLst/>
                <a:latin typeface="Arial" charset="0"/>
                <a:ea typeface="+mn-ea"/>
                <a:cs typeface="+mn-cs"/>
              </a:rPr>
              <a:t>And through all of this NetSuite IS Global. Every business is becoming more global and will need these capabilities in order to compete. This means not only being able to transact in different countries but to be able to run on a platform that is available 24x7x365, is secure, scalable and always updated with the latest requirements.</a:t>
            </a:r>
          </a:p>
          <a:p>
            <a:r>
              <a:rPr lang="en-US" sz="1200" kern="1200" dirty="0">
                <a:solidFill>
                  <a:schemeClr val="tx1"/>
                </a:solidFill>
                <a:effectLst/>
                <a:latin typeface="Arial" charset="0"/>
                <a:ea typeface="+mn-ea"/>
                <a:cs typeface="+mn-cs"/>
              </a:rPr>
              <a:t>We are able to handle the difficult task of going global with multi-book, multi-language, multi-currency and multi-country tax compliance.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And last but not least is that its built for your industry. We make sure that NetSuite has what is needed across Software, Services, Advertising Media and Publishing, Non Profit, Manufacturing, Wholesale Distribution and Retail to name a few.</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200" b="0" i="0" u="none" strike="noStrike" kern="1200" cap="none" spc="0" normalizeH="0" baseline="0" noProof="0" smtClean="0">
                <a:ln>
                  <a:noFill/>
                </a:ln>
                <a:solidFill>
                  <a:prstClr val="black"/>
                </a:solidFill>
                <a:effectLst/>
                <a:uLnTx/>
                <a:uFillTx/>
                <a:latin typeface="Oracle Sans" panose="020B0503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Oracle Sans" panose="020B0503020204020204" pitchFamily="34" charset="0"/>
              <a:ea typeface="+mn-ea"/>
              <a:cs typeface="+mn-cs"/>
            </a:endParaRPr>
          </a:p>
        </p:txBody>
      </p:sp>
    </p:spTree>
    <p:extLst>
      <p:ext uri="{BB962C8B-B14F-4D97-AF65-F5344CB8AC3E}">
        <p14:creationId xmlns:p14="http://schemas.microsoft.com/office/powerpoint/2010/main" val="279958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NetSuite’s scale and ability to execute are unsurpassed. We have over 18,000 customers all running on the SAME version of the product. With support for emerging companies to some of the largest global enterprises, NetSuite remains the fastest growing financial management platform in the world. We are an especially trusted partner to public companies, with over a 1/3 of </a:t>
            </a:r>
            <a:r>
              <a:rPr lang="en-US" sz="1200" kern="1200" dirty="0" err="1">
                <a:solidFill>
                  <a:schemeClr val="tx1"/>
                </a:solidFill>
                <a:effectLst/>
                <a:latin typeface="Arial" charset="0"/>
                <a:ea typeface="+mn-ea"/>
                <a:cs typeface="+mn-cs"/>
              </a:rPr>
              <a:t>ipos</a:t>
            </a:r>
            <a:r>
              <a:rPr lang="en-US" sz="1200" kern="1200" dirty="0">
                <a:solidFill>
                  <a:schemeClr val="tx1"/>
                </a:solidFill>
                <a:effectLst/>
                <a:latin typeface="Arial" charset="0"/>
                <a:ea typeface="+mn-ea"/>
                <a:cs typeface="+mn-cs"/>
              </a:rPr>
              <a:t> last year running on our platform—what a testament to innovation! </a:t>
            </a:r>
          </a:p>
          <a:p>
            <a:r>
              <a:rPr lang="en-US" sz="1200" kern="1200" dirty="0">
                <a:solidFill>
                  <a:schemeClr val="tx1"/>
                </a:solidFill>
                <a:effectLst/>
                <a:latin typeface="Arial" charset="0"/>
                <a:ea typeface="+mn-ea"/>
                <a:cs typeface="+mn-cs"/>
              </a:rPr>
              <a:t>Growth is not new to us. In fact, everyone else is trying to catch up. Our proven, reliable and scalable success is what caught the attention of Oracle and led to our acquisition back in late 2016. So rest assured that our tried and true experience and unparalleled support for our customers continues as NetSuite grows to new heights. And we had record 2018 growth with over a 3,000 new customers that signed up with us in the last twelve months.</a:t>
            </a:r>
            <a:endParaRPr lang="en-US" b="0" baseline="0" dirty="0"/>
          </a:p>
          <a:p>
            <a:endParaRPr lang="en-US" b="0" dirty="0"/>
          </a:p>
          <a:p>
            <a:endParaRPr lang="en-US" dirty="0"/>
          </a:p>
        </p:txBody>
      </p:sp>
      <p:sp>
        <p:nvSpPr>
          <p:cNvPr id="4" name="Slide Number Placeholder 3"/>
          <p:cNvSpPr>
            <a:spLocks noGrp="1"/>
          </p:cNvSpPr>
          <p:nvPr>
            <p:ph type="sldNum" sz="quarter" idx="5"/>
          </p:nvPr>
        </p:nvSpPr>
        <p:spPr/>
        <p:txBody>
          <a:bodyPr/>
          <a:lstStyle/>
          <a:p>
            <a:fld id="{9EDC5964-3162-43B5-B1EC-63C8D166D7D3}" type="slidenum">
              <a:rPr lang="en-US" smtClean="0"/>
              <a:pPr/>
              <a:t>4</a:t>
            </a:fld>
            <a:endParaRPr lang="en-US" dirty="0"/>
          </a:p>
        </p:txBody>
      </p:sp>
    </p:spTree>
    <p:extLst>
      <p:ext uri="{BB962C8B-B14F-4D97-AF65-F5344CB8AC3E}">
        <p14:creationId xmlns:p14="http://schemas.microsoft.com/office/powerpoint/2010/main" val="34605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And that’s what NetSuite is designed to address:</a:t>
            </a:r>
          </a:p>
          <a:p>
            <a:r>
              <a:rPr lang="en-US" sz="1200" kern="1200" dirty="0">
                <a:solidFill>
                  <a:schemeClr val="tx1"/>
                </a:solidFill>
                <a:effectLst/>
                <a:latin typeface="Arial" charset="0"/>
                <a:ea typeface="+mn-ea"/>
                <a:cs typeface="+mn-cs"/>
              </a:rPr>
              <a:t>First and Foremost is our philosophy’ we were born in the cloud, and designed to address an entire business.</a:t>
            </a:r>
          </a:p>
          <a:p>
            <a:r>
              <a:rPr lang="en-US" sz="1200" kern="1200" dirty="0">
                <a:solidFill>
                  <a:schemeClr val="tx1"/>
                </a:solidFill>
                <a:effectLst/>
                <a:latin typeface="Arial" charset="0"/>
                <a:ea typeface="+mn-ea"/>
                <a:cs typeface="+mn-cs"/>
              </a:rPr>
              <a:t>NetSuite is Cloud first and Cloud only. Meaning it has all of the tenants you would associate with a real cloud solution.  Access using any device, anytime anywhere.  Consumer oriented- easy for anyone to pick up and use without extensive training.  Fit for purpose and always up to date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Built to run a business – most other cloud products out there were not built to run a business.  They started off built to run something else, an HR department, a finance department, a </a:t>
            </a:r>
            <a:r>
              <a:rPr lang="en-US" sz="1200" kern="1200" dirty="0" err="1">
                <a:solidFill>
                  <a:schemeClr val="tx1"/>
                </a:solidFill>
                <a:effectLst/>
                <a:latin typeface="Arial" charset="0"/>
                <a:ea typeface="+mn-ea"/>
                <a:cs typeface="+mn-cs"/>
              </a:rPr>
              <a:t>shopfloor</a:t>
            </a:r>
            <a:r>
              <a:rPr lang="en-US" sz="1200" kern="1200" dirty="0">
                <a:solidFill>
                  <a:schemeClr val="tx1"/>
                </a:solidFill>
                <a:effectLst/>
                <a:latin typeface="Arial" charset="0"/>
                <a:ea typeface="+mn-ea"/>
                <a:cs typeface="+mn-cs"/>
              </a:rPr>
              <a:t>, a sales team.  Meaning that when other capabilities were added they seemed like a bolt on.  NetSuite knew from day one every function within a company needed a solution as though it was designed for them.  That’s why it has all the key business functions represented equally; Finance, Sales, Product, Service, People etc.  Ensuring that when users access the system it looks as though it has been specifically written for their role.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Built on a single data source: Our Unified Data </a:t>
            </a:r>
            <a:r>
              <a:rPr lang="en-US" sz="1200" kern="1200" dirty="0" err="1">
                <a:solidFill>
                  <a:schemeClr val="tx1"/>
                </a:solidFill>
                <a:effectLst/>
                <a:latin typeface="Arial" charset="0"/>
                <a:ea typeface="+mn-ea"/>
                <a:cs typeface="+mn-cs"/>
              </a:rPr>
              <a:t>modelis</a:t>
            </a:r>
            <a:r>
              <a:rPr lang="en-US" sz="1200" kern="1200" dirty="0">
                <a:solidFill>
                  <a:schemeClr val="tx1"/>
                </a:solidFill>
                <a:effectLst/>
                <a:latin typeface="Arial" charset="0"/>
                <a:ea typeface="+mn-ea"/>
                <a:cs typeface="+mn-cs"/>
              </a:rPr>
              <a:t> the key to being able to enable BI the way companies need it today. Our unified data model allows you to report and analyze your entire business end to end. It’s all real-time with no need to build complex data warehouses with multiple moving parts that many other products require as they have multiple products on multiple platforms. NetSuite’s unified data model delivers unrivalled analytical capabilities on day one. The Unified Data Model allows customers to define who is able to view, analyze and transact what across the enterprise. Managing security by functional area, fields, companies, subsidiaries and sites. In most other solutions managing security means trying to coordinate rights across multiple platforms and environments. In NetSuite our customers just get it.</a:t>
            </a:r>
          </a:p>
          <a:p>
            <a:r>
              <a:rPr lang="en-US" sz="1200" kern="1200" dirty="0">
                <a:solidFill>
                  <a:schemeClr val="tx1"/>
                </a:solidFill>
                <a:effectLst/>
                <a:latin typeface="Arial" charset="0"/>
                <a:ea typeface="+mn-ea"/>
                <a:cs typeface="+mn-cs"/>
              </a:rPr>
              <a:t>All of this is built on the </a:t>
            </a:r>
            <a:r>
              <a:rPr lang="en-US" sz="1200" kern="1200" dirty="0" err="1">
                <a:solidFill>
                  <a:schemeClr val="tx1"/>
                </a:solidFill>
                <a:effectLst/>
                <a:latin typeface="Arial" charset="0"/>
                <a:ea typeface="+mn-ea"/>
                <a:cs typeface="+mn-cs"/>
              </a:rPr>
              <a:t>SuiteCloud</a:t>
            </a:r>
            <a:r>
              <a:rPr lang="en-US" sz="1200" kern="1200" dirty="0">
                <a:solidFill>
                  <a:schemeClr val="tx1"/>
                </a:solidFill>
                <a:effectLst/>
                <a:latin typeface="Arial" charset="0"/>
                <a:ea typeface="+mn-ea"/>
                <a:cs typeface="+mn-cs"/>
              </a:rPr>
              <a:t> platform. </a:t>
            </a:r>
          </a:p>
          <a:p>
            <a:r>
              <a:rPr lang="en-US" sz="1200" kern="1200" dirty="0">
                <a:solidFill>
                  <a:schemeClr val="tx1"/>
                </a:solidFill>
                <a:effectLst/>
                <a:latin typeface="Arial" charset="0"/>
                <a:ea typeface="+mn-ea"/>
                <a:cs typeface="+mn-cs"/>
              </a:rPr>
              <a:t>NetSuite’s </a:t>
            </a:r>
            <a:r>
              <a:rPr lang="en-US" sz="1200" kern="1200" dirty="0" err="1">
                <a:solidFill>
                  <a:schemeClr val="tx1"/>
                </a:solidFill>
                <a:effectLst/>
                <a:latin typeface="Arial" charset="0"/>
                <a:ea typeface="+mn-ea"/>
                <a:cs typeface="+mn-cs"/>
              </a:rPr>
              <a:t>SuiteCloud</a:t>
            </a:r>
            <a:r>
              <a:rPr lang="en-US" sz="1200" kern="1200" dirty="0">
                <a:solidFill>
                  <a:schemeClr val="tx1"/>
                </a:solidFill>
                <a:effectLst/>
                <a:latin typeface="Arial" charset="0"/>
                <a:ea typeface="+mn-ea"/>
                <a:cs typeface="+mn-cs"/>
              </a:rPr>
              <a:t> platform offers unrivalled levels of personalization, customization and development. All within a framework that ensures security, scalability, globalization and built in capability of being kept up to date with the latest versions of the software.</a:t>
            </a:r>
          </a:p>
          <a:p>
            <a:r>
              <a:rPr lang="en-US" sz="1200" kern="1200" dirty="0">
                <a:solidFill>
                  <a:schemeClr val="tx1"/>
                </a:solidFill>
                <a:effectLst/>
                <a:latin typeface="Arial" charset="0"/>
                <a:ea typeface="+mn-ea"/>
                <a:cs typeface="+mn-cs"/>
              </a:rPr>
              <a:t>It enables a vibrant Ecosystem of developers who know that they only have one version to worry about and all customers have access to their solutions. It enables developers to use industry-standard technology.</a:t>
            </a:r>
          </a:p>
          <a:p>
            <a:r>
              <a:rPr lang="en-US" sz="1200" kern="1200" dirty="0" err="1">
                <a:solidFill>
                  <a:schemeClr val="tx1"/>
                </a:solidFill>
                <a:effectLst/>
                <a:latin typeface="Arial" charset="0"/>
                <a:ea typeface="+mn-ea"/>
                <a:cs typeface="+mn-cs"/>
              </a:rPr>
              <a:t>SuiteCloud</a:t>
            </a:r>
            <a:r>
              <a:rPr lang="en-US" sz="1200" kern="1200" dirty="0">
                <a:solidFill>
                  <a:schemeClr val="tx1"/>
                </a:solidFill>
                <a:effectLst/>
                <a:latin typeface="Arial" charset="0"/>
                <a:ea typeface="+mn-ea"/>
                <a:cs typeface="+mn-cs"/>
              </a:rPr>
              <a:t> is one of the most powerful well used PaaS’s available, with 1000’s of developers providing real solutions that are being used every day.</a:t>
            </a:r>
          </a:p>
          <a:p>
            <a:r>
              <a:rPr lang="en-US" sz="1200" kern="1200" dirty="0">
                <a:solidFill>
                  <a:schemeClr val="tx1"/>
                </a:solidFill>
                <a:effectLst/>
                <a:latin typeface="Arial" charset="0"/>
                <a:ea typeface="+mn-ea"/>
                <a:cs typeface="+mn-cs"/>
              </a:rPr>
              <a:t>NetSuite provides the functionality that every business needs to be successful, HR, </a:t>
            </a:r>
            <a:r>
              <a:rPr lang="en-US" sz="1200" kern="1200" dirty="0" err="1">
                <a:solidFill>
                  <a:schemeClr val="tx1"/>
                </a:solidFill>
                <a:effectLst/>
                <a:latin typeface="Arial" charset="0"/>
                <a:ea typeface="+mn-ea"/>
                <a:cs typeface="+mn-cs"/>
              </a:rPr>
              <a:t>CoreFinancials</a:t>
            </a:r>
            <a:r>
              <a:rPr lang="en-US" sz="1200" kern="1200" dirty="0">
                <a:solidFill>
                  <a:schemeClr val="tx1"/>
                </a:solidFill>
                <a:effectLst/>
                <a:latin typeface="Arial" charset="0"/>
                <a:ea typeface="+mn-ea"/>
                <a:cs typeface="+mn-cs"/>
              </a:rPr>
              <a:t>, SCM, CRM, Ecommerce and coupled with our Built for NetSuite program, our partners are building on top of our platform to ensure companies have what is needed to be successful.</a:t>
            </a:r>
          </a:p>
          <a:p>
            <a:r>
              <a:rPr lang="en-US" sz="1200" kern="1200" dirty="0">
                <a:solidFill>
                  <a:schemeClr val="tx1"/>
                </a:solidFill>
                <a:effectLst/>
                <a:latin typeface="Arial" charset="0"/>
                <a:ea typeface="+mn-ea"/>
                <a:cs typeface="+mn-cs"/>
              </a:rPr>
              <a:t>And through all of this NetSuite IS Global. Every business is becoming more global and will need these capabilities in order to compete. This means not only being able to transact in different countries but to be able to run on a platform that is available 24x7x365, is secure, scalable and always updated with the latest requirements.</a:t>
            </a:r>
          </a:p>
          <a:p>
            <a:r>
              <a:rPr lang="en-US" sz="1200" kern="1200" dirty="0">
                <a:solidFill>
                  <a:schemeClr val="tx1"/>
                </a:solidFill>
                <a:effectLst/>
                <a:latin typeface="Arial" charset="0"/>
                <a:ea typeface="+mn-ea"/>
                <a:cs typeface="+mn-cs"/>
              </a:rPr>
              <a:t>We are able to handle the difficult task of going global with multi-book, multi-language, multi-currency and multi-country tax compliance.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And last but not least is that its built for your industry. We make sure that NetSuite has what is needed across Software, Services, Advertising Media and Publishing, Non Profit, Manufacturing, Wholesale Distribution and Retail to name a few.</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200" b="0" i="0" u="none" strike="noStrike" kern="1200" cap="none" spc="0" normalizeH="0" baseline="0" noProof="0" smtClean="0">
                <a:ln>
                  <a:noFill/>
                </a:ln>
                <a:solidFill>
                  <a:prstClr val="black"/>
                </a:solidFill>
                <a:effectLst/>
                <a:uLnTx/>
                <a:uFillTx/>
                <a:latin typeface="Oracle Sans" panose="020B0503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Oracle Sans" panose="020B0503020204020204" pitchFamily="34" charset="0"/>
              <a:ea typeface="+mn-ea"/>
              <a:cs typeface="+mn-cs"/>
            </a:endParaRPr>
          </a:p>
        </p:txBody>
      </p:sp>
    </p:spTree>
    <p:extLst>
      <p:ext uri="{BB962C8B-B14F-4D97-AF65-F5344CB8AC3E}">
        <p14:creationId xmlns:p14="http://schemas.microsoft.com/office/powerpoint/2010/main" val="352312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7C2B5D8F-9D9D-4173-A9BF-1ACE61BA05F2}" type="datetime1">
              <a:rPr lang="en-US" smtClean="0"/>
              <a:t>10/30/2023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ACC16FB-9D68-C74B-AABD-CDFC2ED74F24}" type="slidenum">
              <a:rPr lang="en-US" smtClean="0"/>
              <a:t>6</a:t>
            </a:fld>
            <a:endParaRPr lang="en-US"/>
          </a:p>
        </p:txBody>
      </p:sp>
    </p:spTree>
    <p:extLst>
      <p:ext uri="{BB962C8B-B14F-4D97-AF65-F5344CB8AC3E}">
        <p14:creationId xmlns:p14="http://schemas.microsoft.com/office/powerpoint/2010/main" val="348016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And that’s what NetSuite is designed to address:</a:t>
            </a:r>
          </a:p>
          <a:p>
            <a:r>
              <a:rPr lang="en-US" sz="1200" kern="1200" dirty="0">
                <a:solidFill>
                  <a:schemeClr val="tx1"/>
                </a:solidFill>
                <a:effectLst/>
                <a:latin typeface="Arial" charset="0"/>
                <a:ea typeface="+mn-ea"/>
                <a:cs typeface="+mn-cs"/>
              </a:rPr>
              <a:t>First and Foremost is our philosophy’ we were born in the cloud, and designed to address an entire business.</a:t>
            </a:r>
          </a:p>
          <a:p>
            <a:r>
              <a:rPr lang="en-US" sz="1200" kern="1200" dirty="0">
                <a:solidFill>
                  <a:schemeClr val="tx1"/>
                </a:solidFill>
                <a:effectLst/>
                <a:latin typeface="Arial" charset="0"/>
                <a:ea typeface="+mn-ea"/>
                <a:cs typeface="+mn-cs"/>
              </a:rPr>
              <a:t>NetSuite is Cloud first and Cloud only. Meaning it has all of the tenants you would associate with a real cloud solution.  Access using any device, anytime anywhere.  Consumer oriented- easy for anyone to pick up and use without extensive training.  Fit for purpose and always up to date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Built to run a business – most other cloud products out there were not built to run a business.  They started off built to run something else, an HR department, a finance department, a </a:t>
            </a:r>
            <a:r>
              <a:rPr lang="en-US" sz="1200" kern="1200" dirty="0" err="1">
                <a:solidFill>
                  <a:schemeClr val="tx1"/>
                </a:solidFill>
                <a:effectLst/>
                <a:latin typeface="Arial" charset="0"/>
                <a:ea typeface="+mn-ea"/>
                <a:cs typeface="+mn-cs"/>
              </a:rPr>
              <a:t>shopfloor</a:t>
            </a:r>
            <a:r>
              <a:rPr lang="en-US" sz="1200" kern="1200" dirty="0">
                <a:solidFill>
                  <a:schemeClr val="tx1"/>
                </a:solidFill>
                <a:effectLst/>
                <a:latin typeface="Arial" charset="0"/>
                <a:ea typeface="+mn-ea"/>
                <a:cs typeface="+mn-cs"/>
              </a:rPr>
              <a:t>, a sales team.  Meaning that when other capabilities were added they seemed like a bolt on.  NetSuite knew from day one every function within a company needed a solution as though it was designed for them.  That’s why it has all the key business functions represented equally; Finance, Sales, Product, Service, People etc.  Ensuring that when users access the system it looks as though it has been specifically written for their role.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Built on a single data source: Our Unified Data </a:t>
            </a:r>
            <a:r>
              <a:rPr lang="en-US" sz="1200" kern="1200" dirty="0" err="1">
                <a:solidFill>
                  <a:schemeClr val="tx1"/>
                </a:solidFill>
                <a:effectLst/>
                <a:latin typeface="Arial" charset="0"/>
                <a:ea typeface="+mn-ea"/>
                <a:cs typeface="+mn-cs"/>
              </a:rPr>
              <a:t>modelis</a:t>
            </a:r>
            <a:r>
              <a:rPr lang="en-US" sz="1200" kern="1200" dirty="0">
                <a:solidFill>
                  <a:schemeClr val="tx1"/>
                </a:solidFill>
                <a:effectLst/>
                <a:latin typeface="Arial" charset="0"/>
                <a:ea typeface="+mn-ea"/>
                <a:cs typeface="+mn-cs"/>
              </a:rPr>
              <a:t> the key to being able to enable BI the way companies need it today. Our unified data model allows you to report and analyze your entire business end to end. It’s all real-time with no need to build complex data warehouses with multiple moving parts that many other products require as they have multiple products on multiple platforms. NetSuite’s unified data model delivers unrivalled analytical capabilities on day one. The Unified Data Model allows customers to define who is able to view, analyze and transact what across the enterprise. Managing security by functional area, fields, companies, subsidiaries and sites. In most other solutions managing security means trying to coordinate rights across multiple platforms and environments. In NetSuite our customers just get it.</a:t>
            </a:r>
          </a:p>
          <a:p>
            <a:r>
              <a:rPr lang="en-US" sz="1200" kern="1200" dirty="0">
                <a:solidFill>
                  <a:schemeClr val="tx1"/>
                </a:solidFill>
                <a:effectLst/>
                <a:latin typeface="Arial" charset="0"/>
                <a:ea typeface="+mn-ea"/>
                <a:cs typeface="+mn-cs"/>
              </a:rPr>
              <a:t>All of this is built on the </a:t>
            </a:r>
            <a:r>
              <a:rPr lang="en-US" sz="1200" kern="1200" dirty="0" err="1">
                <a:solidFill>
                  <a:schemeClr val="tx1"/>
                </a:solidFill>
                <a:effectLst/>
                <a:latin typeface="Arial" charset="0"/>
                <a:ea typeface="+mn-ea"/>
                <a:cs typeface="+mn-cs"/>
              </a:rPr>
              <a:t>SuiteCloud</a:t>
            </a:r>
            <a:r>
              <a:rPr lang="en-US" sz="1200" kern="1200" dirty="0">
                <a:solidFill>
                  <a:schemeClr val="tx1"/>
                </a:solidFill>
                <a:effectLst/>
                <a:latin typeface="Arial" charset="0"/>
                <a:ea typeface="+mn-ea"/>
                <a:cs typeface="+mn-cs"/>
              </a:rPr>
              <a:t> platform. </a:t>
            </a:r>
          </a:p>
          <a:p>
            <a:r>
              <a:rPr lang="en-US" sz="1200" kern="1200" dirty="0">
                <a:solidFill>
                  <a:schemeClr val="tx1"/>
                </a:solidFill>
                <a:effectLst/>
                <a:latin typeface="Arial" charset="0"/>
                <a:ea typeface="+mn-ea"/>
                <a:cs typeface="+mn-cs"/>
              </a:rPr>
              <a:t>NetSuite’s </a:t>
            </a:r>
            <a:r>
              <a:rPr lang="en-US" sz="1200" kern="1200" dirty="0" err="1">
                <a:solidFill>
                  <a:schemeClr val="tx1"/>
                </a:solidFill>
                <a:effectLst/>
                <a:latin typeface="Arial" charset="0"/>
                <a:ea typeface="+mn-ea"/>
                <a:cs typeface="+mn-cs"/>
              </a:rPr>
              <a:t>SuiteCloud</a:t>
            </a:r>
            <a:r>
              <a:rPr lang="en-US" sz="1200" kern="1200" dirty="0">
                <a:solidFill>
                  <a:schemeClr val="tx1"/>
                </a:solidFill>
                <a:effectLst/>
                <a:latin typeface="Arial" charset="0"/>
                <a:ea typeface="+mn-ea"/>
                <a:cs typeface="+mn-cs"/>
              </a:rPr>
              <a:t> platform offers unrivalled levels of personalization, customization and development. All within a framework that ensures security, scalability, globalization and built in capability of being kept up to date with the latest versions of the software.</a:t>
            </a:r>
          </a:p>
          <a:p>
            <a:r>
              <a:rPr lang="en-US" sz="1200" kern="1200" dirty="0">
                <a:solidFill>
                  <a:schemeClr val="tx1"/>
                </a:solidFill>
                <a:effectLst/>
                <a:latin typeface="Arial" charset="0"/>
                <a:ea typeface="+mn-ea"/>
                <a:cs typeface="+mn-cs"/>
              </a:rPr>
              <a:t>It enables a vibrant Ecosystem of developers who know that they only have one version to worry about and all customers have access to their solutions. It enables developers to use industry-standard technology.</a:t>
            </a:r>
          </a:p>
          <a:p>
            <a:r>
              <a:rPr lang="en-US" sz="1200" kern="1200" dirty="0" err="1">
                <a:solidFill>
                  <a:schemeClr val="tx1"/>
                </a:solidFill>
                <a:effectLst/>
                <a:latin typeface="Arial" charset="0"/>
                <a:ea typeface="+mn-ea"/>
                <a:cs typeface="+mn-cs"/>
              </a:rPr>
              <a:t>SuiteCloud</a:t>
            </a:r>
            <a:r>
              <a:rPr lang="en-US" sz="1200" kern="1200" dirty="0">
                <a:solidFill>
                  <a:schemeClr val="tx1"/>
                </a:solidFill>
                <a:effectLst/>
                <a:latin typeface="Arial" charset="0"/>
                <a:ea typeface="+mn-ea"/>
                <a:cs typeface="+mn-cs"/>
              </a:rPr>
              <a:t> is one of the most powerful well used PaaS’s available, with 1000’s of developers providing real solutions that are being used every day.</a:t>
            </a:r>
          </a:p>
          <a:p>
            <a:r>
              <a:rPr lang="en-US" sz="1200" kern="1200" dirty="0">
                <a:solidFill>
                  <a:schemeClr val="tx1"/>
                </a:solidFill>
                <a:effectLst/>
                <a:latin typeface="Arial" charset="0"/>
                <a:ea typeface="+mn-ea"/>
                <a:cs typeface="+mn-cs"/>
              </a:rPr>
              <a:t>NetSuite provides the functionality that every business needs to be successful, HR, </a:t>
            </a:r>
            <a:r>
              <a:rPr lang="en-US" sz="1200" kern="1200" dirty="0" err="1">
                <a:solidFill>
                  <a:schemeClr val="tx1"/>
                </a:solidFill>
                <a:effectLst/>
                <a:latin typeface="Arial" charset="0"/>
                <a:ea typeface="+mn-ea"/>
                <a:cs typeface="+mn-cs"/>
              </a:rPr>
              <a:t>CoreFinancials</a:t>
            </a:r>
            <a:r>
              <a:rPr lang="en-US" sz="1200" kern="1200" dirty="0">
                <a:solidFill>
                  <a:schemeClr val="tx1"/>
                </a:solidFill>
                <a:effectLst/>
                <a:latin typeface="Arial" charset="0"/>
                <a:ea typeface="+mn-ea"/>
                <a:cs typeface="+mn-cs"/>
              </a:rPr>
              <a:t>, SCM, CRM, Ecommerce and coupled with our Built for NetSuite program, our partners are building on top of our platform to ensure companies have what is needed to be successful.</a:t>
            </a:r>
          </a:p>
          <a:p>
            <a:r>
              <a:rPr lang="en-US" sz="1200" kern="1200" dirty="0">
                <a:solidFill>
                  <a:schemeClr val="tx1"/>
                </a:solidFill>
                <a:effectLst/>
                <a:latin typeface="Arial" charset="0"/>
                <a:ea typeface="+mn-ea"/>
                <a:cs typeface="+mn-cs"/>
              </a:rPr>
              <a:t>And through all of this NetSuite IS Global. Every business is becoming more global and will need these capabilities in order to compete. This means not only being able to transact in different countries but to be able to run on a platform that is available 24x7x365, is secure, scalable and always updated with the latest requirements.</a:t>
            </a:r>
          </a:p>
          <a:p>
            <a:r>
              <a:rPr lang="en-US" sz="1200" kern="1200" dirty="0">
                <a:solidFill>
                  <a:schemeClr val="tx1"/>
                </a:solidFill>
                <a:effectLst/>
                <a:latin typeface="Arial" charset="0"/>
                <a:ea typeface="+mn-ea"/>
                <a:cs typeface="+mn-cs"/>
              </a:rPr>
              <a:t>We are able to handle the difficult task of going global with multi-book, multi-language, multi-currency and multi-country tax compliance.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And last but not least is that its built for your industry. We make sure that NetSuite has what is needed across Software, Services, Advertising Media and Publishing, Non Profit, Manufacturing, Wholesale Distribution and Retail to name a few.</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C5964-3162-43B5-B1EC-63C8D166D7D3}" type="slidenum">
              <a:rPr kumimoji="0" lang="en-US" sz="1200" b="0" i="0" u="none" strike="noStrike" kern="1200" cap="none" spc="0" normalizeH="0" baseline="0" noProof="0" smtClean="0">
                <a:ln>
                  <a:noFill/>
                </a:ln>
                <a:solidFill>
                  <a:prstClr val="black"/>
                </a:solidFill>
                <a:effectLst/>
                <a:uLnTx/>
                <a:uFillTx/>
                <a:latin typeface="Oracle Sans" panose="020B0503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Oracle Sans" panose="020B0503020204020204" pitchFamily="34" charset="0"/>
              <a:ea typeface="+mn-ea"/>
              <a:cs typeface="+mn-cs"/>
            </a:endParaRPr>
          </a:p>
        </p:txBody>
      </p:sp>
    </p:spTree>
    <p:extLst>
      <p:ext uri="{BB962C8B-B14F-4D97-AF65-F5344CB8AC3E}">
        <p14:creationId xmlns:p14="http://schemas.microsoft.com/office/powerpoint/2010/main" val="1161850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ight - Title with Abstract Border">
    <p:bg>
      <p:bgPr>
        <a:solidFill>
          <a:schemeClr val="bg2"/>
        </a:solidFill>
        <a:effectLst/>
      </p:bgPr>
    </p:bg>
    <p:spTree>
      <p:nvGrpSpPr>
        <p:cNvPr id="1" name=""/>
        <p:cNvGrpSpPr/>
        <p:nvPr/>
      </p:nvGrpSpPr>
      <p:grpSpPr>
        <a:xfrm>
          <a:off x="0" y="0"/>
          <a:ext cx="0" cy="0"/>
          <a:chOff x="0" y="0"/>
          <a:chExt cx="0" cy="0"/>
        </a:xfrm>
      </p:grpSpPr>
      <p:pic>
        <p:nvPicPr>
          <p:cNvPr id="11" name="Abstract Illustration">
            <a:extLst>
              <a:ext uri="{FF2B5EF4-FFF2-40B4-BE49-F238E27FC236}">
                <a16:creationId xmlns:a16="http://schemas.microsoft.com/office/drawing/2014/main" id="{E5246624-F21C-C74D-A490-03903A0F510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761999 w 12192000"/>
              <a:gd name="connsiteY0" fmla="*/ 587874 h 6858000"/>
              <a:gd name="connsiteX1" fmla="*/ 761999 w 12192000"/>
              <a:gd name="connsiteY1" fmla="*/ 6270127 h 6858000"/>
              <a:gd name="connsiteX2" fmla="*/ 11430000 w 12192000"/>
              <a:gd name="connsiteY2" fmla="*/ 6270127 h 6858000"/>
              <a:gd name="connsiteX3" fmla="*/ 1143000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1999" y="587874"/>
                </a:moveTo>
                <a:lnTo>
                  <a:pt x="761999" y="6270127"/>
                </a:lnTo>
                <a:lnTo>
                  <a:pt x="11430000" y="6270127"/>
                </a:lnTo>
                <a:lnTo>
                  <a:pt x="11430000" y="587874"/>
                </a:lnTo>
                <a:close/>
                <a:moveTo>
                  <a:pt x="0" y="0"/>
                </a:moveTo>
                <a:lnTo>
                  <a:pt x="12192000" y="0"/>
                </a:lnTo>
                <a:lnTo>
                  <a:pt x="12192000" y="6858000"/>
                </a:lnTo>
                <a:lnTo>
                  <a:pt x="0" y="6858000"/>
                </a:lnTo>
                <a:close/>
              </a:path>
            </a:pathLst>
          </a:custGeom>
        </p:spPr>
      </p:pic>
      <p:sp>
        <p:nvSpPr>
          <p:cNvPr id="4" name="Text Field">
            <a:extLst>
              <a:ext uri="{FF2B5EF4-FFF2-40B4-BE49-F238E27FC236}">
                <a16:creationId xmlns:a16="http://schemas.microsoft.com/office/drawing/2014/main" id="{7F29C372-9BB3-B540-BC47-46BD6E59417E}"/>
              </a:ext>
            </a:extLst>
          </p:cNvPr>
          <p:cNvSpPr>
            <a:spLocks noGrp="1"/>
          </p:cNvSpPr>
          <p:nvPr>
            <p:ph type="body" sz="quarter" idx="34" hasCustomPrompt="1"/>
          </p:nvPr>
        </p:nvSpPr>
        <p:spPr>
          <a:xfrm>
            <a:off x="1018030" y="4706392"/>
            <a:ext cx="5077970" cy="895181"/>
          </a:xfrm>
        </p:spPr>
        <p:txBody>
          <a:bodyPr>
            <a:noAutofit/>
          </a:bodyPr>
          <a:lstStyle>
            <a:lvl1pPr>
              <a:defRPr sz="1400"/>
            </a:lvl1pPr>
          </a:lstStyle>
          <a:p>
            <a:pPr lvl="0"/>
            <a:r>
              <a:rPr lang="en-US" dirty="0"/>
              <a:t>Presenter’s Title</a:t>
            </a:r>
          </a:p>
          <a:p>
            <a:pPr lvl="0"/>
            <a:r>
              <a:rPr lang="en-US" dirty="0"/>
              <a:t>Organization, Division or Business Unit</a:t>
            </a:r>
          </a:p>
          <a:p>
            <a:pPr lvl="0"/>
            <a:r>
              <a:rPr lang="en-US" dirty="0"/>
              <a:t>Month 00, 2019</a:t>
            </a:r>
          </a:p>
        </p:txBody>
      </p:sp>
      <p:sp>
        <p:nvSpPr>
          <p:cNvPr id="15" name="Text Field">
            <a:extLst>
              <a:ext uri="{FF2B5EF4-FFF2-40B4-BE49-F238E27FC236}">
                <a16:creationId xmlns:a16="http://schemas.microsoft.com/office/drawing/2014/main" id="{5EDA7B8D-9195-5945-993F-1344630DF996}"/>
              </a:ext>
            </a:extLst>
          </p:cNvPr>
          <p:cNvSpPr>
            <a:spLocks noGrp="1"/>
          </p:cNvSpPr>
          <p:nvPr>
            <p:ph type="body" sz="quarter" idx="35" hasCustomPrompt="1"/>
          </p:nvPr>
        </p:nvSpPr>
        <p:spPr>
          <a:xfrm>
            <a:off x="1018030" y="4368799"/>
            <a:ext cx="5077970" cy="266291"/>
          </a:xfrm>
        </p:spPr>
        <p:txBody>
          <a:bodyPr>
            <a:noAutofit/>
          </a:bodyPr>
          <a:lstStyle>
            <a:lvl1pPr>
              <a:defRPr b="1"/>
            </a:lvl1pPr>
          </a:lstStyle>
          <a:p>
            <a:pPr lvl="0"/>
            <a:r>
              <a:rPr lang="en-US" dirty="0"/>
              <a:t>Name</a:t>
            </a:r>
          </a:p>
        </p:txBody>
      </p:sp>
      <p:cxnSp>
        <p:nvCxnSpPr>
          <p:cNvPr id="18" name="Accent Mark">
            <a:extLst>
              <a:ext uri="{FF2B5EF4-FFF2-40B4-BE49-F238E27FC236}">
                <a16:creationId xmlns:a16="http://schemas.microsoft.com/office/drawing/2014/main" id="{AA45C8D8-A5D7-DC46-8327-6FCBF03151F6}"/>
              </a:ext>
            </a:extLst>
          </p:cNvPr>
          <p:cNvCxnSpPr>
            <a:cxnSpLocks/>
          </p:cNvCxnSpPr>
          <p:nvPr userDrawn="1"/>
        </p:nvCxnSpPr>
        <p:spPr>
          <a:xfrm flipH="1">
            <a:off x="1018030" y="4114800"/>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7" name="Subhead">
            <a:extLst>
              <a:ext uri="{FF2B5EF4-FFF2-40B4-BE49-F238E27FC236}">
                <a16:creationId xmlns:a16="http://schemas.microsoft.com/office/drawing/2014/main" id="{12EB3548-39AB-5846-A4F6-A7D8515AEE59}"/>
              </a:ext>
            </a:extLst>
          </p:cNvPr>
          <p:cNvSpPr>
            <a:spLocks noGrp="1"/>
          </p:cNvSpPr>
          <p:nvPr>
            <p:ph type="body" sz="quarter" idx="33" hasCustomPrompt="1"/>
          </p:nvPr>
        </p:nvSpPr>
        <p:spPr>
          <a:xfrm>
            <a:off x="1018030" y="3519553"/>
            <a:ext cx="10158984" cy="34124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5"/>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26" name="Title">
            <a:extLst>
              <a:ext uri="{FF2B5EF4-FFF2-40B4-BE49-F238E27FC236}">
                <a16:creationId xmlns:a16="http://schemas.microsoft.com/office/drawing/2014/main" id="{2E021ED4-814D-9648-831F-EDE24ED2D4F8}"/>
              </a:ext>
            </a:extLst>
          </p:cNvPr>
          <p:cNvSpPr>
            <a:spLocks noGrp="1"/>
          </p:cNvSpPr>
          <p:nvPr>
            <p:ph type="ctrTitle" hasCustomPrompt="1"/>
          </p:nvPr>
        </p:nvSpPr>
        <p:spPr>
          <a:xfrm>
            <a:off x="1018030" y="2459230"/>
            <a:ext cx="10158984" cy="1025922"/>
          </a:xfrm>
        </p:spPr>
        <p:txBody>
          <a:bodyPr wrap="square" anchor="b">
            <a:noAutofit/>
          </a:bodyPr>
          <a:lstStyle>
            <a:lvl1pPr algn="l">
              <a:lnSpc>
                <a:spcPts val="4000"/>
              </a:lnSpc>
              <a:defRPr sz="4000" b="0">
                <a:latin typeface="Georgia" panose="02040502050405020303" pitchFamily="18" charset="0"/>
              </a:defRPr>
            </a:lvl1pPr>
          </a:lstStyle>
          <a:p>
            <a:r>
              <a:rPr lang="en-US" dirty="0"/>
              <a:t>Title goes here (up to two lines) </a:t>
            </a:r>
            <a:br>
              <a:rPr lang="en-US" dirty="0"/>
            </a:br>
            <a:r>
              <a:rPr lang="en-US" dirty="0"/>
              <a:t>Georgia Regular 40pt</a:t>
            </a:r>
          </a:p>
        </p:txBody>
      </p:sp>
      <p:pic>
        <p:nvPicPr>
          <p:cNvPr id="10" name="Picture 9">
            <a:extLst>
              <a:ext uri="{FF2B5EF4-FFF2-40B4-BE49-F238E27FC236}">
                <a16:creationId xmlns:a16="http://schemas.microsoft.com/office/drawing/2014/main" id="{0247EE78-89E6-F949-898D-4790C90B9A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029" y="887686"/>
            <a:ext cx="2765307" cy="191813"/>
          </a:xfrm>
          <a:prstGeom prst="rect">
            <a:avLst/>
          </a:prstGeom>
        </p:spPr>
      </p:pic>
    </p:spTree>
    <p:extLst>
      <p:ext uri="{BB962C8B-B14F-4D97-AF65-F5344CB8AC3E}">
        <p14:creationId xmlns:p14="http://schemas.microsoft.com/office/powerpoint/2010/main" val="335831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ark - Numbered Outline 2 Column">
    <p:bg>
      <p:bgPr>
        <a:solidFill>
          <a:schemeClr val="tx1"/>
        </a:solidFill>
        <a:effectLst/>
      </p:bgPr>
    </p:bg>
    <p:spTree>
      <p:nvGrpSpPr>
        <p:cNvPr id="1" name=""/>
        <p:cNvGrpSpPr/>
        <p:nvPr/>
      </p:nvGrpSpPr>
      <p:grpSpPr>
        <a:xfrm>
          <a:off x="0" y="0"/>
          <a:ext cx="0" cy="0"/>
          <a:chOff x="0" y="0"/>
          <a:chExt cx="0" cy="0"/>
        </a:xfrm>
      </p:grpSpPr>
      <p:pic>
        <p:nvPicPr>
          <p:cNvPr id="44" name="Data Texture Cloud">
            <a:extLst>
              <a:ext uri="{FF2B5EF4-FFF2-40B4-BE49-F238E27FC236}">
                <a16:creationId xmlns:a16="http://schemas.microsoft.com/office/drawing/2014/main" id="{8704FFD7-23EE-EC4D-ABF6-35D3AD95107F}"/>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31" name="Slide Number">
            <a:extLst>
              <a:ext uri="{FF2B5EF4-FFF2-40B4-BE49-F238E27FC236}">
                <a16:creationId xmlns:a16="http://schemas.microsoft.com/office/drawing/2014/main" id="{CC5C0CA0-2B8A-9F4E-A261-9C8E089C7C6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2" name="Footer">
            <a:extLst>
              <a:ext uri="{FF2B5EF4-FFF2-40B4-BE49-F238E27FC236}">
                <a16:creationId xmlns:a16="http://schemas.microsoft.com/office/drawing/2014/main" id="{0F89BA71-120A-294B-9F4B-975AFA693220}"/>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38" name="Number">
            <a:extLst>
              <a:ext uri="{FF2B5EF4-FFF2-40B4-BE49-F238E27FC236}">
                <a16:creationId xmlns:a16="http://schemas.microsoft.com/office/drawing/2014/main" id="{2F38CE05-2128-F946-832B-CF7806F2B597}"/>
              </a:ext>
            </a:extLst>
          </p:cNvPr>
          <p:cNvSpPr>
            <a:spLocks noGrp="1"/>
          </p:cNvSpPr>
          <p:nvPr>
            <p:ph type="body" sz="quarter" idx="26" hasCustomPrompt="1"/>
          </p:nvPr>
        </p:nvSpPr>
        <p:spPr>
          <a:xfrm>
            <a:off x="6342892" y="3916426"/>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37" name="Number">
            <a:extLst>
              <a:ext uri="{FF2B5EF4-FFF2-40B4-BE49-F238E27FC236}">
                <a16:creationId xmlns:a16="http://schemas.microsoft.com/office/drawing/2014/main" id="{57B2FD3E-93EE-0A45-9E7C-CB3E5765653D}"/>
              </a:ext>
            </a:extLst>
          </p:cNvPr>
          <p:cNvSpPr>
            <a:spLocks noGrp="1"/>
          </p:cNvSpPr>
          <p:nvPr>
            <p:ph type="body" sz="quarter" idx="25" hasCustomPrompt="1"/>
          </p:nvPr>
        </p:nvSpPr>
        <p:spPr>
          <a:xfrm>
            <a:off x="6342892" y="3397254"/>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36" name="Number">
            <a:extLst>
              <a:ext uri="{FF2B5EF4-FFF2-40B4-BE49-F238E27FC236}">
                <a16:creationId xmlns:a16="http://schemas.microsoft.com/office/drawing/2014/main" id="{4C37858A-AC21-CB41-8C96-65D9002230E4}"/>
              </a:ext>
            </a:extLst>
          </p:cNvPr>
          <p:cNvSpPr>
            <a:spLocks noGrp="1"/>
          </p:cNvSpPr>
          <p:nvPr>
            <p:ph type="body" sz="quarter" idx="24" hasCustomPrompt="1"/>
          </p:nvPr>
        </p:nvSpPr>
        <p:spPr>
          <a:xfrm>
            <a:off x="6342892" y="2878080"/>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35" name="Number">
            <a:extLst>
              <a:ext uri="{FF2B5EF4-FFF2-40B4-BE49-F238E27FC236}">
                <a16:creationId xmlns:a16="http://schemas.microsoft.com/office/drawing/2014/main" id="{97B05350-6C68-E84A-81F0-64BB53EE5EE5}"/>
              </a:ext>
            </a:extLst>
          </p:cNvPr>
          <p:cNvSpPr>
            <a:spLocks noGrp="1"/>
          </p:cNvSpPr>
          <p:nvPr>
            <p:ph type="body" sz="quarter" idx="23" hasCustomPrompt="1"/>
          </p:nvPr>
        </p:nvSpPr>
        <p:spPr>
          <a:xfrm>
            <a:off x="6342892" y="2358906"/>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34" name="Number">
            <a:extLst>
              <a:ext uri="{FF2B5EF4-FFF2-40B4-BE49-F238E27FC236}">
                <a16:creationId xmlns:a16="http://schemas.microsoft.com/office/drawing/2014/main" id="{50B157E0-DFD4-4442-837D-FEFEE0ED83D0}"/>
              </a:ext>
            </a:extLst>
          </p:cNvPr>
          <p:cNvSpPr>
            <a:spLocks noGrp="1"/>
          </p:cNvSpPr>
          <p:nvPr>
            <p:ph type="body" sz="quarter" idx="22" hasCustomPrompt="1"/>
          </p:nvPr>
        </p:nvSpPr>
        <p:spPr>
          <a:xfrm>
            <a:off x="6342892" y="1839732"/>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42" name="Text Field">
            <a:extLst>
              <a:ext uri="{FF2B5EF4-FFF2-40B4-BE49-F238E27FC236}">
                <a16:creationId xmlns:a16="http://schemas.microsoft.com/office/drawing/2014/main" id="{513F9047-4D4F-4944-A54F-6838E69D529C}"/>
              </a:ext>
            </a:extLst>
          </p:cNvPr>
          <p:cNvSpPr>
            <a:spLocks noGrp="1"/>
          </p:cNvSpPr>
          <p:nvPr>
            <p:ph type="body" idx="30"/>
          </p:nvPr>
        </p:nvSpPr>
        <p:spPr>
          <a:xfrm>
            <a:off x="6946209" y="3916426"/>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Text Field">
            <a:extLst>
              <a:ext uri="{FF2B5EF4-FFF2-40B4-BE49-F238E27FC236}">
                <a16:creationId xmlns:a16="http://schemas.microsoft.com/office/drawing/2014/main" id="{AB0EA59E-C5BD-2449-B9B1-56DEAED420FF}"/>
              </a:ext>
            </a:extLst>
          </p:cNvPr>
          <p:cNvSpPr>
            <a:spLocks noGrp="1"/>
          </p:cNvSpPr>
          <p:nvPr>
            <p:ph type="body" idx="29"/>
          </p:nvPr>
        </p:nvSpPr>
        <p:spPr>
          <a:xfrm>
            <a:off x="6946209" y="3397229"/>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0" name="Text Field">
            <a:extLst>
              <a:ext uri="{FF2B5EF4-FFF2-40B4-BE49-F238E27FC236}">
                <a16:creationId xmlns:a16="http://schemas.microsoft.com/office/drawing/2014/main" id="{22511F22-E591-F74E-BFD2-CDD45D3AD3EB}"/>
              </a:ext>
            </a:extLst>
          </p:cNvPr>
          <p:cNvSpPr>
            <a:spLocks noGrp="1"/>
          </p:cNvSpPr>
          <p:nvPr>
            <p:ph type="body" idx="28"/>
          </p:nvPr>
        </p:nvSpPr>
        <p:spPr>
          <a:xfrm>
            <a:off x="6946209" y="2878032"/>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Field">
            <a:extLst>
              <a:ext uri="{FF2B5EF4-FFF2-40B4-BE49-F238E27FC236}">
                <a16:creationId xmlns:a16="http://schemas.microsoft.com/office/drawing/2014/main" id="{22D41171-F1BC-0242-9A58-63B4D72A490C}"/>
              </a:ext>
            </a:extLst>
          </p:cNvPr>
          <p:cNvSpPr>
            <a:spLocks noGrp="1"/>
          </p:cNvSpPr>
          <p:nvPr>
            <p:ph type="body" idx="27"/>
          </p:nvPr>
        </p:nvSpPr>
        <p:spPr>
          <a:xfrm>
            <a:off x="6946209" y="2358835"/>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Text Field">
            <a:extLst>
              <a:ext uri="{FF2B5EF4-FFF2-40B4-BE49-F238E27FC236}">
                <a16:creationId xmlns:a16="http://schemas.microsoft.com/office/drawing/2014/main" id="{3D9253FE-8D61-AC4A-B664-3F8478D670B8}"/>
              </a:ext>
            </a:extLst>
          </p:cNvPr>
          <p:cNvSpPr>
            <a:spLocks noGrp="1"/>
          </p:cNvSpPr>
          <p:nvPr>
            <p:ph type="body" idx="31"/>
          </p:nvPr>
        </p:nvSpPr>
        <p:spPr>
          <a:xfrm>
            <a:off x="6946209" y="1839638"/>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7" name="Column Divider">
            <a:extLst>
              <a:ext uri="{FF2B5EF4-FFF2-40B4-BE49-F238E27FC236}">
                <a16:creationId xmlns:a16="http://schemas.microsoft.com/office/drawing/2014/main" id="{90C130B8-DB30-A047-8311-FCD7EEDF456C}"/>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Number">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768095" y="3916426"/>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7" name="Number">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768095" y="3397254"/>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6" name="Number">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768095" y="2878080"/>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5" name="Number">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768095" y="2358906"/>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3" name="Number">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768095" y="1839732"/>
            <a:ext cx="439953" cy="395562"/>
          </a:xfrm>
          <a:prstGeom prst="rect">
            <a:avLst/>
          </a:prstGeom>
        </p:spPr>
        <p:txBody>
          <a:bodyPr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23" name="Text Field">
            <a:extLst>
              <a:ext uri="{FF2B5EF4-FFF2-40B4-BE49-F238E27FC236}">
                <a16:creationId xmlns:a16="http://schemas.microsoft.com/office/drawing/2014/main" id="{6D1BD307-5E4B-9647-A402-54CF30BEC3C6}"/>
              </a:ext>
            </a:extLst>
          </p:cNvPr>
          <p:cNvSpPr>
            <a:spLocks noGrp="1"/>
          </p:cNvSpPr>
          <p:nvPr>
            <p:ph type="body" idx="19"/>
          </p:nvPr>
        </p:nvSpPr>
        <p:spPr>
          <a:xfrm>
            <a:off x="1371412" y="3916426"/>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Field">
            <a:extLst>
              <a:ext uri="{FF2B5EF4-FFF2-40B4-BE49-F238E27FC236}">
                <a16:creationId xmlns:a16="http://schemas.microsoft.com/office/drawing/2014/main" id="{A5DE72B7-8353-7C47-A8C2-69DED713D179}"/>
              </a:ext>
            </a:extLst>
          </p:cNvPr>
          <p:cNvSpPr>
            <a:spLocks noGrp="1"/>
          </p:cNvSpPr>
          <p:nvPr>
            <p:ph type="body" idx="18"/>
          </p:nvPr>
        </p:nvSpPr>
        <p:spPr>
          <a:xfrm>
            <a:off x="1371412" y="3397229"/>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Field">
            <a:extLst>
              <a:ext uri="{FF2B5EF4-FFF2-40B4-BE49-F238E27FC236}">
                <a16:creationId xmlns:a16="http://schemas.microsoft.com/office/drawing/2014/main" id="{35FDD008-E0E6-4746-AB5B-78D012E92B2E}"/>
              </a:ext>
            </a:extLst>
          </p:cNvPr>
          <p:cNvSpPr>
            <a:spLocks noGrp="1"/>
          </p:cNvSpPr>
          <p:nvPr>
            <p:ph type="body" idx="17"/>
          </p:nvPr>
        </p:nvSpPr>
        <p:spPr>
          <a:xfrm>
            <a:off x="1371412" y="2878032"/>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Field">
            <a:extLst>
              <a:ext uri="{FF2B5EF4-FFF2-40B4-BE49-F238E27FC236}">
                <a16:creationId xmlns:a16="http://schemas.microsoft.com/office/drawing/2014/main" id="{53E966DA-E5B9-074E-B0AA-F5451AF51BAE}"/>
              </a:ext>
            </a:extLst>
          </p:cNvPr>
          <p:cNvSpPr>
            <a:spLocks noGrp="1"/>
          </p:cNvSpPr>
          <p:nvPr>
            <p:ph type="body" idx="16"/>
          </p:nvPr>
        </p:nvSpPr>
        <p:spPr>
          <a:xfrm>
            <a:off x="1371412" y="2358835"/>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Field">
            <a:extLst>
              <a:ext uri="{FF2B5EF4-FFF2-40B4-BE49-F238E27FC236}">
                <a16:creationId xmlns:a16="http://schemas.microsoft.com/office/drawing/2014/main" id="{FD86EFD9-8225-47A7-9DFF-A350F67E94AA}"/>
              </a:ext>
            </a:extLst>
          </p:cNvPr>
          <p:cNvSpPr>
            <a:spLocks noGrp="1"/>
          </p:cNvSpPr>
          <p:nvPr>
            <p:ph type="body" idx="1"/>
          </p:nvPr>
        </p:nvSpPr>
        <p:spPr>
          <a:xfrm>
            <a:off x="1371412" y="1839638"/>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30" name="Accent Mark">
            <a:extLst>
              <a:ext uri="{FF2B5EF4-FFF2-40B4-BE49-F238E27FC236}">
                <a16:creationId xmlns:a16="http://schemas.microsoft.com/office/drawing/2014/main" id="{27BF9EF6-C607-E74B-BE4E-C1CEE539A463}"/>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3" name="Title">
            <a:extLst>
              <a:ext uri="{FF2B5EF4-FFF2-40B4-BE49-F238E27FC236}">
                <a16:creationId xmlns:a16="http://schemas.microsoft.com/office/drawing/2014/main" id="{D9AA50B9-ED2D-9E4E-B345-DABFD93D5FB7}"/>
              </a:ext>
            </a:extLst>
          </p:cNvPr>
          <p:cNvSpPr>
            <a:spLocks noGrp="1"/>
          </p:cNvSpPr>
          <p:nvPr>
            <p:ph type="body" sz="quarter" idx="20" hasCustomPrompt="1"/>
          </p:nvPr>
        </p:nvSpPr>
        <p:spPr>
          <a:xfrm>
            <a:off x="762000" y="508000"/>
            <a:ext cx="10671048" cy="822960"/>
          </a:xfrm>
        </p:spPr>
        <p:txBody>
          <a:bodyPr anchor="b" anchorCtr="0"/>
          <a:lstStyle>
            <a:lvl1pPr>
              <a:defRPr sz="2400" b="1">
                <a:solidFill>
                  <a:schemeClr val="bg1"/>
                </a:solidFill>
              </a:defRPr>
            </a:lvl1pPr>
          </a:lstStyle>
          <a:p>
            <a:pPr lvl="0"/>
            <a:r>
              <a:rPr lang="en-US" dirty="0"/>
              <a:t>Title</a:t>
            </a:r>
          </a:p>
        </p:txBody>
      </p:sp>
      <p:pic>
        <p:nvPicPr>
          <p:cNvPr id="24" name="Abstract Pattern Strip">
            <a:extLst>
              <a:ext uri="{FF2B5EF4-FFF2-40B4-BE49-F238E27FC236}">
                <a16:creationId xmlns:a16="http://schemas.microsoft.com/office/drawing/2014/main" id="{6389BC6F-934C-3E4C-8EFF-C5723C482C6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45" name="Picture 44">
            <a:extLst>
              <a:ext uri="{FF2B5EF4-FFF2-40B4-BE49-F238E27FC236}">
                <a16:creationId xmlns:a16="http://schemas.microsoft.com/office/drawing/2014/main" id="{EA97C997-7724-8F42-9D45-B943B828C2D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181610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ight - Quote with Data Texture Background">
    <p:bg>
      <p:bgPr>
        <a:solidFill>
          <a:schemeClr val="bg1"/>
        </a:solidFill>
        <a:effectLst/>
      </p:bgPr>
    </p:bg>
    <p:spTree>
      <p:nvGrpSpPr>
        <p:cNvPr id="1" name=""/>
        <p:cNvGrpSpPr/>
        <p:nvPr/>
      </p:nvGrpSpPr>
      <p:grpSpPr>
        <a:xfrm>
          <a:off x="0" y="0"/>
          <a:ext cx="0" cy="0"/>
          <a:chOff x="0" y="0"/>
          <a:chExt cx="0" cy="0"/>
        </a:xfrm>
      </p:grpSpPr>
      <p:pic>
        <p:nvPicPr>
          <p:cNvPr id="9" name="Data Texture Background">
            <a:extLst>
              <a:ext uri="{FF2B5EF4-FFF2-40B4-BE49-F238E27FC236}">
                <a16:creationId xmlns:a16="http://schemas.microsoft.com/office/drawing/2014/main" id="{87FACA50-4DB8-C746-876B-1256A069AC3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5" name="Slide Number">
            <a:extLst>
              <a:ext uri="{FF2B5EF4-FFF2-40B4-BE49-F238E27FC236}">
                <a16:creationId xmlns:a16="http://schemas.microsoft.com/office/drawing/2014/main" id="{CF4AC442-1E4B-8E49-A1D2-97D0EDB48C4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6" name="Footer">
            <a:extLst>
              <a:ext uri="{FF2B5EF4-FFF2-40B4-BE49-F238E27FC236}">
                <a16:creationId xmlns:a16="http://schemas.microsoft.com/office/drawing/2014/main" id="{952E11FE-A900-C44C-81DB-CDBB8BED0A29}"/>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2" name="Text Field">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706392"/>
            <a:ext cx="5333999" cy="895181"/>
          </a:xfrm>
        </p:spPr>
        <p:txBody>
          <a:bodyPr>
            <a:noAutofit/>
          </a:bodyPr>
          <a:lstStyle>
            <a:lvl1pPr>
              <a:defRPr/>
            </a:lvl1pPr>
          </a:lstStyle>
          <a:p>
            <a:pPr lvl="0"/>
            <a:r>
              <a:rPr lang="en-US" dirty="0"/>
              <a:t>Additional information if needed</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368799"/>
            <a:ext cx="5333999" cy="266291"/>
          </a:xfrm>
        </p:spPr>
        <p:txBody>
          <a:bodyPr>
            <a:noAutofit/>
          </a:bodyPr>
          <a:lstStyle>
            <a:lvl1pPr>
              <a:defRPr b="1"/>
            </a:lvl1pPr>
          </a:lstStyle>
          <a:p>
            <a:pPr lvl="0"/>
            <a:r>
              <a:rPr lang="en-US" dirty="0"/>
              <a:t>Name of person quoted</a:t>
            </a:r>
          </a:p>
        </p:txBody>
      </p:sp>
      <p:cxnSp>
        <p:nvCxnSpPr>
          <p:cNvPr id="22" name="Accent Mark">
            <a:extLst>
              <a:ext uri="{FF2B5EF4-FFF2-40B4-BE49-F238E27FC236}">
                <a16:creationId xmlns:a16="http://schemas.microsoft.com/office/drawing/2014/main" id="{F363974D-C85A-FE42-A520-65FD80C0574A}"/>
              </a:ext>
            </a:extLst>
          </p:cNvPr>
          <p:cNvCxnSpPr>
            <a:cxnSpLocks/>
          </p:cNvCxnSpPr>
          <p:nvPr userDrawn="1"/>
        </p:nvCxnSpPr>
        <p:spPr>
          <a:xfrm flipH="1">
            <a:off x="762000" y="4115028"/>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1" name="Quote">
            <a:extLst>
              <a:ext uri="{FF2B5EF4-FFF2-40B4-BE49-F238E27FC236}">
                <a16:creationId xmlns:a16="http://schemas.microsoft.com/office/drawing/2014/main" id="{2986242B-B8ED-0E49-8935-3E4635F59B04}"/>
              </a:ext>
            </a:extLst>
          </p:cNvPr>
          <p:cNvSpPr>
            <a:spLocks noGrp="1"/>
          </p:cNvSpPr>
          <p:nvPr>
            <p:ph type="body" sz="quarter" idx="13" hasCustomPrompt="1"/>
          </p:nvPr>
        </p:nvSpPr>
        <p:spPr>
          <a:xfrm>
            <a:off x="762000" y="2383542"/>
            <a:ext cx="10671048" cy="1477328"/>
          </a:xfrm>
          <a:prstGeom prst="rect">
            <a:avLst/>
          </a:prstGeom>
        </p:spPr>
        <p:txBody>
          <a:bodyPr wrap="square" lIns="0" anchor="b" anchorCtr="0">
            <a:noAutofit/>
          </a:bodyPr>
          <a:lstStyle>
            <a:lvl1pPr marL="0" indent="0" algn="l" fontAlgn="t">
              <a:lnSpc>
                <a:spcPct val="100000"/>
              </a:lnSpc>
              <a:spcBef>
                <a:spcPts val="0"/>
              </a:spcBef>
              <a:buNone/>
              <a:defRPr sz="3200" b="1" i="0">
                <a:latin typeface="Oracle Sans Semi" panose="020B0503020204020204" pitchFamily="34" charset="0"/>
                <a:cs typeface="Oracle Sans Semi" panose="020B0503020204020204" pitchFamily="34" charset="0"/>
              </a:defRPr>
            </a:lvl1pPr>
          </a:lstStyle>
          <a:p>
            <a:pPr lvl="0"/>
            <a:r>
              <a:rPr lang="en-US" dirty="0"/>
              <a:t>“Click to type customer or partner quote surrounded by quotation marks.” Remove/replace placeholder logo as needed.</a:t>
            </a:r>
          </a:p>
        </p:txBody>
      </p:sp>
      <p:pic>
        <p:nvPicPr>
          <p:cNvPr id="14" name="Abstract Pattern Strip">
            <a:extLst>
              <a:ext uri="{FF2B5EF4-FFF2-40B4-BE49-F238E27FC236}">
                <a16:creationId xmlns:a16="http://schemas.microsoft.com/office/drawing/2014/main" id="{5806996B-D092-2840-A020-2C61A285CB6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1" name="Picture 10">
            <a:extLst>
              <a:ext uri="{FF2B5EF4-FFF2-40B4-BE49-F238E27FC236}">
                <a16:creationId xmlns:a16="http://schemas.microsoft.com/office/drawing/2014/main" id="{A1A78152-C51F-E846-8944-D220E6C52A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339568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 - Quote with Data Texture Background">
    <p:bg>
      <p:bgPr>
        <a:solidFill>
          <a:schemeClr val="tx1"/>
        </a:solidFill>
        <a:effectLst/>
      </p:bgPr>
    </p:bg>
    <p:spTree>
      <p:nvGrpSpPr>
        <p:cNvPr id="1" name=""/>
        <p:cNvGrpSpPr/>
        <p:nvPr/>
      </p:nvGrpSpPr>
      <p:grpSpPr>
        <a:xfrm>
          <a:off x="0" y="0"/>
          <a:ext cx="0" cy="0"/>
          <a:chOff x="0" y="0"/>
          <a:chExt cx="0" cy="0"/>
        </a:xfrm>
      </p:grpSpPr>
      <p:pic>
        <p:nvPicPr>
          <p:cNvPr id="9" name="Data Texture Background">
            <a:extLst>
              <a:ext uri="{FF2B5EF4-FFF2-40B4-BE49-F238E27FC236}">
                <a16:creationId xmlns:a16="http://schemas.microsoft.com/office/drawing/2014/main" id="{87FACA50-4DB8-C746-876B-1256A069AC3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5" name="Slide Number">
            <a:extLst>
              <a:ext uri="{FF2B5EF4-FFF2-40B4-BE49-F238E27FC236}">
                <a16:creationId xmlns:a16="http://schemas.microsoft.com/office/drawing/2014/main" id="{CF4AC442-1E4B-8E49-A1D2-97D0EDB48C4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6" name="Footer">
            <a:extLst>
              <a:ext uri="{FF2B5EF4-FFF2-40B4-BE49-F238E27FC236}">
                <a16:creationId xmlns:a16="http://schemas.microsoft.com/office/drawing/2014/main" id="{952E11FE-A900-C44C-81DB-CDBB8BED0A29}"/>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2" name="Text Field">
            <a:extLst>
              <a:ext uri="{FF2B5EF4-FFF2-40B4-BE49-F238E27FC236}">
                <a16:creationId xmlns:a16="http://schemas.microsoft.com/office/drawing/2014/main" id="{D30B703F-7C44-2E41-89E2-5AA0A8394333}"/>
              </a:ext>
            </a:extLst>
          </p:cNvPr>
          <p:cNvSpPr>
            <a:spLocks noGrp="1"/>
          </p:cNvSpPr>
          <p:nvPr>
            <p:ph type="body" sz="quarter" idx="36" hasCustomPrompt="1"/>
          </p:nvPr>
        </p:nvSpPr>
        <p:spPr>
          <a:xfrm>
            <a:off x="761999" y="4706392"/>
            <a:ext cx="5333999" cy="895181"/>
          </a:xfrm>
        </p:spPr>
        <p:txBody>
          <a:bodyPr>
            <a:noAutofit/>
          </a:bodyPr>
          <a:lstStyle>
            <a:lvl1pPr>
              <a:defRPr>
                <a:solidFill>
                  <a:schemeClr val="bg1"/>
                </a:solidFill>
              </a:defRPr>
            </a:lvl1pPr>
          </a:lstStyle>
          <a:p>
            <a:pPr lvl="0"/>
            <a:r>
              <a:rPr lang="en-US" dirty="0"/>
              <a:t>Additional information if needed</a:t>
            </a:r>
          </a:p>
        </p:txBody>
      </p:sp>
      <p:sp>
        <p:nvSpPr>
          <p:cNvPr id="13" name="Text Field">
            <a:extLst>
              <a:ext uri="{FF2B5EF4-FFF2-40B4-BE49-F238E27FC236}">
                <a16:creationId xmlns:a16="http://schemas.microsoft.com/office/drawing/2014/main" id="{5808C5F6-8931-0747-B5A3-19EC1C4A4095}"/>
              </a:ext>
            </a:extLst>
          </p:cNvPr>
          <p:cNvSpPr>
            <a:spLocks noGrp="1"/>
          </p:cNvSpPr>
          <p:nvPr>
            <p:ph type="body" sz="quarter" idx="37" hasCustomPrompt="1"/>
          </p:nvPr>
        </p:nvSpPr>
        <p:spPr>
          <a:xfrm>
            <a:off x="761999" y="4368799"/>
            <a:ext cx="5333999" cy="266291"/>
          </a:xfrm>
        </p:spPr>
        <p:txBody>
          <a:bodyPr>
            <a:noAutofit/>
          </a:bodyPr>
          <a:lstStyle>
            <a:lvl1pPr>
              <a:defRPr b="1">
                <a:solidFill>
                  <a:schemeClr val="bg1"/>
                </a:solidFill>
              </a:defRPr>
            </a:lvl1pPr>
          </a:lstStyle>
          <a:p>
            <a:pPr lvl="0"/>
            <a:r>
              <a:rPr lang="en-US" dirty="0"/>
              <a:t>Name of person quoted</a:t>
            </a:r>
          </a:p>
        </p:txBody>
      </p:sp>
      <p:cxnSp>
        <p:nvCxnSpPr>
          <p:cNvPr id="22" name="Accent Mark">
            <a:extLst>
              <a:ext uri="{FF2B5EF4-FFF2-40B4-BE49-F238E27FC236}">
                <a16:creationId xmlns:a16="http://schemas.microsoft.com/office/drawing/2014/main" id="{F363974D-C85A-FE42-A520-65FD80C0574A}"/>
              </a:ext>
            </a:extLst>
          </p:cNvPr>
          <p:cNvCxnSpPr>
            <a:cxnSpLocks/>
          </p:cNvCxnSpPr>
          <p:nvPr userDrawn="1"/>
        </p:nvCxnSpPr>
        <p:spPr>
          <a:xfrm flipH="1">
            <a:off x="762000" y="4115028"/>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1" name="Quote">
            <a:extLst>
              <a:ext uri="{FF2B5EF4-FFF2-40B4-BE49-F238E27FC236}">
                <a16:creationId xmlns:a16="http://schemas.microsoft.com/office/drawing/2014/main" id="{2986242B-B8ED-0E49-8935-3E4635F59B04}"/>
              </a:ext>
            </a:extLst>
          </p:cNvPr>
          <p:cNvSpPr>
            <a:spLocks noGrp="1"/>
          </p:cNvSpPr>
          <p:nvPr>
            <p:ph type="body" sz="quarter" idx="13" hasCustomPrompt="1"/>
          </p:nvPr>
        </p:nvSpPr>
        <p:spPr>
          <a:xfrm>
            <a:off x="762000" y="2383542"/>
            <a:ext cx="10671048" cy="1477328"/>
          </a:xfrm>
          <a:prstGeom prst="rect">
            <a:avLst/>
          </a:prstGeom>
        </p:spPr>
        <p:txBody>
          <a:bodyPr wrap="square" lIns="0" anchor="b" anchorCtr="0">
            <a:noAutofit/>
          </a:bodyPr>
          <a:lstStyle>
            <a:lvl1pPr marL="0" indent="0" algn="l" fontAlgn="t">
              <a:lnSpc>
                <a:spcPct val="100000"/>
              </a:lnSpc>
              <a:spcBef>
                <a:spcPts val="0"/>
              </a:spcBef>
              <a:buNone/>
              <a:defRPr sz="3200" b="1" i="0">
                <a:solidFill>
                  <a:schemeClr val="bg1"/>
                </a:solidFill>
                <a:latin typeface="Oracle Sans Semi" panose="020B0503020204020204" pitchFamily="34" charset="0"/>
                <a:cs typeface="Oracle Sans Semi" panose="020B0503020204020204" pitchFamily="34" charset="0"/>
              </a:defRPr>
            </a:lvl1pPr>
          </a:lstStyle>
          <a:p>
            <a:pPr lvl="0"/>
            <a:r>
              <a:rPr lang="en-US" dirty="0"/>
              <a:t>“Click to type customer or partner quote surrounded by quotation marks.” Remove/replace placeholder logo as needed.</a:t>
            </a:r>
          </a:p>
        </p:txBody>
      </p:sp>
      <p:pic>
        <p:nvPicPr>
          <p:cNvPr id="14" name="Abstract Pattern Strip">
            <a:extLst>
              <a:ext uri="{FF2B5EF4-FFF2-40B4-BE49-F238E27FC236}">
                <a16:creationId xmlns:a16="http://schemas.microsoft.com/office/drawing/2014/main" id="{5806996B-D092-2840-A020-2C61A285CB6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1" name="Picture 10">
            <a:extLst>
              <a:ext uri="{FF2B5EF4-FFF2-40B4-BE49-F238E27FC236}">
                <a16:creationId xmlns:a16="http://schemas.microsoft.com/office/drawing/2014/main" id="{4D3BC236-56F8-3D47-889A-4BEBFECD0C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24875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ight - Quote with Picture">
    <p:bg>
      <p:bgPr>
        <a:solidFill>
          <a:schemeClr val="bg2"/>
        </a:solidFill>
        <a:effectLst/>
      </p:bgPr>
    </p:bg>
    <p:spTree>
      <p:nvGrpSpPr>
        <p:cNvPr id="1" name=""/>
        <p:cNvGrpSpPr/>
        <p:nvPr/>
      </p:nvGrpSpPr>
      <p:grpSpPr>
        <a:xfrm>
          <a:off x="0" y="0"/>
          <a:ext cx="0" cy="0"/>
          <a:chOff x="0" y="0"/>
          <a:chExt cx="0" cy="0"/>
        </a:xfrm>
      </p:grpSpPr>
      <p:pic>
        <p:nvPicPr>
          <p:cNvPr id="16" name="Data Texture Image">
            <a:extLst>
              <a:ext uri="{FF2B5EF4-FFF2-40B4-BE49-F238E27FC236}">
                <a16:creationId xmlns:a16="http://schemas.microsoft.com/office/drawing/2014/main" id="{954BE7EC-FE8E-8E45-8C91-D9AE7CF0468A}"/>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0"/>
            <a:ext cx="4876800" cy="6858000"/>
          </a:xfrm>
          <a:prstGeom prst="rect">
            <a:avLst/>
          </a:prstGeom>
        </p:spPr>
      </p:pic>
      <p:sp>
        <p:nvSpPr>
          <p:cNvPr id="20" name="Slide Number">
            <a:extLst>
              <a:ext uri="{FF2B5EF4-FFF2-40B4-BE49-F238E27FC236}">
                <a16:creationId xmlns:a16="http://schemas.microsoft.com/office/drawing/2014/main" id="{EE72B65C-E243-794C-857A-A0D39057C3A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1" name="Footer">
            <a:extLst>
              <a:ext uri="{FF2B5EF4-FFF2-40B4-BE49-F238E27FC236}">
                <a16:creationId xmlns:a16="http://schemas.microsoft.com/office/drawing/2014/main" id="{98A2B55F-AD4D-F841-AC73-934CF5F664FB}"/>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1" name="Text Field">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126734" y="5152453"/>
            <a:ext cx="6300216" cy="895181"/>
          </a:xfrm>
        </p:spPr>
        <p:txBody>
          <a:bodyPr>
            <a:noAutofit/>
          </a:bodyPr>
          <a:lstStyle>
            <a:lvl1pPr>
              <a:defRPr/>
            </a:lvl1pPr>
          </a:lstStyle>
          <a:p>
            <a:pPr lvl="0"/>
            <a:r>
              <a:rPr lang="en-US" dirty="0"/>
              <a:t>Additional information if needed</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126734" y="4814860"/>
            <a:ext cx="6300216" cy="266291"/>
          </a:xfrm>
        </p:spPr>
        <p:txBody>
          <a:bodyPr>
            <a:noAutofit/>
          </a:bodyPr>
          <a:lstStyle>
            <a:lvl1pPr>
              <a:defRPr b="1"/>
            </a:lvl1pPr>
          </a:lstStyle>
          <a:p>
            <a:pPr lvl="0"/>
            <a:r>
              <a:rPr lang="en-US" dirty="0"/>
              <a:t>Name of person quoted</a:t>
            </a:r>
          </a:p>
        </p:txBody>
      </p:sp>
      <p:cxnSp>
        <p:nvCxnSpPr>
          <p:cNvPr id="26" name="Accent Mark">
            <a:extLst>
              <a:ext uri="{FF2B5EF4-FFF2-40B4-BE49-F238E27FC236}">
                <a16:creationId xmlns:a16="http://schemas.microsoft.com/office/drawing/2014/main" id="{6DB377B9-92D3-3147-8E15-DDEA78616B10}"/>
              </a:ext>
            </a:extLst>
          </p:cNvPr>
          <p:cNvCxnSpPr>
            <a:cxnSpLocks/>
          </p:cNvCxnSpPr>
          <p:nvPr userDrawn="1"/>
        </p:nvCxnSpPr>
        <p:spPr>
          <a:xfrm flipH="1">
            <a:off x="5132832" y="456108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5" name="Quote">
            <a:extLst>
              <a:ext uri="{FF2B5EF4-FFF2-40B4-BE49-F238E27FC236}">
                <a16:creationId xmlns:a16="http://schemas.microsoft.com/office/drawing/2014/main" id="{38A1ED2B-730F-DB4F-8E69-07241B0A4987}"/>
              </a:ext>
            </a:extLst>
          </p:cNvPr>
          <p:cNvSpPr>
            <a:spLocks noGrp="1"/>
          </p:cNvSpPr>
          <p:nvPr>
            <p:ph type="body" sz="quarter" idx="13" hasCustomPrompt="1"/>
          </p:nvPr>
        </p:nvSpPr>
        <p:spPr>
          <a:xfrm>
            <a:off x="5126735" y="1844718"/>
            <a:ext cx="6300216" cy="2462213"/>
          </a:xfrm>
          <a:prstGeom prst="rect">
            <a:avLst/>
          </a:prstGeom>
        </p:spPr>
        <p:txBody>
          <a:bodyPr lIns="0" anchor="b" anchorCtr="0">
            <a:spAutoFit/>
          </a:bodyPr>
          <a:lstStyle>
            <a:lvl1pPr marL="0" indent="0" algn="l" fontAlgn="t">
              <a:lnSpc>
                <a:spcPct val="100000"/>
              </a:lnSpc>
              <a:spcBef>
                <a:spcPts val="0"/>
              </a:spcBef>
              <a:buNone/>
              <a:defRPr sz="3200" b="1" i="0">
                <a:latin typeface="Oracle Sans Semi" panose="020B0503020204020204" pitchFamily="34" charset="0"/>
                <a:cs typeface="Oracle Sans Semi" panose="020B0503020204020204" pitchFamily="34" charset="0"/>
              </a:defRPr>
            </a:lvl1pPr>
          </a:lstStyle>
          <a:p>
            <a:pPr lvl="0"/>
            <a:r>
              <a:rPr lang="en-US" dirty="0"/>
              <a:t>“Click to type customer or partner quote surrounded by quotation marks.” Remove/replace placeholder image as needed.</a:t>
            </a:r>
          </a:p>
        </p:txBody>
      </p:sp>
      <p:pic>
        <p:nvPicPr>
          <p:cNvPr id="12" name="Abstract Pattern Strip">
            <a:extLst>
              <a:ext uri="{FF2B5EF4-FFF2-40B4-BE49-F238E27FC236}">
                <a16:creationId xmlns:a16="http://schemas.microsoft.com/office/drawing/2014/main" id="{D185B491-D394-0B46-9060-DA769BEF879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4" name="Picture 13">
            <a:extLst>
              <a:ext uri="{FF2B5EF4-FFF2-40B4-BE49-F238E27FC236}">
                <a16:creationId xmlns:a16="http://schemas.microsoft.com/office/drawing/2014/main" id="{D2A91C9C-DDF2-2B47-AC2C-503B139720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275734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rk - Quote with Picture">
    <p:bg>
      <p:bgPr>
        <a:solidFill>
          <a:schemeClr val="tx1"/>
        </a:solidFill>
        <a:effectLst/>
      </p:bgPr>
    </p:bg>
    <p:spTree>
      <p:nvGrpSpPr>
        <p:cNvPr id="1" name=""/>
        <p:cNvGrpSpPr/>
        <p:nvPr/>
      </p:nvGrpSpPr>
      <p:grpSpPr>
        <a:xfrm>
          <a:off x="0" y="0"/>
          <a:ext cx="0" cy="0"/>
          <a:chOff x="0" y="0"/>
          <a:chExt cx="0" cy="0"/>
        </a:xfrm>
      </p:grpSpPr>
      <p:pic>
        <p:nvPicPr>
          <p:cNvPr id="17" name="Data Texture Image">
            <a:extLst>
              <a:ext uri="{FF2B5EF4-FFF2-40B4-BE49-F238E27FC236}">
                <a16:creationId xmlns:a16="http://schemas.microsoft.com/office/drawing/2014/main" id="{6385D612-FBC8-EE47-8C02-56F7B2F4FF30}"/>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0"/>
            <a:ext cx="4876800" cy="6858000"/>
          </a:xfrm>
          <a:prstGeom prst="rect">
            <a:avLst/>
          </a:prstGeom>
        </p:spPr>
      </p:pic>
      <p:sp>
        <p:nvSpPr>
          <p:cNvPr id="20" name="Slide Number">
            <a:extLst>
              <a:ext uri="{FF2B5EF4-FFF2-40B4-BE49-F238E27FC236}">
                <a16:creationId xmlns:a16="http://schemas.microsoft.com/office/drawing/2014/main" id="{EE72B65C-E243-794C-857A-A0D39057C3A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1" name="Footer">
            <a:extLst>
              <a:ext uri="{FF2B5EF4-FFF2-40B4-BE49-F238E27FC236}">
                <a16:creationId xmlns:a16="http://schemas.microsoft.com/office/drawing/2014/main" id="{98A2B55F-AD4D-F841-AC73-934CF5F664FB}"/>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cxnSp>
        <p:nvCxnSpPr>
          <p:cNvPr id="26" name="Accent Mark">
            <a:extLst>
              <a:ext uri="{FF2B5EF4-FFF2-40B4-BE49-F238E27FC236}">
                <a16:creationId xmlns:a16="http://schemas.microsoft.com/office/drawing/2014/main" id="{6DB377B9-92D3-3147-8E15-DDEA78616B10}"/>
              </a:ext>
            </a:extLst>
          </p:cNvPr>
          <p:cNvCxnSpPr>
            <a:cxnSpLocks/>
          </p:cNvCxnSpPr>
          <p:nvPr userDrawn="1"/>
        </p:nvCxnSpPr>
        <p:spPr>
          <a:xfrm flipH="1">
            <a:off x="5132832" y="456108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5" name="Quote">
            <a:extLst>
              <a:ext uri="{FF2B5EF4-FFF2-40B4-BE49-F238E27FC236}">
                <a16:creationId xmlns:a16="http://schemas.microsoft.com/office/drawing/2014/main" id="{38A1ED2B-730F-DB4F-8E69-07241B0A4987}"/>
              </a:ext>
            </a:extLst>
          </p:cNvPr>
          <p:cNvSpPr>
            <a:spLocks noGrp="1"/>
          </p:cNvSpPr>
          <p:nvPr>
            <p:ph type="body" sz="quarter" idx="13" hasCustomPrompt="1"/>
          </p:nvPr>
        </p:nvSpPr>
        <p:spPr>
          <a:xfrm>
            <a:off x="5126735" y="2337161"/>
            <a:ext cx="6300216" cy="1969770"/>
          </a:xfrm>
          <a:prstGeom prst="rect">
            <a:avLst/>
          </a:prstGeom>
        </p:spPr>
        <p:txBody>
          <a:bodyPr lIns="0" anchor="b" anchorCtr="0">
            <a:spAutoFit/>
          </a:bodyPr>
          <a:lstStyle>
            <a:lvl1pPr marL="0" indent="0" algn="l" fontAlgn="t">
              <a:lnSpc>
                <a:spcPct val="100000"/>
              </a:lnSpc>
              <a:spcBef>
                <a:spcPts val="0"/>
              </a:spcBef>
              <a:buNone/>
              <a:defRPr sz="3200" b="0" i="0">
                <a:solidFill>
                  <a:schemeClr val="bg1"/>
                </a:solidFill>
                <a:latin typeface="+mj-lt"/>
                <a:cs typeface="Oracle Sans" panose="020B0503020204020204" pitchFamily="34" charset="0"/>
              </a:defRPr>
            </a:lvl1pPr>
          </a:lstStyle>
          <a:p>
            <a:pPr lvl="0"/>
            <a:r>
              <a:rPr lang="en-US" dirty="0"/>
              <a:t>“Click to type customer or partner quote surrounded by quotation marks.” Remove/replace placeholder image as needed.</a:t>
            </a:r>
          </a:p>
        </p:txBody>
      </p:sp>
      <p:pic>
        <p:nvPicPr>
          <p:cNvPr id="12" name="Abstract Pattern Strip">
            <a:extLst>
              <a:ext uri="{FF2B5EF4-FFF2-40B4-BE49-F238E27FC236}">
                <a16:creationId xmlns:a16="http://schemas.microsoft.com/office/drawing/2014/main" id="{D185B491-D394-0B46-9060-DA769BEF879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sp>
        <p:nvSpPr>
          <p:cNvPr id="11" name="Text Field">
            <a:extLst>
              <a:ext uri="{FF2B5EF4-FFF2-40B4-BE49-F238E27FC236}">
                <a16:creationId xmlns:a16="http://schemas.microsoft.com/office/drawing/2014/main" id="{9EB85C99-047B-894D-AECB-C07A531DC4B1}"/>
              </a:ext>
            </a:extLst>
          </p:cNvPr>
          <p:cNvSpPr>
            <a:spLocks noGrp="1"/>
          </p:cNvSpPr>
          <p:nvPr>
            <p:ph type="body" sz="quarter" idx="36" hasCustomPrompt="1"/>
          </p:nvPr>
        </p:nvSpPr>
        <p:spPr>
          <a:xfrm>
            <a:off x="5126734" y="5152453"/>
            <a:ext cx="6300216" cy="895181"/>
          </a:xfrm>
        </p:spPr>
        <p:txBody>
          <a:bodyPr>
            <a:noAutofit/>
          </a:bodyPr>
          <a:lstStyle>
            <a:lvl1pPr>
              <a:defRPr>
                <a:solidFill>
                  <a:schemeClr val="bg1"/>
                </a:solidFill>
              </a:defRPr>
            </a:lvl1pPr>
          </a:lstStyle>
          <a:p>
            <a:pPr lvl="0"/>
            <a:r>
              <a:rPr lang="en-US" dirty="0"/>
              <a:t>Additional information if needed</a:t>
            </a:r>
          </a:p>
        </p:txBody>
      </p:sp>
      <p:sp>
        <p:nvSpPr>
          <p:cNvPr id="13" name="Text Field">
            <a:extLst>
              <a:ext uri="{FF2B5EF4-FFF2-40B4-BE49-F238E27FC236}">
                <a16:creationId xmlns:a16="http://schemas.microsoft.com/office/drawing/2014/main" id="{9B702811-6927-C64B-8A43-AF047A905AC3}"/>
              </a:ext>
            </a:extLst>
          </p:cNvPr>
          <p:cNvSpPr>
            <a:spLocks noGrp="1"/>
          </p:cNvSpPr>
          <p:nvPr>
            <p:ph type="body" sz="quarter" idx="37" hasCustomPrompt="1"/>
          </p:nvPr>
        </p:nvSpPr>
        <p:spPr>
          <a:xfrm>
            <a:off x="5126734" y="4814860"/>
            <a:ext cx="6300216" cy="266291"/>
          </a:xfrm>
        </p:spPr>
        <p:txBody>
          <a:bodyPr>
            <a:noAutofit/>
          </a:bodyPr>
          <a:lstStyle>
            <a:lvl1pPr>
              <a:defRPr b="1">
                <a:solidFill>
                  <a:schemeClr val="bg1"/>
                </a:solidFill>
              </a:defRPr>
            </a:lvl1pPr>
          </a:lstStyle>
          <a:p>
            <a:pPr lvl="0"/>
            <a:r>
              <a:rPr lang="en-US" dirty="0"/>
              <a:t>Name of person quoted</a:t>
            </a:r>
          </a:p>
        </p:txBody>
      </p:sp>
      <p:pic>
        <p:nvPicPr>
          <p:cNvPr id="14" name="Picture 13">
            <a:extLst>
              <a:ext uri="{FF2B5EF4-FFF2-40B4-BE49-F238E27FC236}">
                <a16:creationId xmlns:a16="http://schemas.microsoft.com/office/drawing/2014/main" id="{15ECAF13-AB68-1E40-A175-9C5E1C38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2214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 Quote with Abstract Border">
    <p:bg>
      <p:bgPr>
        <a:solidFill>
          <a:schemeClr val="bg2"/>
        </a:solidFill>
        <a:effectLst/>
      </p:bgPr>
    </p:bg>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95A033EA-7970-B64A-B936-A4621582ECE2}"/>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chemeClr val="bg1"/>
                </a:solidFill>
              </a:defRPr>
            </a:lvl1pPr>
          </a:lstStyle>
          <a:p>
            <a:fld id="{345D60D9-5372-5F40-9443-0F9AE5BDC3C8}" type="slidenum">
              <a:rPr lang="en-US" smtClean="0"/>
              <a:pPr/>
              <a:t>‹#›</a:t>
            </a:fld>
            <a:endParaRPr lang="en-US" dirty="0"/>
          </a:p>
        </p:txBody>
      </p:sp>
      <p:pic>
        <p:nvPicPr>
          <p:cNvPr id="15" name="Abstract Illustration">
            <a:extLst>
              <a:ext uri="{FF2B5EF4-FFF2-40B4-BE49-F238E27FC236}">
                <a16:creationId xmlns:a16="http://schemas.microsoft.com/office/drawing/2014/main" id="{4BA47984-3BFF-A548-8C6E-B57F84FA973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761999 w 12192000"/>
              <a:gd name="connsiteY0" fmla="*/ 587874 h 6858000"/>
              <a:gd name="connsiteX1" fmla="*/ 761999 w 12192000"/>
              <a:gd name="connsiteY1" fmla="*/ 6270127 h 6858000"/>
              <a:gd name="connsiteX2" fmla="*/ 11430000 w 12192000"/>
              <a:gd name="connsiteY2" fmla="*/ 6270127 h 6858000"/>
              <a:gd name="connsiteX3" fmla="*/ 1143000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1999" y="587874"/>
                </a:moveTo>
                <a:lnTo>
                  <a:pt x="761999" y="6270127"/>
                </a:lnTo>
                <a:lnTo>
                  <a:pt x="11430000" y="6270127"/>
                </a:lnTo>
                <a:lnTo>
                  <a:pt x="11430000" y="587874"/>
                </a:lnTo>
                <a:close/>
                <a:moveTo>
                  <a:pt x="0" y="0"/>
                </a:moveTo>
                <a:lnTo>
                  <a:pt x="12192000" y="0"/>
                </a:lnTo>
                <a:lnTo>
                  <a:pt x="12192000" y="6858000"/>
                </a:lnTo>
                <a:lnTo>
                  <a:pt x="0" y="6858000"/>
                </a:lnTo>
                <a:close/>
              </a:path>
            </a:pathLst>
          </a:custGeom>
        </p:spPr>
      </p:pic>
      <p:sp>
        <p:nvSpPr>
          <p:cNvPr id="14" name="Footer">
            <a:extLst>
              <a:ext uri="{FF2B5EF4-FFF2-40B4-BE49-F238E27FC236}">
                <a16:creationId xmlns:a16="http://schemas.microsoft.com/office/drawing/2014/main" id="{F5A1D35E-0648-8146-B3F4-DF957F5A69B5}"/>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chemeClr val="bg1"/>
                </a:solidFill>
              </a:defRPr>
            </a:lvl1pPr>
          </a:lstStyle>
          <a:p>
            <a:r>
              <a:rPr lang="en-US"/>
              <a:t>Confidential – © 2020 Oracle Internal</a:t>
            </a:r>
            <a:endParaRPr lang="en-US" dirty="0"/>
          </a:p>
        </p:txBody>
      </p:sp>
      <p:cxnSp>
        <p:nvCxnSpPr>
          <p:cNvPr id="21" name="Accent Mark">
            <a:extLst>
              <a:ext uri="{FF2B5EF4-FFF2-40B4-BE49-F238E27FC236}">
                <a16:creationId xmlns:a16="http://schemas.microsoft.com/office/drawing/2014/main" id="{07C84D47-A05F-1B4C-B629-729C7FD3826E}"/>
              </a:ext>
            </a:extLst>
          </p:cNvPr>
          <p:cNvCxnSpPr>
            <a:cxnSpLocks/>
          </p:cNvCxnSpPr>
          <p:nvPr userDrawn="1"/>
        </p:nvCxnSpPr>
        <p:spPr>
          <a:xfrm flipH="1">
            <a:off x="1021084" y="4115028"/>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0" name="Quote">
            <a:extLst>
              <a:ext uri="{FF2B5EF4-FFF2-40B4-BE49-F238E27FC236}">
                <a16:creationId xmlns:a16="http://schemas.microsoft.com/office/drawing/2014/main" id="{A623B5CC-1D01-324D-977F-DBEB5E2F1940}"/>
              </a:ext>
            </a:extLst>
          </p:cNvPr>
          <p:cNvSpPr>
            <a:spLocks noGrp="1"/>
          </p:cNvSpPr>
          <p:nvPr>
            <p:ph type="body" sz="quarter" idx="13" hasCustomPrompt="1"/>
          </p:nvPr>
        </p:nvSpPr>
        <p:spPr>
          <a:xfrm>
            <a:off x="1014987" y="2383542"/>
            <a:ext cx="10149840" cy="1477328"/>
          </a:xfrm>
          <a:prstGeom prst="rect">
            <a:avLst/>
          </a:prstGeom>
        </p:spPr>
        <p:txBody>
          <a:bodyPr wrap="square" lIns="0" anchor="b" anchorCtr="0">
            <a:noAutofit/>
          </a:bodyPr>
          <a:lstStyle>
            <a:lvl1pPr marL="0" indent="0" algn="l" fontAlgn="t">
              <a:lnSpc>
                <a:spcPct val="100000"/>
              </a:lnSpc>
              <a:spcBef>
                <a:spcPts val="0"/>
              </a:spcBef>
              <a:buNone/>
              <a:defRPr sz="3200" b="0" i="0">
                <a:latin typeface="+mj-lt"/>
                <a:cs typeface="Oracle Sans" panose="020B0503020204020204" pitchFamily="34" charset="0"/>
              </a:defRPr>
            </a:lvl1pPr>
          </a:lstStyle>
          <a:p>
            <a:pPr lvl="0"/>
            <a:r>
              <a:rPr lang="en-US" dirty="0"/>
              <a:t>“Click to type customer or partner quote surrounded by quotation marks.” Remove/replace placeholder logo as needed.</a:t>
            </a:r>
          </a:p>
        </p:txBody>
      </p:sp>
      <p:sp>
        <p:nvSpPr>
          <p:cNvPr id="10" name="Text Field">
            <a:extLst>
              <a:ext uri="{FF2B5EF4-FFF2-40B4-BE49-F238E27FC236}">
                <a16:creationId xmlns:a16="http://schemas.microsoft.com/office/drawing/2014/main" id="{18FFF1FB-05AB-0B41-BAE5-8E8BC51700AF}"/>
              </a:ext>
            </a:extLst>
          </p:cNvPr>
          <p:cNvSpPr>
            <a:spLocks noGrp="1"/>
          </p:cNvSpPr>
          <p:nvPr>
            <p:ph type="body" sz="quarter" idx="34" hasCustomPrompt="1"/>
          </p:nvPr>
        </p:nvSpPr>
        <p:spPr>
          <a:xfrm>
            <a:off x="1018030" y="4706392"/>
            <a:ext cx="5077970" cy="895181"/>
          </a:xfrm>
        </p:spPr>
        <p:txBody>
          <a:bodyPr>
            <a:noAutofit/>
          </a:bodyPr>
          <a:lstStyle>
            <a:lvl1pPr>
              <a:defRPr/>
            </a:lvl1pPr>
          </a:lstStyle>
          <a:p>
            <a:pPr lvl="0"/>
            <a:r>
              <a:rPr lang="en-US" dirty="0"/>
              <a:t>Presenter’s Title</a:t>
            </a:r>
          </a:p>
          <a:p>
            <a:pPr lvl="0"/>
            <a:r>
              <a:rPr lang="en-US" dirty="0"/>
              <a:t>Organization, Division or Business Unit</a:t>
            </a:r>
          </a:p>
          <a:p>
            <a:pPr lvl="0"/>
            <a:r>
              <a:rPr lang="en-US" dirty="0"/>
              <a:t>Month 00, 2019</a:t>
            </a:r>
          </a:p>
        </p:txBody>
      </p:sp>
      <p:sp>
        <p:nvSpPr>
          <p:cNvPr id="11" name="Text Field">
            <a:extLst>
              <a:ext uri="{FF2B5EF4-FFF2-40B4-BE49-F238E27FC236}">
                <a16:creationId xmlns:a16="http://schemas.microsoft.com/office/drawing/2014/main" id="{64B2DE50-0500-D341-B88E-362BEEF5810C}"/>
              </a:ext>
            </a:extLst>
          </p:cNvPr>
          <p:cNvSpPr>
            <a:spLocks noGrp="1"/>
          </p:cNvSpPr>
          <p:nvPr>
            <p:ph type="body" sz="quarter" idx="35" hasCustomPrompt="1"/>
          </p:nvPr>
        </p:nvSpPr>
        <p:spPr>
          <a:xfrm>
            <a:off x="1018030" y="4368799"/>
            <a:ext cx="5077970" cy="266291"/>
          </a:xfrm>
        </p:spPr>
        <p:txBody>
          <a:bodyPr>
            <a:noAutofit/>
          </a:bodyPr>
          <a:lstStyle>
            <a:lvl1pPr>
              <a:defRPr b="1"/>
            </a:lvl1pPr>
          </a:lstStyle>
          <a:p>
            <a:pPr lvl="0"/>
            <a:r>
              <a:rPr lang="en-US" dirty="0"/>
              <a:t>Name</a:t>
            </a:r>
          </a:p>
        </p:txBody>
      </p:sp>
    </p:spTree>
    <p:extLst>
      <p:ext uri="{BB962C8B-B14F-4D97-AF65-F5344CB8AC3E}">
        <p14:creationId xmlns:p14="http://schemas.microsoft.com/office/powerpoint/2010/main" val="367280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 Quote with Abstract Border">
    <p:bg>
      <p:bgPr>
        <a:solidFill>
          <a:schemeClr val="tx1"/>
        </a:solidFill>
        <a:effectLst/>
      </p:bgPr>
    </p:bg>
    <p:spTree>
      <p:nvGrpSpPr>
        <p:cNvPr id="1" name=""/>
        <p:cNvGrpSpPr/>
        <p:nvPr/>
      </p:nvGrpSpPr>
      <p:grpSpPr>
        <a:xfrm>
          <a:off x="0" y="0"/>
          <a:ext cx="0" cy="0"/>
          <a:chOff x="0" y="0"/>
          <a:chExt cx="0" cy="0"/>
        </a:xfrm>
      </p:grpSpPr>
      <p:sp>
        <p:nvSpPr>
          <p:cNvPr id="12" name="Slide Number">
            <a:extLst>
              <a:ext uri="{FF2B5EF4-FFF2-40B4-BE49-F238E27FC236}">
                <a16:creationId xmlns:a16="http://schemas.microsoft.com/office/drawing/2014/main" id="{95A033EA-7970-B64A-B936-A4621582ECE2}"/>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chemeClr val="bg1"/>
                </a:solidFill>
              </a:defRPr>
            </a:lvl1pPr>
          </a:lstStyle>
          <a:p>
            <a:fld id="{345D60D9-5372-5F40-9443-0F9AE5BDC3C8}" type="slidenum">
              <a:rPr lang="en-US" smtClean="0"/>
              <a:pPr/>
              <a:t>‹#›</a:t>
            </a:fld>
            <a:endParaRPr lang="en-US" dirty="0"/>
          </a:p>
        </p:txBody>
      </p:sp>
      <p:pic>
        <p:nvPicPr>
          <p:cNvPr id="15" name="Abstract Illustration">
            <a:extLst>
              <a:ext uri="{FF2B5EF4-FFF2-40B4-BE49-F238E27FC236}">
                <a16:creationId xmlns:a16="http://schemas.microsoft.com/office/drawing/2014/main" id="{4BA47984-3BFF-A548-8C6E-B57F84FA973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761999 w 12192000"/>
              <a:gd name="connsiteY0" fmla="*/ 587874 h 6858000"/>
              <a:gd name="connsiteX1" fmla="*/ 761999 w 12192000"/>
              <a:gd name="connsiteY1" fmla="*/ 6270127 h 6858000"/>
              <a:gd name="connsiteX2" fmla="*/ 11430000 w 12192000"/>
              <a:gd name="connsiteY2" fmla="*/ 6270127 h 6858000"/>
              <a:gd name="connsiteX3" fmla="*/ 1143000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1999" y="587874"/>
                </a:moveTo>
                <a:lnTo>
                  <a:pt x="761999" y="6270127"/>
                </a:lnTo>
                <a:lnTo>
                  <a:pt x="11430000" y="6270127"/>
                </a:lnTo>
                <a:lnTo>
                  <a:pt x="11430000" y="587874"/>
                </a:lnTo>
                <a:close/>
                <a:moveTo>
                  <a:pt x="0" y="0"/>
                </a:moveTo>
                <a:lnTo>
                  <a:pt x="12192000" y="0"/>
                </a:lnTo>
                <a:lnTo>
                  <a:pt x="12192000" y="6858000"/>
                </a:lnTo>
                <a:lnTo>
                  <a:pt x="0" y="6858000"/>
                </a:lnTo>
                <a:close/>
              </a:path>
            </a:pathLst>
          </a:custGeom>
        </p:spPr>
      </p:pic>
      <p:sp>
        <p:nvSpPr>
          <p:cNvPr id="14" name="Footer">
            <a:extLst>
              <a:ext uri="{FF2B5EF4-FFF2-40B4-BE49-F238E27FC236}">
                <a16:creationId xmlns:a16="http://schemas.microsoft.com/office/drawing/2014/main" id="{F5A1D35E-0648-8146-B3F4-DF957F5A69B5}"/>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chemeClr val="bg1"/>
                </a:solidFill>
              </a:defRPr>
            </a:lvl1pPr>
          </a:lstStyle>
          <a:p>
            <a:r>
              <a:rPr lang="en-US"/>
              <a:t>Confidential – © 2020 Oracle Internal</a:t>
            </a:r>
            <a:endParaRPr lang="en-US" dirty="0"/>
          </a:p>
        </p:txBody>
      </p:sp>
      <p:cxnSp>
        <p:nvCxnSpPr>
          <p:cNvPr id="21" name="Accent Mark">
            <a:extLst>
              <a:ext uri="{FF2B5EF4-FFF2-40B4-BE49-F238E27FC236}">
                <a16:creationId xmlns:a16="http://schemas.microsoft.com/office/drawing/2014/main" id="{07C84D47-A05F-1B4C-B629-729C7FD3826E}"/>
              </a:ext>
            </a:extLst>
          </p:cNvPr>
          <p:cNvCxnSpPr>
            <a:cxnSpLocks/>
          </p:cNvCxnSpPr>
          <p:nvPr userDrawn="1"/>
        </p:nvCxnSpPr>
        <p:spPr>
          <a:xfrm flipH="1">
            <a:off x="1021084" y="4115028"/>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0" name="Quote">
            <a:extLst>
              <a:ext uri="{FF2B5EF4-FFF2-40B4-BE49-F238E27FC236}">
                <a16:creationId xmlns:a16="http://schemas.microsoft.com/office/drawing/2014/main" id="{A623B5CC-1D01-324D-977F-DBEB5E2F1940}"/>
              </a:ext>
            </a:extLst>
          </p:cNvPr>
          <p:cNvSpPr>
            <a:spLocks noGrp="1"/>
          </p:cNvSpPr>
          <p:nvPr>
            <p:ph type="body" sz="quarter" idx="13" hasCustomPrompt="1"/>
          </p:nvPr>
        </p:nvSpPr>
        <p:spPr>
          <a:xfrm>
            <a:off x="1014987" y="2383542"/>
            <a:ext cx="10149840" cy="1477328"/>
          </a:xfrm>
          <a:prstGeom prst="rect">
            <a:avLst/>
          </a:prstGeom>
        </p:spPr>
        <p:txBody>
          <a:bodyPr wrap="square" lIns="0" anchor="b" anchorCtr="0">
            <a:noAutofit/>
          </a:bodyPr>
          <a:lstStyle>
            <a:lvl1pPr marL="0" indent="0" algn="l" fontAlgn="t">
              <a:lnSpc>
                <a:spcPct val="100000"/>
              </a:lnSpc>
              <a:spcBef>
                <a:spcPts val="0"/>
              </a:spcBef>
              <a:buNone/>
              <a:defRPr sz="3200" b="0" i="0">
                <a:solidFill>
                  <a:schemeClr val="bg1"/>
                </a:solidFill>
                <a:latin typeface="+mj-lt"/>
                <a:cs typeface="Oracle Sans" panose="020B0503020204020204" pitchFamily="34" charset="0"/>
              </a:defRPr>
            </a:lvl1pPr>
          </a:lstStyle>
          <a:p>
            <a:pPr lvl="0"/>
            <a:r>
              <a:rPr lang="en-US" dirty="0"/>
              <a:t>“Click to type customer or partner quote surrounded by quotation marks.” Remove/replace placeholder logo as needed.</a:t>
            </a:r>
          </a:p>
        </p:txBody>
      </p:sp>
      <p:sp>
        <p:nvSpPr>
          <p:cNvPr id="10" name="Text Field">
            <a:extLst>
              <a:ext uri="{FF2B5EF4-FFF2-40B4-BE49-F238E27FC236}">
                <a16:creationId xmlns:a16="http://schemas.microsoft.com/office/drawing/2014/main" id="{805BEE86-35FD-004A-A348-8BC2F7BCD410}"/>
              </a:ext>
            </a:extLst>
          </p:cNvPr>
          <p:cNvSpPr>
            <a:spLocks noGrp="1"/>
          </p:cNvSpPr>
          <p:nvPr>
            <p:ph type="body" sz="quarter" idx="36" hasCustomPrompt="1"/>
          </p:nvPr>
        </p:nvSpPr>
        <p:spPr>
          <a:xfrm>
            <a:off x="1018030" y="4706392"/>
            <a:ext cx="5077970" cy="895181"/>
          </a:xfrm>
        </p:spPr>
        <p:txBody>
          <a:bodyPr>
            <a:noAutofit/>
          </a:bodyPr>
          <a:lstStyle>
            <a:lvl1pPr>
              <a:defRPr>
                <a:solidFill>
                  <a:schemeClr val="bg1"/>
                </a:solidFill>
              </a:defRPr>
            </a:lvl1pPr>
          </a:lstStyle>
          <a:p>
            <a:pPr lvl="0"/>
            <a:r>
              <a:rPr lang="en-US" dirty="0"/>
              <a:t>Presenter’s Title</a:t>
            </a:r>
          </a:p>
          <a:p>
            <a:pPr lvl="0"/>
            <a:r>
              <a:rPr lang="en-US" dirty="0"/>
              <a:t>Organization, Division or Business Unit</a:t>
            </a:r>
          </a:p>
          <a:p>
            <a:pPr lvl="0"/>
            <a:r>
              <a:rPr lang="en-US" dirty="0"/>
              <a:t>Month 00, 2019</a:t>
            </a:r>
          </a:p>
        </p:txBody>
      </p:sp>
      <p:sp>
        <p:nvSpPr>
          <p:cNvPr id="11" name="Text Field">
            <a:extLst>
              <a:ext uri="{FF2B5EF4-FFF2-40B4-BE49-F238E27FC236}">
                <a16:creationId xmlns:a16="http://schemas.microsoft.com/office/drawing/2014/main" id="{B9E3D702-4533-A342-B4A3-7F2D598D004D}"/>
              </a:ext>
            </a:extLst>
          </p:cNvPr>
          <p:cNvSpPr>
            <a:spLocks noGrp="1"/>
          </p:cNvSpPr>
          <p:nvPr>
            <p:ph type="body" sz="quarter" idx="37" hasCustomPrompt="1"/>
          </p:nvPr>
        </p:nvSpPr>
        <p:spPr>
          <a:xfrm>
            <a:off x="1018030" y="4368799"/>
            <a:ext cx="5077970" cy="266291"/>
          </a:xfrm>
        </p:spPr>
        <p:txBody>
          <a:bodyPr>
            <a:noAutofit/>
          </a:bodyPr>
          <a:lstStyle>
            <a:lvl1pPr>
              <a:defRPr b="1">
                <a:solidFill>
                  <a:schemeClr val="bg1"/>
                </a:solidFill>
              </a:defRPr>
            </a:lvl1pPr>
          </a:lstStyle>
          <a:p>
            <a:pPr lvl="0"/>
            <a:r>
              <a:rPr lang="en-US" dirty="0"/>
              <a:t>Name</a:t>
            </a:r>
          </a:p>
        </p:txBody>
      </p:sp>
      <p:pic>
        <p:nvPicPr>
          <p:cNvPr id="13" name="Picture 12">
            <a:extLst>
              <a:ext uri="{FF2B5EF4-FFF2-40B4-BE49-F238E27FC236}">
                <a16:creationId xmlns:a16="http://schemas.microsoft.com/office/drawing/2014/main" id="{909BDCA7-8E0B-7C4F-8881-1FF363002B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350456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ight - Blank">
    <p:bg>
      <p:bgPr>
        <a:solidFill>
          <a:schemeClr val="bg2"/>
        </a:solidFill>
        <a:effectLst/>
      </p:bgPr>
    </p:bg>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0462D45F-6FA9-224B-ABF3-CE2CA4B78F6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3" name="Footer">
            <a:extLst>
              <a:ext uri="{FF2B5EF4-FFF2-40B4-BE49-F238E27FC236}">
                <a16:creationId xmlns:a16="http://schemas.microsoft.com/office/drawing/2014/main" id="{9B1E2070-87F3-D742-BF48-F11F24FAEC4C}"/>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pic>
        <p:nvPicPr>
          <p:cNvPr id="7" name="Abstract Pattern Strip">
            <a:extLst>
              <a:ext uri="{FF2B5EF4-FFF2-40B4-BE49-F238E27FC236}">
                <a16:creationId xmlns:a16="http://schemas.microsoft.com/office/drawing/2014/main" id="{1C6BA009-6898-4544-B36F-423AA2D6FE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9" name="Picture 8">
            <a:extLst>
              <a:ext uri="{FF2B5EF4-FFF2-40B4-BE49-F238E27FC236}">
                <a16:creationId xmlns:a16="http://schemas.microsoft.com/office/drawing/2014/main" id="{1C1F14AC-7F6A-D842-85DF-ACB511C4BC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160849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ark - Blank">
    <p:bg>
      <p:bgPr>
        <a:solidFill>
          <a:schemeClr val="tx1"/>
        </a:solidFill>
        <a:effectLst/>
      </p:bgPr>
    </p:bg>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0462D45F-6FA9-224B-ABF3-CE2CA4B78F6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3" name="Footer">
            <a:extLst>
              <a:ext uri="{FF2B5EF4-FFF2-40B4-BE49-F238E27FC236}">
                <a16:creationId xmlns:a16="http://schemas.microsoft.com/office/drawing/2014/main" id="{9B1E2070-87F3-D742-BF48-F11F24FAEC4C}"/>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pic>
        <p:nvPicPr>
          <p:cNvPr id="7" name="Abstract Pattern Strip">
            <a:extLst>
              <a:ext uri="{FF2B5EF4-FFF2-40B4-BE49-F238E27FC236}">
                <a16:creationId xmlns:a16="http://schemas.microsoft.com/office/drawing/2014/main" id="{1C6BA009-6898-4544-B36F-423AA2D6FE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1" name="Picture 10">
            <a:extLst>
              <a:ext uri="{FF2B5EF4-FFF2-40B4-BE49-F238E27FC236}">
                <a16:creationId xmlns:a16="http://schemas.microsoft.com/office/drawing/2014/main" id="{57341976-5925-2249-82B2-67B1CFB782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64966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 Title Only">
    <p:bg>
      <p:bgPr>
        <a:solidFill>
          <a:schemeClr val="bg2"/>
        </a:solidFill>
        <a:effectLst/>
      </p:bgPr>
    </p:bg>
    <p:spTree>
      <p:nvGrpSpPr>
        <p:cNvPr id="1" name=""/>
        <p:cNvGrpSpPr/>
        <p:nvPr/>
      </p:nvGrpSpPr>
      <p:grpSpPr>
        <a:xfrm>
          <a:off x="0" y="0"/>
          <a:ext cx="0" cy="0"/>
          <a:chOff x="0" y="0"/>
          <a:chExt cx="0" cy="0"/>
        </a:xfrm>
      </p:grpSpPr>
      <p:pic>
        <p:nvPicPr>
          <p:cNvPr id="20" name="Data Texture Cloud">
            <a:extLst>
              <a:ext uri="{FF2B5EF4-FFF2-40B4-BE49-F238E27FC236}">
                <a16:creationId xmlns:a16="http://schemas.microsoft.com/office/drawing/2014/main" id="{9450FB77-997D-6A45-B0F4-D18F7B9C7A4E}"/>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3" name="Slide Number">
            <a:extLst>
              <a:ext uri="{FF2B5EF4-FFF2-40B4-BE49-F238E27FC236}">
                <a16:creationId xmlns:a16="http://schemas.microsoft.com/office/drawing/2014/main" id="{AA183BAF-A3AC-2441-881F-3E02660F877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5" name="Footer">
            <a:extLst>
              <a:ext uri="{FF2B5EF4-FFF2-40B4-BE49-F238E27FC236}">
                <a16:creationId xmlns:a16="http://schemas.microsoft.com/office/drawing/2014/main" id="{9AA066DC-C80B-A045-8CD9-A2C7DE3F17AC}"/>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cxnSp>
        <p:nvCxnSpPr>
          <p:cNvPr id="14" name="Accent Mark">
            <a:extLst>
              <a:ext uri="{FF2B5EF4-FFF2-40B4-BE49-F238E27FC236}">
                <a16:creationId xmlns:a16="http://schemas.microsoft.com/office/drawing/2014/main" id="{034E11FD-0B1E-6B44-8BDF-4C70FAA7BAAB}"/>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 name="Title">
            <a:extLst>
              <a:ext uri="{FF2B5EF4-FFF2-40B4-BE49-F238E27FC236}">
                <a16:creationId xmlns:a16="http://schemas.microsoft.com/office/drawing/2014/main" id="{8CF093CC-9165-2740-A9A1-C2DF5C8D69CB}"/>
              </a:ext>
            </a:extLst>
          </p:cNvPr>
          <p:cNvSpPr>
            <a:spLocks noGrp="1"/>
          </p:cNvSpPr>
          <p:nvPr>
            <p:ph type="body" sz="quarter" idx="10" hasCustomPrompt="1"/>
          </p:nvPr>
        </p:nvSpPr>
        <p:spPr>
          <a:xfrm>
            <a:off x="762000" y="508000"/>
            <a:ext cx="10671048" cy="822960"/>
          </a:xfrm>
        </p:spPr>
        <p:txBody>
          <a:bodyPr anchor="b" anchorCtr="0"/>
          <a:lstStyle>
            <a:lvl1pPr>
              <a:defRPr sz="2400" b="1"/>
            </a:lvl1pPr>
          </a:lstStyle>
          <a:p>
            <a:pPr lvl="0"/>
            <a:r>
              <a:rPr lang="en-US" dirty="0"/>
              <a:t>Title</a:t>
            </a:r>
          </a:p>
        </p:txBody>
      </p:sp>
      <p:pic>
        <p:nvPicPr>
          <p:cNvPr id="10" name="Abstract Pattern Strip">
            <a:extLst>
              <a:ext uri="{FF2B5EF4-FFF2-40B4-BE49-F238E27FC236}">
                <a16:creationId xmlns:a16="http://schemas.microsoft.com/office/drawing/2014/main" id="{F8EAAC4E-E42A-FD43-B6C4-901DD6D049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9" name="Picture 8">
            <a:extLst>
              <a:ext uri="{FF2B5EF4-FFF2-40B4-BE49-F238E27FC236}">
                <a16:creationId xmlns:a16="http://schemas.microsoft.com/office/drawing/2014/main" id="{1F49396D-C95E-B445-9649-C60308A530D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16651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rk - Title with Abstract Border">
    <p:bg>
      <p:bgPr>
        <a:solidFill>
          <a:schemeClr val="tx1"/>
        </a:solidFill>
        <a:effectLst/>
      </p:bgPr>
    </p:bg>
    <p:spTree>
      <p:nvGrpSpPr>
        <p:cNvPr id="1" name=""/>
        <p:cNvGrpSpPr/>
        <p:nvPr/>
      </p:nvGrpSpPr>
      <p:grpSpPr>
        <a:xfrm>
          <a:off x="0" y="0"/>
          <a:ext cx="0" cy="0"/>
          <a:chOff x="0" y="0"/>
          <a:chExt cx="0" cy="0"/>
        </a:xfrm>
      </p:grpSpPr>
      <p:sp>
        <p:nvSpPr>
          <p:cNvPr id="10" name="Text Field">
            <a:extLst>
              <a:ext uri="{FF2B5EF4-FFF2-40B4-BE49-F238E27FC236}">
                <a16:creationId xmlns:a16="http://schemas.microsoft.com/office/drawing/2014/main" id="{2F4884B3-43B9-8948-A2FF-2AF993C7B39B}"/>
              </a:ext>
            </a:extLst>
          </p:cNvPr>
          <p:cNvSpPr>
            <a:spLocks noGrp="1"/>
          </p:cNvSpPr>
          <p:nvPr>
            <p:ph type="body" sz="quarter" idx="36" hasCustomPrompt="1"/>
          </p:nvPr>
        </p:nvSpPr>
        <p:spPr>
          <a:xfrm>
            <a:off x="1018030" y="4706392"/>
            <a:ext cx="5077970" cy="895181"/>
          </a:xfrm>
        </p:spPr>
        <p:txBody>
          <a:bodyPr>
            <a:noAutofit/>
          </a:bodyPr>
          <a:lstStyle>
            <a:lvl1pPr>
              <a:defRPr>
                <a:solidFill>
                  <a:schemeClr val="bg1"/>
                </a:solidFill>
              </a:defRPr>
            </a:lvl1pPr>
          </a:lstStyle>
          <a:p>
            <a:pPr lvl="0"/>
            <a:r>
              <a:rPr lang="en-US" dirty="0"/>
              <a:t>Presenter’s Title</a:t>
            </a:r>
          </a:p>
          <a:p>
            <a:pPr lvl="0"/>
            <a:r>
              <a:rPr lang="en-US" dirty="0"/>
              <a:t>Organization, Division or Business Unit</a:t>
            </a:r>
          </a:p>
          <a:p>
            <a:pPr lvl="0"/>
            <a:r>
              <a:rPr lang="en-US" dirty="0"/>
              <a:t>Month 00, 2020</a:t>
            </a:r>
          </a:p>
        </p:txBody>
      </p:sp>
      <p:sp>
        <p:nvSpPr>
          <p:cNvPr id="12" name="Text Field">
            <a:extLst>
              <a:ext uri="{FF2B5EF4-FFF2-40B4-BE49-F238E27FC236}">
                <a16:creationId xmlns:a16="http://schemas.microsoft.com/office/drawing/2014/main" id="{7644EA95-76DF-454F-88E7-28C26C8FF2CD}"/>
              </a:ext>
            </a:extLst>
          </p:cNvPr>
          <p:cNvSpPr>
            <a:spLocks noGrp="1"/>
          </p:cNvSpPr>
          <p:nvPr>
            <p:ph type="body" sz="quarter" idx="37" hasCustomPrompt="1"/>
          </p:nvPr>
        </p:nvSpPr>
        <p:spPr>
          <a:xfrm>
            <a:off x="1018030" y="4368799"/>
            <a:ext cx="5077970" cy="266291"/>
          </a:xfrm>
        </p:spPr>
        <p:txBody>
          <a:bodyPr>
            <a:noAutofit/>
          </a:bodyPr>
          <a:lstStyle>
            <a:lvl1pPr>
              <a:defRPr b="1">
                <a:solidFill>
                  <a:schemeClr val="bg1"/>
                </a:solidFill>
              </a:defRPr>
            </a:lvl1pPr>
          </a:lstStyle>
          <a:p>
            <a:pPr lvl="0"/>
            <a:r>
              <a:rPr lang="en-US" dirty="0"/>
              <a:t>Name</a:t>
            </a:r>
          </a:p>
        </p:txBody>
      </p:sp>
      <p:cxnSp>
        <p:nvCxnSpPr>
          <p:cNvPr id="18" name="Accent Mark">
            <a:extLst>
              <a:ext uri="{FF2B5EF4-FFF2-40B4-BE49-F238E27FC236}">
                <a16:creationId xmlns:a16="http://schemas.microsoft.com/office/drawing/2014/main" id="{AA45C8D8-A5D7-DC46-8327-6FCBF03151F6}"/>
              </a:ext>
            </a:extLst>
          </p:cNvPr>
          <p:cNvCxnSpPr>
            <a:cxnSpLocks/>
          </p:cNvCxnSpPr>
          <p:nvPr userDrawn="1"/>
        </p:nvCxnSpPr>
        <p:spPr>
          <a:xfrm flipH="1">
            <a:off x="1018030" y="4114800"/>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7" name="Subhead">
            <a:extLst>
              <a:ext uri="{FF2B5EF4-FFF2-40B4-BE49-F238E27FC236}">
                <a16:creationId xmlns:a16="http://schemas.microsoft.com/office/drawing/2014/main" id="{12EB3548-39AB-5846-A4F6-A7D8515AEE59}"/>
              </a:ext>
            </a:extLst>
          </p:cNvPr>
          <p:cNvSpPr>
            <a:spLocks noGrp="1"/>
          </p:cNvSpPr>
          <p:nvPr>
            <p:ph type="body" sz="quarter" idx="33" hasCustomPrompt="1"/>
          </p:nvPr>
        </p:nvSpPr>
        <p:spPr>
          <a:xfrm>
            <a:off x="1018030" y="3519553"/>
            <a:ext cx="10158984" cy="34124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6"/>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26" name="Title">
            <a:extLst>
              <a:ext uri="{FF2B5EF4-FFF2-40B4-BE49-F238E27FC236}">
                <a16:creationId xmlns:a16="http://schemas.microsoft.com/office/drawing/2014/main" id="{2E021ED4-814D-9648-831F-EDE24ED2D4F8}"/>
              </a:ext>
            </a:extLst>
          </p:cNvPr>
          <p:cNvSpPr>
            <a:spLocks noGrp="1"/>
          </p:cNvSpPr>
          <p:nvPr>
            <p:ph type="ctrTitle" hasCustomPrompt="1"/>
          </p:nvPr>
        </p:nvSpPr>
        <p:spPr>
          <a:xfrm>
            <a:off x="1018030" y="2459230"/>
            <a:ext cx="10158984" cy="1025922"/>
          </a:xfrm>
        </p:spPr>
        <p:txBody>
          <a:bodyPr wrap="square" anchor="b">
            <a:noAutofit/>
          </a:bodyPr>
          <a:lstStyle>
            <a:lvl1pPr algn="l">
              <a:lnSpc>
                <a:spcPts val="4000"/>
              </a:lnSpc>
              <a:defRPr sz="4000" b="0">
                <a:solidFill>
                  <a:schemeClr val="bg1"/>
                </a:solidFill>
                <a:latin typeface="Georgia" panose="02040502050405020303" pitchFamily="18" charset="0"/>
              </a:defRPr>
            </a:lvl1pPr>
          </a:lstStyle>
          <a:p>
            <a:r>
              <a:rPr lang="en-US" dirty="0"/>
              <a:t>Title goes here (up to two lines) </a:t>
            </a:r>
            <a:br>
              <a:rPr lang="en-US" dirty="0"/>
            </a:br>
            <a:r>
              <a:rPr lang="en-US" dirty="0"/>
              <a:t>Georgia Regular 40pt</a:t>
            </a:r>
          </a:p>
        </p:txBody>
      </p:sp>
      <p:pic>
        <p:nvPicPr>
          <p:cNvPr id="13" name="Picture 12">
            <a:extLst>
              <a:ext uri="{FF2B5EF4-FFF2-40B4-BE49-F238E27FC236}">
                <a16:creationId xmlns:a16="http://schemas.microsoft.com/office/drawing/2014/main" id="{BE331797-E06D-7842-B1C3-D56AD6B4C1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029" y="889007"/>
            <a:ext cx="2765307" cy="191814"/>
          </a:xfrm>
          <a:prstGeom prst="rect">
            <a:avLst/>
          </a:prstGeom>
        </p:spPr>
      </p:pic>
      <p:pic>
        <p:nvPicPr>
          <p:cNvPr id="11" name="Abstract Illustration">
            <a:extLst>
              <a:ext uri="{FF2B5EF4-FFF2-40B4-BE49-F238E27FC236}">
                <a16:creationId xmlns:a16="http://schemas.microsoft.com/office/drawing/2014/main" id="{E5246624-F21C-C74D-A490-03903A0F5104}"/>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761999 w 12192000"/>
              <a:gd name="connsiteY0" fmla="*/ 587874 h 6858000"/>
              <a:gd name="connsiteX1" fmla="*/ 761999 w 12192000"/>
              <a:gd name="connsiteY1" fmla="*/ 6270127 h 6858000"/>
              <a:gd name="connsiteX2" fmla="*/ 11430000 w 12192000"/>
              <a:gd name="connsiteY2" fmla="*/ 6270127 h 6858000"/>
              <a:gd name="connsiteX3" fmla="*/ 1143000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1999" y="587874"/>
                </a:moveTo>
                <a:lnTo>
                  <a:pt x="761999" y="6270127"/>
                </a:lnTo>
                <a:lnTo>
                  <a:pt x="11430000" y="6270127"/>
                </a:lnTo>
                <a:lnTo>
                  <a:pt x="11430000" y="587874"/>
                </a:lnTo>
                <a:close/>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04561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ark - Title Only">
    <p:bg>
      <p:bgPr>
        <a:solidFill>
          <a:schemeClr val="tx1"/>
        </a:solidFill>
        <a:effectLst/>
      </p:bgPr>
    </p:bg>
    <p:spTree>
      <p:nvGrpSpPr>
        <p:cNvPr id="1" name=""/>
        <p:cNvGrpSpPr/>
        <p:nvPr/>
      </p:nvGrpSpPr>
      <p:grpSpPr>
        <a:xfrm>
          <a:off x="0" y="0"/>
          <a:ext cx="0" cy="0"/>
          <a:chOff x="0" y="0"/>
          <a:chExt cx="0" cy="0"/>
        </a:xfrm>
      </p:grpSpPr>
      <p:pic>
        <p:nvPicPr>
          <p:cNvPr id="9" name="Data Texture Cloud">
            <a:extLst>
              <a:ext uri="{FF2B5EF4-FFF2-40B4-BE49-F238E27FC236}">
                <a16:creationId xmlns:a16="http://schemas.microsoft.com/office/drawing/2014/main" id="{BE3051D7-79D0-AB46-B536-B10AE0FBA314}"/>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3" name="Slide Number">
            <a:extLst>
              <a:ext uri="{FF2B5EF4-FFF2-40B4-BE49-F238E27FC236}">
                <a16:creationId xmlns:a16="http://schemas.microsoft.com/office/drawing/2014/main" id="{AA183BAF-A3AC-2441-881F-3E02660F877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5" name="Footer">
            <a:extLst>
              <a:ext uri="{FF2B5EF4-FFF2-40B4-BE49-F238E27FC236}">
                <a16:creationId xmlns:a16="http://schemas.microsoft.com/office/drawing/2014/main" id="{9AA066DC-C80B-A045-8CD9-A2C7DE3F17AC}"/>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cxnSp>
        <p:nvCxnSpPr>
          <p:cNvPr id="14" name="Accent Mark">
            <a:extLst>
              <a:ext uri="{FF2B5EF4-FFF2-40B4-BE49-F238E27FC236}">
                <a16:creationId xmlns:a16="http://schemas.microsoft.com/office/drawing/2014/main" id="{034E11FD-0B1E-6B44-8BDF-4C70FAA7BAAB}"/>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pic>
        <p:nvPicPr>
          <p:cNvPr id="10" name="Abstract Pattern Strip">
            <a:extLst>
              <a:ext uri="{FF2B5EF4-FFF2-40B4-BE49-F238E27FC236}">
                <a16:creationId xmlns:a16="http://schemas.microsoft.com/office/drawing/2014/main" id="{F8EAAC4E-E42A-FD43-B6C4-901DD6D049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sp>
        <p:nvSpPr>
          <p:cNvPr id="16" name="Title">
            <a:extLst>
              <a:ext uri="{FF2B5EF4-FFF2-40B4-BE49-F238E27FC236}">
                <a16:creationId xmlns:a16="http://schemas.microsoft.com/office/drawing/2014/main" id="{FCA55692-CE36-1D4F-96A0-F74E95F76A38}"/>
              </a:ext>
            </a:extLst>
          </p:cNvPr>
          <p:cNvSpPr>
            <a:spLocks noGrp="1"/>
          </p:cNvSpPr>
          <p:nvPr>
            <p:ph type="body" sz="quarter" idx="10" hasCustomPrompt="1"/>
          </p:nvPr>
        </p:nvSpPr>
        <p:spPr>
          <a:xfrm>
            <a:off x="762000" y="508000"/>
            <a:ext cx="10671048" cy="822960"/>
          </a:xfrm>
        </p:spPr>
        <p:txBody>
          <a:bodyPr anchor="b" anchorCtr="0"/>
          <a:lstStyle>
            <a:lvl1pPr>
              <a:defRPr sz="2400" b="1">
                <a:solidFill>
                  <a:schemeClr val="bg1"/>
                </a:solidFill>
              </a:defRPr>
            </a:lvl1pPr>
          </a:lstStyle>
          <a:p>
            <a:pPr lvl="0"/>
            <a:r>
              <a:rPr lang="en-US" dirty="0"/>
              <a:t>Title</a:t>
            </a:r>
          </a:p>
        </p:txBody>
      </p:sp>
      <p:pic>
        <p:nvPicPr>
          <p:cNvPr id="11" name="Picture 10">
            <a:extLst>
              <a:ext uri="{FF2B5EF4-FFF2-40B4-BE49-F238E27FC236}">
                <a16:creationId xmlns:a16="http://schemas.microsoft.com/office/drawing/2014/main" id="{64D17B70-63B4-7041-B3E8-666B168292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261741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p:bg>
      <p:bgPr>
        <a:solidFill>
          <a:schemeClr val="bg2"/>
        </a:solidFill>
        <a:effectLst/>
      </p:bgPr>
    </p:bg>
    <p:spTree>
      <p:nvGrpSpPr>
        <p:cNvPr id="1" name=""/>
        <p:cNvGrpSpPr/>
        <p:nvPr/>
      </p:nvGrpSpPr>
      <p:grpSpPr>
        <a:xfrm>
          <a:off x="0" y="0"/>
          <a:ext cx="0" cy="0"/>
          <a:chOff x="0" y="0"/>
          <a:chExt cx="0" cy="0"/>
        </a:xfrm>
      </p:grpSpPr>
      <p:pic>
        <p:nvPicPr>
          <p:cNvPr id="19" name="Data Texture Cloud">
            <a:extLst>
              <a:ext uri="{FF2B5EF4-FFF2-40B4-BE49-F238E27FC236}">
                <a16:creationId xmlns:a16="http://schemas.microsoft.com/office/drawing/2014/main" id="{2079C2AD-37AA-0044-A804-55FDAE95F69D}"/>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2" name="Slide Number">
            <a:extLst>
              <a:ext uri="{FF2B5EF4-FFF2-40B4-BE49-F238E27FC236}">
                <a16:creationId xmlns:a16="http://schemas.microsoft.com/office/drawing/2014/main" id="{D7A7E286-6F34-C745-B594-99BF177EC1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3" name="Footer">
            <a:extLst>
              <a:ext uri="{FF2B5EF4-FFF2-40B4-BE49-F238E27FC236}">
                <a16:creationId xmlns:a16="http://schemas.microsoft.com/office/drawing/2014/main" id="{2591B64D-4466-F94F-95F5-28E8031A5D0E}"/>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cxnSp>
        <p:nvCxnSpPr>
          <p:cNvPr id="16" name="Accent Mark">
            <a:extLst>
              <a:ext uri="{FF2B5EF4-FFF2-40B4-BE49-F238E27FC236}">
                <a16:creationId xmlns:a16="http://schemas.microsoft.com/office/drawing/2014/main" id="{A3FCA7A5-C5A6-7E43-9B07-6B262509CB94}"/>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4" name="Title">
            <a:extLst>
              <a:ext uri="{FF2B5EF4-FFF2-40B4-BE49-F238E27FC236}">
                <a16:creationId xmlns:a16="http://schemas.microsoft.com/office/drawing/2014/main" id="{C5B988DC-BF6C-334D-85AD-4F0BEE2F334E}"/>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0" name="Abstract Pattern Strip">
            <a:extLst>
              <a:ext uri="{FF2B5EF4-FFF2-40B4-BE49-F238E27FC236}">
                <a16:creationId xmlns:a16="http://schemas.microsoft.com/office/drawing/2014/main" id="{F8EAAC4E-E42A-FD43-B6C4-901DD6D049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1" name="Picture 10">
            <a:extLst>
              <a:ext uri="{FF2B5EF4-FFF2-40B4-BE49-F238E27FC236}">
                <a16:creationId xmlns:a16="http://schemas.microsoft.com/office/drawing/2014/main" id="{82E971CF-F13F-BF4A-99A0-A02CC9928E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58322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p:bg>
      <p:bgPr>
        <a:solidFill>
          <a:schemeClr val="tx1"/>
        </a:solidFill>
        <a:effectLst/>
      </p:bgPr>
    </p:bg>
    <p:spTree>
      <p:nvGrpSpPr>
        <p:cNvPr id="1" name=""/>
        <p:cNvGrpSpPr/>
        <p:nvPr/>
      </p:nvGrpSpPr>
      <p:grpSpPr>
        <a:xfrm>
          <a:off x="0" y="0"/>
          <a:ext cx="0" cy="0"/>
          <a:chOff x="0" y="0"/>
          <a:chExt cx="0" cy="0"/>
        </a:xfrm>
      </p:grpSpPr>
      <p:pic>
        <p:nvPicPr>
          <p:cNvPr id="11" name="Data Texture Cloud">
            <a:extLst>
              <a:ext uri="{FF2B5EF4-FFF2-40B4-BE49-F238E27FC236}">
                <a16:creationId xmlns:a16="http://schemas.microsoft.com/office/drawing/2014/main" id="{B32BC054-60FB-064F-A282-C18437F0420B}"/>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2" name="Slide Number">
            <a:extLst>
              <a:ext uri="{FF2B5EF4-FFF2-40B4-BE49-F238E27FC236}">
                <a16:creationId xmlns:a16="http://schemas.microsoft.com/office/drawing/2014/main" id="{D7A7E286-6F34-C745-B594-99BF177EC1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3" name="Footer">
            <a:extLst>
              <a:ext uri="{FF2B5EF4-FFF2-40B4-BE49-F238E27FC236}">
                <a16:creationId xmlns:a16="http://schemas.microsoft.com/office/drawing/2014/main" id="{2591B64D-4466-F94F-95F5-28E8031A5D0E}"/>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cxnSp>
        <p:nvCxnSpPr>
          <p:cNvPr id="16" name="Accent Mark">
            <a:extLst>
              <a:ext uri="{FF2B5EF4-FFF2-40B4-BE49-F238E27FC236}">
                <a16:creationId xmlns:a16="http://schemas.microsoft.com/office/drawing/2014/main" id="{A3FCA7A5-C5A6-7E43-9B07-6B262509CB94}"/>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Subtitle">
            <a:extLst>
              <a:ext uri="{FF2B5EF4-FFF2-40B4-BE49-F238E27FC236}">
                <a16:creationId xmlns:a16="http://schemas.microsoft.com/office/drawing/2014/main" id="{FC0004EB-159B-A345-859C-0E83416ED930}"/>
              </a:ext>
            </a:extLst>
          </p:cNvPr>
          <p:cNvSpPr>
            <a:spLocks noGrp="1"/>
          </p:cNvSpPr>
          <p:nvPr>
            <p:ph type="body" sz="quarter" idx="11"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4" name="Title">
            <a:extLst>
              <a:ext uri="{FF2B5EF4-FFF2-40B4-BE49-F238E27FC236}">
                <a16:creationId xmlns:a16="http://schemas.microsoft.com/office/drawing/2014/main" id="{C5B988DC-BF6C-334D-85AD-4F0BEE2F334E}"/>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0" name="Abstract Pattern Strip">
            <a:extLst>
              <a:ext uri="{FF2B5EF4-FFF2-40B4-BE49-F238E27FC236}">
                <a16:creationId xmlns:a16="http://schemas.microsoft.com/office/drawing/2014/main" id="{F8EAAC4E-E42A-FD43-B6C4-901DD6D049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8" name="Picture 17">
            <a:extLst>
              <a:ext uri="{FF2B5EF4-FFF2-40B4-BE49-F238E27FC236}">
                <a16:creationId xmlns:a16="http://schemas.microsoft.com/office/drawing/2014/main" id="{053A66A2-5140-3941-A2AC-82A6A5F08A2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271661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 Title 1 Column">
    <p:bg>
      <p:bgPr>
        <a:solidFill>
          <a:schemeClr val="bg2"/>
        </a:solidFill>
        <a:effectLst/>
      </p:bgPr>
    </p:bg>
    <p:spTree>
      <p:nvGrpSpPr>
        <p:cNvPr id="1" name=""/>
        <p:cNvGrpSpPr/>
        <p:nvPr/>
      </p:nvGrpSpPr>
      <p:grpSpPr>
        <a:xfrm>
          <a:off x="0" y="0"/>
          <a:ext cx="0" cy="0"/>
          <a:chOff x="0" y="0"/>
          <a:chExt cx="0" cy="0"/>
        </a:xfrm>
      </p:grpSpPr>
      <p:pic>
        <p:nvPicPr>
          <p:cNvPr id="12" name="Data Texture Cloud">
            <a:extLst>
              <a:ext uri="{FF2B5EF4-FFF2-40B4-BE49-F238E27FC236}">
                <a16:creationId xmlns:a16="http://schemas.microsoft.com/office/drawing/2014/main" id="{1232875C-001D-FE46-B15E-BCC2DA970349}"/>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0" name="Slide Number">
            <a:extLst>
              <a:ext uri="{FF2B5EF4-FFF2-40B4-BE49-F238E27FC236}">
                <a16:creationId xmlns:a16="http://schemas.microsoft.com/office/drawing/2014/main" id="{1E5257D9-94BC-EA48-90D5-9C33C6B0132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1" name="Footer">
            <a:extLst>
              <a:ext uri="{FF2B5EF4-FFF2-40B4-BE49-F238E27FC236}">
                <a16:creationId xmlns:a16="http://schemas.microsoft.com/office/drawing/2014/main" id="{3D318B72-DCC5-F249-91BD-81C274E45FE9}"/>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3" name="Text Field">
            <a:extLst>
              <a:ext uri="{FF2B5EF4-FFF2-40B4-BE49-F238E27FC236}">
                <a16:creationId xmlns:a16="http://schemas.microsoft.com/office/drawing/2014/main" id="{045207A1-9D66-724A-930C-C571DE4ABBA3}"/>
              </a:ext>
            </a:extLst>
          </p:cNvPr>
          <p:cNvSpPr>
            <a:spLocks noGrp="1"/>
          </p:cNvSpPr>
          <p:nvPr>
            <p:ph type="body" sz="quarter" idx="12"/>
          </p:nvPr>
        </p:nvSpPr>
        <p:spPr>
          <a:xfrm>
            <a:off x="758952" y="1837944"/>
            <a:ext cx="10671048"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Accent Mark">
            <a:extLst>
              <a:ext uri="{FF2B5EF4-FFF2-40B4-BE49-F238E27FC236}">
                <a16:creationId xmlns:a16="http://schemas.microsoft.com/office/drawing/2014/main" id="{F8F561A6-16DC-7848-8FAE-BF35C0DBFABA}"/>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4" name="Picture 13">
            <a:extLst>
              <a:ext uri="{FF2B5EF4-FFF2-40B4-BE49-F238E27FC236}">
                <a16:creationId xmlns:a16="http://schemas.microsoft.com/office/drawing/2014/main" id="{70175623-9384-CD44-BFE1-50E736457CE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266380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ark - Title 1 Column">
    <p:bg>
      <p:bgPr>
        <a:solidFill>
          <a:schemeClr val="tx1"/>
        </a:solidFill>
        <a:effectLst/>
      </p:bgPr>
    </p:bg>
    <p:spTree>
      <p:nvGrpSpPr>
        <p:cNvPr id="1" name=""/>
        <p:cNvGrpSpPr/>
        <p:nvPr/>
      </p:nvGrpSpPr>
      <p:grpSpPr>
        <a:xfrm>
          <a:off x="0" y="0"/>
          <a:ext cx="0" cy="0"/>
          <a:chOff x="0" y="0"/>
          <a:chExt cx="0" cy="0"/>
        </a:xfrm>
      </p:grpSpPr>
      <p:pic>
        <p:nvPicPr>
          <p:cNvPr id="14" name="Data Texture Cloud">
            <a:extLst>
              <a:ext uri="{FF2B5EF4-FFF2-40B4-BE49-F238E27FC236}">
                <a16:creationId xmlns:a16="http://schemas.microsoft.com/office/drawing/2014/main" id="{30973D80-F90C-2B41-AAF3-064791F626A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0" name="Slide Number">
            <a:extLst>
              <a:ext uri="{FF2B5EF4-FFF2-40B4-BE49-F238E27FC236}">
                <a16:creationId xmlns:a16="http://schemas.microsoft.com/office/drawing/2014/main" id="{1E5257D9-94BC-EA48-90D5-9C33C6B0132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1" name="Footer">
            <a:extLst>
              <a:ext uri="{FF2B5EF4-FFF2-40B4-BE49-F238E27FC236}">
                <a16:creationId xmlns:a16="http://schemas.microsoft.com/office/drawing/2014/main" id="{3D318B72-DCC5-F249-91BD-81C274E45FE9}"/>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3" name="Text Field">
            <a:extLst>
              <a:ext uri="{FF2B5EF4-FFF2-40B4-BE49-F238E27FC236}">
                <a16:creationId xmlns:a16="http://schemas.microsoft.com/office/drawing/2014/main" id="{045207A1-9D66-724A-930C-C571DE4ABBA3}"/>
              </a:ext>
            </a:extLst>
          </p:cNvPr>
          <p:cNvSpPr>
            <a:spLocks noGrp="1"/>
          </p:cNvSpPr>
          <p:nvPr>
            <p:ph type="body" sz="quarter" idx="12"/>
          </p:nvPr>
        </p:nvSpPr>
        <p:spPr>
          <a:xfrm>
            <a:off x="758952" y="1837944"/>
            <a:ext cx="10671048"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Accent Mark">
            <a:extLst>
              <a:ext uri="{FF2B5EF4-FFF2-40B4-BE49-F238E27FC236}">
                <a16:creationId xmlns:a16="http://schemas.microsoft.com/office/drawing/2014/main" id="{F8F561A6-16DC-7848-8FAE-BF35C0DBFABA}"/>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2" name="Picture 11">
            <a:extLst>
              <a:ext uri="{FF2B5EF4-FFF2-40B4-BE49-F238E27FC236}">
                <a16:creationId xmlns:a16="http://schemas.microsoft.com/office/drawing/2014/main" id="{04307374-6C3A-A14D-9618-93388FD928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2471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1 Column">
    <p:bg>
      <p:bgPr>
        <a:solidFill>
          <a:schemeClr val="bg2"/>
        </a:solidFill>
        <a:effectLst/>
      </p:bgPr>
    </p:bg>
    <p:spTree>
      <p:nvGrpSpPr>
        <p:cNvPr id="1" name=""/>
        <p:cNvGrpSpPr/>
        <p:nvPr/>
      </p:nvGrpSpPr>
      <p:grpSpPr>
        <a:xfrm>
          <a:off x="0" y="0"/>
          <a:ext cx="0" cy="0"/>
          <a:chOff x="0" y="0"/>
          <a:chExt cx="0" cy="0"/>
        </a:xfrm>
      </p:grpSpPr>
      <p:pic>
        <p:nvPicPr>
          <p:cNvPr id="19" name="Data Texture Cloud">
            <a:extLst>
              <a:ext uri="{FF2B5EF4-FFF2-40B4-BE49-F238E27FC236}">
                <a16:creationId xmlns:a16="http://schemas.microsoft.com/office/drawing/2014/main" id="{BAF6345E-D104-C540-A797-9C0E53A4C8D6}"/>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4" name="Footer">
            <a:extLst>
              <a:ext uri="{FF2B5EF4-FFF2-40B4-BE49-F238E27FC236}">
                <a16:creationId xmlns:a16="http://schemas.microsoft.com/office/drawing/2014/main" id="{44D493A7-DE15-5D4E-B41A-9F4946FCD860}"/>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2" name="Text Field">
            <a:extLst>
              <a:ext uri="{FF2B5EF4-FFF2-40B4-BE49-F238E27FC236}">
                <a16:creationId xmlns:a16="http://schemas.microsoft.com/office/drawing/2014/main" id="{2A24E767-3408-FF44-93E3-22135CDCE5AB}"/>
              </a:ext>
            </a:extLst>
          </p:cNvPr>
          <p:cNvSpPr>
            <a:spLocks noGrp="1"/>
          </p:cNvSpPr>
          <p:nvPr>
            <p:ph type="body" sz="quarter" idx="12"/>
          </p:nvPr>
        </p:nvSpPr>
        <p:spPr>
          <a:xfrm>
            <a:off x="758952" y="1837944"/>
            <a:ext cx="10671048"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Accent Mark">
            <a:extLst>
              <a:ext uri="{FF2B5EF4-FFF2-40B4-BE49-F238E27FC236}">
                <a16:creationId xmlns:a16="http://schemas.microsoft.com/office/drawing/2014/main" id="{95ED051A-D2F4-A940-B08A-5DD1A2024E84}"/>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30" name="Title">
            <a:extLst>
              <a:ext uri="{FF2B5EF4-FFF2-40B4-BE49-F238E27FC236}">
                <a16:creationId xmlns:a16="http://schemas.microsoft.com/office/drawing/2014/main" id="{B798445E-3B2E-534C-BFFA-8DEA65B69CA1}"/>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5" name="Picture 14">
            <a:extLst>
              <a:ext uri="{FF2B5EF4-FFF2-40B4-BE49-F238E27FC236}">
                <a16:creationId xmlns:a16="http://schemas.microsoft.com/office/drawing/2014/main" id="{6A3C3370-BA71-CA40-961A-ACAC50132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410994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1 Column">
    <p:bg>
      <p:bgPr>
        <a:solidFill>
          <a:schemeClr val="tx1"/>
        </a:solidFill>
        <a:effectLst/>
      </p:bgPr>
    </p:bg>
    <p:spTree>
      <p:nvGrpSpPr>
        <p:cNvPr id="1" name=""/>
        <p:cNvGrpSpPr/>
        <p:nvPr/>
      </p:nvGrpSpPr>
      <p:grpSpPr>
        <a:xfrm>
          <a:off x="0" y="0"/>
          <a:ext cx="0" cy="0"/>
          <a:chOff x="0" y="0"/>
          <a:chExt cx="0" cy="0"/>
        </a:xfrm>
      </p:grpSpPr>
      <p:pic>
        <p:nvPicPr>
          <p:cNvPr id="15" name="Data Texture Cloud">
            <a:extLst>
              <a:ext uri="{FF2B5EF4-FFF2-40B4-BE49-F238E27FC236}">
                <a16:creationId xmlns:a16="http://schemas.microsoft.com/office/drawing/2014/main" id="{57E73E0B-D3D9-9D49-AA25-ABB738EFB4D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1" name="Slide Number">
            <a:extLst>
              <a:ext uri="{FF2B5EF4-FFF2-40B4-BE49-F238E27FC236}">
                <a16:creationId xmlns:a16="http://schemas.microsoft.com/office/drawing/2014/main" id="{283AD0B3-8B9E-384F-BE6B-7400CAFC9F2F}"/>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4" name="Footer">
            <a:extLst>
              <a:ext uri="{FF2B5EF4-FFF2-40B4-BE49-F238E27FC236}">
                <a16:creationId xmlns:a16="http://schemas.microsoft.com/office/drawing/2014/main" id="{44D493A7-DE15-5D4E-B41A-9F4946FCD860}"/>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2" name="Text Field">
            <a:extLst>
              <a:ext uri="{FF2B5EF4-FFF2-40B4-BE49-F238E27FC236}">
                <a16:creationId xmlns:a16="http://schemas.microsoft.com/office/drawing/2014/main" id="{2A24E767-3408-FF44-93E3-22135CDCE5AB}"/>
              </a:ext>
            </a:extLst>
          </p:cNvPr>
          <p:cNvSpPr>
            <a:spLocks noGrp="1"/>
          </p:cNvSpPr>
          <p:nvPr>
            <p:ph type="body" sz="quarter" idx="12"/>
          </p:nvPr>
        </p:nvSpPr>
        <p:spPr>
          <a:xfrm>
            <a:off x="758952" y="1837944"/>
            <a:ext cx="10671048"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Accent Mark">
            <a:extLst>
              <a:ext uri="{FF2B5EF4-FFF2-40B4-BE49-F238E27FC236}">
                <a16:creationId xmlns:a16="http://schemas.microsoft.com/office/drawing/2014/main" id="{95ED051A-D2F4-A940-B08A-5DD1A2024E84}"/>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6" name="Subtitle">
            <a:extLst>
              <a:ext uri="{FF2B5EF4-FFF2-40B4-BE49-F238E27FC236}">
                <a16:creationId xmlns:a16="http://schemas.microsoft.com/office/drawing/2014/main" id="{23E1B665-00A8-8343-AE5D-D91C2C56BB7A}"/>
              </a:ext>
            </a:extLst>
          </p:cNvPr>
          <p:cNvSpPr>
            <a:spLocks noGrp="1"/>
          </p:cNvSpPr>
          <p:nvPr>
            <p:ph type="body" sz="quarter" idx="11"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33A530BD-4FD9-9B46-86C2-8FCE03913CBD}"/>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29" name="Abstract Pattern Strip">
            <a:extLst>
              <a:ext uri="{FF2B5EF4-FFF2-40B4-BE49-F238E27FC236}">
                <a16:creationId xmlns:a16="http://schemas.microsoft.com/office/drawing/2014/main" id="{97C41585-3E8F-3F44-8E67-F9A5553AB99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9" name="Picture 18">
            <a:extLst>
              <a:ext uri="{FF2B5EF4-FFF2-40B4-BE49-F238E27FC236}">
                <a16:creationId xmlns:a16="http://schemas.microsoft.com/office/drawing/2014/main" id="{540C24AC-4DE3-8845-9023-CE376132A1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26930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ight - Title 2 Column">
    <p:bg>
      <p:bgPr>
        <a:solidFill>
          <a:schemeClr val="bg2"/>
        </a:solidFill>
        <a:effectLst/>
      </p:bgPr>
    </p:bg>
    <p:spTree>
      <p:nvGrpSpPr>
        <p:cNvPr id="1" name=""/>
        <p:cNvGrpSpPr/>
        <p:nvPr/>
      </p:nvGrpSpPr>
      <p:grpSpPr>
        <a:xfrm>
          <a:off x="0" y="0"/>
          <a:ext cx="0" cy="0"/>
          <a:chOff x="0" y="0"/>
          <a:chExt cx="0" cy="0"/>
        </a:xfrm>
      </p:grpSpPr>
      <p:pic>
        <p:nvPicPr>
          <p:cNvPr id="19" name="Data Texture Cloud">
            <a:extLst>
              <a:ext uri="{FF2B5EF4-FFF2-40B4-BE49-F238E27FC236}">
                <a16:creationId xmlns:a16="http://schemas.microsoft.com/office/drawing/2014/main" id="{CE6E5ABD-A4A2-D340-B066-B5DA98D2FDE8}"/>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4" name="Slide Number">
            <a:extLst>
              <a:ext uri="{FF2B5EF4-FFF2-40B4-BE49-F238E27FC236}">
                <a16:creationId xmlns:a16="http://schemas.microsoft.com/office/drawing/2014/main" id="{B1F84A78-226C-CA42-8F2B-D960C013FF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D4C034A3-034A-E041-85B3-5C60872EB891}"/>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7" name="Text Field">
            <a:extLst>
              <a:ext uri="{FF2B5EF4-FFF2-40B4-BE49-F238E27FC236}">
                <a16:creationId xmlns:a16="http://schemas.microsoft.com/office/drawing/2014/main" id="{127206D3-5FC9-5940-86CA-B490BFF33849}"/>
              </a:ext>
            </a:extLst>
          </p:cNvPr>
          <p:cNvSpPr>
            <a:spLocks noGrp="1"/>
          </p:cNvSpPr>
          <p:nvPr>
            <p:ph type="body" sz="quarter" idx="13"/>
          </p:nvPr>
        </p:nvSpPr>
        <p:spPr>
          <a:xfrm>
            <a:off x="6345940" y="1837944"/>
            <a:ext cx="508406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a:extLst>
              <a:ext uri="{FF2B5EF4-FFF2-40B4-BE49-F238E27FC236}">
                <a16:creationId xmlns:a16="http://schemas.microsoft.com/office/drawing/2014/main" id="{28A42096-606C-8147-93BA-A37267AD56C9}"/>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6" name="Text Field">
            <a:extLst>
              <a:ext uri="{FF2B5EF4-FFF2-40B4-BE49-F238E27FC236}">
                <a16:creationId xmlns:a16="http://schemas.microsoft.com/office/drawing/2014/main" id="{1A2A31D1-C418-294D-BD2C-301BE963D206}"/>
              </a:ext>
            </a:extLst>
          </p:cNvPr>
          <p:cNvSpPr>
            <a:spLocks noGrp="1"/>
          </p:cNvSpPr>
          <p:nvPr>
            <p:ph type="body" sz="quarter" idx="12"/>
          </p:nvPr>
        </p:nvSpPr>
        <p:spPr>
          <a:xfrm>
            <a:off x="758951" y="1837944"/>
            <a:ext cx="508406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4" name="Accent Mark">
            <a:extLst>
              <a:ext uri="{FF2B5EF4-FFF2-40B4-BE49-F238E27FC236}">
                <a16:creationId xmlns:a16="http://schemas.microsoft.com/office/drawing/2014/main" id="{4F8F28C5-BA11-D440-84B1-6070C377A958}"/>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0D3E541A-8971-9E40-A861-AC82931F7911}"/>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2" name="Abstract Pattern Strip">
            <a:extLst>
              <a:ext uri="{FF2B5EF4-FFF2-40B4-BE49-F238E27FC236}">
                <a16:creationId xmlns:a16="http://schemas.microsoft.com/office/drawing/2014/main" id="{687B8698-4A21-5E41-B9EE-1BBBD0BD5BD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3" name="Picture 12">
            <a:extLst>
              <a:ext uri="{FF2B5EF4-FFF2-40B4-BE49-F238E27FC236}">
                <a16:creationId xmlns:a16="http://schemas.microsoft.com/office/drawing/2014/main" id="{8B0E944D-6C26-9143-9B38-B7093CCD8B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328537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1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ark - Title 2 Column">
    <p:bg>
      <p:bgPr>
        <a:solidFill>
          <a:schemeClr val="tx1"/>
        </a:solidFill>
        <a:effectLst/>
      </p:bgPr>
    </p:bg>
    <p:spTree>
      <p:nvGrpSpPr>
        <p:cNvPr id="1" name=""/>
        <p:cNvGrpSpPr/>
        <p:nvPr/>
      </p:nvGrpSpPr>
      <p:grpSpPr>
        <a:xfrm>
          <a:off x="0" y="0"/>
          <a:ext cx="0" cy="0"/>
          <a:chOff x="0" y="0"/>
          <a:chExt cx="0" cy="0"/>
        </a:xfrm>
      </p:grpSpPr>
      <p:pic>
        <p:nvPicPr>
          <p:cNvPr id="13" name="Data Texture Cloud">
            <a:extLst>
              <a:ext uri="{FF2B5EF4-FFF2-40B4-BE49-F238E27FC236}">
                <a16:creationId xmlns:a16="http://schemas.microsoft.com/office/drawing/2014/main" id="{45600894-19FA-B44D-93AD-7FDD489F09A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4" name="Slide Number">
            <a:extLst>
              <a:ext uri="{FF2B5EF4-FFF2-40B4-BE49-F238E27FC236}">
                <a16:creationId xmlns:a16="http://schemas.microsoft.com/office/drawing/2014/main" id="{B1F84A78-226C-CA42-8F2B-D960C013FF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D4C034A3-034A-E041-85B3-5C60872EB891}"/>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7" name="Text Field">
            <a:extLst>
              <a:ext uri="{FF2B5EF4-FFF2-40B4-BE49-F238E27FC236}">
                <a16:creationId xmlns:a16="http://schemas.microsoft.com/office/drawing/2014/main" id="{127206D3-5FC9-5940-86CA-B490BFF33849}"/>
              </a:ext>
            </a:extLst>
          </p:cNvPr>
          <p:cNvSpPr>
            <a:spLocks noGrp="1"/>
          </p:cNvSpPr>
          <p:nvPr>
            <p:ph type="body" sz="quarter" idx="13"/>
          </p:nvPr>
        </p:nvSpPr>
        <p:spPr>
          <a:xfrm>
            <a:off x="6345940" y="1837944"/>
            <a:ext cx="508406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a:extLst>
              <a:ext uri="{FF2B5EF4-FFF2-40B4-BE49-F238E27FC236}">
                <a16:creationId xmlns:a16="http://schemas.microsoft.com/office/drawing/2014/main" id="{28A42096-606C-8147-93BA-A37267AD56C9}"/>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6" name="Text Field">
            <a:extLst>
              <a:ext uri="{FF2B5EF4-FFF2-40B4-BE49-F238E27FC236}">
                <a16:creationId xmlns:a16="http://schemas.microsoft.com/office/drawing/2014/main" id="{1A2A31D1-C418-294D-BD2C-301BE963D206}"/>
              </a:ext>
            </a:extLst>
          </p:cNvPr>
          <p:cNvSpPr>
            <a:spLocks noGrp="1"/>
          </p:cNvSpPr>
          <p:nvPr>
            <p:ph type="body" sz="quarter" idx="12"/>
          </p:nvPr>
        </p:nvSpPr>
        <p:spPr>
          <a:xfrm>
            <a:off x="758951" y="1837944"/>
            <a:ext cx="508406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4" name="Accent Mark">
            <a:extLst>
              <a:ext uri="{FF2B5EF4-FFF2-40B4-BE49-F238E27FC236}">
                <a16:creationId xmlns:a16="http://schemas.microsoft.com/office/drawing/2014/main" id="{4F8F28C5-BA11-D440-84B1-6070C377A958}"/>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0D3E541A-8971-9E40-A861-AC82931F7911}"/>
              </a:ext>
            </a:extLst>
          </p:cNvPr>
          <p:cNvSpPr>
            <a:spLocks noGrp="1"/>
          </p:cNvSpPr>
          <p:nvPr>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2" name="Abstract Pattern Strip">
            <a:extLst>
              <a:ext uri="{FF2B5EF4-FFF2-40B4-BE49-F238E27FC236}">
                <a16:creationId xmlns:a16="http://schemas.microsoft.com/office/drawing/2014/main" id="{687B8698-4A21-5E41-B9EE-1BBBD0BD5BD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9" name="Picture 18">
            <a:extLst>
              <a:ext uri="{FF2B5EF4-FFF2-40B4-BE49-F238E27FC236}">
                <a16:creationId xmlns:a16="http://schemas.microsoft.com/office/drawing/2014/main" id="{C27EEAB9-AE22-E54E-9E0A-009FFF8C4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346840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2 Column">
    <p:bg>
      <p:bgPr>
        <a:solidFill>
          <a:schemeClr val="bg2"/>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C2F2253F-E2CD-F84C-B073-F9A6ABBAA333}"/>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6" name="Slide Number">
            <a:extLst>
              <a:ext uri="{FF2B5EF4-FFF2-40B4-BE49-F238E27FC236}">
                <a16:creationId xmlns:a16="http://schemas.microsoft.com/office/drawing/2014/main" id="{03830144-8015-0B47-8564-18124FA6BA2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FB0664B7-AC2A-2146-8E19-B38024F76F44}"/>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9" name="Text Field">
            <a:extLst>
              <a:ext uri="{FF2B5EF4-FFF2-40B4-BE49-F238E27FC236}">
                <a16:creationId xmlns:a16="http://schemas.microsoft.com/office/drawing/2014/main" id="{2A8FF7D0-24DE-7247-896A-E6C4E80C5A3C}"/>
              </a:ext>
            </a:extLst>
          </p:cNvPr>
          <p:cNvSpPr>
            <a:spLocks noGrp="1"/>
          </p:cNvSpPr>
          <p:nvPr>
            <p:ph type="body" sz="quarter" idx="14"/>
          </p:nvPr>
        </p:nvSpPr>
        <p:spPr>
          <a:xfrm>
            <a:off x="6345940" y="1837944"/>
            <a:ext cx="508406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Column Divider">
            <a:extLst>
              <a:ext uri="{FF2B5EF4-FFF2-40B4-BE49-F238E27FC236}">
                <a16:creationId xmlns:a16="http://schemas.microsoft.com/office/drawing/2014/main" id="{EA926242-7D27-8F4E-A826-549D9E4C23B9}"/>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5" name="Text Field">
            <a:extLst>
              <a:ext uri="{FF2B5EF4-FFF2-40B4-BE49-F238E27FC236}">
                <a16:creationId xmlns:a16="http://schemas.microsoft.com/office/drawing/2014/main" id="{B4879B6D-DA18-6D4D-8E7D-338DA1C8FEEF}"/>
              </a:ext>
            </a:extLst>
          </p:cNvPr>
          <p:cNvSpPr>
            <a:spLocks noGrp="1"/>
          </p:cNvSpPr>
          <p:nvPr>
            <p:ph type="body" sz="quarter" idx="13"/>
          </p:nvPr>
        </p:nvSpPr>
        <p:spPr>
          <a:xfrm>
            <a:off x="758951" y="1837944"/>
            <a:ext cx="508406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Accent Mark">
            <a:extLst>
              <a:ext uri="{FF2B5EF4-FFF2-40B4-BE49-F238E27FC236}">
                <a16:creationId xmlns:a16="http://schemas.microsoft.com/office/drawing/2014/main" id="{41922730-243C-E841-A960-EDBFD169F158}"/>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7" name="Subtitle">
            <a:extLst>
              <a:ext uri="{FF2B5EF4-FFF2-40B4-BE49-F238E27FC236}">
                <a16:creationId xmlns:a16="http://schemas.microsoft.com/office/drawing/2014/main" id="{BD40C05F-32CC-E442-B2BC-903A0529B0B8}"/>
              </a:ext>
            </a:extLst>
          </p:cNvPr>
          <p:cNvSpPr>
            <a:spLocks noGrp="1"/>
          </p:cNvSpPr>
          <p:nvPr>
            <p:ph type="body" sz="quarter" idx="12"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4" name="Title">
            <a:extLst>
              <a:ext uri="{FF2B5EF4-FFF2-40B4-BE49-F238E27FC236}">
                <a16:creationId xmlns:a16="http://schemas.microsoft.com/office/drawing/2014/main" id="{50F45247-EDFA-CF4B-A197-C393721426EC}"/>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2" name="Abstract Pattern Strip">
            <a:extLst>
              <a:ext uri="{FF2B5EF4-FFF2-40B4-BE49-F238E27FC236}">
                <a16:creationId xmlns:a16="http://schemas.microsoft.com/office/drawing/2014/main" id="{687B8698-4A21-5E41-B9EE-1BBBD0BD5BD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3" name="Picture 12">
            <a:extLst>
              <a:ext uri="{FF2B5EF4-FFF2-40B4-BE49-F238E27FC236}">
                <a16:creationId xmlns:a16="http://schemas.microsoft.com/office/drawing/2014/main" id="{6D9FE5F7-B70B-E049-B1AD-ED43588530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7126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ight - Title">
    <p:bg>
      <p:bgPr>
        <a:solidFill>
          <a:schemeClr val="bg2"/>
        </a:solidFill>
        <a:effectLst/>
      </p:bgPr>
    </p:bg>
    <p:spTree>
      <p:nvGrpSpPr>
        <p:cNvPr id="1" name=""/>
        <p:cNvGrpSpPr/>
        <p:nvPr/>
      </p:nvGrpSpPr>
      <p:grpSpPr>
        <a:xfrm>
          <a:off x="0" y="0"/>
          <a:ext cx="0" cy="0"/>
          <a:chOff x="0" y="0"/>
          <a:chExt cx="0" cy="0"/>
        </a:xfrm>
      </p:grpSpPr>
      <p:pic>
        <p:nvPicPr>
          <p:cNvPr id="13" name="Data Texture Cloud">
            <a:extLst>
              <a:ext uri="{FF2B5EF4-FFF2-40B4-BE49-F238E27FC236}">
                <a16:creationId xmlns:a16="http://schemas.microsoft.com/office/drawing/2014/main" id="{A96A34BF-1E0A-1545-9385-60E322784B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4835"/>
          <a:stretch/>
        </p:blipFill>
        <p:spPr>
          <a:xfrm flipH="1">
            <a:off x="-1" y="1179012"/>
            <a:ext cx="2890514" cy="1677919"/>
          </a:xfrm>
          <a:prstGeom prst="rect">
            <a:avLst/>
          </a:prstGeom>
        </p:spPr>
      </p:pic>
      <p:sp>
        <p:nvSpPr>
          <p:cNvPr id="10" name="Text Field">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1018030" y="4706392"/>
            <a:ext cx="5077970" cy="895181"/>
          </a:xfrm>
        </p:spPr>
        <p:txBody>
          <a:bodyPr>
            <a:noAutofit/>
          </a:bodyPr>
          <a:lstStyle>
            <a:lvl1pPr>
              <a:defRPr sz="1400"/>
            </a:lvl1pPr>
          </a:lstStyle>
          <a:p>
            <a:pPr lvl="0"/>
            <a:r>
              <a:rPr lang="en-US" dirty="0"/>
              <a:t>Presenter’s Title</a:t>
            </a:r>
          </a:p>
          <a:p>
            <a:pPr lvl="0"/>
            <a:r>
              <a:rPr lang="en-US" dirty="0"/>
              <a:t>Organization, Division or Business Unit</a:t>
            </a:r>
          </a:p>
          <a:p>
            <a:pPr lvl="0"/>
            <a:r>
              <a:rPr lang="en-US" dirty="0"/>
              <a:t>Month 00, 2020</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1018030" y="4368799"/>
            <a:ext cx="5077970" cy="266291"/>
          </a:xfrm>
        </p:spPr>
        <p:txBody>
          <a:bodyPr>
            <a:noAutofit/>
          </a:bodyPr>
          <a:lstStyle>
            <a:lvl1pPr>
              <a:defRPr b="1"/>
            </a:lvl1pPr>
          </a:lstStyle>
          <a:p>
            <a:pPr lvl="0"/>
            <a:r>
              <a:rPr lang="en-US" dirty="0"/>
              <a:t>Name</a:t>
            </a:r>
          </a:p>
        </p:txBody>
      </p:sp>
      <p:cxnSp>
        <p:nvCxnSpPr>
          <p:cNvPr id="26" name="Accent Mark">
            <a:extLst>
              <a:ext uri="{FF2B5EF4-FFF2-40B4-BE49-F238E27FC236}">
                <a16:creationId xmlns:a16="http://schemas.microsoft.com/office/drawing/2014/main" id="{0128FA38-C7A0-1C40-B6A7-8B991B8BE254}"/>
              </a:ext>
            </a:extLst>
          </p:cNvPr>
          <p:cNvCxnSpPr>
            <a:cxnSpLocks/>
          </p:cNvCxnSpPr>
          <p:nvPr userDrawn="1"/>
        </p:nvCxnSpPr>
        <p:spPr>
          <a:xfrm flipH="1">
            <a:off x="1018030" y="4114800"/>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5"/>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459230"/>
            <a:ext cx="10158984" cy="1025922"/>
          </a:xfrm>
        </p:spPr>
        <p:txBody>
          <a:bodyPr wrap="square" anchor="b">
            <a:noAutofit/>
          </a:bodyPr>
          <a:lstStyle>
            <a:lvl1pPr algn="l">
              <a:lnSpc>
                <a:spcPts val="4000"/>
              </a:lnSpc>
              <a:defRPr sz="4000" b="0">
                <a:latin typeface="Georgia" panose="02040502050405020303" pitchFamily="18" charset="0"/>
              </a:defRPr>
            </a:lvl1pPr>
          </a:lstStyle>
          <a:p>
            <a:r>
              <a:rPr lang="en-US" dirty="0"/>
              <a:t>Title goes here (up to two lines) </a:t>
            </a:r>
            <a:br>
              <a:rPr lang="en-US" dirty="0"/>
            </a:br>
            <a:r>
              <a:rPr lang="en-US" dirty="0"/>
              <a:t>Georgia Regular 40pt</a:t>
            </a:r>
          </a:p>
        </p:txBody>
      </p:sp>
      <p:pic>
        <p:nvPicPr>
          <p:cNvPr id="17" name="Picture 16">
            <a:extLst>
              <a:ext uri="{FF2B5EF4-FFF2-40B4-BE49-F238E27FC236}">
                <a16:creationId xmlns:a16="http://schemas.microsoft.com/office/drawing/2014/main" id="{E60947D3-5584-8944-849D-BFEC221002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029" y="887686"/>
            <a:ext cx="2765307" cy="191813"/>
          </a:xfrm>
          <a:prstGeom prst="rect">
            <a:avLst/>
          </a:prstGeom>
        </p:spPr>
      </p:pic>
    </p:spTree>
    <p:extLst>
      <p:ext uri="{BB962C8B-B14F-4D97-AF65-F5344CB8AC3E}">
        <p14:creationId xmlns:p14="http://schemas.microsoft.com/office/powerpoint/2010/main" val="311639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2 Column">
    <p:bg>
      <p:bgPr>
        <a:solidFill>
          <a:schemeClr val="tx1"/>
        </a:solidFill>
        <a:effectLst/>
      </p:bgPr>
    </p:bg>
    <p:spTree>
      <p:nvGrpSpPr>
        <p:cNvPr id="1" name=""/>
        <p:cNvGrpSpPr/>
        <p:nvPr/>
      </p:nvGrpSpPr>
      <p:grpSpPr>
        <a:xfrm>
          <a:off x="0" y="0"/>
          <a:ext cx="0" cy="0"/>
          <a:chOff x="0" y="0"/>
          <a:chExt cx="0" cy="0"/>
        </a:xfrm>
      </p:grpSpPr>
      <p:pic>
        <p:nvPicPr>
          <p:cNvPr id="13" name="Data Texture Cloud">
            <a:extLst>
              <a:ext uri="{FF2B5EF4-FFF2-40B4-BE49-F238E27FC236}">
                <a16:creationId xmlns:a16="http://schemas.microsoft.com/office/drawing/2014/main" id="{088EE63F-D017-8F4C-825E-76E07B952F9F}"/>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6" name="Slide Number">
            <a:extLst>
              <a:ext uri="{FF2B5EF4-FFF2-40B4-BE49-F238E27FC236}">
                <a16:creationId xmlns:a16="http://schemas.microsoft.com/office/drawing/2014/main" id="{03830144-8015-0B47-8564-18124FA6BA2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FB0664B7-AC2A-2146-8E19-B38024F76F44}"/>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9" name="Text Field">
            <a:extLst>
              <a:ext uri="{FF2B5EF4-FFF2-40B4-BE49-F238E27FC236}">
                <a16:creationId xmlns:a16="http://schemas.microsoft.com/office/drawing/2014/main" id="{2A8FF7D0-24DE-7247-896A-E6C4E80C5A3C}"/>
              </a:ext>
            </a:extLst>
          </p:cNvPr>
          <p:cNvSpPr>
            <a:spLocks noGrp="1"/>
          </p:cNvSpPr>
          <p:nvPr>
            <p:ph type="body" sz="quarter" idx="14"/>
          </p:nvPr>
        </p:nvSpPr>
        <p:spPr>
          <a:xfrm>
            <a:off x="6345940" y="1837944"/>
            <a:ext cx="508406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Column Divider">
            <a:extLst>
              <a:ext uri="{FF2B5EF4-FFF2-40B4-BE49-F238E27FC236}">
                <a16:creationId xmlns:a16="http://schemas.microsoft.com/office/drawing/2014/main" id="{EA926242-7D27-8F4E-A826-549D9E4C23B9}"/>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5" name="Text Field">
            <a:extLst>
              <a:ext uri="{FF2B5EF4-FFF2-40B4-BE49-F238E27FC236}">
                <a16:creationId xmlns:a16="http://schemas.microsoft.com/office/drawing/2014/main" id="{B4879B6D-DA18-6D4D-8E7D-338DA1C8FEEF}"/>
              </a:ext>
            </a:extLst>
          </p:cNvPr>
          <p:cNvSpPr>
            <a:spLocks noGrp="1"/>
          </p:cNvSpPr>
          <p:nvPr>
            <p:ph type="body" sz="quarter" idx="13"/>
          </p:nvPr>
        </p:nvSpPr>
        <p:spPr>
          <a:xfrm>
            <a:off x="758951" y="1837944"/>
            <a:ext cx="508406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Accent Mark">
            <a:extLst>
              <a:ext uri="{FF2B5EF4-FFF2-40B4-BE49-F238E27FC236}">
                <a16:creationId xmlns:a16="http://schemas.microsoft.com/office/drawing/2014/main" id="{41922730-243C-E841-A960-EDBFD169F158}"/>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7" name="Subtitle">
            <a:extLst>
              <a:ext uri="{FF2B5EF4-FFF2-40B4-BE49-F238E27FC236}">
                <a16:creationId xmlns:a16="http://schemas.microsoft.com/office/drawing/2014/main" id="{BD40C05F-32CC-E442-B2BC-903A0529B0B8}"/>
              </a:ext>
            </a:extLst>
          </p:cNvPr>
          <p:cNvSpPr>
            <a:spLocks noGrp="1"/>
          </p:cNvSpPr>
          <p:nvPr>
            <p:ph type="body" sz="quarter" idx="12"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4" name="Title">
            <a:extLst>
              <a:ext uri="{FF2B5EF4-FFF2-40B4-BE49-F238E27FC236}">
                <a16:creationId xmlns:a16="http://schemas.microsoft.com/office/drawing/2014/main" id="{50F45247-EDFA-CF4B-A197-C393721426EC}"/>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2" name="Abstract Pattern Strip">
            <a:extLst>
              <a:ext uri="{FF2B5EF4-FFF2-40B4-BE49-F238E27FC236}">
                <a16:creationId xmlns:a16="http://schemas.microsoft.com/office/drawing/2014/main" id="{687B8698-4A21-5E41-B9EE-1BBBD0BD5BD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2" name="Picture 21">
            <a:extLst>
              <a:ext uri="{FF2B5EF4-FFF2-40B4-BE49-F238E27FC236}">
                <a16:creationId xmlns:a16="http://schemas.microsoft.com/office/drawing/2014/main" id="{70CC8551-89EC-5848-8FF4-27BFD831B2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170551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69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ight - Title 3 Column">
    <p:bg>
      <p:bgPr>
        <a:solidFill>
          <a:schemeClr val="bg2"/>
        </a:solidFill>
        <a:effectLst/>
      </p:bgPr>
    </p:bg>
    <p:spTree>
      <p:nvGrpSpPr>
        <p:cNvPr id="1" name=""/>
        <p:cNvGrpSpPr/>
        <p:nvPr/>
      </p:nvGrpSpPr>
      <p:grpSpPr>
        <a:xfrm>
          <a:off x="0" y="0"/>
          <a:ext cx="0" cy="0"/>
          <a:chOff x="0" y="0"/>
          <a:chExt cx="0" cy="0"/>
        </a:xfrm>
      </p:grpSpPr>
      <p:pic>
        <p:nvPicPr>
          <p:cNvPr id="21" name="Data Texture Cloud">
            <a:extLst>
              <a:ext uri="{FF2B5EF4-FFF2-40B4-BE49-F238E27FC236}">
                <a16:creationId xmlns:a16="http://schemas.microsoft.com/office/drawing/2014/main" id="{6B9192B5-0A20-764D-9C90-A22272603329}"/>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6" name="Slide Number">
            <a:extLst>
              <a:ext uri="{FF2B5EF4-FFF2-40B4-BE49-F238E27FC236}">
                <a16:creationId xmlns:a16="http://schemas.microsoft.com/office/drawing/2014/main" id="{3415ABCF-F4E1-8F45-97C7-BB3BBB93D523}"/>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0" name="Footer">
            <a:extLst>
              <a:ext uri="{FF2B5EF4-FFF2-40B4-BE49-F238E27FC236}">
                <a16:creationId xmlns:a16="http://schemas.microsoft.com/office/drawing/2014/main" id="{5AB5D6B8-9C36-7640-AEBB-31B1DF05F539}"/>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8" name="Text Field">
            <a:extLst>
              <a:ext uri="{FF2B5EF4-FFF2-40B4-BE49-F238E27FC236}">
                <a16:creationId xmlns:a16="http://schemas.microsoft.com/office/drawing/2014/main" id="{F99B7BFF-D980-2D4A-B1AC-7510DE0D9D1C}"/>
              </a:ext>
            </a:extLst>
          </p:cNvPr>
          <p:cNvSpPr>
            <a:spLocks noGrp="1"/>
          </p:cNvSpPr>
          <p:nvPr>
            <p:ph type="body" sz="quarter" idx="14"/>
          </p:nvPr>
        </p:nvSpPr>
        <p:spPr>
          <a:xfrm>
            <a:off x="8128000"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4" name="Column Divider">
            <a:extLst>
              <a:ext uri="{FF2B5EF4-FFF2-40B4-BE49-F238E27FC236}">
                <a16:creationId xmlns:a16="http://schemas.microsoft.com/office/drawing/2014/main" id="{AFE66E1B-CB9E-AD43-8F62-B5F7E5962235}"/>
              </a:ext>
            </a:extLst>
          </p:cNvPr>
          <p:cNvCxnSpPr/>
          <p:nvPr userDrawn="1"/>
        </p:nvCxnSpPr>
        <p:spPr>
          <a:xfrm>
            <a:off x="7937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9" name="Text Field">
            <a:extLst>
              <a:ext uri="{FF2B5EF4-FFF2-40B4-BE49-F238E27FC236}">
                <a16:creationId xmlns:a16="http://schemas.microsoft.com/office/drawing/2014/main" id="{A701984C-34A6-1346-A2AA-2794191C0405}"/>
              </a:ext>
            </a:extLst>
          </p:cNvPr>
          <p:cNvSpPr>
            <a:spLocks noGrp="1"/>
          </p:cNvSpPr>
          <p:nvPr>
            <p:ph type="body" sz="quarter" idx="15"/>
          </p:nvPr>
        </p:nvSpPr>
        <p:spPr>
          <a:xfrm>
            <a:off x="4445000"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3" name="Column Divider">
            <a:extLst>
              <a:ext uri="{FF2B5EF4-FFF2-40B4-BE49-F238E27FC236}">
                <a16:creationId xmlns:a16="http://schemas.microsoft.com/office/drawing/2014/main" id="{96487311-07DE-BA4A-B675-135E5473D5A5}"/>
              </a:ext>
            </a:extLst>
          </p:cNvPr>
          <p:cNvCxnSpPr/>
          <p:nvPr userDrawn="1"/>
        </p:nvCxnSpPr>
        <p:spPr>
          <a:xfrm>
            <a:off x="4254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Text Field">
            <a:extLst>
              <a:ext uri="{FF2B5EF4-FFF2-40B4-BE49-F238E27FC236}">
                <a16:creationId xmlns:a16="http://schemas.microsoft.com/office/drawing/2014/main" id="{31E9FA52-D320-6043-8DA5-2A295E356128}"/>
              </a:ext>
            </a:extLst>
          </p:cNvPr>
          <p:cNvSpPr>
            <a:spLocks noGrp="1"/>
          </p:cNvSpPr>
          <p:nvPr>
            <p:ph type="body" sz="quarter" idx="13"/>
          </p:nvPr>
        </p:nvSpPr>
        <p:spPr>
          <a:xfrm>
            <a:off x="758951"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2" name="Accent Mark">
            <a:extLst>
              <a:ext uri="{FF2B5EF4-FFF2-40B4-BE49-F238E27FC236}">
                <a16:creationId xmlns:a16="http://schemas.microsoft.com/office/drawing/2014/main" id="{4E732D89-C34A-F248-94A1-01F258A23E11}"/>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F4A9A468-00C1-2342-A578-C97FF9884A1A}"/>
              </a:ext>
            </a:extLst>
          </p:cNvPr>
          <p:cNvSpPr>
            <a:spLocks noGrp="1"/>
          </p:cNvSpPr>
          <p:nvPr userDrawn="1">
            <p:ph type="title" hasCustomPrompt="1"/>
          </p:nvPr>
        </p:nvSpPr>
        <p:spPr>
          <a:xfrm>
            <a:off x="762000" y="508000"/>
            <a:ext cx="10671048"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4" name="Picture 13">
            <a:extLst>
              <a:ext uri="{FF2B5EF4-FFF2-40B4-BE49-F238E27FC236}">
                <a16:creationId xmlns:a16="http://schemas.microsoft.com/office/drawing/2014/main" id="{5E840AE9-40D1-EC4B-9E52-CF14F5B3D3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402631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userDrawn="1">
          <p15:clr>
            <a:srgbClr val="FBAE40"/>
          </p15:clr>
        </p15:guide>
        <p15:guide id="12" pos="4848" userDrawn="1">
          <p15:clr>
            <a:srgbClr val="FBAE40"/>
          </p15:clr>
        </p15:guide>
        <p15:guide id="13" pos="2544" userDrawn="1">
          <p15:clr>
            <a:srgbClr val="FBAE40"/>
          </p15:clr>
        </p15:guide>
        <p15:guide id="14" pos="4728" userDrawn="1">
          <p15:clr>
            <a:srgbClr val="FBAE40"/>
          </p15:clr>
        </p15:guide>
        <p15:guide id="15" pos="691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ark - Title 3 Column">
    <p:bg>
      <p:bgPr>
        <a:solidFill>
          <a:schemeClr val="tx1"/>
        </a:solidFill>
        <a:effectLst/>
      </p:bgPr>
    </p:bg>
    <p:spTree>
      <p:nvGrpSpPr>
        <p:cNvPr id="1" name=""/>
        <p:cNvGrpSpPr/>
        <p:nvPr/>
      </p:nvGrpSpPr>
      <p:grpSpPr>
        <a:xfrm>
          <a:off x="0" y="0"/>
          <a:ext cx="0" cy="0"/>
          <a:chOff x="0" y="0"/>
          <a:chExt cx="0" cy="0"/>
        </a:xfrm>
      </p:grpSpPr>
      <p:pic>
        <p:nvPicPr>
          <p:cNvPr id="14" name="Data Texture Cloud">
            <a:extLst>
              <a:ext uri="{FF2B5EF4-FFF2-40B4-BE49-F238E27FC236}">
                <a16:creationId xmlns:a16="http://schemas.microsoft.com/office/drawing/2014/main" id="{6B6AE226-6298-A74E-881D-C391B7DBFC74}"/>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6" name="Slide Number">
            <a:extLst>
              <a:ext uri="{FF2B5EF4-FFF2-40B4-BE49-F238E27FC236}">
                <a16:creationId xmlns:a16="http://schemas.microsoft.com/office/drawing/2014/main" id="{3415ABCF-F4E1-8F45-97C7-BB3BBB93D523}"/>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0" name="Footer">
            <a:extLst>
              <a:ext uri="{FF2B5EF4-FFF2-40B4-BE49-F238E27FC236}">
                <a16:creationId xmlns:a16="http://schemas.microsoft.com/office/drawing/2014/main" id="{5AB5D6B8-9C36-7640-AEBB-31B1DF05F539}"/>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8" name="Text Field">
            <a:extLst>
              <a:ext uri="{FF2B5EF4-FFF2-40B4-BE49-F238E27FC236}">
                <a16:creationId xmlns:a16="http://schemas.microsoft.com/office/drawing/2014/main" id="{F99B7BFF-D980-2D4A-B1AC-7510DE0D9D1C}"/>
              </a:ext>
            </a:extLst>
          </p:cNvPr>
          <p:cNvSpPr>
            <a:spLocks noGrp="1"/>
          </p:cNvSpPr>
          <p:nvPr>
            <p:ph type="body" sz="quarter" idx="14"/>
          </p:nvPr>
        </p:nvSpPr>
        <p:spPr>
          <a:xfrm>
            <a:off x="8128000"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4" name="Column Divider">
            <a:extLst>
              <a:ext uri="{FF2B5EF4-FFF2-40B4-BE49-F238E27FC236}">
                <a16:creationId xmlns:a16="http://schemas.microsoft.com/office/drawing/2014/main" id="{AFE66E1B-CB9E-AD43-8F62-B5F7E5962235}"/>
              </a:ext>
            </a:extLst>
          </p:cNvPr>
          <p:cNvCxnSpPr/>
          <p:nvPr userDrawn="1"/>
        </p:nvCxnSpPr>
        <p:spPr>
          <a:xfrm>
            <a:off x="7937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9" name="Text Field">
            <a:extLst>
              <a:ext uri="{FF2B5EF4-FFF2-40B4-BE49-F238E27FC236}">
                <a16:creationId xmlns:a16="http://schemas.microsoft.com/office/drawing/2014/main" id="{A701984C-34A6-1346-A2AA-2794191C0405}"/>
              </a:ext>
            </a:extLst>
          </p:cNvPr>
          <p:cNvSpPr>
            <a:spLocks noGrp="1"/>
          </p:cNvSpPr>
          <p:nvPr>
            <p:ph type="body" sz="quarter" idx="15"/>
          </p:nvPr>
        </p:nvSpPr>
        <p:spPr>
          <a:xfrm>
            <a:off x="4445000"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3" name="Column Divider">
            <a:extLst>
              <a:ext uri="{FF2B5EF4-FFF2-40B4-BE49-F238E27FC236}">
                <a16:creationId xmlns:a16="http://schemas.microsoft.com/office/drawing/2014/main" id="{96487311-07DE-BA4A-B675-135E5473D5A5}"/>
              </a:ext>
            </a:extLst>
          </p:cNvPr>
          <p:cNvCxnSpPr/>
          <p:nvPr userDrawn="1"/>
        </p:nvCxnSpPr>
        <p:spPr>
          <a:xfrm>
            <a:off x="4254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Text Field">
            <a:extLst>
              <a:ext uri="{FF2B5EF4-FFF2-40B4-BE49-F238E27FC236}">
                <a16:creationId xmlns:a16="http://schemas.microsoft.com/office/drawing/2014/main" id="{31E9FA52-D320-6043-8DA5-2A295E356128}"/>
              </a:ext>
            </a:extLst>
          </p:cNvPr>
          <p:cNvSpPr>
            <a:spLocks noGrp="1"/>
          </p:cNvSpPr>
          <p:nvPr>
            <p:ph type="body" sz="quarter" idx="13"/>
          </p:nvPr>
        </p:nvSpPr>
        <p:spPr>
          <a:xfrm>
            <a:off x="758951"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2" name="Accent Mark">
            <a:extLst>
              <a:ext uri="{FF2B5EF4-FFF2-40B4-BE49-F238E27FC236}">
                <a16:creationId xmlns:a16="http://schemas.microsoft.com/office/drawing/2014/main" id="{4E732D89-C34A-F248-94A1-01F258A23E11}"/>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F4A9A468-00C1-2342-A578-C97FF9884A1A}"/>
              </a:ext>
            </a:extLst>
          </p:cNvPr>
          <p:cNvSpPr>
            <a:spLocks noGrp="1"/>
          </p:cNvSpPr>
          <p:nvPr userDrawn="1">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1" name="Picture 20">
            <a:extLst>
              <a:ext uri="{FF2B5EF4-FFF2-40B4-BE49-F238E27FC236}">
                <a16:creationId xmlns:a16="http://schemas.microsoft.com/office/drawing/2014/main" id="{8C357EF9-D2E4-2149-AC70-5CA8D009CB4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252251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3 Column">
    <p:bg>
      <p:bgPr>
        <a:solidFill>
          <a:schemeClr val="bg2"/>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C70EC8FB-8F52-1849-8B54-6C3C260AEC4E}"/>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5" name="Slide Number">
            <a:extLst>
              <a:ext uri="{FF2B5EF4-FFF2-40B4-BE49-F238E27FC236}">
                <a16:creationId xmlns:a16="http://schemas.microsoft.com/office/drawing/2014/main" id="{5DB444FB-0B40-4E4B-905E-8C07DFBDC50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1" name="Footer">
            <a:extLst>
              <a:ext uri="{FF2B5EF4-FFF2-40B4-BE49-F238E27FC236}">
                <a16:creationId xmlns:a16="http://schemas.microsoft.com/office/drawing/2014/main" id="{6287F873-60BF-5949-9236-8CE888A56A36}"/>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9" name="Text Field">
            <a:extLst>
              <a:ext uri="{FF2B5EF4-FFF2-40B4-BE49-F238E27FC236}">
                <a16:creationId xmlns:a16="http://schemas.microsoft.com/office/drawing/2014/main" id="{AFFA3B66-F839-0A43-B947-288947FAE76A}"/>
              </a:ext>
            </a:extLst>
          </p:cNvPr>
          <p:cNvSpPr>
            <a:spLocks noGrp="1"/>
          </p:cNvSpPr>
          <p:nvPr>
            <p:ph type="body" sz="quarter" idx="15"/>
          </p:nvPr>
        </p:nvSpPr>
        <p:spPr>
          <a:xfrm>
            <a:off x="8128000"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6" name="Column Divider">
            <a:extLst>
              <a:ext uri="{FF2B5EF4-FFF2-40B4-BE49-F238E27FC236}">
                <a16:creationId xmlns:a16="http://schemas.microsoft.com/office/drawing/2014/main" id="{FEBC52D1-D61C-E242-953A-FE75F4230057}"/>
              </a:ext>
            </a:extLst>
          </p:cNvPr>
          <p:cNvCxnSpPr/>
          <p:nvPr userDrawn="1"/>
        </p:nvCxnSpPr>
        <p:spPr>
          <a:xfrm>
            <a:off x="7937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0" name="Text Field">
            <a:extLst>
              <a:ext uri="{FF2B5EF4-FFF2-40B4-BE49-F238E27FC236}">
                <a16:creationId xmlns:a16="http://schemas.microsoft.com/office/drawing/2014/main" id="{A3F2668A-2594-E744-9A86-00F03A65B3D0}"/>
              </a:ext>
            </a:extLst>
          </p:cNvPr>
          <p:cNvSpPr>
            <a:spLocks noGrp="1"/>
          </p:cNvSpPr>
          <p:nvPr>
            <p:ph type="body" sz="quarter" idx="16"/>
          </p:nvPr>
        </p:nvSpPr>
        <p:spPr>
          <a:xfrm>
            <a:off x="4445000"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a:extLst>
              <a:ext uri="{FF2B5EF4-FFF2-40B4-BE49-F238E27FC236}">
                <a16:creationId xmlns:a16="http://schemas.microsoft.com/office/drawing/2014/main" id="{FFFD347B-C0A8-2C4A-806D-EDC1B041B75F}"/>
              </a:ext>
            </a:extLst>
          </p:cNvPr>
          <p:cNvCxnSpPr/>
          <p:nvPr userDrawn="1"/>
        </p:nvCxnSpPr>
        <p:spPr>
          <a:xfrm>
            <a:off x="4254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6" name="Text Field">
            <a:extLst>
              <a:ext uri="{FF2B5EF4-FFF2-40B4-BE49-F238E27FC236}">
                <a16:creationId xmlns:a16="http://schemas.microsoft.com/office/drawing/2014/main" id="{1DBDDCF0-B3BA-F84E-B95B-56F0DD652B4E}"/>
              </a:ext>
            </a:extLst>
          </p:cNvPr>
          <p:cNvSpPr>
            <a:spLocks noGrp="1"/>
          </p:cNvSpPr>
          <p:nvPr>
            <p:ph type="body" sz="quarter" idx="14"/>
          </p:nvPr>
        </p:nvSpPr>
        <p:spPr>
          <a:xfrm>
            <a:off x="758951" y="1837944"/>
            <a:ext cx="330098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Accent Mark">
            <a:extLst>
              <a:ext uri="{FF2B5EF4-FFF2-40B4-BE49-F238E27FC236}">
                <a16:creationId xmlns:a16="http://schemas.microsoft.com/office/drawing/2014/main" id="{A42B5292-498A-834B-8514-61985A01386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Subtitle">
            <a:extLst>
              <a:ext uri="{FF2B5EF4-FFF2-40B4-BE49-F238E27FC236}">
                <a16:creationId xmlns:a16="http://schemas.microsoft.com/office/drawing/2014/main" id="{C2DB86C1-D122-1844-AC1A-B24593E8DB7A}"/>
              </a:ext>
            </a:extLst>
          </p:cNvPr>
          <p:cNvSpPr>
            <a:spLocks noGrp="1"/>
          </p:cNvSpPr>
          <p:nvPr>
            <p:ph type="body" sz="quarter" idx="13"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1AD6C625-E91C-C740-B6CB-B38FD66B396D}"/>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4" name="Picture 23">
            <a:extLst>
              <a:ext uri="{FF2B5EF4-FFF2-40B4-BE49-F238E27FC236}">
                <a16:creationId xmlns:a16="http://schemas.microsoft.com/office/drawing/2014/main" id="{65E7C982-7CE8-1442-B6E8-550A023744C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346833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3 Column">
    <p:bg>
      <p:bgPr>
        <a:solidFill>
          <a:schemeClr val="tx1"/>
        </a:solidFill>
        <a:effectLst/>
      </p:bgPr>
    </p:bg>
    <p:spTree>
      <p:nvGrpSpPr>
        <p:cNvPr id="1" name=""/>
        <p:cNvGrpSpPr/>
        <p:nvPr/>
      </p:nvGrpSpPr>
      <p:grpSpPr>
        <a:xfrm>
          <a:off x="0" y="0"/>
          <a:ext cx="0" cy="0"/>
          <a:chOff x="0" y="0"/>
          <a:chExt cx="0" cy="0"/>
        </a:xfrm>
      </p:grpSpPr>
      <p:pic>
        <p:nvPicPr>
          <p:cNvPr id="24" name="Data Texture Cloud">
            <a:extLst>
              <a:ext uri="{FF2B5EF4-FFF2-40B4-BE49-F238E27FC236}">
                <a16:creationId xmlns:a16="http://schemas.microsoft.com/office/drawing/2014/main" id="{0FC7E372-ADF2-0D42-B73B-DDFEABF951C1}"/>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5" name="Slide Number">
            <a:extLst>
              <a:ext uri="{FF2B5EF4-FFF2-40B4-BE49-F238E27FC236}">
                <a16:creationId xmlns:a16="http://schemas.microsoft.com/office/drawing/2014/main" id="{5DB444FB-0B40-4E4B-905E-8C07DFBDC500}"/>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1" name="Footer">
            <a:extLst>
              <a:ext uri="{FF2B5EF4-FFF2-40B4-BE49-F238E27FC236}">
                <a16:creationId xmlns:a16="http://schemas.microsoft.com/office/drawing/2014/main" id="{6287F873-60BF-5949-9236-8CE888A56A36}"/>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9" name="Text Field">
            <a:extLst>
              <a:ext uri="{FF2B5EF4-FFF2-40B4-BE49-F238E27FC236}">
                <a16:creationId xmlns:a16="http://schemas.microsoft.com/office/drawing/2014/main" id="{AFFA3B66-F839-0A43-B947-288947FAE76A}"/>
              </a:ext>
            </a:extLst>
          </p:cNvPr>
          <p:cNvSpPr>
            <a:spLocks noGrp="1"/>
          </p:cNvSpPr>
          <p:nvPr>
            <p:ph type="body" sz="quarter" idx="15"/>
          </p:nvPr>
        </p:nvSpPr>
        <p:spPr>
          <a:xfrm>
            <a:off x="8128000"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6" name="Column Divider">
            <a:extLst>
              <a:ext uri="{FF2B5EF4-FFF2-40B4-BE49-F238E27FC236}">
                <a16:creationId xmlns:a16="http://schemas.microsoft.com/office/drawing/2014/main" id="{FEBC52D1-D61C-E242-953A-FE75F4230057}"/>
              </a:ext>
            </a:extLst>
          </p:cNvPr>
          <p:cNvCxnSpPr/>
          <p:nvPr userDrawn="1"/>
        </p:nvCxnSpPr>
        <p:spPr>
          <a:xfrm>
            <a:off x="7937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0" name="Text Field">
            <a:extLst>
              <a:ext uri="{FF2B5EF4-FFF2-40B4-BE49-F238E27FC236}">
                <a16:creationId xmlns:a16="http://schemas.microsoft.com/office/drawing/2014/main" id="{A3F2668A-2594-E744-9A86-00F03A65B3D0}"/>
              </a:ext>
            </a:extLst>
          </p:cNvPr>
          <p:cNvSpPr>
            <a:spLocks noGrp="1"/>
          </p:cNvSpPr>
          <p:nvPr>
            <p:ph type="body" sz="quarter" idx="16"/>
          </p:nvPr>
        </p:nvSpPr>
        <p:spPr>
          <a:xfrm>
            <a:off x="4445000"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5" name="Column Divider">
            <a:extLst>
              <a:ext uri="{FF2B5EF4-FFF2-40B4-BE49-F238E27FC236}">
                <a16:creationId xmlns:a16="http://schemas.microsoft.com/office/drawing/2014/main" id="{FFFD347B-C0A8-2C4A-806D-EDC1B041B75F}"/>
              </a:ext>
            </a:extLst>
          </p:cNvPr>
          <p:cNvCxnSpPr/>
          <p:nvPr userDrawn="1"/>
        </p:nvCxnSpPr>
        <p:spPr>
          <a:xfrm>
            <a:off x="4254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6" name="Text Field">
            <a:extLst>
              <a:ext uri="{FF2B5EF4-FFF2-40B4-BE49-F238E27FC236}">
                <a16:creationId xmlns:a16="http://schemas.microsoft.com/office/drawing/2014/main" id="{1DBDDCF0-B3BA-F84E-B95B-56F0DD652B4E}"/>
              </a:ext>
            </a:extLst>
          </p:cNvPr>
          <p:cNvSpPr>
            <a:spLocks noGrp="1"/>
          </p:cNvSpPr>
          <p:nvPr>
            <p:ph type="body" sz="quarter" idx="14"/>
          </p:nvPr>
        </p:nvSpPr>
        <p:spPr>
          <a:xfrm>
            <a:off x="758951" y="1837944"/>
            <a:ext cx="330098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Accent Mark">
            <a:extLst>
              <a:ext uri="{FF2B5EF4-FFF2-40B4-BE49-F238E27FC236}">
                <a16:creationId xmlns:a16="http://schemas.microsoft.com/office/drawing/2014/main" id="{A42B5292-498A-834B-8514-61985A01386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Subtitle">
            <a:extLst>
              <a:ext uri="{FF2B5EF4-FFF2-40B4-BE49-F238E27FC236}">
                <a16:creationId xmlns:a16="http://schemas.microsoft.com/office/drawing/2014/main" id="{C2DB86C1-D122-1844-AC1A-B24593E8DB7A}"/>
              </a:ext>
            </a:extLst>
          </p:cNvPr>
          <p:cNvSpPr>
            <a:spLocks noGrp="1"/>
          </p:cNvSpPr>
          <p:nvPr>
            <p:ph type="body" sz="quarter" idx="13"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1AD6C625-E91C-C740-B6CB-B38FD66B396D}"/>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2" name="Picture 21">
            <a:extLst>
              <a:ext uri="{FF2B5EF4-FFF2-40B4-BE49-F238E27FC236}">
                <a16:creationId xmlns:a16="http://schemas.microsoft.com/office/drawing/2014/main" id="{634D0C19-A8B0-554B-86E0-E17F8D37009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275259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ight - Title 4 Column">
    <p:bg>
      <p:bgPr>
        <a:solidFill>
          <a:schemeClr val="bg2"/>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E384CA2D-A4F2-454B-8E32-D2A8DB39E29E}"/>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6" name="Slide Number">
            <a:extLst>
              <a:ext uri="{FF2B5EF4-FFF2-40B4-BE49-F238E27FC236}">
                <a16:creationId xmlns:a16="http://schemas.microsoft.com/office/drawing/2014/main" id="{03D4BE4B-47A2-B746-908D-9F2520506447}"/>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1" name="Footer">
            <a:extLst>
              <a:ext uri="{FF2B5EF4-FFF2-40B4-BE49-F238E27FC236}">
                <a16:creationId xmlns:a16="http://schemas.microsoft.com/office/drawing/2014/main" id="{A11C977B-551F-D741-BBF5-29FBF128D91D}"/>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20" name="Text Field">
            <a:extLst>
              <a:ext uri="{FF2B5EF4-FFF2-40B4-BE49-F238E27FC236}">
                <a16:creationId xmlns:a16="http://schemas.microsoft.com/office/drawing/2014/main" id="{02F4F3B9-1A25-4E45-9B9E-E6DE163F5149}"/>
              </a:ext>
            </a:extLst>
          </p:cNvPr>
          <p:cNvSpPr>
            <a:spLocks noGrp="1"/>
          </p:cNvSpPr>
          <p:nvPr>
            <p:ph type="body" sz="quarter" idx="17"/>
          </p:nvPr>
        </p:nvSpPr>
        <p:spPr>
          <a:xfrm>
            <a:off x="8953500"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3" name="Column Divider">
            <a:extLst>
              <a:ext uri="{FF2B5EF4-FFF2-40B4-BE49-F238E27FC236}">
                <a16:creationId xmlns:a16="http://schemas.microsoft.com/office/drawing/2014/main" id="{C1EA1156-1AC8-084F-859D-8B19F16BA32D}"/>
              </a:ext>
            </a:extLst>
          </p:cNvPr>
          <p:cNvCxnSpPr/>
          <p:nvPr userDrawn="1"/>
        </p:nvCxnSpPr>
        <p:spPr>
          <a:xfrm>
            <a:off x="8826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Text Field">
            <a:extLst>
              <a:ext uri="{FF2B5EF4-FFF2-40B4-BE49-F238E27FC236}">
                <a16:creationId xmlns:a16="http://schemas.microsoft.com/office/drawing/2014/main" id="{D92D1E76-E845-ED49-B199-B642E9394D9A}"/>
              </a:ext>
            </a:extLst>
          </p:cNvPr>
          <p:cNvSpPr>
            <a:spLocks noGrp="1"/>
          </p:cNvSpPr>
          <p:nvPr>
            <p:ph type="body" sz="quarter" idx="15"/>
          </p:nvPr>
        </p:nvSpPr>
        <p:spPr>
          <a:xfrm>
            <a:off x="6221476"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2" name="Column Divider">
            <a:extLst>
              <a:ext uri="{FF2B5EF4-FFF2-40B4-BE49-F238E27FC236}">
                <a16:creationId xmlns:a16="http://schemas.microsoft.com/office/drawing/2014/main" id="{9AE92E81-C82E-E149-A4CF-9306BBF686F1}"/>
              </a:ext>
            </a:extLst>
          </p:cNvPr>
          <p:cNvCxnSpPr/>
          <p:nvPr userDrawn="1"/>
        </p:nvCxnSpPr>
        <p:spPr>
          <a:xfrm>
            <a:off x="60960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9" name="Text Field">
            <a:extLst>
              <a:ext uri="{FF2B5EF4-FFF2-40B4-BE49-F238E27FC236}">
                <a16:creationId xmlns:a16="http://schemas.microsoft.com/office/drawing/2014/main" id="{FAD02FEA-1BCB-BB40-B9E3-D33BD182F3A3}"/>
              </a:ext>
            </a:extLst>
          </p:cNvPr>
          <p:cNvSpPr>
            <a:spLocks noGrp="1"/>
          </p:cNvSpPr>
          <p:nvPr>
            <p:ph type="body" sz="quarter" idx="16"/>
          </p:nvPr>
        </p:nvSpPr>
        <p:spPr>
          <a:xfrm>
            <a:off x="3492500"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1" name="Column Divider">
            <a:extLst>
              <a:ext uri="{FF2B5EF4-FFF2-40B4-BE49-F238E27FC236}">
                <a16:creationId xmlns:a16="http://schemas.microsoft.com/office/drawing/2014/main" id="{D8752716-0CB6-6540-9B2F-91540EE5400A}"/>
              </a:ext>
            </a:extLst>
          </p:cNvPr>
          <p:cNvCxnSpPr/>
          <p:nvPr userDrawn="1"/>
        </p:nvCxnSpPr>
        <p:spPr>
          <a:xfrm>
            <a:off x="3365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Text Field">
            <a:extLst>
              <a:ext uri="{FF2B5EF4-FFF2-40B4-BE49-F238E27FC236}">
                <a16:creationId xmlns:a16="http://schemas.microsoft.com/office/drawing/2014/main" id="{CBAC9E2A-9AED-D148-B16F-3A131864B9B9}"/>
              </a:ext>
            </a:extLst>
          </p:cNvPr>
          <p:cNvSpPr>
            <a:spLocks noGrp="1"/>
          </p:cNvSpPr>
          <p:nvPr>
            <p:ph type="body" sz="quarter" idx="14"/>
          </p:nvPr>
        </p:nvSpPr>
        <p:spPr>
          <a:xfrm>
            <a:off x="758951"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9" name="Accent Mark">
            <a:extLst>
              <a:ext uri="{FF2B5EF4-FFF2-40B4-BE49-F238E27FC236}">
                <a16:creationId xmlns:a16="http://schemas.microsoft.com/office/drawing/2014/main" id="{B2F74B94-3BCD-EA4C-BFF9-D9AB5ED375AC}"/>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F4A9A468-00C1-2342-A578-C97FF9884A1A}"/>
              </a:ext>
            </a:extLst>
          </p:cNvPr>
          <p:cNvSpPr>
            <a:spLocks noGrp="1"/>
          </p:cNvSpPr>
          <p:nvPr userDrawn="1">
            <p:ph type="title" hasCustomPrompt="1"/>
          </p:nvPr>
        </p:nvSpPr>
        <p:spPr>
          <a:xfrm>
            <a:off x="762000" y="508000"/>
            <a:ext cx="10671048"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4" name="Picture 23">
            <a:extLst>
              <a:ext uri="{FF2B5EF4-FFF2-40B4-BE49-F238E27FC236}">
                <a16:creationId xmlns:a16="http://schemas.microsoft.com/office/drawing/2014/main" id="{2B074FBB-3CF5-844C-9121-7B4461E6A65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255709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ark - Title 4 Column">
    <p:bg>
      <p:bgPr>
        <a:solidFill>
          <a:schemeClr val="tx1"/>
        </a:solidFill>
        <a:effectLst/>
      </p:bgPr>
    </p:bg>
    <p:spTree>
      <p:nvGrpSpPr>
        <p:cNvPr id="1" name=""/>
        <p:cNvGrpSpPr/>
        <p:nvPr/>
      </p:nvGrpSpPr>
      <p:grpSpPr>
        <a:xfrm>
          <a:off x="0" y="0"/>
          <a:ext cx="0" cy="0"/>
          <a:chOff x="0" y="0"/>
          <a:chExt cx="0" cy="0"/>
        </a:xfrm>
      </p:grpSpPr>
      <p:pic>
        <p:nvPicPr>
          <p:cNvPr id="24" name="Data Texture Cloud">
            <a:extLst>
              <a:ext uri="{FF2B5EF4-FFF2-40B4-BE49-F238E27FC236}">
                <a16:creationId xmlns:a16="http://schemas.microsoft.com/office/drawing/2014/main" id="{030D5F68-2B7D-5945-9127-3A54A7FB2BFE}"/>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6" name="Slide Number">
            <a:extLst>
              <a:ext uri="{FF2B5EF4-FFF2-40B4-BE49-F238E27FC236}">
                <a16:creationId xmlns:a16="http://schemas.microsoft.com/office/drawing/2014/main" id="{03D4BE4B-47A2-B746-908D-9F2520506447}"/>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1" name="Footer">
            <a:extLst>
              <a:ext uri="{FF2B5EF4-FFF2-40B4-BE49-F238E27FC236}">
                <a16:creationId xmlns:a16="http://schemas.microsoft.com/office/drawing/2014/main" id="{A11C977B-551F-D741-BBF5-29FBF128D91D}"/>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20" name="Text Field">
            <a:extLst>
              <a:ext uri="{FF2B5EF4-FFF2-40B4-BE49-F238E27FC236}">
                <a16:creationId xmlns:a16="http://schemas.microsoft.com/office/drawing/2014/main" id="{02F4F3B9-1A25-4E45-9B9E-E6DE163F5149}"/>
              </a:ext>
            </a:extLst>
          </p:cNvPr>
          <p:cNvSpPr>
            <a:spLocks noGrp="1"/>
          </p:cNvSpPr>
          <p:nvPr>
            <p:ph type="body" sz="quarter" idx="17"/>
          </p:nvPr>
        </p:nvSpPr>
        <p:spPr>
          <a:xfrm>
            <a:off x="8953500"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3" name="Column Divider">
            <a:extLst>
              <a:ext uri="{FF2B5EF4-FFF2-40B4-BE49-F238E27FC236}">
                <a16:creationId xmlns:a16="http://schemas.microsoft.com/office/drawing/2014/main" id="{C1EA1156-1AC8-084F-859D-8B19F16BA32D}"/>
              </a:ext>
            </a:extLst>
          </p:cNvPr>
          <p:cNvCxnSpPr/>
          <p:nvPr userDrawn="1"/>
        </p:nvCxnSpPr>
        <p:spPr>
          <a:xfrm>
            <a:off x="8826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Text Field">
            <a:extLst>
              <a:ext uri="{FF2B5EF4-FFF2-40B4-BE49-F238E27FC236}">
                <a16:creationId xmlns:a16="http://schemas.microsoft.com/office/drawing/2014/main" id="{D92D1E76-E845-ED49-B199-B642E9394D9A}"/>
              </a:ext>
            </a:extLst>
          </p:cNvPr>
          <p:cNvSpPr>
            <a:spLocks noGrp="1"/>
          </p:cNvSpPr>
          <p:nvPr>
            <p:ph type="body" sz="quarter" idx="15"/>
          </p:nvPr>
        </p:nvSpPr>
        <p:spPr>
          <a:xfrm>
            <a:off x="6221476"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2" name="Column Divider">
            <a:extLst>
              <a:ext uri="{FF2B5EF4-FFF2-40B4-BE49-F238E27FC236}">
                <a16:creationId xmlns:a16="http://schemas.microsoft.com/office/drawing/2014/main" id="{9AE92E81-C82E-E149-A4CF-9306BBF686F1}"/>
              </a:ext>
            </a:extLst>
          </p:cNvPr>
          <p:cNvCxnSpPr/>
          <p:nvPr userDrawn="1"/>
        </p:nvCxnSpPr>
        <p:spPr>
          <a:xfrm>
            <a:off x="60960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9" name="Text Field">
            <a:extLst>
              <a:ext uri="{FF2B5EF4-FFF2-40B4-BE49-F238E27FC236}">
                <a16:creationId xmlns:a16="http://schemas.microsoft.com/office/drawing/2014/main" id="{FAD02FEA-1BCB-BB40-B9E3-D33BD182F3A3}"/>
              </a:ext>
            </a:extLst>
          </p:cNvPr>
          <p:cNvSpPr>
            <a:spLocks noGrp="1"/>
          </p:cNvSpPr>
          <p:nvPr>
            <p:ph type="body" sz="quarter" idx="16"/>
          </p:nvPr>
        </p:nvSpPr>
        <p:spPr>
          <a:xfrm>
            <a:off x="3492500"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1" name="Column Divider">
            <a:extLst>
              <a:ext uri="{FF2B5EF4-FFF2-40B4-BE49-F238E27FC236}">
                <a16:creationId xmlns:a16="http://schemas.microsoft.com/office/drawing/2014/main" id="{D8752716-0CB6-6540-9B2F-91540EE5400A}"/>
              </a:ext>
            </a:extLst>
          </p:cNvPr>
          <p:cNvCxnSpPr/>
          <p:nvPr userDrawn="1"/>
        </p:nvCxnSpPr>
        <p:spPr>
          <a:xfrm>
            <a:off x="3365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7" name="Text Field">
            <a:extLst>
              <a:ext uri="{FF2B5EF4-FFF2-40B4-BE49-F238E27FC236}">
                <a16:creationId xmlns:a16="http://schemas.microsoft.com/office/drawing/2014/main" id="{CBAC9E2A-9AED-D148-B16F-3A131864B9B9}"/>
              </a:ext>
            </a:extLst>
          </p:cNvPr>
          <p:cNvSpPr>
            <a:spLocks noGrp="1"/>
          </p:cNvSpPr>
          <p:nvPr>
            <p:ph type="body" sz="quarter" idx="14"/>
          </p:nvPr>
        </p:nvSpPr>
        <p:spPr>
          <a:xfrm>
            <a:off x="758951"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9" name="Accent Mark">
            <a:extLst>
              <a:ext uri="{FF2B5EF4-FFF2-40B4-BE49-F238E27FC236}">
                <a16:creationId xmlns:a16="http://schemas.microsoft.com/office/drawing/2014/main" id="{B2F74B94-3BCD-EA4C-BFF9-D9AB5ED375AC}"/>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5" name="Title">
            <a:extLst>
              <a:ext uri="{FF2B5EF4-FFF2-40B4-BE49-F238E27FC236}">
                <a16:creationId xmlns:a16="http://schemas.microsoft.com/office/drawing/2014/main" id="{F4A9A468-00C1-2342-A578-C97FF9884A1A}"/>
              </a:ext>
            </a:extLst>
          </p:cNvPr>
          <p:cNvSpPr>
            <a:spLocks noGrp="1"/>
          </p:cNvSpPr>
          <p:nvPr userDrawn="1">
            <p:ph type="title" hasCustomPrompt="1"/>
          </p:nvPr>
        </p:nvSpPr>
        <p:spPr>
          <a:xfrm>
            <a:off x="762000" y="508000"/>
            <a:ext cx="10671048"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2" name="Picture 21">
            <a:extLst>
              <a:ext uri="{FF2B5EF4-FFF2-40B4-BE49-F238E27FC236}">
                <a16:creationId xmlns:a16="http://schemas.microsoft.com/office/drawing/2014/main" id="{0B042A21-036C-034F-BADC-916D9CCCC1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320953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4 Column">
    <p:bg>
      <p:bgPr>
        <a:solidFill>
          <a:schemeClr val="bg2"/>
        </a:solidFill>
        <a:effectLst/>
      </p:bgPr>
    </p:bg>
    <p:spTree>
      <p:nvGrpSpPr>
        <p:cNvPr id="1" name=""/>
        <p:cNvGrpSpPr/>
        <p:nvPr/>
      </p:nvGrpSpPr>
      <p:grpSpPr>
        <a:xfrm>
          <a:off x="0" y="0"/>
          <a:ext cx="0" cy="0"/>
          <a:chOff x="0" y="0"/>
          <a:chExt cx="0" cy="0"/>
        </a:xfrm>
      </p:grpSpPr>
      <p:pic>
        <p:nvPicPr>
          <p:cNvPr id="21" name="Data Texture Cloud">
            <a:extLst>
              <a:ext uri="{FF2B5EF4-FFF2-40B4-BE49-F238E27FC236}">
                <a16:creationId xmlns:a16="http://schemas.microsoft.com/office/drawing/2014/main" id="{BD09BE5E-B760-8549-A8BC-E223A297FC8C}"/>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9" name="Slide Number">
            <a:extLst>
              <a:ext uri="{FF2B5EF4-FFF2-40B4-BE49-F238E27FC236}">
                <a16:creationId xmlns:a16="http://schemas.microsoft.com/office/drawing/2014/main" id="{33487866-D41F-8C4E-BEA1-BDF786DFA5A6}"/>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0" name="Footer">
            <a:extLst>
              <a:ext uri="{FF2B5EF4-FFF2-40B4-BE49-F238E27FC236}">
                <a16:creationId xmlns:a16="http://schemas.microsoft.com/office/drawing/2014/main" id="{DC488B96-3C2B-1441-B4FE-C07C0D2ADFF7}"/>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35" name="Text Field">
            <a:extLst>
              <a:ext uri="{FF2B5EF4-FFF2-40B4-BE49-F238E27FC236}">
                <a16:creationId xmlns:a16="http://schemas.microsoft.com/office/drawing/2014/main" id="{339804BB-2EA6-8C4F-866E-E719BA537F8D}"/>
              </a:ext>
            </a:extLst>
          </p:cNvPr>
          <p:cNvSpPr>
            <a:spLocks noGrp="1"/>
          </p:cNvSpPr>
          <p:nvPr>
            <p:ph type="body" sz="quarter" idx="18"/>
          </p:nvPr>
        </p:nvSpPr>
        <p:spPr>
          <a:xfrm>
            <a:off x="8953500"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0" name="Column Divider">
            <a:extLst>
              <a:ext uri="{FF2B5EF4-FFF2-40B4-BE49-F238E27FC236}">
                <a16:creationId xmlns:a16="http://schemas.microsoft.com/office/drawing/2014/main" id="{69DCFAC0-F500-FF4B-9DC2-971161B458E5}"/>
              </a:ext>
            </a:extLst>
          </p:cNvPr>
          <p:cNvCxnSpPr/>
          <p:nvPr userDrawn="1"/>
        </p:nvCxnSpPr>
        <p:spPr>
          <a:xfrm>
            <a:off x="8826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2" name="Text Field">
            <a:extLst>
              <a:ext uri="{FF2B5EF4-FFF2-40B4-BE49-F238E27FC236}">
                <a16:creationId xmlns:a16="http://schemas.microsoft.com/office/drawing/2014/main" id="{32015544-9835-C645-A5B4-B9C3710188C1}"/>
              </a:ext>
            </a:extLst>
          </p:cNvPr>
          <p:cNvSpPr>
            <a:spLocks noGrp="1"/>
          </p:cNvSpPr>
          <p:nvPr>
            <p:ph type="body" sz="quarter" idx="16"/>
          </p:nvPr>
        </p:nvSpPr>
        <p:spPr>
          <a:xfrm>
            <a:off x="6221476"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Column Divider">
            <a:extLst>
              <a:ext uri="{FF2B5EF4-FFF2-40B4-BE49-F238E27FC236}">
                <a16:creationId xmlns:a16="http://schemas.microsoft.com/office/drawing/2014/main" id="{6D056399-51EB-AC43-94D0-5FE8C7D62D3A}"/>
              </a:ext>
            </a:extLst>
          </p:cNvPr>
          <p:cNvCxnSpPr/>
          <p:nvPr userDrawn="1"/>
        </p:nvCxnSpPr>
        <p:spPr>
          <a:xfrm>
            <a:off x="60960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4" name="Text Field">
            <a:extLst>
              <a:ext uri="{FF2B5EF4-FFF2-40B4-BE49-F238E27FC236}">
                <a16:creationId xmlns:a16="http://schemas.microsoft.com/office/drawing/2014/main" id="{8936CF8B-824C-6D43-87AC-7D28E5F4AFF6}"/>
              </a:ext>
            </a:extLst>
          </p:cNvPr>
          <p:cNvSpPr>
            <a:spLocks noGrp="1"/>
          </p:cNvSpPr>
          <p:nvPr>
            <p:ph type="body" sz="quarter" idx="17"/>
          </p:nvPr>
        </p:nvSpPr>
        <p:spPr>
          <a:xfrm>
            <a:off x="3492500"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Column Divider">
            <a:extLst>
              <a:ext uri="{FF2B5EF4-FFF2-40B4-BE49-F238E27FC236}">
                <a16:creationId xmlns:a16="http://schemas.microsoft.com/office/drawing/2014/main" id="{EAAA606E-CE35-0449-B08C-449A1A629AD6}"/>
              </a:ext>
            </a:extLst>
          </p:cNvPr>
          <p:cNvCxnSpPr/>
          <p:nvPr userDrawn="1"/>
        </p:nvCxnSpPr>
        <p:spPr>
          <a:xfrm>
            <a:off x="3365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1" name="Text Field">
            <a:extLst>
              <a:ext uri="{FF2B5EF4-FFF2-40B4-BE49-F238E27FC236}">
                <a16:creationId xmlns:a16="http://schemas.microsoft.com/office/drawing/2014/main" id="{BBD3C9DD-1023-264E-8B2E-C3737E9E5BB3}"/>
              </a:ext>
            </a:extLst>
          </p:cNvPr>
          <p:cNvSpPr>
            <a:spLocks noGrp="1"/>
          </p:cNvSpPr>
          <p:nvPr>
            <p:ph type="body" sz="quarter" idx="15"/>
          </p:nvPr>
        </p:nvSpPr>
        <p:spPr>
          <a:xfrm>
            <a:off x="758951" y="1837944"/>
            <a:ext cx="2478024" cy="4261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Accent Mark">
            <a:extLst>
              <a:ext uri="{FF2B5EF4-FFF2-40B4-BE49-F238E27FC236}">
                <a16:creationId xmlns:a16="http://schemas.microsoft.com/office/drawing/2014/main" id="{3AC36BFD-AA0C-534A-ACB9-5B4A91277AB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Subtitle">
            <a:extLst>
              <a:ext uri="{FF2B5EF4-FFF2-40B4-BE49-F238E27FC236}">
                <a16:creationId xmlns:a16="http://schemas.microsoft.com/office/drawing/2014/main" id="{0F29B488-9E06-2A4D-AE0A-AEDAC8C00C46}"/>
              </a:ext>
            </a:extLst>
          </p:cNvPr>
          <p:cNvSpPr>
            <a:spLocks noGrp="1"/>
          </p:cNvSpPr>
          <p:nvPr>
            <p:ph type="body" sz="quarter" idx="14"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0F194A7A-6F4C-2E4D-9455-39C5AB9DA04B}"/>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2" name="Picture 21">
            <a:extLst>
              <a:ext uri="{FF2B5EF4-FFF2-40B4-BE49-F238E27FC236}">
                <a16:creationId xmlns:a16="http://schemas.microsoft.com/office/drawing/2014/main" id="{9BC04539-91F9-AE4A-91B8-2DA73AED1B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713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4 Column">
    <p:bg>
      <p:bgPr>
        <a:solidFill>
          <a:schemeClr val="tx1"/>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8695F751-C528-3B42-8EEE-1DA309C0751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9" name="Slide Number">
            <a:extLst>
              <a:ext uri="{FF2B5EF4-FFF2-40B4-BE49-F238E27FC236}">
                <a16:creationId xmlns:a16="http://schemas.microsoft.com/office/drawing/2014/main" id="{33487866-D41F-8C4E-BEA1-BDF786DFA5A6}"/>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0" name="Footer">
            <a:extLst>
              <a:ext uri="{FF2B5EF4-FFF2-40B4-BE49-F238E27FC236}">
                <a16:creationId xmlns:a16="http://schemas.microsoft.com/office/drawing/2014/main" id="{DC488B96-3C2B-1441-B4FE-C07C0D2ADFF7}"/>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35" name="Text Field">
            <a:extLst>
              <a:ext uri="{FF2B5EF4-FFF2-40B4-BE49-F238E27FC236}">
                <a16:creationId xmlns:a16="http://schemas.microsoft.com/office/drawing/2014/main" id="{339804BB-2EA6-8C4F-866E-E719BA537F8D}"/>
              </a:ext>
            </a:extLst>
          </p:cNvPr>
          <p:cNvSpPr>
            <a:spLocks noGrp="1"/>
          </p:cNvSpPr>
          <p:nvPr>
            <p:ph type="body" sz="quarter" idx="18"/>
          </p:nvPr>
        </p:nvSpPr>
        <p:spPr>
          <a:xfrm>
            <a:off x="8953500"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0" name="Column Divider">
            <a:extLst>
              <a:ext uri="{FF2B5EF4-FFF2-40B4-BE49-F238E27FC236}">
                <a16:creationId xmlns:a16="http://schemas.microsoft.com/office/drawing/2014/main" id="{69DCFAC0-F500-FF4B-9DC2-971161B458E5}"/>
              </a:ext>
            </a:extLst>
          </p:cNvPr>
          <p:cNvCxnSpPr/>
          <p:nvPr userDrawn="1"/>
        </p:nvCxnSpPr>
        <p:spPr>
          <a:xfrm>
            <a:off x="8826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2" name="Text Field">
            <a:extLst>
              <a:ext uri="{FF2B5EF4-FFF2-40B4-BE49-F238E27FC236}">
                <a16:creationId xmlns:a16="http://schemas.microsoft.com/office/drawing/2014/main" id="{32015544-9835-C645-A5B4-B9C3710188C1}"/>
              </a:ext>
            </a:extLst>
          </p:cNvPr>
          <p:cNvSpPr>
            <a:spLocks noGrp="1"/>
          </p:cNvSpPr>
          <p:nvPr>
            <p:ph type="body" sz="quarter" idx="16"/>
          </p:nvPr>
        </p:nvSpPr>
        <p:spPr>
          <a:xfrm>
            <a:off x="6221476"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9" name="Column Divider">
            <a:extLst>
              <a:ext uri="{FF2B5EF4-FFF2-40B4-BE49-F238E27FC236}">
                <a16:creationId xmlns:a16="http://schemas.microsoft.com/office/drawing/2014/main" id="{6D056399-51EB-AC43-94D0-5FE8C7D62D3A}"/>
              </a:ext>
            </a:extLst>
          </p:cNvPr>
          <p:cNvCxnSpPr/>
          <p:nvPr userDrawn="1"/>
        </p:nvCxnSpPr>
        <p:spPr>
          <a:xfrm>
            <a:off x="60960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4" name="Text Field">
            <a:extLst>
              <a:ext uri="{FF2B5EF4-FFF2-40B4-BE49-F238E27FC236}">
                <a16:creationId xmlns:a16="http://schemas.microsoft.com/office/drawing/2014/main" id="{8936CF8B-824C-6D43-87AC-7D28E5F4AFF6}"/>
              </a:ext>
            </a:extLst>
          </p:cNvPr>
          <p:cNvSpPr>
            <a:spLocks noGrp="1"/>
          </p:cNvSpPr>
          <p:nvPr>
            <p:ph type="body" sz="quarter" idx="17"/>
          </p:nvPr>
        </p:nvSpPr>
        <p:spPr>
          <a:xfrm>
            <a:off x="3492500"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Column Divider">
            <a:extLst>
              <a:ext uri="{FF2B5EF4-FFF2-40B4-BE49-F238E27FC236}">
                <a16:creationId xmlns:a16="http://schemas.microsoft.com/office/drawing/2014/main" id="{EAAA606E-CE35-0449-B08C-449A1A629AD6}"/>
              </a:ext>
            </a:extLst>
          </p:cNvPr>
          <p:cNvCxnSpPr/>
          <p:nvPr userDrawn="1"/>
        </p:nvCxnSpPr>
        <p:spPr>
          <a:xfrm>
            <a:off x="3365500"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1" name="Text Field">
            <a:extLst>
              <a:ext uri="{FF2B5EF4-FFF2-40B4-BE49-F238E27FC236}">
                <a16:creationId xmlns:a16="http://schemas.microsoft.com/office/drawing/2014/main" id="{BBD3C9DD-1023-264E-8B2E-C3737E9E5BB3}"/>
              </a:ext>
            </a:extLst>
          </p:cNvPr>
          <p:cNvSpPr>
            <a:spLocks noGrp="1"/>
          </p:cNvSpPr>
          <p:nvPr>
            <p:ph type="body" sz="quarter" idx="15"/>
          </p:nvPr>
        </p:nvSpPr>
        <p:spPr>
          <a:xfrm>
            <a:off x="758951" y="1837944"/>
            <a:ext cx="2478024" cy="42611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Accent Mark">
            <a:extLst>
              <a:ext uri="{FF2B5EF4-FFF2-40B4-BE49-F238E27FC236}">
                <a16:creationId xmlns:a16="http://schemas.microsoft.com/office/drawing/2014/main" id="{3AC36BFD-AA0C-534A-ACB9-5B4A91277AB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Subtitle">
            <a:extLst>
              <a:ext uri="{FF2B5EF4-FFF2-40B4-BE49-F238E27FC236}">
                <a16:creationId xmlns:a16="http://schemas.microsoft.com/office/drawing/2014/main" id="{0F29B488-9E06-2A4D-AE0A-AEDAC8C00C46}"/>
              </a:ext>
            </a:extLst>
          </p:cNvPr>
          <p:cNvSpPr>
            <a:spLocks noGrp="1"/>
          </p:cNvSpPr>
          <p:nvPr>
            <p:ph type="body" sz="quarter" idx="14"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17" name="Title">
            <a:extLst>
              <a:ext uri="{FF2B5EF4-FFF2-40B4-BE49-F238E27FC236}">
                <a16:creationId xmlns:a16="http://schemas.microsoft.com/office/drawing/2014/main" id="{0F194A7A-6F4C-2E4D-9455-39C5AB9DA04B}"/>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3" name="Abstract Pattern Strip">
            <a:extLst>
              <a:ext uri="{FF2B5EF4-FFF2-40B4-BE49-F238E27FC236}">
                <a16:creationId xmlns:a16="http://schemas.microsoft.com/office/drawing/2014/main" id="{86CFE0F6-D0AB-E843-A2CE-635D3678C9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1" name="Picture 20">
            <a:extLst>
              <a:ext uri="{FF2B5EF4-FFF2-40B4-BE49-F238E27FC236}">
                <a16:creationId xmlns:a16="http://schemas.microsoft.com/office/drawing/2014/main" id="{E2385E4E-5346-274B-9BDB-29AAE891D4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380051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664">
          <p15:clr>
            <a:srgbClr val="FBAE40"/>
          </p15:clr>
        </p15:guide>
        <p15:guide id="12" pos="4848">
          <p15:clr>
            <a:srgbClr val="FBAE40"/>
          </p15:clr>
        </p15:guide>
        <p15:guide id="13" pos="2544">
          <p15:clr>
            <a:srgbClr val="FBAE40"/>
          </p15:clr>
        </p15:guide>
        <p15:guide id="14" pos="4728">
          <p15:clr>
            <a:srgbClr val="FBAE40"/>
          </p15:clr>
        </p15:guide>
        <p15:guide id="15" pos="69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ight - Title Quad Infographic">
    <p:bg>
      <p:bgPr>
        <a:solidFill>
          <a:schemeClr val="bg2"/>
        </a:solidFill>
        <a:effectLst/>
      </p:bgPr>
    </p:bg>
    <p:spTree>
      <p:nvGrpSpPr>
        <p:cNvPr id="1" name=""/>
        <p:cNvGrpSpPr/>
        <p:nvPr/>
      </p:nvGrpSpPr>
      <p:grpSpPr>
        <a:xfrm>
          <a:off x="0" y="0"/>
          <a:ext cx="0" cy="0"/>
          <a:chOff x="0" y="0"/>
          <a:chExt cx="0" cy="0"/>
        </a:xfrm>
      </p:grpSpPr>
      <p:pic>
        <p:nvPicPr>
          <p:cNvPr id="20" name="Data Texture Cloud">
            <a:extLst>
              <a:ext uri="{FF2B5EF4-FFF2-40B4-BE49-F238E27FC236}">
                <a16:creationId xmlns:a16="http://schemas.microsoft.com/office/drawing/2014/main" id="{8BD3F0B2-DFCC-714A-8B07-137F7BAF0333}"/>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9" name="Footer">
            <a:extLst>
              <a:ext uri="{FF2B5EF4-FFF2-40B4-BE49-F238E27FC236}">
                <a16:creationId xmlns:a16="http://schemas.microsoft.com/office/drawing/2014/main" id="{E8C41388-5BBD-104D-B01B-C28BA7989688}"/>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32" name="Text Field">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750"/>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p:spPr>
        <p:txBody>
          <a:bodyPr/>
          <a:lstStyle/>
          <a:p>
            <a:r>
              <a:rPr lang="en-US"/>
              <a:t>Click icon to add picture</a:t>
            </a:r>
          </a:p>
        </p:txBody>
      </p:sp>
      <p:sp>
        <p:nvSpPr>
          <p:cNvPr id="31" name="Text Field">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37944"/>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38324"/>
            <a:ext cx="1618488" cy="1618488"/>
          </a:xfrm>
        </p:spPr>
        <p:txBody>
          <a:bodyPr/>
          <a:lstStyle/>
          <a:p>
            <a:r>
              <a:rPr lang="en-US"/>
              <a:t>Click icon to add picture</a:t>
            </a:r>
          </a:p>
        </p:txBody>
      </p:sp>
      <p:sp>
        <p:nvSpPr>
          <p:cNvPr id="29" name="Text Field">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750"/>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0725" y="4222112"/>
            <a:ext cx="1618488" cy="1618488"/>
          </a:xfrm>
        </p:spPr>
        <p:txBody>
          <a:bodyPr/>
          <a:lstStyle/>
          <a:p>
            <a:r>
              <a:rPr lang="en-US"/>
              <a:t>Click icon to add picture</a:t>
            </a:r>
          </a:p>
        </p:txBody>
      </p:sp>
      <p:sp>
        <p:nvSpPr>
          <p:cNvPr id="25" name="Text Field">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37944"/>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Picture Placeholder">
            <a:extLst>
              <a:ext uri="{FF2B5EF4-FFF2-40B4-BE49-F238E27FC236}">
                <a16:creationId xmlns:a16="http://schemas.microsoft.com/office/drawing/2014/main" id="{DC7ED535-9B24-2444-9E27-765F743C79F0}"/>
              </a:ext>
            </a:extLst>
          </p:cNvPr>
          <p:cNvSpPr>
            <a:spLocks noGrp="1"/>
          </p:cNvSpPr>
          <p:nvPr>
            <p:ph type="pic" sz="quarter" idx="23"/>
          </p:nvPr>
        </p:nvSpPr>
        <p:spPr>
          <a:xfrm>
            <a:off x="760725" y="1838324"/>
            <a:ext cx="1618488" cy="1618488"/>
          </a:xfrm>
        </p:spPr>
        <p:txBody>
          <a:bodyPr/>
          <a:lstStyle/>
          <a:p>
            <a:r>
              <a:rPr lang="en-US"/>
              <a:t>Click icon to add picture</a:t>
            </a:r>
          </a:p>
        </p:txBody>
      </p:sp>
      <p:cxnSp>
        <p:nvCxnSpPr>
          <p:cNvPr id="21" name="Accent Mark">
            <a:extLst>
              <a:ext uri="{FF2B5EF4-FFF2-40B4-BE49-F238E27FC236}">
                <a16:creationId xmlns:a16="http://schemas.microsoft.com/office/drawing/2014/main" id="{D571D6B8-92AB-DB4F-A5F4-631397E0C07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Title">
            <a:extLst>
              <a:ext uri="{FF2B5EF4-FFF2-40B4-BE49-F238E27FC236}">
                <a16:creationId xmlns:a16="http://schemas.microsoft.com/office/drawing/2014/main" id="{7DD3CC2C-3EE3-F040-84F6-EA7D7954451C}"/>
              </a:ext>
            </a:extLst>
          </p:cNvPr>
          <p:cNvSpPr txBox="1">
            <a:spLocks/>
          </p:cNvSpPr>
          <p:nvPr userDrawn="1"/>
        </p:nvSpPr>
        <p:spPr>
          <a:xfrm>
            <a:off x="762000" y="508000"/>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Oracle Sans" panose="020B0503020204020204" pitchFamily="34" charset="0"/>
                <a:ea typeface="+mn-ea"/>
                <a:cs typeface="Oracle Sans" panose="020B0503020204020204" pitchFamily="34" charset="0"/>
              </a:defRPr>
            </a:lvl1pPr>
          </a:lstStyle>
          <a:p>
            <a:pPr>
              <a:spcBef>
                <a:spcPts val="1000"/>
              </a:spcBef>
              <a:buFont typeface="Arial" panose="020B0604020202020204" pitchFamily="34" charset="0"/>
              <a:buNone/>
            </a:pPr>
            <a:r>
              <a:rPr lang="en-US" dirty="0"/>
              <a:t>Title</a:t>
            </a:r>
          </a:p>
        </p:txBody>
      </p:sp>
      <p:pic>
        <p:nvPicPr>
          <p:cNvPr id="14" name="Abstract Pattern Strip">
            <a:extLst>
              <a:ext uri="{FF2B5EF4-FFF2-40B4-BE49-F238E27FC236}">
                <a16:creationId xmlns:a16="http://schemas.microsoft.com/office/drawing/2014/main" id="{B4434DF1-0EE2-E34C-87FA-1D0A13D66B8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2" name="Picture 21">
            <a:extLst>
              <a:ext uri="{FF2B5EF4-FFF2-40B4-BE49-F238E27FC236}">
                <a16:creationId xmlns:a16="http://schemas.microsoft.com/office/drawing/2014/main" id="{DB90FAFA-10C6-3543-B865-58D3BB9378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361132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 Title">
    <p:bg>
      <p:bgPr>
        <a:solidFill>
          <a:schemeClr val="tx1"/>
        </a:solidFill>
        <a:effectLst/>
      </p:bgPr>
    </p:bg>
    <p:spTree>
      <p:nvGrpSpPr>
        <p:cNvPr id="1" name=""/>
        <p:cNvGrpSpPr/>
        <p:nvPr/>
      </p:nvGrpSpPr>
      <p:grpSpPr>
        <a:xfrm>
          <a:off x="0" y="0"/>
          <a:ext cx="0" cy="0"/>
          <a:chOff x="0" y="0"/>
          <a:chExt cx="0" cy="0"/>
        </a:xfrm>
      </p:grpSpPr>
      <p:pic>
        <p:nvPicPr>
          <p:cNvPr id="5" name="Data Texture Cloud">
            <a:extLst>
              <a:ext uri="{FF2B5EF4-FFF2-40B4-BE49-F238E27FC236}">
                <a16:creationId xmlns:a16="http://schemas.microsoft.com/office/drawing/2014/main" id="{69E8962B-1EEF-2B4C-BB20-FCE8104EC66D}"/>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r="34723"/>
          <a:stretch/>
        </p:blipFill>
        <p:spPr>
          <a:xfrm flipH="1">
            <a:off x="-1" y="1179011"/>
            <a:ext cx="2900875" cy="1681057"/>
          </a:xfrm>
          <a:prstGeom prst="rect">
            <a:avLst/>
          </a:prstGeom>
        </p:spPr>
      </p:pic>
      <p:cxnSp>
        <p:nvCxnSpPr>
          <p:cNvPr id="26" name="Accent Mark">
            <a:extLst>
              <a:ext uri="{FF2B5EF4-FFF2-40B4-BE49-F238E27FC236}">
                <a16:creationId xmlns:a16="http://schemas.microsoft.com/office/drawing/2014/main" id="{0128FA38-C7A0-1C40-B6A7-8B991B8BE254}"/>
              </a:ext>
            </a:extLst>
          </p:cNvPr>
          <p:cNvCxnSpPr>
            <a:cxnSpLocks/>
          </p:cNvCxnSpPr>
          <p:nvPr userDrawn="1"/>
        </p:nvCxnSpPr>
        <p:spPr>
          <a:xfrm flipH="1">
            <a:off x="1018030" y="4114800"/>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1018030" y="3519553"/>
            <a:ext cx="10158984" cy="341247"/>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6"/>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1018030" y="2459230"/>
            <a:ext cx="10158984" cy="1025922"/>
          </a:xfrm>
        </p:spPr>
        <p:txBody>
          <a:bodyPr wrap="square" anchor="b">
            <a:noAutofit/>
          </a:bodyPr>
          <a:lstStyle>
            <a:lvl1pPr algn="l">
              <a:lnSpc>
                <a:spcPts val="4000"/>
              </a:lnSpc>
              <a:defRPr sz="4000" b="0">
                <a:solidFill>
                  <a:schemeClr val="bg1"/>
                </a:solidFill>
                <a:latin typeface="Georgia" panose="02040502050405020303" pitchFamily="18" charset="0"/>
              </a:defRPr>
            </a:lvl1pPr>
          </a:lstStyle>
          <a:p>
            <a:r>
              <a:rPr lang="en-US" dirty="0"/>
              <a:t>Title goes here (up to two lines) </a:t>
            </a:r>
            <a:br>
              <a:rPr lang="en-US" dirty="0"/>
            </a:br>
            <a:r>
              <a:rPr lang="en-US" dirty="0"/>
              <a:t>Georgia Regular 40pt</a:t>
            </a:r>
          </a:p>
        </p:txBody>
      </p:sp>
      <p:sp>
        <p:nvSpPr>
          <p:cNvPr id="10" name="Text Field">
            <a:extLst>
              <a:ext uri="{FF2B5EF4-FFF2-40B4-BE49-F238E27FC236}">
                <a16:creationId xmlns:a16="http://schemas.microsoft.com/office/drawing/2014/main" id="{3B955B49-F36B-EB4F-AB69-FBF0ADA0BF96}"/>
              </a:ext>
            </a:extLst>
          </p:cNvPr>
          <p:cNvSpPr>
            <a:spLocks noGrp="1"/>
          </p:cNvSpPr>
          <p:nvPr>
            <p:ph type="body" sz="quarter" idx="36" hasCustomPrompt="1"/>
          </p:nvPr>
        </p:nvSpPr>
        <p:spPr>
          <a:xfrm>
            <a:off x="1018030" y="4706392"/>
            <a:ext cx="5077970" cy="895181"/>
          </a:xfrm>
        </p:spPr>
        <p:txBody>
          <a:bodyPr>
            <a:noAutofit/>
          </a:bodyPr>
          <a:lstStyle>
            <a:lvl1pPr>
              <a:defRPr sz="1400">
                <a:solidFill>
                  <a:schemeClr val="bg1"/>
                </a:solidFill>
              </a:defRPr>
            </a:lvl1pPr>
          </a:lstStyle>
          <a:p>
            <a:pPr lvl="0"/>
            <a:r>
              <a:rPr lang="en-US" dirty="0"/>
              <a:t>Presenter’s Title</a:t>
            </a:r>
          </a:p>
          <a:p>
            <a:pPr lvl="0"/>
            <a:r>
              <a:rPr lang="en-US" dirty="0"/>
              <a:t>Organization, Division or Business Unit</a:t>
            </a:r>
          </a:p>
          <a:p>
            <a:pPr lvl="0"/>
            <a:r>
              <a:rPr lang="en-US" dirty="0"/>
              <a:t>Month 00, 2020</a:t>
            </a:r>
          </a:p>
        </p:txBody>
      </p:sp>
      <p:sp>
        <p:nvSpPr>
          <p:cNvPr id="11" name="Text Field">
            <a:extLst>
              <a:ext uri="{FF2B5EF4-FFF2-40B4-BE49-F238E27FC236}">
                <a16:creationId xmlns:a16="http://schemas.microsoft.com/office/drawing/2014/main" id="{F5080E03-4D40-2D4C-B9AE-5A941EDB1135}"/>
              </a:ext>
            </a:extLst>
          </p:cNvPr>
          <p:cNvSpPr>
            <a:spLocks noGrp="1"/>
          </p:cNvSpPr>
          <p:nvPr>
            <p:ph type="body" sz="quarter" idx="37" hasCustomPrompt="1"/>
          </p:nvPr>
        </p:nvSpPr>
        <p:spPr>
          <a:xfrm>
            <a:off x="1018030" y="4368799"/>
            <a:ext cx="5077970" cy="266291"/>
          </a:xfrm>
        </p:spPr>
        <p:txBody>
          <a:bodyPr>
            <a:noAutofit/>
          </a:bodyPr>
          <a:lstStyle>
            <a:lvl1pPr>
              <a:defRPr b="1">
                <a:solidFill>
                  <a:schemeClr val="bg1"/>
                </a:solidFill>
              </a:defRPr>
            </a:lvl1pPr>
          </a:lstStyle>
          <a:p>
            <a:pPr lvl="0"/>
            <a:r>
              <a:rPr lang="en-US" dirty="0"/>
              <a:t>Name</a:t>
            </a:r>
          </a:p>
        </p:txBody>
      </p:sp>
      <p:pic>
        <p:nvPicPr>
          <p:cNvPr id="12" name="Picture 11">
            <a:extLst>
              <a:ext uri="{FF2B5EF4-FFF2-40B4-BE49-F238E27FC236}">
                <a16:creationId xmlns:a16="http://schemas.microsoft.com/office/drawing/2014/main" id="{0C7EA2DD-45AC-D441-AA2C-D5FD959A2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8029" y="889007"/>
            <a:ext cx="2765307" cy="191814"/>
          </a:xfrm>
          <a:prstGeom prst="rect">
            <a:avLst/>
          </a:prstGeom>
        </p:spPr>
      </p:pic>
    </p:spTree>
    <p:extLst>
      <p:ext uri="{BB962C8B-B14F-4D97-AF65-F5344CB8AC3E}">
        <p14:creationId xmlns:p14="http://schemas.microsoft.com/office/powerpoint/2010/main" val="245295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ark - Title Quad Infographic">
    <p:bg>
      <p:bgPr>
        <a:solidFill>
          <a:schemeClr val="tx1"/>
        </a:solidFill>
        <a:effectLst/>
      </p:bgPr>
    </p:bg>
    <p:spTree>
      <p:nvGrpSpPr>
        <p:cNvPr id="1" name=""/>
        <p:cNvGrpSpPr/>
        <p:nvPr/>
      </p:nvGrpSpPr>
      <p:grpSpPr>
        <a:xfrm>
          <a:off x="0" y="0"/>
          <a:ext cx="0" cy="0"/>
          <a:chOff x="0" y="0"/>
          <a:chExt cx="0" cy="0"/>
        </a:xfrm>
      </p:grpSpPr>
      <p:pic>
        <p:nvPicPr>
          <p:cNvPr id="22" name="Data Texture Cloud">
            <a:extLst>
              <a:ext uri="{FF2B5EF4-FFF2-40B4-BE49-F238E27FC236}">
                <a16:creationId xmlns:a16="http://schemas.microsoft.com/office/drawing/2014/main" id="{C006553D-D7BA-DA42-89BB-D18B94E42239}"/>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9" name="Footer">
            <a:extLst>
              <a:ext uri="{FF2B5EF4-FFF2-40B4-BE49-F238E27FC236}">
                <a16:creationId xmlns:a16="http://schemas.microsoft.com/office/drawing/2014/main" id="{E8C41388-5BBD-104D-B01B-C28BA7989688}"/>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32" name="Text Field">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750"/>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p:spPr>
        <p:txBody>
          <a:bodyPr/>
          <a:lstStyle>
            <a:lvl1pPr>
              <a:defRPr>
                <a:solidFill>
                  <a:schemeClr val="bg1"/>
                </a:solidFill>
              </a:defRPr>
            </a:lvl1pPr>
          </a:lstStyle>
          <a:p>
            <a:r>
              <a:rPr lang="en-US"/>
              <a:t>Click icon to add picture</a:t>
            </a:r>
          </a:p>
        </p:txBody>
      </p:sp>
      <p:sp>
        <p:nvSpPr>
          <p:cNvPr id="31" name="Text Field">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37944"/>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38324"/>
            <a:ext cx="1618488" cy="1618488"/>
          </a:xfrm>
        </p:spPr>
        <p:txBody>
          <a:bodyPr/>
          <a:lstStyle>
            <a:lvl1pPr>
              <a:defRPr>
                <a:solidFill>
                  <a:schemeClr val="bg1"/>
                </a:solidFill>
              </a:defRPr>
            </a:lvl1pPr>
          </a:lstStyle>
          <a:p>
            <a:r>
              <a:rPr lang="en-US"/>
              <a:t>Click icon to add picture</a:t>
            </a:r>
          </a:p>
        </p:txBody>
      </p:sp>
      <p:sp>
        <p:nvSpPr>
          <p:cNvPr id="29" name="Text Field">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750"/>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0725" y="4222112"/>
            <a:ext cx="1618488" cy="1618488"/>
          </a:xfrm>
        </p:spPr>
        <p:txBody>
          <a:bodyPr/>
          <a:lstStyle>
            <a:lvl1pPr>
              <a:defRPr>
                <a:solidFill>
                  <a:schemeClr val="bg1"/>
                </a:solidFill>
              </a:defRPr>
            </a:lvl1pPr>
          </a:lstStyle>
          <a:p>
            <a:r>
              <a:rPr lang="en-US"/>
              <a:t>Click icon to add picture</a:t>
            </a:r>
          </a:p>
        </p:txBody>
      </p:sp>
      <p:sp>
        <p:nvSpPr>
          <p:cNvPr id="25" name="Text Field">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37944"/>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Picture Placeholder">
            <a:extLst>
              <a:ext uri="{FF2B5EF4-FFF2-40B4-BE49-F238E27FC236}">
                <a16:creationId xmlns:a16="http://schemas.microsoft.com/office/drawing/2014/main" id="{DC7ED535-9B24-2444-9E27-765F743C79F0}"/>
              </a:ext>
            </a:extLst>
          </p:cNvPr>
          <p:cNvSpPr>
            <a:spLocks noGrp="1"/>
          </p:cNvSpPr>
          <p:nvPr>
            <p:ph type="pic" sz="quarter" idx="23"/>
          </p:nvPr>
        </p:nvSpPr>
        <p:spPr>
          <a:xfrm>
            <a:off x="760725" y="1838324"/>
            <a:ext cx="1618488" cy="1618488"/>
          </a:xfrm>
        </p:spPr>
        <p:txBody>
          <a:bodyPr/>
          <a:lstStyle>
            <a:lvl1pPr>
              <a:defRPr>
                <a:solidFill>
                  <a:schemeClr val="bg1"/>
                </a:solidFill>
              </a:defRPr>
            </a:lvl1pPr>
          </a:lstStyle>
          <a:p>
            <a:r>
              <a:rPr lang="en-US"/>
              <a:t>Click icon to add picture</a:t>
            </a:r>
          </a:p>
        </p:txBody>
      </p:sp>
      <p:cxnSp>
        <p:nvCxnSpPr>
          <p:cNvPr id="21" name="Accent Mark">
            <a:extLst>
              <a:ext uri="{FF2B5EF4-FFF2-40B4-BE49-F238E27FC236}">
                <a16:creationId xmlns:a16="http://schemas.microsoft.com/office/drawing/2014/main" id="{D571D6B8-92AB-DB4F-A5F4-631397E0C07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8" name="Title">
            <a:extLst>
              <a:ext uri="{FF2B5EF4-FFF2-40B4-BE49-F238E27FC236}">
                <a16:creationId xmlns:a16="http://schemas.microsoft.com/office/drawing/2014/main" id="{7DD3CC2C-3EE3-F040-84F6-EA7D7954451C}"/>
              </a:ext>
            </a:extLst>
          </p:cNvPr>
          <p:cNvSpPr txBox="1">
            <a:spLocks/>
          </p:cNvSpPr>
          <p:nvPr userDrawn="1"/>
        </p:nvSpPr>
        <p:spPr>
          <a:xfrm>
            <a:off x="762000" y="508000"/>
            <a:ext cx="10671048" cy="822960"/>
          </a:xfrm>
          <a:prstGeom prst="rect">
            <a:avLst/>
          </a:prstGeom>
        </p:spPr>
        <p:txBody>
          <a:bodyPr vert="horz" lIns="0" tIns="0" rIns="0" bIns="0" rtlCol="0" anchor="b">
            <a:noAutofit/>
          </a:bodyPr>
          <a:lstStyle>
            <a:lvl1pPr algn="l" defTabSz="914400" rtl="0" eaLnBrk="1" latinLnBrk="0" hangingPunct="1">
              <a:lnSpc>
                <a:spcPct val="95000"/>
              </a:lnSpc>
              <a:spcBef>
                <a:spcPct val="0"/>
              </a:spcBef>
              <a:buNone/>
              <a:defRPr lang="en-US" sz="2400" b="1" i="0" kern="1200" baseline="0">
                <a:solidFill>
                  <a:schemeClr val="tx1"/>
                </a:solidFill>
                <a:latin typeface="Oracle Sans" panose="020B0503020204020204" pitchFamily="34" charset="0"/>
                <a:ea typeface="+mn-ea"/>
                <a:cs typeface="Oracle Sans" panose="020B0503020204020204" pitchFamily="34" charset="0"/>
              </a:defRPr>
            </a:lvl1pPr>
          </a:lstStyle>
          <a:p>
            <a:pPr>
              <a:spcBef>
                <a:spcPts val="1000"/>
              </a:spcBef>
              <a:buFont typeface="Arial" panose="020B0604020202020204" pitchFamily="34" charset="0"/>
              <a:buNone/>
            </a:pPr>
            <a:r>
              <a:rPr lang="en-US" dirty="0">
                <a:solidFill>
                  <a:schemeClr val="bg1"/>
                </a:solidFill>
              </a:rPr>
              <a:t>Title</a:t>
            </a:r>
          </a:p>
        </p:txBody>
      </p:sp>
      <p:pic>
        <p:nvPicPr>
          <p:cNvPr id="14" name="Abstract Pattern Strip">
            <a:extLst>
              <a:ext uri="{FF2B5EF4-FFF2-40B4-BE49-F238E27FC236}">
                <a16:creationId xmlns:a16="http://schemas.microsoft.com/office/drawing/2014/main" id="{B4434DF1-0EE2-E34C-87FA-1D0A13D66B8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0" name="Picture 19">
            <a:extLst>
              <a:ext uri="{FF2B5EF4-FFF2-40B4-BE49-F238E27FC236}">
                <a16:creationId xmlns:a16="http://schemas.microsoft.com/office/drawing/2014/main" id="{BE4D4AD1-E72E-AA43-A358-C510B70DA4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33092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ight - Title/Subtitle Quad Infographic">
    <p:bg>
      <p:bgPr>
        <a:solidFill>
          <a:schemeClr val="bg2"/>
        </a:solidFill>
        <a:effectLst/>
      </p:bgPr>
    </p:bg>
    <p:spTree>
      <p:nvGrpSpPr>
        <p:cNvPr id="1" name=""/>
        <p:cNvGrpSpPr/>
        <p:nvPr/>
      </p:nvGrpSpPr>
      <p:grpSpPr>
        <a:xfrm>
          <a:off x="0" y="0"/>
          <a:ext cx="0" cy="0"/>
          <a:chOff x="0" y="0"/>
          <a:chExt cx="0" cy="0"/>
        </a:xfrm>
      </p:grpSpPr>
      <p:pic>
        <p:nvPicPr>
          <p:cNvPr id="20" name="Data Texture Cloud">
            <a:extLst>
              <a:ext uri="{FF2B5EF4-FFF2-40B4-BE49-F238E27FC236}">
                <a16:creationId xmlns:a16="http://schemas.microsoft.com/office/drawing/2014/main" id="{8BD3F0B2-DFCC-714A-8B07-137F7BAF0333}"/>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9" name="Footer">
            <a:extLst>
              <a:ext uri="{FF2B5EF4-FFF2-40B4-BE49-F238E27FC236}">
                <a16:creationId xmlns:a16="http://schemas.microsoft.com/office/drawing/2014/main" id="{E8C41388-5BBD-104D-B01B-C28BA7989688}"/>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32" name="Text Field">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750"/>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p:spPr>
        <p:txBody>
          <a:bodyPr/>
          <a:lstStyle/>
          <a:p>
            <a:r>
              <a:rPr lang="en-US"/>
              <a:t>Click icon to add picture</a:t>
            </a:r>
          </a:p>
        </p:txBody>
      </p:sp>
      <p:sp>
        <p:nvSpPr>
          <p:cNvPr id="31" name="Text Field">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37944"/>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38324"/>
            <a:ext cx="1618488" cy="1618488"/>
          </a:xfrm>
        </p:spPr>
        <p:txBody>
          <a:bodyPr/>
          <a:lstStyle/>
          <a:p>
            <a:r>
              <a:rPr lang="en-US"/>
              <a:t>Click icon to add picture</a:t>
            </a:r>
          </a:p>
        </p:txBody>
      </p:sp>
      <p:sp>
        <p:nvSpPr>
          <p:cNvPr id="29" name="Text Field">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750"/>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0725" y="4222112"/>
            <a:ext cx="1618488" cy="1618488"/>
          </a:xfrm>
        </p:spPr>
        <p:txBody>
          <a:bodyPr/>
          <a:lstStyle/>
          <a:p>
            <a:r>
              <a:rPr lang="en-US"/>
              <a:t>Click icon to add picture</a:t>
            </a:r>
          </a:p>
        </p:txBody>
      </p:sp>
      <p:sp>
        <p:nvSpPr>
          <p:cNvPr id="25" name="Text Field">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37944"/>
            <a:ext cx="3203704" cy="1873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Picture Placeholder">
            <a:extLst>
              <a:ext uri="{FF2B5EF4-FFF2-40B4-BE49-F238E27FC236}">
                <a16:creationId xmlns:a16="http://schemas.microsoft.com/office/drawing/2014/main" id="{DC7ED535-9B24-2444-9E27-765F743C79F0}"/>
              </a:ext>
            </a:extLst>
          </p:cNvPr>
          <p:cNvSpPr>
            <a:spLocks noGrp="1"/>
          </p:cNvSpPr>
          <p:nvPr>
            <p:ph type="pic" sz="quarter" idx="23"/>
          </p:nvPr>
        </p:nvSpPr>
        <p:spPr>
          <a:xfrm>
            <a:off x="760725" y="1838324"/>
            <a:ext cx="1618488" cy="1618488"/>
          </a:xfrm>
        </p:spPr>
        <p:txBody>
          <a:bodyPr/>
          <a:lstStyle/>
          <a:p>
            <a:r>
              <a:rPr lang="en-US"/>
              <a:t>Click icon to add picture</a:t>
            </a:r>
          </a:p>
        </p:txBody>
      </p:sp>
      <p:cxnSp>
        <p:nvCxnSpPr>
          <p:cNvPr id="21" name="Accent Mark">
            <a:extLst>
              <a:ext uri="{FF2B5EF4-FFF2-40B4-BE49-F238E27FC236}">
                <a16:creationId xmlns:a16="http://schemas.microsoft.com/office/drawing/2014/main" id="{D571D6B8-92AB-DB4F-A5F4-631397E0C07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2" name="Subtitle">
            <a:extLst>
              <a:ext uri="{FF2B5EF4-FFF2-40B4-BE49-F238E27FC236}">
                <a16:creationId xmlns:a16="http://schemas.microsoft.com/office/drawing/2014/main" id="{F8627394-C302-DF4A-A2CC-76DC053BE227}"/>
              </a:ext>
            </a:extLst>
          </p:cNvPr>
          <p:cNvSpPr>
            <a:spLocks noGrp="1"/>
          </p:cNvSpPr>
          <p:nvPr>
            <p:ph type="body" sz="quarter" idx="27" hasCustomPrompt="1"/>
          </p:nvPr>
        </p:nvSpPr>
        <p:spPr>
          <a:xfrm>
            <a:off x="762000" y="1000420"/>
            <a:ext cx="10671048" cy="330540"/>
          </a:xfrm>
          <a:prstGeom prst="rect">
            <a:avLst/>
          </a:prstGeom>
        </p:spPr>
        <p:txBody>
          <a:bodyPr lIns="0">
            <a:noAutofit/>
          </a:bodyPr>
          <a:lstStyle>
            <a:lvl1pPr marL="0" indent="0">
              <a:spcAft>
                <a:spcPts val="0"/>
              </a:spcAft>
              <a:buNone/>
              <a:defRPr sz="2000" b="0" i="0">
                <a:latin typeface="Oracle Sans" panose="020B0503020204020204" pitchFamily="34" charset="0"/>
                <a:cs typeface="Oracle Sans" panose="020B0503020204020204" pitchFamily="34" charset="0"/>
              </a:defRPr>
            </a:lvl1pPr>
          </a:lstStyle>
          <a:p>
            <a:pPr lvl="0"/>
            <a:r>
              <a:rPr lang="en-US" dirty="0"/>
              <a:t>Subtitle</a:t>
            </a:r>
          </a:p>
        </p:txBody>
      </p:sp>
      <p:sp>
        <p:nvSpPr>
          <p:cNvPr id="24" name="Title">
            <a:extLst>
              <a:ext uri="{FF2B5EF4-FFF2-40B4-BE49-F238E27FC236}">
                <a16:creationId xmlns:a16="http://schemas.microsoft.com/office/drawing/2014/main" id="{8C9BB090-903F-7141-8040-376390E8FE3B}"/>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4" name="Abstract Pattern Strip">
            <a:extLst>
              <a:ext uri="{FF2B5EF4-FFF2-40B4-BE49-F238E27FC236}">
                <a16:creationId xmlns:a16="http://schemas.microsoft.com/office/drawing/2014/main" id="{B4434DF1-0EE2-E34C-87FA-1D0A13D66B8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8" name="Picture 17">
            <a:extLst>
              <a:ext uri="{FF2B5EF4-FFF2-40B4-BE49-F238E27FC236}">
                <a16:creationId xmlns:a16="http://schemas.microsoft.com/office/drawing/2014/main" id="{6C4A0A06-BC52-7A42-A1C8-3657BAAE66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39944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ark - Title/Subtitle Quad Infographic">
    <p:bg>
      <p:bgPr>
        <a:solidFill>
          <a:schemeClr val="tx1"/>
        </a:solidFill>
        <a:effectLst/>
      </p:bgPr>
    </p:bg>
    <p:spTree>
      <p:nvGrpSpPr>
        <p:cNvPr id="1" name=""/>
        <p:cNvGrpSpPr/>
        <p:nvPr/>
      </p:nvGrpSpPr>
      <p:grpSpPr>
        <a:xfrm>
          <a:off x="0" y="0"/>
          <a:ext cx="0" cy="0"/>
          <a:chOff x="0" y="0"/>
          <a:chExt cx="0" cy="0"/>
        </a:xfrm>
      </p:grpSpPr>
      <p:pic>
        <p:nvPicPr>
          <p:cNvPr id="18" name="Data Texture Cloud">
            <a:extLst>
              <a:ext uri="{FF2B5EF4-FFF2-40B4-BE49-F238E27FC236}">
                <a16:creationId xmlns:a16="http://schemas.microsoft.com/office/drawing/2014/main" id="{6C2FDC6D-E2FF-5847-B9AA-DD9B91EC4B3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17" name="Slide Number">
            <a:extLst>
              <a:ext uri="{FF2B5EF4-FFF2-40B4-BE49-F238E27FC236}">
                <a16:creationId xmlns:a16="http://schemas.microsoft.com/office/drawing/2014/main" id="{237B0D71-84FB-B345-90D3-3D24EEBD0C2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9" name="Footer">
            <a:extLst>
              <a:ext uri="{FF2B5EF4-FFF2-40B4-BE49-F238E27FC236}">
                <a16:creationId xmlns:a16="http://schemas.microsoft.com/office/drawing/2014/main" id="{E8C41388-5BBD-104D-B01B-C28BA7989688}"/>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32" name="Text Field">
            <a:extLst>
              <a:ext uri="{FF2B5EF4-FFF2-40B4-BE49-F238E27FC236}">
                <a16:creationId xmlns:a16="http://schemas.microsoft.com/office/drawing/2014/main" id="{41923FF5-9A13-1F4B-89D9-62FE2B438352}"/>
              </a:ext>
            </a:extLst>
          </p:cNvPr>
          <p:cNvSpPr>
            <a:spLocks noGrp="1"/>
          </p:cNvSpPr>
          <p:nvPr>
            <p:ph type="body" sz="quarter" idx="22"/>
          </p:nvPr>
        </p:nvSpPr>
        <p:spPr>
          <a:xfrm>
            <a:off x="8224823" y="4222750"/>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Picture Placeholder">
            <a:extLst>
              <a:ext uri="{FF2B5EF4-FFF2-40B4-BE49-F238E27FC236}">
                <a16:creationId xmlns:a16="http://schemas.microsoft.com/office/drawing/2014/main" id="{E401E47D-2565-384E-8A5E-2C02D2EAAAAB}"/>
              </a:ext>
            </a:extLst>
          </p:cNvPr>
          <p:cNvSpPr>
            <a:spLocks noGrp="1" noChangeAspect="1"/>
          </p:cNvSpPr>
          <p:nvPr>
            <p:ph type="pic" sz="quarter" idx="26"/>
          </p:nvPr>
        </p:nvSpPr>
        <p:spPr>
          <a:xfrm>
            <a:off x="6350303" y="4222112"/>
            <a:ext cx="1618488" cy="1618488"/>
          </a:xfrm>
        </p:spPr>
        <p:txBody>
          <a:bodyPr/>
          <a:lstStyle>
            <a:lvl1pPr>
              <a:defRPr>
                <a:solidFill>
                  <a:schemeClr val="bg1"/>
                </a:solidFill>
              </a:defRPr>
            </a:lvl1pPr>
          </a:lstStyle>
          <a:p>
            <a:r>
              <a:rPr lang="en-US"/>
              <a:t>Click icon to add picture</a:t>
            </a:r>
          </a:p>
        </p:txBody>
      </p:sp>
      <p:sp>
        <p:nvSpPr>
          <p:cNvPr id="31" name="Text Field">
            <a:extLst>
              <a:ext uri="{FF2B5EF4-FFF2-40B4-BE49-F238E27FC236}">
                <a16:creationId xmlns:a16="http://schemas.microsoft.com/office/drawing/2014/main" id="{0EDDA99D-1B70-A347-9716-4968C6A671A3}"/>
              </a:ext>
            </a:extLst>
          </p:cNvPr>
          <p:cNvSpPr>
            <a:spLocks noGrp="1"/>
          </p:cNvSpPr>
          <p:nvPr>
            <p:ph type="body" sz="quarter" idx="21"/>
          </p:nvPr>
        </p:nvSpPr>
        <p:spPr>
          <a:xfrm>
            <a:off x="8224823" y="1837944"/>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a:extLst>
              <a:ext uri="{FF2B5EF4-FFF2-40B4-BE49-F238E27FC236}">
                <a16:creationId xmlns:a16="http://schemas.microsoft.com/office/drawing/2014/main" id="{422BC426-FCDB-1347-93C5-E0102AEBC39C}"/>
              </a:ext>
            </a:extLst>
          </p:cNvPr>
          <p:cNvSpPr>
            <a:spLocks noGrp="1" noChangeAspect="1"/>
          </p:cNvSpPr>
          <p:nvPr>
            <p:ph type="pic" sz="quarter" idx="25"/>
          </p:nvPr>
        </p:nvSpPr>
        <p:spPr>
          <a:xfrm>
            <a:off x="6350303" y="1838324"/>
            <a:ext cx="1618488" cy="1618488"/>
          </a:xfrm>
        </p:spPr>
        <p:txBody>
          <a:bodyPr/>
          <a:lstStyle>
            <a:lvl1pPr>
              <a:defRPr>
                <a:solidFill>
                  <a:schemeClr val="bg1"/>
                </a:solidFill>
              </a:defRPr>
            </a:lvl1pPr>
          </a:lstStyle>
          <a:p>
            <a:r>
              <a:rPr lang="en-US"/>
              <a:t>Click icon to add picture</a:t>
            </a:r>
          </a:p>
        </p:txBody>
      </p:sp>
      <p:sp>
        <p:nvSpPr>
          <p:cNvPr id="29" name="Text Field">
            <a:extLst>
              <a:ext uri="{FF2B5EF4-FFF2-40B4-BE49-F238E27FC236}">
                <a16:creationId xmlns:a16="http://schemas.microsoft.com/office/drawing/2014/main" id="{031D2CD6-C0D8-8147-83B7-2E2A8E87228F}"/>
              </a:ext>
            </a:extLst>
          </p:cNvPr>
          <p:cNvSpPr>
            <a:spLocks noGrp="1"/>
          </p:cNvSpPr>
          <p:nvPr>
            <p:ph type="body" sz="quarter" idx="20"/>
          </p:nvPr>
        </p:nvSpPr>
        <p:spPr>
          <a:xfrm>
            <a:off x="2635245" y="4222750"/>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Picture Placeholder">
            <a:extLst>
              <a:ext uri="{FF2B5EF4-FFF2-40B4-BE49-F238E27FC236}">
                <a16:creationId xmlns:a16="http://schemas.microsoft.com/office/drawing/2014/main" id="{B5E51CE6-D9C1-DD40-936F-2F700452F826}"/>
              </a:ext>
            </a:extLst>
          </p:cNvPr>
          <p:cNvSpPr>
            <a:spLocks noGrp="1" noChangeAspect="1"/>
          </p:cNvSpPr>
          <p:nvPr>
            <p:ph type="pic" sz="quarter" idx="24"/>
          </p:nvPr>
        </p:nvSpPr>
        <p:spPr>
          <a:xfrm>
            <a:off x="760725" y="4222112"/>
            <a:ext cx="1618488" cy="1618488"/>
          </a:xfrm>
        </p:spPr>
        <p:txBody>
          <a:bodyPr/>
          <a:lstStyle>
            <a:lvl1pPr>
              <a:defRPr>
                <a:solidFill>
                  <a:schemeClr val="bg1"/>
                </a:solidFill>
              </a:defRPr>
            </a:lvl1pPr>
          </a:lstStyle>
          <a:p>
            <a:r>
              <a:rPr lang="en-US"/>
              <a:t>Click icon to add picture</a:t>
            </a:r>
          </a:p>
        </p:txBody>
      </p:sp>
      <p:sp>
        <p:nvSpPr>
          <p:cNvPr id="25" name="Text Field">
            <a:extLst>
              <a:ext uri="{FF2B5EF4-FFF2-40B4-BE49-F238E27FC236}">
                <a16:creationId xmlns:a16="http://schemas.microsoft.com/office/drawing/2014/main" id="{C023883C-5CAF-9849-B009-1426F3585365}"/>
              </a:ext>
            </a:extLst>
          </p:cNvPr>
          <p:cNvSpPr>
            <a:spLocks noGrp="1"/>
          </p:cNvSpPr>
          <p:nvPr>
            <p:ph type="body" sz="quarter" idx="14"/>
          </p:nvPr>
        </p:nvSpPr>
        <p:spPr>
          <a:xfrm>
            <a:off x="2635245" y="1837944"/>
            <a:ext cx="3203704" cy="1873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Picture Placeholder">
            <a:extLst>
              <a:ext uri="{FF2B5EF4-FFF2-40B4-BE49-F238E27FC236}">
                <a16:creationId xmlns:a16="http://schemas.microsoft.com/office/drawing/2014/main" id="{DC7ED535-9B24-2444-9E27-765F743C79F0}"/>
              </a:ext>
            </a:extLst>
          </p:cNvPr>
          <p:cNvSpPr>
            <a:spLocks noGrp="1"/>
          </p:cNvSpPr>
          <p:nvPr>
            <p:ph type="pic" sz="quarter" idx="23"/>
          </p:nvPr>
        </p:nvSpPr>
        <p:spPr>
          <a:xfrm>
            <a:off x="760725" y="1838324"/>
            <a:ext cx="1618488" cy="1618488"/>
          </a:xfrm>
        </p:spPr>
        <p:txBody>
          <a:bodyPr/>
          <a:lstStyle>
            <a:lvl1pPr>
              <a:defRPr>
                <a:solidFill>
                  <a:schemeClr val="bg1"/>
                </a:solidFill>
              </a:defRPr>
            </a:lvl1pPr>
          </a:lstStyle>
          <a:p>
            <a:r>
              <a:rPr lang="en-US"/>
              <a:t>Click icon to add picture</a:t>
            </a:r>
          </a:p>
        </p:txBody>
      </p:sp>
      <p:cxnSp>
        <p:nvCxnSpPr>
          <p:cNvPr id="21" name="Accent Mark">
            <a:extLst>
              <a:ext uri="{FF2B5EF4-FFF2-40B4-BE49-F238E27FC236}">
                <a16:creationId xmlns:a16="http://schemas.microsoft.com/office/drawing/2014/main" id="{D571D6B8-92AB-DB4F-A5F4-631397E0C079}"/>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2" name="Subtitle">
            <a:extLst>
              <a:ext uri="{FF2B5EF4-FFF2-40B4-BE49-F238E27FC236}">
                <a16:creationId xmlns:a16="http://schemas.microsoft.com/office/drawing/2014/main" id="{F8627394-C302-DF4A-A2CC-76DC053BE227}"/>
              </a:ext>
            </a:extLst>
          </p:cNvPr>
          <p:cNvSpPr>
            <a:spLocks noGrp="1"/>
          </p:cNvSpPr>
          <p:nvPr>
            <p:ph type="body" sz="quarter" idx="27" hasCustomPrompt="1"/>
          </p:nvPr>
        </p:nvSpPr>
        <p:spPr>
          <a:xfrm>
            <a:off x="762000" y="1000420"/>
            <a:ext cx="10671048" cy="330540"/>
          </a:xfrm>
          <a:prstGeom prst="rect">
            <a:avLst/>
          </a:prstGeom>
        </p:spPr>
        <p:txBody>
          <a:bodyPr lIns="0">
            <a:noAutofit/>
          </a:bodyPr>
          <a:lstStyle>
            <a:lvl1pPr marL="0" indent="0">
              <a:spcAft>
                <a:spcPts val="0"/>
              </a:spcAft>
              <a:buNone/>
              <a:defRPr sz="2000" b="0" i="0">
                <a:solidFill>
                  <a:schemeClr val="bg1"/>
                </a:solidFill>
                <a:latin typeface="Oracle Sans" panose="020B0503020204020204" pitchFamily="34" charset="0"/>
                <a:cs typeface="Oracle Sans" panose="020B0503020204020204" pitchFamily="34" charset="0"/>
              </a:defRPr>
            </a:lvl1pPr>
          </a:lstStyle>
          <a:p>
            <a:pPr lvl="0"/>
            <a:r>
              <a:rPr lang="en-US" dirty="0"/>
              <a:t>Subtitle</a:t>
            </a:r>
          </a:p>
        </p:txBody>
      </p:sp>
      <p:sp>
        <p:nvSpPr>
          <p:cNvPr id="24" name="Title">
            <a:extLst>
              <a:ext uri="{FF2B5EF4-FFF2-40B4-BE49-F238E27FC236}">
                <a16:creationId xmlns:a16="http://schemas.microsoft.com/office/drawing/2014/main" id="{8C9BB090-903F-7141-8040-376390E8FE3B}"/>
              </a:ext>
            </a:extLst>
          </p:cNvPr>
          <p:cNvSpPr>
            <a:spLocks noGrp="1"/>
          </p:cNvSpPr>
          <p:nvPr>
            <p:ph type="title" hasCustomPrompt="1"/>
          </p:nvPr>
        </p:nvSpPr>
        <p:spPr>
          <a:xfrm>
            <a:off x="762000" y="508000"/>
            <a:ext cx="10671048" cy="492103"/>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Title</a:t>
            </a:r>
          </a:p>
        </p:txBody>
      </p:sp>
      <p:pic>
        <p:nvPicPr>
          <p:cNvPr id="14" name="Abstract Pattern Strip">
            <a:extLst>
              <a:ext uri="{FF2B5EF4-FFF2-40B4-BE49-F238E27FC236}">
                <a16:creationId xmlns:a16="http://schemas.microsoft.com/office/drawing/2014/main" id="{B4434DF1-0EE2-E34C-87FA-1D0A13D66B8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0" name="Picture 19">
            <a:extLst>
              <a:ext uri="{FF2B5EF4-FFF2-40B4-BE49-F238E27FC236}">
                <a16:creationId xmlns:a16="http://schemas.microsoft.com/office/drawing/2014/main" id="{11BDC887-F268-454C-8B33-FADD1510DE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14538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ight - Metric">
    <p:bg>
      <p:bgPr>
        <a:solidFill>
          <a:schemeClr val="bg2"/>
        </a:solidFill>
        <a:effectLst/>
      </p:bgPr>
    </p:bg>
    <p:spTree>
      <p:nvGrpSpPr>
        <p:cNvPr id="1" name=""/>
        <p:cNvGrpSpPr/>
        <p:nvPr/>
      </p:nvGrpSpPr>
      <p:grpSpPr>
        <a:xfrm>
          <a:off x="0" y="0"/>
          <a:ext cx="0" cy="0"/>
          <a:chOff x="0" y="0"/>
          <a:chExt cx="0" cy="0"/>
        </a:xfrm>
      </p:grpSpPr>
      <p:pic>
        <p:nvPicPr>
          <p:cNvPr id="11" name="Data Texture Image">
            <a:extLst>
              <a:ext uri="{FF2B5EF4-FFF2-40B4-BE49-F238E27FC236}">
                <a16:creationId xmlns:a16="http://schemas.microsoft.com/office/drawing/2014/main" id="{11247512-6872-DF4F-967A-492ACDB3F984}"/>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095998" y="0"/>
            <a:ext cx="6096001" cy="6858000"/>
          </a:xfrm>
          <a:prstGeom prst="rect">
            <a:avLst/>
          </a:prstGeom>
        </p:spPr>
      </p:pic>
      <p:sp>
        <p:nvSpPr>
          <p:cNvPr id="13" name="Slide Number">
            <a:extLst>
              <a:ext uri="{FF2B5EF4-FFF2-40B4-BE49-F238E27FC236}">
                <a16:creationId xmlns:a16="http://schemas.microsoft.com/office/drawing/2014/main" id="{FCAAB249-B453-7C45-A6AF-DF393B62BD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4" name="Footer">
            <a:extLst>
              <a:ext uri="{FF2B5EF4-FFF2-40B4-BE49-F238E27FC236}">
                <a16:creationId xmlns:a16="http://schemas.microsoft.com/office/drawing/2014/main" id="{CADFF530-7EC4-0543-AEE1-6BF2FB6410A0}"/>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6" name="Text Field">
            <a:extLst>
              <a:ext uri="{FF2B5EF4-FFF2-40B4-BE49-F238E27FC236}">
                <a16:creationId xmlns:a16="http://schemas.microsoft.com/office/drawing/2014/main" id="{7409CAB6-76E7-5A4A-82F7-8D2B98C6DD05}"/>
              </a:ext>
            </a:extLst>
          </p:cNvPr>
          <p:cNvSpPr>
            <a:spLocks noGrp="1"/>
          </p:cNvSpPr>
          <p:nvPr>
            <p:ph type="body" sz="quarter" idx="12"/>
          </p:nvPr>
        </p:nvSpPr>
        <p:spPr>
          <a:xfrm>
            <a:off x="758952" y="3682999"/>
            <a:ext cx="5081014" cy="24160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Accent Mark">
            <a:extLst>
              <a:ext uri="{FF2B5EF4-FFF2-40B4-BE49-F238E27FC236}">
                <a16:creationId xmlns:a16="http://schemas.microsoft.com/office/drawing/2014/main" id="{3F1F789C-055A-B94A-B592-6BAC45CA4CA5}"/>
              </a:ext>
            </a:extLst>
          </p:cNvPr>
          <p:cNvCxnSpPr>
            <a:cxnSpLocks/>
          </p:cNvCxnSpPr>
          <p:nvPr userDrawn="1"/>
        </p:nvCxnSpPr>
        <p:spPr>
          <a:xfrm flipH="1">
            <a:off x="768095" y="342899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Metric">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5" y="2297520"/>
            <a:ext cx="5078335" cy="877163"/>
          </a:xfrm>
          <a:prstGeom prst="rect">
            <a:avLst/>
          </a:prstGeom>
        </p:spPr>
        <p:txBody>
          <a:bodyPr wrap="square" lIns="0" rIns="0" anchor="b" anchorCtr="0">
            <a:spAutoFit/>
          </a:bodyPr>
          <a:lstStyle>
            <a:lvl1pPr marL="0" indent="0">
              <a:buNone/>
              <a:defRPr sz="6000" b="0">
                <a:solidFill>
                  <a:schemeClr val="accent5"/>
                </a:solidFill>
                <a:latin typeface="Georgia" panose="02040502050405020303" pitchFamily="18" charset="0"/>
              </a:defRPr>
            </a:lvl1pPr>
          </a:lstStyle>
          <a:p>
            <a:pPr lvl="0"/>
            <a:r>
              <a:rPr lang="en-US" dirty="0"/>
              <a:t>XX%</a:t>
            </a:r>
          </a:p>
        </p:txBody>
      </p:sp>
      <p:pic>
        <p:nvPicPr>
          <p:cNvPr id="10" name="Picture 9">
            <a:extLst>
              <a:ext uri="{FF2B5EF4-FFF2-40B4-BE49-F238E27FC236}">
                <a16:creationId xmlns:a16="http://schemas.microsoft.com/office/drawing/2014/main" id="{C9AC771A-E03B-AB4B-B704-8196FC62F3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8643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ark - Metric">
    <p:bg>
      <p:bgPr>
        <a:solidFill>
          <a:schemeClr val="tx1"/>
        </a:solidFill>
        <a:effectLst/>
      </p:bgPr>
    </p:bg>
    <p:spTree>
      <p:nvGrpSpPr>
        <p:cNvPr id="1" name=""/>
        <p:cNvGrpSpPr/>
        <p:nvPr/>
      </p:nvGrpSpPr>
      <p:grpSpPr>
        <a:xfrm>
          <a:off x="0" y="0"/>
          <a:ext cx="0" cy="0"/>
          <a:chOff x="0" y="0"/>
          <a:chExt cx="0" cy="0"/>
        </a:xfrm>
      </p:grpSpPr>
      <p:pic>
        <p:nvPicPr>
          <p:cNvPr id="15" name="Data Texture Image">
            <a:extLst>
              <a:ext uri="{FF2B5EF4-FFF2-40B4-BE49-F238E27FC236}">
                <a16:creationId xmlns:a16="http://schemas.microsoft.com/office/drawing/2014/main" id="{4D9E0825-2EB6-4942-8A02-54702E15897D}"/>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095998" y="0"/>
            <a:ext cx="6096002" cy="6858000"/>
          </a:xfrm>
          <a:prstGeom prst="rect">
            <a:avLst/>
          </a:prstGeom>
        </p:spPr>
      </p:pic>
      <p:sp>
        <p:nvSpPr>
          <p:cNvPr id="13" name="Slide Number">
            <a:extLst>
              <a:ext uri="{FF2B5EF4-FFF2-40B4-BE49-F238E27FC236}">
                <a16:creationId xmlns:a16="http://schemas.microsoft.com/office/drawing/2014/main" id="{FCAAB249-B453-7C45-A6AF-DF393B62BD8C}"/>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4" name="Footer">
            <a:extLst>
              <a:ext uri="{FF2B5EF4-FFF2-40B4-BE49-F238E27FC236}">
                <a16:creationId xmlns:a16="http://schemas.microsoft.com/office/drawing/2014/main" id="{CADFF530-7EC4-0543-AEE1-6BF2FB6410A0}"/>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6" name="Text Field">
            <a:extLst>
              <a:ext uri="{FF2B5EF4-FFF2-40B4-BE49-F238E27FC236}">
                <a16:creationId xmlns:a16="http://schemas.microsoft.com/office/drawing/2014/main" id="{7409CAB6-76E7-5A4A-82F7-8D2B98C6DD05}"/>
              </a:ext>
            </a:extLst>
          </p:cNvPr>
          <p:cNvSpPr>
            <a:spLocks noGrp="1"/>
          </p:cNvSpPr>
          <p:nvPr>
            <p:ph type="body" sz="quarter" idx="12"/>
          </p:nvPr>
        </p:nvSpPr>
        <p:spPr>
          <a:xfrm>
            <a:off x="758952" y="3682999"/>
            <a:ext cx="5081014" cy="24160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Accent Mark">
            <a:extLst>
              <a:ext uri="{FF2B5EF4-FFF2-40B4-BE49-F238E27FC236}">
                <a16:creationId xmlns:a16="http://schemas.microsoft.com/office/drawing/2014/main" id="{3F1F789C-055A-B94A-B592-6BAC45CA4CA5}"/>
              </a:ext>
            </a:extLst>
          </p:cNvPr>
          <p:cNvCxnSpPr>
            <a:cxnSpLocks/>
          </p:cNvCxnSpPr>
          <p:nvPr userDrawn="1"/>
        </p:nvCxnSpPr>
        <p:spPr>
          <a:xfrm flipH="1">
            <a:off x="768095" y="342899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Metric">
            <a:extLst>
              <a:ext uri="{FF2B5EF4-FFF2-40B4-BE49-F238E27FC236}">
                <a16:creationId xmlns:a16="http://schemas.microsoft.com/office/drawing/2014/main" id="{6D46810D-06AF-8048-A8FC-EB9C64BA9823}"/>
              </a:ext>
            </a:extLst>
          </p:cNvPr>
          <p:cNvSpPr>
            <a:spLocks noGrp="1"/>
          </p:cNvSpPr>
          <p:nvPr>
            <p:ph type="body" sz="quarter" idx="11" hasCustomPrompt="1"/>
          </p:nvPr>
        </p:nvSpPr>
        <p:spPr>
          <a:xfrm>
            <a:off x="761285" y="2297520"/>
            <a:ext cx="5078335" cy="877163"/>
          </a:xfrm>
          <a:prstGeom prst="rect">
            <a:avLst/>
          </a:prstGeom>
        </p:spPr>
        <p:txBody>
          <a:bodyPr wrap="square" lIns="0" rIns="0" anchor="b" anchorCtr="0">
            <a:spAutoFit/>
          </a:bodyPr>
          <a:lstStyle>
            <a:lvl1pPr marL="0" indent="0">
              <a:buNone/>
              <a:defRPr sz="6000" b="0">
                <a:solidFill>
                  <a:schemeClr val="accent6"/>
                </a:solidFill>
                <a:latin typeface="Georgia" panose="02040502050405020303" pitchFamily="18" charset="0"/>
              </a:defRPr>
            </a:lvl1pPr>
          </a:lstStyle>
          <a:p>
            <a:pPr lvl="0"/>
            <a:r>
              <a:rPr lang="en-US" dirty="0"/>
              <a:t>XX%</a:t>
            </a:r>
          </a:p>
        </p:txBody>
      </p:sp>
      <p:pic>
        <p:nvPicPr>
          <p:cNvPr id="10" name="Picture 9">
            <a:extLst>
              <a:ext uri="{FF2B5EF4-FFF2-40B4-BE49-F238E27FC236}">
                <a16:creationId xmlns:a16="http://schemas.microsoft.com/office/drawing/2014/main" id="{ACA58A4D-AD63-2441-979B-A4241C9A9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131621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ight - Data Texture Blank 02">
    <p:bg>
      <p:bgPr>
        <a:solidFill>
          <a:schemeClr val="bg2"/>
        </a:solidFill>
        <a:effectLst/>
      </p:bgPr>
    </p:bg>
    <p:spTree>
      <p:nvGrpSpPr>
        <p:cNvPr id="1" name=""/>
        <p:cNvGrpSpPr/>
        <p:nvPr/>
      </p:nvGrpSpPr>
      <p:grpSpPr>
        <a:xfrm>
          <a:off x="0" y="0"/>
          <a:ext cx="0" cy="0"/>
          <a:chOff x="0" y="0"/>
          <a:chExt cx="0" cy="0"/>
        </a:xfrm>
      </p:grpSpPr>
      <p:pic>
        <p:nvPicPr>
          <p:cNvPr id="3" name="Data Texture Image">
            <a:extLst>
              <a:ext uri="{FF2B5EF4-FFF2-40B4-BE49-F238E27FC236}">
                <a16:creationId xmlns:a16="http://schemas.microsoft.com/office/drawing/2014/main" id="{182B5BDA-DBD1-EF44-918C-34611A4B96F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a:extLst>
              <a:ext uri="{FF2B5EF4-FFF2-40B4-BE49-F238E27FC236}">
                <a16:creationId xmlns:a16="http://schemas.microsoft.com/office/drawing/2014/main" id="{E1B88021-C779-204C-A0C9-6EB6A65EAFED}"/>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9" name="Footer">
            <a:extLst>
              <a:ext uri="{FF2B5EF4-FFF2-40B4-BE49-F238E27FC236}">
                <a16:creationId xmlns:a16="http://schemas.microsoft.com/office/drawing/2014/main" id="{5CF3E4C3-6A32-4A47-AF05-240A1BFF46A9}"/>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pic>
        <p:nvPicPr>
          <p:cNvPr id="7" name="Picture 6">
            <a:extLst>
              <a:ext uri="{FF2B5EF4-FFF2-40B4-BE49-F238E27FC236}">
                <a16:creationId xmlns:a16="http://schemas.microsoft.com/office/drawing/2014/main" id="{7D25C9F9-11F2-0842-B79E-BADDBEB3F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189991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Dark - Data Texture Blank 02">
    <p:bg>
      <p:bgPr>
        <a:solidFill>
          <a:schemeClr val="tx1"/>
        </a:solidFill>
        <a:effectLst/>
      </p:bgPr>
    </p:bg>
    <p:spTree>
      <p:nvGrpSpPr>
        <p:cNvPr id="1" name=""/>
        <p:cNvGrpSpPr/>
        <p:nvPr/>
      </p:nvGrpSpPr>
      <p:grpSpPr>
        <a:xfrm>
          <a:off x="0" y="0"/>
          <a:ext cx="0" cy="0"/>
          <a:chOff x="0" y="0"/>
          <a:chExt cx="0" cy="0"/>
        </a:xfrm>
      </p:grpSpPr>
      <p:pic>
        <p:nvPicPr>
          <p:cNvPr id="3" name="Data Texture Image">
            <a:extLst>
              <a:ext uri="{FF2B5EF4-FFF2-40B4-BE49-F238E27FC236}">
                <a16:creationId xmlns:a16="http://schemas.microsoft.com/office/drawing/2014/main" id="{182B5BDA-DBD1-EF44-918C-34611A4B96F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a:extLst>
              <a:ext uri="{FF2B5EF4-FFF2-40B4-BE49-F238E27FC236}">
                <a16:creationId xmlns:a16="http://schemas.microsoft.com/office/drawing/2014/main" id="{E1B88021-C779-204C-A0C9-6EB6A65EAFED}"/>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9" name="Footer">
            <a:extLst>
              <a:ext uri="{FF2B5EF4-FFF2-40B4-BE49-F238E27FC236}">
                <a16:creationId xmlns:a16="http://schemas.microsoft.com/office/drawing/2014/main" id="{5CF3E4C3-6A32-4A47-AF05-240A1BFF46A9}"/>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pic>
        <p:nvPicPr>
          <p:cNvPr id="7" name="Picture 6">
            <a:extLst>
              <a:ext uri="{FF2B5EF4-FFF2-40B4-BE49-F238E27FC236}">
                <a16:creationId xmlns:a16="http://schemas.microsoft.com/office/drawing/2014/main" id="{98D26B26-835C-B84C-824B-7764531D52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311006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Light - Data Texture Blank 04">
    <p:bg>
      <p:bgPr>
        <a:solidFill>
          <a:schemeClr val="bg2"/>
        </a:solidFill>
        <a:effectLst/>
      </p:bgPr>
    </p:bg>
    <p:spTree>
      <p:nvGrpSpPr>
        <p:cNvPr id="1" name=""/>
        <p:cNvGrpSpPr/>
        <p:nvPr/>
      </p:nvGrpSpPr>
      <p:grpSpPr>
        <a:xfrm>
          <a:off x="0" y="0"/>
          <a:ext cx="0" cy="0"/>
          <a:chOff x="0" y="0"/>
          <a:chExt cx="0" cy="0"/>
        </a:xfrm>
      </p:grpSpPr>
      <p:pic>
        <p:nvPicPr>
          <p:cNvPr id="3" name="Data Texture Image">
            <a:extLst>
              <a:ext uri="{FF2B5EF4-FFF2-40B4-BE49-F238E27FC236}">
                <a16:creationId xmlns:a16="http://schemas.microsoft.com/office/drawing/2014/main" id="{C860FE5B-36CD-6846-BD82-3DA0AA2807D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a:extLst>
              <a:ext uri="{FF2B5EF4-FFF2-40B4-BE49-F238E27FC236}">
                <a16:creationId xmlns:a16="http://schemas.microsoft.com/office/drawing/2014/main" id="{B0CB1F74-598A-E441-8A53-D04345B0E98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9" name="Footer">
            <a:extLst>
              <a:ext uri="{FF2B5EF4-FFF2-40B4-BE49-F238E27FC236}">
                <a16:creationId xmlns:a16="http://schemas.microsoft.com/office/drawing/2014/main" id="{F08356A1-DAD4-AB4C-B949-D348ACDD6141}"/>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pic>
        <p:nvPicPr>
          <p:cNvPr id="7" name="Picture 6">
            <a:extLst>
              <a:ext uri="{FF2B5EF4-FFF2-40B4-BE49-F238E27FC236}">
                <a16:creationId xmlns:a16="http://schemas.microsoft.com/office/drawing/2014/main" id="{6BC81FC6-B340-7A42-A5F8-94584C402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1111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ark - Data Texture Blank 04">
    <p:bg>
      <p:bgPr>
        <a:solidFill>
          <a:schemeClr val="tx1"/>
        </a:solidFill>
        <a:effectLst/>
      </p:bgPr>
    </p:bg>
    <p:spTree>
      <p:nvGrpSpPr>
        <p:cNvPr id="1" name=""/>
        <p:cNvGrpSpPr/>
        <p:nvPr/>
      </p:nvGrpSpPr>
      <p:grpSpPr>
        <a:xfrm>
          <a:off x="0" y="0"/>
          <a:ext cx="0" cy="0"/>
          <a:chOff x="0" y="0"/>
          <a:chExt cx="0" cy="0"/>
        </a:xfrm>
      </p:grpSpPr>
      <p:pic>
        <p:nvPicPr>
          <p:cNvPr id="3" name="Data Texture Image">
            <a:extLst>
              <a:ext uri="{FF2B5EF4-FFF2-40B4-BE49-F238E27FC236}">
                <a16:creationId xmlns:a16="http://schemas.microsoft.com/office/drawing/2014/main" id="{C860FE5B-36CD-6846-BD82-3DA0AA2807D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a:extLst>
              <a:ext uri="{FF2B5EF4-FFF2-40B4-BE49-F238E27FC236}">
                <a16:creationId xmlns:a16="http://schemas.microsoft.com/office/drawing/2014/main" id="{B0CB1F74-598A-E441-8A53-D04345B0E98E}"/>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9" name="Footer">
            <a:extLst>
              <a:ext uri="{FF2B5EF4-FFF2-40B4-BE49-F238E27FC236}">
                <a16:creationId xmlns:a16="http://schemas.microsoft.com/office/drawing/2014/main" id="{F08356A1-DAD4-AB4C-B949-D348ACDD6141}"/>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pic>
        <p:nvPicPr>
          <p:cNvPr id="7" name="Picture 6">
            <a:extLst>
              <a:ext uri="{FF2B5EF4-FFF2-40B4-BE49-F238E27FC236}">
                <a16:creationId xmlns:a16="http://schemas.microsoft.com/office/drawing/2014/main" id="{93025B91-F85B-D743-8493-A35DC5740A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40504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ight - Data Texture Blank 05">
    <p:bg>
      <p:bgPr>
        <a:solidFill>
          <a:schemeClr val="bg2"/>
        </a:solidFill>
        <a:effectLst/>
      </p:bgPr>
    </p:bg>
    <p:spTree>
      <p:nvGrpSpPr>
        <p:cNvPr id="1" name=""/>
        <p:cNvGrpSpPr/>
        <p:nvPr/>
      </p:nvGrpSpPr>
      <p:grpSpPr>
        <a:xfrm>
          <a:off x="0" y="0"/>
          <a:ext cx="0" cy="0"/>
          <a:chOff x="0" y="0"/>
          <a:chExt cx="0" cy="0"/>
        </a:xfrm>
      </p:grpSpPr>
      <p:pic>
        <p:nvPicPr>
          <p:cNvPr id="9" name="Data Texture Image">
            <a:extLst>
              <a:ext uri="{FF2B5EF4-FFF2-40B4-BE49-F238E27FC236}">
                <a16:creationId xmlns:a16="http://schemas.microsoft.com/office/drawing/2014/main" id="{A941D2C2-75E1-8246-9BA2-05D607C53557}"/>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a:extLst>
              <a:ext uri="{FF2B5EF4-FFF2-40B4-BE49-F238E27FC236}">
                <a16:creationId xmlns:a16="http://schemas.microsoft.com/office/drawing/2014/main" id="{26D7B7B3-7683-244B-AF75-22E01FF6A6A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0" name="Footer">
            <a:extLst>
              <a:ext uri="{FF2B5EF4-FFF2-40B4-BE49-F238E27FC236}">
                <a16:creationId xmlns:a16="http://schemas.microsoft.com/office/drawing/2014/main" id="{E8242559-594C-0244-8861-7C2D2582E653}"/>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pic>
        <p:nvPicPr>
          <p:cNvPr id="7" name="Picture 6">
            <a:extLst>
              <a:ext uri="{FF2B5EF4-FFF2-40B4-BE49-F238E27FC236}">
                <a16:creationId xmlns:a16="http://schemas.microsoft.com/office/drawing/2014/main" id="{A6AF41E0-D2EE-FD43-BB0B-1EFF15C9AB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99936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ight - Remote Speaker">
    <p:bg>
      <p:bgPr>
        <a:solidFill>
          <a:schemeClr val="bg2"/>
        </a:solidFill>
        <a:effectLst/>
      </p:bgPr>
    </p:bg>
    <p:spTree>
      <p:nvGrpSpPr>
        <p:cNvPr id="1" name=""/>
        <p:cNvGrpSpPr/>
        <p:nvPr/>
      </p:nvGrpSpPr>
      <p:grpSpPr>
        <a:xfrm>
          <a:off x="0" y="0"/>
          <a:ext cx="0" cy="0"/>
          <a:chOff x="0" y="0"/>
          <a:chExt cx="0" cy="0"/>
        </a:xfrm>
      </p:grpSpPr>
      <p:pic>
        <p:nvPicPr>
          <p:cNvPr id="10" name="Data Texture Image">
            <a:extLst>
              <a:ext uri="{FF2B5EF4-FFF2-40B4-BE49-F238E27FC236}">
                <a16:creationId xmlns:a16="http://schemas.microsoft.com/office/drawing/2014/main" id="{41490DED-0D92-5448-8D3F-982CD92DA1B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0"/>
            <a:ext cx="4876800" cy="6858000"/>
          </a:xfrm>
          <a:prstGeom prst="rect">
            <a:avLst/>
          </a:prstGeom>
        </p:spPr>
      </p:pic>
      <p:sp>
        <p:nvSpPr>
          <p:cNvPr id="13" name="Slide Number">
            <a:extLst>
              <a:ext uri="{FF2B5EF4-FFF2-40B4-BE49-F238E27FC236}">
                <a16:creationId xmlns:a16="http://schemas.microsoft.com/office/drawing/2014/main" id="{92A4D63A-A370-2A4C-A33C-8C21ECFC1017}"/>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4" name="Footer">
            <a:extLst>
              <a:ext uri="{FF2B5EF4-FFF2-40B4-BE49-F238E27FC236}">
                <a16:creationId xmlns:a16="http://schemas.microsoft.com/office/drawing/2014/main" id="{5D4E711C-2B74-4D47-977C-7079F47DFE13}"/>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21" name="Text Field">
            <a:extLst>
              <a:ext uri="{FF2B5EF4-FFF2-40B4-BE49-F238E27FC236}">
                <a16:creationId xmlns:a16="http://schemas.microsoft.com/office/drawing/2014/main" id="{517ED098-6976-5549-9CFB-EE89734AF8D4}"/>
              </a:ext>
            </a:extLst>
          </p:cNvPr>
          <p:cNvSpPr>
            <a:spLocks noGrp="1"/>
          </p:cNvSpPr>
          <p:nvPr>
            <p:ph type="body" sz="quarter" idx="16" hasCustomPrompt="1"/>
          </p:nvPr>
        </p:nvSpPr>
        <p:spPr>
          <a:xfrm>
            <a:off x="5126737" y="3682683"/>
            <a:ext cx="6297168" cy="1132486"/>
          </a:xfrm>
          <a:prstGeom prst="rect">
            <a:avLst/>
          </a:prstGeom>
        </p:spPr>
        <p:txBody>
          <a:bodyPr lIns="0" tIns="0" rIns="0" bIns="0">
            <a:normAutofit/>
          </a:bodyPr>
          <a:lstStyle>
            <a:lvl1pPr>
              <a:defRPr sz="2000"/>
            </a:lvl1pPr>
          </a:lstStyle>
          <a:p>
            <a:pPr lvl="0"/>
            <a:r>
              <a:rPr lang="en-US" dirty="0"/>
              <a:t>Title</a:t>
            </a:r>
          </a:p>
          <a:p>
            <a:pPr lvl="0"/>
            <a:r>
              <a:rPr lang="en-US" dirty="0"/>
              <a:t>Company</a:t>
            </a:r>
          </a:p>
          <a:p>
            <a:pPr lvl="0"/>
            <a:r>
              <a:rPr lang="en-US" dirty="0"/>
              <a:t>Date</a:t>
            </a:r>
          </a:p>
        </p:txBody>
      </p:sp>
      <p:cxnSp>
        <p:nvCxnSpPr>
          <p:cNvPr id="22" name="Accent Mark">
            <a:extLst>
              <a:ext uri="{FF2B5EF4-FFF2-40B4-BE49-F238E27FC236}">
                <a16:creationId xmlns:a16="http://schemas.microsoft.com/office/drawing/2014/main" id="{7A6B761E-671F-4A43-9B1D-C5C5AC5BF314}"/>
              </a:ext>
            </a:extLst>
          </p:cNvPr>
          <p:cNvCxnSpPr>
            <a:cxnSpLocks/>
          </p:cNvCxnSpPr>
          <p:nvPr userDrawn="1"/>
        </p:nvCxnSpPr>
        <p:spPr>
          <a:xfrm flipH="1">
            <a:off x="5132832" y="3428683"/>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0" name="Title">
            <a:extLst>
              <a:ext uri="{FF2B5EF4-FFF2-40B4-BE49-F238E27FC236}">
                <a16:creationId xmlns:a16="http://schemas.microsoft.com/office/drawing/2014/main" id="{D94542D5-A1D6-E542-963D-B72B60EDE019}"/>
              </a:ext>
            </a:extLst>
          </p:cNvPr>
          <p:cNvSpPr>
            <a:spLocks noGrp="1"/>
          </p:cNvSpPr>
          <p:nvPr>
            <p:ph type="title" hasCustomPrompt="1"/>
          </p:nvPr>
        </p:nvSpPr>
        <p:spPr>
          <a:xfrm>
            <a:off x="5126736" y="2351724"/>
            <a:ext cx="6297167" cy="822960"/>
          </a:xfrm>
        </p:spPr>
        <p:txBody>
          <a:bodyPr vert="horz" lIns="0" tIns="0" rIns="0" bIns="0" rtlCol="0" anchor="b">
            <a:noAutofit/>
          </a:bodyPr>
          <a:lstStyle>
            <a:lvl1pPr>
              <a:defRPr lang="en-US" sz="2400" b="1" i="0" baseline="0">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Add title here. Also remove/replace placeholder image as needed.</a:t>
            </a:r>
          </a:p>
        </p:txBody>
      </p:sp>
      <p:pic>
        <p:nvPicPr>
          <p:cNvPr id="11" name="Abstract Pattern Strip">
            <a:extLst>
              <a:ext uri="{FF2B5EF4-FFF2-40B4-BE49-F238E27FC236}">
                <a16:creationId xmlns:a16="http://schemas.microsoft.com/office/drawing/2014/main" id="{F250772B-6865-E140-9F39-D8998E91A72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2" name="Picture 11">
            <a:extLst>
              <a:ext uri="{FF2B5EF4-FFF2-40B4-BE49-F238E27FC236}">
                <a16:creationId xmlns:a16="http://schemas.microsoft.com/office/drawing/2014/main" id="{3921DE9C-55FA-1C48-9EAA-82B8754D195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399010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ark - Data Texture Blank 05">
    <p:bg>
      <p:bgPr>
        <a:solidFill>
          <a:schemeClr val="tx1"/>
        </a:solidFill>
        <a:effectLst/>
      </p:bgPr>
    </p:bg>
    <p:spTree>
      <p:nvGrpSpPr>
        <p:cNvPr id="1" name=""/>
        <p:cNvGrpSpPr/>
        <p:nvPr/>
      </p:nvGrpSpPr>
      <p:grpSpPr>
        <a:xfrm>
          <a:off x="0" y="0"/>
          <a:ext cx="0" cy="0"/>
          <a:chOff x="0" y="0"/>
          <a:chExt cx="0" cy="0"/>
        </a:xfrm>
      </p:grpSpPr>
      <p:pic>
        <p:nvPicPr>
          <p:cNvPr id="9" name="Data Texture Image">
            <a:extLst>
              <a:ext uri="{FF2B5EF4-FFF2-40B4-BE49-F238E27FC236}">
                <a16:creationId xmlns:a16="http://schemas.microsoft.com/office/drawing/2014/main" id="{A941D2C2-75E1-8246-9BA2-05D607C53557}"/>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a:extLst>
              <a:ext uri="{FF2B5EF4-FFF2-40B4-BE49-F238E27FC236}">
                <a16:creationId xmlns:a16="http://schemas.microsoft.com/office/drawing/2014/main" id="{26D7B7B3-7683-244B-AF75-22E01FF6A6A8}"/>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0" name="Footer">
            <a:extLst>
              <a:ext uri="{FF2B5EF4-FFF2-40B4-BE49-F238E27FC236}">
                <a16:creationId xmlns:a16="http://schemas.microsoft.com/office/drawing/2014/main" id="{E8242559-594C-0244-8861-7C2D2582E653}"/>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pic>
        <p:nvPicPr>
          <p:cNvPr id="7" name="Picture 6">
            <a:extLst>
              <a:ext uri="{FF2B5EF4-FFF2-40B4-BE49-F238E27FC236}">
                <a16:creationId xmlns:a16="http://schemas.microsoft.com/office/drawing/2014/main" id="{F1A41936-1E9C-AB48-98B1-D92D529DD3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427840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ight - Thank You">
    <p:bg>
      <p:bgPr>
        <a:solidFill>
          <a:schemeClr val="bg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F60DB18-6428-FF4A-BB28-7458829F87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7933" y="0"/>
            <a:ext cx="6090586" cy="6858000"/>
          </a:xfrm>
          <a:prstGeom prst="rect">
            <a:avLst/>
          </a:prstGeom>
        </p:spPr>
      </p:pic>
      <p:sp>
        <p:nvSpPr>
          <p:cNvPr id="16" name="Slide Number">
            <a:extLst>
              <a:ext uri="{FF2B5EF4-FFF2-40B4-BE49-F238E27FC236}">
                <a16:creationId xmlns:a16="http://schemas.microsoft.com/office/drawing/2014/main" id="{D3FFBA5B-62FF-264E-B8E4-FF1CAC709E11}"/>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7" name="Footer">
            <a:extLst>
              <a:ext uri="{FF2B5EF4-FFF2-40B4-BE49-F238E27FC236}">
                <a16:creationId xmlns:a16="http://schemas.microsoft.com/office/drawing/2014/main" id="{354CBADF-4ACD-0F4D-BEAD-FB9AFF378BFB}"/>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pic>
        <p:nvPicPr>
          <p:cNvPr id="26" name="OTag">
            <a:extLst>
              <a:ext uri="{FF2B5EF4-FFF2-40B4-BE49-F238E27FC236}">
                <a16:creationId xmlns:a16="http://schemas.microsoft.com/office/drawing/2014/main" id="{42D6F87D-23AA-1D42-BDBA-F6833AC9A0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3112" y="6355080"/>
            <a:ext cx="502920" cy="502920"/>
          </a:xfrm>
          <a:prstGeom prst="rect">
            <a:avLst/>
          </a:prstGeom>
        </p:spPr>
      </p:pic>
      <p:sp>
        <p:nvSpPr>
          <p:cNvPr id="10" name="Text Field">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52453"/>
            <a:ext cx="5029200" cy="895181"/>
          </a:xfrm>
        </p:spPr>
        <p:txBody>
          <a:bodyPr>
            <a:noAutofit/>
          </a:bodyPr>
          <a:lstStyle>
            <a:lvl1pPr>
              <a:defRPr/>
            </a:lvl1pPr>
          </a:lstStyle>
          <a:p>
            <a:pPr lvl="0"/>
            <a:r>
              <a:rPr lang="en-US"/>
              <a:t>Click to edit Master text styles</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814860"/>
            <a:ext cx="5029200" cy="266291"/>
          </a:xfrm>
        </p:spPr>
        <p:txBody>
          <a:bodyPr>
            <a:noAutofit/>
          </a:bodyPr>
          <a:lstStyle>
            <a:lvl1pPr>
              <a:defRPr b="1"/>
            </a:lvl1pPr>
          </a:lstStyle>
          <a:p>
            <a:pPr lvl="0"/>
            <a:r>
              <a:rPr lang="en-US"/>
              <a:t>Click to edit Master text styles</a:t>
            </a:r>
          </a:p>
        </p:txBody>
      </p:sp>
      <p:cxnSp>
        <p:nvCxnSpPr>
          <p:cNvPr id="13" name="Accent Mark">
            <a:extLst>
              <a:ext uri="{FF2B5EF4-FFF2-40B4-BE49-F238E27FC236}">
                <a16:creationId xmlns:a16="http://schemas.microsoft.com/office/drawing/2014/main" id="{8E2FAFB4-C5ED-BC4A-844D-BB78D3D28B90}"/>
              </a:ext>
            </a:extLst>
          </p:cNvPr>
          <p:cNvCxnSpPr>
            <a:cxnSpLocks/>
          </p:cNvCxnSpPr>
          <p:nvPr userDrawn="1"/>
        </p:nvCxnSpPr>
        <p:spPr>
          <a:xfrm flipH="1">
            <a:off x="768098" y="456108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2" name="Thank You">
            <a:extLst>
              <a:ext uri="{FF2B5EF4-FFF2-40B4-BE49-F238E27FC236}">
                <a16:creationId xmlns:a16="http://schemas.microsoft.com/office/drawing/2014/main" id="{1A667D4A-FE6C-2E44-8B9A-7F595154584C}"/>
              </a:ext>
            </a:extLst>
          </p:cNvPr>
          <p:cNvSpPr>
            <a:spLocks noGrp="1"/>
          </p:cNvSpPr>
          <p:nvPr>
            <p:ph type="body" sz="quarter" idx="15" hasCustomPrompt="1"/>
          </p:nvPr>
        </p:nvSpPr>
        <p:spPr>
          <a:xfrm>
            <a:off x="762001" y="3814489"/>
            <a:ext cx="5029200" cy="492443"/>
          </a:xfrm>
          <a:prstGeom prst="rect">
            <a:avLst/>
          </a:prstGeom>
        </p:spPr>
        <p:txBody>
          <a:bodyPr lIns="0" anchor="b" anchorCtr="0">
            <a:noAutofit/>
          </a:bodyPr>
          <a:lstStyle>
            <a:lvl1pPr marL="0" indent="0" algn="l" fontAlgn="t">
              <a:lnSpc>
                <a:spcPct val="100000"/>
              </a:lnSpc>
              <a:spcBef>
                <a:spcPts val="0"/>
              </a:spcBef>
              <a:buNone/>
              <a:defRPr sz="3200" b="0" i="0">
                <a:latin typeface="+mj-lt"/>
                <a:cs typeface="Oracle Sans" panose="020B0503020204020204" pitchFamily="34" charset="0"/>
              </a:defRPr>
            </a:lvl1pPr>
          </a:lstStyle>
          <a:p>
            <a:pPr lvl="0"/>
            <a:r>
              <a:rPr lang="en-US" dirty="0"/>
              <a:t>Thank you</a:t>
            </a:r>
          </a:p>
        </p:txBody>
      </p:sp>
      <p:pic>
        <p:nvPicPr>
          <p:cNvPr id="15" name="Picture 14">
            <a:extLst>
              <a:ext uri="{FF2B5EF4-FFF2-40B4-BE49-F238E27FC236}">
                <a16:creationId xmlns:a16="http://schemas.microsoft.com/office/drawing/2014/main" id="{21A6F252-D593-1546-B63E-BB4202CCFA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2000" y="509333"/>
            <a:ext cx="2765307" cy="191813"/>
          </a:xfrm>
          <a:prstGeom prst="rect">
            <a:avLst/>
          </a:prstGeom>
        </p:spPr>
      </p:pic>
    </p:spTree>
    <p:extLst>
      <p:ext uri="{BB962C8B-B14F-4D97-AF65-F5344CB8AC3E}">
        <p14:creationId xmlns:p14="http://schemas.microsoft.com/office/powerpoint/2010/main" val="1413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ark - Thank You">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B40E03-B09B-DE4E-96C2-9C9646DCAE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7933" y="0"/>
            <a:ext cx="6090586" cy="6858000"/>
          </a:xfrm>
          <a:prstGeom prst="rect">
            <a:avLst/>
          </a:prstGeom>
        </p:spPr>
      </p:pic>
      <p:sp>
        <p:nvSpPr>
          <p:cNvPr id="16" name="Slide Number">
            <a:extLst>
              <a:ext uri="{FF2B5EF4-FFF2-40B4-BE49-F238E27FC236}">
                <a16:creationId xmlns:a16="http://schemas.microsoft.com/office/drawing/2014/main" id="{D3FFBA5B-62FF-264E-B8E4-FF1CAC709E11}"/>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7" name="Footer">
            <a:extLst>
              <a:ext uri="{FF2B5EF4-FFF2-40B4-BE49-F238E27FC236}">
                <a16:creationId xmlns:a16="http://schemas.microsoft.com/office/drawing/2014/main" id="{354CBADF-4ACD-0F4D-BEAD-FB9AFF378BFB}"/>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0" name="Text Field">
            <a:extLst>
              <a:ext uri="{FF2B5EF4-FFF2-40B4-BE49-F238E27FC236}">
                <a16:creationId xmlns:a16="http://schemas.microsoft.com/office/drawing/2014/main" id="{C30DAEE6-7960-B84D-9E43-8297742115C4}"/>
              </a:ext>
            </a:extLst>
          </p:cNvPr>
          <p:cNvSpPr>
            <a:spLocks noGrp="1"/>
          </p:cNvSpPr>
          <p:nvPr>
            <p:ph type="body" sz="quarter" idx="36"/>
          </p:nvPr>
        </p:nvSpPr>
        <p:spPr>
          <a:xfrm>
            <a:off x="762000" y="5152453"/>
            <a:ext cx="5029200" cy="895181"/>
          </a:xfrm>
        </p:spPr>
        <p:txBody>
          <a:bodyPr>
            <a:noAutofit/>
          </a:bodyPr>
          <a:lstStyle>
            <a:lvl1pPr>
              <a:defRPr>
                <a:solidFill>
                  <a:schemeClr val="bg1"/>
                </a:solidFill>
              </a:defRPr>
            </a:lvl1pPr>
          </a:lstStyle>
          <a:p>
            <a:pPr lvl="0"/>
            <a:r>
              <a:rPr lang="en-US"/>
              <a:t>Click to edit Master text styles</a:t>
            </a:r>
          </a:p>
        </p:txBody>
      </p:sp>
      <p:sp>
        <p:nvSpPr>
          <p:cNvPr id="11" name="Text Field">
            <a:extLst>
              <a:ext uri="{FF2B5EF4-FFF2-40B4-BE49-F238E27FC236}">
                <a16:creationId xmlns:a16="http://schemas.microsoft.com/office/drawing/2014/main" id="{B550C986-DC1D-064A-8410-E4A8A3C3A466}"/>
              </a:ext>
            </a:extLst>
          </p:cNvPr>
          <p:cNvSpPr>
            <a:spLocks noGrp="1"/>
          </p:cNvSpPr>
          <p:nvPr>
            <p:ph type="body" sz="quarter" idx="37"/>
          </p:nvPr>
        </p:nvSpPr>
        <p:spPr>
          <a:xfrm>
            <a:off x="762000" y="4814860"/>
            <a:ext cx="5029200" cy="266291"/>
          </a:xfrm>
        </p:spPr>
        <p:txBody>
          <a:bodyPr>
            <a:noAutofit/>
          </a:bodyPr>
          <a:lstStyle>
            <a:lvl1pPr>
              <a:defRPr b="1">
                <a:solidFill>
                  <a:schemeClr val="bg1"/>
                </a:solidFill>
              </a:defRPr>
            </a:lvl1pPr>
          </a:lstStyle>
          <a:p>
            <a:pPr lvl="0"/>
            <a:r>
              <a:rPr lang="en-US"/>
              <a:t>Click to edit Master text styles</a:t>
            </a:r>
          </a:p>
        </p:txBody>
      </p:sp>
      <p:cxnSp>
        <p:nvCxnSpPr>
          <p:cNvPr id="13" name="Accent Mark">
            <a:extLst>
              <a:ext uri="{FF2B5EF4-FFF2-40B4-BE49-F238E27FC236}">
                <a16:creationId xmlns:a16="http://schemas.microsoft.com/office/drawing/2014/main" id="{8E2FAFB4-C5ED-BC4A-844D-BB78D3D28B90}"/>
              </a:ext>
            </a:extLst>
          </p:cNvPr>
          <p:cNvCxnSpPr>
            <a:cxnSpLocks/>
          </p:cNvCxnSpPr>
          <p:nvPr userDrawn="1"/>
        </p:nvCxnSpPr>
        <p:spPr>
          <a:xfrm flipH="1">
            <a:off x="768098" y="456108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2" name="Thank You">
            <a:extLst>
              <a:ext uri="{FF2B5EF4-FFF2-40B4-BE49-F238E27FC236}">
                <a16:creationId xmlns:a16="http://schemas.microsoft.com/office/drawing/2014/main" id="{1A667D4A-FE6C-2E44-8B9A-7F595154584C}"/>
              </a:ext>
            </a:extLst>
          </p:cNvPr>
          <p:cNvSpPr>
            <a:spLocks noGrp="1"/>
          </p:cNvSpPr>
          <p:nvPr>
            <p:ph type="body" sz="quarter" idx="15" hasCustomPrompt="1"/>
          </p:nvPr>
        </p:nvSpPr>
        <p:spPr>
          <a:xfrm>
            <a:off x="762001" y="3814489"/>
            <a:ext cx="5029200" cy="492443"/>
          </a:xfrm>
          <a:prstGeom prst="rect">
            <a:avLst/>
          </a:prstGeom>
        </p:spPr>
        <p:txBody>
          <a:bodyPr lIns="0" anchor="b" anchorCtr="0">
            <a:noAutofit/>
          </a:bodyPr>
          <a:lstStyle>
            <a:lvl1pPr marL="0" indent="0" algn="l" fontAlgn="t">
              <a:lnSpc>
                <a:spcPct val="100000"/>
              </a:lnSpc>
              <a:spcBef>
                <a:spcPts val="0"/>
              </a:spcBef>
              <a:buNone/>
              <a:defRPr sz="3200" b="0" i="0">
                <a:solidFill>
                  <a:schemeClr val="bg1"/>
                </a:solidFill>
                <a:latin typeface="+mj-lt"/>
                <a:cs typeface="Oracle Sans" panose="020B0503020204020204" pitchFamily="34" charset="0"/>
              </a:defRPr>
            </a:lvl1pPr>
          </a:lstStyle>
          <a:p>
            <a:pPr lvl="0"/>
            <a:r>
              <a:rPr lang="en-US" dirty="0"/>
              <a:t>Thank you</a:t>
            </a:r>
          </a:p>
        </p:txBody>
      </p:sp>
    </p:spTree>
    <p:extLst>
      <p:ext uri="{BB962C8B-B14F-4D97-AF65-F5344CB8AC3E}">
        <p14:creationId xmlns:p14="http://schemas.microsoft.com/office/powerpoint/2010/main" val="154234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Light - Closing Slide">
    <p:bg>
      <p:bgPr>
        <a:solidFill>
          <a:schemeClr val="bg2"/>
        </a:solidFill>
        <a:effectLst/>
      </p:bgPr>
    </p:bg>
    <p:spTree>
      <p:nvGrpSpPr>
        <p:cNvPr id="1" name=""/>
        <p:cNvGrpSpPr/>
        <p:nvPr/>
      </p:nvGrpSpPr>
      <p:grpSpPr>
        <a:xfrm>
          <a:off x="0" y="0"/>
          <a:ext cx="0" cy="0"/>
          <a:chOff x="0" y="0"/>
          <a:chExt cx="0" cy="0"/>
        </a:xfrm>
      </p:grpSpPr>
      <p:pic>
        <p:nvPicPr>
          <p:cNvPr id="5" name="Abstract Pattern Strip">
            <a:extLst>
              <a:ext uri="{FF2B5EF4-FFF2-40B4-BE49-F238E27FC236}">
                <a16:creationId xmlns:a16="http://schemas.microsoft.com/office/drawing/2014/main" id="{DA24CEA9-EF8C-E942-A55B-0044027368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4" name="Picture 3" descr="A close up of a logo&#10;&#10;Description automatically generated">
            <a:extLst>
              <a:ext uri="{FF2B5EF4-FFF2-40B4-BE49-F238E27FC236}">
                <a16:creationId xmlns:a16="http://schemas.microsoft.com/office/drawing/2014/main" id="{1B091EC6-21E9-3148-A0CA-732DA587AF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9356" y="2691142"/>
            <a:ext cx="4453288" cy="1475715"/>
          </a:xfrm>
          <a:prstGeom prst="rect">
            <a:avLst/>
          </a:prstGeom>
        </p:spPr>
      </p:pic>
    </p:spTree>
    <p:extLst>
      <p:ext uri="{BB962C8B-B14F-4D97-AF65-F5344CB8AC3E}">
        <p14:creationId xmlns:p14="http://schemas.microsoft.com/office/powerpoint/2010/main" val="166431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ark - Closing Slid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F8401D-DFDB-D049-94AE-E178FA4F1D93}"/>
              </a:ext>
            </a:extLst>
          </p:cNvPr>
          <p:cNvPicPr>
            <a:picLocks noChangeAspect="1"/>
          </p:cNvPicPr>
          <p:nvPr userDrawn="1"/>
        </p:nvPicPr>
        <p:blipFill rotWithShape="1">
          <a:blip r:embed="rId2">
            <a:duotone>
              <a:prstClr val="black"/>
              <a:schemeClr val="accent5">
                <a:tint val="45000"/>
                <a:satMod val="400000"/>
              </a:schemeClr>
            </a:duotone>
            <a:alphaModFix amt="35000"/>
            <a:extLst>
              <a:ext uri="{28A0092B-C50C-407E-A947-70E740481C1C}">
                <a14:useLocalDpi xmlns:a14="http://schemas.microsoft.com/office/drawing/2010/main"/>
              </a:ext>
            </a:extLst>
          </a:blip>
          <a:srcRect/>
          <a:stretch/>
        </p:blipFill>
        <p:spPr>
          <a:xfrm>
            <a:off x="721234" y="582482"/>
            <a:ext cx="10749532" cy="5687374"/>
          </a:xfrm>
          <a:prstGeom prst="rect">
            <a:avLst/>
          </a:prstGeom>
        </p:spPr>
      </p:pic>
      <p:pic>
        <p:nvPicPr>
          <p:cNvPr id="8" name="Picture 7">
            <a:extLst>
              <a:ext uri="{FF2B5EF4-FFF2-40B4-BE49-F238E27FC236}">
                <a16:creationId xmlns:a16="http://schemas.microsoft.com/office/drawing/2014/main" id="{FDEB3540-A078-0445-9E84-655B42BF27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p:blipFill>
        <p:spPr>
          <a:xfrm>
            <a:off x="4105246" y="2550284"/>
            <a:ext cx="3962400" cy="1308100"/>
          </a:xfrm>
          <a:prstGeom prst="rect">
            <a:avLst/>
          </a:prstGeom>
        </p:spPr>
      </p:pic>
      <p:pic>
        <p:nvPicPr>
          <p:cNvPr id="6" name="Abstract Illustration">
            <a:extLst>
              <a:ext uri="{FF2B5EF4-FFF2-40B4-BE49-F238E27FC236}">
                <a16:creationId xmlns:a16="http://schemas.microsoft.com/office/drawing/2014/main" id="{C7B3F36E-5B37-DA45-8362-F9C96C8D84FE}"/>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761999 w 12192000"/>
              <a:gd name="connsiteY0" fmla="*/ 587874 h 6858000"/>
              <a:gd name="connsiteX1" fmla="*/ 761999 w 12192000"/>
              <a:gd name="connsiteY1" fmla="*/ 6270127 h 6858000"/>
              <a:gd name="connsiteX2" fmla="*/ 11430000 w 12192000"/>
              <a:gd name="connsiteY2" fmla="*/ 6270127 h 6858000"/>
              <a:gd name="connsiteX3" fmla="*/ 11430000 w 12192000"/>
              <a:gd name="connsiteY3" fmla="*/ 58787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1999" y="587874"/>
                </a:moveTo>
                <a:lnTo>
                  <a:pt x="761999" y="6270127"/>
                </a:lnTo>
                <a:lnTo>
                  <a:pt x="11430000" y="6270127"/>
                </a:lnTo>
                <a:lnTo>
                  <a:pt x="11430000" y="587874"/>
                </a:lnTo>
                <a:close/>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12320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Mission Statement">
    <p:bg>
      <p:bgPr>
        <a:solidFill>
          <a:schemeClr val="bg2"/>
        </a:solidFill>
        <a:effectLst/>
      </p:bgPr>
    </p:bg>
    <p:spTree>
      <p:nvGrpSpPr>
        <p:cNvPr id="1" name=""/>
        <p:cNvGrpSpPr/>
        <p:nvPr/>
      </p:nvGrpSpPr>
      <p:grpSpPr>
        <a:xfrm>
          <a:off x="0" y="0"/>
          <a:ext cx="0" cy="0"/>
          <a:chOff x="0" y="0"/>
          <a:chExt cx="0" cy="0"/>
        </a:xfrm>
      </p:grpSpPr>
      <p:pic>
        <p:nvPicPr>
          <p:cNvPr id="4" name="Illustration">
            <a:extLst>
              <a:ext uri="{FF2B5EF4-FFF2-40B4-BE49-F238E27FC236}">
                <a16:creationId xmlns:a16="http://schemas.microsoft.com/office/drawing/2014/main" id="{7F6A0B0D-9890-B044-B4D0-946D1FDB962D}"/>
              </a:ext>
            </a:extLst>
          </p:cNvPr>
          <p:cNvPicPr>
            <a:picLocks noChangeAspect="1"/>
          </p:cNvPicPr>
          <p:nvPr userDrawn="1"/>
        </p:nvPicPr>
        <p:blipFill>
          <a:blip r:embed="rId2">
            <a:extLst>
              <a:ext uri="{28A0092B-C50C-407E-A947-70E740481C1C}">
                <a14:useLocalDpi xmlns:a14="http://schemas.microsoft.com/office/drawing/2010/main"/>
              </a:ext>
            </a:extLst>
          </a:blip>
          <a:stretch/>
        </p:blipFill>
        <p:spPr>
          <a:xfrm>
            <a:off x="0" y="254000"/>
            <a:ext cx="12192000" cy="6604000"/>
          </a:xfrm>
          <a:prstGeom prst="rect">
            <a:avLst/>
          </a:prstGeom>
        </p:spPr>
      </p:pic>
      <p:pic>
        <p:nvPicPr>
          <p:cNvPr id="7" name="Abstract Pattern Strip">
            <a:extLst>
              <a:ext uri="{FF2B5EF4-FFF2-40B4-BE49-F238E27FC236}">
                <a16:creationId xmlns:a16="http://schemas.microsoft.com/office/drawing/2014/main" id="{32EC640D-2BE6-E443-B041-C48A5A91F17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spTree>
    <p:extLst>
      <p:ext uri="{BB962C8B-B14F-4D97-AF65-F5344CB8AC3E}">
        <p14:creationId xmlns:p14="http://schemas.microsoft.com/office/powerpoint/2010/main" val="9853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428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option 2-solid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B372A9-9D41-47C2-A32E-6B34FC89B96E}"/>
              </a:ext>
            </a:extLst>
          </p:cNvPr>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2" name="Title 1"/>
          <p:cNvSpPr>
            <a:spLocks noGrp="1"/>
          </p:cNvSpPr>
          <p:nvPr>
            <p:ph type="ctrTitle" hasCustomPrompt="1"/>
          </p:nvPr>
        </p:nvSpPr>
        <p:spPr>
          <a:xfrm>
            <a:off x="825767" y="1844898"/>
            <a:ext cx="7815072" cy="1380205"/>
          </a:xfrm>
        </p:spPr>
        <p:txBody>
          <a:bodyPr wrap="square" anchor="t" anchorCtr="0">
            <a:spAutoFit/>
          </a:bodyPr>
          <a:lstStyle>
            <a:lvl1pPr algn="l">
              <a:defRPr sz="4800">
                <a:solidFill>
                  <a:schemeClr val="bg1"/>
                </a:solidFill>
                <a:latin typeface="Arial Black" panose="020B0A04020102020204" pitchFamily="34" charset="0"/>
              </a:defRPr>
            </a:lvl1pPr>
          </a:lstStyle>
          <a:p>
            <a:r>
              <a:rPr lang="en-US" dirty="0"/>
              <a:t>ENTER COVER SLIDE TITLE HERE.</a:t>
            </a:r>
          </a:p>
        </p:txBody>
      </p:sp>
      <p:sp>
        <p:nvSpPr>
          <p:cNvPr id="3" name="Subtitle 2"/>
          <p:cNvSpPr>
            <a:spLocks noGrp="1"/>
          </p:cNvSpPr>
          <p:nvPr>
            <p:ph type="subTitle" idx="1" hasCustomPrompt="1"/>
          </p:nvPr>
        </p:nvSpPr>
        <p:spPr>
          <a:xfrm>
            <a:off x="825768" y="3251943"/>
            <a:ext cx="2361265" cy="439031"/>
          </a:xfrm>
        </p:spPr>
        <p:txBody>
          <a:bodyPr wrap="square">
            <a:spAutoFit/>
          </a:bodyPr>
          <a:lstStyle>
            <a:lvl1pPr marL="0" indent="0" algn="l">
              <a:lnSpc>
                <a:spcPct val="125000"/>
              </a:lnSpc>
              <a:spcBef>
                <a:spcPts val="0"/>
              </a:spcBef>
              <a:buNone/>
              <a:defRPr sz="12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First Last Name, Title Goes Here Oct 17, 2015</a:t>
            </a:r>
          </a:p>
        </p:txBody>
      </p:sp>
      <p:grpSp>
        <p:nvGrpSpPr>
          <p:cNvPr id="6" name="Group 5">
            <a:extLst>
              <a:ext uri="{FF2B5EF4-FFF2-40B4-BE49-F238E27FC236}">
                <a16:creationId xmlns:a16="http://schemas.microsoft.com/office/drawing/2014/main" id="{1B660726-4B81-4664-A702-A3FF02E1B349}"/>
              </a:ext>
            </a:extLst>
          </p:cNvPr>
          <p:cNvGrpSpPr/>
          <p:nvPr userDrawn="1"/>
        </p:nvGrpSpPr>
        <p:grpSpPr>
          <a:xfrm>
            <a:off x="816601" y="6358962"/>
            <a:ext cx="2333000" cy="499039"/>
            <a:chOff x="612451" y="4769221"/>
            <a:chExt cx="1749750" cy="374279"/>
          </a:xfrm>
        </p:grpSpPr>
        <p:sp>
          <p:nvSpPr>
            <p:cNvPr id="8" name="bk object 16">
              <a:extLst>
                <a:ext uri="{FF2B5EF4-FFF2-40B4-BE49-F238E27FC236}">
                  <a16:creationId xmlns:a16="http://schemas.microsoft.com/office/drawing/2014/main" id="{0CE5AC1B-B316-42B5-97BA-8D07A8244A4B}"/>
                </a:ext>
              </a:extLst>
            </p:cNvPr>
            <p:cNvSpPr/>
            <p:nvPr/>
          </p:nvSpPr>
          <p:spPr>
            <a:xfrm>
              <a:off x="612451" y="4769221"/>
              <a:ext cx="1749750" cy="374279"/>
            </a:xfrm>
            <a:custGeom>
              <a:avLst/>
              <a:gdLst/>
              <a:ahLst/>
              <a:cxnLst/>
              <a:rect l="l" t="t" r="r" b="b"/>
              <a:pathLst>
                <a:path w="20104100" h="10890250">
                  <a:moveTo>
                    <a:pt x="0" y="10889720"/>
                  </a:moveTo>
                  <a:lnTo>
                    <a:pt x="20104100" y="10889720"/>
                  </a:lnTo>
                  <a:lnTo>
                    <a:pt x="20104100" y="0"/>
                  </a:lnTo>
                  <a:lnTo>
                    <a:pt x="0" y="0"/>
                  </a:lnTo>
                  <a:lnTo>
                    <a:pt x="0" y="10889720"/>
                  </a:lnTo>
                </a:path>
              </a:pathLst>
            </a:custGeom>
            <a:solidFill>
              <a:srgbClr val="000000"/>
            </a:solidFill>
          </p:spPr>
          <p:txBody>
            <a:bodyPr wrap="square" lIns="0" tIns="0" rIns="0" bIns="0" rtlCol="0"/>
            <a:lstStyle/>
            <a:p>
              <a:pPr defTabSz="912905"/>
              <a:endParaRPr sz="933" dirty="0">
                <a:solidFill>
                  <a:srgbClr val="292929"/>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CF72B34-967C-4474-913A-4998B6B27B49}"/>
                </a:ext>
              </a:extLst>
            </p:cNvPr>
            <p:cNvPicPr>
              <a:picLocks noChangeAspect="1"/>
            </p:cNvPicPr>
            <p:nvPr/>
          </p:nvPicPr>
          <p:blipFill>
            <a:blip r:embed="rId2"/>
            <a:stretch>
              <a:fillRect/>
            </a:stretch>
          </p:blipFill>
          <p:spPr>
            <a:xfrm>
              <a:off x="751636" y="4902052"/>
              <a:ext cx="1481147" cy="108617"/>
            </a:xfrm>
            <a:prstGeom prst="rect">
              <a:avLst/>
            </a:prstGeom>
          </p:spPr>
        </p:pic>
      </p:grpSp>
    </p:spTree>
    <p:extLst>
      <p:ext uri="{BB962C8B-B14F-4D97-AF65-F5344CB8AC3E}">
        <p14:creationId xmlns:p14="http://schemas.microsoft.com/office/powerpoint/2010/main" val="20052392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Rectangle 8"/>
          <p:cNvSpPr/>
          <p:nvPr userDrawn="1"/>
        </p:nvSpPr>
        <p:spPr>
          <a:xfrm>
            <a:off x="1" y="1"/>
            <a:ext cx="12192000" cy="63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11" name="TextBox 10"/>
          <p:cNvSpPr txBox="1"/>
          <p:nvPr userDrawn="1"/>
        </p:nvSpPr>
        <p:spPr>
          <a:xfrm>
            <a:off x="827733" y="896726"/>
            <a:ext cx="7965507" cy="492443"/>
          </a:xfrm>
          <a:prstGeom prst="rect">
            <a:avLst/>
          </a:prstGeom>
          <a:noFill/>
        </p:spPr>
        <p:txBody>
          <a:bodyPr wrap="square" lIns="0" tIns="0" rIns="0" bIns="0" rtlCol="0">
            <a:spAutoFit/>
          </a:bodyPr>
          <a:lstStyle/>
          <a:p>
            <a:pPr>
              <a:spcBef>
                <a:spcPts val="1067"/>
              </a:spcBef>
            </a:pPr>
            <a:r>
              <a:rPr lang="en-US" sz="3200" b="1" dirty="0">
                <a:solidFill>
                  <a:schemeClr val="bg1"/>
                </a:solidFill>
                <a:latin typeface="Arial" panose="020B0604020202020204" pitchFamily="34" charset="0"/>
                <a:cs typeface="Arial" panose="020B0604020202020204" pitchFamily="34" charset="0"/>
              </a:rPr>
              <a:t>Safe Harbor Statement</a:t>
            </a:r>
            <a:endParaRPr lang="en-US" sz="3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20F807-09DA-4D9B-B686-8C55BBE09AF7}"/>
              </a:ext>
            </a:extLst>
          </p:cNvPr>
          <p:cNvSpPr txBox="1"/>
          <p:nvPr userDrawn="1"/>
        </p:nvSpPr>
        <p:spPr>
          <a:xfrm>
            <a:off x="827733" y="1861492"/>
            <a:ext cx="7965507" cy="2036968"/>
          </a:xfrm>
          <a:prstGeom prst="rect">
            <a:avLst/>
          </a:prstGeom>
          <a:noFill/>
        </p:spPr>
        <p:txBody>
          <a:bodyPr wrap="square" lIns="0" tIns="0" rIns="0" bIns="0" rtlCol="0">
            <a:spAutoFit/>
          </a:bodyPr>
          <a:lstStyle/>
          <a:p>
            <a:pPr>
              <a:lnSpc>
                <a:spcPct val="120000"/>
              </a:lnSpc>
              <a:spcBef>
                <a:spcPts val="1067"/>
              </a:spcBef>
            </a:pPr>
            <a:r>
              <a:rPr lang="en-US" sz="1867" dirty="0">
                <a:solidFill>
                  <a:schemeClr val="bg1"/>
                </a:solidFill>
                <a:latin typeface="Arial"/>
                <a:cs typeface="Aria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515988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pic>
        <p:nvPicPr>
          <p:cNvPr id="5" name="Picture 4">
            <a:extLst>
              <a:ext uri="{FF2B5EF4-FFF2-40B4-BE49-F238E27FC236}">
                <a16:creationId xmlns:a16="http://schemas.microsoft.com/office/drawing/2014/main" id="{A65815E5-305D-49A6-A41C-09622BE6E9EB}"/>
              </a:ext>
            </a:extLst>
          </p:cNvPr>
          <p:cNvPicPr>
            <a:picLocks noChangeAspect="1"/>
          </p:cNvPicPr>
          <p:nvPr userDrawn="1"/>
        </p:nvPicPr>
        <p:blipFill>
          <a:blip r:embed="rId2"/>
          <a:stretch>
            <a:fillRect/>
          </a:stretch>
        </p:blipFill>
        <p:spPr>
          <a:xfrm>
            <a:off x="3991006" y="2513758"/>
            <a:ext cx="4413189" cy="1383797"/>
          </a:xfrm>
          <a:prstGeom prst="rect">
            <a:avLst/>
          </a:prstGeom>
        </p:spPr>
      </p:pic>
    </p:spTree>
    <p:extLst>
      <p:ext uri="{BB962C8B-B14F-4D97-AF65-F5344CB8AC3E}">
        <p14:creationId xmlns:p14="http://schemas.microsoft.com/office/powerpoint/2010/main" val="131366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 Remote Speaker">
    <p:bg>
      <p:bgPr>
        <a:solidFill>
          <a:schemeClr val="tx1"/>
        </a:solidFill>
        <a:effectLst/>
      </p:bgPr>
    </p:bg>
    <p:spTree>
      <p:nvGrpSpPr>
        <p:cNvPr id="1" name=""/>
        <p:cNvGrpSpPr/>
        <p:nvPr/>
      </p:nvGrpSpPr>
      <p:grpSpPr>
        <a:xfrm>
          <a:off x="0" y="0"/>
          <a:ext cx="0" cy="0"/>
          <a:chOff x="0" y="0"/>
          <a:chExt cx="0" cy="0"/>
        </a:xfrm>
      </p:grpSpPr>
      <p:pic>
        <p:nvPicPr>
          <p:cNvPr id="10" name="Data Texture Image">
            <a:extLst>
              <a:ext uri="{FF2B5EF4-FFF2-40B4-BE49-F238E27FC236}">
                <a16:creationId xmlns:a16="http://schemas.microsoft.com/office/drawing/2014/main" id="{73F4589A-9C99-164D-9D84-960DB4041243}"/>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0" y="0"/>
            <a:ext cx="4876800" cy="6858000"/>
          </a:xfrm>
          <a:prstGeom prst="rect">
            <a:avLst/>
          </a:prstGeom>
        </p:spPr>
      </p:pic>
      <p:sp>
        <p:nvSpPr>
          <p:cNvPr id="13" name="Slide Number">
            <a:extLst>
              <a:ext uri="{FF2B5EF4-FFF2-40B4-BE49-F238E27FC236}">
                <a16:creationId xmlns:a16="http://schemas.microsoft.com/office/drawing/2014/main" id="{92A4D63A-A370-2A4C-A33C-8C21ECFC1017}"/>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4" name="Footer">
            <a:extLst>
              <a:ext uri="{FF2B5EF4-FFF2-40B4-BE49-F238E27FC236}">
                <a16:creationId xmlns:a16="http://schemas.microsoft.com/office/drawing/2014/main" id="{5D4E711C-2B74-4D47-977C-7079F47DFE13}"/>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21" name="Text Field">
            <a:extLst>
              <a:ext uri="{FF2B5EF4-FFF2-40B4-BE49-F238E27FC236}">
                <a16:creationId xmlns:a16="http://schemas.microsoft.com/office/drawing/2014/main" id="{517ED098-6976-5549-9CFB-EE89734AF8D4}"/>
              </a:ext>
            </a:extLst>
          </p:cNvPr>
          <p:cNvSpPr>
            <a:spLocks noGrp="1"/>
          </p:cNvSpPr>
          <p:nvPr>
            <p:ph type="body" sz="quarter" idx="16" hasCustomPrompt="1"/>
          </p:nvPr>
        </p:nvSpPr>
        <p:spPr>
          <a:xfrm>
            <a:off x="5126737" y="3682683"/>
            <a:ext cx="6297168" cy="1132486"/>
          </a:xfrm>
          <a:prstGeom prst="rect">
            <a:avLst/>
          </a:prstGeom>
        </p:spPr>
        <p:txBody>
          <a:bodyPr lIns="0" tIns="0" rIns="0" bIns="0">
            <a:normAutofit/>
          </a:bodyPr>
          <a:lstStyle>
            <a:lvl1pPr>
              <a:defRPr sz="2000">
                <a:solidFill>
                  <a:schemeClr val="bg1"/>
                </a:solidFill>
              </a:defRPr>
            </a:lvl1pPr>
          </a:lstStyle>
          <a:p>
            <a:pPr lvl="0"/>
            <a:r>
              <a:rPr lang="en-US" dirty="0"/>
              <a:t>Title</a:t>
            </a:r>
          </a:p>
          <a:p>
            <a:pPr lvl="0"/>
            <a:r>
              <a:rPr lang="en-US" dirty="0"/>
              <a:t>Company</a:t>
            </a:r>
          </a:p>
          <a:p>
            <a:pPr lvl="0"/>
            <a:r>
              <a:rPr lang="en-US" dirty="0"/>
              <a:t>Date</a:t>
            </a:r>
          </a:p>
        </p:txBody>
      </p:sp>
      <p:cxnSp>
        <p:nvCxnSpPr>
          <p:cNvPr id="22" name="Accent Mark">
            <a:extLst>
              <a:ext uri="{FF2B5EF4-FFF2-40B4-BE49-F238E27FC236}">
                <a16:creationId xmlns:a16="http://schemas.microsoft.com/office/drawing/2014/main" id="{7A6B761E-671F-4A43-9B1D-C5C5AC5BF314}"/>
              </a:ext>
            </a:extLst>
          </p:cNvPr>
          <p:cNvCxnSpPr>
            <a:cxnSpLocks/>
          </p:cNvCxnSpPr>
          <p:nvPr userDrawn="1"/>
        </p:nvCxnSpPr>
        <p:spPr>
          <a:xfrm flipH="1">
            <a:off x="5132832" y="3428683"/>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0" name="Title">
            <a:extLst>
              <a:ext uri="{FF2B5EF4-FFF2-40B4-BE49-F238E27FC236}">
                <a16:creationId xmlns:a16="http://schemas.microsoft.com/office/drawing/2014/main" id="{D94542D5-A1D6-E542-963D-B72B60EDE019}"/>
              </a:ext>
            </a:extLst>
          </p:cNvPr>
          <p:cNvSpPr>
            <a:spLocks noGrp="1"/>
          </p:cNvSpPr>
          <p:nvPr>
            <p:ph type="title" hasCustomPrompt="1"/>
          </p:nvPr>
        </p:nvSpPr>
        <p:spPr>
          <a:xfrm>
            <a:off x="5126736" y="2351724"/>
            <a:ext cx="6297167" cy="822960"/>
          </a:xfrm>
        </p:spPr>
        <p:txBody>
          <a:bodyPr vert="horz" lIns="0" tIns="0" rIns="0" bIns="0" rtlCol="0" anchor="b">
            <a:noAutofit/>
          </a:bodyPr>
          <a:lstStyle>
            <a:lvl1pPr>
              <a:defRPr lang="en-US" sz="2400" b="1" i="0" baseline="0">
                <a:solidFill>
                  <a:schemeClr val="bg1"/>
                </a:solidFill>
                <a:latin typeface="Oracle Sans" panose="020B0503020204020204" pitchFamily="34" charset="0"/>
                <a:ea typeface="+mn-ea"/>
                <a:cs typeface="Oracle Sans" panose="020B0503020204020204" pitchFamily="34" charset="0"/>
              </a:defRPr>
            </a:lvl1pPr>
          </a:lstStyle>
          <a:p>
            <a:pPr marL="0" lvl="0" indent="0">
              <a:spcBef>
                <a:spcPts val="1000"/>
              </a:spcBef>
              <a:buFont typeface="Arial" panose="020B0604020202020204" pitchFamily="34" charset="0"/>
            </a:pPr>
            <a:r>
              <a:rPr lang="en-US" dirty="0"/>
              <a:t>Add title here. Also remove/replace placeholder image as needed.</a:t>
            </a:r>
          </a:p>
        </p:txBody>
      </p:sp>
      <p:pic>
        <p:nvPicPr>
          <p:cNvPr id="11" name="Abstract Pattern Strip">
            <a:extLst>
              <a:ext uri="{FF2B5EF4-FFF2-40B4-BE49-F238E27FC236}">
                <a16:creationId xmlns:a16="http://schemas.microsoft.com/office/drawing/2014/main" id="{F250772B-6865-E140-9F39-D8998E91A72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12" name="Picture 11">
            <a:extLst>
              <a:ext uri="{FF2B5EF4-FFF2-40B4-BE49-F238E27FC236}">
                <a16:creationId xmlns:a16="http://schemas.microsoft.com/office/drawing/2014/main" id="{BC9596BF-7A1C-D248-8490-392CB1DCDA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371603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 Initial Caps Arial Bold 24pt</a:t>
            </a:r>
          </a:p>
        </p:txBody>
      </p:sp>
      <p:sp>
        <p:nvSpPr>
          <p:cNvPr id="3" name="Content Placeholder 2"/>
          <p:cNvSpPr>
            <a:spLocks noGrp="1"/>
          </p:cNvSpPr>
          <p:nvPr>
            <p:ph idx="1" hasCustomPrompt="1"/>
          </p:nvPr>
        </p:nvSpPr>
        <p:spPr/>
        <p:txBody>
          <a:bodyPr/>
          <a:lstStyle>
            <a:lvl1pPr>
              <a:defRPr/>
            </a:lvl1pPr>
          </a:lstStyle>
          <a:p>
            <a:pPr lvl="0"/>
            <a:r>
              <a:rPr lang="en-US" dirty="0"/>
              <a:t>Bullet point Arial regular 14pt</a:t>
            </a:r>
          </a:p>
        </p:txBody>
      </p:sp>
      <p:cxnSp>
        <p:nvCxnSpPr>
          <p:cNvPr id="5" name="Straight Connector 4">
            <a:extLst>
              <a:ext uri="{FF2B5EF4-FFF2-40B4-BE49-F238E27FC236}">
                <a16:creationId xmlns:a16="http://schemas.microsoft.com/office/drawing/2014/main" id="{8EEF5447-A744-45F9-A557-DE7F56825F38}"/>
              </a:ext>
            </a:extLst>
          </p:cNvPr>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749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08875" y="1854927"/>
            <a:ext cx="5071291" cy="4064967"/>
          </a:xfrm>
        </p:spPr>
        <p:txBody>
          <a:bodyPr/>
          <a:lstStyle>
            <a:lvl1pPr>
              <a:defRPr/>
            </a:lvl1pPr>
          </a:lstStyle>
          <a:p>
            <a:pPr lvl="0"/>
            <a:r>
              <a:rPr lang="en-US" dirty="0"/>
              <a:t>Bullet point Arial regular 14pt</a:t>
            </a:r>
          </a:p>
        </p:txBody>
      </p:sp>
      <p:sp>
        <p:nvSpPr>
          <p:cNvPr id="2" name="Title 1"/>
          <p:cNvSpPr>
            <a:spLocks noGrp="1"/>
          </p:cNvSpPr>
          <p:nvPr>
            <p:ph type="title" hasCustomPrompt="1"/>
          </p:nvPr>
        </p:nvSpPr>
        <p:spPr/>
        <p:txBody>
          <a:bodyPr/>
          <a:lstStyle>
            <a:lvl1pPr>
              <a:defRPr/>
            </a:lvl1pPr>
          </a:lstStyle>
          <a:p>
            <a:r>
              <a:rPr lang="en-US" dirty="0"/>
              <a:t>Title – Initial Caps Arial Bold 24pt</a:t>
            </a:r>
          </a:p>
        </p:txBody>
      </p:sp>
      <p:sp>
        <p:nvSpPr>
          <p:cNvPr id="3" name="Content Placeholder 2"/>
          <p:cNvSpPr>
            <a:spLocks noGrp="1"/>
          </p:cNvSpPr>
          <p:nvPr>
            <p:ph sz="half" idx="1" hasCustomPrompt="1"/>
          </p:nvPr>
        </p:nvSpPr>
        <p:spPr>
          <a:xfrm>
            <a:off x="812801" y="1854927"/>
            <a:ext cx="5089675" cy="4064967"/>
          </a:xfrm>
        </p:spPr>
        <p:txBody>
          <a:bodyPr/>
          <a:lstStyle>
            <a:lvl1pPr>
              <a:defRPr/>
            </a:lvl1pPr>
            <a:lvl5pPr>
              <a:defRPr/>
            </a:lvl5pPr>
          </a:lstStyle>
          <a:p>
            <a:pPr lvl="0"/>
            <a:r>
              <a:rPr lang="en-US" dirty="0"/>
              <a:t>Bullet point Arial regular 14pt</a:t>
            </a:r>
          </a:p>
        </p:txBody>
      </p:sp>
      <p:cxnSp>
        <p:nvCxnSpPr>
          <p:cNvPr id="6" name="Straight Connector 5">
            <a:extLst>
              <a:ext uri="{FF2B5EF4-FFF2-40B4-BE49-F238E27FC236}">
                <a16:creationId xmlns:a16="http://schemas.microsoft.com/office/drawing/2014/main" id="{EB23D636-D24E-4BF5-A6B0-D0094B6D7BDE}"/>
              </a:ext>
            </a:extLst>
          </p:cNvPr>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324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line +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18552" y="1854927"/>
            <a:ext cx="5061613" cy="4064967"/>
          </a:xfrm>
        </p:spPr>
        <p:txBody>
          <a:bodyPr/>
          <a:lstStyle>
            <a:lvl1pPr>
              <a:defRPr/>
            </a:lvl1pPr>
          </a:lstStyle>
          <a:p>
            <a:pPr lvl="0"/>
            <a:r>
              <a:rPr lang="en-US" dirty="0"/>
              <a:t>Bullet point Arial regular 14pt</a:t>
            </a:r>
          </a:p>
        </p:txBody>
      </p:sp>
      <p:sp>
        <p:nvSpPr>
          <p:cNvPr id="2" name="Title 1"/>
          <p:cNvSpPr>
            <a:spLocks noGrp="1"/>
          </p:cNvSpPr>
          <p:nvPr>
            <p:ph type="title" hasCustomPrompt="1"/>
          </p:nvPr>
        </p:nvSpPr>
        <p:spPr/>
        <p:txBody>
          <a:bodyPr/>
          <a:lstStyle>
            <a:lvl1pPr>
              <a:defRPr/>
            </a:lvl1pPr>
          </a:lstStyle>
          <a:p>
            <a:r>
              <a:rPr lang="en-US" dirty="0"/>
              <a:t>Title – Initial Caps Arial Bold 24pt</a:t>
            </a:r>
          </a:p>
        </p:txBody>
      </p:sp>
      <p:sp>
        <p:nvSpPr>
          <p:cNvPr id="3" name="Content Placeholder 2"/>
          <p:cNvSpPr>
            <a:spLocks noGrp="1"/>
          </p:cNvSpPr>
          <p:nvPr>
            <p:ph sz="half" idx="1" hasCustomPrompt="1"/>
          </p:nvPr>
        </p:nvSpPr>
        <p:spPr>
          <a:xfrm>
            <a:off x="812801" y="1854927"/>
            <a:ext cx="4925180" cy="4064967"/>
          </a:xfrm>
        </p:spPr>
        <p:txBody>
          <a:bodyPr rIns="137160">
            <a:normAutofit/>
          </a:bodyPr>
          <a:lstStyle>
            <a:lvl1pPr marL="0" indent="0">
              <a:lnSpc>
                <a:spcPct val="80000"/>
              </a:lnSpc>
              <a:spcBef>
                <a:spcPts val="0"/>
              </a:spcBef>
              <a:buNone/>
              <a:defRPr sz="6000" b="0">
                <a:latin typeface="Arial Black" panose="020B0A04020102020204" pitchFamily="34" charset="0"/>
              </a:defRPr>
            </a:lvl1pPr>
            <a:lvl5pPr>
              <a:defRPr/>
            </a:lvl5pPr>
          </a:lstStyle>
          <a:p>
            <a:pPr lvl="0"/>
            <a:r>
              <a:rPr lang="en-US" dirty="0"/>
              <a:t>ARIAL BLACK 45PT HEADLINE</a:t>
            </a:r>
          </a:p>
        </p:txBody>
      </p:sp>
      <p:cxnSp>
        <p:nvCxnSpPr>
          <p:cNvPr id="7" name="Straight Connector 6">
            <a:extLst>
              <a:ext uri="{FF2B5EF4-FFF2-40B4-BE49-F238E27FC236}">
                <a16:creationId xmlns:a16="http://schemas.microsoft.com/office/drawing/2014/main" id="{9C6A60FD-6A12-46EC-A38B-0E684CF9AF58}"/>
              </a:ext>
            </a:extLst>
          </p:cNvPr>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656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477837" y="1854927"/>
            <a:ext cx="3243763" cy="4064967"/>
          </a:xfrm>
        </p:spPr>
        <p:txBody>
          <a:bodyPr>
            <a:normAutofit/>
          </a:bodyPr>
          <a:lstStyle>
            <a:lvl1pPr>
              <a:defRPr sz="1600"/>
            </a:lvl1pPr>
            <a:lvl2pPr>
              <a:defRPr sz="1333"/>
            </a:lvl2pPr>
            <a:lvl3pPr>
              <a:defRPr sz="1333"/>
            </a:lvl3pPr>
            <a:lvl4pPr>
              <a:defRPr sz="1333"/>
            </a:lvl4pPr>
            <a:lvl5pPr>
              <a:defRPr sz="1333"/>
            </a:lvl5pPr>
          </a:lstStyle>
          <a:p>
            <a:pPr lvl="0"/>
            <a:r>
              <a:rPr lang="en-US" dirty="0"/>
              <a:t>Bullet point Arial regular 12pt</a:t>
            </a:r>
          </a:p>
        </p:txBody>
      </p:sp>
      <p:sp>
        <p:nvSpPr>
          <p:cNvPr id="2" name="Title 1"/>
          <p:cNvSpPr>
            <a:spLocks noGrp="1"/>
          </p:cNvSpPr>
          <p:nvPr>
            <p:ph type="title" hasCustomPrompt="1"/>
          </p:nvPr>
        </p:nvSpPr>
        <p:spPr/>
        <p:txBody>
          <a:bodyPr/>
          <a:lstStyle>
            <a:lvl1pPr>
              <a:defRPr/>
            </a:lvl1pPr>
          </a:lstStyle>
          <a:p>
            <a:r>
              <a:rPr lang="en-US" dirty="0"/>
              <a:t>Title – Initial Caps Arial Bold 24pt</a:t>
            </a:r>
          </a:p>
        </p:txBody>
      </p:sp>
      <p:sp>
        <p:nvSpPr>
          <p:cNvPr id="3" name="Content Placeholder 2"/>
          <p:cNvSpPr>
            <a:spLocks noGrp="1"/>
          </p:cNvSpPr>
          <p:nvPr>
            <p:ph sz="half" idx="1" hasCustomPrompt="1"/>
          </p:nvPr>
        </p:nvSpPr>
        <p:spPr>
          <a:xfrm>
            <a:off x="812801" y="1854927"/>
            <a:ext cx="3251199" cy="4064967"/>
          </a:xfrm>
        </p:spPr>
        <p:txBody>
          <a:bodyPr>
            <a:normAutofit/>
          </a:bodyPr>
          <a:lstStyle>
            <a:lvl1pPr>
              <a:defRPr sz="1600" baseline="0"/>
            </a:lvl1pPr>
            <a:lvl2pPr>
              <a:defRPr sz="1333"/>
            </a:lvl2pPr>
            <a:lvl3pPr>
              <a:defRPr sz="1333"/>
            </a:lvl3pPr>
            <a:lvl4pPr>
              <a:defRPr sz="1333"/>
            </a:lvl4pPr>
            <a:lvl5pPr>
              <a:defRPr sz="1333"/>
            </a:lvl5pPr>
          </a:lstStyle>
          <a:p>
            <a:pPr lvl="0"/>
            <a:r>
              <a:rPr lang="en-US" dirty="0"/>
              <a:t>Bullet point Arial regular 12pt</a:t>
            </a:r>
          </a:p>
        </p:txBody>
      </p:sp>
      <p:sp>
        <p:nvSpPr>
          <p:cNvPr id="8" name="Content Placeholder 3"/>
          <p:cNvSpPr>
            <a:spLocks noGrp="1"/>
          </p:cNvSpPr>
          <p:nvPr>
            <p:ph sz="half" idx="13" hasCustomPrompt="1"/>
          </p:nvPr>
        </p:nvSpPr>
        <p:spPr>
          <a:xfrm>
            <a:off x="8143895" y="1854927"/>
            <a:ext cx="3236271" cy="4064967"/>
          </a:xfrm>
        </p:spPr>
        <p:txBody>
          <a:bodyPr>
            <a:normAutofit/>
          </a:bodyPr>
          <a:lstStyle>
            <a:lvl1pPr>
              <a:defRPr sz="1600"/>
            </a:lvl1pPr>
            <a:lvl2pPr>
              <a:defRPr sz="1333"/>
            </a:lvl2pPr>
            <a:lvl3pPr>
              <a:defRPr sz="1333"/>
            </a:lvl3pPr>
            <a:lvl4pPr>
              <a:defRPr sz="1333"/>
            </a:lvl4pPr>
            <a:lvl5pPr>
              <a:defRPr sz="1333"/>
            </a:lvl5pPr>
            <a:lvl6pPr marL="2285943" indent="0">
              <a:buNone/>
              <a:defRPr/>
            </a:lvl6pPr>
          </a:lstStyle>
          <a:p>
            <a:pPr lvl="0"/>
            <a:r>
              <a:rPr lang="en-US" dirty="0"/>
              <a:t>Bullet point Arial regular 12pt</a:t>
            </a:r>
          </a:p>
        </p:txBody>
      </p:sp>
      <p:cxnSp>
        <p:nvCxnSpPr>
          <p:cNvPr id="10" name="Straight Connector 9"/>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192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 Initial Caps Arial Bold 24pt</a:t>
            </a:r>
          </a:p>
        </p:txBody>
      </p:sp>
      <p:sp>
        <p:nvSpPr>
          <p:cNvPr id="3" name="Content Placeholder 2"/>
          <p:cNvSpPr>
            <a:spLocks noGrp="1"/>
          </p:cNvSpPr>
          <p:nvPr>
            <p:ph sz="half" idx="1" hasCustomPrompt="1"/>
          </p:nvPr>
        </p:nvSpPr>
        <p:spPr>
          <a:xfrm>
            <a:off x="812800" y="1854927"/>
            <a:ext cx="2351315" cy="4064967"/>
          </a:xfrm>
        </p:spPr>
        <p:txBody>
          <a:bodyPr>
            <a:normAutofit/>
          </a:bodyPr>
          <a:lstStyle>
            <a:lvl1pPr>
              <a:defRPr sz="1600" baseline="0"/>
            </a:lvl1pPr>
            <a:lvl2pPr>
              <a:defRPr sz="1333"/>
            </a:lvl2pPr>
            <a:lvl5pPr>
              <a:defRPr/>
            </a:lvl5pPr>
          </a:lstStyle>
          <a:p>
            <a:pPr lvl="0"/>
            <a:r>
              <a:rPr lang="en-US" dirty="0"/>
              <a:t>Bullet point Arial12pt</a:t>
            </a:r>
          </a:p>
        </p:txBody>
      </p:sp>
      <p:sp>
        <p:nvSpPr>
          <p:cNvPr id="9" name="Content Placeholder 2"/>
          <p:cNvSpPr>
            <a:spLocks noGrp="1"/>
          </p:cNvSpPr>
          <p:nvPr>
            <p:ph sz="half" idx="13" hasCustomPrompt="1"/>
          </p:nvPr>
        </p:nvSpPr>
        <p:spPr>
          <a:xfrm>
            <a:off x="3565557" y="1854927"/>
            <a:ext cx="2346596" cy="4064967"/>
          </a:xfrm>
        </p:spPr>
        <p:txBody>
          <a:bodyPr>
            <a:normAutofit/>
          </a:bodyPr>
          <a:lstStyle>
            <a:lvl1pPr>
              <a:defRPr sz="1600" baseline="0"/>
            </a:lvl1pPr>
            <a:lvl2pPr>
              <a:defRPr sz="1333"/>
            </a:lvl2pPr>
            <a:lvl5pPr>
              <a:defRPr/>
            </a:lvl5pPr>
          </a:lstStyle>
          <a:p>
            <a:pPr lvl="0"/>
            <a:r>
              <a:rPr lang="en-US" dirty="0"/>
              <a:t>Bullet point Arial12pt</a:t>
            </a:r>
          </a:p>
        </p:txBody>
      </p:sp>
      <p:sp>
        <p:nvSpPr>
          <p:cNvPr id="10" name="Content Placeholder 2"/>
          <p:cNvSpPr>
            <a:spLocks noGrp="1"/>
          </p:cNvSpPr>
          <p:nvPr>
            <p:ph sz="half" idx="14" hasCustomPrompt="1"/>
          </p:nvPr>
        </p:nvSpPr>
        <p:spPr>
          <a:xfrm>
            <a:off x="6320974" y="1854927"/>
            <a:ext cx="2329541" cy="4064967"/>
          </a:xfrm>
        </p:spPr>
        <p:txBody>
          <a:bodyPr>
            <a:normAutofit/>
          </a:bodyPr>
          <a:lstStyle>
            <a:lvl1pPr>
              <a:defRPr sz="1600" baseline="0"/>
            </a:lvl1pPr>
            <a:lvl2pPr>
              <a:defRPr sz="1333"/>
            </a:lvl2pPr>
            <a:lvl5pPr>
              <a:defRPr/>
            </a:lvl5pPr>
          </a:lstStyle>
          <a:p>
            <a:pPr lvl="0"/>
            <a:r>
              <a:rPr lang="en-US" dirty="0"/>
              <a:t>Bullet point Arial12pt</a:t>
            </a:r>
          </a:p>
        </p:txBody>
      </p:sp>
      <p:sp>
        <p:nvSpPr>
          <p:cNvPr id="11" name="Content Placeholder 2"/>
          <p:cNvSpPr>
            <a:spLocks noGrp="1"/>
          </p:cNvSpPr>
          <p:nvPr>
            <p:ph sz="half" idx="15" hasCustomPrompt="1"/>
          </p:nvPr>
        </p:nvSpPr>
        <p:spPr>
          <a:xfrm>
            <a:off x="9049658" y="1854927"/>
            <a:ext cx="2330508" cy="4064967"/>
          </a:xfrm>
        </p:spPr>
        <p:txBody>
          <a:bodyPr>
            <a:normAutofit/>
          </a:bodyPr>
          <a:lstStyle>
            <a:lvl1pPr>
              <a:defRPr sz="1600" baseline="0"/>
            </a:lvl1pPr>
            <a:lvl2pPr>
              <a:defRPr sz="1333"/>
            </a:lvl2pPr>
            <a:lvl5pPr>
              <a:defRPr/>
            </a:lvl5pPr>
          </a:lstStyle>
          <a:p>
            <a:pPr lvl="0"/>
            <a:r>
              <a:rPr lang="en-US" dirty="0"/>
              <a:t>Bullet point Arial12pt</a:t>
            </a:r>
          </a:p>
        </p:txBody>
      </p:sp>
      <p:cxnSp>
        <p:nvCxnSpPr>
          <p:cNvPr id="13" name="Straight Connector 12"/>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0209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 Initial Caps Arial Bold 24pt</a:t>
            </a:r>
          </a:p>
        </p:txBody>
      </p:sp>
      <p:sp>
        <p:nvSpPr>
          <p:cNvPr id="3" name="Content Placeholder 2"/>
          <p:cNvSpPr>
            <a:spLocks noGrp="1"/>
          </p:cNvSpPr>
          <p:nvPr>
            <p:ph sz="half" idx="1" hasCustomPrompt="1"/>
          </p:nvPr>
        </p:nvSpPr>
        <p:spPr>
          <a:xfrm>
            <a:off x="812801" y="1854927"/>
            <a:ext cx="5079999" cy="4064967"/>
          </a:xfrm>
        </p:spPr>
        <p:txBody>
          <a:bodyPr/>
          <a:lstStyle>
            <a:lvl1pPr>
              <a:defRPr/>
            </a:lvl1pPr>
            <a:lvl5pPr>
              <a:defRPr/>
            </a:lvl5pPr>
          </a:lstStyle>
          <a:p>
            <a:pPr lvl="0"/>
            <a:r>
              <a:rPr lang="en-US" dirty="0"/>
              <a:t>Bullet point Arial regular 14pt</a:t>
            </a:r>
          </a:p>
        </p:txBody>
      </p:sp>
      <p:cxnSp>
        <p:nvCxnSpPr>
          <p:cNvPr id="8" name="Straight Connector 7"/>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132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860884"/>
            <a:ext cx="7818664" cy="4064000"/>
          </a:xfrm>
        </p:spPr>
        <p:txBody>
          <a:bodyPr anchor="t" anchorCtr="0"/>
          <a:lstStyle>
            <a:lvl1pPr>
              <a:lnSpc>
                <a:spcPct val="80000"/>
              </a:lnSpc>
              <a:defRPr sz="6000" baseline="0">
                <a:latin typeface="Arial Black" panose="020B0A04020102020204" pitchFamily="34" charset="0"/>
              </a:defRPr>
            </a:lvl1pPr>
          </a:lstStyle>
          <a:p>
            <a:r>
              <a:rPr lang="en-US" dirty="0"/>
              <a:t>BIG HEADLINE ARIAL BLACK 45PT GOES HERE.</a:t>
            </a:r>
          </a:p>
        </p:txBody>
      </p:sp>
      <p:cxnSp>
        <p:nvCxnSpPr>
          <p:cNvPr id="8" name="Straight Connector 7"/>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016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Regular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860884"/>
            <a:ext cx="7808988" cy="2701592"/>
          </a:xfrm>
        </p:spPr>
        <p:txBody>
          <a:bodyPr anchor="t" anchorCtr="0">
            <a:normAutofit/>
          </a:bodyPr>
          <a:lstStyle>
            <a:lvl1pPr>
              <a:lnSpc>
                <a:spcPct val="100000"/>
              </a:lnSpc>
              <a:defRPr sz="2933" b="0"/>
            </a:lvl1pPr>
          </a:lstStyle>
          <a:p>
            <a:r>
              <a:rPr lang="en-US" dirty="0"/>
              <a:t>“Regular quote goes here. Arial regular 22pt single. Regular quote goes here. Arial regular 22pt single. Regular quote goes here. Arial regular 22pt single.”</a:t>
            </a:r>
          </a:p>
        </p:txBody>
      </p:sp>
      <p:sp>
        <p:nvSpPr>
          <p:cNvPr id="3" name="Text Placeholder 2"/>
          <p:cNvSpPr>
            <a:spLocks noGrp="1"/>
          </p:cNvSpPr>
          <p:nvPr>
            <p:ph type="body" idx="1" hasCustomPrompt="1"/>
          </p:nvPr>
        </p:nvSpPr>
        <p:spPr>
          <a:xfrm>
            <a:off x="6318552" y="5646821"/>
            <a:ext cx="5061613" cy="432135"/>
          </a:xfrm>
        </p:spPr>
        <p:txBody>
          <a:bodyPr/>
          <a:lstStyle>
            <a:lvl1pPr marL="0" indent="0">
              <a:spcBef>
                <a:spcPts val="1067"/>
              </a:spcBef>
              <a:buNone/>
              <a:defRPr sz="1067" b="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a:spcBef>
                <a:spcPts val="800"/>
              </a:spcBef>
            </a:pPr>
            <a:r>
              <a:rPr lang="en-US" sz="933" b="1" dirty="0">
                <a:latin typeface="Arial" panose="020B0604020202020204" pitchFamily="34" charset="0"/>
                <a:cs typeface="Arial" panose="020B0604020202020204" pitchFamily="34" charset="0"/>
              </a:rPr>
              <a:t>Source: </a:t>
            </a:r>
            <a:r>
              <a:rPr lang="en-US" sz="933" dirty="0" err="1">
                <a:latin typeface="Arial" panose="020B0604020202020204" pitchFamily="34" charset="0"/>
                <a:cs typeface="Arial" panose="020B0604020202020204" pitchFamily="34" charset="0"/>
              </a:rPr>
              <a:t>Aenean</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ut</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metus</a:t>
            </a:r>
            <a:r>
              <a:rPr lang="en-US" sz="933" dirty="0">
                <a:latin typeface="Arial" panose="020B0604020202020204" pitchFamily="34" charset="0"/>
                <a:cs typeface="Arial" panose="020B0604020202020204" pitchFamily="34" charset="0"/>
              </a:rPr>
              <a:t> vitae ante </a:t>
            </a:r>
            <a:r>
              <a:rPr lang="en-US" sz="933" dirty="0" err="1">
                <a:latin typeface="Arial" panose="020B0604020202020204" pitchFamily="34" charset="0"/>
                <a:cs typeface="Arial" panose="020B0604020202020204" pitchFamily="34" charset="0"/>
              </a:rPr>
              <a:t>efficitur</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feugiat</a:t>
            </a:r>
            <a:r>
              <a:rPr lang="en-US" sz="933" dirty="0">
                <a:latin typeface="Arial" panose="020B0604020202020204" pitchFamily="34" charset="0"/>
                <a:cs typeface="Arial" panose="020B0604020202020204" pitchFamily="34" charset="0"/>
              </a:rPr>
              <a:t> ac </a:t>
            </a:r>
            <a:r>
              <a:rPr lang="en-US" sz="933" dirty="0" err="1">
                <a:latin typeface="Arial" panose="020B0604020202020204" pitchFamily="34" charset="0"/>
                <a:cs typeface="Arial" panose="020B0604020202020204" pitchFamily="34" charset="0"/>
              </a:rPr>
              <a:t>ac</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erat</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Vestibulum</a:t>
            </a:r>
            <a:r>
              <a:rPr lang="en-US" sz="933" dirty="0">
                <a:latin typeface="Arial" panose="020B0604020202020204" pitchFamily="34" charset="0"/>
                <a:cs typeface="Arial" panose="020B0604020202020204" pitchFamily="34" charset="0"/>
              </a:rPr>
              <a:t> porta </a:t>
            </a:r>
            <a:r>
              <a:rPr lang="en-US" sz="933" dirty="0" err="1">
                <a:latin typeface="Arial" panose="020B0604020202020204" pitchFamily="34" charset="0"/>
                <a:cs typeface="Arial" panose="020B0604020202020204" pitchFamily="34" charset="0"/>
              </a:rPr>
              <a:t>enim</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eu</a:t>
            </a:r>
            <a:r>
              <a:rPr lang="en-US" sz="933" dirty="0">
                <a:latin typeface="Arial" panose="020B0604020202020204" pitchFamily="34" charset="0"/>
                <a:cs typeface="Arial" panose="020B0604020202020204" pitchFamily="34" charset="0"/>
              </a:rPr>
              <a:t> semper </a:t>
            </a:r>
            <a:r>
              <a:rPr lang="en-US" sz="933" dirty="0" err="1">
                <a:latin typeface="Arial" panose="020B0604020202020204" pitchFamily="34" charset="0"/>
                <a:cs typeface="Arial" panose="020B0604020202020204" pitchFamily="34" charset="0"/>
              </a:rPr>
              <a:t>hendrerit</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Aenean</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ut</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metus</a:t>
            </a:r>
            <a:r>
              <a:rPr lang="en-US" sz="933" dirty="0">
                <a:latin typeface="Arial" panose="020B0604020202020204" pitchFamily="34" charset="0"/>
                <a:cs typeface="Arial" panose="020B0604020202020204" pitchFamily="34" charset="0"/>
              </a:rPr>
              <a:t> vitae. </a:t>
            </a:r>
          </a:p>
        </p:txBody>
      </p:sp>
      <p:cxnSp>
        <p:nvCxnSpPr>
          <p:cNvPr id="9" name="Straight Connector 8"/>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9745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18041" y="5646821"/>
            <a:ext cx="5071291" cy="432135"/>
          </a:xfrm>
        </p:spPr>
        <p:txBody>
          <a:bodyPr/>
          <a:lstStyle>
            <a:lvl1pPr marL="0" indent="0">
              <a:spcBef>
                <a:spcPts val="1067"/>
              </a:spcBef>
              <a:buNone/>
              <a:defRPr sz="1067"/>
            </a:lvl1pPr>
          </a:lstStyle>
          <a:p>
            <a:pPr>
              <a:spcBef>
                <a:spcPts val="800"/>
              </a:spcBef>
            </a:pPr>
            <a:r>
              <a:rPr lang="en-US" sz="933" b="1" dirty="0">
                <a:latin typeface="Arial" panose="020B0604020202020204" pitchFamily="34" charset="0"/>
                <a:cs typeface="Arial" panose="020B0604020202020204" pitchFamily="34" charset="0"/>
              </a:rPr>
              <a:t>Source: </a:t>
            </a:r>
            <a:r>
              <a:rPr lang="en-US" sz="933" dirty="0" err="1">
                <a:latin typeface="Arial" panose="020B0604020202020204" pitchFamily="34" charset="0"/>
                <a:cs typeface="Arial" panose="020B0604020202020204" pitchFamily="34" charset="0"/>
              </a:rPr>
              <a:t>Aenean</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ut</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metus</a:t>
            </a:r>
            <a:r>
              <a:rPr lang="en-US" sz="933" dirty="0">
                <a:latin typeface="Arial" panose="020B0604020202020204" pitchFamily="34" charset="0"/>
                <a:cs typeface="Arial" panose="020B0604020202020204" pitchFamily="34" charset="0"/>
              </a:rPr>
              <a:t> vitae ante </a:t>
            </a:r>
            <a:r>
              <a:rPr lang="en-US" sz="933" dirty="0" err="1">
                <a:latin typeface="Arial" panose="020B0604020202020204" pitchFamily="34" charset="0"/>
                <a:cs typeface="Arial" panose="020B0604020202020204" pitchFamily="34" charset="0"/>
              </a:rPr>
              <a:t>efficitur</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feugiat</a:t>
            </a:r>
            <a:r>
              <a:rPr lang="en-US" sz="933" dirty="0">
                <a:latin typeface="Arial" panose="020B0604020202020204" pitchFamily="34" charset="0"/>
                <a:cs typeface="Arial" panose="020B0604020202020204" pitchFamily="34" charset="0"/>
              </a:rPr>
              <a:t> ac </a:t>
            </a:r>
            <a:r>
              <a:rPr lang="en-US" sz="933" dirty="0" err="1">
                <a:latin typeface="Arial" panose="020B0604020202020204" pitchFamily="34" charset="0"/>
                <a:cs typeface="Arial" panose="020B0604020202020204" pitchFamily="34" charset="0"/>
              </a:rPr>
              <a:t>ac</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erat</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Vestibulum</a:t>
            </a:r>
            <a:r>
              <a:rPr lang="en-US" sz="933" dirty="0">
                <a:latin typeface="Arial" panose="020B0604020202020204" pitchFamily="34" charset="0"/>
                <a:cs typeface="Arial" panose="020B0604020202020204" pitchFamily="34" charset="0"/>
              </a:rPr>
              <a:t> porta </a:t>
            </a:r>
            <a:r>
              <a:rPr lang="en-US" sz="933" dirty="0" err="1">
                <a:latin typeface="Arial" panose="020B0604020202020204" pitchFamily="34" charset="0"/>
                <a:cs typeface="Arial" panose="020B0604020202020204" pitchFamily="34" charset="0"/>
              </a:rPr>
              <a:t>enim</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eu</a:t>
            </a:r>
            <a:r>
              <a:rPr lang="en-US" sz="933" dirty="0">
                <a:latin typeface="Arial" panose="020B0604020202020204" pitchFamily="34" charset="0"/>
                <a:cs typeface="Arial" panose="020B0604020202020204" pitchFamily="34" charset="0"/>
              </a:rPr>
              <a:t> semper </a:t>
            </a:r>
            <a:r>
              <a:rPr lang="en-US" sz="933" dirty="0" err="1">
                <a:latin typeface="Arial" panose="020B0604020202020204" pitchFamily="34" charset="0"/>
                <a:cs typeface="Arial" panose="020B0604020202020204" pitchFamily="34" charset="0"/>
              </a:rPr>
              <a:t>hendrerit</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Aenean</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ut</a:t>
            </a:r>
            <a:r>
              <a:rPr lang="en-US" sz="933" dirty="0">
                <a:latin typeface="Arial" panose="020B0604020202020204" pitchFamily="34" charset="0"/>
                <a:cs typeface="Arial" panose="020B0604020202020204" pitchFamily="34" charset="0"/>
              </a:rPr>
              <a:t> </a:t>
            </a:r>
            <a:r>
              <a:rPr lang="en-US" sz="933" dirty="0" err="1">
                <a:latin typeface="Arial" panose="020B0604020202020204" pitchFamily="34" charset="0"/>
                <a:cs typeface="Arial" panose="020B0604020202020204" pitchFamily="34" charset="0"/>
              </a:rPr>
              <a:t>metus</a:t>
            </a:r>
            <a:r>
              <a:rPr lang="en-US" sz="933" dirty="0">
                <a:latin typeface="Arial" panose="020B0604020202020204" pitchFamily="34" charset="0"/>
                <a:cs typeface="Arial" panose="020B0604020202020204" pitchFamily="34" charset="0"/>
              </a:rPr>
              <a:t> vitae. </a:t>
            </a:r>
          </a:p>
        </p:txBody>
      </p:sp>
      <p:sp>
        <p:nvSpPr>
          <p:cNvPr id="2" name="Title 1"/>
          <p:cNvSpPr>
            <a:spLocks noGrp="1"/>
          </p:cNvSpPr>
          <p:nvPr>
            <p:ph type="title" hasCustomPrompt="1"/>
          </p:nvPr>
        </p:nvSpPr>
        <p:spPr/>
        <p:txBody>
          <a:bodyPr/>
          <a:lstStyle>
            <a:lvl1pPr>
              <a:defRPr/>
            </a:lvl1pPr>
          </a:lstStyle>
          <a:p>
            <a:r>
              <a:rPr lang="en-US" dirty="0"/>
              <a:t>Title – Initial Caps Arial Bold 24pt</a:t>
            </a:r>
          </a:p>
        </p:txBody>
      </p:sp>
      <p:sp>
        <p:nvSpPr>
          <p:cNvPr id="3" name="Content Placeholder 2"/>
          <p:cNvSpPr>
            <a:spLocks noGrp="1"/>
          </p:cNvSpPr>
          <p:nvPr>
            <p:ph sz="half" idx="1" hasCustomPrompt="1"/>
          </p:nvPr>
        </p:nvSpPr>
        <p:spPr>
          <a:xfrm>
            <a:off x="812801" y="1854927"/>
            <a:ext cx="5089675" cy="4064967"/>
          </a:xfrm>
        </p:spPr>
        <p:txBody>
          <a:bodyPr/>
          <a:lstStyle>
            <a:lvl1pPr>
              <a:defRPr/>
            </a:lvl1pPr>
            <a:lvl5pPr>
              <a:defRPr/>
            </a:lvl5pPr>
          </a:lstStyle>
          <a:p>
            <a:pPr lvl="0"/>
            <a:r>
              <a:rPr lang="en-US" dirty="0"/>
              <a:t>Bullet point Arial regular 14pt</a:t>
            </a:r>
          </a:p>
        </p:txBody>
      </p:sp>
      <p:cxnSp>
        <p:nvCxnSpPr>
          <p:cNvPr id="8" name="Straight Connector 7"/>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8121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 Initial Caps Arial Bold 24pt</a:t>
            </a:r>
          </a:p>
        </p:txBody>
      </p:sp>
      <p:cxnSp>
        <p:nvCxnSpPr>
          <p:cNvPr id="7" name="Straight Connector 6"/>
          <p:cNvCxnSpPr/>
          <p:nvPr userDrawn="1"/>
        </p:nvCxnSpPr>
        <p:spPr>
          <a:xfrm>
            <a:off x="812800" y="1428064"/>
            <a:ext cx="10567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14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ght - Numbered Outline">
    <p:bg>
      <p:bgPr>
        <a:solidFill>
          <a:schemeClr val="bg2"/>
        </a:solidFill>
        <a:effectLst/>
      </p:bgPr>
    </p:bg>
    <p:spTree>
      <p:nvGrpSpPr>
        <p:cNvPr id="1" name=""/>
        <p:cNvGrpSpPr/>
        <p:nvPr/>
      </p:nvGrpSpPr>
      <p:grpSpPr>
        <a:xfrm>
          <a:off x="0" y="0"/>
          <a:ext cx="0" cy="0"/>
          <a:chOff x="0" y="0"/>
          <a:chExt cx="0" cy="0"/>
        </a:xfrm>
      </p:grpSpPr>
      <p:pic>
        <p:nvPicPr>
          <p:cNvPr id="32" name="Data Texture Cloud">
            <a:extLst>
              <a:ext uri="{FF2B5EF4-FFF2-40B4-BE49-F238E27FC236}">
                <a16:creationId xmlns:a16="http://schemas.microsoft.com/office/drawing/2014/main" id="{4F1E65AD-22C9-374C-97B0-B5C16E332CB8}"/>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27" name="Slide Number">
            <a:extLst>
              <a:ext uri="{FF2B5EF4-FFF2-40B4-BE49-F238E27FC236}">
                <a16:creationId xmlns:a16="http://schemas.microsoft.com/office/drawing/2014/main" id="{ADC3B97F-4317-2244-A893-1F690DBA4FE4}"/>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8" name="Footer">
            <a:extLst>
              <a:ext uri="{FF2B5EF4-FFF2-40B4-BE49-F238E27FC236}">
                <a16:creationId xmlns:a16="http://schemas.microsoft.com/office/drawing/2014/main" id="{85B46AA8-D09D-BE40-ACE3-50825069F9C0}"/>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8" name="Number">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768095" y="3916426"/>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7" name="Number">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768095" y="3397254"/>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6" name="Number">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768095" y="2878080"/>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5" name="Number">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768095" y="2358906"/>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3" name="Number">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768095" y="1839732"/>
            <a:ext cx="439953" cy="395562"/>
          </a:xfrm>
          <a:prstGeom prst="rect">
            <a:avLst/>
          </a:prstGeom>
        </p:spPr>
        <p:txBody>
          <a:bodyPr wrap="none"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23" name="Text Field">
            <a:extLst>
              <a:ext uri="{FF2B5EF4-FFF2-40B4-BE49-F238E27FC236}">
                <a16:creationId xmlns:a16="http://schemas.microsoft.com/office/drawing/2014/main" id="{6D1BD307-5E4B-9647-A402-54CF30BEC3C6}"/>
              </a:ext>
            </a:extLst>
          </p:cNvPr>
          <p:cNvSpPr>
            <a:spLocks noGrp="1"/>
          </p:cNvSpPr>
          <p:nvPr>
            <p:ph type="body" idx="19"/>
          </p:nvPr>
        </p:nvSpPr>
        <p:spPr>
          <a:xfrm>
            <a:off x="1371411" y="3916426"/>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Field">
            <a:extLst>
              <a:ext uri="{FF2B5EF4-FFF2-40B4-BE49-F238E27FC236}">
                <a16:creationId xmlns:a16="http://schemas.microsoft.com/office/drawing/2014/main" id="{A5DE72B7-8353-7C47-A8C2-69DED713D179}"/>
              </a:ext>
            </a:extLst>
          </p:cNvPr>
          <p:cNvSpPr>
            <a:spLocks noGrp="1"/>
          </p:cNvSpPr>
          <p:nvPr>
            <p:ph type="body" idx="18"/>
          </p:nvPr>
        </p:nvSpPr>
        <p:spPr>
          <a:xfrm>
            <a:off x="1371411" y="3397229"/>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Field">
            <a:extLst>
              <a:ext uri="{FF2B5EF4-FFF2-40B4-BE49-F238E27FC236}">
                <a16:creationId xmlns:a16="http://schemas.microsoft.com/office/drawing/2014/main" id="{35FDD008-E0E6-4746-AB5B-78D012E92B2E}"/>
              </a:ext>
            </a:extLst>
          </p:cNvPr>
          <p:cNvSpPr>
            <a:spLocks noGrp="1"/>
          </p:cNvSpPr>
          <p:nvPr>
            <p:ph type="body" idx="17"/>
          </p:nvPr>
        </p:nvSpPr>
        <p:spPr>
          <a:xfrm>
            <a:off x="1371411" y="2878032"/>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Field">
            <a:extLst>
              <a:ext uri="{FF2B5EF4-FFF2-40B4-BE49-F238E27FC236}">
                <a16:creationId xmlns:a16="http://schemas.microsoft.com/office/drawing/2014/main" id="{53E966DA-E5B9-074E-B0AA-F5451AF51BAE}"/>
              </a:ext>
            </a:extLst>
          </p:cNvPr>
          <p:cNvSpPr>
            <a:spLocks noGrp="1"/>
          </p:cNvSpPr>
          <p:nvPr>
            <p:ph type="body" idx="16"/>
          </p:nvPr>
        </p:nvSpPr>
        <p:spPr>
          <a:xfrm>
            <a:off x="1371411" y="2358835"/>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Field">
            <a:extLst>
              <a:ext uri="{FF2B5EF4-FFF2-40B4-BE49-F238E27FC236}">
                <a16:creationId xmlns:a16="http://schemas.microsoft.com/office/drawing/2014/main" id="{FD86EFD9-8225-47A7-9DFF-A350F67E94AA}"/>
              </a:ext>
            </a:extLst>
          </p:cNvPr>
          <p:cNvSpPr>
            <a:spLocks noGrp="1"/>
          </p:cNvSpPr>
          <p:nvPr>
            <p:ph type="body" idx="1"/>
          </p:nvPr>
        </p:nvSpPr>
        <p:spPr>
          <a:xfrm>
            <a:off x="1371411" y="1839638"/>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30" name="Accent Mark">
            <a:extLst>
              <a:ext uri="{FF2B5EF4-FFF2-40B4-BE49-F238E27FC236}">
                <a16:creationId xmlns:a16="http://schemas.microsoft.com/office/drawing/2014/main" id="{27BF9EF6-C607-E74B-BE4E-C1CEE539A463}"/>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1" name="Title">
            <a:extLst>
              <a:ext uri="{FF2B5EF4-FFF2-40B4-BE49-F238E27FC236}">
                <a16:creationId xmlns:a16="http://schemas.microsoft.com/office/drawing/2014/main" id="{1F2D107A-3A71-E74E-9042-888785621363}"/>
              </a:ext>
            </a:extLst>
          </p:cNvPr>
          <p:cNvSpPr>
            <a:spLocks noGrp="1"/>
          </p:cNvSpPr>
          <p:nvPr>
            <p:ph type="body" sz="quarter" idx="20" hasCustomPrompt="1"/>
          </p:nvPr>
        </p:nvSpPr>
        <p:spPr>
          <a:xfrm>
            <a:off x="762000" y="508000"/>
            <a:ext cx="10671048" cy="822960"/>
          </a:xfrm>
        </p:spPr>
        <p:txBody>
          <a:bodyPr anchor="b" anchorCtr="0"/>
          <a:lstStyle>
            <a:lvl1pPr>
              <a:defRPr sz="2400" b="1"/>
            </a:lvl1pPr>
          </a:lstStyle>
          <a:p>
            <a:pPr lvl="0"/>
            <a:r>
              <a:rPr lang="en-US" dirty="0"/>
              <a:t>Title</a:t>
            </a:r>
          </a:p>
        </p:txBody>
      </p:sp>
      <p:pic>
        <p:nvPicPr>
          <p:cNvPr id="24" name="Abstract Pattern Strip">
            <a:extLst>
              <a:ext uri="{FF2B5EF4-FFF2-40B4-BE49-F238E27FC236}">
                <a16:creationId xmlns:a16="http://schemas.microsoft.com/office/drawing/2014/main" id="{6389BC6F-934C-3E4C-8EFF-C5723C482C6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5" name="Picture 24">
            <a:extLst>
              <a:ext uri="{FF2B5EF4-FFF2-40B4-BE49-F238E27FC236}">
                <a16:creationId xmlns:a16="http://schemas.microsoft.com/office/drawing/2014/main" id="{3B9DC3CC-E591-EC4F-BEE3-7FB636B300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216854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2590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p:cNvSpPr/>
          <p:nvPr userDrawn="1"/>
        </p:nvSpPr>
        <p:spPr>
          <a:xfrm>
            <a:off x="1" y="1"/>
            <a:ext cx="12192000" cy="63274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endParaRPr>
          </a:p>
        </p:txBody>
      </p:sp>
      <p:sp>
        <p:nvSpPr>
          <p:cNvPr id="2" name="Title 1"/>
          <p:cNvSpPr>
            <a:spLocks noGrp="1"/>
          </p:cNvSpPr>
          <p:nvPr>
            <p:ph type="title" hasCustomPrompt="1"/>
          </p:nvPr>
        </p:nvSpPr>
        <p:spPr>
          <a:xfrm>
            <a:off x="831851" y="1853491"/>
            <a:ext cx="7808988" cy="4064000"/>
          </a:xfrm>
        </p:spPr>
        <p:txBody>
          <a:bodyPr anchor="t" anchorCtr="0"/>
          <a:lstStyle>
            <a:lvl1pPr>
              <a:lnSpc>
                <a:spcPct val="80000"/>
              </a:lnSpc>
              <a:defRPr sz="6000" baseline="0">
                <a:solidFill>
                  <a:schemeClr val="bg1"/>
                </a:solidFill>
                <a:latin typeface="Arial Black" panose="020B0A04020102020204" pitchFamily="34" charset="0"/>
              </a:defRPr>
            </a:lvl1pPr>
          </a:lstStyle>
          <a:p>
            <a:r>
              <a:rPr lang="en-US" dirty="0"/>
              <a:t>ARIAL BLACK 45PT. SECTION DIVIDER</a:t>
            </a:r>
          </a:p>
        </p:txBody>
      </p:sp>
    </p:spTree>
    <p:extLst>
      <p:ext uri="{BB962C8B-B14F-4D97-AF65-F5344CB8AC3E}">
        <p14:creationId xmlns:p14="http://schemas.microsoft.com/office/powerpoint/2010/main" val="179904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ark - Numbered Outline">
    <p:bg>
      <p:bgPr>
        <a:solidFill>
          <a:schemeClr val="tx1"/>
        </a:solidFill>
        <a:effectLst/>
      </p:bgPr>
    </p:bg>
    <p:spTree>
      <p:nvGrpSpPr>
        <p:cNvPr id="1" name=""/>
        <p:cNvGrpSpPr/>
        <p:nvPr/>
      </p:nvGrpSpPr>
      <p:grpSpPr>
        <a:xfrm>
          <a:off x="0" y="0"/>
          <a:ext cx="0" cy="0"/>
          <a:chOff x="0" y="0"/>
          <a:chExt cx="0" cy="0"/>
        </a:xfrm>
      </p:grpSpPr>
      <p:pic>
        <p:nvPicPr>
          <p:cNvPr id="4" name="Data Texture Cloud">
            <a:extLst>
              <a:ext uri="{FF2B5EF4-FFF2-40B4-BE49-F238E27FC236}">
                <a16:creationId xmlns:a16="http://schemas.microsoft.com/office/drawing/2014/main" id="{69E13B9F-678E-A049-88C5-7C61A70A280E}"/>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9881411" y="521208"/>
            <a:ext cx="2310589" cy="1701811"/>
          </a:xfrm>
          <a:prstGeom prst="rect">
            <a:avLst/>
          </a:prstGeom>
        </p:spPr>
      </p:pic>
      <p:sp>
        <p:nvSpPr>
          <p:cNvPr id="27" name="Slide Number">
            <a:extLst>
              <a:ext uri="{FF2B5EF4-FFF2-40B4-BE49-F238E27FC236}">
                <a16:creationId xmlns:a16="http://schemas.microsoft.com/office/drawing/2014/main" id="{ADC3B97F-4317-2244-A893-1F690DBA4FE4}"/>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28" name="Footer">
            <a:extLst>
              <a:ext uri="{FF2B5EF4-FFF2-40B4-BE49-F238E27FC236}">
                <a16:creationId xmlns:a16="http://schemas.microsoft.com/office/drawing/2014/main" id="{85B46AA8-D09D-BE40-ACE3-50825069F9C0}"/>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18" name="Number">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768095" y="3916426"/>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7" name="Number">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768095" y="3397254"/>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6" name="Number">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768095" y="2878080"/>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5" name="Number">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768095" y="2358906"/>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13" name="Number">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768095" y="1839732"/>
            <a:ext cx="439953" cy="395562"/>
          </a:xfrm>
          <a:prstGeom prst="rect">
            <a:avLst/>
          </a:prstGeom>
        </p:spPr>
        <p:txBody>
          <a:bodyPr wrap="none" lIns="0" rIns="0">
            <a:noAutofit/>
          </a:bodyPr>
          <a:lstStyle>
            <a:lvl1pPr marL="0" indent="0" algn="ctr">
              <a:buNone/>
              <a:defRPr sz="2000">
                <a:solidFill>
                  <a:schemeClr val="accent6"/>
                </a:solidFill>
                <a:latin typeface="Georgia" panose="02040502050405020303" pitchFamily="18" charset="0"/>
              </a:defRPr>
            </a:lvl1pPr>
          </a:lstStyle>
          <a:p>
            <a:pPr lvl="0"/>
            <a:r>
              <a:rPr lang="en-US" dirty="0"/>
              <a:t>X</a:t>
            </a:r>
          </a:p>
        </p:txBody>
      </p:sp>
      <p:sp>
        <p:nvSpPr>
          <p:cNvPr id="23" name="Text Field">
            <a:extLst>
              <a:ext uri="{FF2B5EF4-FFF2-40B4-BE49-F238E27FC236}">
                <a16:creationId xmlns:a16="http://schemas.microsoft.com/office/drawing/2014/main" id="{6D1BD307-5E4B-9647-A402-54CF30BEC3C6}"/>
              </a:ext>
            </a:extLst>
          </p:cNvPr>
          <p:cNvSpPr>
            <a:spLocks noGrp="1"/>
          </p:cNvSpPr>
          <p:nvPr>
            <p:ph type="body" idx="19"/>
          </p:nvPr>
        </p:nvSpPr>
        <p:spPr>
          <a:xfrm>
            <a:off x="1371411" y="3916426"/>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Field">
            <a:extLst>
              <a:ext uri="{FF2B5EF4-FFF2-40B4-BE49-F238E27FC236}">
                <a16:creationId xmlns:a16="http://schemas.microsoft.com/office/drawing/2014/main" id="{A5DE72B7-8353-7C47-A8C2-69DED713D179}"/>
              </a:ext>
            </a:extLst>
          </p:cNvPr>
          <p:cNvSpPr>
            <a:spLocks noGrp="1"/>
          </p:cNvSpPr>
          <p:nvPr>
            <p:ph type="body" idx="18"/>
          </p:nvPr>
        </p:nvSpPr>
        <p:spPr>
          <a:xfrm>
            <a:off x="1371411" y="3397229"/>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Field">
            <a:extLst>
              <a:ext uri="{FF2B5EF4-FFF2-40B4-BE49-F238E27FC236}">
                <a16:creationId xmlns:a16="http://schemas.microsoft.com/office/drawing/2014/main" id="{35FDD008-E0E6-4746-AB5B-78D012E92B2E}"/>
              </a:ext>
            </a:extLst>
          </p:cNvPr>
          <p:cNvSpPr>
            <a:spLocks noGrp="1"/>
          </p:cNvSpPr>
          <p:nvPr>
            <p:ph type="body" idx="17"/>
          </p:nvPr>
        </p:nvSpPr>
        <p:spPr>
          <a:xfrm>
            <a:off x="1371411" y="2878032"/>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Field">
            <a:extLst>
              <a:ext uri="{FF2B5EF4-FFF2-40B4-BE49-F238E27FC236}">
                <a16:creationId xmlns:a16="http://schemas.microsoft.com/office/drawing/2014/main" id="{53E966DA-E5B9-074E-B0AA-F5451AF51BAE}"/>
              </a:ext>
            </a:extLst>
          </p:cNvPr>
          <p:cNvSpPr>
            <a:spLocks noGrp="1"/>
          </p:cNvSpPr>
          <p:nvPr>
            <p:ph type="body" idx="16"/>
          </p:nvPr>
        </p:nvSpPr>
        <p:spPr>
          <a:xfrm>
            <a:off x="1371411" y="2358835"/>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Field">
            <a:extLst>
              <a:ext uri="{FF2B5EF4-FFF2-40B4-BE49-F238E27FC236}">
                <a16:creationId xmlns:a16="http://schemas.microsoft.com/office/drawing/2014/main" id="{FD86EFD9-8225-47A7-9DFF-A350F67E94AA}"/>
              </a:ext>
            </a:extLst>
          </p:cNvPr>
          <p:cNvSpPr>
            <a:spLocks noGrp="1"/>
          </p:cNvSpPr>
          <p:nvPr>
            <p:ph type="body" idx="1"/>
          </p:nvPr>
        </p:nvSpPr>
        <p:spPr>
          <a:xfrm>
            <a:off x="1371411" y="1839638"/>
            <a:ext cx="10052493" cy="395562"/>
          </a:xfrm>
          <a:prstGeom prst="rect">
            <a:avLst/>
          </a:prstGeom>
        </p:spPr>
        <p:txBody>
          <a:bodyPr wrap="none"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bg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30" name="Accent Mark">
            <a:extLst>
              <a:ext uri="{FF2B5EF4-FFF2-40B4-BE49-F238E27FC236}">
                <a16:creationId xmlns:a16="http://schemas.microsoft.com/office/drawing/2014/main" id="{27BF9EF6-C607-E74B-BE4E-C1CEE539A463}"/>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1" name="Title">
            <a:extLst>
              <a:ext uri="{FF2B5EF4-FFF2-40B4-BE49-F238E27FC236}">
                <a16:creationId xmlns:a16="http://schemas.microsoft.com/office/drawing/2014/main" id="{023B1513-D7D1-ED45-9AE9-75BA91464BF8}"/>
              </a:ext>
            </a:extLst>
          </p:cNvPr>
          <p:cNvSpPr>
            <a:spLocks noGrp="1"/>
          </p:cNvSpPr>
          <p:nvPr>
            <p:ph type="body" sz="quarter" idx="20" hasCustomPrompt="1"/>
          </p:nvPr>
        </p:nvSpPr>
        <p:spPr>
          <a:xfrm>
            <a:off x="762000" y="508000"/>
            <a:ext cx="10671048" cy="822960"/>
          </a:xfrm>
        </p:spPr>
        <p:txBody>
          <a:bodyPr anchor="b" anchorCtr="0"/>
          <a:lstStyle>
            <a:lvl1pPr>
              <a:defRPr sz="2400" b="1">
                <a:solidFill>
                  <a:schemeClr val="bg1"/>
                </a:solidFill>
              </a:defRPr>
            </a:lvl1pPr>
          </a:lstStyle>
          <a:p>
            <a:pPr lvl="0"/>
            <a:r>
              <a:rPr lang="en-US" dirty="0"/>
              <a:t>Title</a:t>
            </a:r>
          </a:p>
        </p:txBody>
      </p:sp>
      <p:pic>
        <p:nvPicPr>
          <p:cNvPr id="24" name="Abstract Pattern Strip">
            <a:extLst>
              <a:ext uri="{FF2B5EF4-FFF2-40B4-BE49-F238E27FC236}">
                <a16:creationId xmlns:a16="http://schemas.microsoft.com/office/drawing/2014/main" id="{6389BC6F-934C-3E4C-8EFF-C5723C482C6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29" name="Picture 28">
            <a:extLst>
              <a:ext uri="{FF2B5EF4-FFF2-40B4-BE49-F238E27FC236}">
                <a16:creationId xmlns:a16="http://schemas.microsoft.com/office/drawing/2014/main" id="{DC6D3265-AE8D-8549-872D-914BCD4702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4425" y="6543278"/>
            <a:ext cx="1640218" cy="113773"/>
          </a:xfrm>
          <a:prstGeom prst="rect">
            <a:avLst/>
          </a:prstGeom>
        </p:spPr>
      </p:pic>
    </p:spTree>
    <p:extLst>
      <p:ext uri="{BB962C8B-B14F-4D97-AF65-F5344CB8AC3E}">
        <p14:creationId xmlns:p14="http://schemas.microsoft.com/office/powerpoint/2010/main" val="30979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ght - Numbered Outline 2 Column">
    <p:bg>
      <p:bgPr>
        <a:solidFill>
          <a:schemeClr val="bg2"/>
        </a:solidFill>
        <a:effectLst/>
      </p:bgPr>
    </p:bg>
    <p:spTree>
      <p:nvGrpSpPr>
        <p:cNvPr id="1" name=""/>
        <p:cNvGrpSpPr/>
        <p:nvPr/>
      </p:nvGrpSpPr>
      <p:grpSpPr>
        <a:xfrm>
          <a:off x="0" y="0"/>
          <a:ext cx="0" cy="0"/>
          <a:chOff x="0" y="0"/>
          <a:chExt cx="0" cy="0"/>
        </a:xfrm>
      </p:grpSpPr>
      <p:pic>
        <p:nvPicPr>
          <p:cNvPr id="33" name="Data Texture Cloud">
            <a:extLst>
              <a:ext uri="{FF2B5EF4-FFF2-40B4-BE49-F238E27FC236}">
                <a16:creationId xmlns:a16="http://schemas.microsoft.com/office/drawing/2014/main" id="{6BADE36C-1CA5-5845-B02A-AEABA73DB1CD}"/>
              </a:ext>
            </a:extLst>
          </p:cNvPr>
          <p:cNvPicPr>
            <a:picLocks noChangeAspect="1"/>
          </p:cNvPicPr>
          <p:nvPr userDrawn="1"/>
        </p:nvPicPr>
        <p:blipFill rotWithShape="1">
          <a:blip r:embed="rId2" cstate="screen">
            <a:alphaModFix amt="80000"/>
            <a:extLst>
              <a:ext uri="{28A0092B-C50C-407E-A947-70E740481C1C}">
                <a14:useLocalDpi xmlns:a14="http://schemas.microsoft.com/office/drawing/2010/main"/>
              </a:ext>
            </a:extLst>
          </a:blip>
          <a:srcRect/>
          <a:stretch/>
        </p:blipFill>
        <p:spPr>
          <a:xfrm>
            <a:off x="9881411" y="521208"/>
            <a:ext cx="2310589" cy="1700784"/>
          </a:xfrm>
          <a:prstGeom prst="rect">
            <a:avLst/>
          </a:prstGeom>
        </p:spPr>
      </p:pic>
      <p:sp>
        <p:nvSpPr>
          <p:cNvPr id="31" name="Slide Number">
            <a:extLst>
              <a:ext uri="{FF2B5EF4-FFF2-40B4-BE49-F238E27FC236}">
                <a16:creationId xmlns:a16="http://schemas.microsoft.com/office/drawing/2014/main" id="{CC5C0CA0-2B8A-9F4E-A261-9C8E089C7C6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32" name="Footer">
            <a:extLst>
              <a:ext uri="{FF2B5EF4-FFF2-40B4-BE49-F238E27FC236}">
                <a16:creationId xmlns:a16="http://schemas.microsoft.com/office/drawing/2014/main" id="{0F89BA71-120A-294B-9F4B-975AFA693220}"/>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38" name="Number">
            <a:extLst>
              <a:ext uri="{FF2B5EF4-FFF2-40B4-BE49-F238E27FC236}">
                <a16:creationId xmlns:a16="http://schemas.microsoft.com/office/drawing/2014/main" id="{2F38CE05-2128-F946-832B-CF7806F2B597}"/>
              </a:ext>
            </a:extLst>
          </p:cNvPr>
          <p:cNvSpPr>
            <a:spLocks noGrp="1"/>
          </p:cNvSpPr>
          <p:nvPr>
            <p:ph type="body" sz="quarter" idx="26" hasCustomPrompt="1"/>
          </p:nvPr>
        </p:nvSpPr>
        <p:spPr>
          <a:xfrm>
            <a:off x="6342892" y="3916426"/>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37" name="Number">
            <a:extLst>
              <a:ext uri="{FF2B5EF4-FFF2-40B4-BE49-F238E27FC236}">
                <a16:creationId xmlns:a16="http://schemas.microsoft.com/office/drawing/2014/main" id="{57B2FD3E-93EE-0A45-9E7C-CB3E5765653D}"/>
              </a:ext>
            </a:extLst>
          </p:cNvPr>
          <p:cNvSpPr>
            <a:spLocks noGrp="1"/>
          </p:cNvSpPr>
          <p:nvPr>
            <p:ph type="body" sz="quarter" idx="25" hasCustomPrompt="1"/>
          </p:nvPr>
        </p:nvSpPr>
        <p:spPr>
          <a:xfrm>
            <a:off x="6342892" y="3397254"/>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36" name="Number">
            <a:extLst>
              <a:ext uri="{FF2B5EF4-FFF2-40B4-BE49-F238E27FC236}">
                <a16:creationId xmlns:a16="http://schemas.microsoft.com/office/drawing/2014/main" id="{4C37858A-AC21-CB41-8C96-65D9002230E4}"/>
              </a:ext>
            </a:extLst>
          </p:cNvPr>
          <p:cNvSpPr>
            <a:spLocks noGrp="1"/>
          </p:cNvSpPr>
          <p:nvPr>
            <p:ph type="body" sz="quarter" idx="24" hasCustomPrompt="1"/>
          </p:nvPr>
        </p:nvSpPr>
        <p:spPr>
          <a:xfrm>
            <a:off x="6342892" y="2878080"/>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35" name="Number">
            <a:extLst>
              <a:ext uri="{FF2B5EF4-FFF2-40B4-BE49-F238E27FC236}">
                <a16:creationId xmlns:a16="http://schemas.microsoft.com/office/drawing/2014/main" id="{97B05350-6C68-E84A-81F0-64BB53EE5EE5}"/>
              </a:ext>
            </a:extLst>
          </p:cNvPr>
          <p:cNvSpPr>
            <a:spLocks noGrp="1"/>
          </p:cNvSpPr>
          <p:nvPr>
            <p:ph type="body" sz="quarter" idx="23" hasCustomPrompt="1"/>
          </p:nvPr>
        </p:nvSpPr>
        <p:spPr>
          <a:xfrm>
            <a:off x="6342892" y="2358906"/>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34" name="Number">
            <a:extLst>
              <a:ext uri="{FF2B5EF4-FFF2-40B4-BE49-F238E27FC236}">
                <a16:creationId xmlns:a16="http://schemas.microsoft.com/office/drawing/2014/main" id="{50B157E0-DFD4-4442-837D-FEFEE0ED83D0}"/>
              </a:ext>
            </a:extLst>
          </p:cNvPr>
          <p:cNvSpPr>
            <a:spLocks noGrp="1"/>
          </p:cNvSpPr>
          <p:nvPr>
            <p:ph type="body" sz="quarter" idx="22" hasCustomPrompt="1"/>
          </p:nvPr>
        </p:nvSpPr>
        <p:spPr>
          <a:xfrm>
            <a:off x="6342892" y="1839732"/>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42" name="Text Field">
            <a:extLst>
              <a:ext uri="{FF2B5EF4-FFF2-40B4-BE49-F238E27FC236}">
                <a16:creationId xmlns:a16="http://schemas.microsoft.com/office/drawing/2014/main" id="{513F9047-4D4F-4944-A54F-6838E69D529C}"/>
              </a:ext>
            </a:extLst>
          </p:cNvPr>
          <p:cNvSpPr>
            <a:spLocks noGrp="1"/>
          </p:cNvSpPr>
          <p:nvPr>
            <p:ph type="body" idx="30"/>
          </p:nvPr>
        </p:nvSpPr>
        <p:spPr>
          <a:xfrm>
            <a:off x="6946209" y="3916426"/>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Text Field">
            <a:extLst>
              <a:ext uri="{FF2B5EF4-FFF2-40B4-BE49-F238E27FC236}">
                <a16:creationId xmlns:a16="http://schemas.microsoft.com/office/drawing/2014/main" id="{AB0EA59E-C5BD-2449-B9B1-56DEAED420FF}"/>
              </a:ext>
            </a:extLst>
          </p:cNvPr>
          <p:cNvSpPr>
            <a:spLocks noGrp="1"/>
          </p:cNvSpPr>
          <p:nvPr>
            <p:ph type="body" idx="29"/>
          </p:nvPr>
        </p:nvSpPr>
        <p:spPr>
          <a:xfrm>
            <a:off x="6946209" y="3397229"/>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0" name="Text Field">
            <a:extLst>
              <a:ext uri="{FF2B5EF4-FFF2-40B4-BE49-F238E27FC236}">
                <a16:creationId xmlns:a16="http://schemas.microsoft.com/office/drawing/2014/main" id="{22511F22-E591-F74E-BFD2-CDD45D3AD3EB}"/>
              </a:ext>
            </a:extLst>
          </p:cNvPr>
          <p:cNvSpPr>
            <a:spLocks noGrp="1"/>
          </p:cNvSpPr>
          <p:nvPr>
            <p:ph type="body" idx="28"/>
          </p:nvPr>
        </p:nvSpPr>
        <p:spPr>
          <a:xfrm>
            <a:off x="6946209" y="2878032"/>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Field">
            <a:extLst>
              <a:ext uri="{FF2B5EF4-FFF2-40B4-BE49-F238E27FC236}">
                <a16:creationId xmlns:a16="http://schemas.microsoft.com/office/drawing/2014/main" id="{22D41171-F1BC-0242-9A58-63B4D72A490C}"/>
              </a:ext>
            </a:extLst>
          </p:cNvPr>
          <p:cNvSpPr>
            <a:spLocks noGrp="1"/>
          </p:cNvSpPr>
          <p:nvPr>
            <p:ph type="body" idx="27"/>
          </p:nvPr>
        </p:nvSpPr>
        <p:spPr>
          <a:xfrm>
            <a:off x="6946209" y="2358835"/>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3" name="Text Field">
            <a:extLst>
              <a:ext uri="{FF2B5EF4-FFF2-40B4-BE49-F238E27FC236}">
                <a16:creationId xmlns:a16="http://schemas.microsoft.com/office/drawing/2014/main" id="{3D9253FE-8D61-AC4A-B664-3F8478D670B8}"/>
              </a:ext>
            </a:extLst>
          </p:cNvPr>
          <p:cNvSpPr>
            <a:spLocks noGrp="1"/>
          </p:cNvSpPr>
          <p:nvPr>
            <p:ph type="body" idx="31"/>
          </p:nvPr>
        </p:nvSpPr>
        <p:spPr>
          <a:xfrm>
            <a:off x="6946209" y="1839638"/>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7" name="Column Divider">
            <a:extLst>
              <a:ext uri="{FF2B5EF4-FFF2-40B4-BE49-F238E27FC236}">
                <a16:creationId xmlns:a16="http://schemas.microsoft.com/office/drawing/2014/main" id="{90C130B8-DB30-A047-8311-FCD7EEDF456C}"/>
              </a:ext>
            </a:extLst>
          </p:cNvPr>
          <p:cNvCxnSpPr/>
          <p:nvPr userDrawn="1"/>
        </p:nvCxnSpPr>
        <p:spPr>
          <a:xfrm>
            <a:off x="6096002" y="1838958"/>
            <a:ext cx="0" cy="4261104"/>
          </a:xfrm>
          <a:prstGeom prst="line">
            <a:avLst/>
          </a:prstGeom>
          <a:ln w="1905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8" name="Number">
            <a:extLst>
              <a:ext uri="{FF2B5EF4-FFF2-40B4-BE49-F238E27FC236}">
                <a16:creationId xmlns:a16="http://schemas.microsoft.com/office/drawing/2014/main" id="{0EC907BF-0F79-AE40-A0E1-10EDEEBBAE51}"/>
              </a:ext>
            </a:extLst>
          </p:cNvPr>
          <p:cNvSpPr>
            <a:spLocks noGrp="1"/>
          </p:cNvSpPr>
          <p:nvPr>
            <p:ph type="body" sz="quarter" idx="14" hasCustomPrompt="1"/>
          </p:nvPr>
        </p:nvSpPr>
        <p:spPr>
          <a:xfrm>
            <a:off x="768095" y="3916426"/>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17" name="Number">
            <a:extLst>
              <a:ext uri="{FF2B5EF4-FFF2-40B4-BE49-F238E27FC236}">
                <a16:creationId xmlns:a16="http://schemas.microsoft.com/office/drawing/2014/main" id="{D25DA43B-4E3A-394F-B8B3-16A0A25D880E}"/>
              </a:ext>
            </a:extLst>
          </p:cNvPr>
          <p:cNvSpPr>
            <a:spLocks noGrp="1"/>
          </p:cNvSpPr>
          <p:nvPr>
            <p:ph type="body" sz="quarter" idx="13" hasCustomPrompt="1"/>
          </p:nvPr>
        </p:nvSpPr>
        <p:spPr>
          <a:xfrm>
            <a:off x="768095" y="3397254"/>
            <a:ext cx="439953" cy="395562"/>
          </a:xfrm>
          <a:prstGeom prst="rect">
            <a:avLst/>
          </a:prstGeom>
        </p:spPr>
        <p:txBody>
          <a:bodyPr lIns="0" rIns="0">
            <a:noAutofit/>
          </a:bodyPr>
          <a:lstStyle>
            <a:lvl1pPr marL="0" marR="0" indent="0" algn="ctr" defTabSz="914400" rtl="0" eaLnBrk="1" fontAlgn="auto" latinLnBrk="0" hangingPunct="1">
              <a:lnSpc>
                <a:spcPct val="95000"/>
              </a:lnSpc>
              <a:spcBef>
                <a:spcPts val="0"/>
              </a:spcBef>
              <a:spcAft>
                <a:spcPts val="600"/>
              </a:spcAft>
              <a:buClrTx/>
              <a:buSzTx/>
              <a:buFont typeface="System Font Regular"/>
              <a:buNone/>
              <a:tabLst/>
              <a:defRPr sz="2000">
                <a:solidFill>
                  <a:schemeClr val="accent5"/>
                </a:solidFill>
                <a:latin typeface="Georgia" panose="02040502050405020303" pitchFamily="18" charset="0"/>
              </a:defRPr>
            </a:lvl1pPr>
          </a:lstStyle>
          <a:p>
            <a:pPr marL="0" marR="0" lvl="0" indent="0" algn="ctr" defTabSz="914400" rtl="0" eaLnBrk="1" fontAlgn="auto" latinLnBrk="0" hangingPunct="1">
              <a:lnSpc>
                <a:spcPct val="95000"/>
              </a:lnSpc>
              <a:spcBef>
                <a:spcPts val="0"/>
              </a:spcBef>
              <a:spcAft>
                <a:spcPts val="600"/>
              </a:spcAft>
              <a:buClrTx/>
              <a:buSzTx/>
              <a:buFont typeface="System Font Regular"/>
              <a:buNone/>
              <a:tabLst/>
              <a:defRPr/>
            </a:pPr>
            <a:r>
              <a:rPr lang="en-US" dirty="0"/>
              <a:t>X</a:t>
            </a:r>
          </a:p>
        </p:txBody>
      </p:sp>
      <p:sp>
        <p:nvSpPr>
          <p:cNvPr id="16" name="Number">
            <a:extLst>
              <a:ext uri="{FF2B5EF4-FFF2-40B4-BE49-F238E27FC236}">
                <a16:creationId xmlns:a16="http://schemas.microsoft.com/office/drawing/2014/main" id="{DD2FB6D0-D95C-6242-A795-CCD93D8A20FE}"/>
              </a:ext>
            </a:extLst>
          </p:cNvPr>
          <p:cNvSpPr>
            <a:spLocks noGrp="1"/>
          </p:cNvSpPr>
          <p:nvPr>
            <p:ph type="body" sz="quarter" idx="12" hasCustomPrompt="1"/>
          </p:nvPr>
        </p:nvSpPr>
        <p:spPr>
          <a:xfrm>
            <a:off x="768095" y="2878080"/>
            <a:ext cx="439953" cy="395562"/>
          </a:xfrm>
          <a:prstGeom prst="rect">
            <a:avLst/>
          </a:prstGeom>
        </p:spPr>
        <p:txBody>
          <a:bodyPr lIns="0" rIns="0">
            <a:noAutofit/>
          </a:bodyPr>
          <a:lstStyle>
            <a:lvl1pPr marL="0" marR="0" indent="0" algn="ctr" defTabSz="914400" rtl="0" eaLnBrk="1" fontAlgn="auto" latinLnBrk="0" hangingPunct="1">
              <a:lnSpc>
                <a:spcPct val="95000"/>
              </a:lnSpc>
              <a:spcBef>
                <a:spcPts val="0"/>
              </a:spcBef>
              <a:spcAft>
                <a:spcPts val="600"/>
              </a:spcAft>
              <a:buClrTx/>
              <a:buSzTx/>
              <a:buFont typeface="System Font Regular"/>
              <a:buNone/>
              <a:tabLst/>
              <a:defRPr sz="2000">
                <a:solidFill>
                  <a:schemeClr val="accent5"/>
                </a:solidFill>
                <a:latin typeface="Georgia" panose="02040502050405020303" pitchFamily="18" charset="0"/>
              </a:defRPr>
            </a:lvl1pPr>
          </a:lstStyle>
          <a:p>
            <a:pPr marL="0" marR="0" lvl="0" indent="0" algn="ctr" defTabSz="914400" rtl="0" eaLnBrk="1" fontAlgn="auto" latinLnBrk="0" hangingPunct="1">
              <a:lnSpc>
                <a:spcPct val="95000"/>
              </a:lnSpc>
              <a:spcBef>
                <a:spcPts val="0"/>
              </a:spcBef>
              <a:spcAft>
                <a:spcPts val="600"/>
              </a:spcAft>
              <a:buClrTx/>
              <a:buSzTx/>
              <a:buFont typeface="System Font Regular"/>
              <a:buNone/>
              <a:tabLst/>
              <a:defRPr/>
            </a:pPr>
            <a:r>
              <a:rPr lang="en-US" dirty="0"/>
              <a:t>X</a:t>
            </a:r>
          </a:p>
          <a:p>
            <a:pPr lvl="0"/>
            <a:endParaRPr lang="en-US" dirty="0"/>
          </a:p>
        </p:txBody>
      </p:sp>
      <p:sp>
        <p:nvSpPr>
          <p:cNvPr id="15" name="Number">
            <a:extLst>
              <a:ext uri="{FF2B5EF4-FFF2-40B4-BE49-F238E27FC236}">
                <a16:creationId xmlns:a16="http://schemas.microsoft.com/office/drawing/2014/main" id="{06493D53-065B-674D-B762-76404273F0D9}"/>
              </a:ext>
            </a:extLst>
          </p:cNvPr>
          <p:cNvSpPr>
            <a:spLocks noGrp="1"/>
          </p:cNvSpPr>
          <p:nvPr>
            <p:ph type="body" sz="quarter" idx="11" hasCustomPrompt="1"/>
          </p:nvPr>
        </p:nvSpPr>
        <p:spPr>
          <a:xfrm>
            <a:off x="768095" y="2358906"/>
            <a:ext cx="439953" cy="395562"/>
          </a:xfrm>
          <a:prstGeom prst="rect">
            <a:avLst/>
          </a:prstGeom>
        </p:spPr>
        <p:txBody>
          <a:bodyPr lIns="0" rIns="0">
            <a:noAutofit/>
          </a:bodyPr>
          <a:lstStyle>
            <a:lvl1pPr marL="0" marR="0" indent="0" algn="ctr" defTabSz="914400" rtl="0" eaLnBrk="1" fontAlgn="auto" latinLnBrk="0" hangingPunct="1">
              <a:lnSpc>
                <a:spcPct val="95000"/>
              </a:lnSpc>
              <a:spcBef>
                <a:spcPts val="0"/>
              </a:spcBef>
              <a:spcAft>
                <a:spcPts val="600"/>
              </a:spcAft>
              <a:buClrTx/>
              <a:buSzTx/>
              <a:buFont typeface="System Font Regular"/>
              <a:buNone/>
              <a:tabLst/>
              <a:defRPr sz="2000">
                <a:solidFill>
                  <a:schemeClr val="accent5"/>
                </a:solidFill>
                <a:latin typeface="Georgia" panose="02040502050405020303" pitchFamily="18" charset="0"/>
              </a:defRPr>
            </a:lvl1pPr>
          </a:lstStyle>
          <a:p>
            <a:pPr marL="0" marR="0" lvl="0" indent="0" algn="ctr" defTabSz="914400" rtl="0" eaLnBrk="1" fontAlgn="auto" latinLnBrk="0" hangingPunct="1">
              <a:lnSpc>
                <a:spcPct val="95000"/>
              </a:lnSpc>
              <a:spcBef>
                <a:spcPts val="0"/>
              </a:spcBef>
              <a:spcAft>
                <a:spcPts val="600"/>
              </a:spcAft>
              <a:buClrTx/>
              <a:buSzTx/>
              <a:buFont typeface="System Font Regular"/>
              <a:buNone/>
              <a:tabLst/>
              <a:defRPr/>
            </a:pPr>
            <a:r>
              <a:rPr lang="en-US" dirty="0"/>
              <a:t>X</a:t>
            </a:r>
          </a:p>
          <a:p>
            <a:pPr lvl="0"/>
            <a:endParaRPr lang="en-US" dirty="0"/>
          </a:p>
        </p:txBody>
      </p:sp>
      <p:sp>
        <p:nvSpPr>
          <p:cNvPr id="13" name="Number">
            <a:extLst>
              <a:ext uri="{FF2B5EF4-FFF2-40B4-BE49-F238E27FC236}">
                <a16:creationId xmlns:a16="http://schemas.microsoft.com/office/drawing/2014/main" id="{85B432C7-6194-C04D-8607-A1DFBA3219E4}"/>
              </a:ext>
            </a:extLst>
          </p:cNvPr>
          <p:cNvSpPr>
            <a:spLocks noGrp="1"/>
          </p:cNvSpPr>
          <p:nvPr>
            <p:ph type="body" sz="quarter" idx="10" hasCustomPrompt="1"/>
          </p:nvPr>
        </p:nvSpPr>
        <p:spPr>
          <a:xfrm>
            <a:off x="768095" y="1839732"/>
            <a:ext cx="439953" cy="395562"/>
          </a:xfrm>
          <a:prstGeom prst="rect">
            <a:avLst/>
          </a:prstGeom>
        </p:spPr>
        <p:txBody>
          <a:bodyPr lIns="0" rIns="0">
            <a:noAutofit/>
          </a:bodyPr>
          <a:lstStyle>
            <a:lvl1pPr marL="0" indent="0" algn="ctr">
              <a:buNone/>
              <a:defRPr sz="2000">
                <a:solidFill>
                  <a:schemeClr val="accent5"/>
                </a:solidFill>
                <a:latin typeface="Georgia" panose="02040502050405020303" pitchFamily="18" charset="0"/>
              </a:defRPr>
            </a:lvl1pPr>
          </a:lstStyle>
          <a:p>
            <a:pPr lvl="0"/>
            <a:r>
              <a:rPr lang="en-US" dirty="0"/>
              <a:t>X</a:t>
            </a:r>
          </a:p>
        </p:txBody>
      </p:sp>
      <p:sp>
        <p:nvSpPr>
          <p:cNvPr id="23" name="Text Field">
            <a:extLst>
              <a:ext uri="{FF2B5EF4-FFF2-40B4-BE49-F238E27FC236}">
                <a16:creationId xmlns:a16="http://schemas.microsoft.com/office/drawing/2014/main" id="{6D1BD307-5E4B-9647-A402-54CF30BEC3C6}"/>
              </a:ext>
            </a:extLst>
          </p:cNvPr>
          <p:cNvSpPr>
            <a:spLocks noGrp="1"/>
          </p:cNvSpPr>
          <p:nvPr>
            <p:ph type="body" idx="19"/>
          </p:nvPr>
        </p:nvSpPr>
        <p:spPr>
          <a:xfrm>
            <a:off x="1371412" y="3916426"/>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2" name="Text Field">
            <a:extLst>
              <a:ext uri="{FF2B5EF4-FFF2-40B4-BE49-F238E27FC236}">
                <a16:creationId xmlns:a16="http://schemas.microsoft.com/office/drawing/2014/main" id="{A5DE72B7-8353-7C47-A8C2-69DED713D179}"/>
              </a:ext>
            </a:extLst>
          </p:cNvPr>
          <p:cNvSpPr>
            <a:spLocks noGrp="1"/>
          </p:cNvSpPr>
          <p:nvPr>
            <p:ph type="body" idx="18"/>
          </p:nvPr>
        </p:nvSpPr>
        <p:spPr>
          <a:xfrm>
            <a:off x="1371412" y="3397229"/>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0" name="Text Field">
            <a:extLst>
              <a:ext uri="{FF2B5EF4-FFF2-40B4-BE49-F238E27FC236}">
                <a16:creationId xmlns:a16="http://schemas.microsoft.com/office/drawing/2014/main" id="{35FDD008-E0E6-4746-AB5B-78D012E92B2E}"/>
              </a:ext>
            </a:extLst>
          </p:cNvPr>
          <p:cNvSpPr>
            <a:spLocks noGrp="1"/>
          </p:cNvSpPr>
          <p:nvPr>
            <p:ph type="body" idx="17"/>
          </p:nvPr>
        </p:nvSpPr>
        <p:spPr>
          <a:xfrm>
            <a:off x="1371412" y="2878032"/>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Field">
            <a:extLst>
              <a:ext uri="{FF2B5EF4-FFF2-40B4-BE49-F238E27FC236}">
                <a16:creationId xmlns:a16="http://schemas.microsoft.com/office/drawing/2014/main" id="{53E966DA-E5B9-074E-B0AA-F5451AF51BAE}"/>
              </a:ext>
            </a:extLst>
          </p:cNvPr>
          <p:cNvSpPr>
            <a:spLocks noGrp="1"/>
          </p:cNvSpPr>
          <p:nvPr>
            <p:ph type="body" idx="16"/>
          </p:nvPr>
        </p:nvSpPr>
        <p:spPr>
          <a:xfrm>
            <a:off x="1371412" y="2358835"/>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Field">
            <a:extLst>
              <a:ext uri="{FF2B5EF4-FFF2-40B4-BE49-F238E27FC236}">
                <a16:creationId xmlns:a16="http://schemas.microsoft.com/office/drawing/2014/main" id="{FD86EFD9-8225-47A7-9DFF-A350F67E94AA}"/>
              </a:ext>
            </a:extLst>
          </p:cNvPr>
          <p:cNvSpPr>
            <a:spLocks noGrp="1"/>
          </p:cNvSpPr>
          <p:nvPr>
            <p:ph type="body" idx="1"/>
          </p:nvPr>
        </p:nvSpPr>
        <p:spPr>
          <a:xfrm>
            <a:off x="1371412" y="1839638"/>
            <a:ext cx="4471604" cy="395562"/>
          </a:xfrm>
          <a:prstGeom prst="rect">
            <a:avLst/>
          </a:prstGeom>
        </p:spPr>
        <p:txBody>
          <a:bodyPr lIns="0" rIns="0">
            <a:noAutofit/>
          </a:bodyPr>
          <a:lstStyle>
            <a:lvl1pPr marL="0" indent="0">
              <a:lnSpc>
                <a:spcPct val="100000"/>
              </a:lnSpc>
              <a:spcBef>
                <a:spcPts val="0"/>
              </a:spcBef>
              <a:spcAft>
                <a:spcPts val="1200"/>
              </a:spcAft>
              <a:buSzPct val="70000"/>
              <a:buFont typeface="Arial" panose="020B0604020202020204" pitchFamily="34" charset="0"/>
              <a:buNone/>
              <a:tabLst/>
              <a:defRPr sz="2400" b="0" i="0">
                <a:solidFill>
                  <a:schemeClr val="tx1"/>
                </a:solidFill>
                <a:latin typeface="Oracle Sans" panose="020B0503020204020204" pitchFamily="34" charset="0"/>
                <a:ea typeface="Oracle Sans" panose="020B0503020204020204" pitchFamily="34" charset="0"/>
                <a:cs typeface="Oracle Sans" panose="020B0503020204020204" pitchFamily="34" charset="0"/>
              </a:defRPr>
            </a:lvl1pPr>
            <a:lvl2pPr marL="457200" indent="0">
              <a:buNone/>
              <a:defRPr sz="2000" b="0" i="0">
                <a:solidFill>
                  <a:schemeClr val="tx1">
                    <a:tint val="75000"/>
                  </a:schemeClr>
                </a:solidFill>
              </a:defRPr>
            </a:lvl2pPr>
            <a:lvl3pPr marL="914400" indent="0">
              <a:buNone/>
              <a:defRPr sz="2000" b="0" i="0">
                <a:solidFill>
                  <a:schemeClr val="tx1">
                    <a:tint val="75000"/>
                  </a:schemeClr>
                </a:solidFill>
              </a:defRPr>
            </a:lvl3pPr>
            <a:lvl4pPr marL="1371600" indent="0">
              <a:buNone/>
              <a:defRPr sz="2000" b="0" i="0">
                <a:solidFill>
                  <a:schemeClr val="tx1">
                    <a:tint val="75000"/>
                  </a:schemeClr>
                </a:solidFill>
              </a:defRPr>
            </a:lvl4pPr>
            <a:lvl5pPr marL="1828800" indent="0">
              <a:buNone/>
              <a:defRPr sz="2000" b="0" i="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30" name="Accent Mark">
            <a:extLst>
              <a:ext uri="{FF2B5EF4-FFF2-40B4-BE49-F238E27FC236}">
                <a16:creationId xmlns:a16="http://schemas.microsoft.com/office/drawing/2014/main" id="{27BF9EF6-C607-E74B-BE4E-C1CEE539A463}"/>
              </a:ext>
            </a:extLst>
          </p:cNvPr>
          <p:cNvCxnSpPr>
            <a:cxnSpLocks/>
          </p:cNvCxnSpPr>
          <p:nvPr userDrawn="1"/>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44" name="Title">
            <a:extLst>
              <a:ext uri="{FF2B5EF4-FFF2-40B4-BE49-F238E27FC236}">
                <a16:creationId xmlns:a16="http://schemas.microsoft.com/office/drawing/2014/main" id="{985C1EE6-5D28-F64E-BD6D-93704583EE44}"/>
              </a:ext>
            </a:extLst>
          </p:cNvPr>
          <p:cNvSpPr>
            <a:spLocks noGrp="1"/>
          </p:cNvSpPr>
          <p:nvPr>
            <p:ph type="body" sz="quarter" idx="32" hasCustomPrompt="1"/>
          </p:nvPr>
        </p:nvSpPr>
        <p:spPr>
          <a:xfrm>
            <a:off x="762000" y="508000"/>
            <a:ext cx="10671048" cy="822960"/>
          </a:xfrm>
        </p:spPr>
        <p:txBody>
          <a:bodyPr anchor="b" anchorCtr="0"/>
          <a:lstStyle>
            <a:lvl1pPr>
              <a:defRPr sz="2400" b="1"/>
            </a:lvl1pPr>
          </a:lstStyle>
          <a:p>
            <a:pPr lvl="0"/>
            <a:r>
              <a:rPr lang="en-US" dirty="0"/>
              <a:t>Title</a:t>
            </a:r>
          </a:p>
        </p:txBody>
      </p:sp>
      <p:pic>
        <p:nvPicPr>
          <p:cNvPr id="24" name="Abstract Pattern Strip">
            <a:extLst>
              <a:ext uri="{FF2B5EF4-FFF2-40B4-BE49-F238E27FC236}">
                <a16:creationId xmlns:a16="http://schemas.microsoft.com/office/drawing/2014/main" id="{6389BC6F-934C-3E4C-8EFF-C5723C482C6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254000"/>
          </a:xfrm>
          <a:prstGeom prst="rect">
            <a:avLst/>
          </a:prstGeom>
        </p:spPr>
      </p:pic>
      <p:pic>
        <p:nvPicPr>
          <p:cNvPr id="45" name="Picture 44">
            <a:extLst>
              <a:ext uri="{FF2B5EF4-FFF2-40B4-BE49-F238E27FC236}">
                <a16:creationId xmlns:a16="http://schemas.microsoft.com/office/drawing/2014/main" id="{94DFA48D-5BD9-BD44-B342-DBE2C6DDA52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814" y="6543279"/>
            <a:ext cx="1640218" cy="113773"/>
          </a:xfrm>
          <a:prstGeom prst="rect">
            <a:avLst/>
          </a:prstGeom>
        </p:spPr>
      </p:pic>
    </p:spTree>
    <p:extLst>
      <p:ext uri="{BB962C8B-B14F-4D97-AF65-F5344CB8AC3E}">
        <p14:creationId xmlns:p14="http://schemas.microsoft.com/office/powerpoint/2010/main" val="161088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7.png"/><Relationship Id="rId2" Type="http://schemas.openxmlformats.org/officeDocument/2006/relationships/slideLayout" Target="../slideLayouts/slideLayout58.xml"/><Relationship Id="rId16" Type="http://schemas.openxmlformats.org/officeDocument/2006/relationships/theme" Target="../theme/theme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BF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0F255-3C2A-4AC7-8935-184146E3B6D6}"/>
              </a:ext>
            </a:extLst>
          </p:cNvPr>
          <p:cNvSpPr>
            <a:spLocks noGrp="1"/>
          </p:cNvSpPr>
          <p:nvPr>
            <p:ph type="title"/>
          </p:nvPr>
        </p:nvSpPr>
        <p:spPr>
          <a:xfrm>
            <a:off x="762000" y="508000"/>
            <a:ext cx="10671048" cy="822960"/>
          </a:xfrm>
          <a:prstGeom prst="rect">
            <a:avLst/>
          </a:prstGeom>
        </p:spPr>
        <p:txBody>
          <a:bodyPr vert="horz" lIns="0" tIns="0" rIns="0" bIns="0" rtlCol="0" anchor="ctr">
            <a:noAutofit/>
          </a:bodyPr>
          <a:lstStyle/>
          <a:p>
            <a:r>
              <a:rPr lang="en-US" dirty="0"/>
              <a:t>Headline</a:t>
            </a:r>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1000">
                <a:solidFill>
                  <a:srgbClr val="8B8580"/>
                </a:solidFill>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60" y="6423978"/>
            <a:ext cx="4021122" cy="365125"/>
          </a:xfrm>
          <a:prstGeom prst="rect">
            <a:avLst/>
          </a:prstGeom>
        </p:spPr>
        <p:txBody>
          <a:bodyPr vert="horz" lIns="0" tIns="0" rIns="0" bIns="0" rtlCol="0" anchor="ctr"/>
          <a:lstStyle>
            <a:lvl1pPr algn="l">
              <a:defRPr sz="1000">
                <a:solidFill>
                  <a:srgbClr val="8B8580"/>
                </a:solidFill>
              </a:defRPr>
            </a:lvl1pPr>
          </a:lstStyle>
          <a:p>
            <a:r>
              <a:rPr lang="en-US"/>
              <a:t>Confidential – © 2020 Oracle Internal</a:t>
            </a:r>
            <a:endParaRPr lang="en-US" dirty="0"/>
          </a:p>
        </p:txBody>
      </p:sp>
      <p:sp>
        <p:nvSpPr>
          <p:cNvPr id="5" name="Text Placeholder 4">
            <a:extLst>
              <a:ext uri="{FF2B5EF4-FFF2-40B4-BE49-F238E27FC236}">
                <a16:creationId xmlns:a16="http://schemas.microsoft.com/office/drawing/2014/main" id="{2F704250-C0B4-A84F-9EB2-31C880A9C2D6}"/>
              </a:ext>
            </a:extLst>
          </p:cNvPr>
          <p:cNvSpPr>
            <a:spLocks noGrp="1"/>
          </p:cNvSpPr>
          <p:nvPr>
            <p:ph type="body" idx="1"/>
          </p:nvPr>
        </p:nvSpPr>
        <p:spPr>
          <a:xfrm>
            <a:off x="758952" y="1837944"/>
            <a:ext cx="10671048" cy="4261104"/>
          </a:xfrm>
          <a:prstGeom prst="rect">
            <a:avLst/>
          </a:prstGeom>
        </p:spPr>
        <p:txBody>
          <a:bodyPr vert="horz" lIns="0" tIns="0" rIns="0" bIns="0" rtlCol="0">
            <a:noAutofit/>
          </a:bodyPr>
          <a:lstStyle/>
          <a:p>
            <a:pPr lvl="0"/>
            <a:r>
              <a:rPr lang="en-US" dirty="0"/>
              <a:t>Click to edit Master text styles</a:t>
            </a:r>
          </a:p>
          <a:p>
            <a:pPr lvl="1"/>
            <a:r>
              <a:rPr lang="en-US" dirty="0"/>
              <a:t>First indent</a:t>
            </a:r>
          </a:p>
          <a:p>
            <a:pPr lvl="2"/>
            <a:r>
              <a:rPr lang="en-US" dirty="0"/>
              <a:t>Second indent</a:t>
            </a:r>
          </a:p>
          <a:p>
            <a:pPr lvl="3"/>
            <a:r>
              <a:rPr lang="en-US" dirty="0"/>
              <a:t>Third indent</a:t>
            </a:r>
          </a:p>
          <a:p>
            <a:pPr lvl="4"/>
            <a:r>
              <a:rPr lang="en-US" dirty="0"/>
              <a:t>Fourth indent</a:t>
            </a:r>
          </a:p>
          <a:p>
            <a:pPr lvl="5"/>
            <a:r>
              <a:rPr lang="en-US" dirty="0"/>
              <a:t>Fifth indent</a:t>
            </a:r>
          </a:p>
          <a:p>
            <a:pPr lvl="6"/>
            <a:r>
              <a:rPr lang="en-US" dirty="0"/>
              <a:t>Sixth indent</a:t>
            </a:r>
          </a:p>
        </p:txBody>
      </p:sp>
      <p:sp>
        <p:nvSpPr>
          <p:cNvPr id="8" name="Slide Number">
            <a:extLst>
              <a:ext uri="{FF2B5EF4-FFF2-40B4-BE49-F238E27FC236}">
                <a16:creationId xmlns:a16="http://schemas.microsoft.com/office/drawing/2014/main" id="{C174EA89-E19D-6245-A011-4F7EB78FF170}"/>
              </a:ext>
            </a:extLst>
          </p:cNvPr>
          <p:cNvSpPr txBox="1">
            <a:spLocks/>
          </p:cNvSpPr>
          <p:nvPr userDrawn="1"/>
        </p:nvSpPr>
        <p:spPr>
          <a:xfrm>
            <a:off x="762000" y="6057900"/>
            <a:ext cx="234696" cy="365760"/>
          </a:xfrm>
          <a:prstGeom prst="rect">
            <a:avLst/>
          </a:prstGeom>
        </p:spPr>
        <p:txBody>
          <a:bodyPr vert="horz" lIns="0" tIns="0" rIns="0" bIns="0" rtlCol="0" anchor="ctr"/>
          <a:lstStyle>
            <a:defPPr>
              <a:defRPr lang="en-US"/>
            </a:defPPr>
            <a:lvl1pPr marL="0" algn="l" defTabSz="914400" rtl="0" eaLnBrk="1" latinLnBrk="0" hangingPunct="1">
              <a:defRPr sz="1000" kern="1200">
                <a:solidFill>
                  <a:srgbClr val="8B858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745" r:id="rId1"/>
    <p:sldLayoutId id="2147483782" r:id="rId2"/>
    <p:sldLayoutId id="2147483746" r:id="rId3"/>
    <p:sldLayoutId id="2147483783" r:id="rId4"/>
    <p:sldLayoutId id="2147483749" r:id="rId5"/>
    <p:sldLayoutId id="2147483784" r:id="rId6"/>
    <p:sldLayoutId id="2147483750" r:id="rId7"/>
    <p:sldLayoutId id="2147483790" r:id="rId8"/>
    <p:sldLayoutId id="2147483779" r:id="rId9"/>
    <p:sldLayoutId id="2147483791" r:id="rId10"/>
    <p:sldLayoutId id="2147483751" r:id="rId11"/>
    <p:sldLayoutId id="2147483792" r:id="rId12"/>
    <p:sldLayoutId id="2147483752" r:id="rId13"/>
    <p:sldLayoutId id="2147483793" r:id="rId14"/>
    <p:sldLayoutId id="2147483753" r:id="rId15"/>
    <p:sldLayoutId id="2147483794" r:id="rId16"/>
    <p:sldLayoutId id="2147483756" r:id="rId17"/>
    <p:sldLayoutId id="2147483795" r:id="rId18"/>
    <p:sldLayoutId id="2147483754" r:id="rId19"/>
    <p:sldLayoutId id="2147483796" r:id="rId20"/>
    <p:sldLayoutId id="2147483778" r:id="rId21"/>
    <p:sldLayoutId id="2147483797" r:id="rId22"/>
    <p:sldLayoutId id="2147483757" r:id="rId23"/>
    <p:sldLayoutId id="2147483798" r:id="rId24"/>
    <p:sldLayoutId id="2147483774" r:id="rId25"/>
    <p:sldLayoutId id="2147483799" r:id="rId26"/>
    <p:sldLayoutId id="2147483759" r:id="rId27"/>
    <p:sldLayoutId id="2147483800" r:id="rId28"/>
    <p:sldLayoutId id="2147483775" r:id="rId29"/>
    <p:sldLayoutId id="2147483801" r:id="rId30"/>
    <p:sldLayoutId id="2147483760" r:id="rId31"/>
    <p:sldLayoutId id="2147483802" r:id="rId32"/>
    <p:sldLayoutId id="2147483776" r:id="rId33"/>
    <p:sldLayoutId id="2147483808" r:id="rId34"/>
    <p:sldLayoutId id="2147483773" r:id="rId35"/>
    <p:sldLayoutId id="2147483804" r:id="rId36"/>
    <p:sldLayoutId id="2147483777" r:id="rId37"/>
    <p:sldLayoutId id="2147483805" r:id="rId38"/>
    <p:sldLayoutId id="2147483761" r:id="rId39"/>
    <p:sldLayoutId id="2147483806" r:id="rId40"/>
    <p:sldLayoutId id="2147483781" r:id="rId41"/>
    <p:sldLayoutId id="2147483807" r:id="rId42"/>
    <p:sldLayoutId id="2147483762" r:id="rId43"/>
    <p:sldLayoutId id="2147483809" r:id="rId44"/>
    <p:sldLayoutId id="2147483766" r:id="rId45"/>
    <p:sldLayoutId id="2147483786" r:id="rId46"/>
    <p:sldLayoutId id="2147483768" r:id="rId47"/>
    <p:sldLayoutId id="2147483788" r:id="rId48"/>
    <p:sldLayoutId id="2147483769" r:id="rId49"/>
    <p:sldLayoutId id="2147483789" r:id="rId50"/>
    <p:sldLayoutId id="2147483763" r:id="rId51"/>
    <p:sldLayoutId id="2147483810" r:id="rId52"/>
    <p:sldLayoutId id="2147483744" r:id="rId53"/>
    <p:sldLayoutId id="2147483811" r:id="rId54"/>
    <p:sldLayoutId id="2147483742" r:id="rId55"/>
    <p:sldLayoutId id="2147483812" r:id="rId56"/>
  </p:sldLayoutIdLst>
  <p:hf hdr="0" dt="0"/>
  <p:txStyles>
    <p:titleStyle>
      <a:lvl1pPr algn="l" defTabSz="914400" rtl="0" eaLnBrk="1" latinLnBrk="0" hangingPunct="1">
        <a:lnSpc>
          <a:spcPct val="95000"/>
        </a:lnSpc>
        <a:spcBef>
          <a:spcPct val="0"/>
        </a:spcBef>
        <a:buNone/>
        <a:defRPr sz="4000" kern="1200">
          <a:solidFill>
            <a:schemeClr val="tx1"/>
          </a:solidFill>
          <a:latin typeface="+mj-lt"/>
          <a:ea typeface="+mj-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800" b="0" i="0" kern="1200">
          <a:solidFill>
            <a:schemeClr val="tx1"/>
          </a:solidFill>
          <a:latin typeface="Oracle Sans" panose="020B0503020204020204" pitchFamily="34" charset="0"/>
          <a:ea typeface="+mn-ea"/>
          <a:cs typeface="Oracle Sans"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800" b="0" i="0" kern="1200">
          <a:solidFill>
            <a:schemeClr val="tx1"/>
          </a:solidFill>
          <a:latin typeface="Oracle Sans" panose="020B0503020204020204" pitchFamily="34" charset="0"/>
          <a:ea typeface="+mn-ea"/>
          <a:cs typeface="Oracle Sans" panose="020B0503020204020204" pitchFamily="34" charset="0"/>
        </a:defRPr>
      </a:lvl2pPr>
      <a:lvl3pPr marL="731520" marR="0" indent="-182880" algn="l" defTabSz="914400" rtl="0" eaLnBrk="1" fontAlgn="auto" latinLnBrk="0" hangingPunct="1">
        <a:lnSpc>
          <a:spcPct val="95000"/>
        </a:lnSpc>
        <a:spcBef>
          <a:spcPts val="400"/>
        </a:spcBef>
        <a:spcAft>
          <a:spcPts val="0"/>
        </a:spcAft>
        <a:buClrTx/>
        <a:buSzPct val="120000"/>
        <a:buFont typeface="System Font Regular"/>
        <a:buChar char="-"/>
        <a:tabLst/>
        <a:defRPr sz="1600" kern="1200">
          <a:solidFill>
            <a:schemeClr val="tx1"/>
          </a:solidFill>
          <a:latin typeface="Oracle Sans Light" panose="020B0403020204020204" pitchFamily="34" charset="0"/>
          <a:ea typeface="+mn-ea"/>
          <a:cs typeface="Oracle Sans Light" panose="020B0403020204020204" pitchFamily="34" charset="0"/>
        </a:defRPr>
      </a:lvl3pPr>
      <a:lvl4pPr marL="1097280" marR="0" indent="-182880" algn="l" defTabSz="914400" rtl="0" eaLnBrk="1" fontAlgn="auto" latinLnBrk="0" hangingPunct="1">
        <a:lnSpc>
          <a:spcPct val="95000"/>
        </a:lnSpc>
        <a:spcBef>
          <a:spcPts val="400"/>
        </a:spcBef>
        <a:spcAft>
          <a:spcPts val="0"/>
        </a:spcAft>
        <a:buClrTx/>
        <a:buSzPct val="100000"/>
        <a:buFont typeface="System Font Regular"/>
        <a:buChar char="◦"/>
        <a:tabLst/>
        <a:defRPr sz="1400" kern="1200">
          <a:solidFill>
            <a:schemeClr val="tx1"/>
          </a:solidFill>
          <a:latin typeface="Oracle Sans Light" panose="020B0403020204020204" pitchFamily="34" charset="0"/>
          <a:ea typeface="+mn-ea"/>
          <a:cs typeface="Oracle Sans Light" panose="020B0403020204020204" pitchFamily="34" charset="0"/>
        </a:defRPr>
      </a:lvl4pPr>
      <a:lvl5pPr marL="1463040" marR="0" indent="-182880" algn="l" defTabSz="914400" rtl="0" eaLnBrk="1" fontAlgn="auto" latinLnBrk="0" hangingPunct="1">
        <a:lnSpc>
          <a:spcPct val="95000"/>
        </a:lnSpc>
        <a:spcBef>
          <a:spcPts val="400"/>
        </a:spcBef>
        <a:spcAft>
          <a:spcPts val="0"/>
        </a:spcAft>
        <a:buClrTx/>
        <a:buSzTx/>
        <a:buFont typeface="System Font Regular"/>
        <a:buChar char="•"/>
        <a:tabLst/>
        <a:defRPr sz="1200" kern="1200">
          <a:solidFill>
            <a:schemeClr val="tx1"/>
          </a:solidFill>
          <a:latin typeface="Oracle Sans Light" panose="020B0403020204020204" pitchFamily="34" charset="0"/>
          <a:ea typeface="+mn-ea"/>
          <a:cs typeface="Oracle Sans Light" panose="020B0403020204020204" pitchFamily="34" charset="0"/>
        </a:defRPr>
      </a:lvl5pPr>
      <a:lvl6pPr marL="1828800" indent="-182880" algn="l" defTabSz="914400" rtl="0" eaLnBrk="1" latinLnBrk="0" hangingPunct="1">
        <a:lnSpc>
          <a:spcPct val="95000"/>
        </a:lnSpc>
        <a:spcBef>
          <a:spcPts val="400"/>
        </a:spcBef>
        <a:spcAft>
          <a:spcPts val="0"/>
        </a:spcAft>
        <a:buSzPct val="120000"/>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2194560" indent="-182880" algn="l" defTabSz="914400" rtl="0" eaLnBrk="1" latinLnBrk="0" hangingPunct="1">
        <a:lnSpc>
          <a:spcPct val="95000"/>
        </a:lnSpc>
        <a:spcBef>
          <a:spcPts val="400"/>
        </a:spcBef>
        <a:spcAft>
          <a:spcPts val="0"/>
        </a:spcAft>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k object 16"/>
          <p:cNvSpPr/>
          <p:nvPr userDrawn="1"/>
        </p:nvSpPr>
        <p:spPr>
          <a:xfrm>
            <a:off x="0" y="6358962"/>
            <a:ext cx="12192000" cy="499039"/>
          </a:xfrm>
          <a:custGeom>
            <a:avLst/>
            <a:gdLst/>
            <a:ahLst/>
            <a:cxnLst/>
            <a:rect l="l" t="t" r="r" b="b"/>
            <a:pathLst>
              <a:path w="20104100" h="10890250">
                <a:moveTo>
                  <a:pt x="0" y="10889720"/>
                </a:moveTo>
                <a:lnTo>
                  <a:pt x="20104100" y="10889720"/>
                </a:lnTo>
                <a:lnTo>
                  <a:pt x="20104100" y="0"/>
                </a:lnTo>
                <a:lnTo>
                  <a:pt x="0" y="0"/>
                </a:lnTo>
                <a:lnTo>
                  <a:pt x="0" y="10889720"/>
                </a:lnTo>
              </a:path>
            </a:pathLst>
          </a:custGeom>
          <a:solidFill>
            <a:srgbClr val="000000"/>
          </a:solidFill>
        </p:spPr>
        <p:txBody>
          <a:bodyPr wrap="square" lIns="0" tIns="0" rIns="0" bIns="0" rtlCol="0"/>
          <a:lstStyle/>
          <a:p>
            <a:pPr defTabSz="912905"/>
            <a:endParaRPr sz="933" dirty="0">
              <a:solidFill>
                <a:srgbClr val="292929"/>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812800" y="470567"/>
            <a:ext cx="10567365" cy="917404"/>
          </a:xfrm>
          <a:prstGeom prst="rect">
            <a:avLst/>
          </a:prstGeom>
        </p:spPr>
        <p:txBody>
          <a:bodyPr vert="horz" lIns="0" tIns="0" rIns="0" bIns="0" rtlCol="0" anchor="b" anchorCtr="0">
            <a:normAutofit/>
          </a:bodyPr>
          <a:lstStyle/>
          <a:p>
            <a:r>
              <a:rPr lang="en-US" dirty="0"/>
              <a:t>CLICK TO ENTER SLIDE TITLE</a:t>
            </a:r>
          </a:p>
        </p:txBody>
      </p:sp>
      <p:sp>
        <p:nvSpPr>
          <p:cNvPr id="3" name="Text Placeholder 2"/>
          <p:cNvSpPr>
            <a:spLocks noGrp="1"/>
          </p:cNvSpPr>
          <p:nvPr>
            <p:ph type="body" idx="1"/>
          </p:nvPr>
        </p:nvSpPr>
        <p:spPr>
          <a:xfrm>
            <a:off x="812800" y="1854928"/>
            <a:ext cx="7823200" cy="4063273"/>
          </a:xfrm>
          <a:prstGeom prst="rect">
            <a:avLst/>
          </a:prstGeom>
        </p:spPr>
        <p:txBody>
          <a:bodyPr vert="horz" lIns="0" tIns="0" rIns="0" bIns="0" rtlCol="0">
            <a:normAutofit/>
          </a:bodyPr>
          <a:lstStyle/>
          <a:p>
            <a:pPr lvl="0"/>
            <a:r>
              <a:rPr lang="en-US" dirty="0"/>
              <a:t>Bullet point Arial regular 14pt</a:t>
            </a:r>
          </a:p>
          <a:p>
            <a:pPr lvl="0"/>
            <a:endParaRPr lang="en-US" dirty="0"/>
          </a:p>
          <a:p>
            <a:pPr lvl="0"/>
            <a:endParaRPr lang="en-US" dirty="0"/>
          </a:p>
        </p:txBody>
      </p:sp>
      <p:grpSp>
        <p:nvGrpSpPr>
          <p:cNvPr id="4" name="Group 3"/>
          <p:cNvGrpSpPr/>
          <p:nvPr userDrawn="1"/>
        </p:nvGrpSpPr>
        <p:grpSpPr>
          <a:xfrm>
            <a:off x="-383894" y="1701801"/>
            <a:ext cx="313225" cy="4656071"/>
            <a:chOff x="-287921" y="1276350"/>
            <a:chExt cx="234919" cy="3492053"/>
          </a:xfrm>
        </p:grpSpPr>
        <p:cxnSp>
          <p:nvCxnSpPr>
            <p:cNvPr id="22" name="Straight Connector 21"/>
            <p:cNvCxnSpPr/>
            <p:nvPr userDrawn="1"/>
          </p:nvCxnSpPr>
          <p:spPr>
            <a:xfrm>
              <a:off x="-287810" y="4438650"/>
              <a:ext cx="234808" cy="0"/>
            </a:xfrm>
            <a:prstGeom prst="line">
              <a:avLst/>
            </a:prstGeom>
            <a:ln w="127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287810" y="1389290"/>
              <a:ext cx="234808" cy="0"/>
            </a:xfrm>
            <a:prstGeom prst="line">
              <a:avLst/>
            </a:prstGeom>
            <a:ln w="127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287921" y="1276350"/>
              <a:ext cx="233825" cy="0"/>
            </a:xfrm>
            <a:prstGeom prst="line">
              <a:avLst/>
            </a:prstGeom>
            <a:ln w="127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287921" y="4768403"/>
              <a:ext cx="234919" cy="0"/>
            </a:xfrm>
            <a:prstGeom prst="line">
              <a:avLst/>
            </a:prstGeom>
            <a:ln w="127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287921" y="4743450"/>
              <a:ext cx="234919" cy="0"/>
            </a:xfrm>
            <a:prstGeom prst="line">
              <a:avLst/>
            </a:prstGeom>
            <a:ln w="127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812800" y="-271215"/>
            <a:ext cx="10567365" cy="240987"/>
            <a:chOff x="609600" y="-180741"/>
            <a:chExt cx="7925524" cy="4949961"/>
          </a:xfrm>
        </p:grpSpPr>
        <p:cxnSp>
          <p:nvCxnSpPr>
            <p:cNvPr id="34" name="Straight Connector 33"/>
            <p:cNvCxnSpPr/>
            <p:nvPr userDrawn="1"/>
          </p:nvCxnSpPr>
          <p:spPr>
            <a:xfrm>
              <a:off x="60960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442036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472868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47700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6781800"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8535124"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3041758"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3354178"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2362471"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2668905" y="-180741"/>
              <a:ext cx="0" cy="4949961"/>
            </a:xfrm>
            <a:prstGeom prst="line">
              <a:avLst/>
            </a:prstGeom>
            <a:ln w="127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5787964"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100384"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1667691"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1980111"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58983"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7471403" y="-180741"/>
              <a:ext cx="0" cy="4949961"/>
            </a:xfrm>
            <a:prstGeom prst="line">
              <a:avLst/>
            </a:prstGeom>
            <a:ln w="127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userDrawn="1"/>
        </p:nvSpPr>
        <p:spPr>
          <a:xfrm>
            <a:off x="5434917" y="6402168"/>
            <a:ext cx="5849771" cy="455833"/>
          </a:xfrm>
          <a:prstGeom prst="rect">
            <a:avLst/>
          </a:prstGeom>
          <a:noFill/>
        </p:spPr>
        <p:txBody>
          <a:bodyPr vert="horz" wrap="none" lIns="0" tIns="0" rIns="0" bIns="0" rtlCol="0" anchor="ctr" anchorCtr="0">
            <a:noAutofit/>
          </a:bodyPr>
          <a:lstStyle/>
          <a:p>
            <a:pPr algn="r"/>
            <a:r>
              <a:rPr lang="en-US" sz="933" kern="1200" dirty="0">
                <a:solidFill>
                  <a:schemeClr val="bg1">
                    <a:lumMod val="50000"/>
                  </a:schemeClr>
                </a:solidFill>
                <a:latin typeface="Arial" panose="020B0604020202020204" pitchFamily="34" charset="0"/>
                <a:ea typeface="+mn-ea"/>
                <a:cs typeface="Arial" panose="020B0604020202020204" pitchFamily="34" charset="0"/>
              </a:rPr>
              <a:t>Copyright © 2019, Oracle and/or its affiliates. All rights reserved.</a:t>
            </a:r>
            <a:endParaRPr lang="en-US" sz="1067" dirty="0">
              <a:solidFill>
                <a:schemeClr val="bg1">
                  <a:lumMod val="50000"/>
                </a:schemeClr>
              </a:solidFill>
              <a:latin typeface="Arial" panose="020B0604020202020204" pitchFamily="34" charset="0"/>
            </a:endParaRPr>
          </a:p>
        </p:txBody>
      </p:sp>
      <p:sp>
        <p:nvSpPr>
          <p:cNvPr id="46" name="Slide Number Placeholder 5"/>
          <p:cNvSpPr txBox="1">
            <a:spLocks/>
          </p:cNvSpPr>
          <p:nvPr userDrawn="1"/>
        </p:nvSpPr>
        <p:spPr>
          <a:xfrm>
            <a:off x="11640208" y="6570192"/>
            <a:ext cx="367765" cy="143565"/>
          </a:xfrm>
          <a:prstGeom prst="rect">
            <a:avLst/>
          </a:prstGeom>
        </p:spPr>
        <p:txBody>
          <a:bodyPr vert="horz" wrap="square" lIns="0" tIns="0" rIns="0" bIns="0" rtlCol="0" anchor="ctr">
            <a:spAutoFit/>
          </a:bodyPr>
          <a:lstStyle>
            <a:defPPr>
              <a:defRPr lang="en-US"/>
            </a:defPPr>
            <a:lvl1pPr marL="0" algn="l" defTabSz="657775"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328888" algn="l" defTabSz="657775" rtl="0" eaLnBrk="1" latinLnBrk="0" hangingPunct="1">
              <a:defRPr sz="1295" kern="1200">
                <a:solidFill>
                  <a:schemeClr val="tx1"/>
                </a:solidFill>
                <a:latin typeface="+mn-lt"/>
                <a:ea typeface="+mn-ea"/>
                <a:cs typeface="+mn-cs"/>
              </a:defRPr>
            </a:lvl2pPr>
            <a:lvl3pPr marL="657775" algn="l" defTabSz="657775" rtl="0" eaLnBrk="1" latinLnBrk="0" hangingPunct="1">
              <a:defRPr sz="1295" kern="1200">
                <a:solidFill>
                  <a:schemeClr val="tx1"/>
                </a:solidFill>
                <a:latin typeface="+mn-lt"/>
                <a:ea typeface="+mn-ea"/>
                <a:cs typeface="+mn-cs"/>
              </a:defRPr>
            </a:lvl3pPr>
            <a:lvl4pPr marL="986663" algn="l" defTabSz="657775" rtl="0" eaLnBrk="1" latinLnBrk="0" hangingPunct="1">
              <a:defRPr sz="1295" kern="1200">
                <a:solidFill>
                  <a:schemeClr val="tx1"/>
                </a:solidFill>
                <a:latin typeface="+mn-lt"/>
                <a:ea typeface="+mn-ea"/>
                <a:cs typeface="+mn-cs"/>
              </a:defRPr>
            </a:lvl4pPr>
            <a:lvl5pPr marL="1315551" algn="l" defTabSz="657775" rtl="0" eaLnBrk="1" latinLnBrk="0" hangingPunct="1">
              <a:defRPr sz="1295" kern="1200">
                <a:solidFill>
                  <a:schemeClr val="tx1"/>
                </a:solidFill>
                <a:latin typeface="+mn-lt"/>
                <a:ea typeface="+mn-ea"/>
                <a:cs typeface="+mn-cs"/>
              </a:defRPr>
            </a:lvl5pPr>
            <a:lvl6pPr marL="1644439" algn="l" defTabSz="657775" rtl="0" eaLnBrk="1" latinLnBrk="0" hangingPunct="1">
              <a:defRPr sz="1295" kern="1200">
                <a:solidFill>
                  <a:schemeClr val="tx1"/>
                </a:solidFill>
                <a:latin typeface="+mn-lt"/>
                <a:ea typeface="+mn-ea"/>
                <a:cs typeface="+mn-cs"/>
              </a:defRPr>
            </a:lvl6pPr>
            <a:lvl7pPr marL="1973326" algn="l" defTabSz="657775" rtl="0" eaLnBrk="1" latinLnBrk="0" hangingPunct="1">
              <a:defRPr sz="1295" kern="1200">
                <a:solidFill>
                  <a:schemeClr val="tx1"/>
                </a:solidFill>
                <a:latin typeface="+mn-lt"/>
                <a:ea typeface="+mn-ea"/>
                <a:cs typeface="+mn-cs"/>
              </a:defRPr>
            </a:lvl7pPr>
            <a:lvl8pPr marL="2302214" algn="l" defTabSz="657775" rtl="0" eaLnBrk="1" latinLnBrk="0" hangingPunct="1">
              <a:defRPr sz="1295" kern="1200">
                <a:solidFill>
                  <a:schemeClr val="tx1"/>
                </a:solidFill>
                <a:latin typeface="+mn-lt"/>
                <a:ea typeface="+mn-ea"/>
                <a:cs typeface="+mn-cs"/>
              </a:defRPr>
            </a:lvl8pPr>
            <a:lvl9pPr marL="2631102" algn="l" defTabSz="657775" rtl="0" eaLnBrk="1" latinLnBrk="0" hangingPunct="1">
              <a:defRPr sz="1295" kern="1200">
                <a:solidFill>
                  <a:schemeClr val="tx1"/>
                </a:solidFill>
                <a:latin typeface="+mn-lt"/>
                <a:ea typeface="+mn-ea"/>
                <a:cs typeface="+mn-cs"/>
              </a:defRPr>
            </a:lvl9pPr>
          </a:lstStyle>
          <a:p>
            <a:pPr algn="r"/>
            <a:fld id="{48F63A3B-78C7-47BE-AE5E-E10140E04643}" type="slidenum">
              <a:rPr lang="en-US" sz="933" smtClean="0">
                <a:solidFill>
                  <a:schemeClr val="bg1">
                    <a:lumMod val="50000"/>
                  </a:schemeClr>
                </a:solidFill>
              </a:rPr>
              <a:pPr algn="r"/>
              <a:t>‹#›</a:t>
            </a:fld>
            <a:endParaRPr lang="en-US" sz="933" dirty="0">
              <a:solidFill>
                <a:schemeClr val="bg1">
                  <a:lumMod val="50000"/>
                </a:schemeClr>
              </a:solidFill>
            </a:endParaRPr>
          </a:p>
        </p:txBody>
      </p:sp>
      <p:pic>
        <p:nvPicPr>
          <p:cNvPr id="32" name="Picture 31">
            <a:extLst>
              <a:ext uri="{FF2B5EF4-FFF2-40B4-BE49-F238E27FC236}">
                <a16:creationId xmlns:a16="http://schemas.microsoft.com/office/drawing/2014/main" id="{798AEE57-9505-43A6-BD5D-B4FC3A9CC428}"/>
              </a:ext>
            </a:extLst>
          </p:cNvPr>
          <p:cNvPicPr>
            <a:picLocks noChangeAspect="1"/>
          </p:cNvPicPr>
          <p:nvPr userDrawn="1"/>
        </p:nvPicPr>
        <p:blipFill>
          <a:blip r:embed="rId17"/>
          <a:stretch>
            <a:fillRect/>
          </a:stretch>
        </p:blipFill>
        <p:spPr>
          <a:xfrm>
            <a:off x="1002182" y="6536070"/>
            <a:ext cx="1974863" cy="144823"/>
          </a:xfrm>
          <a:prstGeom prst="rect">
            <a:avLst/>
          </a:prstGeom>
        </p:spPr>
      </p:pic>
    </p:spTree>
    <p:extLst>
      <p:ext uri="{BB962C8B-B14F-4D97-AF65-F5344CB8AC3E}">
        <p14:creationId xmlns:p14="http://schemas.microsoft.com/office/powerpoint/2010/main" val="40659949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Lst>
  <p:hf sldNum="0" hdr="0" ftr="0" dt="0"/>
  <p:txStyles>
    <p:titleStyle>
      <a:lvl1pPr algn="l" defTabSz="914377"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150280" marR="0" indent="-150280" algn="l" defTabSz="914377" rtl="0" eaLnBrk="1" fontAlgn="auto" latinLnBrk="0" hangingPunct="1">
        <a:lnSpc>
          <a:spcPct val="100000"/>
        </a:lnSpc>
        <a:spcBef>
          <a:spcPts val="1333"/>
        </a:spcBef>
        <a:spcAft>
          <a:spcPts val="0"/>
        </a:spcAft>
        <a:buClrTx/>
        <a:buSzTx/>
        <a:buFont typeface="Arial" panose="020B0604020202020204" pitchFamily="34" charset="0"/>
        <a:buChar char="•"/>
        <a:tabLst/>
        <a:defRPr sz="1867" kern="1200">
          <a:solidFill>
            <a:schemeClr val="tx1"/>
          </a:solidFill>
          <a:latin typeface="Arial" panose="020B0604020202020204" pitchFamily="34" charset="0"/>
          <a:ea typeface="+mn-ea"/>
          <a:cs typeface="Arial" panose="020B0604020202020204" pitchFamily="34" charset="0"/>
        </a:defRPr>
      </a:lvl1pPr>
      <a:lvl2pPr marL="304792" indent="-150280" algn="l" defTabSz="914377" rtl="0" eaLnBrk="1" latinLnBrk="0" hangingPunct="1">
        <a:lnSpc>
          <a:spcPct val="100000"/>
        </a:lnSpc>
        <a:spcBef>
          <a:spcPts val="267"/>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5089" indent="-230712" algn="l" defTabSz="914377" rtl="0" eaLnBrk="1" latinLnBrk="0" hangingPunct="1">
        <a:lnSpc>
          <a:spcPct val="100000"/>
        </a:lnSpc>
        <a:spcBef>
          <a:spcPts val="267"/>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4393" indent="-232828" algn="l" defTabSz="914377" rtl="0" eaLnBrk="1" latinLnBrk="0" hangingPunct="1">
        <a:lnSpc>
          <a:spcPct val="100000"/>
        </a:lnSpc>
        <a:spcBef>
          <a:spcPts val="267"/>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00000"/>
        </a:lnSpc>
        <a:spcBef>
          <a:spcPts val="267"/>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9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EC4089-20B1-A444-A177-8EC824183F75}"/>
              </a:ext>
            </a:extLst>
          </p:cNvPr>
          <p:cNvSpPr>
            <a:spLocks noGrp="1"/>
          </p:cNvSpPr>
          <p:nvPr>
            <p:ph type="ctrTitle"/>
          </p:nvPr>
        </p:nvSpPr>
        <p:spPr/>
        <p:txBody>
          <a:bodyPr/>
          <a:lstStyle/>
          <a:p>
            <a:r>
              <a:rPr lang="cs-CZ" dirty="0"/>
              <a:t>Oracle Netsuite introduction</a:t>
            </a:r>
            <a:endParaRPr lang="en-US" dirty="0"/>
          </a:p>
        </p:txBody>
      </p:sp>
      <p:sp>
        <p:nvSpPr>
          <p:cNvPr id="3" name="Text Placeholder 10">
            <a:extLst>
              <a:ext uri="{FF2B5EF4-FFF2-40B4-BE49-F238E27FC236}">
                <a16:creationId xmlns:a16="http://schemas.microsoft.com/office/drawing/2014/main" id="{06884F5F-698F-0940-A31A-FA346856BE48}"/>
              </a:ext>
            </a:extLst>
          </p:cNvPr>
          <p:cNvSpPr>
            <a:spLocks noGrp="1"/>
          </p:cNvSpPr>
          <p:nvPr>
            <p:ph type="body" sz="quarter" idx="34"/>
          </p:nvPr>
        </p:nvSpPr>
        <p:spPr>
          <a:xfrm>
            <a:off x="1018030" y="4706392"/>
            <a:ext cx="5077970" cy="895181"/>
          </a:xfrm>
        </p:spPr>
        <p:txBody>
          <a:bodyPr/>
          <a:lstStyle/>
          <a:p>
            <a:r>
              <a:rPr lang="cs-CZ" dirty="0"/>
              <a:t>ERP Product Manager</a:t>
            </a:r>
          </a:p>
          <a:p>
            <a:r>
              <a:rPr lang="cs-CZ" dirty="0"/>
              <a:t>Oracle NetSuite</a:t>
            </a:r>
            <a:endParaRPr lang="en-US" dirty="0"/>
          </a:p>
          <a:p>
            <a:r>
              <a:rPr lang="cs-CZ" dirty="0"/>
              <a:t>October 31</a:t>
            </a:r>
            <a:r>
              <a:rPr lang="en-US" dirty="0"/>
              <a:t>, 202</a:t>
            </a:r>
            <a:r>
              <a:rPr lang="cs-CZ" dirty="0"/>
              <a:t>3</a:t>
            </a:r>
            <a:endParaRPr lang="en-US" dirty="0"/>
          </a:p>
        </p:txBody>
      </p:sp>
      <p:sp>
        <p:nvSpPr>
          <p:cNvPr id="4" name="Text Placeholder 11">
            <a:extLst>
              <a:ext uri="{FF2B5EF4-FFF2-40B4-BE49-F238E27FC236}">
                <a16:creationId xmlns:a16="http://schemas.microsoft.com/office/drawing/2014/main" id="{4A580BBD-AE4A-D249-B1D4-F49C26C799B0}"/>
              </a:ext>
            </a:extLst>
          </p:cNvPr>
          <p:cNvSpPr>
            <a:spLocks noGrp="1"/>
          </p:cNvSpPr>
          <p:nvPr>
            <p:ph type="body" sz="quarter" idx="35"/>
          </p:nvPr>
        </p:nvSpPr>
        <p:spPr>
          <a:xfrm>
            <a:off x="1018030" y="4368799"/>
            <a:ext cx="5077970" cy="266291"/>
          </a:xfrm>
        </p:spPr>
        <p:txBody>
          <a:bodyPr/>
          <a:lstStyle/>
          <a:p>
            <a:r>
              <a:rPr lang="cs-CZ" dirty="0"/>
              <a:t>Pavel Hembera</a:t>
            </a:r>
            <a:endParaRPr lang="en-US" dirty="0"/>
          </a:p>
        </p:txBody>
      </p:sp>
    </p:spTree>
    <p:extLst>
      <p:ext uri="{BB962C8B-B14F-4D97-AF65-F5344CB8AC3E}">
        <p14:creationId xmlns:p14="http://schemas.microsoft.com/office/powerpoint/2010/main" val="405885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F5014-AC1B-494F-AFCF-60FF3197BA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1000" b="0" i="0" u="none" strike="noStrike" kern="1200" cap="none" spc="0" normalizeH="0" baseline="0" noProof="0" smtClean="0">
                <a:ln>
                  <a:noFill/>
                </a:ln>
                <a:solidFill>
                  <a:srgbClr val="8B8580"/>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8B8580"/>
              </a:solidFill>
              <a:effectLst/>
              <a:uLnTx/>
              <a:uFillTx/>
              <a:latin typeface="Oracle Sans"/>
              <a:ea typeface="+mn-ea"/>
              <a:cs typeface="+mn-cs"/>
            </a:endParaRPr>
          </a:p>
        </p:txBody>
      </p:sp>
      <p:sp>
        <p:nvSpPr>
          <p:cNvPr id="4" name="Text Placeholder 3">
            <a:extLst>
              <a:ext uri="{FF2B5EF4-FFF2-40B4-BE49-F238E27FC236}">
                <a16:creationId xmlns:a16="http://schemas.microsoft.com/office/drawing/2014/main" id="{1EAAFBF9-0485-874A-B536-E405707C7325}"/>
              </a:ext>
            </a:extLst>
          </p:cNvPr>
          <p:cNvSpPr>
            <a:spLocks noGrp="1"/>
          </p:cNvSpPr>
          <p:nvPr>
            <p:ph type="body" sz="quarter" idx="10"/>
          </p:nvPr>
        </p:nvSpPr>
        <p:spPr/>
        <p:txBody>
          <a:bodyPr/>
          <a:lstStyle/>
          <a:p>
            <a:r>
              <a:rPr lang="cs-CZ" dirty="0"/>
              <a:t>Why </a:t>
            </a:r>
            <a:r>
              <a:rPr lang="cs-CZ" sz="2400" dirty="0"/>
              <a:t>#1 Cloud ERP</a:t>
            </a:r>
            <a:r>
              <a:rPr lang="cs-CZ" dirty="0"/>
              <a:t>?</a:t>
            </a:r>
            <a:endParaRPr lang="en-US" dirty="0"/>
          </a:p>
        </p:txBody>
      </p:sp>
      <p:sp>
        <p:nvSpPr>
          <p:cNvPr id="30" name="TextBox 29">
            <a:extLst>
              <a:ext uri="{FF2B5EF4-FFF2-40B4-BE49-F238E27FC236}">
                <a16:creationId xmlns:a16="http://schemas.microsoft.com/office/drawing/2014/main" id="{83517807-70E4-4406-B133-9C5D4324A1D1}"/>
              </a:ext>
            </a:extLst>
          </p:cNvPr>
          <p:cNvSpPr txBox="1"/>
          <p:nvPr/>
        </p:nvSpPr>
        <p:spPr>
          <a:xfrm>
            <a:off x="857181" y="1683315"/>
            <a:ext cx="4816826" cy="2031325"/>
          </a:xfrm>
          <a:prstGeom prst="rect">
            <a:avLst/>
          </a:prstGeom>
          <a:noFill/>
        </p:spPr>
        <p:txBody>
          <a:bodyPr wrap="square">
            <a:spAutoFit/>
          </a:bodyPr>
          <a:lstStyle/>
          <a:p>
            <a:pPr marL="285750" indent="-285750">
              <a:buFont typeface="Arial" panose="020B0604020202020204" pitchFamily="34" charset="0"/>
              <a:buChar char="•"/>
            </a:pPr>
            <a:r>
              <a:rPr lang="cs-CZ" sz="1800" b="1" dirty="0"/>
              <a:t>25 years </a:t>
            </a:r>
            <a:r>
              <a:rPr lang="cs-CZ" sz="1800" dirty="0"/>
              <a:t>on market</a:t>
            </a:r>
            <a:endParaRPr lang="en-US" sz="1800" dirty="0"/>
          </a:p>
          <a:p>
            <a:pPr marL="285750" indent="-285750">
              <a:buFont typeface="Arial" panose="020B0604020202020204" pitchFamily="34" charset="0"/>
              <a:buChar char="•"/>
            </a:pPr>
            <a:r>
              <a:rPr lang="cs-CZ" b="1" dirty="0"/>
              <a:t>NetSuite is leader </a:t>
            </a:r>
            <a:r>
              <a:rPr lang="cs-CZ" dirty="0"/>
              <a:t>in cloud ERPs according to Gartner</a:t>
            </a:r>
          </a:p>
          <a:p>
            <a:pPr marL="285750" indent="-285750">
              <a:buFont typeface="Arial" panose="020B0604020202020204" pitchFamily="34" charset="0"/>
              <a:buChar char="•"/>
            </a:pPr>
            <a:r>
              <a:rPr lang="cs-CZ" sz="1800" b="1" dirty="0"/>
              <a:t>85% of technology IPOs</a:t>
            </a:r>
            <a:r>
              <a:rPr lang="cs-CZ" sz="1800" dirty="0"/>
              <a:t> since 2011 are NetSuite customers</a:t>
            </a:r>
          </a:p>
          <a:p>
            <a:pPr marL="285750" indent="-285750">
              <a:buFont typeface="Arial" panose="020B0604020202020204" pitchFamily="34" charset="0"/>
              <a:buChar char="•"/>
            </a:pPr>
            <a:r>
              <a:rPr lang="cs-CZ" b="1" dirty="0"/>
              <a:t>84% of companies in Forbes cloud 100 list</a:t>
            </a:r>
            <a:r>
              <a:rPr lang="cs-CZ" dirty="0"/>
              <a:t> are NetSuite customers</a:t>
            </a:r>
            <a:endParaRPr lang="en-US" sz="1800" dirty="0"/>
          </a:p>
        </p:txBody>
      </p:sp>
      <p:pic>
        <p:nvPicPr>
          <p:cNvPr id="1028" name="Picture 4" descr="Tech IPO Market Chart">
            <a:extLst>
              <a:ext uri="{FF2B5EF4-FFF2-40B4-BE49-F238E27FC236}">
                <a16:creationId xmlns:a16="http://schemas.microsoft.com/office/drawing/2014/main" id="{7BD798CE-B7A5-364F-DA2B-2C6E06DE0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32936"/>
            <a:ext cx="5140036" cy="28237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tSuite Named Leader for Cloud Core Financial Management Suites | Kraft  Enterprise Systems">
            <a:extLst>
              <a:ext uri="{FF2B5EF4-FFF2-40B4-BE49-F238E27FC236}">
                <a16:creationId xmlns:a16="http://schemas.microsoft.com/office/drawing/2014/main" id="{3E2B92B7-714D-84E7-4D50-2E469D712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353" y="1027327"/>
            <a:ext cx="5258702" cy="548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F5014-AC1B-494F-AFCF-60FF3197BA70}"/>
              </a:ext>
            </a:extLst>
          </p:cNvPr>
          <p:cNvSpPr>
            <a:spLocks noGrp="1"/>
          </p:cNvSpPr>
          <p:nvPr>
            <p:ph type="sldNum" sz="quarter" idx="4"/>
          </p:nvPr>
        </p:nvSpPr>
        <p:spPr/>
        <p:txBody>
          <a:bodyPr/>
          <a:lstStyle/>
          <a:p>
            <a:fld id="{345D60D9-5372-5F40-9443-0F9AE5BDC3C8}" type="slidenum">
              <a:rPr lang="en-US" smtClean="0"/>
              <a:pPr/>
              <a:t>4</a:t>
            </a:fld>
            <a:endParaRPr lang="en-US" dirty="0"/>
          </a:p>
        </p:txBody>
      </p:sp>
      <p:sp>
        <p:nvSpPr>
          <p:cNvPr id="4" name="Text Placeholder 3">
            <a:extLst>
              <a:ext uri="{FF2B5EF4-FFF2-40B4-BE49-F238E27FC236}">
                <a16:creationId xmlns:a16="http://schemas.microsoft.com/office/drawing/2014/main" id="{1EAAFBF9-0485-874A-B536-E405707C7325}"/>
              </a:ext>
            </a:extLst>
          </p:cNvPr>
          <p:cNvSpPr>
            <a:spLocks noGrp="1"/>
          </p:cNvSpPr>
          <p:nvPr>
            <p:ph type="body" sz="quarter" idx="10"/>
          </p:nvPr>
        </p:nvSpPr>
        <p:spPr/>
        <p:txBody>
          <a:bodyPr/>
          <a:lstStyle/>
          <a:p>
            <a:r>
              <a:rPr lang="cs-CZ" dirty="0"/>
              <a:t>Oracle NetSuite</a:t>
            </a:r>
            <a:endParaRPr lang="en-US" dirty="0"/>
          </a:p>
        </p:txBody>
      </p:sp>
      <p:sp>
        <p:nvSpPr>
          <p:cNvPr id="6" name="TextBox 5">
            <a:extLst>
              <a:ext uri="{FF2B5EF4-FFF2-40B4-BE49-F238E27FC236}">
                <a16:creationId xmlns:a16="http://schemas.microsoft.com/office/drawing/2014/main" id="{08EC1D64-8F72-45CE-BBEB-CBE5988BFE35}"/>
              </a:ext>
            </a:extLst>
          </p:cNvPr>
          <p:cNvSpPr txBox="1"/>
          <p:nvPr/>
        </p:nvSpPr>
        <p:spPr>
          <a:xfrm>
            <a:off x="1912264" y="2385307"/>
            <a:ext cx="2018994" cy="443198"/>
          </a:xfrm>
          <a:prstGeom prst="rect">
            <a:avLst/>
          </a:prstGeom>
          <a:noFill/>
        </p:spPr>
        <p:txBody>
          <a:bodyPr wrap="square" lIns="0" tIns="0" rIns="0" bIns="0" rtlCol="0">
            <a:spAutoFit/>
          </a:bodyPr>
          <a:lstStyle/>
          <a:p>
            <a:pPr marL="0" marR="0" lvl="0" indent="0" defTabSz="877011" rtl="0" eaLnBrk="1" fontAlgn="auto" latinLnBrk="0" hangingPunct="1">
              <a:lnSpc>
                <a:spcPct val="80000"/>
              </a:lnSpc>
              <a:spcBef>
                <a:spcPts val="0"/>
              </a:spcBef>
              <a:spcAft>
                <a:spcPts val="0"/>
              </a:spcAft>
              <a:buClrTx/>
              <a:buSzTx/>
              <a:buFontTx/>
              <a:buNone/>
              <a:tabLst>
                <a:tab pos="309026" algn="l"/>
              </a:tabLst>
              <a:defRPr/>
            </a:pPr>
            <a:r>
              <a:rPr kumimoji="0" lang="en-US" b="1" i="0" u="none" strike="noStrike" kern="1200" cap="none" spc="0" normalizeH="0" baseline="0" noProof="0" dirty="0">
                <a:ln>
                  <a:noFill/>
                </a:ln>
                <a:effectLst/>
                <a:uLnTx/>
                <a:uFillTx/>
                <a:ea typeface="+mn-ea"/>
                <a:cs typeface="Arial" panose="020B0604020202020204" pitchFamily="34" charset="0"/>
              </a:rPr>
              <a:t>The first </a:t>
            </a:r>
            <a:br>
              <a:rPr kumimoji="0" lang="en-US" b="1" i="0" u="none" strike="noStrike" kern="1200" cap="none" spc="0" normalizeH="0" baseline="0" noProof="0" dirty="0">
                <a:ln>
                  <a:noFill/>
                </a:ln>
                <a:effectLst/>
                <a:uLnTx/>
                <a:uFillTx/>
                <a:ea typeface="+mn-ea"/>
                <a:cs typeface="Arial" panose="020B0604020202020204" pitchFamily="34" charset="0"/>
              </a:rPr>
            </a:br>
            <a:r>
              <a:rPr kumimoji="0" lang="en-US" b="1" i="0" u="none" strike="noStrike" kern="1200" cap="none" spc="0" normalizeH="0" baseline="0" noProof="0" dirty="0">
                <a:ln>
                  <a:noFill/>
                </a:ln>
                <a:effectLst/>
                <a:uLnTx/>
                <a:uFillTx/>
                <a:ea typeface="+mn-ea"/>
                <a:cs typeface="Arial" panose="020B0604020202020204" pitchFamily="34" charset="0"/>
              </a:rPr>
              <a:t>cloud company</a:t>
            </a:r>
          </a:p>
        </p:txBody>
      </p:sp>
      <p:sp>
        <p:nvSpPr>
          <p:cNvPr id="7" name="TextBox 6">
            <a:extLst>
              <a:ext uri="{FF2B5EF4-FFF2-40B4-BE49-F238E27FC236}">
                <a16:creationId xmlns:a16="http://schemas.microsoft.com/office/drawing/2014/main" id="{B472577A-DE48-4306-AB18-2DB08084946D}"/>
              </a:ext>
            </a:extLst>
          </p:cNvPr>
          <p:cNvSpPr txBox="1"/>
          <p:nvPr/>
        </p:nvSpPr>
        <p:spPr>
          <a:xfrm>
            <a:off x="4356923" y="3089106"/>
            <a:ext cx="2330926" cy="249299"/>
          </a:xfrm>
          <a:prstGeom prst="rect">
            <a:avLst/>
          </a:prstGeom>
          <a:noFill/>
        </p:spPr>
        <p:txBody>
          <a:bodyPr wrap="square" lIns="0" tIns="0" rIns="0" bIns="0" rtlCol="0">
            <a:spAutoFit/>
          </a:bodyPr>
          <a:lstStyle/>
          <a:p>
            <a:pPr marL="0" marR="0" lvl="0" indent="0" algn="l" defTabSz="877011" rtl="0" eaLnBrk="1" fontAlgn="auto" latinLnBrk="0" hangingPunct="1">
              <a:lnSpc>
                <a:spcPct val="90000"/>
              </a:lnSpc>
              <a:spcBef>
                <a:spcPts val="0"/>
              </a:spcBef>
              <a:spcAft>
                <a:spcPts val="0"/>
              </a:spcAft>
              <a:buClrTx/>
              <a:buSzTx/>
              <a:buFontTx/>
              <a:buNone/>
              <a:tabLst>
                <a:tab pos="309026" algn="l"/>
              </a:tabLst>
              <a:defRPr/>
            </a:pPr>
            <a:r>
              <a:rPr kumimoji="0" lang="en-US" b="1" i="0" u="none" strike="noStrike" kern="1200" cap="none" spc="0" normalizeH="0" baseline="0" noProof="0" dirty="0">
                <a:ln>
                  <a:noFill/>
                </a:ln>
                <a:effectLst/>
                <a:uLnTx/>
                <a:uFillTx/>
                <a:ea typeface="+mn-ea"/>
                <a:cs typeface="Arial" panose="020B0604020202020204" pitchFamily="34" charset="0"/>
              </a:rPr>
              <a:t>Global Business Unit</a:t>
            </a:r>
          </a:p>
        </p:txBody>
      </p:sp>
      <p:sp>
        <p:nvSpPr>
          <p:cNvPr id="8" name="TextBox 7">
            <a:extLst>
              <a:ext uri="{FF2B5EF4-FFF2-40B4-BE49-F238E27FC236}">
                <a16:creationId xmlns:a16="http://schemas.microsoft.com/office/drawing/2014/main" id="{F49A4522-A0F0-473E-84DD-0B61628A54B7}"/>
              </a:ext>
            </a:extLst>
          </p:cNvPr>
          <p:cNvSpPr txBox="1"/>
          <p:nvPr/>
        </p:nvSpPr>
        <p:spPr>
          <a:xfrm>
            <a:off x="5346626" y="4078831"/>
            <a:ext cx="1803316" cy="738792"/>
          </a:xfrm>
          <a:prstGeom prst="rect">
            <a:avLst/>
          </a:prstGeom>
          <a:noFill/>
        </p:spPr>
        <p:txBody>
          <a:bodyPr wrap="square" lIns="0" tIns="0" rIns="0" bIns="0" rtlCol="0">
            <a:spAutoFit/>
          </a:bodyPr>
          <a:lstStyle/>
          <a:p>
            <a:pPr marL="0" marR="0" lvl="0" indent="0" algn="l" defTabSz="877011" rtl="0" eaLnBrk="1" fontAlgn="auto" latinLnBrk="0" hangingPunct="1">
              <a:lnSpc>
                <a:spcPct val="90000"/>
              </a:lnSpc>
              <a:spcBef>
                <a:spcPts val="0"/>
              </a:spcBef>
              <a:spcAft>
                <a:spcPts val="0"/>
              </a:spcAft>
              <a:buClrTx/>
              <a:buSzTx/>
              <a:buFontTx/>
              <a:buNone/>
              <a:tabLst>
                <a:tab pos="309026" algn="l"/>
              </a:tabLst>
              <a:defRPr/>
            </a:pPr>
            <a:r>
              <a:rPr kumimoji="0" lang="cs-CZ" sz="2667" b="1" i="0" u="none" strike="noStrike" kern="1200" cap="none" spc="0" normalizeH="0" baseline="0" noProof="0" dirty="0">
                <a:ln>
                  <a:noFill/>
                </a:ln>
                <a:effectLst/>
                <a:uLnTx/>
                <a:uFillTx/>
                <a:ea typeface="+mn-ea"/>
                <a:cs typeface="Arial" panose="020B0604020202020204" pitchFamily="34" charset="0"/>
              </a:rPr>
              <a:t>300+ Partners</a:t>
            </a:r>
            <a:endParaRPr kumimoji="0" lang="en-US" sz="2667" b="1" i="0" u="none" strike="noStrike" kern="1200" cap="none" spc="0" normalizeH="0" baseline="0" noProof="0" dirty="0">
              <a:ln>
                <a:noFill/>
              </a:ln>
              <a:effectLst/>
              <a:uLnTx/>
              <a:uFillTx/>
              <a:ea typeface="+mn-ea"/>
              <a:cs typeface="Arial" panose="020B0604020202020204" pitchFamily="34" charset="0"/>
            </a:endParaRPr>
          </a:p>
        </p:txBody>
      </p:sp>
      <p:sp>
        <p:nvSpPr>
          <p:cNvPr id="9" name="Freeform 193">
            <a:extLst>
              <a:ext uri="{FF2B5EF4-FFF2-40B4-BE49-F238E27FC236}">
                <a16:creationId xmlns:a16="http://schemas.microsoft.com/office/drawing/2014/main" id="{9C29C2FC-2BC5-49F8-A966-2407313AEA31}"/>
              </a:ext>
            </a:extLst>
          </p:cNvPr>
          <p:cNvSpPr>
            <a:spLocks noEditPoints="1"/>
          </p:cNvSpPr>
          <p:nvPr/>
        </p:nvSpPr>
        <p:spPr bwMode="auto">
          <a:xfrm>
            <a:off x="862140" y="2206158"/>
            <a:ext cx="983365" cy="630670"/>
          </a:xfrm>
          <a:custGeom>
            <a:avLst/>
            <a:gdLst>
              <a:gd name="T0" fmla="*/ 454 w 521"/>
              <a:gd name="T1" fmla="*/ 175 h 332"/>
              <a:gd name="T2" fmla="*/ 450 w 521"/>
              <a:gd name="T3" fmla="*/ 114 h 332"/>
              <a:gd name="T4" fmla="*/ 388 w 521"/>
              <a:gd name="T5" fmla="*/ 75 h 332"/>
              <a:gd name="T6" fmla="*/ 354 w 521"/>
              <a:gd name="T7" fmla="*/ 83 h 332"/>
              <a:gd name="T8" fmla="*/ 241 w 521"/>
              <a:gd name="T9" fmla="*/ 0 h 332"/>
              <a:gd name="T10" fmla="*/ 108 w 521"/>
              <a:gd name="T11" fmla="*/ 124 h 332"/>
              <a:gd name="T12" fmla="*/ 56 w 521"/>
              <a:gd name="T13" fmla="*/ 138 h 332"/>
              <a:gd name="T14" fmla="*/ 2 w 521"/>
              <a:gd name="T15" fmla="*/ 228 h 332"/>
              <a:gd name="T16" fmla="*/ 110 w 521"/>
              <a:gd name="T17" fmla="*/ 332 h 332"/>
              <a:gd name="T18" fmla="*/ 439 w 521"/>
              <a:gd name="T19" fmla="*/ 332 h 332"/>
              <a:gd name="T20" fmla="*/ 521 w 521"/>
              <a:gd name="T21" fmla="*/ 250 h 332"/>
              <a:gd name="T22" fmla="*/ 454 w 521"/>
              <a:gd name="T23" fmla="*/ 175 h 332"/>
              <a:gd name="T24" fmla="*/ 439 w 521"/>
              <a:gd name="T25" fmla="*/ 323 h 332"/>
              <a:gd name="T26" fmla="*/ 110 w 521"/>
              <a:gd name="T27" fmla="*/ 323 h 332"/>
              <a:gd name="T28" fmla="*/ 11 w 521"/>
              <a:gd name="T29" fmla="*/ 227 h 332"/>
              <a:gd name="T30" fmla="*/ 113 w 521"/>
              <a:gd name="T31" fmla="*/ 132 h 332"/>
              <a:gd name="T32" fmla="*/ 117 w 521"/>
              <a:gd name="T33" fmla="*/ 128 h 332"/>
              <a:gd name="T34" fmla="*/ 241 w 521"/>
              <a:gd name="T35" fmla="*/ 9 h 332"/>
              <a:gd name="T36" fmla="*/ 348 w 521"/>
              <a:gd name="T37" fmla="*/ 91 h 332"/>
              <a:gd name="T38" fmla="*/ 351 w 521"/>
              <a:gd name="T39" fmla="*/ 93 h 332"/>
              <a:gd name="T40" fmla="*/ 354 w 521"/>
              <a:gd name="T41" fmla="*/ 93 h 332"/>
              <a:gd name="T42" fmla="*/ 388 w 521"/>
              <a:gd name="T43" fmla="*/ 83 h 332"/>
              <a:gd name="T44" fmla="*/ 443 w 521"/>
              <a:gd name="T45" fmla="*/ 118 h 332"/>
              <a:gd name="T46" fmla="*/ 444 w 521"/>
              <a:gd name="T47" fmla="*/ 175 h 332"/>
              <a:gd name="T48" fmla="*/ 444 w 521"/>
              <a:gd name="T49" fmla="*/ 179 h 332"/>
              <a:gd name="T50" fmla="*/ 447 w 521"/>
              <a:gd name="T51" fmla="*/ 182 h 332"/>
              <a:gd name="T52" fmla="*/ 512 w 521"/>
              <a:gd name="T53" fmla="*/ 250 h 332"/>
              <a:gd name="T54" fmla="*/ 439 w 521"/>
              <a:gd name="T55" fmla="*/ 32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1" h="332">
                <a:moveTo>
                  <a:pt x="454" y="175"/>
                </a:moveTo>
                <a:cubicBezTo>
                  <a:pt x="463" y="157"/>
                  <a:pt x="461" y="135"/>
                  <a:pt x="450" y="114"/>
                </a:cubicBezTo>
                <a:cubicBezTo>
                  <a:pt x="437" y="90"/>
                  <a:pt x="413" y="75"/>
                  <a:pt x="388" y="75"/>
                </a:cubicBezTo>
                <a:cubicBezTo>
                  <a:pt x="377" y="75"/>
                  <a:pt x="365" y="77"/>
                  <a:pt x="354" y="83"/>
                </a:cubicBezTo>
                <a:cubicBezTo>
                  <a:pt x="333" y="33"/>
                  <a:pt x="289" y="0"/>
                  <a:pt x="241" y="0"/>
                </a:cubicBezTo>
                <a:cubicBezTo>
                  <a:pt x="179" y="0"/>
                  <a:pt x="114" y="43"/>
                  <a:pt x="108" y="124"/>
                </a:cubicBezTo>
                <a:cubicBezTo>
                  <a:pt x="100" y="125"/>
                  <a:pt x="78" y="128"/>
                  <a:pt x="56" y="138"/>
                </a:cubicBezTo>
                <a:cubicBezTo>
                  <a:pt x="19" y="156"/>
                  <a:pt x="0" y="187"/>
                  <a:pt x="2" y="228"/>
                </a:cubicBezTo>
                <a:cubicBezTo>
                  <a:pt x="5" y="287"/>
                  <a:pt x="51" y="332"/>
                  <a:pt x="110" y="332"/>
                </a:cubicBezTo>
                <a:cubicBezTo>
                  <a:pt x="439" y="332"/>
                  <a:pt x="439" y="332"/>
                  <a:pt x="439" y="332"/>
                </a:cubicBezTo>
                <a:cubicBezTo>
                  <a:pt x="484" y="332"/>
                  <a:pt x="521" y="295"/>
                  <a:pt x="521" y="250"/>
                </a:cubicBezTo>
                <a:cubicBezTo>
                  <a:pt x="521" y="212"/>
                  <a:pt x="488" y="184"/>
                  <a:pt x="454" y="175"/>
                </a:cubicBezTo>
                <a:close/>
                <a:moveTo>
                  <a:pt x="439" y="323"/>
                </a:moveTo>
                <a:cubicBezTo>
                  <a:pt x="110" y="323"/>
                  <a:pt x="110" y="323"/>
                  <a:pt x="110" y="323"/>
                </a:cubicBezTo>
                <a:cubicBezTo>
                  <a:pt x="55" y="323"/>
                  <a:pt x="13" y="283"/>
                  <a:pt x="11" y="227"/>
                </a:cubicBezTo>
                <a:cubicBezTo>
                  <a:pt x="7" y="138"/>
                  <a:pt x="108" y="132"/>
                  <a:pt x="113" y="132"/>
                </a:cubicBezTo>
                <a:cubicBezTo>
                  <a:pt x="115" y="132"/>
                  <a:pt x="117" y="130"/>
                  <a:pt x="117" y="128"/>
                </a:cubicBezTo>
                <a:cubicBezTo>
                  <a:pt x="121" y="50"/>
                  <a:pt x="182" y="9"/>
                  <a:pt x="241" y="9"/>
                </a:cubicBezTo>
                <a:cubicBezTo>
                  <a:pt x="287" y="9"/>
                  <a:pt x="329" y="41"/>
                  <a:pt x="348" y="91"/>
                </a:cubicBezTo>
                <a:cubicBezTo>
                  <a:pt x="348" y="92"/>
                  <a:pt x="349" y="93"/>
                  <a:pt x="351" y="93"/>
                </a:cubicBezTo>
                <a:cubicBezTo>
                  <a:pt x="352" y="94"/>
                  <a:pt x="353" y="94"/>
                  <a:pt x="354" y="93"/>
                </a:cubicBezTo>
                <a:cubicBezTo>
                  <a:pt x="365" y="86"/>
                  <a:pt x="377" y="83"/>
                  <a:pt x="388" y="83"/>
                </a:cubicBezTo>
                <a:cubicBezTo>
                  <a:pt x="410" y="83"/>
                  <a:pt x="431" y="97"/>
                  <a:pt x="443" y="118"/>
                </a:cubicBezTo>
                <a:cubicBezTo>
                  <a:pt x="454" y="138"/>
                  <a:pt x="454" y="160"/>
                  <a:pt x="444" y="175"/>
                </a:cubicBezTo>
                <a:cubicBezTo>
                  <a:pt x="444" y="176"/>
                  <a:pt x="444" y="178"/>
                  <a:pt x="444" y="179"/>
                </a:cubicBezTo>
                <a:cubicBezTo>
                  <a:pt x="445" y="180"/>
                  <a:pt x="446" y="181"/>
                  <a:pt x="447" y="182"/>
                </a:cubicBezTo>
                <a:cubicBezTo>
                  <a:pt x="479" y="188"/>
                  <a:pt x="512" y="215"/>
                  <a:pt x="512" y="250"/>
                </a:cubicBezTo>
                <a:cubicBezTo>
                  <a:pt x="512" y="290"/>
                  <a:pt x="479" y="323"/>
                  <a:pt x="439" y="323"/>
                </a:cubicBezTo>
                <a:close/>
              </a:path>
            </a:pathLst>
          </a:custGeom>
          <a:solidFill>
            <a:schemeClr val="accent5"/>
          </a:solidFill>
          <a:ln w="12700">
            <a:solidFill>
              <a:schemeClr val="accent5"/>
            </a:solidFill>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cxnSp>
        <p:nvCxnSpPr>
          <p:cNvPr id="11" name="Straight Connector 10">
            <a:extLst>
              <a:ext uri="{FF2B5EF4-FFF2-40B4-BE49-F238E27FC236}">
                <a16:creationId xmlns:a16="http://schemas.microsoft.com/office/drawing/2014/main" id="{39169390-6FC3-4814-BA92-5E5DEE96DB24}"/>
              </a:ext>
            </a:extLst>
          </p:cNvPr>
          <p:cNvCxnSpPr>
            <a:cxnSpLocks/>
          </p:cNvCxnSpPr>
          <p:nvPr/>
        </p:nvCxnSpPr>
        <p:spPr>
          <a:xfrm>
            <a:off x="812801" y="3827225"/>
            <a:ext cx="6205551" cy="0"/>
          </a:xfrm>
          <a:prstGeom prst="line">
            <a:avLst/>
          </a:prstGeom>
          <a:ln w="254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5684589A-E5FF-40F2-B55A-CEDF06F9E7F7}"/>
              </a:ext>
            </a:extLst>
          </p:cNvPr>
          <p:cNvGrpSpPr/>
          <p:nvPr/>
        </p:nvGrpSpPr>
        <p:grpSpPr>
          <a:xfrm>
            <a:off x="7762999" y="2074951"/>
            <a:ext cx="3649660" cy="846709"/>
            <a:chOff x="7762999" y="2074951"/>
            <a:chExt cx="3649660" cy="846709"/>
          </a:xfrm>
        </p:grpSpPr>
        <p:sp>
          <p:nvSpPr>
            <p:cNvPr id="13" name="TextBox 12">
              <a:extLst>
                <a:ext uri="{FF2B5EF4-FFF2-40B4-BE49-F238E27FC236}">
                  <a16:creationId xmlns:a16="http://schemas.microsoft.com/office/drawing/2014/main" id="{8C6DC666-AE91-43AC-ADB8-C74648778DD5}"/>
                </a:ext>
              </a:extLst>
            </p:cNvPr>
            <p:cNvSpPr txBox="1"/>
            <p:nvPr/>
          </p:nvSpPr>
          <p:spPr>
            <a:xfrm>
              <a:off x="8672211" y="2700062"/>
              <a:ext cx="2740448" cy="221598"/>
            </a:xfrm>
            <a:prstGeom prst="rect">
              <a:avLst/>
            </a:prstGeom>
            <a:noFill/>
          </p:spPr>
          <p:txBody>
            <a:bodyPr wrap="square" lIns="0" tIns="0" rIns="0" bIns="0" rtlCol="0">
              <a:spAutoFit/>
            </a:bodyPr>
            <a:lstStyle/>
            <a:p>
              <a:pPr marL="0" marR="0" lvl="0" indent="0" algn="l" defTabSz="877011" rtl="0" eaLnBrk="1" fontAlgn="auto" latinLnBrk="0" hangingPunct="1">
                <a:lnSpc>
                  <a:spcPct val="90000"/>
                </a:lnSpc>
                <a:spcBef>
                  <a:spcPts val="0"/>
                </a:spcBef>
                <a:spcAft>
                  <a:spcPts val="0"/>
                </a:spcAft>
                <a:buClrTx/>
                <a:buSzTx/>
                <a:buFontTx/>
                <a:buNone/>
                <a:tabLst>
                  <a:tab pos="309026" algn="l"/>
                </a:tabLst>
                <a:defRPr/>
              </a:pPr>
              <a:r>
                <a:rPr kumimoji="0" lang="en-US" sz="1600" b="0" i="0" u="none" strike="noStrike" kern="1200" cap="none" spc="0" normalizeH="0" baseline="0" noProof="0" dirty="0">
                  <a:ln>
                    <a:noFill/>
                  </a:ln>
                  <a:effectLst/>
                  <a:uLnTx/>
                  <a:uFillTx/>
                  <a:ea typeface="+mn-ea"/>
                  <a:cs typeface="Arial" panose="020B0604020202020204" pitchFamily="34" charset="0"/>
                </a:rPr>
                <a:t>Employees globally</a:t>
              </a:r>
            </a:p>
          </p:txBody>
        </p:sp>
        <p:sp>
          <p:nvSpPr>
            <p:cNvPr id="14" name="TextBox 13">
              <a:extLst>
                <a:ext uri="{FF2B5EF4-FFF2-40B4-BE49-F238E27FC236}">
                  <a16:creationId xmlns:a16="http://schemas.microsoft.com/office/drawing/2014/main" id="{41FBDC17-2D06-4E92-8E0A-B617D7740B49}"/>
                </a:ext>
              </a:extLst>
            </p:cNvPr>
            <p:cNvSpPr txBox="1"/>
            <p:nvPr/>
          </p:nvSpPr>
          <p:spPr>
            <a:xfrm>
              <a:off x="8672211" y="2074951"/>
              <a:ext cx="2203309" cy="627095"/>
            </a:xfrm>
            <a:prstGeom prst="rect">
              <a:avLst/>
            </a:prstGeom>
            <a:noFill/>
          </p:spPr>
          <p:txBody>
            <a:bodyPr wrap="square" lIns="0" tIns="0" rIns="0" bIns="0" rtlCol="0">
              <a:spAutoFit/>
            </a:bodyPr>
            <a:lstStyle/>
            <a:p>
              <a:pPr marL="0" marR="0" lvl="0" indent="0" algn="l" defTabSz="877011" rtl="0" eaLnBrk="1" fontAlgn="auto" latinLnBrk="0" hangingPunct="1">
                <a:lnSpc>
                  <a:spcPct val="80000"/>
                </a:lnSpc>
                <a:spcBef>
                  <a:spcPts val="0"/>
                </a:spcBef>
                <a:spcAft>
                  <a:spcPts val="0"/>
                </a:spcAft>
                <a:buClrTx/>
                <a:buSzTx/>
                <a:buFontTx/>
                <a:buNone/>
                <a:tabLst>
                  <a:tab pos="309026" algn="l"/>
                </a:tabLst>
                <a:defRPr/>
              </a:pPr>
              <a:r>
                <a:rPr kumimoji="0" lang="en-US" sz="4800" b="0" i="0" u="none" strike="noStrike" kern="1200" cap="none" spc="-400" normalizeH="0" baseline="0" noProof="0" dirty="0">
                  <a:ln>
                    <a:noFill/>
                  </a:ln>
                  <a:solidFill>
                    <a:schemeClr val="accent5"/>
                  </a:solidFill>
                  <a:effectLst/>
                  <a:uLnTx/>
                  <a:uFillTx/>
                  <a:ea typeface="+mn-ea"/>
                  <a:cs typeface="Arial" panose="020B0604020202020204" pitchFamily="34" charset="0"/>
                </a:rPr>
                <a:t>10,</a:t>
              </a:r>
              <a:r>
                <a:rPr kumimoji="0" lang="en-US" sz="4800" b="0" i="0" u="none" strike="noStrike" kern="1200" cap="none" spc="-200" normalizeH="0" baseline="0" noProof="0" dirty="0">
                  <a:ln>
                    <a:noFill/>
                  </a:ln>
                  <a:solidFill>
                    <a:schemeClr val="accent5"/>
                  </a:solidFill>
                  <a:effectLst/>
                  <a:uLnTx/>
                  <a:uFillTx/>
                  <a:ea typeface="+mn-ea"/>
                  <a:cs typeface="Arial" panose="020B0604020202020204" pitchFamily="34" charset="0"/>
                </a:rPr>
                <a:t>000</a:t>
              </a:r>
              <a:r>
                <a:rPr kumimoji="0" lang="en-US" sz="4800" b="0" i="0" u="none" strike="noStrike" kern="1200" cap="none" spc="0" normalizeH="0" baseline="0" noProof="0" dirty="0">
                  <a:ln>
                    <a:noFill/>
                  </a:ln>
                  <a:solidFill>
                    <a:schemeClr val="accent5"/>
                  </a:solidFill>
                  <a:effectLst/>
                  <a:uLnTx/>
                  <a:uFillTx/>
                  <a:ea typeface="+mn-ea"/>
                  <a:cs typeface="Arial" panose="020B0604020202020204" pitchFamily="34" charset="0"/>
                </a:rPr>
                <a:t>+</a:t>
              </a:r>
            </a:p>
          </p:txBody>
        </p:sp>
        <p:sp>
          <p:nvSpPr>
            <p:cNvPr id="15" name="Freeform 13">
              <a:extLst>
                <a:ext uri="{FF2B5EF4-FFF2-40B4-BE49-F238E27FC236}">
                  <a16:creationId xmlns:a16="http://schemas.microsoft.com/office/drawing/2014/main" id="{9F4262AC-11D6-4B20-A3D4-C4D1B76B811B}"/>
                </a:ext>
              </a:extLst>
            </p:cNvPr>
            <p:cNvSpPr>
              <a:spLocks noEditPoints="1"/>
            </p:cNvSpPr>
            <p:nvPr/>
          </p:nvSpPr>
          <p:spPr bwMode="auto">
            <a:xfrm>
              <a:off x="7762999" y="2171065"/>
              <a:ext cx="752655" cy="479246"/>
            </a:xfrm>
            <a:custGeom>
              <a:avLst/>
              <a:gdLst>
                <a:gd name="T0" fmla="*/ 333 w 505"/>
                <a:gd name="T1" fmla="*/ 285 h 324"/>
                <a:gd name="T2" fmla="*/ 219 w 505"/>
                <a:gd name="T3" fmla="*/ 210 h 324"/>
                <a:gd name="T4" fmla="*/ 211 w 505"/>
                <a:gd name="T5" fmla="*/ 184 h 324"/>
                <a:gd name="T6" fmla="*/ 235 w 505"/>
                <a:gd name="T7" fmla="*/ 127 h 324"/>
                <a:gd name="T8" fmla="*/ 171 w 505"/>
                <a:gd name="T9" fmla="*/ 8 h 324"/>
                <a:gd name="T10" fmla="*/ 107 w 505"/>
                <a:gd name="T11" fmla="*/ 127 h 324"/>
                <a:gd name="T12" fmla="*/ 131 w 505"/>
                <a:gd name="T13" fmla="*/ 184 h 324"/>
                <a:gd name="T14" fmla="*/ 122 w 505"/>
                <a:gd name="T15" fmla="*/ 210 h 324"/>
                <a:gd name="T16" fmla="*/ 9 w 505"/>
                <a:gd name="T17" fmla="*/ 285 h 324"/>
                <a:gd name="T18" fmla="*/ 171 w 505"/>
                <a:gd name="T19" fmla="*/ 316 h 324"/>
                <a:gd name="T20" fmla="*/ 266 w 505"/>
                <a:gd name="T21" fmla="*/ 216 h 324"/>
                <a:gd name="T22" fmla="*/ 340 w 505"/>
                <a:gd name="T23" fmla="*/ 271 h 324"/>
                <a:gd name="T24" fmla="*/ 363 w 505"/>
                <a:gd name="T25" fmla="*/ 280 h 324"/>
                <a:gd name="T26" fmla="*/ 496 w 505"/>
                <a:gd name="T27" fmla="*/ 255 h 324"/>
                <a:gd name="T28" fmla="*/ 403 w 505"/>
                <a:gd name="T29" fmla="*/ 194 h 324"/>
                <a:gd name="T30" fmla="*/ 395 w 505"/>
                <a:gd name="T31" fmla="*/ 172 h 324"/>
                <a:gd name="T32" fmla="*/ 415 w 505"/>
                <a:gd name="T33" fmla="*/ 125 h 324"/>
                <a:gd name="T34" fmla="*/ 363 w 505"/>
                <a:gd name="T35" fmla="*/ 28 h 324"/>
                <a:gd name="T36" fmla="*/ 312 w 505"/>
                <a:gd name="T37" fmla="*/ 125 h 324"/>
                <a:gd name="T38" fmla="*/ 332 w 505"/>
                <a:gd name="T39" fmla="*/ 172 h 324"/>
                <a:gd name="T40" fmla="*/ 324 w 505"/>
                <a:gd name="T41" fmla="*/ 194 h 324"/>
                <a:gd name="T42" fmla="*/ 338 w 505"/>
                <a:gd name="T43" fmla="*/ 324 h 324"/>
                <a:gd name="T44" fmla="*/ 4 w 505"/>
                <a:gd name="T45" fmla="*/ 324 h 324"/>
                <a:gd name="T46" fmla="*/ 0 w 505"/>
                <a:gd name="T47" fmla="*/ 285 h 324"/>
                <a:gd name="T48" fmla="*/ 2 w 505"/>
                <a:gd name="T49" fmla="*/ 271 h 324"/>
                <a:gd name="T50" fmla="*/ 123 w 505"/>
                <a:gd name="T51" fmla="*/ 201 h 324"/>
                <a:gd name="T52" fmla="*/ 123 w 505"/>
                <a:gd name="T53" fmla="*/ 184 h 324"/>
                <a:gd name="T54" fmla="*/ 99 w 505"/>
                <a:gd name="T55" fmla="*/ 128 h 324"/>
                <a:gd name="T56" fmla="*/ 171 w 505"/>
                <a:gd name="T57" fmla="*/ 0 h 324"/>
                <a:gd name="T58" fmla="*/ 243 w 505"/>
                <a:gd name="T59" fmla="*/ 128 h 324"/>
                <a:gd name="T60" fmla="*/ 219 w 505"/>
                <a:gd name="T61" fmla="*/ 184 h 324"/>
                <a:gd name="T62" fmla="*/ 219 w 505"/>
                <a:gd name="T63" fmla="*/ 201 h 324"/>
                <a:gd name="T64" fmla="*/ 255 w 505"/>
                <a:gd name="T65" fmla="*/ 212 h 324"/>
                <a:gd name="T66" fmla="*/ 323 w 505"/>
                <a:gd name="T67" fmla="*/ 185 h 324"/>
                <a:gd name="T68" fmla="*/ 320 w 505"/>
                <a:gd name="T69" fmla="*/ 168 h 324"/>
                <a:gd name="T70" fmla="*/ 306 w 505"/>
                <a:gd name="T71" fmla="*/ 58 h 324"/>
                <a:gd name="T72" fmla="*/ 421 w 505"/>
                <a:gd name="T73" fmla="*/ 58 h 324"/>
                <a:gd name="T74" fmla="*/ 407 w 505"/>
                <a:gd name="T75" fmla="*/ 168 h 324"/>
                <a:gd name="T76" fmla="*/ 404 w 505"/>
                <a:gd name="T77" fmla="*/ 186 h 324"/>
                <a:gd name="T78" fmla="*/ 503 w 505"/>
                <a:gd name="T79" fmla="*/ 243 h 324"/>
                <a:gd name="T80" fmla="*/ 505 w 505"/>
                <a:gd name="T81" fmla="*/ 255 h 324"/>
                <a:gd name="T82" fmla="*/ 501 w 505"/>
                <a:gd name="T83" fmla="*/ 288 h 324"/>
                <a:gd name="T84" fmla="*/ 342 w 505"/>
                <a:gd name="T85" fmla="*/ 288 h 324"/>
                <a:gd name="T86" fmla="*/ 338 w 505"/>
                <a:gd name="T87"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5" h="324">
                  <a:moveTo>
                    <a:pt x="333" y="316"/>
                  </a:moveTo>
                  <a:cubicBezTo>
                    <a:pt x="333" y="285"/>
                    <a:pt x="333" y="285"/>
                    <a:pt x="333" y="285"/>
                  </a:cubicBezTo>
                  <a:cubicBezTo>
                    <a:pt x="333" y="282"/>
                    <a:pt x="333" y="278"/>
                    <a:pt x="332" y="274"/>
                  </a:cubicBezTo>
                  <a:cubicBezTo>
                    <a:pt x="318" y="248"/>
                    <a:pt x="281" y="227"/>
                    <a:pt x="219" y="210"/>
                  </a:cubicBezTo>
                  <a:cubicBezTo>
                    <a:pt x="214" y="209"/>
                    <a:pt x="210" y="205"/>
                    <a:pt x="211" y="199"/>
                  </a:cubicBezTo>
                  <a:cubicBezTo>
                    <a:pt x="211" y="184"/>
                    <a:pt x="211" y="184"/>
                    <a:pt x="211" y="184"/>
                  </a:cubicBezTo>
                  <a:cubicBezTo>
                    <a:pt x="211" y="180"/>
                    <a:pt x="214" y="176"/>
                    <a:pt x="217" y="173"/>
                  </a:cubicBezTo>
                  <a:cubicBezTo>
                    <a:pt x="226" y="164"/>
                    <a:pt x="232" y="147"/>
                    <a:pt x="235" y="127"/>
                  </a:cubicBezTo>
                  <a:cubicBezTo>
                    <a:pt x="238" y="100"/>
                    <a:pt x="238" y="74"/>
                    <a:pt x="231" y="47"/>
                  </a:cubicBezTo>
                  <a:cubicBezTo>
                    <a:pt x="227" y="30"/>
                    <a:pt x="204" y="8"/>
                    <a:pt x="171" y="8"/>
                  </a:cubicBezTo>
                  <a:cubicBezTo>
                    <a:pt x="138" y="8"/>
                    <a:pt x="115" y="30"/>
                    <a:pt x="111" y="47"/>
                  </a:cubicBezTo>
                  <a:cubicBezTo>
                    <a:pt x="104" y="74"/>
                    <a:pt x="104" y="100"/>
                    <a:pt x="107" y="127"/>
                  </a:cubicBezTo>
                  <a:cubicBezTo>
                    <a:pt x="109" y="147"/>
                    <a:pt x="116" y="164"/>
                    <a:pt x="125" y="173"/>
                  </a:cubicBezTo>
                  <a:cubicBezTo>
                    <a:pt x="128" y="176"/>
                    <a:pt x="131" y="180"/>
                    <a:pt x="131" y="184"/>
                  </a:cubicBezTo>
                  <a:cubicBezTo>
                    <a:pt x="131" y="200"/>
                    <a:pt x="131" y="200"/>
                    <a:pt x="131" y="200"/>
                  </a:cubicBezTo>
                  <a:cubicBezTo>
                    <a:pt x="132" y="205"/>
                    <a:pt x="128" y="209"/>
                    <a:pt x="122" y="210"/>
                  </a:cubicBezTo>
                  <a:cubicBezTo>
                    <a:pt x="61" y="227"/>
                    <a:pt x="24" y="249"/>
                    <a:pt x="9" y="274"/>
                  </a:cubicBezTo>
                  <a:cubicBezTo>
                    <a:pt x="8" y="278"/>
                    <a:pt x="9" y="282"/>
                    <a:pt x="9" y="285"/>
                  </a:cubicBezTo>
                  <a:cubicBezTo>
                    <a:pt x="9" y="316"/>
                    <a:pt x="9" y="316"/>
                    <a:pt x="9" y="316"/>
                  </a:cubicBezTo>
                  <a:cubicBezTo>
                    <a:pt x="171" y="316"/>
                    <a:pt x="171" y="316"/>
                    <a:pt x="171" y="316"/>
                  </a:cubicBezTo>
                  <a:lnTo>
                    <a:pt x="333" y="316"/>
                  </a:lnTo>
                  <a:close/>
                  <a:moveTo>
                    <a:pt x="266" y="216"/>
                  </a:moveTo>
                  <a:cubicBezTo>
                    <a:pt x="303" y="231"/>
                    <a:pt x="328" y="249"/>
                    <a:pt x="340" y="271"/>
                  </a:cubicBezTo>
                  <a:cubicBezTo>
                    <a:pt x="340" y="271"/>
                    <a:pt x="340" y="271"/>
                    <a:pt x="340" y="271"/>
                  </a:cubicBezTo>
                  <a:cubicBezTo>
                    <a:pt x="341" y="274"/>
                    <a:pt x="342" y="277"/>
                    <a:pt x="342" y="280"/>
                  </a:cubicBezTo>
                  <a:cubicBezTo>
                    <a:pt x="363" y="280"/>
                    <a:pt x="363" y="280"/>
                    <a:pt x="363" y="280"/>
                  </a:cubicBezTo>
                  <a:cubicBezTo>
                    <a:pt x="496" y="280"/>
                    <a:pt x="496" y="280"/>
                    <a:pt x="496" y="280"/>
                  </a:cubicBezTo>
                  <a:cubicBezTo>
                    <a:pt x="496" y="255"/>
                    <a:pt x="496" y="255"/>
                    <a:pt x="496" y="255"/>
                  </a:cubicBezTo>
                  <a:cubicBezTo>
                    <a:pt x="496" y="253"/>
                    <a:pt x="497" y="250"/>
                    <a:pt x="496" y="247"/>
                  </a:cubicBezTo>
                  <a:cubicBezTo>
                    <a:pt x="484" y="226"/>
                    <a:pt x="453" y="208"/>
                    <a:pt x="403" y="194"/>
                  </a:cubicBezTo>
                  <a:cubicBezTo>
                    <a:pt x="398" y="193"/>
                    <a:pt x="395" y="190"/>
                    <a:pt x="395" y="185"/>
                  </a:cubicBezTo>
                  <a:cubicBezTo>
                    <a:pt x="395" y="172"/>
                    <a:pt x="395" y="172"/>
                    <a:pt x="395" y="172"/>
                  </a:cubicBezTo>
                  <a:cubicBezTo>
                    <a:pt x="395" y="169"/>
                    <a:pt x="398" y="165"/>
                    <a:pt x="401" y="162"/>
                  </a:cubicBezTo>
                  <a:cubicBezTo>
                    <a:pt x="408" y="155"/>
                    <a:pt x="413" y="142"/>
                    <a:pt x="415" y="125"/>
                  </a:cubicBezTo>
                  <a:cubicBezTo>
                    <a:pt x="418" y="103"/>
                    <a:pt x="418" y="82"/>
                    <a:pt x="412" y="60"/>
                  </a:cubicBezTo>
                  <a:cubicBezTo>
                    <a:pt x="409" y="46"/>
                    <a:pt x="390" y="28"/>
                    <a:pt x="363" y="28"/>
                  </a:cubicBezTo>
                  <a:cubicBezTo>
                    <a:pt x="337" y="28"/>
                    <a:pt x="318" y="46"/>
                    <a:pt x="315" y="60"/>
                  </a:cubicBezTo>
                  <a:cubicBezTo>
                    <a:pt x="309" y="82"/>
                    <a:pt x="309" y="103"/>
                    <a:pt x="312" y="125"/>
                  </a:cubicBezTo>
                  <a:cubicBezTo>
                    <a:pt x="314" y="142"/>
                    <a:pt x="319" y="155"/>
                    <a:pt x="326" y="162"/>
                  </a:cubicBezTo>
                  <a:cubicBezTo>
                    <a:pt x="328" y="165"/>
                    <a:pt x="331" y="169"/>
                    <a:pt x="332" y="172"/>
                  </a:cubicBezTo>
                  <a:cubicBezTo>
                    <a:pt x="332" y="185"/>
                    <a:pt x="332" y="185"/>
                    <a:pt x="332" y="185"/>
                  </a:cubicBezTo>
                  <a:cubicBezTo>
                    <a:pt x="332" y="190"/>
                    <a:pt x="328" y="193"/>
                    <a:pt x="324" y="194"/>
                  </a:cubicBezTo>
                  <a:cubicBezTo>
                    <a:pt x="300" y="201"/>
                    <a:pt x="281" y="208"/>
                    <a:pt x="266" y="216"/>
                  </a:cubicBezTo>
                  <a:close/>
                  <a:moveTo>
                    <a:pt x="338" y="324"/>
                  </a:moveTo>
                  <a:cubicBezTo>
                    <a:pt x="171" y="324"/>
                    <a:pt x="171" y="324"/>
                    <a:pt x="171" y="324"/>
                  </a:cubicBezTo>
                  <a:cubicBezTo>
                    <a:pt x="4" y="324"/>
                    <a:pt x="4" y="324"/>
                    <a:pt x="4" y="324"/>
                  </a:cubicBezTo>
                  <a:cubicBezTo>
                    <a:pt x="2" y="324"/>
                    <a:pt x="0" y="322"/>
                    <a:pt x="0" y="320"/>
                  </a:cubicBezTo>
                  <a:cubicBezTo>
                    <a:pt x="0" y="285"/>
                    <a:pt x="0" y="285"/>
                    <a:pt x="0" y="285"/>
                  </a:cubicBezTo>
                  <a:cubicBezTo>
                    <a:pt x="0" y="280"/>
                    <a:pt x="0" y="276"/>
                    <a:pt x="2" y="271"/>
                  </a:cubicBezTo>
                  <a:cubicBezTo>
                    <a:pt x="2" y="271"/>
                    <a:pt x="2" y="271"/>
                    <a:pt x="2" y="271"/>
                  </a:cubicBezTo>
                  <a:cubicBezTo>
                    <a:pt x="18" y="241"/>
                    <a:pt x="59" y="219"/>
                    <a:pt x="121" y="202"/>
                  </a:cubicBezTo>
                  <a:cubicBezTo>
                    <a:pt x="122" y="201"/>
                    <a:pt x="123" y="201"/>
                    <a:pt x="123" y="201"/>
                  </a:cubicBezTo>
                  <a:cubicBezTo>
                    <a:pt x="123" y="201"/>
                    <a:pt x="123" y="200"/>
                    <a:pt x="123" y="200"/>
                  </a:cubicBezTo>
                  <a:cubicBezTo>
                    <a:pt x="123" y="184"/>
                    <a:pt x="123" y="184"/>
                    <a:pt x="123" y="184"/>
                  </a:cubicBezTo>
                  <a:cubicBezTo>
                    <a:pt x="122" y="182"/>
                    <a:pt x="120" y="180"/>
                    <a:pt x="119" y="179"/>
                  </a:cubicBezTo>
                  <a:cubicBezTo>
                    <a:pt x="108" y="168"/>
                    <a:pt x="101" y="149"/>
                    <a:pt x="99" y="128"/>
                  </a:cubicBezTo>
                  <a:cubicBezTo>
                    <a:pt x="96" y="100"/>
                    <a:pt x="95" y="74"/>
                    <a:pt x="102" y="45"/>
                  </a:cubicBezTo>
                  <a:cubicBezTo>
                    <a:pt x="107" y="23"/>
                    <a:pt x="135" y="0"/>
                    <a:pt x="171" y="0"/>
                  </a:cubicBezTo>
                  <a:cubicBezTo>
                    <a:pt x="207" y="0"/>
                    <a:pt x="234" y="23"/>
                    <a:pt x="239" y="45"/>
                  </a:cubicBezTo>
                  <a:cubicBezTo>
                    <a:pt x="246" y="74"/>
                    <a:pt x="246" y="100"/>
                    <a:pt x="243" y="128"/>
                  </a:cubicBezTo>
                  <a:cubicBezTo>
                    <a:pt x="241" y="149"/>
                    <a:pt x="234" y="168"/>
                    <a:pt x="223" y="179"/>
                  </a:cubicBezTo>
                  <a:cubicBezTo>
                    <a:pt x="222" y="180"/>
                    <a:pt x="220" y="182"/>
                    <a:pt x="219" y="184"/>
                  </a:cubicBezTo>
                  <a:cubicBezTo>
                    <a:pt x="219" y="200"/>
                    <a:pt x="219" y="200"/>
                    <a:pt x="219" y="200"/>
                  </a:cubicBezTo>
                  <a:cubicBezTo>
                    <a:pt x="219" y="200"/>
                    <a:pt x="219" y="201"/>
                    <a:pt x="219" y="201"/>
                  </a:cubicBezTo>
                  <a:cubicBezTo>
                    <a:pt x="219" y="201"/>
                    <a:pt x="220" y="201"/>
                    <a:pt x="221" y="202"/>
                  </a:cubicBezTo>
                  <a:cubicBezTo>
                    <a:pt x="234" y="205"/>
                    <a:pt x="245" y="209"/>
                    <a:pt x="255" y="212"/>
                  </a:cubicBezTo>
                  <a:cubicBezTo>
                    <a:pt x="272" y="202"/>
                    <a:pt x="294" y="193"/>
                    <a:pt x="322" y="186"/>
                  </a:cubicBezTo>
                  <a:cubicBezTo>
                    <a:pt x="323" y="186"/>
                    <a:pt x="323" y="186"/>
                    <a:pt x="323" y="185"/>
                  </a:cubicBezTo>
                  <a:cubicBezTo>
                    <a:pt x="323" y="173"/>
                    <a:pt x="323" y="173"/>
                    <a:pt x="323" y="173"/>
                  </a:cubicBezTo>
                  <a:cubicBezTo>
                    <a:pt x="322" y="171"/>
                    <a:pt x="321" y="169"/>
                    <a:pt x="320" y="168"/>
                  </a:cubicBezTo>
                  <a:cubicBezTo>
                    <a:pt x="311" y="159"/>
                    <a:pt x="305" y="143"/>
                    <a:pt x="303" y="126"/>
                  </a:cubicBezTo>
                  <a:cubicBezTo>
                    <a:pt x="301" y="103"/>
                    <a:pt x="301" y="81"/>
                    <a:pt x="306" y="58"/>
                  </a:cubicBezTo>
                  <a:cubicBezTo>
                    <a:pt x="310" y="39"/>
                    <a:pt x="334" y="20"/>
                    <a:pt x="363" y="20"/>
                  </a:cubicBezTo>
                  <a:cubicBezTo>
                    <a:pt x="393" y="20"/>
                    <a:pt x="416" y="39"/>
                    <a:pt x="421" y="58"/>
                  </a:cubicBezTo>
                  <a:cubicBezTo>
                    <a:pt x="426" y="81"/>
                    <a:pt x="426" y="103"/>
                    <a:pt x="424" y="126"/>
                  </a:cubicBezTo>
                  <a:cubicBezTo>
                    <a:pt x="422" y="143"/>
                    <a:pt x="416" y="159"/>
                    <a:pt x="407" y="168"/>
                  </a:cubicBezTo>
                  <a:cubicBezTo>
                    <a:pt x="406" y="169"/>
                    <a:pt x="404" y="171"/>
                    <a:pt x="404" y="172"/>
                  </a:cubicBezTo>
                  <a:cubicBezTo>
                    <a:pt x="404" y="186"/>
                    <a:pt x="404" y="186"/>
                    <a:pt x="404" y="186"/>
                  </a:cubicBezTo>
                  <a:cubicBezTo>
                    <a:pt x="404" y="186"/>
                    <a:pt x="405" y="186"/>
                    <a:pt x="405" y="186"/>
                  </a:cubicBezTo>
                  <a:cubicBezTo>
                    <a:pt x="456" y="200"/>
                    <a:pt x="490" y="219"/>
                    <a:pt x="503" y="243"/>
                  </a:cubicBezTo>
                  <a:cubicBezTo>
                    <a:pt x="504" y="244"/>
                    <a:pt x="504" y="244"/>
                    <a:pt x="504" y="244"/>
                  </a:cubicBezTo>
                  <a:cubicBezTo>
                    <a:pt x="505" y="247"/>
                    <a:pt x="505" y="251"/>
                    <a:pt x="505" y="255"/>
                  </a:cubicBezTo>
                  <a:cubicBezTo>
                    <a:pt x="505" y="284"/>
                    <a:pt x="505" y="284"/>
                    <a:pt x="505" y="284"/>
                  </a:cubicBezTo>
                  <a:cubicBezTo>
                    <a:pt x="505" y="286"/>
                    <a:pt x="503" y="288"/>
                    <a:pt x="501" y="288"/>
                  </a:cubicBezTo>
                  <a:cubicBezTo>
                    <a:pt x="363" y="288"/>
                    <a:pt x="363" y="288"/>
                    <a:pt x="363" y="288"/>
                  </a:cubicBezTo>
                  <a:cubicBezTo>
                    <a:pt x="342" y="288"/>
                    <a:pt x="342" y="288"/>
                    <a:pt x="342" y="288"/>
                  </a:cubicBezTo>
                  <a:cubicBezTo>
                    <a:pt x="342" y="320"/>
                    <a:pt x="342" y="320"/>
                    <a:pt x="342" y="320"/>
                  </a:cubicBezTo>
                  <a:cubicBezTo>
                    <a:pt x="342" y="322"/>
                    <a:pt x="340" y="324"/>
                    <a:pt x="338" y="324"/>
                  </a:cubicBezTo>
                  <a:close/>
                </a:path>
              </a:pathLst>
            </a:custGeom>
            <a:solidFill>
              <a:schemeClr val="accent5"/>
            </a:solidFill>
            <a:ln w="9525">
              <a:solidFill>
                <a:schemeClr val="accent5"/>
              </a:solidFill>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grpSp>
      <p:grpSp>
        <p:nvGrpSpPr>
          <p:cNvPr id="52" name="Group 51">
            <a:extLst>
              <a:ext uri="{FF2B5EF4-FFF2-40B4-BE49-F238E27FC236}">
                <a16:creationId xmlns:a16="http://schemas.microsoft.com/office/drawing/2014/main" id="{00683CE2-C86F-43D9-8B2C-53F699DEED9D}"/>
              </a:ext>
            </a:extLst>
          </p:cNvPr>
          <p:cNvGrpSpPr/>
          <p:nvPr/>
        </p:nvGrpSpPr>
        <p:grpSpPr>
          <a:xfrm>
            <a:off x="7845281" y="3350912"/>
            <a:ext cx="3567378" cy="878777"/>
            <a:chOff x="7845281" y="3350912"/>
            <a:chExt cx="3567378" cy="878777"/>
          </a:xfrm>
        </p:grpSpPr>
        <p:sp>
          <p:nvSpPr>
            <p:cNvPr id="17" name="TextBox 16">
              <a:extLst>
                <a:ext uri="{FF2B5EF4-FFF2-40B4-BE49-F238E27FC236}">
                  <a16:creationId xmlns:a16="http://schemas.microsoft.com/office/drawing/2014/main" id="{829E1B0C-C23A-4FCF-B27F-10D1846E037E}"/>
                </a:ext>
              </a:extLst>
            </p:cNvPr>
            <p:cNvSpPr txBox="1"/>
            <p:nvPr/>
          </p:nvSpPr>
          <p:spPr>
            <a:xfrm>
              <a:off x="8672211" y="4008090"/>
              <a:ext cx="2740448" cy="221599"/>
            </a:xfrm>
            <a:prstGeom prst="rect">
              <a:avLst/>
            </a:prstGeom>
            <a:noFill/>
          </p:spPr>
          <p:txBody>
            <a:bodyPr wrap="square" lIns="0" tIns="0" rIns="0" bIns="0" rtlCol="0">
              <a:spAutoFit/>
            </a:bodyPr>
            <a:lstStyle/>
            <a:p>
              <a:pPr marL="0" marR="0" lvl="0" indent="0" algn="l" defTabSz="877011" rtl="0" eaLnBrk="1" fontAlgn="auto" latinLnBrk="0" hangingPunct="1">
                <a:lnSpc>
                  <a:spcPct val="90000"/>
                </a:lnSpc>
                <a:spcBef>
                  <a:spcPts val="0"/>
                </a:spcBef>
                <a:spcAft>
                  <a:spcPts val="0"/>
                </a:spcAft>
                <a:buClrTx/>
                <a:buSzTx/>
                <a:buFontTx/>
                <a:buNone/>
                <a:tabLst>
                  <a:tab pos="309026" algn="l"/>
                </a:tabLst>
                <a:defRPr/>
              </a:pPr>
              <a:r>
                <a:rPr kumimoji="0" lang="en-US" sz="1600" b="0" i="0" u="none" strike="noStrike" kern="1200" cap="none" spc="0" normalizeH="0" baseline="0" noProof="0" dirty="0">
                  <a:ln>
                    <a:noFill/>
                  </a:ln>
                  <a:effectLst/>
                  <a:uLnTx/>
                  <a:uFillTx/>
                  <a:ea typeface="+mn-ea"/>
                  <a:cs typeface="Arial" panose="020B0604020202020204" pitchFamily="34" charset="0"/>
                </a:rPr>
                <a:t>Customers worldwide</a:t>
              </a:r>
            </a:p>
          </p:txBody>
        </p:sp>
        <p:sp>
          <p:nvSpPr>
            <p:cNvPr id="18" name="TextBox 17">
              <a:extLst>
                <a:ext uri="{FF2B5EF4-FFF2-40B4-BE49-F238E27FC236}">
                  <a16:creationId xmlns:a16="http://schemas.microsoft.com/office/drawing/2014/main" id="{8E152BE9-2339-4B55-8FEC-A1B4E0F707B5}"/>
                </a:ext>
              </a:extLst>
            </p:cNvPr>
            <p:cNvSpPr txBox="1"/>
            <p:nvPr/>
          </p:nvSpPr>
          <p:spPr>
            <a:xfrm>
              <a:off x="8672211" y="3350912"/>
              <a:ext cx="2395589" cy="590931"/>
            </a:xfrm>
            <a:prstGeom prst="rect">
              <a:avLst/>
            </a:prstGeom>
            <a:noFill/>
          </p:spPr>
          <p:txBody>
            <a:bodyPr wrap="square" lIns="0" tIns="0" rIns="0" bIns="0" rtlCol="0">
              <a:spAutoFit/>
            </a:bodyPr>
            <a:lstStyle/>
            <a:p>
              <a:pPr marL="0" marR="0" lvl="0" indent="0" algn="l" defTabSz="877011" rtl="0" eaLnBrk="1" fontAlgn="auto" latinLnBrk="0" hangingPunct="1">
                <a:lnSpc>
                  <a:spcPct val="80000"/>
                </a:lnSpc>
                <a:spcBef>
                  <a:spcPts val="0"/>
                </a:spcBef>
                <a:spcAft>
                  <a:spcPts val="0"/>
                </a:spcAft>
                <a:buClrTx/>
                <a:buSzTx/>
                <a:buFontTx/>
                <a:buNone/>
                <a:tabLst>
                  <a:tab pos="309026" algn="l"/>
                </a:tabLst>
                <a:defRPr/>
              </a:pPr>
              <a:r>
                <a:rPr kumimoji="0" lang="cs-CZ" sz="4800" b="0" i="0" u="none" strike="noStrike" kern="1200" cap="none" spc="0" normalizeH="0" baseline="0" noProof="0" dirty="0">
                  <a:ln>
                    <a:noFill/>
                  </a:ln>
                  <a:solidFill>
                    <a:schemeClr val="accent5"/>
                  </a:solidFill>
                  <a:effectLst/>
                  <a:uLnTx/>
                  <a:uFillTx/>
                  <a:ea typeface="+mn-ea"/>
                  <a:cs typeface="Arial" panose="020B0604020202020204" pitchFamily="34" charset="0"/>
                </a:rPr>
                <a:t>37</a:t>
              </a:r>
              <a:r>
                <a:rPr kumimoji="0" lang="en-US" sz="4800" b="0" i="0" u="none" strike="noStrike" kern="1200" cap="none" spc="0" normalizeH="0" baseline="0" noProof="0" dirty="0">
                  <a:ln>
                    <a:noFill/>
                  </a:ln>
                  <a:solidFill>
                    <a:schemeClr val="accent5"/>
                  </a:solidFill>
                  <a:effectLst/>
                  <a:uLnTx/>
                  <a:uFillTx/>
                  <a:ea typeface="+mn-ea"/>
                  <a:cs typeface="Arial" panose="020B0604020202020204" pitchFamily="34" charset="0"/>
                </a:rPr>
                <a:t>,000+</a:t>
              </a:r>
            </a:p>
          </p:txBody>
        </p:sp>
        <p:grpSp>
          <p:nvGrpSpPr>
            <p:cNvPr id="19" name="Group 18">
              <a:extLst>
                <a:ext uri="{FF2B5EF4-FFF2-40B4-BE49-F238E27FC236}">
                  <a16:creationId xmlns:a16="http://schemas.microsoft.com/office/drawing/2014/main" id="{35693826-8A19-4AA7-8DD1-EA3B8DD392D8}"/>
                </a:ext>
              </a:extLst>
            </p:cNvPr>
            <p:cNvGrpSpPr/>
            <p:nvPr/>
          </p:nvGrpSpPr>
          <p:grpSpPr>
            <a:xfrm>
              <a:off x="7845281" y="3387803"/>
              <a:ext cx="667057" cy="517148"/>
              <a:chOff x="6242050" y="323850"/>
              <a:chExt cx="2670176" cy="2070100"/>
            </a:xfrm>
            <a:solidFill>
              <a:schemeClr val="accent5"/>
            </a:solidFill>
          </p:grpSpPr>
          <p:sp>
            <p:nvSpPr>
              <p:cNvPr id="20" name="Freeform 5">
                <a:extLst>
                  <a:ext uri="{FF2B5EF4-FFF2-40B4-BE49-F238E27FC236}">
                    <a16:creationId xmlns:a16="http://schemas.microsoft.com/office/drawing/2014/main" id="{8B650840-436B-493F-811F-5ED6093FDEA8}"/>
                  </a:ext>
                </a:extLst>
              </p:cNvPr>
              <p:cNvSpPr>
                <a:spLocks/>
              </p:cNvSpPr>
              <p:nvPr/>
            </p:nvSpPr>
            <p:spPr bwMode="auto">
              <a:xfrm>
                <a:off x="7037388" y="1098550"/>
                <a:ext cx="1211263" cy="1277938"/>
              </a:xfrm>
              <a:custGeom>
                <a:avLst/>
                <a:gdLst>
                  <a:gd name="T0" fmla="*/ 8 w 285"/>
                  <a:gd name="T1" fmla="*/ 296 h 300"/>
                  <a:gd name="T2" fmla="*/ 8 w 285"/>
                  <a:gd name="T3" fmla="*/ 22 h 300"/>
                  <a:gd name="T4" fmla="*/ 12 w 285"/>
                  <a:gd name="T5" fmla="*/ 12 h 300"/>
                  <a:gd name="T6" fmla="*/ 20 w 285"/>
                  <a:gd name="T7" fmla="*/ 8 h 300"/>
                  <a:gd name="T8" fmla="*/ 265 w 285"/>
                  <a:gd name="T9" fmla="*/ 8 h 300"/>
                  <a:gd name="T10" fmla="*/ 273 w 285"/>
                  <a:gd name="T11" fmla="*/ 12 h 300"/>
                  <a:gd name="T12" fmla="*/ 277 w 285"/>
                  <a:gd name="T13" fmla="*/ 22 h 300"/>
                  <a:gd name="T14" fmla="*/ 277 w 285"/>
                  <a:gd name="T15" fmla="*/ 296 h 300"/>
                  <a:gd name="T16" fmla="*/ 281 w 285"/>
                  <a:gd name="T17" fmla="*/ 300 h 300"/>
                  <a:gd name="T18" fmla="*/ 285 w 285"/>
                  <a:gd name="T19" fmla="*/ 296 h 300"/>
                  <a:gd name="T20" fmla="*/ 285 w 285"/>
                  <a:gd name="T21" fmla="*/ 22 h 300"/>
                  <a:gd name="T22" fmla="*/ 279 w 285"/>
                  <a:gd name="T23" fmla="*/ 7 h 300"/>
                  <a:gd name="T24" fmla="*/ 265 w 285"/>
                  <a:gd name="T25" fmla="*/ 0 h 300"/>
                  <a:gd name="T26" fmla="*/ 20 w 285"/>
                  <a:gd name="T27" fmla="*/ 0 h 300"/>
                  <a:gd name="T28" fmla="*/ 6 w 285"/>
                  <a:gd name="T29" fmla="*/ 7 h 300"/>
                  <a:gd name="T30" fmla="*/ 0 w 285"/>
                  <a:gd name="T31" fmla="*/ 22 h 300"/>
                  <a:gd name="T32" fmla="*/ 0 w 285"/>
                  <a:gd name="T33" fmla="*/ 296 h 300"/>
                  <a:gd name="T34" fmla="*/ 4 w 285"/>
                  <a:gd name="T35" fmla="*/ 300 h 300"/>
                  <a:gd name="T36" fmla="*/ 8 w 285"/>
                  <a:gd name="T37" fmla="*/ 29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5" h="300">
                    <a:moveTo>
                      <a:pt x="8" y="296"/>
                    </a:moveTo>
                    <a:cubicBezTo>
                      <a:pt x="8" y="22"/>
                      <a:pt x="8" y="22"/>
                      <a:pt x="8" y="22"/>
                    </a:cubicBezTo>
                    <a:cubicBezTo>
                      <a:pt x="8" y="18"/>
                      <a:pt x="10" y="14"/>
                      <a:pt x="12" y="12"/>
                    </a:cubicBezTo>
                    <a:cubicBezTo>
                      <a:pt x="14" y="9"/>
                      <a:pt x="17" y="8"/>
                      <a:pt x="20" y="8"/>
                    </a:cubicBezTo>
                    <a:cubicBezTo>
                      <a:pt x="265" y="8"/>
                      <a:pt x="265" y="8"/>
                      <a:pt x="265" y="8"/>
                    </a:cubicBezTo>
                    <a:cubicBezTo>
                      <a:pt x="268" y="8"/>
                      <a:pt x="271" y="9"/>
                      <a:pt x="273" y="12"/>
                    </a:cubicBezTo>
                    <a:cubicBezTo>
                      <a:pt x="275" y="14"/>
                      <a:pt x="277" y="18"/>
                      <a:pt x="277" y="22"/>
                    </a:cubicBezTo>
                    <a:cubicBezTo>
                      <a:pt x="277" y="296"/>
                      <a:pt x="277" y="296"/>
                      <a:pt x="277" y="296"/>
                    </a:cubicBezTo>
                    <a:cubicBezTo>
                      <a:pt x="277" y="299"/>
                      <a:pt x="279" y="300"/>
                      <a:pt x="281" y="300"/>
                    </a:cubicBezTo>
                    <a:cubicBezTo>
                      <a:pt x="283" y="300"/>
                      <a:pt x="285" y="299"/>
                      <a:pt x="285" y="296"/>
                    </a:cubicBezTo>
                    <a:cubicBezTo>
                      <a:pt x="285" y="22"/>
                      <a:pt x="285" y="22"/>
                      <a:pt x="285" y="22"/>
                    </a:cubicBezTo>
                    <a:cubicBezTo>
                      <a:pt x="285" y="16"/>
                      <a:pt x="283" y="11"/>
                      <a:pt x="279" y="7"/>
                    </a:cubicBezTo>
                    <a:cubicBezTo>
                      <a:pt x="276" y="2"/>
                      <a:pt x="271" y="0"/>
                      <a:pt x="265" y="0"/>
                    </a:cubicBezTo>
                    <a:cubicBezTo>
                      <a:pt x="20" y="0"/>
                      <a:pt x="20" y="0"/>
                      <a:pt x="20" y="0"/>
                    </a:cubicBezTo>
                    <a:cubicBezTo>
                      <a:pt x="14" y="0"/>
                      <a:pt x="9" y="2"/>
                      <a:pt x="6" y="7"/>
                    </a:cubicBezTo>
                    <a:cubicBezTo>
                      <a:pt x="2" y="11"/>
                      <a:pt x="0" y="16"/>
                      <a:pt x="0" y="22"/>
                    </a:cubicBezTo>
                    <a:cubicBezTo>
                      <a:pt x="0" y="296"/>
                      <a:pt x="0" y="296"/>
                      <a:pt x="0" y="296"/>
                    </a:cubicBezTo>
                    <a:cubicBezTo>
                      <a:pt x="0" y="299"/>
                      <a:pt x="2" y="300"/>
                      <a:pt x="4" y="300"/>
                    </a:cubicBezTo>
                    <a:cubicBezTo>
                      <a:pt x="6" y="300"/>
                      <a:pt x="8" y="299"/>
                      <a:pt x="8" y="296"/>
                    </a:cubicBezTo>
                    <a:close/>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21" name="Freeform 6">
                <a:extLst>
                  <a:ext uri="{FF2B5EF4-FFF2-40B4-BE49-F238E27FC236}">
                    <a16:creationId xmlns:a16="http://schemas.microsoft.com/office/drawing/2014/main" id="{1B0E168A-79FC-4463-BE6D-9B383BCB3B44}"/>
                  </a:ext>
                </a:extLst>
              </p:cNvPr>
              <p:cNvSpPr>
                <a:spLocks/>
              </p:cNvSpPr>
              <p:nvPr/>
            </p:nvSpPr>
            <p:spPr bwMode="auto">
              <a:xfrm>
                <a:off x="6242050" y="2359025"/>
                <a:ext cx="2670176" cy="34925"/>
              </a:xfrm>
              <a:custGeom>
                <a:avLst/>
                <a:gdLst>
                  <a:gd name="T0" fmla="*/ 4 w 628"/>
                  <a:gd name="T1" fmla="*/ 8 h 8"/>
                  <a:gd name="T2" fmla="*/ 624 w 628"/>
                  <a:gd name="T3" fmla="*/ 8 h 8"/>
                  <a:gd name="T4" fmla="*/ 628 w 628"/>
                  <a:gd name="T5" fmla="*/ 4 h 8"/>
                  <a:gd name="T6" fmla="*/ 624 w 628"/>
                  <a:gd name="T7" fmla="*/ 0 h 8"/>
                  <a:gd name="T8" fmla="*/ 4 w 628"/>
                  <a:gd name="T9" fmla="*/ 0 h 8"/>
                  <a:gd name="T10" fmla="*/ 0 w 628"/>
                  <a:gd name="T11" fmla="*/ 4 h 8"/>
                  <a:gd name="T12" fmla="*/ 4 w 6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28" h="8">
                    <a:moveTo>
                      <a:pt x="4" y="8"/>
                    </a:moveTo>
                    <a:cubicBezTo>
                      <a:pt x="624" y="8"/>
                      <a:pt x="624" y="8"/>
                      <a:pt x="624" y="8"/>
                    </a:cubicBezTo>
                    <a:cubicBezTo>
                      <a:pt x="626" y="8"/>
                      <a:pt x="628" y="6"/>
                      <a:pt x="628" y="4"/>
                    </a:cubicBezTo>
                    <a:cubicBezTo>
                      <a:pt x="628" y="2"/>
                      <a:pt x="626" y="0"/>
                      <a:pt x="624" y="0"/>
                    </a:cubicBezTo>
                    <a:cubicBezTo>
                      <a:pt x="4" y="0"/>
                      <a:pt x="4" y="0"/>
                      <a:pt x="4" y="0"/>
                    </a:cubicBezTo>
                    <a:cubicBezTo>
                      <a:pt x="2" y="0"/>
                      <a:pt x="0" y="2"/>
                      <a:pt x="0" y="4"/>
                    </a:cubicBezTo>
                    <a:cubicBezTo>
                      <a:pt x="0" y="6"/>
                      <a:pt x="2" y="8"/>
                      <a:pt x="4" y="8"/>
                    </a:cubicBezTo>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22" name="Freeform 7">
                <a:extLst>
                  <a:ext uri="{FF2B5EF4-FFF2-40B4-BE49-F238E27FC236}">
                    <a16:creationId xmlns:a16="http://schemas.microsoft.com/office/drawing/2014/main" id="{96E3AA77-954C-4CD5-88E5-B080C1F3DF9F}"/>
                  </a:ext>
                </a:extLst>
              </p:cNvPr>
              <p:cNvSpPr>
                <a:spLocks/>
              </p:cNvSpPr>
              <p:nvPr/>
            </p:nvSpPr>
            <p:spPr bwMode="auto">
              <a:xfrm>
                <a:off x="6416675" y="323850"/>
                <a:ext cx="2452688" cy="766763"/>
              </a:xfrm>
              <a:custGeom>
                <a:avLst/>
                <a:gdLst>
                  <a:gd name="T0" fmla="*/ 574 w 577"/>
                  <a:gd name="T1" fmla="*/ 172 h 180"/>
                  <a:gd name="T2" fmla="*/ 291 w 577"/>
                  <a:gd name="T3" fmla="*/ 1 h 180"/>
                  <a:gd name="T4" fmla="*/ 286 w 577"/>
                  <a:gd name="T5" fmla="*/ 1 h 180"/>
                  <a:gd name="T6" fmla="*/ 3 w 577"/>
                  <a:gd name="T7" fmla="*/ 172 h 180"/>
                  <a:gd name="T8" fmla="*/ 1 w 577"/>
                  <a:gd name="T9" fmla="*/ 178 h 180"/>
                  <a:gd name="T10" fmla="*/ 7 w 577"/>
                  <a:gd name="T11" fmla="*/ 179 h 180"/>
                  <a:gd name="T12" fmla="*/ 289 w 577"/>
                  <a:gd name="T13" fmla="*/ 9 h 180"/>
                  <a:gd name="T14" fmla="*/ 570 w 577"/>
                  <a:gd name="T15" fmla="*/ 179 h 180"/>
                  <a:gd name="T16" fmla="*/ 576 w 577"/>
                  <a:gd name="T17" fmla="*/ 178 h 180"/>
                  <a:gd name="T18" fmla="*/ 574 w 577"/>
                  <a:gd name="T19" fmla="*/ 17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7" h="180">
                    <a:moveTo>
                      <a:pt x="574" y="172"/>
                    </a:moveTo>
                    <a:cubicBezTo>
                      <a:pt x="291" y="1"/>
                      <a:pt x="291" y="1"/>
                      <a:pt x="291" y="1"/>
                    </a:cubicBezTo>
                    <a:cubicBezTo>
                      <a:pt x="289" y="0"/>
                      <a:pt x="288" y="0"/>
                      <a:pt x="286" y="1"/>
                    </a:cubicBezTo>
                    <a:cubicBezTo>
                      <a:pt x="3" y="172"/>
                      <a:pt x="3" y="172"/>
                      <a:pt x="3" y="172"/>
                    </a:cubicBezTo>
                    <a:cubicBezTo>
                      <a:pt x="1" y="173"/>
                      <a:pt x="0" y="176"/>
                      <a:pt x="1" y="178"/>
                    </a:cubicBezTo>
                    <a:cubicBezTo>
                      <a:pt x="3" y="180"/>
                      <a:pt x="5" y="180"/>
                      <a:pt x="7" y="179"/>
                    </a:cubicBezTo>
                    <a:cubicBezTo>
                      <a:pt x="289" y="9"/>
                      <a:pt x="289" y="9"/>
                      <a:pt x="289" y="9"/>
                    </a:cubicBezTo>
                    <a:cubicBezTo>
                      <a:pt x="570" y="179"/>
                      <a:pt x="570" y="179"/>
                      <a:pt x="570" y="179"/>
                    </a:cubicBezTo>
                    <a:cubicBezTo>
                      <a:pt x="572" y="180"/>
                      <a:pt x="574" y="180"/>
                      <a:pt x="576" y="178"/>
                    </a:cubicBezTo>
                    <a:cubicBezTo>
                      <a:pt x="577" y="176"/>
                      <a:pt x="576" y="173"/>
                      <a:pt x="574" y="172"/>
                    </a:cubicBezTo>
                    <a:close/>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23" name="Rectangle 8">
                <a:extLst>
                  <a:ext uri="{FF2B5EF4-FFF2-40B4-BE49-F238E27FC236}">
                    <a16:creationId xmlns:a16="http://schemas.microsoft.com/office/drawing/2014/main" id="{55EEA56C-41AC-48C8-B225-7F2AAB02027E}"/>
                  </a:ext>
                </a:extLst>
              </p:cNvPr>
              <p:cNvSpPr>
                <a:spLocks noChangeArrowheads="1"/>
              </p:cNvSpPr>
              <p:nvPr/>
            </p:nvSpPr>
            <p:spPr bwMode="auto">
              <a:xfrm>
                <a:off x="7058025" y="1354138"/>
                <a:ext cx="1169988" cy="34925"/>
              </a:xfrm>
              <a:prstGeom prst="rect">
                <a:avLst/>
              </a:prstGeom>
              <a:grpFill/>
              <a:ln w="12700">
                <a:solidFill>
                  <a:schemeClr val="accent5"/>
                </a:solid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24" name="Freeform 9">
                <a:extLst>
                  <a:ext uri="{FF2B5EF4-FFF2-40B4-BE49-F238E27FC236}">
                    <a16:creationId xmlns:a16="http://schemas.microsoft.com/office/drawing/2014/main" id="{D2242597-AC8F-44CE-9CC7-BF243520EE15}"/>
                  </a:ext>
                </a:extLst>
              </p:cNvPr>
              <p:cNvSpPr>
                <a:spLocks/>
              </p:cNvSpPr>
              <p:nvPr/>
            </p:nvSpPr>
            <p:spPr bwMode="auto">
              <a:xfrm>
                <a:off x="7058025" y="1354138"/>
                <a:ext cx="1169988" cy="34925"/>
              </a:xfrm>
              <a:custGeom>
                <a:avLst/>
                <a:gdLst>
                  <a:gd name="T0" fmla="*/ 0 w 737"/>
                  <a:gd name="T1" fmla="*/ 22 h 22"/>
                  <a:gd name="T2" fmla="*/ 737 w 737"/>
                  <a:gd name="T3" fmla="*/ 22 h 22"/>
                  <a:gd name="T4" fmla="*/ 737 w 737"/>
                  <a:gd name="T5" fmla="*/ 0 h 22"/>
                  <a:gd name="T6" fmla="*/ 0 w 737"/>
                  <a:gd name="T7" fmla="*/ 0 h 22"/>
                </a:gdLst>
                <a:ahLst/>
                <a:cxnLst>
                  <a:cxn ang="0">
                    <a:pos x="T0" y="T1"/>
                  </a:cxn>
                  <a:cxn ang="0">
                    <a:pos x="T2" y="T3"/>
                  </a:cxn>
                  <a:cxn ang="0">
                    <a:pos x="T4" y="T5"/>
                  </a:cxn>
                  <a:cxn ang="0">
                    <a:pos x="T6" y="T7"/>
                  </a:cxn>
                </a:cxnLst>
                <a:rect l="0" t="0" r="r" b="b"/>
                <a:pathLst>
                  <a:path w="737" h="22">
                    <a:moveTo>
                      <a:pt x="0" y="22"/>
                    </a:moveTo>
                    <a:lnTo>
                      <a:pt x="737" y="22"/>
                    </a:lnTo>
                    <a:lnTo>
                      <a:pt x="737" y="0"/>
                    </a:lnTo>
                    <a:lnTo>
                      <a:pt x="0" y="0"/>
                    </a:lnTo>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25" name="Rectangle 10">
                <a:extLst>
                  <a:ext uri="{FF2B5EF4-FFF2-40B4-BE49-F238E27FC236}">
                    <a16:creationId xmlns:a16="http://schemas.microsoft.com/office/drawing/2014/main" id="{97CEE26C-3450-4536-B2B2-8AC889390B8E}"/>
                  </a:ext>
                </a:extLst>
              </p:cNvPr>
              <p:cNvSpPr>
                <a:spLocks noChangeArrowheads="1"/>
              </p:cNvSpPr>
              <p:nvPr/>
            </p:nvSpPr>
            <p:spPr bwMode="auto">
              <a:xfrm>
                <a:off x="7075488" y="1606550"/>
                <a:ext cx="1135063" cy="33338"/>
              </a:xfrm>
              <a:prstGeom prst="rect">
                <a:avLst/>
              </a:prstGeom>
              <a:grpFill/>
              <a:ln w="12700">
                <a:solidFill>
                  <a:schemeClr val="accent5"/>
                </a:solid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26" name="Freeform 11">
                <a:extLst>
                  <a:ext uri="{FF2B5EF4-FFF2-40B4-BE49-F238E27FC236}">
                    <a16:creationId xmlns:a16="http://schemas.microsoft.com/office/drawing/2014/main" id="{03ECDE90-5B63-41EB-B776-9D94B3BDF8C1}"/>
                  </a:ext>
                </a:extLst>
              </p:cNvPr>
              <p:cNvSpPr>
                <a:spLocks/>
              </p:cNvSpPr>
              <p:nvPr/>
            </p:nvSpPr>
            <p:spPr bwMode="auto">
              <a:xfrm>
                <a:off x="7075488" y="1606550"/>
                <a:ext cx="1135063" cy="33338"/>
              </a:xfrm>
              <a:custGeom>
                <a:avLst/>
                <a:gdLst>
                  <a:gd name="T0" fmla="*/ 0 w 715"/>
                  <a:gd name="T1" fmla="*/ 21 h 21"/>
                  <a:gd name="T2" fmla="*/ 715 w 715"/>
                  <a:gd name="T3" fmla="*/ 21 h 21"/>
                  <a:gd name="T4" fmla="*/ 715 w 715"/>
                  <a:gd name="T5" fmla="*/ 0 h 21"/>
                  <a:gd name="T6" fmla="*/ 0 w 715"/>
                  <a:gd name="T7" fmla="*/ 0 h 21"/>
                </a:gdLst>
                <a:ahLst/>
                <a:cxnLst>
                  <a:cxn ang="0">
                    <a:pos x="T0" y="T1"/>
                  </a:cxn>
                  <a:cxn ang="0">
                    <a:pos x="T2" y="T3"/>
                  </a:cxn>
                  <a:cxn ang="0">
                    <a:pos x="T4" y="T5"/>
                  </a:cxn>
                  <a:cxn ang="0">
                    <a:pos x="T6" y="T7"/>
                  </a:cxn>
                </a:cxnLst>
                <a:rect l="0" t="0" r="r" b="b"/>
                <a:pathLst>
                  <a:path w="715" h="21">
                    <a:moveTo>
                      <a:pt x="0" y="21"/>
                    </a:moveTo>
                    <a:lnTo>
                      <a:pt x="715" y="21"/>
                    </a:lnTo>
                    <a:lnTo>
                      <a:pt x="715" y="0"/>
                    </a:lnTo>
                    <a:lnTo>
                      <a:pt x="0" y="0"/>
                    </a:lnTo>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27" name="Rectangle 12">
                <a:extLst>
                  <a:ext uri="{FF2B5EF4-FFF2-40B4-BE49-F238E27FC236}">
                    <a16:creationId xmlns:a16="http://schemas.microsoft.com/office/drawing/2014/main" id="{F7AC2E0F-A060-4D41-905F-2D9B6191D97D}"/>
                  </a:ext>
                </a:extLst>
              </p:cNvPr>
              <p:cNvSpPr>
                <a:spLocks noChangeArrowheads="1"/>
              </p:cNvSpPr>
              <p:nvPr/>
            </p:nvSpPr>
            <p:spPr bwMode="auto">
              <a:xfrm>
                <a:off x="7075488" y="1857375"/>
                <a:ext cx="1135063" cy="33338"/>
              </a:xfrm>
              <a:prstGeom prst="rect">
                <a:avLst/>
              </a:prstGeom>
              <a:grpFill/>
              <a:ln w="12700">
                <a:solidFill>
                  <a:schemeClr val="accent5"/>
                </a:solid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28" name="Freeform 13">
                <a:extLst>
                  <a:ext uri="{FF2B5EF4-FFF2-40B4-BE49-F238E27FC236}">
                    <a16:creationId xmlns:a16="http://schemas.microsoft.com/office/drawing/2014/main" id="{59CD3DFA-FEC6-4F0B-A9EB-8D54B69B89B2}"/>
                  </a:ext>
                </a:extLst>
              </p:cNvPr>
              <p:cNvSpPr>
                <a:spLocks/>
              </p:cNvSpPr>
              <p:nvPr/>
            </p:nvSpPr>
            <p:spPr bwMode="auto">
              <a:xfrm>
                <a:off x="7075488" y="1857375"/>
                <a:ext cx="1135063" cy="33338"/>
              </a:xfrm>
              <a:custGeom>
                <a:avLst/>
                <a:gdLst>
                  <a:gd name="T0" fmla="*/ 0 w 715"/>
                  <a:gd name="T1" fmla="*/ 21 h 21"/>
                  <a:gd name="T2" fmla="*/ 715 w 715"/>
                  <a:gd name="T3" fmla="*/ 21 h 21"/>
                  <a:gd name="T4" fmla="*/ 715 w 715"/>
                  <a:gd name="T5" fmla="*/ 0 h 21"/>
                  <a:gd name="T6" fmla="*/ 0 w 715"/>
                  <a:gd name="T7" fmla="*/ 0 h 21"/>
                </a:gdLst>
                <a:ahLst/>
                <a:cxnLst>
                  <a:cxn ang="0">
                    <a:pos x="T0" y="T1"/>
                  </a:cxn>
                  <a:cxn ang="0">
                    <a:pos x="T2" y="T3"/>
                  </a:cxn>
                  <a:cxn ang="0">
                    <a:pos x="T4" y="T5"/>
                  </a:cxn>
                  <a:cxn ang="0">
                    <a:pos x="T6" y="T7"/>
                  </a:cxn>
                </a:cxnLst>
                <a:rect l="0" t="0" r="r" b="b"/>
                <a:pathLst>
                  <a:path w="715" h="21">
                    <a:moveTo>
                      <a:pt x="0" y="21"/>
                    </a:moveTo>
                    <a:lnTo>
                      <a:pt x="715" y="21"/>
                    </a:lnTo>
                    <a:lnTo>
                      <a:pt x="715" y="0"/>
                    </a:lnTo>
                    <a:lnTo>
                      <a:pt x="0" y="0"/>
                    </a:lnTo>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29" name="Rectangle 14">
                <a:extLst>
                  <a:ext uri="{FF2B5EF4-FFF2-40B4-BE49-F238E27FC236}">
                    <a16:creationId xmlns:a16="http://schemas.microsoft.com/office/drawing/2014/main" id="{6F2191EB-18DF-4F76-93B9-AC2863DFB7F9}"/>
                  </a:ext>
                </a:extLst>
              </p:cNvPr>
              <p:cNvSpPr>
                <a:spLocks noChangeArrowheads="1"/>
              </p:cNvSpPr>
              <p:nvPr/>
            </p:nvSpPr>
            <p:spPr bwMode="auto">
              <a:xfrm>
                <a:off x="7075488" y="2108200"/>
                <a:ext cx="1135063" cy="34925"/>
              </a:xfrm>
              <a:prstGeom prst="rect">
                <a:avLst/>
              </a:prstGeom>
              <a:grpFill/>
              <a:ln w="12700">
                <a:solidFill>
                  <a:schemeClr val="accent5"/>
                </a:solid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30" name="Freeform 15">
                <a:extLst>
                  <a:ext uri="{FF2B5EF4-FFF2-40B4-BE49-F238E27FC236}">
                    <a16:creationId xmlns:a16="http://schemas.microsoft.com/office/drawing/2014/main" id="{7FAAE168-8B35-4FCC-B021-2B51D965C003}"/>
                  </a:ext>
                </a:extLst>
              </p:cNvPr>
              <p:cNvSpPr>
                <a:spLocks/>
              </p:cNvSpPr>
              <p:nvPr/>
            </p:nvSpPr>
            <p:spPr bwMode="auto">
              <a:xfrm>
                <a:off x="7075488" y="2108200"/>
                <a:ext cx="1135063" cy="34925"/>
              </a:xfrm>
              <a:custGeom>
                <a:avLst/>
                <a:gdLst>
                  <a:gd name="T0" fmla="*/ 0 w 715"/>
                  <a:gd name="T1" fmla="*/ 22 h 22"/>
                  <a:gd name="T2" fmla="*/ 715 w 715"/>
                  <a:gd name="T3" fmla="*/ 22 h 22"/>
                  <a:gd name="T4" fmla="*/ 715 w 715"/>
                  <a:gd name="T5" fmla="*/ 0 h 22"/>
                  <a:gd name="T6" fmla="*/ 0 w 715"/>
                  <a:gd name="T7" fmla="*/ 0 h 22"/>
                </a:gdLst>
                <a:ahLst/>
                <a:cxnLst>
                  <a:cxn ang="0">
                    <a:pos x="T0" y="T1"/>
                  </a:cxn>
                  <a:cxn ang="0">
                    <a:pos x="T2" y="T3"/>
                  </a:cxn>
                  <a:cxn ang="0">
                    <a:pos x="T4" y="T5"/>
                  </a:cxn>
                  <a:cxn ang="0">
                    <a:pos x="T6" y="T7"/>
                  </a:cxn>
                </a:cxnLst>
                <a:rect l="0" t="0" r="r" b="b"/>
                <a:pathLst>
                  <a:path w="715" h="22">
                    <a:moveTo>
                      <a:pt x="0" y="22"/>
                    </a:moveTo>
                    <a:lnTo>
                      <a:pt x="715" y="22"/>
                    </a:lnTo>
                    <a:lnTo>
                      <a:pt x="715" y="0"/>
                    </a:lnTo>
                    <a:lnTo>
                      <a:pt x="0" y="0"/>
                    </a:lnTo>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31" name="Rectangle 16">
                <a:extLst>
                  <a:ext uri="{FF2B5EF4-FFF2-40B4-BE49-F238E27FC236}">
                    <a16:creationId xmlns:a16="http://schemas.microsoft.com/office/drawing/2014/main" id="{24F6FE5D-90D9-41E1-9870-44177132CD7C}"/>
                  </a:ext>
                </a:extLst>
              </p:cNvPr>
              <p:cNvSpPr>
                <a:spLocks noChangeArrowheads="1"/>
              </p:cNvSpPr>
              <p:nvPr/>
            </p:nvSpPr>
            <p:spPr bwMode="auto">
              <a:xfrm>
                <a:off x="6718300" y="898525"/>
                <a:ext cx="33338" cy="933450"/>
              </a:xfrm>
              <a:prstGeom prst="rect">
                <a:avLst/>
              </a:prstGeom>
              <a:grpFill/>
              <a:ln w="12700">
                <a:solidFill>
                  <a:schemeClr val="accent5"/>
                </a:solid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32" name="Rectangle 17">
                <a:extLst>
                  <a:ext uri="{FF2B5EF4-FFF2-40B4-BE49-F238E27FC236}">
                    <a16:creationId xmlns:a16="http://schemas.microsoft.com/office/drawing/2014/main" id="{303ED426-0A22-463E-BDFA-CE58CE07497A}"/>
                  </a:ext>
                </a:extLst>
              </p:cNvPr>
              <p:cNvSpPr>
                <a:spLocks noChangeArrowheads="1"/>
              </p:cNvSpPr>
              <p:nvPr/>
            </p:nvSpPr>
            <p:spPr bwMode="auto">
              <a:xfrm>
                <a:off x="6718300" y="898525"/>
                <a:ext cx="33338" cy="933450"/>
              </a:xfrm>
              <a:prstGeom prst="rect">
                <a:avLst/>
              </a:prstGeom>
              <a:grpFill/>
              <a:ln w="12700">
                <a:solidFill>
                  <a:schemeClr val="accent5"/>
                </a:solid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33" name="Rectangle 18">
                <a:extLst>
                  <a:ext uri="{FF2B5EF4-FFF2-40B4-BE49-F238E27FC236}">
                    <a16:creationId xmlns:a16="http://schemas.microsoft.com/office/drawing/2014/main" id="{A0EB1CC6-750A-4A8E-953D-1BB2C247C0E6}"/>
                  </a:ext>
                </a:extLst>
              </p:cNvPr>
              <p:cNvSpPr>
                <a:spLocks noChangeArrowheads="1"/>
              </p:cNvSpPr>
              <p:nvPr/>
            </p:nvSpPr>
            <p:spPr bwMode="auto">
              <a:xfrm>
                <a:off x="8529638" y="890588"/>
                <a:ext cx="33338" cy="1482725"/>
              </a:xfrm>
              <a:prstGeom prst="rect">
                <a:avLst/>
              </a:prstGeom>
              <a:grpFill/>
              <a:ln w="12700">
                <a:solidFill>
                  <a:schemeClr val="accent5"/>
                </a:solid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34" name="Freeform 19">
                <a:extLst>
                  <a:ext uri="{FF2B5EF4-FFF2-40B4-BE49-F238E27FC236}">
                    <a16:creationId xmlns:a16="http://schemas.microsoft.com/office/drawing/2014/main" id="{3D3DDA63-BE06-457D-B81C-58AC0D0D8E93}"/>
                  </a:ext>
                </a:extLst>
              </p:cNvPr>
              <p:cNvSpPr>
                <a:spLocks/>
              </p:cNvSpPr>
              <p:nvPr/>
            </p:nvSpPr>
            <p:spPr bwMode="auto">
              <a:xfrm>
                <a:off x="8529638" y="890588"/>
                <a:ext cx="33338" cy="1482725"/>
              </a:xfrm>
              <a:custGeom>
                <a:avLst/>
                <a:gdLst>
                  <a:gd name="T0" fmla="*/ 21 w 21"/>
                  <a:gd name="T1" fmla="*/ 934 h 934"/>
                  <a:gd name="T2" fmla="*/ 21 w 21"/>
                  <a:gd name="T3" fmla="*/ 0 h 934"/>
                  <a:gd name="T4" fmla="*/ 0 w 21"/>
                  <a:gd name="T5" fmla="*/ 0 h 934"/>
                  <a:gd name="T6" fmla="*/ 0 w 21"/>
                  <a:gd name="T7" fmla="*/ 934 h 934"/>
                </a:gdLst>
                <a:ahLst/>
                <a:cxnLst>
                  <a:cxn ang="0">
                    <a:pos x="T0" y="T1"/>
                  </a:cxn>
                  <a:cxn ang="0">
                    <a:pos x="T2" y="T3"/>
                  </a:cxn>
                  <a:cxn ang="0">
                    <a:pos x="T4" y="T5"/>
                  </a:cxn>
                  <a:cxn ang="0">
                    <a:pos x="T6" y="T7"/>
                  </a:cxn>
                </a:cxnLst>
                <a:rect l="0" t="0" r="r" b="b"/>
                <a:pathLst>
                  <a:path w="21" h="934">
                    <a:moveTo>
                      <a:pt x="21" y="934"/>
                    </a:moveTo>
                    <a:lnTo>
                      <a:pt x="21" y="0"/>
                    </a:lnTo>
                    <a:lnTo>
                      <a:pt x="0" y="0"/>
                    </a:lnTo>
                    <a:lnTo>
                      <a:pt x="0" y="934"/>
                    </a:lnTo>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35" name="Freeform 20">
                <a:extLst>
                  <a:ext uri="{FF2B5EF4-FFF2-40B4-BE49-F238E27FC236}">
                    <a16:creationId xmlns:a16="http://schemas.microsoft.com/office/drawing/2014/main" id="{E61D2000-5FD4-479F-BD68-1F388F84E048}"/>
                  </a:ext>
                </a:extLst>
              </p:cNvPr>
              <p:cNvSpPr>
                <a:spLocks noEditPoints="1"/>
              </p:cNvSpPr>
              <p:nvPr/>
            </p:nvSpPr>
            <p:spPr bwMode="auto">
              <a:xfrm>
                <a:off x="6361113" y="1797050"/>
                <a:ext cx="514350" cy="561975"/>
              </a:xfrm>
              <a:custGeom>
                <a:avLst/>
                <a:gdLst>
                  <a:gd name="T0" fmla="*/ 50 w 121"/>
                  <a:gd name="T1" fmla="*/ 24 h 132"/>
                  <a:gd name="T2" fmla="*/ 69 w 121"/>
                  <a:gd name="T3" fmla="*/ 9 h 132"/>
                  <a:gd name="T4" fmla="*/ 90 w 121"/>
                  <a:gd name="T5" fmla="*/ 16 h 132"/>
                  <a:gd name="T6" fmla="*/ 99 w 121"/>
                  <a:gd name="T7" fmla="*/ 40 h 132"/>
                  <a:gd name="T8" fmla="*/ 99 w 121"/>
                  <a:gd name="T9" fmla="*/ 40 h 132"/>
                  <a:gd name="T10" fmla="*/ 93 w 121"/>
                  <a:gd name="T11" fmla="*/ 61 h 132"/>
                  <a:gd name="T12" fmla="*/ 96 w 121"/>
                  <a:gd name="T13" fmla="*/ 65 h 132"/>
                  <a:gd name="T14" fmla="*/ 96 w 121"/>
                  <a:gd name="T15" fmla="*/ 65 h 132"/>
                  <a:gd name="T16" fmla="*/ 97 w 121"/>
                  <a:gd name="T17" fmla="*/ 61 h 132"/>
                  <a:gd name="T18" fmla="*/ 113 w 121"/>
                  <a:gd name="T19" fmla="*/ 88 h 132"/>
                  <a:gd name="T20" fmla="*/ 113 w 121"/>
                  <a:gd name="T21" fmla="*/ 93 h 132"/>
                  <a:gd name="T22" fmla="*/ 107 w 121"/>
                  <a:gd name="T23" fmla="*/ 112 h 132"/>
                  <a:gd name="T24" fmla="*/ 92 w 121"/>
                  <a:gd name="T25" fmla="*/ 121 h 132"/>
                  <a:gd name="T26" fmla="*/ 75 w 121"/>
                  <a:gd name="T27" fmla="*/ 131 h 132"/>
                  <a:gd name="T28" fmla="*/ 54 w 121"/>
                  <a:gd name="T29" fmla="*/ 124 h 132"/>
                  <a:gd name="T30" fmla="*/ 51 w 121"/>
                  <a:gd name="T31" fmla="*/ 123 h 132"/>
                  <a:gd name="T32" fmla="*/ 36 w 121"/>
                  <a:gd name="T33" fmla="*/ 131 h 132"/>
                  <a:gd name="T34" fmla="*/ 36 w 121"/>
                  <a:gd name="T35" fmla="*/ 131 h 132"/>
                  <a:gd name="T36" fmla="*/ 17 w 121"/>
                  <a:gd name="T37" fmla="*/ 125 h 132"/>
                  <a:gd name="T38" fmla="*/ 8 w 121"/>
                  <a:gd name="T39" fmla="*/ 102 h 132"/>
                  <a:gd name="T40" fmla="*/ 21 w 121"/>
                  <a:gd name="T41" fmla="*/ 77 h 132"/>
                  <a:gd name="T42" fmla="*/ 22 w 121"/>
                  <a:gd name="T43" fmla="*/ 72 h 132"/>
                  <a:gd name="T44" fmla="*/ 17 w 121"/>
                  <a:gd name="T45" fmla="*/ 55 h 132"/>
                  <a:gd name="T46" fmla="*/ 17 w 121"/>
                  <a:gd name="T47" fmla="*/ 55 h 132"/>
                  <a:gd name="T48" fmla="*/ 38 w 121"/>
                  <a:gd name="T49" fmla="*/ 26 h 132"/>
                  <a:gd name="T50" fmla="*/ 38 w 121"/>
                  <a:gd name="T51" fmla="*/ 26 h 132"/>
                  <a:gd name="T52" fmla="*/ 41 w 121"/>
                  <a:gd name="T53" fmla="*/ 26 h 132"/>
                  <a:gd name="T54" fmla="*/ 47 w 121"/>
                  <a:gd name="T55" fmla="*/ 27 h 132"/>
                  <a:gd name="T56" fmla="*/ 73 w 121"/>
                  <a:gd name="T57" fmla="*/ 0 h 132"/>
                  <a:gd name="T58" fmla="*/ 53 w 121"/>
                  <a:gd name="T59" fmla="*/ 8 h 132"/>
                  <a:gd name="T60" fmla="*/ 41 w 121"/>
                  <a:gd name="T61" fmla="*/ 18 h 132"/>
                  <a:gd name="T62" fmla="*/ 37 w 121"/>
                  <a:gd name="T63" fmla="*/ 18 h 132"/>
                  <a:gd name="T64" fmla="*/ 9 w 121"/>
                  <a:gd name="T65" fmla="*/ 55 h 132"/>
                  <a:gd name="T66" fmla="*/ 13 w 121"/>
                  <a:gd name="T67" fmla="*/ 73 h 132"/>
                  <a:gd name="T68" fmla="*/ 13 w 121"/>
                  <a:gd name="T69" fmla="*/ 73 h 132"/>
                  <a:gd name="T70" fmla="*/ 0 w 121"/>
                  <a:gd name="T71" fmla="*/ 108 h 132"/>
                  <a:gd name="T72" fmla="*/ 13 w 121"/>
                  <a:gd name="T73" fmla="*/ 132 h 132"/>
                  <a:gd name="T74" fmla="*/ 95 w 121"/>
                  <a:gd name="T75" fmla="*/ 129 h 132"/>
                  <a:gd name="T76" fmla="*/ 121 w 121"/>
                  <a:gd name="T77" fmla="*/ 93 h 132"/>
                  <a:gd name="T78" fmla="*/ 103 w 121"/>
                  <a:gd name="T79" fmla="*/ 59 h 132"/>
                  <a:gd name="T80" fmla="*/ 103 w 121"/>
                  <a:gd name="T81" fmla="*/ 59 h 132"/>
                  <a:gd name="T82" fmla="*/ 107 w 121"/>
                  <a:gd name="T83" fmla="*/ 34 h 132"/>
                  <a:gd name="T84" fmla="*/ 92 w 121"/>
                  <a:gd name="T85" fmla="*/ 7 h 132"/>
                  <a:gd name="T86" fmla="*/ 84 w 121"/>
                  <a:gd name="T87" fmla="*/ 8 h 132"/>
                  <a:gd name="T88" fmla="*/ 73 w 121"/>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32">
                    <a:moveTo>
                      <a:pt x="47" y="27"/>
                    </a:moveTo>
                    <a:cubicBezTo>
                      <a:pt x="48" y="27"/>
                      <a:pt x="50" y="26"/>
                      <a:pt x="50" y="24"/>
                    </a:cubicBezTo>
                    <a:cubicBezTo>
                      <a:pt x="52" y="20"/>
                      <a:pt x="55" y="17"/>
                      <a:pt x="58" y="14"/>
                    </a:cubicBezTo>
                    <a:cubicBezTo>
                      <a:pt x="62" y="11"/>
                      <a:pt x="65" y="9"/>
                      <a:pt x="69" y="9"/>
                    </a:cubicBezTo>
                    <a:cubicBezTo>
                      <a:pt x="71" y="8"/>
                      <a:pt x="72" y="8"/>
                      <a:pt x="73" y="8"/>
                    </a:cubicBezTo>
                    <a:cubicBezTo>
                      <a:pt x="79" y="8"/>
                      <a:pt x="85" y="11"/>
                      <a:pt x="90" y="16"/>
                    </a:cubicBezTo>
                    <a:cubicBezTo>
                      <a:pt x="95" y="20"/>
                      <a:pt x="98" y="27"/>
                      <a:pt x="99" y="35"/>
                    </a:cubicBezTo>
                    <a:cubicBezTo>
                      <a:pt x="99" y="37"/>
                      <a:pt x="99" y="38"/>
                      <a:pt x="99" y="40"/>
                    </a:cubicBezTo>
                    <a:cubicBezTo>
                      <a:pt x="99" y="40"/>
                      <a:pt x="99" y="40"/>
                      <a:pt x="99" y="40"/>
                    </a:cubicBezTo>
                    <a:cubicBezTo>
                      <a:pt x="99" y="40"/>
                      <a:pt x="99" y="40"/>
                      <a:pt x="99" y="40"/>
                    </a:cubicBezTo>
                    <a:cubicBezTo>
                      <a:pt x="99" y="47"/>
                      <a:pt x="97" y="54"/>
                      <a:pt x="94" y="59"/>
                    </a:cubicBezTo>
                    <a:cubicBezTo>
                      <a:pt x="94" y="60"/>
                      <a:pt x="93" y="60"/>
                      <a:pt x="93" y="61"/>
                    </a:cubicBezTo>
                    <a:cubicBezTo>
                      <a:pt x="93" y="62"/>
                      <a:pt x="93" y="62"/>
                      <a:pt x="94" y="62"/>
                    </a:cubicBezTo>
                    <a:cubicBezTo>
                      <a:pt x="94" y="64"/>
                      <a:pt x="95" y="64"/>
                      <a:pt x="96" y="65"/>
                    </a:cubicBezTo>
                    <a:cubicBezTo>
                      <a:pt x="97" y="61"/>
                      <a:pt x="97" y="61"/>
                      <a:pt x="97" y="61"/>
                    </a:cubicBezTo>
                    <a:cubicBezTo>
                      <a:pt x="96" y="65"/>
                      <a:pt x="96" y="65"/>
                      <a:pt x="96" y="65"/>
                    </a:cubicBezTo>
                    <a:cubicBezTo>
                      <a:pt x="96" y="65"/>
                      <a:pt x="96" y="65"/>
                      <a:pt x="96" y="65"/>
                    </a:cubicBezTo>
                    <a:cubicBezTo>
                      <a:pt x="97" y="61"/>
                      <a:pt x="97" y="61"/>
                      <a:pt x="97" y="61"/>
                    </a:cubicBezTo>
                    <a:cubicBezTo>
                      <a:pt x="96" y="65"/>
                      <a:pt x="96" y="65"/>
                      <a:pt x="96" y="65"/>
                    </a:cubicBezTo>
                    <a:cubicBezTo>
                      <a:pt x="104" y="68"/>
                      <a:pt x="111" y="77"/>
                      <a:pt x="113" y="88"/>
                    </a:cubicBezTo>
                    <a:cubicBezTo>
                      <a:pt x="113" y="90"/>
                      <a:pt x="113" y="91"/>
                      <a:pt x="113" y="93"/>
                    </a:cubicBezTo>
                    <a:cubicBezTo>
                      <a:pt x="113" y="93"/>
                      <a:pt x="113" y="93"/>
                      <a:pt x="113" y="93"/>
                    </a:cubicBezTo>
                    <a:cubicBezTo>
                      <a:pt x="113" y="93"/>
                      <a:pt x="113" y="93"/>
                      <a:pt x="113" y="93"/>
                    </a:cubicBezTo>
                    <a:cubicBezTo>
                      <a:pt x="113" y="100"/>
                      <a:pt x="111" y="107"/>
                      <a:pt x="107" y="112"/>
                    </a:cubicBezTo>
                    <a:cubicBezTo>
                      <a:pt x="103" y="117"/>
                      <a:pt x="98" y="120"/>
                      <a:pt x="93" y="121"/>
                    </a:cubicBezTo>
                    <a:cubicBezTo>
                      <a:pt x="92" y="121"/>
                      <a:pt x="92" y="121"/>
                      <a:pt x="92" y="121"/>
                    </a:cubicBezTo>
                    <a:cubicBezTo>
                      <a:pt x="91" y="121"/>
                      <a:pt x="90" y="122"/>
                      <a:pt x="90" y="123"/>
                    </a:cubicBezTo>
                    <a:cubicBezTo>
                      <a:pt x="86" y="127"/>
                      <a:pt x="81" y="131"/>
                      <a:pt x="75" y="131"/>
                    </a:cubicBezTo>
                    <a:cubicBezTo>
                      <a:pt x="74" y="132"/>
                      <a:pt x="73" y="132"/>
                      <a:pt x="71" y="132"/>
                    </a:cubicBezTo>
                    <a:cubicBezTo>
                      <a:pt x="65" y="132"/>
                      <a:pt x="59" y="129"/>
                      <a:pt x="54" y="124"/>
                    </a:cubicBezTo>
                    <a:cubicBezTo>
                      <a:pt x="53" y="123"/>
                      <a:pt x="52" y="123"/>
                      <a:pt x="51" y="123"/>
                    </a:cubicBezTo>
                    <a:cubicBezTo>
                      <a:pt x="51" y="123"/>
                      <a:pt x="51" y="123"/>
                      <a:pt x="51" y="123"/>
                    </a:cubicBezTo>
                    <a:cubicBezTo>
                      <a:pt x="50" y="123"/>
                      <a:pt x="49" y="123"/>
                      <a:pt x="48" y="124"/>
                    </a:cubicBezTo>
                    <a:cubicBezTo>
                      <a:pt x="45" y="128"/>
                      <a:pt x="40" y="130"/>
                      <a:pt x="36" y="131"/>
                    </a:cubicBezTo>
                    <a:cubicBezTo>
                      <a:pt x="36" y="131"/>
                      <a:pt x="36" y="131"/>
                      <a:pt x="36" y="131"/>
                    </a:cubicBezTo>
                    <a:cubicBezTo>
                      <a:pt x="36" y="131"/>
                      <a:pt x="36" y="131"/>
                      <a:pt x="36" y="131"/>
                    </a:cubicBezTo>
                    <a:cubicBezTo>
                      <a:pt x="34" y="131"/>
                      <a:pt x="33" y="131"/>
                      <a:pt x="32" y="131"/>
                    </a:cubicBezTo>
                    <a:cubicBezTo>
                      <a:pt x="26" y="131"/>
                      <a:pt x="21" y="129"/>
                      <a:pt x="17" y="125"/>
                    </a:cubicBezTo>
                    <a:cubicBezTo>
                      <a:pt x="12" y="120"/>
                      <a:pt x="9" y="114"/>
                      <a:pt x="8" y="107"/>
                    </a:cubicBezTo>
                    <a:cubicBezTo>
                      <a:pt x="8" y="105"/>
                      <a:pt x="8" y="104"/>
                      <a:pt x="8" y="102"/>
                    </a:cubicBezTo>
                    <a:cubicBezTo>
                      <a:pt x="8" y="102"/>
                      <a:pt x="8" y="102"/>
                      <a:pt x="8" y="102"/>
                    </a:cubicBezTo>
                    <a:cubicBezTo>
                      <a:pt x="8" y="92"/>
                      <a:pt x="13" y="82"/>
                      <a:pt x="21" y="77"/>
                    </a:cubicBezTo>
                    <a:cubicBezTo>
                      <a:pt x="22" y="76"/>
                      <a:pt x="22" y="75"/>
                      <a:pt x="22" y="74"/>
                    </a:cubicBezTo>
                    <a:cubicBezTo>
                      <a:pt x="22" y="73"/>
                      <a:pt x="22" y="72"/>
                      <a:pt x="22" y="72"/>
                    </a:cubicBezTo>
                    <a:cubicBezTo>
                      <a:pt x="20" y="68"/>
                      <a:pt x="18" y="64"/>
                      <a:pt x="18" y="59"/>
                    </a:cubicBezTo>
                    <a:cubicBezTo>
                      <a:pt x="17" y="58"/>
                      <a:pt x="17" y="56"/>
                      <a:pt x="17" y="55"/>
                    </a:cubicBezTo>
                    <a:cubicBezTo>
                      <a:pt x="17" y="55"/>
                      <a:pt x="17" y="55"/>
                      <a:pt x="17" y="55"/>
                    </a:cubicBezTo>
                    <a:cubicBezTo>
                      <a:pt x="17" y="55"/>
                      <a:pt x="17" y="55"/>
                      <a:pt x="17" y="55"/>
                    </a:cubicBezTo>
                    <a:cubicBezTo>
                      <a:pt x="17" y="48"/>
                      <a:pt x="20" y="41"/>
                      <a:pt x="23" y="36"/>
                    </a:cubicBezTo>
                    <a:cubicBezTo>
                      <a:pt x="27" y="31"/>
                      <a:pt x="32" y="27"/>
                      <a:pt x="38" y="26"/>
                    </a:cubicBezTo>
                    <a:cubicBezTo>
                      <a:pt x="38" y="26"/>
                      <a:pt x="38" y="26"/>
                      <a:pt x="38" y="26"/>
                    </a:cubicBezTo>
                    <a:cubicBezTo>
                      <a:pt x="38" y="26"/>
                      <a:pt x="38" y="26"/>
                      <a:pt x="38" y="26"/>
                    </a:cubicBezTo>
                    <a:cubicBezTo>
                      <a:pt x="38" y="26"/>
                      <a:pt x="38" y="26"/>
                      <a:pt x="38" y="26"/>
                    </a:cubicBezTo>
                    <a:cubicBezTo>
                      <a:pt x="39" y="26"/>
                      <a:pt x="40" y="26"/>
                      <a:pt x="41" y="26"/>
                    </a:cubicBezTo>
                    <a:cubicBezTo>
                      <a:pt x="42" y="26"/>
                      <a:pt x="44" y="26"/>
                      <a:pt x="46" y="27"/>
                    </a:cubicBezTo>
                    <a:cubicBezTo>
                      <a:pt x="46" y="27"/>
                      <a:pt x="46" y="27"/>
                      <a:pt x="47" y="27"/>
                    </a:cubicBezTo>
                    <a:moveTo>
                      <a:pt x="73" y="0"/>
                    </a:moveTo>
                    <a:cubicBezTo>
                      <a:pt x="73" y="0"/>
                      <a:pt x="73" y="0"/>
                      <a:pt x="73" y="0"/>
                    </a:cubicBezTo>
                    <a:cubicBezTo>
                      <a:pt x="71" y="0"/>
                      <a:pt x="70" y="0"/>
                      <a:pt x="68" y="1"/>
                    </a:cubicBezTo>
                    <a:cubicBezTo>
                      <a:pt x="62" y="1"/>
                      <a:pt x="57" y="4"/>
                      <a:pt x="53" y="8"/>
                    </a:cubicBezTo>
                    <a:cubicBezTo>
                      <a:pt x="50" y="10"/>
                      <a:pt x="47" y="14"/>
                      <a:pt x="44" y="18"/>
                    </a:cubicBezTo>
                    <a:cubicBezTo>
                      <a:pt x="43" y="18"/>
                      <a:pt x="42" y="18"/>
                      <a:pt x="41" y="18"/>
                    </a:cubicBezTo>
                    <a:cubicBezTo>
                      <a:pt x="39" y="18"/>
                      <a:pt x="38" y="18"/>
                      <a:pt x="37" y="18"/>
                    </a:cubicBezTo>
                    <a:cubicBezTo>
                      <a:pt x="37" y="18"/>
                      <a:pt x="37" y="18"/>
                      <a:pt x="37" y="18"/>
                    </a:cubicBezTo>
                    <a:cubicBezTo>
                      <a:pt x="28" y="20"/>
                      <a:pt x="22" y="24"/>
                      <a:pt x="17" y="31"/>
                    </a:cubicBezTo>
                    <a:cubicBezTo>
                      <a:pt x="12" y="38"/>
                      <a:pt x="9" y="46"/>
                      <a:pt x="9" y="55"/>
                    </a:cubicBezTo>
                    <a:cubicBezTo>
                      <a:pt x="9" y="57"/>
                      <a:pt x="9" y="58"/>
                      <a:pt x="10" y="60"/>
                    </a:cubicBezTo>
                    <a:cubicBezTo>
                      <a:pt x="10" y="65"/>
                      <a:pt x="11" y="69"/>
                      <a:pt x="13" y="73"/>
                    </a:cubicBezTo>
                    <a:cubicBezTo>
                      <a:pt x="13" y="73"/>
                      <a:pt x="13" y="73"/>
                      <a:pt x="13" y="73"/>
                    </a:cubicBezTo>
                    <a:cubicBezTo>
                      <a:pt x="13" y="73"/>
                      <a:pt x="13" y="73"/>
                      <a:pt x="13" y="73"/>
                    </a:cubicBezTo>
                    <a:cubicBezTo>
                      <a:pt x="5" y="80"/>
                      <a:pt x="0" y="90"/>
                      <a:pt x="0" y="102"/>
                    </a:cubicBezTo>
                    <a:cubicBezTo>
                      <a:pt x="0" y="104"/>
                      <a:pt x="0" y="106"/>
                      <a:pt x="0" y="108"/>
                    </a:cubicBezTo>
                    <a:cubicBezTo>
                      <a:pt x="1" y="117"/>
                      <a:pt x="5" y="125"/>
                      <a:pt x="11" y="130"/>
                    </a:cubicBezTo>
                    <a:cubicBezTo>
                      <a:pt x="12" y="131"/>
                      <a:pt x="12" y="132"/>
                      <a:pt x="13" y="132"/>
                    </a:cubicBezTo>
                    <a:cubicBezTo>
                      <a:pt x="92" y="132"/>
                      <a:pt x="92" y="132"/>
                      <a:pt x="92" y="132"/>
                    </a:cubicBezTo>
                    <a:cubicBezTo>
                      <a:pt x="93" y="131"/>
                      <a:pt x="94" y="130"/>
                      <a:pt x="95" y="129"/>
                    </a:cubicBezTo>
                    <a:cubicBezTo>
                      <a:pt x="102" y="128"/>
                      <a:pt x="109" y="123"/>
                      <a:pt x="114" y="117"/>
                    </a:cubicBezTo>
                    <a:cubicBezTo>
                      <a:pt x="119" y="110"/>
                      <a:pt x="121" y="102"/>
                      <a:pt x="121" y="93"/>
                    </a:cubicBezTo>
                    <a:cubicBezTo>
                      <a:pt x="121" y="91"/>
                      <a:pt x="121" y="89"/>
                      <a:pt x="121" y="87"/>
                    </a:cubicBezTo>
                    <a:cubicBezTo>
                      <a:pt x="119" y="75"/>
                      <a:pt x="113" y="64"/>
                      <a:pt x="103" y="59"/>
                    </a:cubicBezTo>
                    <a:cubicBezTo>
                      <a:pt x="103" y="59"/>
                      <a:pt x="103" y="59"/>
                      <a:pt x="103" y="59"/>
                    </a:cubicBezTo>
                    <a:cubicBezTo>
                      <a:pt x="103" y="59"/>
                      <a:pt x="103" y="59"/>
                      <a:pt x="103" y="59"/>
                    </a:cubicBezTo>
                    <a:cubicBezTo>
                      <a:pt x="106" y="53"/>
                      <a:pt x="107" y="47"/>
                      <a:pt x="107" y="40"/>
                    </a:cubicBezTo>
                    <a:cubicBezTo>
                      <a:pt x="107" y="38"/>
                      <a:pt x="107" y="36"/>
                      <a:pt x="107" y="34"/>
                    </a:cubicBezTo>
                    <a:cubicBezTo>
                      <a:pt x="106" y="25"/>
                      <a:pt x="102" y="16"/>
                      <a:pt x="96" y="10"/>
                    </a:cubicBezTo>
                    <a:cubicBezTo>
                      <a:pt x="95" y="9"/>
                      <a:pt x="93" y="8"/>
                      <a:pt x="92" y="7"/>
                    </a:cubicBezTo>
                    <a:cubicBezTo>
                      <a:pt x="92" y="8"/>
                      <a:pt x="92" y="8"/>
                      <a:pt x="92" y="8"/>
                    </a:cubicBezTo>
                    <a:cubicBezTo>
                      <a:pt x="84" y="8"/>
                      <a:pt x="84" y="8"/>
                      <a:pt x="84" y="8"/>
                    </a:cubicBezTo>
                    <a:cubicBezTo>
                      <a:pt x="84" y="2"/>
                      <a:pt x="84" y="2"/>
                      <a:pt x="84" y="2"/>
                    </a:cubicBezTo>
                    <a:cubicBezTo>
                      <a:pt x="81" y="1"/>
                      <a:pt x="77" y="0"/>
                      <a:pt x="73" y="0"/>
                    </a:cubicBezTo>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36" name="Freeform 21">
                <a:extLst>
                  <a:ext uri="{FF2B5EF4-FFF2-40B4-BE49-F238E27FC236}">
                    <a16:creationId xmlns:a16="http://schemas.microsoft.com/office/drawing/2014/main" id="{D7195FD4-BDF4-4DCD-8F1D-186A12DB3430}"/>
                  </a:ext>
                </a:extLst>
              </p:cNvPr>
              <p:cNvSpPr>
                <a:spLocks/>
              </p:cNvSpPr>
              <p:nvPr/>
            </p:nvSpPr>
            <p:spPr bwMode="auto">
              <a:xfrm>
                <a:off x="6416675" y="2359025"/>
                <a:ext cx="334963" cy="34925"/>
              </a:xfrm>
              <a:custGeom>
                <a:avLst/>
                <a:gdLst>
                  <a:gd name="T0" fmla="*/ 79 w 79"/>
                  <a:gd name="T1" fmla="*/ 0 h 8"/>
                  <a:gd name="T2" fmla="*/ 0 w 79"/>
                  <a:gd name="T3" fmla="*/ 0 h 8"/>
                  <a:gd name="T4" fmla="*/ 19 w 79"/>
                  <a:gd name="T5" fmla="*/ 8 h 8"/>
                  <a:gd name="T6" fmla="*/ 19 w 79"/>
                  <a:gd name="T7" fmla="*/ 8 h 8"/>
                  <a:gd name="T8" fmla="*/ 24 w 79"/>
                  <a:gd name="T9" fmla="*/ 7 h 8"/>
                  <a:gd name="T10" fmla="*/ 24 w 79"/>
                  <a:gd name="T11" fmla="*/ 7 h 8"/>
                  <a:gd name="T12" fmla="*/ 38 w 79"/>
                  <a:gd name="T13" fmla="*/ 0 h 8"/>
                  <a:gd name="T14" fmla="*/ 58 w 79"/>
                  <a:gd name="T15" fmla="*/ 8 h 8"/>
                  <a:gd name="T16" fmla="*/ 58 w 79"/>
                  <a:gd name="T17" fmla="*/ 8 h 8"/>
                  <a:gd name="T18" fmla="*/ 63 w 79"/>
                  <a:gd name="T19" fmla="*/ 7 h 8"/>
                  <a:gd name="T20" fmla="*/ 79 w 79"/>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
                    <a:moveTo>
                      <a:pt x="79" y="0"/>
                    </a:moveTo>
                    <a:cubicBezTo>
                      <a:pt x="0" y="0"/>
                      <a:pt x="0" y="0"/>
                      <a:pt x="0" y="0"/>
                    </a:cubicBezTo>
                    <a:cubicBezTo>
                      <a:pt x="5" y="5"/>
                      <a:pt x="12" y="8"/>
                      <a:pt x="19" y="8"/>
                    </a:cubicBezTo>
                    <a:cubicBezTo>
                      <a:pt x="19" y="8"/>
                      <a:pt x="19" y="8"/>
                      <a:pt x="19" y="8"/>
                    </a:cubicBezTo>
                    <a:cubicBezTo>
                      <a:pt x="21" y="8"/>
                      <a:pt x="22" y="7"/>
                      <a:pt x="24" y="7"/>
                    </a:cubicBezTo>
                    <a:cubicBezTo>
                      <a:pt x="24" y="7"/>
                      <a:pt x="24" y="7"/>
                      <a:pt x="24" y="7"/>
                    </a:cubicBezTo>
                    <a:cubicBezTo>
                      <a:pt x="29" y="6"/>
                      <a:pt x="34" y="4"/>
                      <a:pt x="38" y="0"/>
                    </a:cubicBezTo>
                    <a:cubicBezTo>
                      <a:pt x="44" y="5"/>
                      <a:pt x="51" y="8"/>
                      <a:pt x="58" y="8"/>
                    </a:cubicBezTo>
                    <a:cubicBezTo>
                      <a:pt x="58" y="8"/>
                      <a:pt x="58" y="8"/>
                      <a:pt x="58" y="8"/>
                    </a:cubicBezTo>
                    <a:cubicBezTo>
                      <a:pt x="60" y="8"/>
                      <a:pt x="62" y="8"/>
                      <a:pt x="63" y="7"/>
                    </a:cubicBezTo>
                    <a:cubicBezTo>
                      <a:pt x="69" y="6"/>
                      <a:pt x="74" y="4"/>
                      <a:pt x="79" y="0"/>
                    </a:cubicBezTo>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
            <p:nvSpPr>
              <p:cNvPr id="37" name="Freeform 22">
                <a:extLst>
                  <a:ext uri="{FF2B5EF4-FFF2-40B4-BE49-F238E27FC236}">
                    <a16:creationId xmlns:a16="http://schemas.microsoft.com/office/drawing/2014/main" id="{B13A7A8C-A3F9-4AFB-9967-BA4A07AD1370}"/>
                  </a:ext>
                </a:extLst>
              </p:cNvPr>
              <p:cNvSpPr>
                <a:spLocks/>
              </p:cNvSpPr>
              <p:nvPr/>
            </p:nvSpPr>
            <p:spPr bwMode="auto">
              <a:xfrm>
                <a:off x="6718300" y="1806575"/>
                <a:ext cx="33338" cy="25400"/>
              </a:xfrm>
              <a:custGeom>
                <a:avLst/>
                <a:gdLst>
                  <a:gd name="T0" fmla="*/ 0 w 8"/>
                  <a:gd name="T1" fmla="*/ 0 h 6"/>
                  <a:gd name="T2" fmla="*/ 0 w 8"/>
                  <a:gd name="T3" fmla="*/ 6 h 6"/>
                  <a:gd name="T4" fmla="*/ 8 w 8"/>
                  <a:gd name="T5" fmla="*/ 6 h 6"/>
                  <a:gd name="T6" fmla="*/ 8 w 8"/>
                  <a:gd name="T7" fmla="*/ 5 h 6"/>
                  <a:gd name="T8" fmla="*/ 0 w 8"/>
                  <a:gd name="T9" fmla="*/ 0 h 6"/>
                </a:gdLst>
                <a:ahLst/>
                <a:cxnLst>
                  <a:cxn ang="0">
                    <a:pos x="T0" y="T1"/>
                  </a:cxn>
                  <a:cxn ang="0">
                    <a:pos x="T2" y="T3"/>
                  </a:cxn>
                  <a:cxn ang="0">
                    <a:pos x="T4" y="T5"/>
                  </a:cxn>
                  <a:cxn ang="0">
                    <a:pos x="T6" y="T7"/>
                  </a:cxn>
                  <a:cxn ang="0">
                    <a:pos x="T8" y="T9"/>
                  </a:cxn>
                </a:cxnLst>
                <a:rect l="0" t="0" r="r" b="b"/>
                <a:pathLst>
                  <a:path w="8" h="6">
                    <a:moveTo>
                      <a:pt x="0" y="0"/>
                    </a:moveTo>
                    <a:cubicBezTo>
                      <a:pt x="0" y="6"/>
                      <a:pt x="0" y="6"/>
                      <a:pt x="0" y="6"/>
                    </a:cubicBezTo>
                    <a:cubicBezTo>
                      <a:pt x="8" y="6"/>
                      <a:pt x="8" y="6"/>
                      <a:pt x="8" y="6"/>
                    </a:cubicBezTo>
                    <a:cubicBezTo>
                      <a:pt x="8" y="5"/>
                      <a:pt x="8" y="5"/>
                      <a:pt x="8" y="5"/>
                    </a:cubicBezTo>
                    <a:cubicBezTo>
                      <a:pt x="6" y="3"/>
                      <a:pt x="3" y="1"/>
                      <a:pt x="0" y="0"/>
                    </a:cubicBezTo>
                  </a:path>
                </a:pathLst>
              </a:custGeom>
              <a:grpFill/>
              <a:ln w="12700">
                <a:solidFill>
                  <a:schemeClr val="accent5"/>
                </a:solidFill>
                <a:round/>
                <a:headEnd/>
                <a:tailEnd/>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grpSp>
      </p:grpSp>
      <p:grpSp>
        <p:nvGrpSpPr>
          <p:cNvPr id="38" name="Group 37">
            <a:extLst>
              <a:ext uri="{FF2B5EF4-FFF2-40B4-BE49-F238E27FC236}">
                <a16:creationId xmlns:a16="http://schemas.microsoft.com/office/drawing/2014/main" id="{6B48F7FC-AFBE-4ED5-9DA3-90D7F19B7FAC}"/>
              </a:ext>
            </a:extLst>
          </p:cNvPr>
          <p:cNvGrpSpPr/>
          <p:nvPr/>
        </p:nvGrpSpPr>
        <p:grpSpPr>
          <a:xfrm>
            <a:off x="901312" y="3970861"/>
            <a:ext cx="2853826" cy="1577601"/>
            <a:chOff x="8092960" y="2477412"/>
            <a:chExt cx="2140369" cy="1183201"/>
          </a:xfrm>
        </p:grpSpPr>
        <p:sp>
          <p:nvSpPr>
            <p:cNvPr id="39" name="Freeform 215">
              <a:extLst>
                <a:ext uri="{FF2B5EF4-FFF2-40B4-BE49-F238E27FC236}">
                  <a16:creationId xmlns:a16="http://schemas.microsoft.com/office/drawing/2014/main" id="{0B627549-B337-4A0B-A0F9-1AEAACF44367}"/>
                </a:ext>
              </a:extLst>
            </p:cNvPr>
            <p:cNvSpPr>
              <a:spLocks noEditPoints="1"/>
            </p:cNvSpPr>
            <p:nvPr/>
          </p:nvSpPr>
          <p:spPr bwMode="auto">
            <a:xfrm>
              <a:off x="8092960" y="2477412"/>
              <a:ext cx="650400" cy="650400"/>
            </a:xfrm>
            <a:custGeom>
              <a:avLst/>
              <a:gdLst>
                <a:gd name="T0" fmla="*/ 347 w 347"/>
                <a:gd name="T1" fmla="*/ 174 h 347"/>
                <a:gd name="T2" fmla="*/ 0 w 347"/>
                <a:gd name="T3" fmla="*/ 174 h 347"/>
                <a:gd name="T4" fmla="*/ 12 w 347"/>
                <a:gd name="T5" fmla="*/ 140 h 347"/>
                <a:gd name="T6" fmla="*/ 173 w 347"/>
                <a:gd name="T7" fmla="*/ 339 h 347"/>
                <a:gd name="T8" fmla="*/ 171 w 347"/>
                <a:gd name="T9" fmla="*/ 298 h 347"/>
                <a:gd name="T10" fmla="*/ 141 w 347"/>
                <a:gd name="T11" fmla="*/ 243 h 347"/>
                <a:gd name="T12" fmla="*/ 107 w 347"/>
                <a:gd name="T13" fmla="*/ 202 h 347"/>
                <a:gd name="T14" fmla="*/ 70 w 347"/>
                <a:gd name="T15" fmla="*/ 187 h 347"/>
                <a:gd name="T16" fmla="*/ 12 w 347"/>
                <a:gd name="T17" fmla="*/ 140 h 347"/>
                <a:gd name="T18" fmla="*/ 263 w 347"/>
                <a:gd name="T19" fmla="*/ 231 h 347"/>
                <a:gd name="T20" fmla="*/ 199 w 347"/>
                <a:gd name="T21" fmla="*/ 200 h 347"/>
                <a:gd name="T22" fmla="*/ 149 w 347"/>
                <a:gd name="T23" fmla="*/ 200 h 347"/>
                <a:gd name="T24" fmla="*/ 82 w 347"/>
                <a:gd name="T25" fmla="*/ 167 h 347"/>
                <a:gd name="T26" fmla="*/ 78 w 347"/>
                <a:gd name="T27" fmla="*/ 105 h 347"/>
                <a:gd name="T28" fmla="*/ 126 w 347"/>
                <a:gd name="T29" fmla="*/ 109 h 347"/>
                <a:gd name="T30" fmla="*/ 188 w 347"/>
                <a:gd name="T31" fmla="*/ 57 h 347"/>
                <a:gd name="T32" fmla="*/ 202 w 347"/>
                <a:gd name="T33" fmla="*/ 45 h 347"/>
                <a:gd name="T34" fmla="*/ 157 w 347"/>
                <a:gd name="T35" fmla="*/ 10 h 347"/>
                <a:gd name="T36" fmla="*/ 46 w 347"/>
                <a:gd name="T37" fmla="*/ 163 h 347"/>
                <a:gd name="T38" fmla="*/ 95 w 347"/>
                <a:gd name="T39" fmla="*/ 184 h 347"/>
                <a:gd name="T40" fmla="*/ 133 w 347"/>
                <a:gd name="T41" fmla="*/ 206 h 347"/>
                <a:gd name="T42" fmla="*/ 157 w 347"/>
                <a:gd name="T43" fmla="*/ 277 h 347"/>
                <a:gd name="T44" fmla="*/ 190 w 347"/>
                <a:gd name="T45" fmla="*/ 338 h 347"/>
                <a:gd name="T46" fmla="*/ 167 w 347"/>
                <a:gd name="T47" fmla="*/ 9 h 347"/>
                <a:gd name="T48" fmla="*/ 205 w 347"/>
                <a:gd name="T49" fmla="*/ 55 h 347"/>
                <a:gd name="T50" fmla="*/ 148 w 347"/>
                <a:gd name="T51" fmla="*/ 101 h 347"/>
                <a:gd name="T52" fmla="*/ 107 w 347"/>
                <a:gd name="T53" fmla="*/ 106 h 347"/>
                <a:gd name="T54" fmla="*/ 75 w 347"/>
                <a:gd name="T55" fmla="*/ 138 h 347"/>
                <a:gd name="T56" fmla="*/ 122 w 347"/>
                <a:gd name="T57" fmla="*/ 180 h 347"/>
                <a:gd name="T58" fmla="*/ 188 w 347"/>
                <a:gd name="T59" fmla="*/ 192 h 347"/>
                <a:gd name="T60" fmla="*/ 226 w 347"/>
                <a:gd name="T61" fmla="*/ 202 h 347"/>
                <a:gd name="T62" fmla="*/ 324 w 347"/>
                <a:gd name="T63" fmla="*/ 241 h 347"/>
                <a:gd name="T64" fmla="*/ 173 w 347"/>
                <a:gd name="T65" fmla="*/ 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347">
                  <a:moveTo>
                    <a:pt x="173" y="0"/>
                  </a:moveTo>
                  <a:cubicBezTo>
                    <a:pt x="269" y="0"/>
                    <a:pt x="347" y="78"/>
                    <a:pt x="347" y="174"/>
                  </a:cubicBezTo>
                  <a:cubicBezTo>
                    <a:pt x="347" y="270"/>
                    <a:pt x="269" y="347"/>
                    <a:pt x="173" y="347"/>
                  </a:cubicBezTo>
                  <a:cubicBezTo>
                    <a:pt x="77" y="347"/>
                    <a:pt x="0" y="270"/>
                    <a:pt x="0" y="174"/>
                  </a:cubicBezTo>
                  <a:cubicBezTo>
                    <a:pt x="0" y="78"/>
                    <a:pt x="77" y="0"/>
                    <a:pt x="173" y="0"/>
                  </a:cubicBezTo>
                  <a:close/>
                  <a:moveTo>
                    <a:pt x="12" y="140"/>
                  </a:moveTo>
                  <a:cubicBezTo>
                    <a:pt x="9" y="151"/>
                    <a:pt x="8" y="162"/>
                    <a:pt x="8" y="174"/>
                  </a:cubicBezTo>
                  <a:cubicBezTo>
                    <a:pt x="8" y="265"/>
                    <a:pt x="82" y="339"/>
                    <a:pt x="173" y="339"/>
                  </a:cubicBezTo>
                  <a:cubicBezTo>
                    <a:pt x="176" y="339"/>
                    <a:pt x="178" y="339"/>
                    <a:pt x="181" y="339"/>
                  </a:cubicBezTo>
                  <a:cubicBezTo>
                    <a:pt x="182" y="327"/>
                    <a:pt x="182" y="305"/>
                    <a:pt x="171" y="298"/>
                  </a:cubicBezTo>
                  <a:cubicBezTo>
                    <a:pt x="164" y="292"/>
                    <a:pt x="157" y="289"/>
                    <a:pt x="151" y="283"/>
                  </a:cubicBezTo>
                  <a:cubicBezTo>
                    <a:pt x="142" y="274"/>
                    <a:pt x="136" y="258"/>
                    <a:pt x="141" y="243"/>
                  </a:cubicBezTo>
                  <a:cubicBezTo>
                    <a:pt x="149" y="220"/>
                    <a:pt x="144" y="215"/>
                    <a:pt x="134" y="215"/>
                  </a:cubicBezTo>
                  <a:cubicBezTo>
                    <a:pt x="122" y="216"/>
                    <a:pt x="113" y="213"/>
                    <a:pt x="107" y="202"/>
                  </a:cubicBezTo>
                  <a:cubicBezTo>
                    <a:pt x="105" y="197"/>
                    <a:pt x="102" y="192"/>
                    <a:pt x="96" y="192"/>
                  </a:cubicBezTo>
                  <a:cubicBezTo>
                    <a:pt x="87" y="193"/>
                    <a:pt x="79" y="191"/>
                    <a:pt x="70" y="187"/>
                  </a:cubicBezTo>
                  <a:cubicBezTo>
                    <a:pt x="42" y="170"/>
                    <a:pt x="42" y="170"/>
                    <a:pt x="42" y="170"/>
                  </a:cubicBezTo>
                  <a:cubicBezTo>
                    <a:pt x="31" y="165"/>
                    <a:pt x="18" y="158"/>
                    <a:pt x="12" y="140"/>
                  </a:cubicBezTo>
                  <a:close/>
                  <a:moveTo>
                    <a:pt x="320" y="249"/>
                  </a:moveTo>
                  <a:cubicBezTo>
                    <a:pt x="302" y="241"/>
                    <a:pt x="283" y="235"/>
                    <a:pt x="263" y="231"/>
                  </a:cubicBezTo>
                  <a:cubicBezTo>
                    <a:pt x="248" y="225"/>
                    <a:pt x="234" y="218"/>
                    <a:pt x="221" y="209"/>
                  </a:cubicBezTo>
                  <a:cubicBezTo>
                    <a:pt x="214" y="202"/>
                    <a:pt x="206" y="199"/>
                    <a:pt x="199" y="200"/>
                  </a:cubicBezTo>
                  <a:cubicBezTo>
                    <a:pt x="196" y="201"/>
                    <a:pt x="191" y="201"/>
                    <a:pt x="186" y="201"/>
                  </a:cubicBezTo>
                  <a:cubicBezTo>
                    <a:pt x="172" y="198"/>
                    <a:pt x="161" y="198"/>
                    <a:pt x="149" y="200"/>
                  </a:cubicBezTo>
                  <a:cubicBezTo>
                    <a:pt x="135" y="202"/>
                    <a:pt x="124" y="197"/>
                    <a:pt x="116" y="185"/>
                  </a:cubicBezTo>
                  <a:cubicBezTo>
                    <a:pt x="107" y="174"/>
                    <a:pt x="95" y="169"/>
                    <a:pt x="82" y="167"/>
                  </a:cubicBezTo>
                  <a:cubicBezTo>
                    <a:pt x="69" y="163"/>
                    <a:pt x="63" y="147"/>
                    <a:pt x="67" y="135"/>
                  </a:cubicBezTo>
                  <a:cubicBezTo>
                    <a:pt x="78" y="105"/>
                    <a:pt x="78" y="105"/>
                    <a:pt x="78" y="105"/>
                  </a:cubicBezTo>
                  <a:cubicBezTo>
                    <a:pt x="83" y="92"/>
                    <a:pt x="102" y="91"/>
                    <a:pt x="112" y="99"/>
                  </a:cubicBezTo>
                  <a:cubicBezTo>
                    <a:pt x="126" y="109"/>
                    <a:pt x="126" y="109"/>
                    <a:pt x="126" y="109"/>
                  </a:cubicBezTo>
                  <a:cubicBezTo>
                    <a:pt x="135" y="113"/>
                    <a:pt x="138" y="105"/>
                    <a:pt x="140" y="98"/>
                  </a:cubicBezTo>
                  <a:cubicBezTo>
                    <a:pt x="155" y="65"/>
                    <a:pt x="166" y="74"/>
                    <a:pt x="188" y="57"/>
                  </a:cubicBezTo>
                  <a:cubicBezTo>
                    <a:pt x="192" y="54"/>
                    <a:pt x="196" y="51"/>
                    <a:pt x="200" y="48"/>
                  </a:cubicBezTo>
                  <a:cubicBezTo>
                    <a:pt x="202" y="46"/>
                    <a:pt x="202" y="45"/>
                    <a:pt x="202" y="45"/>
                  </a:cubicBezTo>
                  <a:cubicBezTo>
                    <a:pt x="201" y="41"/>
                    <a:pt x="190" y="36"/>
                    <a:pt x="188" y="35"/>
                  </a:cubicBezTo>
                  <a:cubicBezTo>
                    <a:pt x="176" y="30"/>
                    <a:pt x="164" y="22"/>
                    <a:pt x="157" y="10"/>
                  </a:cubicBezTo>
                  <a:cubicBezTo>
                    <a:pt x="91" y="16"/>
                    <a:pt x="37" y="61"/>
                    <a:pt x="17" y="122"/>
                  </a:cubicBezTo>
                  <a:cubicBezTo>
                    <a:pt x="19" y="148"/>
                    <a:pt x="33" y="156"/>
                    <a:pt x="46" y="163"/>
                  </a:cubicBezTo>
                  <a:cubicBezTo>
                    <a:pt x="74" y="179"/>
                    <a:pt x="74" y="179"/>
                    <a:pt x="74" y="179"/>
                  </a:cubicBezTo>
                  <a:cubicBezTo>
                    <a:pt x="81" y="183"/>
                    <a:pt x="88" y="184"/>
                    <a:pt x="95" y="184"/>
                  </a:cubicBezTo>
                  <a:cubicBezTo>
                    <a:pt x="105" y="183"/>
                    <a:pt x="111" y="189"/>
                    <a:pt x="115" y="198"/>
                  </a:cubicBezTo>
                  <a:cubicBezTo>
                    <a:pt x="119" y="206"/>
                    <a:pt x="125" y="207"/>
                    <a:pt x="133" y="206"/>
                  </a:cubicBezTo>
                  <a:cubicBezTo>
                    <a:pt x="155" y="206"/>
                    <a:pt x="157" y="223"/>
                    <a:pt x="149" y="245"/>
                  </a:cubicBezTo>
                  <a:cubicBezTo>
                    <a:pt x="145" y="257"/>
                    <a:pt x="150" y="270"/>
                    <a:pt x="157" y="277"/>
                  </a:cubicBezTo>
                  <a:cubicBezTo>
                    <a:pt x="163" y="282"/>
                    <a:pt x="170" y="286"/>
                    <a:pt x="176" y="291"/>
                  </a:cubicBezTo>
                  <a:cubicBezTo>
                    <a:pt x="188" y="300"/>
                    <a:pt x="191" y="320"/>
                    <a:pt x="190" y="338"/>
                  </a:cubicBezTo>
                  <a:cubicBezTo>
                    <a:pt x="247" y="332"/>
                    <a:pt x="295" y="298"/>
                    <a:pt x="320" y="249"/>
                  </a:cubicBezTo>
                  <a:close/>
                  <a:moveTo>
                    <a:pt x="167" y="9"/>
                  </a:moveTo>
                  <a:cubicBezTo>
                    <a:pt x="173" y="17"/>
                    <a:pt x="182" y="23"/>
                    <a:pt x="192" y="28"/>
                  </a:cubicBezTo>
                  <a:cubicBezTo>
                    <a:pt x="201" y="32"/>
                    <a:pt x="221" y="43"/>
                    <a:pt x="205" y="55"/>
                  </a:cubicBezTo>
                  <a:cubicBezTo>
                    <a:pt x="196" y="61"/>
                    <a:pt x="189" y="68"/>
                    <a:pt x="178" y="72"/>
                  </a:cubicBezTo>
                  <a:cubicBezTo>
                    <a:pt x="160" y="80"/>
                    <a:pt x="156" y="84"/>
                    <a:pt x="148" y="101"/>
                  </a:cubicBezTo>
                  <a:cubicBezTo>
                    <a:pt x="143" y="115"/>
                    <a:pt x="134" y="123"/>
                    <a:pt x="122" y="116"/>
                  </a:cubicBezTo>
                  <a:cubicBezTo>
                    <a:pt x="107" y="106"/>
                    <a:pt x="107" y="106"/>
                    <a:pt x="107" y="106"/>
                  </a:cubicBezTo>
                  <a:cubicBezTo>
                    <a:pt x="99" y="100"/>
                    <a:pt x="88" y="103"/>
                    <a:pt x="86" y="108"/>
                  </a:cubicBezTo>
                  <a:cubicBezTo>
                    <a:pt x="75" y="138"/>
                    <a:pt x="75" y="138"/>
                    <a:pt x="75" y="138"/>
                  </a:cubicBezTo>
                  <a:cubicBezTo>
                    <a:pt x="72" y="146"/>
                    <a:pt x="76" y="156"/>
                    <a:pt x="84" y="159"/>
                  </a:cubicBezTo>
                  <a:cubicBezTo>
                    <a:pt x="100" y="162"/>
                    <a:pt x="113" y="169"/>
                    <a:pt x="122" y="180"/>
                  </a:cubicBezTo>
                  <a:cubicBezTo>
                    <a:pt x="129" y="189"/>
                    <a:pt x="137" y="193"/>
                    <a:pt x="148" y="191"/>
                  </a:cubicBezTo>
                  <a:cubicBezTo>
                    <a:pt x="161" y="189"/>
                    <a:pt x="173" y="190"/>
                    <a:pt x="188" y="192"/>
                  </a:cubicBezTo>
                  <a:cubicBezTo>
                    <a:pt x="191" y="193"/>
                    <a:pt x="195" y="192"/>
                    <a:pt x="197" y="192"/>
                  </a:cubicBezTo>
                  <a:cubicBezTo>
                    <a:pt x="208" y="190"/>
                    <a:pt x="218" y="194"/>
                    <a:pt x="226" y="202"/>
                  </a:cubicBezTo>
                  <a:cubicBezTo>
                    <a:pt x="238" y="210"/>
                    <a:pt x="250" y="217"/>
                    <a:pt x="265" y="223"/>
                  </a:cubicBezTo>
                  <a:cubicBezTo>
                    <a:pt x="285" y="227"/>
                    <a:pt x="304" y="233"/>
                    <a:pt x="324" y="241"/>
                  </a:cubicBezTo>
                  <a:cubicBezTo>
                    <a:pt x="333" y="220"/>
                    <a:pt x="338" y="198"/>
                    <a:pt x="338" y="174"/>
                  </a:cubicBezTo>
                  <a:cubicBezTo>
                    <a:pt x="338" y="83"/>
                    <a:pt x="264" y="9"/>
                    <a:pt x="173" y="9"/>
                  </a:cubicBezTo>
                  <a:cubicBezTo>
                    <a:pt x="171" y="9"/>
                    <a:pt x="169" y="9"/>
                    <a:pt x="167" y="9"/>
                  </a:cubicBezTo>
                  <a:close/>
                </a:path>
              </a:pathLst>
            </a:custGeom>
            <a:solidFill>
              <a:schemeClr val="accent5"/>
            </a:solidFill>
            <a:ln w="9525">
              <a:solidFill>
                <a:schemeClr val="accent5"/>
              </a:solidFill>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ea typeface="+mn-ea"/>
                <a:cs typeface="+mn-cs"/>
              </a:endParaRPr>
            </a:p>
          </p:txBody>
        </p:sp>
        <p:sp>
          <p:nvSpPr>
            <p:cNvPr id="40" name="TextBox 39">
              <a:extLst>
                <a:ext uri="{FF2B5EF4-FFF2-40B4-BE49-F238E27FC236}">
                  <a16:creationId xmlns:a16="http://schemas.microsoft.com/office/drawing/2014/main" id="{53951243-C522-4018-90C6-47C77910B9CF}"/>
                </a:ext>
              </a:extLst>
            </p:cNvPr>
            <p:cNvSpPr txBox="1"/>
            <p:nvPr/>
          </p:nvSpPr>
          <p:spPr>
            <a:xfrm>
              <a:off x="8843936" y="2620430"/>
              <a:ext cx="1389392" cy="830997"/>
            </a:xfrm>
            <a:prstGeom prst="rect">
              <a:avLst/>
            </a:prstGeom>
            <a:noFill/>
          </p:spPr>
          <p:txBody>
            <a:bodyPr wrap="square" lIns="0" tIns="0" rIns="0" bIns="0" rtlCol="0">
              <a:spAutoFit/>
            </a:bodyPr>
            <a:lstStyle/>
            <a:p>
              <a:pPr marL="0" marR="0" lvl="0" indent="0" algn="l" defTabSz="877011" rtl="0" eaLnBrk="1" fontAlgn="auto" latinLnBrk="0" hangingPunct="1">
                <a:lnSpc>
                  <a:spcPct val="80000"/>
                </a:lnSpc>
                <a:spcBef>
                  <a:spcPts val="0"/>
                </a:spcBef>
                <a:spcAft>
                  <a:spcPts val="0"/>
                </a:spcAft>
                <a:buClrTx/>
                <a:buSzTx/>
                <a:buFontTx/>
                <a:buNone/>
                <a:tabLst>
                  <a:tab pos="309026" algn="l"/>
                </a:tabLst>
                <a:defRPr/>
              </a:pPr>
              <a:r>
                <a:rPr kumimoji="0" lang="en-US" b="1" i="0" u="none" strike="noStrike" kern="1200" cap="none" spc="0" normalizeH="0" baseline="0" noProof="0" dirty="0">
                  <a:ln>
                    <a:noFill/>
                  </a:ln>
                  <a:effectLst/>
                  <a:uLnTx/>
                  <a:uFillTx/>
                  <a:ea typeface="+mn-ea"/>
                  <a:cs typeface="Arial" panose="020B0604020202020204" pitchFamily="34" charset="0"/>
                </a:rPr>
                <a:t>Customers in over 203 Countries and Territories</a:t>
              </a:r>
            </a:p>
            <a:p>
              <a:pPr marL="0" marR="0" lvl="0" indent="0" algn="l" defTabSz="877011" rtl="0" eaLnBrk="1" fontAlgn="auto" latinLnBrk="0" hangingPunct="1">
                <a:lnSpc>
                  <a:spcPct val="80000"/>
                </a:lnSpc>
                <a:spcBef>
                  <a:spcPts val="0"/>
                </a:spcBef>
                <a:spcAft>
                  <a:spcPts val="0"/>
                </a:spcAft>
                <a:buClrTx/>
                <a:buSzTx/>
                <a:buFontTx/>
                <a:buNone/>
                <a:tabLst>
                  <a:tab pos="309026" algn="l"/>
                </a:tabLst>
                <a:defRPr/>
              </a:pPr>
              <a:endParaRPr kumimoji="0" lang="en-US" b="1" i="0" u="none" strike="noStrike" kern="1200" cap="none" spc="0" normalizeH="0" baseline="0" noProof="0" dirty="0">
                <a:ln>
                  <a:noFill/>
                </a:ln>
                <a:effectLst/>
                <a:uLnTx/>
                <a:uFillTx/>
                <a:ea typeface="+mn-ea"/>
                <a:cs typeface="Arial" panose="020B0604020202020204" pitchFamily="34" charset="0"/>
              </a:endParaRPr>
            </a:p>
          </p:txBody>
        </p:sp>
        <p:sp>
          <p:nvSpPr>
            <p:cNvPr id="41" name="TextBox 40">
              <a:extLst>
                <a:ext uri="{FF2B5EF4-FFF2-40B4-BE49-F238E27FC236}">
                  <a16:creationId xmlns:a16="http://schemas.microsoft.com/office/drawing/2014/main" id="{A5929DFA-6110-43BD-BFC6-370021D6D611}"/>
                </a:ext>
              </a:extLst>
            </p:cNvPr>
            <p:cNvSpPr txBox="1"/>
            <p:nvPr/>
          </p:nvSpPr>
          <p:spPr>
            <a:xfrm>
              <a:off x="8092960" y="3512880"/>
              <a:ext cx="2140369" cy="147733"/>
            </a:xfrm>
            <a:prstGeom prst="rect">
              <a:avLst/>
            </a:prstGeom>
            <a:noFill/>
          </p:spPr>
          <p:txBody>
            <a:bodyPr wrap="square" lIns="0" tIns="0" rIns="0" bIns="0" rtlCol="0">
              <a:spAutoFit/>
            </a:bodyPr>
            <a:lstStyle/>
            <a:p>
              <a:pPr marL="0" marR="0" lvl="0" indent="0" algn="l" defTabSz="877011" rtl="0" eaLnBrk="1" fontAlgn="auto" latinLnBrk="0" hangingPunct="1">
                <a:lnSpc>
                  <a:spcPct val="80000"/>
                </a:lnSpc>
                <a:spcBef>
                  <a:spcPts val="0"/>
                </a:spcBef>
                <a:spcAft>
                  <a:spcPts val="0"/>
                </a:spcAft>
                <a:buClrTx/>
                <a:buSzTx/>
                <a:buFontTx/>
                <a:buNone/>
                <a:tabLst>
                  <a:tab pos="309026" algn="l"/>
                </a:tabLst>
                <a:defRPr/>
              </a:pPr>
              <a:endParaRPr kumimoji="0" lang="en-US" sz="1600" b="0" i="0" u="none" strike="noStrike" kern="1200" cap="none" spc="0" normalizeH="0" baseline="0" noProof="0" dirty="0">
                <a:ln>
                  <a:noFill/>
                </a:ln>
                <a:effectLst/>
                <a:uLnTx/>
                <a:uFillTx/>
                <a:ea typeface="+mn-ea"/>
                <a:cs typeface="Arial" panose="020B0604020202020204" pitchFamily="34" charset="0"/>
              </a:endParaRPr>
            </a:p>
          </p:txBody>
        </p:sp>
      </p:grpSp>
      <p:cxnSp>
        <p:nvCxnSpPr>
          <p:cNvPr id="43" name="Straight Connector 42">
            <a:extLst>
              <a:ext uri="{FF2B5EF4-FFF2-40B4-BE49-F238E27FC236}">
                <a16:creationId xmlns:a16="http://schemas.microsoft.com/office/drawing/2014/main" id="{B350B982-4118-4FD8-8837-2BE786A60E33}"/>
              </a:ext>
            </a:extLst>
          </p:cNvPr>
          <p:cNvCxnSpPr>
            <a:cxnSpLocks/>
          </p:cNvCxnSpPr>
          <p:nvPr/>
        </p:nvCxnSpPr>
        <p:spPr>
          <a:xfrm>
            <a:off x="7431816" y="1733296"/>
            <a:ext cx="0" cy="418490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F202B44E-73ED-46F7-89FB-4C304AA9D291}"/>
              </a:ext>
            </a:extLst>
          </p:cNvPr>
          <p:cNvGrpSpPr/>
          <p:nvPr/>
        </p:nvGrpSpPr>
        <p:grpSpPr>
          <a:xfrm>
            <a:off x="7713690" y="4759436"/>
            <a:ext cx="3946477" cy="1106731"/>
            <a:chOff x="7713691" y="4981534"/>
            <a:chExt cx="3513990" cy="1106731"/>
          </a:xfrm>
        </p:grpSpPr>
        <p:sp>
          <p:nvSpPr>
            <p:cNvPr id="45" name="TextBox 44">
              <a:extLst>
                <a:ext uri="{FF2B5EF4-FFF2-40B4-BE49-F238E27FC236}">
                  <a16:creationId xmlns:a16="http://schemas.microsoft.com/office/drawing/2014/main" id="{59D4E765-1BE6-4C99-91A2-A6D64F80612B}"/>
                </a:ext>
              </a:extLst>
            </p:cNvPr>
            <p:cNvSpPr txBox="1"/>
            <p:nvPr/>
          </p:nvSpPr>
          <p:spPr>
            <a:xfrm>
              <a:off x="8567170" y="5645067"/>
              <a:ext cx="2660511" cy="443198"/>
            </a:xfrm>
            <a:prstGeom prst="rect">
              <a:avLst/>
            </a:prstGeom>
            <a:noFill/>
          </p:spPr>
          <p:txBody>
            <a:bodyPr wrap="square" lIns="0" tIns="0" rIns="0" bIns="0" rtlCol="0">
              <a:spAutoFit/>
            </a:bodyPr>
            <a:lstStyle/>
            <a:p>
              <a:pPr marL="0" marR="0" lvl="0" indent="0" algn="l" defTabSz="877011" rtl="0" eaLnBrk="1" fontAlgn="auto" latinLnBrk="0" hangingPunct="1">
                <a:lnSpc>
                  <a:spcPct val="90000"/>
                </a:lnSpc>
                <a:spcBef>
                  <a:spcPts val="0"/>
                </a:spcBef>
                <a:spcAft>
                  <a:spcPts val="0"/>
                </a:spcAft>
                <a:buClrTx/>
                <a:buSzTx/>
                <a:buFontTx/>
                <a:buNone/>
                <a:tabLst>
                  <a:tab pos="309026" algn="l"/>
                </a:tabLst>
                <a:defRPr/>
              </a:pPr>
              <a:r>
                <a:rPr kumimoji="0" lang="en-US" sz="1600" b="0" i="0" u="none" strike="noStrike" kern="1200" cap="none" spc="0" normalizeH="0" baseline="0" noProof="0" dirty="0">
                  <a:ln>
                    <a:noFill/>
                  </a:ln>
                  <a:effectLst/>
                  <a:uLnTx/>
                  <a:uFillTx/>
                  <a:ea typeface="+mn-ea"/>
                </a:rPr>
                <a:t>New </a:t>
              </a:r>
              <a:r>
                <a:rPr lang="cs-CZ" sz="1600" dirty="0"/>
                <a:t>customers</a:t>
              </a:r>
              <a:r>
                <a:rPr kumimoji="0" lang="en-US" sz="1600" b="0" i="0" u="none" strike="noStrike" kern="1200" cap="none" spc="0" normalizeH="0" baseline="0" noProof="0" dirty="0">
                  <a:ln>
                    <a:noFill/>
                  </a:ln>
                  <a:effectLst/>
                  <a:uLnTx/>
                  <a:uFillTx/>
                  <a:ea typeface="+mn-ea"/>
                </a:rPr>
                <a:t> in</a:t>
              </a:r>
              <a:r>
                <a:rPr kumimoji="0" lang="cs-CZ" sz="1600" b="0" i="0" u="none" strike="noStrike" kern="1200" cap="none" spc="0" normalizeH="0" baseline="0" noProof="0" dirty="0">
                  <a:ln>
                    <a:noFill/>
                  </a:ln>
                  <a:effectLst/>
                  <a:uLnTx/>
                  <a:uFillTx/>
                  <a:ea typeface="+mn-ea"/>
                </a:rPr>
                <a:t> the</a:t>
              </a:r>
              <a:r>
                <a:rPr kumimoji="0" lang="en-US" sz="1600" b="0" i="0" u="none" strike="noStrike" kern="1200" cap="none" spc="0" normalizeH="0" baseline="0" noProof="0" dirty="0">
                  <a:ln>
                    <a:noFill/>
                  </a:ln>
                  <a:effectLst/>
                  <a:uLnTx/>
                  <a:uFillTx/>
                  <a:ea typeface="+mn-ea"/>
                </a:rPr>
                <a:t> last 12 months</a:t>
              </a:r>
              <a:endParaRPr kumimoji="0" lang="en-US" sz="1600" b="0" i="0" u="none" strike="noStrike" kern="1200" cap="none" spc="0" normalizeH="0" baseline="0" noProof="0" dirty="0">
                <a:ln>
                  <a:noFill/>
                </a:ln>
                <a:effectLst/>
                <a:uLnTx/>
                <a:uFillTx/>
                <a:ea typeface="+mn-ea"/>
                <a:cs typeface="Arial" panose="020B0604020202020204" pitchFamily="34" charset="0"/>
              </a:endParaRPr>
            </a:p>
          </p:txBody>
        </p:sp>
        <p:sp>
          <p:nvSpPr>
            <p:cNvPr id="46" name="TextBox 45">
              <a:extLst>
                <a:ext uri="{FF2B5EF4-FFF2-40B4-BE49-F238E27FC236}">
                  <a16:creationId xmlns:a16="http://schemas.microsoft.com/office/drawing/2014/main" id="{DA1A74E0-AE1C-4ED2-AFAD-A370BA93F764}"/>
                </a:ext>
              </a:extLst>
            </p:cNvPr>
            <p:cNvSpPr txBox="1"/>
            <p:nvPr/>
          </p:nvSpPr>
          <p:spPr>
            <a:xfrm>
              <a:off x="8672211" y="4981534"/>
              <a:ext cx="2504869" cy="627095"/>
            </a:xfrm>
            <a:prstGeom prst="rect">
              <a:avLst/>
            </a:prstGeom>
            <a:noFill/>
          </p:spPr>
          <p:txBody>
            <a:bodyPr wrap="square" lIns="0" tIns="0" rIns="0" bIns="0" rtlCol="0">
              <a:spAutoFit/>
            </a:bodyPr>
            <a:lstStyle/>
            <a:p>
              <a:pPr marL="0" marR="0" lvl="0" indent="0" algn="l" defTabSz="877011" rtl="0" eaLnBrk="1" fontAlgn="auto" latinLnBrk="0" hangingPunct="1">
                <a:lnSpc>
                  <a:spcPct val="80000"/>
                </a:lnSpc>
                <a:spcBef>
                  <a:spcPts val="0"/>
                </a:spcBef>
                <a:spcAft>
                  <a:spcPts val="0"/>
                </a:spcAft>
                <a:buClrTx/>
                <a:buSzTx/>
                <a:buFontTx/>
                <a:buNone/>
                <a:tabLst>
                  <a:tab pos="309026" algn="l"/>
                </a:tabLst>
                <a:defRPr/>
              </a:pPr>
              <a:r>
                <a:rPr lang="en-US" sz="4800" dirty="0">
                  <a:solidFill>
                    <a:schemeClr val="accent5"/>
                  </a:solidFill>
                  <a:cs typeface="Arial" panose="020B0604020202020204" pitchFamily="34" charset="0"/>
                </a:rPr>
                <a:t>4</a:t>
              </a:r>
              <a:r>
                <a:rPr kumimoji="0" lang="en-US" sz="4800" b="0" i="0" u="none" strike="noStrike" kern="1200" cap="none" spc="0" normalizeH="0" baseline="0" noProof="0" dirty="0">
                  <a:ln>
                    <a:noFill/>
                  </a:ln>
                  <a:solidFill>
                    <a:schemeClr val="accent5"/>
                  </a:solidFill>
                  <a:effectLst/>
                  <a:uLnTx/>
                  <a:uFillTx/>
                  <a:ea typeface="+mn-ea"/>
                  <a:cs typeface="Arial" panose="020B0604020202020204" pitchFamily="34" charset="0"/>
                </a:rPr>
                <a:t>,500+</a:t>
              </a:r>
            </a:p>
          </p:txBody>
        </p:sp>
        <p:sp>
          <p:nvSpPr>
            <p:cNvPr id="47" name="Freeform 297">
              <a:extLst>
                <a:ext uri="{FF2B5EF4-FFF2-40B4-BE49-F238E27FC236}">
                  <a16:creationId xmlns:a16="http://schemas.microsoft.com/office/drawing/2014/main" id="{29BACFF2-173E-464B-BCDB-E742E6EEF308}"/>
                </a:ext>
              </a:extLst>
            </p:cNvPr>
            <p:cNvSpPr>
              <a:spLocks noEditPoints="1"/>
            </p:cNvSpPr>
            <p:nvPr/>
          </p:nvSpPr>
          <p:spPr bwMode="auto">
            <a:xfrm>
              <a:off x="7713691" y="5088206"/>
              <a:ext cx="804420" cy="528236"/>
            </a:xfrm>
            <a:custGeom>
              <a:avLst/>
              <a:gdLst>
                <a:gd name="T0" fmla="*/ 346 w 474"/>
                <a:gd name="T1" fmla="*/ 208 h 312"/>
                <a:gd name="T2" fmla="*/ 343 w 474"/>
                <a:gd name="T3" fmla="*/ 207 h 312"/>
                <a:gd name="T4" fmla="*/ 342 w 474"/>
                <a:gd name="T5" fmla="*/ 216 h 312"/>
                <a:gd name="T6" fmla="*/ 342 w 474"/>
                <a:gd name="T7" fmla="*/ 216 h 312"/>
                <a:gd name="T8" fmla="*/ 115 w 474"/>
                <a:gd name="T9" fmla="*/ 229 h 312"/>
                <a:gd name="T10" fmla="*/ 90 w 474"/>
                <a:gd name="T11" fmla="*/ 245 h 312"/>
                <a:gd name="T12" fmla="*/ 148 w 474"/>
                <a:gd name="T13" fmla="*/ 218 h 312"/>
                <a:gd name="T14" fmla="*/ 122 w 474"/>
                <a:gd name="T15" fmla="*/ 234 h 312"/>
                <a:gd name="T16" fmla="*/ 119 w 474"/>
                <a:gd name="T17" fmla="*/ 264 h 312"/>
                <a:gd name="T18" fmla="*/ 165 w 474"/>
                <a:gd name="T19" fmla="*/ 278 h 312"/>
                <a:gd name="T20" fmla="*/ 185 w 474"/>
                <a:gd name="T21" fmla="*/ 246 h 312"/>
                <a:gd name="T22" fmla="*/ 160 w 474"/>
                <a:gd name="T23" fmla="*/ 238 h 312"/>
                <a:gd name="T24" fmla="*/ 165 w 474"/>
                <a:gd name="T25" fmla="*/ 278 h 312"/>
                <a:gd name="T26" fmla="*/ 206 w 474"/>
                <a:gd name="T27" fmla="*/ 275 h 312"/>
                <a:gd name="T28" fmla="*/ 170 w 474"/>
                <a:gd name="T29" fmla="*/ 287 h 312"/>
                <a:gd name="T30" fmla="*/ 294 w 474"/>
                <a:gd name="T31" fmla="*/ 149 h 312"/>
                <a:gd name="T32" fmla="*/ 168 w 474"/>
                <a:gd name="T33" fmla="*/ 158 h 312"/>
                <a:gd name="T34" fmla="*/ 133 w 474"/>
                <a:gd name="T35" fmla="*/ 122 h 312"/>
                <a:gd name="T36" fmla="*/ 98 w 474"/>
                <a:gd name="T37" fmla="*/ 56 h 312"/>
                <a:gd name="T38" fmla="*/ 42 w 474"/>
                <a:gd name="T39" fmla="*/ 165 h 312"/>
                <a:gd name="T40" fmla="*/ 80 w 474"/>
                <a:gd name="T41" fmla="*/ 220 h 312"/>
                <a:gd name="T42" fmla="*/ 152 w 474"/>
                <a:gd name="T43" fmla="*/ 211 h 312"/>
                <a:gd name="T44" fmla="*/ 192 w 474"/>
                <a:gd name="T45" fmla="*/ 251 h 312"/>
                <a:gd name="T46" fmla="*/ 287 w 474"/>
                <a:gd name="T47" fmla="*/ 290 h 312"/>
                <a:gd name="T48" fmla="*/ 231 w 474"/>
                <a:gd name="T49" fmla="*/ 250 h 312"/>
                <a:gd name="T50" fmla="*/ 283 w 474"/>
                <a:gd name="T51" fmla="*/ 263 h 312"/>
                <a:gd name="T52" fmla="*/ 332 w 474"/>
                <a:gd name="T53" fmla="*/ 268 h 312"/>
                <a:gd name="T54" fmla="*/ 309 w 474"/>
                <a:gd name="T55" fmla="*/ 243 h 312"/>
                <a:gd name="T56" fmla="*/ 249 w 474"/>
                <a:gd name="T57" fmla="*/ 207 h 312"/>
                <a:gd name="T58" fmla="*/ 347 w 474"/>
                <a:gd name="T59" fmla="*/ 249 h 312"/>
                <a:gd name="T60" fmla="*/ 341 w 474"/>
                <a:gd name="T61" fmla="*/ 215 h 312"/>
                <a:gd name="T62" fmla="*/ 262 w 474"/>
                <a:gd name="T63" fmla="*/ 180 h 312"/>
                <a:gd name="T64" fmla="*/ 341 w 474"/>
                <a:gd name="T65" fmla="*/ 206 h 312"/>
                <a:gd name="T66" fmla="*/ 364 w 474"/>
                <a:gd name="T67" fmla="*/ 200 h 312"/>
                <a:gd name="T68" fmla="*/ 396 w 474"/>
                <a:gd name="T69" fmla="*/ 134 h 312"/>
                <a:gd name="T70" fmla="*/ 392 w 474"/>
                <a:gd name="T71" fmla="*/ 33 h 312"/>
                <a:gd name="T72" fmla="*/ 309 w 474"/>
                <a:gd name="T73" fmla="*/ 54 h 312"/>
                <a:gd name="T74" fmla="*/ 170 w 474"/>
                <a:gd name="T75" fmla="*/ 97 h 312"/>
                <a:gd name="T76" fmla="*/ 138 w 474"/>
                <a:gd name="T77" fmla="*/ 152 h 312"/>
                <a:gd name="T78" fmla="*/ 198 w 474"/>
                <a:gd name="T79" fmla="*/ 117 h 312"/>
                <a:gd name="T80" fmla="*/ 298 w 474"/>
                <a:gd name="T81" fmla="*/ 141 h 312"/>
                <a:gd name="T82" fmla="*/ 422 w 474"/>
                <a:gd name="T83" fmla="*/ 134 h 312"/>
                <a:gd name="T84" fmla="*/ 359 w 474"/>
                <a:gd name="T85" fmla="*/ 173 h 312"/>
                <a:gd name="T86" fmla="*/ 374 w 474"/>
                <a:gd name="T87" fmla="*/ 245 h 312"/>
                <a:gd name="T88" fmla="*/ 340 w 474"/>
                <a:gd name="T89" fmla="*/ 272 h 312"/>
                <a:gd name="T90" fmla="*/ 295 w 474"/>
                <a:gd name="T91" fmla="*/ 293 h 312"/>
                <a:gd name="T92" fmla="*/ 198 w 474"/>
                <a:gd name="T93" fmla="*/ 304 h 312"/>
                <a:gd name="T94" fmla="*/ 144 w 474"/>
                <a:gd name="T95" fmla="*/ 289 h 312"/>
                <a:gd name="T96" fmla="*/ 104 w 474"/>
                <a:gd name="T97" fmla="*/ 254 h 312"/>
                <a:gd name="T98" fmla="*/ 66 w 474"/>
                <a:gd name="T99" fmla="*/ 222 h 312"/>
                <a:gd name="T100" fmla="*/ 38 w 474"/>
                <a:gd name="T101" fmla="*/ 173 h 312"/>
                <a:gd name="T102" fmla="*/ 3 w 474"/>
                <a:gd name="T103" fmla="*/ 199 h 312"/>
                <a:gd name="T104" fmla="*/ 9 w 474"/>
                <a:gd name="T105" fmla="*/ 8 h 312"/>
                <a:gd name="T106" fmla="*/ 227 w 474"/>
                <a:gd name="T107" fmla="*/ 43 h 312"/>
                <a:gd name="T108" fmla="*/ 379 w 474"/>
                <a:gd name="T109" fmla="*/ 28 h 312"/>
                <a:gd name="T110" fmla="*/ 401 w 474"/>
                <a:gd name="T111" fmla="*/ 31 h 312"/>
                <a:gd name="T112" fmla="*/ 441 w 474"/>
                <a:gd name="T113" fmla="*/ 1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312">
                  <a:moveTo>
                    <a:pt x="343" y="207"/>
                  </a:moveTo>
                  <a:cubicBezTo>
                    <a:pt x="345" y="207"/>
                    <a:pt x="345" y="207"/>
                    <a:pt x="345" y="207"/>
                  </a:cubicBezTo>
                  <a:cubicBezTo>
                    <a:pt x="346" y="208"/>
                    <a:pt x="346" y="208"/>
                    <a:pt x="346" y="208"/>
                  </a:cubicBezTo>
                  <a:lnTo>
                    <a:pt x="343" y="207"/>
                  </a:lnTo>
                  <a:close/>
                  <a:moveTo>
                    <a:pt x="341" y="206"/>
                  </a:moveTo>
                  <a:cubicBezTo>
                    <a:pt x="343" y="207"/>
                    <a:pt x="343" y="207"/>
                    <a:pt x="343" y="207"/>
                  </a:cubicBezTo>
                  <a:cubicBezTo>
                    <a:pt x="342" y="206"/>
                    <a:pt x="342" y="206"/>
                    <a:pt x="342" y="206"/>
                  </a:cubicBezTo>
                  <a:lnTo>
                    <a:pt x="341" y="206"/>
                  </a:lnTo>
                  <a:close/>
                  <a:moveTo>
                    <a:pt x="342" y="216"/>
                  </a:moveTo>
                  <a:cubicBezTo>
                    <a:pt x="341" y="215"/>
                    <a:pt x="341" y="215"/>
                    <a:pt x="341" y="215"/>
                  </a:cubicBezTo>
                  <a:cubicBezTo>
                    <a:pt x="341" y="215"/>
                    <a:pt x="341" y="215"/>
                    <a:pt x="341" y="215"/>
                  </a:cubicBezTo>
                  <a:lnTo>
                    <a:pt x="342" y="216"/>
                  </a:lnTo>
                  <a:close/>
                  <a:moveTo>
                    <a:pt x="90" y="245"/>
                  </a:moveTo>
                  <a:cubicBezTo>
                    <a:pt x="96" y="249"/>
                    <a:pt x="104" y="247"/>
                    <a:pt x="108" y="241"/>
                  </a:cubicBezTo>
                  <a:cubicBezTo>
                    <a:pt x="115" y="229"/>
                    <a:pt x="115" y="229"/>
                    <a:pt x="115" y="229"/>
                  </a:cubicBezTo>
                  <a:cubicBezTo>
                    <a:pt x="124" y="215"/>
                    <a:pt x="102" y="200"/>
                    <a:pt x="93" y="215"/>
                  </a:cubicBezTo>
                  <a:cubicBezTo>
                    <a:pt x="85" y="227"/>
                    <a:pt x="85" y="227"/>
                    <a:pt x="85" y="227"/>
                  </a:cubicBezTo>
                  <a:cubicBezTo>
                    <a:pt x="82" y="233"/>
                    <a:pt x="84" y="241"/>
                    <a:pt x="90" y="245"/>
                  </a:cubicBezTo>
                  <a:close/>
                  <a:moveTo>
                    <a:pt x="137" y="260"/>
                  </a:moveTo>
                  <a:cubicBezTo>
                    <a:pt x="141" y="249"/>
                    <a:pt x="149" y="239"/>
                    <a:pt x="154" y="232"/>
                  </a:cubicBezTo>
                  <a:cubicBezTo>
                    <a:pt x="155" y="228"/>
                    <a:pt x="153" y="221"/>
                    <a:pt x="148" y="218"/>
                  </a:cubicBezTo>
                  <a:cubicBezTo>
                    <a:pt x="141" y="214"/>
                    <a:pt x="134" y="216"/>
                    <a:pt x="131" y="220"/>
                  </a:cubicBezTo>
                  <a:cubicBezTo>
                    <a:pt x="130" y="222"/>
                    <a:pt x="128" y="225"/>
                    <a:pt x="125" y="228"/>
                  </a:cubicBezTo>
                  <a:cubicBezTo>
                    <a:pt x="125" y="230"/>
                    <a:pt x="124" y="232"/>
                    <a:pt x="122" y="234"/>
                  </a:cubicBezTo>
                  <a:cubicBezTo>
                    <a:pt x="115" y="245"/>
                    <a:pt x="115" y="245"/>
                    <a:pt x="115" y="245"/>
                  </a:cubicBezTo>
                  <a:cubicBezTo>
                    <a:pt x="115" y="246"/>
                    <a:pt x="114" y="247"/>
                    <a:pt x="114" y="248"/>
                  </a:cubicBezTo>
                  <a:cubicBezTo>
                    <a:pt x="112" y="254"/>
                    <a:pt x="113" y="260"/>
                    <a:pt x="119" y="264"/>
                  </a:cubicBezTo>
                  <a:cubicBezTo>
                    <a:pt x="126" y="268"/>
                    <a:pt x="133" y="266"/>
                    <a:pt x="136" y="261"/>
                  </a:cubicBezTo>
                  <a:lnTo>
                    <a:pt x="137" y="260"/>
                  </a:lnTo>
                  <a:close/>
                  <a:moveTo>
                    <a:pt x="165" y="278"/>
                  </a:moveTo>
                  <a:cubicBezTo>
                    <a:pt x="178" y="258"/>
                    <a:pt x="178" y="258"/>
                    <a:pt x="178" y="258"/>
                  </a:cubicBezTo>
                  <a:cubicBezTo>
                    <a:pt x="179" y="256"/>
                    <a:pt x="180" y="255"/>
                    <a:pt x="182" y="254"/>
                  </a:cubicBezTo>
                  <a:cubicBezTo>
                    <a:pt x="184" y="250"/>
                    <a:pt x="185" y="247"/>
                    <a:pt x="185" y="246"/>
                  </a:cubicBezTo>
                  <a:cubicBezTo>
                    <a:pt x="189" y="241"/>
                    <a:pt x="187" y="233"/>
                    <a:pt x="181" y="229"/>
                  </a:cubicBezTo>
                  <a:cubicBezTo>
                    <a:pt x="174" y="225"/>
                    <a:pt x="168" y="228"/>
                    <a:pt x="162" y="234"/>
                  </a:cubicBezTo>
                  <a:cubicBezTo>
                    <a:pt x="162" y="235"/>
                    <a:pt x="161" y="237"/>
                    <a:pt x="160" y="238"/>
                  </a:cubicBezTo>
                  <a:cubicBezTo>
                    <a:pt x="144" y="264"/>
                    <a:pt x="144" y="264"/>
                    <a:pt x="144" y="264"/>
                  </a:cubicBezTo>
                  <a:cubicBezTo>
                    <a:pt x="140" y="270"/>
                    <a:pt x="142" y="278"/>
                    <a:pt x="148" y="282"/>
                  </a:cubicBezTo>
                  <a:cubicBezTo>
                    <a:pt x="154" y="285"/>
                    <a:pt x="160" y="283"/>
                    <a:pt x="165" y="278"/>
                  </a:cubicBezTo>
                  <a:close/>
                  <a:moveTo>
                    <a:pt x="177" y="299"/>
                  </a:moveTo>
                  <a:cubicBezTo>
                    <a:pt x="184" y="304"/>
                    <a:pt x="189" y="302"/>
                    <a:pt x="191" y="299"/>
                  </a:cubicBezTo>
                  <a:cubicBezTo>
                    <a:pt x="206" y="275"/>
                    <a:pt x="206" y="275"/>
                    <a:pt x="206" y="275"/>
                  </a:cubicBezTo>
                  <a:cubicBezTo>
                    <a:pt x="210" y="268"/>
                    <a:pt x="195" y="257"/>
                    <a:pt x="188" y="260"/>
                  </a:cubicBezTo>
                  <a:cubicBezTo>
                    <a:pt x="183" y="269"/>
                    <a:pt x="176" y="277"/>
                    <a:pt x="173" y="282"/>
                  </a:cubicBezTo>
                  <a:cubicBezTo>
                    <a:pt x="170" y="287"/>
                    <a:pt x="170" y="287"/>
                    <a:pt x="170" y="287"/>
                  </a:cubicBezTo>
                  <a:cubicBezTo>
                    <a:pt x="169" y="289"/>
                    <a:pt x="170" y="295"/>
                    <a:pt x="177" y="299"/>
                  </a:cubicBezTo>
                  <a:close/>
                  <a:moveTo>
                    <a:pt x="321" y="165"/>
                  </a:moveTo>
                  <a:cubicBezTo>
                    <a:pt x="311" y="162"/>
                    <a:pt x="302" y="156"/>
                    <a:pt x="294" y="149"/>
                  </a:cubicBezTo>
                  <a:cubicBezTo>
                    <a:pt x="262" y="154"/>
                    <a:pt x="245" y="146"/>
                    <a:pt x="222" y="128"/>
                  </a:cubicBezTo>
                  <a:cubicBezTo>
                    <a:pt x="217" y="124"/>
                    <a:pt x="211" y="119"/>
                    <a:pt x="205" y="122"/>
                  </a:cubicBezTo>
                  <a:cubicBezTo>
                    <a:pt x="203" y="123"/>
                    <a:pt x="169" y="158"/>
                    <a:pt x="168" y="158"/>
                  </a:cubicBezTo>
                  <a:cubicBezTo>
                    <a:pt x="158" y="168"/>
                    <a:pt x="142" y="168"/>
                    <a:pt x="132" y="158"/>
                  </a:cubicBezTo>
                  <a:cubicBezTo>
                    <a:pt x="127" y="153"/>
                    <a:pt x="125" y="146"/>
                    <a:pt x="125" y="140"/>
                  </a:cubicBezTo>
                  <a:cubicBezTo>
                    <a:pt x="125" y="133"/>
                    <a:pt x="128" y="127"/>
                    <a:pt x="133" y="122"/>
                  </a:cubicBezTo>
                  <a:cubicBezTo>
                    <a:pt x="164" y="91"/>
                    <a:pt x="164" y="91"/>
                    <a:pt x="164" y="91"/>
                  </a:cubicBezTo>
                  <a:cubicBezTo>
                    <a:pt x="172" y="83"/>
                    <a:pt x="184" y="70"/>
                    <a:pt x="196" y="60"/>
                  </a:cubicBezTo>
                  <a:cubicBezTo>
                    <a:pt x="161" y="40"/>
                    <a:pt x="120" y="65"/>
                    <a:pt x="98" y="56"/>
                  </a:cubicBezTo>
                  <a:cubicBezTo>
                    <a:pt x="79" y="48"/>
                    <a:pt x="79" y="48"/>
                    <a:pt x="79" y="48"/>
                  </a:cubicBezTo>
                  <a:cubicBezTo>
                    <a:pt x="30" y="160"/>
                    <a:pt x="30" y="160"/>
                    <a:pt x="30" y="160"/>
                  </a:cubicBezTo>
                  <a:cubicBezTo>
                    <a:pt x="34" y="162"/>
                    <a:pt x="39" y="164"/>
                    <a:pt x="42" y="165"/>
                  </a:cubicBezTo>
                  <a:cubicBezTo>
                    <a:pt x="46" y="167"/>
                    <a:pt x="48" y="172"/>
                    <a:pt x="48" y="176"/>
                  </a:cubicBezTo>
                  <a:cubicBezTo>
                    <a:pt x="49" y="191"/>
                    <a:pt x="58" y="207"/>
                    <a:pt x="70" y="215"/>
                  </a:cubicBezTo>
                  <a:cubicBezTo>
                    <a:pt x="80" y="220"/>
                    <a:pt x="80" y="220"/>
                    <a:pt x="80" y="220"/>
                  </a:cubicBezTo>
                  <a:cubicBezTo>
                    <a:pt x="85" y="211"/>
                    <a:pt x="85" y="211"/>
                    <a:pt x="85" y="211"/>
                  </a:cubicBezTo>
                  <a:cubicBezTo>
                    <a:pt x="96" y="193"/>
                    <a:pt x="118" y="200"/>
                    <a:pt x="125" y="215"/>
                  </a:cubicBezTo>
                  <a:cubicBezTo>
                    <a:pt x="131" y="206"/>
                    <a:pt x="143" y="205"/>
                    <a:pt x="152" y="211"/>
                  </a:cubicBezTo>
                  <a:cubicBezTo>
                    <a:pt x="157" y="213"/>
                    <a:pt x="160" y="218"/>
                    <a:pt x="162" y="222"/>
                  </a:cubicBezTo>
                  <a:cubicBezTo>
                    <a:pt x="169" y="218"/>
                    <a:pt x="178" y="217"/>
                    <a:pt x="186" y="222"/>
                  </a:cubicBezTo>
                  <a:cubicBezTo>
                    <a:pt x="197" y="229"/>
                    <a:pt x="197" y="240"/>
                    <a:pt x="192" y="251"/>
                  </a:cubicBezTo>
                  <a:cubicBezTo>
                    <a:pt x="204" y="253"/>
                    <a:pt x="216" y="263"/>
                    <a:pt x="215" y="274"/>
                  </a:cubicBezTo>
                  <a:cubicBezTo>
                    <a:pt x="268" y="298"/>
                    <a:pt x="268" y="298"/>
                    <a:pt x="268" y="298"/>
                  </a:cubicBezTo>
                  <a:cubicBezTo>
                    <a:pt x="275" y="301"/>
                    <a:pt x="284" y="298"/>
                    <a:pt x="287" y="290"/>
                  </a:cubicBezTo>
                  <a:cubicBezTo>
                    <a:pt x="290" y="283"/>
                    <a:pt x="287" y="275"/>
                    <a:pt x="279" y="271"/>
                  </a:cubicBezTo>
                  <a:cubicBezTo>
                    <a:pt x="279" y="271"/>
                    <a:pt x="279" y="271"/>
                    <a:pt x="279" y="271"/>
                  </a:cubicBezTo>
                  <a:cubicBezTo>
                    <a:pt x="231" y="250"/>
                    <a:pt x="231" y="250"/>
                    <a:pt x="231" y="250"/>
                  </a:cubicBezTo>
                  <a:cubicBezTo>
                    <a:pt x="226" y="247"/>
                    <a:pt x="229" y="240"/>
                    <a:pt x="234" y="242"/>
                  </a:cubicBezTo>
                  <a:cubicBezTo>
                    <a:pt x="282" y="263"/>
                    <a:pt x="282" y="263"/>
                    <a:pt x="282" y="263"/>
                  </a:cubicBezTo>
                  <a:cubicBezTo>
                    <a:pt x="283" y="263"/>
                    <a:pt x="283" y="263"/>
                    <a:pt x="283" y="263"/>
                  </a:cubicBezTo>
                  <a:cubicBezTo>
                    <a:pt x="289" y="266"/>
                    <a:pt x="289" y="266"/>
                    <a:pt x="289" y="266"/>
                  </a:cubicBezTo>
                  <a:cubicBezTo>
                    <a:pt x="313" y="276"/>
                    <a:pt x="313" y="276"/>
                    <a:pt x="313" y="276"/>
                  </a:cubicBezTo>
                  <a:cubicBezTo>
                    <a:pt x="320" y="279"/>
                    <a:pt x="329" y="276"/>
                    <a:pt x="332" y="268"/>
                  </a:cubicBezTo>
                  <a:cubicBezTo>
                    <a:pt x="335" y="261"/>
                    <a:pt x="332" y="252"/>
                    <a:pt x="324" y="249"/>
                  </a:cubicBezTo>
                  <a:cubicBezTo>
                    <a:pt x="317" y="246"/>
                    <a:pt x="317" y="246"/>
                    <a:pt x="317" y="246"/>
                  </a:cubicBezTo>
                  <a:cubicBezTo>
                    <a:pt x="309" y="243"/>
                    <a:pt x="309" y="243"/>
                    <a:pt x="309" y="243"/>
                  </a:cubicBezTo>
                  <a:cubicBezTo>
                    <a:pt x="309" y="243"/>
                    <a:pt x="308" y="243"/>
                    <a:pt x="308" y="242"/>
                  </a:cubicBezTo>
                  <a:cubicBezTo>
                    <a:pt x="246" y="215"/>
                    <a:pt x="246" y="215"/>
                    <a:pt x="246" y="215"/>
                  </a:cubicBezTo>
                  <a:cubicBezTo>
                    <a:pt x="241" y="213"/>
                    <a:pt x="244" y="205"/>
                    <a:pt x="249" y="207"/>
                  </a:cubicBezTo>
                  <a:cubicBezTo>
                    <a:pt x="310" y="234"/>
                    <a:pt x="310" y="234"/>
                    <a:pt x="310" y="234"/>
                  </a:cubicBezTo>
                  <a:cubicBezTo>
                    <a:pt x="310" y="234"/>
                    <a:pt x="310" y="234"/>
                    <a:pt x="311" y="234"/>
                  </a:cubicBezTo>
                  <a:cubicBezTo>
                    <a:pt x="347" y="249"/>
                    <a:pt x="347" y="249"/>
                    <a:pt x="347" y="249"/>
                  </a:cubicBezTo>
                  <a:cubicBezTo>
                    <a:pt x="365" y="257"/>
                    <a:pt x="376" y="230"/>
                    <a:pt x="359" y="222"/>
                  </a:cubicBezTo>
                  <a:cubicBezTo>
                    <a:pt x="342" y="216"/>
                    <a:pt x="342" y="216"/>
                    <a:pt x="342" y="216"/>
                  </a:cubicBezTo>
                  <a:cubicBezTo>
                    <a:pt x="341" y="215"/>
                    <a:pt x="341" y="215"/>
                    <a:pt x="341" y="215"/>
                  </a:cubicBezTo>
                  <a:cubicBezTo>
                    <a:pt x="341" y="215"/>
                    <a:pt x="341" y="215"/>
                    <a:pt x="341" y="215"/>
                  </a:cubicBezTo>
                  <a:cubicBezTo>
                    <a:pt x="329" y="210"/>
                    <a:pt x="329" y="210"/>
                    <a:pt x="329" y="210"/>
                  </a:cubicBezTo>
                  <a:cubicBezTo>
                    <a:pt x="262" y="180"/>
                    <a:pt x="262" y="180"/>
                    <a:pt x="262" y="180"/>
                  </a:cubicBezTo>
                  <a:cubicBezTo>
                    <a:pt x="256" y="178"/>
                    <a:pt x="260" y="170"/>
                    <a:pt x="265" y="173"/>
                  </a:cubicBezTo>
                  <a:cubicBezTo>
                    <a:pt x="332" y="202"/>
                    <a:pt x="332" y="202"/>
                    <a:pt x="332" y="202"/>
                  </a:cubicBezTo>
                  <a:cubicBezTo>
                    <a:pt x="341" y="206"/>
                    <a:pt x="341" y="206"/>
                    <a:pt x="341" y="206"/>
                  </a:cubicBezTo>
                  <a:cubicBezTo>
                    <a:pt x="343" y="207"/>
                    <a:pt x="343" y="207"/>
                    <a:pt x="343" y="207"/>
                  </a:cubicBezTo>
                  <a:cubicBezTo>
                    <a:pt x="346" y="208"/>
                    <a:pt x="346" y="208"/>
                    <a:pt x="346" y="208"/>
                  </a:cubicBezTo>
                  <a:cubicBezTo>
                    <a:pt x="353" y="210"/>
                    <a:pt x="361" y="207"/>
                    <a:pt x="364" y="200"/>
                  </a:cubicBezTo>
                  <a:cubicBezTo>
                    <a:pt x="367" y="192"/>
                    <a:pt x="363" y="184"/>
                    <a:pt x="356" y="180"/>
                  </a:cubicBezTo>
                  <a:lnTo>
                    <a:pt x="321" y="165"/>
                  </a:lnTo>
                  <a:close/>
                  <a:moveTo>
                    <a:pt x="396" y="134"/>
                  </a:moveTo>
                  <a:cubicBezTo>
                    <a:pt x="397" y="133"/>
                    <a:pt x="397" y="132"/>
                    <a:pt x="399" y="132"/>
                  </a:cubicBezTo>
                  <a:cubicBezTo>
                    <a:pt x="420" y="126"/>
                    <a:pt x="420" y="126"/>
                    <a:pt x="420" y="126"/>
                  </a:cubicBezTo>
                  <a:cubicBezTo>
                    <a:pt x="392" y="33"/>
                    <a:pt x="392" y="33"/>
                    <a:pt x="392" y="33"/>
                  </a:cubicBezTo>
                  <a:cubicBezTo>
                    <a:pt x="372" y="39"/>
                    <a:pt x="372" y="39"/>
                    <a:pt x="372" y="39"/>
                  </a:cubicBezTo>
                  <a:cubicBezTo>
                    <a:pt x="372" y="39"/>
                    <a:pt x="371" y="39"/>
                    <a:pt x="371" y="39"/>
                  </a:cubicBezTo>
                  <a:cubicBezTo>
                    <a:pt x="352" y="45"/>
                    <a:pt x="331" y="50"/>
                    <a:pt x="309" y="54"/>
                  </a:cubicBezTo>
                  <a:cubicBezTo>
                    <a:pt x="287" y="58"/>
                    <a:pt x="265" y="54"/>
                    <a:pt x="243" y="52"/>
                  </a:cubicBezTo>
                  <a:cubicBezTo>
                    <a:pt x="237" y="52"/>
                    <a:pt x="231" y="51"/>
                    <a:pt x="227" y="52"/>
                  </a:cubicBezTo>
                  <a:cubicBezTo>
                    <a:pt x="210" y="53"/>
                    <a:pt x="182" y="86"/>
                    <a:pt x="170" y="97"/>
                  </a:cubicBezTo>
                  <a:cubicBezTo>
                    <a:pt x="139" y="128"/>
                    <a:pt x="139" y="128"/>
                    <a:pt x="139" y="128"/>
                  </a:cubicBezTo>
                  <a:cubicBezTo>
                    <a:pt x="135" y="131"/>
                    <a:pt x="134" y="136"/>
                    <a:pt x="134" y="140"/>
                  </a:cubicBezTo>
                  <a:cubicBezTo>
                    <a:pt x="133" y="144"/>
                    <a:pt x="135" y="148"/>
                    <a:pt x="138" y="152"/>
                  </a:cubicBezTo>
                  <a:cubicBezTo>
                    <a:pt x="145" y="158"/>
                    <a:pt x="155" y="159"/>
                    <a:pt x="162" y="152"/>
                  </a:cubicBezTo>
                  <a:cubicBezTo>
                    <a:pt x="162" y="152"/>
                    <a:pt x="171" y="143"/>
                    <a:pt x="180" y="134"/>
                  </a:cubicBezTo>
                  <a:cubicBezTo>
                    <a:pt x="186" y="128"/>
                    <a:pt x="192" y="123"/>
                    <a:pt x="198" y="117"/>
                  </a:cubicBezTo>
                  <a:cubicBezTo>
                    <a:pt x="199" y="116"/>
                    <a:pt x="199" y="116"/>
                    <a:pt x="199" y="116"/>
                  </a:cubicBezTo>
                  <a:cubicBezTo>
                    <a:pt x="211" y="105"/>
                    <a:pt x="226" y="121"/>
                    <a:pt x="236" y="128"/>
                  </a:cubicBezTo>
                  <a:cubicBezTo>
                    <a:pt x="267" y="150"/>
                    <a:pt x="293" y="136"/>
                    <a:pt x="298" y="141"/>
                  </a:cubicBezTo>
                  <a:cubicBezTo>
                    <a:pt x="298" y="141"/>
                    <a:pt x="301" y="144"/>
                    <a:pt x="306" y="148"/>
                  </a:cubicBezTo>
                  <a:cubicBezTo>
                    <a:pt x="337" y="169"/>
                    <a:pt x="369" y="161"/>
                    <a:pt x="396" y="134"/>
                  </a:cubicBezTo>
                  <a:close/>
                  <a:moveTo>
                    <a:pt x="422" y="134"/>
                  </a:moveTo>
                  <a:cubicBezTo>
                    <a:pt x="403" y="140"/>
                    <a:pt x="403" y="140"/>
                    <a:pt x="403" y="140"/>
                  </a:cubicBezTo>
                  <a:cubicBezTo>
                    <a:pt x="386" y="156"/>
                    <a:pt x="368" y="166"/>
                    <a:pt x="349" y="168"/>
                  </a:cubicBezTo>
                  <a:cubicBezTo>
                    <a:pt x="359" y="173"/>
                    <a:pt x="359" y="173"/>
                    <a:pt x="359" y="173"/>
                  </a:cubicBezTo>
                  <a:cubicBezTo>
                    <a:pt x="371" y="178"/>
                    <a:pt x="377" y="191"/>
                    <a:pt x="372" y="203"/>
                  </a:cubicBezTo>
                  <a:cubicBezTo>
                    <a:pt x="370" y="208"/>
                    <a:pt x="366" y="212"/>
                    <a:pt x="361" y="214"/>
                  </a:cubicBezTo>
                  <a:cubicBezTo>
                    <a:pt x="374" y="220"/>
                    <a:pt x="379" y="233"/>
                    <a:pt x="374" y="245"/>
                  </a:cubicBezTo>
                  <a:cubicBezTo>
                    <a:pt x="369" y="257"/>
                    <a:pt x="356" y="262"/>
                    <a:pt x="344" y="257"/>
                  </a:cubicBezTo>
                  <a:cubicBezTo>
                    <a:pt x="341" y="256"/>
                    <a:pt x="341" y="256"/>
                    <a:pt x="341" y="256"/>
                  </a:cubicBezTo>
                  <a:cubicBezTo>
                    <a:pt x="342" y="261"/>
                    <a:pt x="342" y="266"/>
                    <a:pt x="340" y="272"/>
                  </a:cubicBezTo>
                  <a:cubicBezTo>
                    <a:pt x="335" y="283"/>
                    <a:pt x="321" y="289"/>
                    <a:pt x="309" y="284"/>
                  </a:cubicBezTo>
                  <a:cubicBezTo>
                    <a:pt x="295" y="278"/>
                    <a:pt x="295" y="278"/>
                    <a:pt x="295" y="278"/>
                  </a:cubicBezTo>
                  <a:cubicBezTo>
                    <a:pt x="297" y="283"/>
                    <a:pt x="297" y="288"/>
                    <a:pt x="295" y="293"/>
                  </a:cubicBezTo>
                  <a:cubicBezTo>
                    <a:pt x="290" y="305"/>
                    <a:pt x="276" y="311"/>
                    <a:pt x="264" y="306"/>
                  </a:cubicBezTo>
                  <a:cubicBezTo>
                    <a:pt x="212" y="282"/>
                    <a:pt x="212" y="282"/>
                    <a:pt x="212" y="282"/>
                  </a:cubicBezTo>
                  <a:cubicBezTo>
                    <a:pt x="198" y="304"/>
                    <a:pt x="198" y="304"/>
                    <a:pt x="198" y="304"/>
                  </a:cubicBezTo>
                  <a:cubicBezTo>
                    <a:pt x="193" y="312"/>
                    <a:pt x="181" y="312"/>
                    <a:pt x="172" y="306"/>
                  </a:cubicBezTo>
                  <a:cubicBezTo>
                    <a:pt x="167" y="303"/>
                    <a:pt x="162" y="297"/>
                    <a:pt x="161" y="291"/>
                  </a:cubicBezTo>
                  <a:cubicBezTo>
                    <a:pt x="156" y="293"/>
                    <a:pt x="149" y="292"/>
                    <a:pt x="144" y="289"/>
                  </a:cubicBezTo>
                  <a:cubicBezTo>
                    <a:pt x="137" y="285"/>
                    <a:pt x="134" y="279"/>
                    <a:pt x="134" y="273"/>
                  </a:cubicBezTo>
                  <a:cubicBezTo>
                    <a:pt x="128" y="275"/>
                    <a:pt x="121" y="274"/>
                    <a:pt x="115" y="271"/>
                  </a:cubicBezTo>
                  <a:cubicBezTo>
                    <a:pt x="109" y="267"/>
                    <a:pt x="105" y="261"/>
                    <a:pt x="104" y="254"/>
                  </a:cubicBezTo>
                  <a:cubicBezTo>
                    <a:pt x="98" y="257"/>
                    <a:pt x="91" y="256"/>
                    <a:pt x="85" y="252"/>
                  </a:cubicBezTo>
                  <a:cubicBezTo>
                    <a:pt x="77" y="247"/>
                    <a:pt x="73" y="237"/>
                    <a:pt x="76" y="228"/>
                  </a:cubicBezTo>
                  <a:cubicBezTo>
                    <a:pt x="66" y="222"/>
                    <a:pt x="66" y="222"/>
                    <a:pt x="66" y="222"/>
                  </a:cubicBezTo>
                  <a:cubicBezTo>
                    <a:pt x="66" y="222"/>
                    <a:pt x="64" y="221"/>
                    <a:pt x="62" y="219"/>
                  </a:cubicBezTo>
                  <a:cubicBezTo>
                    <a:pt x="49" y="208"/>
                    <a:pt x="40" y="193"/>
                    <a:pt x="40" y="176"/>
                  </a:cubicBezTo>
                  <a:cubicBezTo>
                    <a:pt x="40" y="175"/>
                    <a:pt x="39" y="173"/>
                    <a:pt x="38" y="173"/>
                  </a:cubicBezTo>
                  <a:cubicBezTo>
                    <a:pt x="35" y="171"/>
                    <a:pt x="31" y="170"/>
                    <a:pt x="27" y="168"/>
                  </a:cubicBezTo>
                  <a:cubicBezTo>
                    <a:pt x="11" y="203"/>
                    <a:pt x="11" y="203"/>
                    <a:pt x="11" y="203"/>
                  </a:cubicBezTo>
                  <a:cubicBezTo>
                    <a:pt x="8" y="208"/>
                    <a:pt x="0" y="205"/>
                    <a:pt x="3" y="199"/>
                  </a:cubicBezTo>
                  <a:cubicBezTo>
                    <a:pt x="72" y="45"/>
                    <a:pt x="72" y="45"/>
                    <a:pt x="72" y="45"/>
                  </a:cubicBezTo>
                  <a:cubicBezTo>
                    <a:pt x="6" y="16"/>
                    <a:pt x="6" y="16"/>
                    <a:pt x="6" y="16"/>
                  </a:cubicBezTo>
                  <a:cubicBezTo>
                    <a:pt x="0" y="13"/>
                    <a:pt x="4" y="5"/>
                    <a:pt x="9" y="8"/>
                  </a:cubicBezTo>
                  <a:cubicBezTo>
                    <a:pt x="101" y="49"/>
                    <a:pt x="101" y="49"/>
                    <a:pt x="101" y="49"/>
                  </a:cubicBezTo>
                  <a:cubicBezTo>
                    <a:pt x="120" y="56"/>
                    <a:pt x="164" y="30"/>
                    <a:pt x="204" y="54"/>
                  </a:cubicBezTo>
                  <a:cubicBezTo>
                    <a:pt x="211" y="48"/>
                    <a:pt x="219" y="44"/>
                    <a:pt x="227" y="43"/>
                  </a:cubicBezTo>
                  <a:cubicBezTo>
                    <a:pt x="239" y="42"/>
                    <a:pt x="252" y="44"/>
                    <a:pt x="264" y="46"/>
                  </a:cubicBezTo>
                  <a:cubicBezTo>
                    <a:pt x="279" y="47"/>
                    <a:pt x="294" y="48"/>
                    <a:pt x="308" y="46"/>
                  </a:cubicBezTo>
                  <a:cubicBezTo>
                    <a:pt x="333" y="41"/>
                    <a:pt x="357" y="35"/>
                    <a:pt x="379" y="28"/>
                  </a:cubicBezTo>
                  <a:cubicBezTo>
                    <a:pt x="466" y="2"/>
                    <a:pt x="466" y="2"/>
                    <a:pt x="466" y="2"/>
                  </a:cubicBezTo>
                  <a:cubicBezTo>
                    <a:pt x="472" y="0"/>
                    <a:pt x="474" y="8"/>
                    <a:pt x="469" y="10"/>
                  </a:cubicBezTo>
                  <a:cubicBezTo>
                    <a:pt x="401" y="31"/>
                    <a:pt x="401" y="31"/>
                    <a:pt x="401" y="31"/>
                  </a:cubicBezTo>
                  <a:cubicBezTo>
                    <a:pt x="400" y="31"/>
                    <a:pt x="400" y="31"/>
                    <a:pt x="400" y="31"/>
                  </a:cubicBezTo>
                  <a:cubicBezTo>
                    <a:pt x="449" y="193"/>
                    <a:pt x="449" y="193"/>
                    <a:pt x="449" y="193"/>
                  </a:cubicBezTo>
                  <a:cubicBezTo>
                    <a:pt x="451" y="198"/>
                    <a:pt x="443" y="201"/>
                    <a:pt x="441" y="195"/>
                  </a:cubicBezTo>
                  <a:lnTo>
                    <a:pt x="422" y="134"/>
                  </a:lnTo>
                  <a:close/>
                </a:path>
              </a:pathLst>
            </a:custGeom>
            <a:solidFill>
              <a:schemeClr val="accent5"/>
            </a:solidFill>
            <a:ln>
              <a:solidFill>
                <a:schemeClr val="accent5"/>
              </a:solidFill>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grpSp>
      <p:pic>
        <p:nvPicPr>
          <p:cNvPr id="51" name="Picture 50">
            <a:extLst>
              <a:ext uri="{FF2B5EF4-FFF2-40B4-BE49-F238E27FC236}">
                <a16:creationId xmlns:a16="http://schemas.microsoft.com/office/drawing/2014/main" id="{BEBAA067-BA0B-491F-B87A-EA564BC3D52C}"/>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p:blipFill>
        <p:spPr>
          <a:xfrm>
            <a:off x="4356923" y="2167512"/>
            <a:ext cx="2213938" cy="730884"/>
          </a:xfrm>
          <a:prstGeom prst="rect">
            <a:avLst/>
          </a:prstGeom>
        </p:spPr>
      </p:pic>
      <p:sp>
        <p:nvSpPr>
          <p:cNvPr id="48" name="Freeform 297">
            <a:extLst>
              <a:ext uri="{FF2B5EF4-FFF2-40B4-BE49-F238E27FC236}">
                <a16:creationId xmlns:a16="http://schemas.microsoft.com/office/drawing/2014/main" id="{48B2A190-DEFE-4E08-8599-831488B90A1A}"/>
              </a:ext>
            </a:extLst>
          </p:cNvPr>
          <p:cNvSpPr>
            <a:spLocks noEditPoints="1"/>
          </p:cNvSpPr>
          <p:nvPr/>
        </p:nvSpPr>
        <p:spPr bwMode="auto">
          <a:xfrm>
            <a:off x="4356923" y="4140343"/>
            <a:ext cx="804420" cy="528236"/>
          </a:xfrm>
          <a:custGeom>
            <a:avLst/>
            <a:gdLst>
              <a:gd name="T0" fmla="*/ 346 w 474"/>
              <a:gd name="T1" fmla="*/ 208 h 312"/>
              <a:gd name="T2" fmla="*/ 343 w 474"/>
              <a:gd name="T3" fmla="*/ 207 h 312"/>
              <a:gd name="T4" fmla="*/ 342 w 474"/>
              <a:gd name="T5" fmla="*/ 216 h 312"/>
              <a:gd name="T6" fmla="*/ 342 w 474"/>
              <a:gd name="T7" fmla="*/ 216 h 312"/>
              <a:gd name="T8" fmla="*/ 115 w 474"/>
              <a:gd name="T9" fmla="*/ 229 h 312"/>
              <a:gd name="T10" fmla="*/ 90 w 474"/>
              <a:gd name="T11" fmla="*/ 245 h 312"/>
              <a:gd name="T12" fmla="*/ 148 w 474"/>
              <a:gd name="T13" fmla="*/ 218 h 312"/>
              <a:gd name="T14" fmla="*/ 122 w 474"/>
              <a:gd name="T15" fmla="*/ 234 h 312"/>
              <a:gd name="T16" fmla="*/ 119 w 474"/>
              <a:gd name="T17" fmla="*/ 264 h 312"/>
              <a:gd name="T18" fmla="*/ 165 w 474"/>
              <a:gd name="T19" fmla="*/ 278 h 312"/>
              <a:gd name="T20" fmla="*/ 185 w 474"/>
              <a:gd name="T21" fmla="*/ 246 h 312"/>
              <a:gd name="T22" fmla="*/ 160 w 474"/>
              <a:gd name="T23" fmla="*/ 238 h 312"/>
              <a:gd name="T24" fmla="*/ 165 w 474"/>
              <a:gd name="T25" fmla="*/ 278 h 312"/>
              <a:gd name="T26" fmla="*/ 206 w 474"/>
              <a:gd name="T27" fmla="*/ 275 h 312"/>
              <a:gd name="T28" fmla="*/ 170 w 474"/>
              <a:gd name="T29" fmla="*/ 287 h 312"/>
              <a:gd name="T30" fmla="*/ 294 w 474"/>
              <a:gd name="T31" fmla="*/ 149 h 312"/>
              <a:gd name="T32" fmla="*/ 168 w 474"/>
              <a:gd name="T33" fmla="*/ 158 h 312"/>
              <a:gd name="T34" fmla="*/ 133 w 474"/>
              <a:gd name="T35" fmla="*/ 122 h 312"/>
              <a:gd name="T36" fmla="*/ 98 w 474"/>
              <a:gd name="T37" fmla="*/ 56 h 312"/>
              <a:gd name="T38" fmla="*/ 42 w 474"/>
              <a:gd name="T39" fmla="*/ 165 h 312"/>
              <a:gd name="T40" fmla="*/ 80 w 474"/>
              <a:gd name="T41" fmla="*/ 220 h 312"/>
              <a:gd name="T42" fmla="*/ 152 w 474"/>
              <a:gd name="T43" fmla="*/ 211 h 312"/>
              <a:gd name="T44" fmla="*/ 192 w 474"/>
              <a:gd name="T45" fmla="*/ 251 h 312"/>
              <a:gd name="T46" fmla="*/ 287 w 474"/>
              <a:gd name="T47" fmla="*/ 290 h 312"/>
              <a:gd name="T48" fmla="*/ 231 w 474"/>
              <a:gd name="T49" fmla="*/ 250 h 312"/>
              <a:gd name="T50" fmla="*/ 283 w 474"/>
              <a:gd name="T51" fmla="*/ 263 h 312"/>
              <a:gd name="T52" fmla="*/ 332 w 474"/>
              <a:gd name="T53" fmla="*/ 268 h 312"/>
              <a:gd name="T54" fmla="*/ 309 w 474"/>
              <a:gd name="T55" fmla="*/ 243 h 312"/>
              <a:gd name="T56" fmla="*/ 249 w 474"/>
              <a:gd name="T57" fmla="*/ 207 h 312"/>
              <a:gd name="T58" fmla="*/ 347 w 474"/>
              <a:gd name="T59" fmla="*/ 249 h 312"/>
              <a:gd name="T60" fmla="*/ 341 w 474"/>
              <a:gd name="T61" fmla="*/ 215 h 312"/>
              <a:gd name="T62" fmla="*/ 262 w 474"/>
              <a:gd name="T63" fmla="*/ 180 h 312"/>
              <a:gd name="T64" fmla="*/ 341 w 474"/>
              <a:gd name="T65" fmla="*/ 206 h 312"/>
              <a:gd name="T66" fmla="*/ 364 w 474"/>
              <a:gd name="T67" fmla="*/ 200 h 312"/>
              <a:gd name="T68" fmla="*/ 396 w 474"/>
              <a:gd name="T69" fmla="*/ 134 h 312"/>
              <a:gd name="T70" fmla="*/ 392 w 474"/>
              <a:gd name="T71" fmla="*/ 33 h 312"/>
              <a:gd name="T72" fmla="*/ 309 w 474"/>
              <a:gd name="T73" fmla="*/ 54 h 312"/>
              <a:gd name="T74" fmla="*/ 170 w 474"/>
              <a:gd name="T75" fmla="*/ 97 h 312"/>
              <a:gd name="T76" fmla="*/ 138 w 474"/>
              <a:gd name="T77" fmla="*/ 152 h 312"/>
              <a:gd name="T78" fmla="*/ 198 w 474"/>
              <a:gd name="T79" fmla="*/ 117 h 312"/>
              <a:gd name="T80" fmla="*/ 298 w 474"/>
              <a:gd name="T81" fmla="*/ 141 h 312"/>
              <a:gd name="T82" fmla="*/ 422 w 474"/>
              <a:gd name="T83" fmla="*/ 134 h 312"/>
              <a:gd name="T84" fmla="*/ 359 w 474"/>
              <a:gd name="T85" fmla="*/ 173 h 312"/>
              <a:gd name="T86" fmla="*/ 374 w 474"/>
              <a:gd name="T87" fmla="*/ 245 h 312"/>
              <a:gd name="T88" fmla="*/ 340 w 474"/>
              <a:gd name="T89" fmla="*/ 272 h 312"/>
              <a:gd name="T90" fmla="*/ 295 w 474"/>
              <a:gd name="T91" fmla="*/ 293 h 312"/>
              <a:gd name="T92" fmla="*/ 198 w 474"/>
              <a:gd name="T93" fmla="*/ 304 h 312"/>
              <a:gd name="T94" fmla="*/ 144 w 474"/>
              <a:gd name="T95" fmla="*/ 289 h 312"/>
              <a:gd name="T96" fmla="*/ 104 w 474"/>
              <a:gd name="T97" fmla="*/ 254 h 312"/>
              <a:gd name="T98" fmla="*/ 66 w 474"/>
              <a:gd name="T99" fmla="*/ 222 h 312"/>
              <a:gd name="T100" fmla="*/ 38 w 474"/>
              <a:gd name="T101" fmla="*/ 173 h 312"/>
              <a:gd name="T102" fmla="*/ 3 w 474"/>
              <a:gd name="T103" fmla="*/ 199 h 312"/>
              <a:gd name="T104" fmla="*/ 9 w 474"/>
              <a:gd name="T105" fmla="*/ 8 h 312"/>
              <a:gd name="T106" fmla="*/ 227 w 474"/>
              <a:gd name="T107" fmla="*/ 43 h 312"/>
              <a:gd name="T108" fmla="*/ 379 w 474"/>
              <a:gd name="T109" fmla="*/ 28 h 312"/>
              <a:gd name="T110" fmla="*/ 401 w 474"/>
              <a:gd name="T111" fmla="*/ 31 h 312"/>
              <a:gd name="T112" fmla="*/ 441 w 474"/>
              <a:gd name="T113" fmla="*/ 19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312">
                <a:moveTo>
                  <a:pt x="343" y="207"/>
                </a:moveTo>
                <a:cubicBezTo>
                  <a:pt x="345" y="207"/>
                  <a:pt x="345" y="207"/>
                  <a:pt x="345" y="207"/>
                </a:cubicBezTo>
                <a:cubicBezTo>
                  <a:pt x="346" y="208"/>
                  <a:pt x="346" y="208"/>
                  <a:pt x="346" y="208"/>
                </a:cubicBezTo>
                <a:lnTo>
                  <a:pt x="343" y="207"/>
                </a:lnTo>
                <a:close/>
                <a:moveTo>
                  <a:pt x="341" y="206"/>
                </a:moveTo>
                <a:cubicBezTo>
                  <a:pt x="343" y="207"/>
                  <a:pt x="343" y="207"/>
                  <a:pt x="343" y="207"/>
                </a:cubicBezTo>
                <a:cubicBezTo>
                  <a:pt x="342" y="206"/>
                  <a:pt x="342" y="206"/>
                  <a:pt x="342" y="206"/>
                </a:cubicBezTo>
                <a:lnTo>
                  <a:pt x="341" y="206"/>
                </a:lnTo>
                <a:close/>
                <a:moveTo>
                  <a:pt x="342" y="216"/>
                </a:moveTo>
                <a:cubicBezTo>
                  <a:pt x="341" y="215"/>
                  <a:pt x="341" y="215"/>
                  <a:pt x="341" y="215"/>
                </a:cubicBezTo>
                <a:cubicBezTo>
                  <a:pt x="341" y="215"/>
                  <a:pt x="341" y="215"/>
                  <a:pt x="341" y="215"/>
                </a:cubicBezTo>
                <a:lnTo>
                  <a:pt x="342" y="216"/>
                </a:lnTo>
                <a:close/>
                <a:moveTo>
                  <a:pt x="90" y="245"/>
                </a:moveTo>
                <a:cubicBezTo>
                  <a:pt x="96" y="249"/>
                  <a:pt x="104" y="247"/>
                  <a:pt x="108" y="241"/>
                </a:cubicBezTo>
                <a:cubicBezTo>
                  <a:pt x="115" y="229"/>
                  <a:pt x="115" y="229"/>
                  <a:pt x="115" y="229"/>
                </a:cubicBezTo>
                <a:cubicBezTo>
                  <a:pt x="124" y="215"/>
                  <a:pt x="102" y="200"/>
                  <a:pt x="93" y="215"/>
                </a:cubicBezTo>
                <a:cubicBezTo>
                  <a:pt x="85" y="227"/>
                  <a:pt x="85" y="227"/>
                  <a:pt x="85" y="227"/>
                </a:cubicBezTo>
                <a:cubicBezTo>
                  <a:pt x="82" y="233"/>
                  <a:pt x="84" y="241"/>
                  <a:pt x="90" y="245"/>
                </a:cubicBezTo>
                <a:close/>
                <a:moveTo>
                  <a:pt x="137" y="260"/>
                </a:moveTo>
                <a:cubicBezTo>
                  <a:pt x="141" y="249"/>
                  <a:pt x="149" y="239"/>
                  <a:pt x="154" y="232"/>
                </a:cubicBezTo>
                <a:cubicBezTo>
                  <a:pt x="155" y="228"/>
                  <a:pt x="153" y="221"/>
                  <a:pt x="148" y="218"/>
                </a:cubicBezTo>
                <a:cubicBezTo>
                  <a:pt x="141" y="214"/>
                  <a:pt x="134" y="216"/>
                  <a:pt x="131" y="220"/>
                </a:cubicBezTo>
                <a:cubicBezTo>
                  <a:pt x="130" y="222"/>
                  <a:pt x="128" y="225"/>
                  <a:pt x="125" y="228"/>
                </a:cubicBezTo>
                <a:cubicBezTo>
                  <a:pt x="125" y="230"/>
                  <a:pt x="124" y="232"/>
                  <a:pt x="122" y="234"/>
                </a:cubicBezTo>
                <a:cubicBezTo>
                  <a:pt x="115" y="245"/>
                  <a:pt x="115" y="245"/>
                  <a:pt x="115" y="245"/>
                </a:cubicBezTo>
                <a:cubicBezTo>
                  <a:pt x="115" y="246"/>
                  <a:pt x="114" y="247"/>
                  <a:pt x="114" y="248"/>
                </a:cubicBezTo>
                <a:cubicBezTo>
                  <a:pt x="112" y="254"/>
                  <a:pt x="113" y="260"/>
                  <a:pt x="119" y="264"/>
                </a:cubicBezTo>
                <a:cubicBezTo>
                  <a:pt x="126" y="268"/>
                  <a:pt x="133" y="266"/>
                  <a:pt x="136" y="261"/>
                </a:cubicBezTo>
                <a:lnTo>
                  <a:pt x="137" y="260"/>
                </a:lnTo>
                <a:close/>
                <a:moveTo>
                  <a:pt x="165" y="278"/>
                </a:moveTo>
                <a:cubicBezTo>
                  <a:pt x="178" y="258"/>
                  <a:pt x="178" y="258"/>
                  <a:pt x="178" y="258"/>
                </a:cubicBezTo>
                <a:cubicBezTo>
                  <a:pt x="179" y="256"/>
                  <a:pt x="180" y="255"/>
                  <a:pt x="182" y="254"/>
                </a:cubicBezTo>
                <a:cubicBezTo>
                  <a:pt x="184" y="250"/>
                  <a:pt x="185" y="247"/>
                  <a:pt x="185" y="246"/>
                </a:cubicBezTo>
                <a:cubicBezTo>
                  <a:pt x="189" y="241"/>
                  <a:pt x="187" y="233"/>
                  <a:pt x="181" y="229"/>
                </a:cubicBezTo>
                <a:cubicBezTo>
                  <a:pt x="174" y="225"/>
                  <a:pt x="168" y="228"/>
                  <a:pt x="162" y="234"/>
                </a:cubicBezTo>
                <a:cubicBezTo>
                  <a:pt x="162" y="235"/>
                  <a:pt x="161" y="237"/>
                  <a:pt x="160" y="238"/>
                </a:cubicBezTo>
                <a:cubicBezTo>
                  <a:pt x="144" y="264"/>
                  <a:pt x="144" y="264"/>
                  <a:pt x="144" y="264"/>
                </a:cubicBezTo>
                <a:cubicBezTo>
                  <a:pt x="140" y="270"/>
                  <a:pt x="142" y="278"/>
                  <a:pt x="148" y="282"/>
                </a:cubicBezTo>
                <a:cubicBezTo>
                  <a:pt x="154" y="285"/>
                  <a:pt x="160" y="283"/>
                  <a:pt x="165" y="278"/>
                </a:cubicBezTo>
                <a:close/>
                <a:moveTo>
                  <a:pt x="177" y="299"/>
                </a:moveTo>
                <a:cubicBezTo>
                  <a:pt x="184" y="304"/>
                  <a:pt x="189" y="302"/>
                  <a:pt x="191" y="299"/>
                </a:cubicBezTo>
                <a:cubicBezTo>
                  <a:pt x="206" y="275"/>
                  <a:pt x="206" y="275"/>
                  <a:pt x="206" y="275"/>
                </a:cubicBezTo>
                <a:cubicBezTo>
                  <a:pt x="210" y="268"/>
                  <a:pt x="195" y="257"/>
                  <a:pt x="188" y="260"/>
                </a:cubicBezTo>
                <a:cubicBezTo>
                  <a:pt x="183" y="269"/>
                  <a:pt x="176" y="277"/>
                  <a:pt x="173" y="282"/>
                </a:cubicBezTo>
                <a:cubicBezTo>
                  <a:pt x="170" y="287"/>
                  <a:pt x="170" y="287"/>
                  <a:pt x="170" y="287"/>
                </a:cubicBezTo>
                <a:cubicBezTo>
                  <a:pt x="169" y="289"/>
                  <a:pt x="170" y="295"/>
                  <a:pt x="177" y="299"/>
                </a:cubicBezTo>
                <a:close/>
                <a:moveTo>
                  <a:pt x="321" y="165"/>
                </a:moveTo>
                <a:cubicBezTo>
                  <a:pt x="311" y="162"/>
                  <a:pt x="302" y="156"/>
                  <a:pt x="294" y="149"/>
                </a:cubicBezTo>
                <a:cubicBezTo>
                  <a:pt x="262" y="154"/>
                  <a:pt x="245" y="146"/>
                  <a:pt x="222" y="128"/>
                </a:cubicBezTo>
                <a:cubicBezTo>
                  <a:pt x="217" y="124"/>
                  <a:pt x="211" y="119"/>
                  <a:pt x="205" y="122"/>
                </a:cubicBezTo>
                <a:cubicBezTo>
                  <a:pt x="203" y="123"/>
                  <a:pt x="169" y="158"/>
                  <a:pt x="168" y="158"/>
                </a:cubicBezTo>
                <a:cubicBezTo>
                  <a:pt x="158" y="168"/>
                  <a:pt x="142" y="168"/>
                  <a:pt x="132" y="158"/>
                </a:cubicBezTo>
                <a:cubicBezTo>
                  <a:pt x="127" y="153"/>
                  <a:pt x="125" y="146"/>
                  <a:pt x="125" y="140"/>
                </a:cubicBezTo>
                <a:cubicBezTo>
                  <a:pt x="125" y="133"/>
                  <a:pt x="128" y="127"/>
                  <a:pt x="133" y="122"/>
                </a:cubicBezTo>
                <a:cubicBezTo>
                  <a:pt x="164" y="91"/>
                  <a:pt x="164" y="91"/>
                  <a:pt x="164" y="91"/>
                </a:cubicBezTo>
                <a:cubicBezTo>
                  <a:pt x="172" y="83"/>
                  <a:pt x="184" y="70"/>
                  <a:pt x="196" y="60"/>
                </a:cubicBezTo>
                <a:cubicBezTo>
                  <a:pt x="161" y="40"/>
                  <a:pt x="120" y="65"/>
                  <a:pt x="98" y="56"/>
                </a:cubicBezTo>
                <a:cubicBezTo>
                  <a:pt x="79" y="48"/>
                  <a:pt x="79" y="48"/>
                  <a:pt x="79" y="48"/>
                </a:cubicBezTo>
                <a:cubicBezTo>
                  <a:pt x="30" y="160"/>
                  <a:pt x="30" y="160"/>
                  <a:pt x="30" y="160"/>
                </a:cubicBezTo>
                <a:cubicBezTo>
                  <a:pt x="34" y="162"/>
                  <a:pt x="39" y="164"/>
                  <a:pt x="42" y="165"/>
                </a:cubicBezTo>
                <a:cubicBezTo>
                  <a:pt x="46" y="167"/>
                  <a:pt x="48" y="172"/>
                  <a:pt x="48" y="176"/>
                </a:cubicBezTo>
                <a:cubicBezTo>
                  <a:pt x="49" y="191"/>
                  <a:pt x="58" y="207"/>
                  <a:pt x="70" y="215"/>
                </a:cubicBezTo>
                <a:cubicBezTo>
                  <a:pt x="80" y="220"/>
                  <a:pt x="80" y="220"/>
                  <a:pt x="80" y="220"/>
                </a:cubicBezTo>
                <a:cubicBezTo>
                  <a:pt x="85" y="211"/>
                  <a:pt x="85" y="211"/>
                  <a:pt x="85" y="211"/>
                </a:cubicBezTo>
                <a:cubicBezTo>
                  <a:pt x="96" y="193"/>
                  <a:pt x="118" y="200"/>
                  <a:pt x="125" y="215"/>
                </a:cubicBezTo>
                <a:cubicBezTo>
                  <a:pt x="131" y="206"/>
                  <a:pt x="143" y="205"/>
                  <a:pt x="152" y="211"/>
                </a:cubicBezTo>
                <a:cubicBezTo>
                  <a:pt x="157" y="213"/>
                  <a:pt x="160" y="218"/>
                  <a:pt x="162" y="222"/>
                </a:cubicBezTo>
                <a:cubicBezTo>
                  <a:pt x="169" y="218"/>
                  <a:pt x="178" y="217"/>
                  <a:pt x="186" y="222"/>
                </a:cubicBezTo>
                <a:cubicBezTo>
                  <a:pt x="197" y="229"/>
                  <a:pt x="197" y="240"/>
                  <a:pt x="192" y="251"/>
                </a:cubicBezTo>
                <a:cubicBezTo>
                  <a:pt x="204" y="253"/>
                  <a:pt x="216" y="263"/>
                  <a:pt x="215" y="274"/>
                </a:cubicBezTo>
                <a:cubicBezTo>
                  <a:pt x="268" y="298"/>
                  <a:pt x="268" y="298"/>
                  <a:pt x="268" y="298"/>
                </a:cubicBezTo>
                <a:cubicBezTo>
                  <a:pt x="275" y="301"/>
                  <a:pt x="284" y="298"/>
                  <a:pt x="287" y="290"/>
                </a:cubicBezTo>
                <a:cubicBezTo>
                  <a:pt x="290" y="283"/>
                  <a:pt x="287" y="275"/>
                  <a:pt x="279" y="271"/>
                </a:cubicBezTo>
                <a:cubicBezTo>
                  <a:pt x="279" y="271"/>
                  <a:pt x="279" y="271"/>
                  <a:pt x="279" y="271"/>
                </a:cubicBezTo>
                <a:cubicBezTo>
                  <a:pt x="231" y="250"/>
                  <a:pt x="231" y="250"/>
                  <a:pt x="231" y="250"/>
                </a:cubicBezTo>
                <a:cubicBezTo>
                  <a:pt x="226" y="247"/>
                  <a:pt x="229" y="240"/>
                  <a:pt x="234" y="242"/>
                </a:cubicBezTo>
                <a:cubicBezTo>
                  <a:pt x="282" y="263"/>
                  <a:pt x="282" y="263"/>
                  <a:pt x="282" y="263"/>
                </a:cubicBezTo>
                <a:cubicBezTo>
                  <a:pt x="283" y="263"/>
                  <a:pt x="283" y="263"/>
                  <a:pt x="283" y="263"/>
                </a:cubicBezTo>
                <a:cubicBezTo>
                  <a:pt x="289" y="266"/>
                  <a:pt x="289" y="266"/>
                  <a:pt x="289" y="266"/>
                </a:cubicBezTo>
                <a:cubicBezTo>
                  <a:pt x="313" y="276"/>
                  <a:pt x="313" y="276"/>
                  <a:pt x="313" y="276"/>
                </a:cubicBezTo>
                <a:cubicBezTo>
                  <a:pt x="320" y="279"/>
                  <a:pt x="329" y="276"/>
                  <a:pt x="332" y="268"/>
                </a:cubicBezTo>
                <a:cubicBezTo>
                  <a:pt x="335" y="261"/>
                  <a:pt x="332" y="252"/>
                  <a:pt x="324" y="249"/>
                </a:cubicBezTo>
                <a:cubicBezTo>
                  <a:pt x="317" y="246"/>
                  <a:pt x="317" y="246"/>
                  <a:pt x="317" y="246"/>
                </a:cubicBezTo>
                <a:cubicBezTo>
                  <a:pt x="309" y="243"/>
                  <a:pt x="309" y="243"/>
                  <a:pt x="309" y="243"/>
                </a:cubicBezTo>
                <a:cubicBezTo>
                  <a:pt x="309" y="243"/>
                  <a:pt x="308" y="243"/>
                  <a:pt x="308" y="242"/>
                </a:cubicBezTo>
                <a:cubicBezTo>
                  <a:pt x="246" y="215"/>
                  <a:pt x="246" y="215"/>
                  <a:pt x="246" y="215"/>
                </a:cubicBezTo>
                <a:cubicBezTo>
                  <a:pt x="241" y="213"/>
                  <a:pt x="244" y="205"/>
                  <a:pt x="249" y="207"/>
                </a:cubicBezTo>
                <a:cubicBezTo>
                  <a:pt x="310" y="234"/>
                  <a:pt x="310" y="234"/>
                  <a:pt x="310" y="234"/>
                </a:cubicBezTo>
                <a:cubicBezTo>
                  <a:pt x="310" y="234"/>
                  <a:pt x="310" y="234"/>
                  <a:pt x="311" y="234"/>
                </a:cubicBezTo>
                <a:cubicBezTo>
                  <a:pt x="347" y="249"/>
                  <a:pt x="347" y="249"/>
                  <a:pt x="347" y="249"/>
                </a:cubicBezTo>
                <a:cubicBezTo>
                  <a:pt x="365" y="257"/>
                  <a:pt x="376" y="230"/>
                  <a:pt x="359" y="222"/>
                </a:cubicBezTo>
                <a:cubicBezTo>
                  <a:pt x="342" y="216"/>
                  <a:pt x="342" y="216"/>
                  <a:pt x="342" y="216"/>
                </a:cubicBezTo>
                <a:cubicBezTo>
                  <a:pt x="341" y="215"/>
                  <a:pt x="341" y="215"/>
                  <a:pt x="341" y="215"/>
                </a:cubicBezTo>
                <a:cubicBezTo>
                  <a:pt x="341" y="215"/>
                  <a:pt x="341" y="215"/>
                  <a:pt x="341" y="215"/>
                </a:cubicBezTo>
                <a:cubicBezTo>
                  <a:pt x="329" y="210"/>
                  <a:pt x="329" y="210"/>
                  <a:pt x="329" y="210"/>
                </a:cubicBezTo>
                <a:cubicBezTo>
                  <a:pt x="262" y="180"/>
                  <a:pt x="262" y="180"/>
                  <a:pt x="262" y="180"/>
                </a:cubicBezTo>
                <a:cubicBezTo>
                  <a:pt x="256" y="178"/>
                  <a:pt x="260" y="170"/>
                  <a:pt x="265" y="173"/>
                </a:cubicBezTo>
                <a:cubicBezTo>
                  <a:pt x="332" y="202"/>
                  <a:pt x="332" y="202"/>
                  <a:pt x="332" y="202"/>
                </a:cubicBezTo>
                <a:cubicBezTo>
                  <a:pt x="341" y="206"/>
                  <a:pt x="341" y="206"/>
                  <a:pt x="341" y="206"/>
                </a:cubicBezTo>
                <a:cubicBezTo>
                  <a:pt x="343" y="207"/>
                  <a:pt x="343" y="207"/>
                  <a:pt x="343" y="207"/>
                </a:cubicBezTo>
                <a:cubicBezTo>
                  <a:pt x="346" y="208"/>
                  <a:pt x="346" y="208"/>
                  <a:pt x="346" y="208"/>
                </a:cubicBezTo>
                <a:cubicBezTo>
                  <a:pt x="353" y="210"/>
                  <a:pt x="361" y="207"/>
                  <a:pt x="364" y="200"/>
                </a:cubicBezTo>
                <a:cubicBezTo>
                  <a:pt x="367" y="192"/>
                  <a:pt x="363" y="184"/>
                  <a:pt x="356" y="180"/>
                </a:cubicBezTo>
                <a:lnTo>
                  <a:pt x="321" y="165"/>
                </a:lnTo>
                <a:close/>
                <a:moveTo>
                  <a:pt x="396" y="134"/>
                </a:moveTo>
                <a:cubicBezTo>
                  <a:pt x="397" y="133"/>
                  <a:pt x="397" y="132"/>
                  <a:pt x="399" y="132"/>
                </a:cubicBezTo>
                <a:cubicBezTo>
                  <a:pt x="420" y="126"/>
                  <a:pt x="420" y="126"/>
                  <a:pt x="420" y="126"/>
                </a:cubicBezTo>
                <a:cubicBezTo>
                  <a:pt x="392" y="33"/>
                  <a:pt x="392" y="33"/>
                  <a:pt x="392" y="33"/>
                </a:cubicBezTo>
                <a:cubicBezTo>
                  <a:pt x="372" y="39"/>
                  <a:pt x="372" y="39"/>
                  <a:pt x="372" y="39"/>
                </a:cubicBezTo>
                <a:cubicBezTo>
                  <a:pt x="372" y="39"/>
                  <a:pt x="371" y="39"/>
                  <a:pt x="371" y="39"/>
                </a:cubicBezTo>
                <a:cubicBezTo>
                  <a:pt x="352" y="45"/>
                  <a:pt x="331" y="50"/>
                  <a:pt x="309" y="54"/>
                </a:cubicBezTo>
                <a:cubicBezTo>
                  <a:pt x="287" y="58"/>
                  <a:pt x="265" y="54"/>
                  <a:pt x="243" y="52"/>
                </a:cubicBezTo>
                <a:cubicBezTo>
                  <a:pt x="237" y="52"/>
                  <a:pt x="231" y="51"/>
                  <a:pt x="227" y="52"/>
                </a:cubicBezTo>
                <a:cubicBezTo>
                  <a:pt x="210" y="53"/>
                  <a:pt x="182" y="86"/>
                  <a:pt x="170" y="97"/>
                </a:cubicBezTo>
                <a:cubicBezTo>
                  <a:pt x="139" y="128"/>
                  <a:pt x="139" y="128"/>
                  <a:pt x="139" y="128"/>
                </a:cubicBezTo>
                <a:cubicBezTo>
                  <a:pt x="135" y="131"/>
                  <a:pt x="134" y="136"/>
                  <a:pt x="134" y="140"/>
                </a:cubicBezTo>
                <a:cubicBezTo>
                  <a:pt x="133" y="144"/>
                  <a:pt x="135" y="148"/>
                  <a:pt x="138" y="152"/>
                </a:cubicBezTo>
                <a:cubicBezTo>
                  <a:pt x="145" y="158"/>
                  <a:pt x="155" y="159"/>
                  <a:pt x="162" y="152"/>
                </a:cubicBezTo>
                <a:cubicBezTo>
                  <a:pt x="162" y="152"/>
                  <a:pt x="171" y="143"/>
                  <a:pt x="180" y="134"/>
                </a:cubicBezTo>
                <a:cubicBezTo>
                  <a:pt x="186" y="128"/>
                  <a:pt x="192" y="123"/>
                  <a:pt x="198" y="117"/>
                </a:cubicBezTo>
                <a:cubicBezTo>
                  <a:pt x="199" y="116"/>
                  <a:pt x="199" y="116"/>
                  <a:pt x="199" y="116"/>
                </a:cubicBezTo>
                <a:cubicBezTo>
                  <a:pt x="211" y="105"/>
                  <a:pt x="226" y="121"/>
                  <a:pt x="236" y="128"/>
                </a:cubicBezTo>
                <a:cubicBezTo>
                  <a:pt x="267" y="150"/>
                  <a:pt x="293" y="136"/>
                  <a:pt x="298" y="141"/>
                </a:cubicBezTo>
                <a:cubicBezTo>
                  <a:pt x="298" y="141"/>
                  <a:pt x="301" y="144"/>
                  <a:pt x="306" y="148"/>
                </a:cubicBezTo>
                <a:cubicBezTo>
                  <a:pt x="337" y="169"/>
                  <a:pt x="369" y="161"/>
                  <a:pt x="396" y="134"/>
                </a:cubicBezTo>
                <a:close/>
                <a:moveTo>
                  <a:pt x="422" y="134"/>
                </a:moveTo>
                <a:cubicBezTo>
                  <a:pt x="403" y="140"/>
                  <a:pt x="403" y="140"/>
                  <a:pt x="403" y="140"/>
                </a:cubicBezTo>
                <a:cubicBezTo>
                  <a:pt x="386" y="156"/>
                  <a:pt x="368" y="166"/>
                  <a:pt x="349" y="168"/>
                </a:cubicBezTo>
                <a:cubicBezTo>
                  <a:pt x="359" y="173"/>
                  <a:pt x="359" y="173"/>
                  <a:pt x="359" y="173"/>
                </a:cubicBezTo>
                <a:cubicBezTo>
                  <a:pt x="371" y="178"/>
                  <a:pt x="377" y="191"/>
                  <a:pt x="372" y="203"/>
                </a:cubicBezTo>
                <a:cubicBezTo>
                  <a:pt x="370" y="208"/>
                  <a:pt x="366" y="212"/>
                  <a:pt x="361" y="214"/>
                </a:cubicBezTo>
                <a:cubicBezTo>
                  <a:pt x="374" y="220"/>
                  <a:pt x="379" y="233"/>
                  <a:pt x="374" y="245"/>
                </a:cubicBezTo>
                <a:cubicBezTo>
                  <a:pt x="369" y="257"/>
                  <a:pt x="356" y="262"/>
                  <a:pt x="344" y="257"/>
                </a:cubicBezTo>
                <a:cubicBezTo>
                  <a:pt x="341" y="256"/>
                  <a:pt x="341" y="256"/>
                  <a:pt x="341" y="256"/>
                </a:cubicBezTo>
                <a:cubicBezTo>
                  <a:pt x="342" y="261"/>
                  <a:pt x="342" y="266"/>
                  <a:pt x="340" y="272"/>
                </a:cubicBezTo>
                <a:cubicBezTo>
                  <a:pt x="335" y="283"/>
                  <a:pt x="321" y="289"/>
                  <a:pt x="309" y="284"/>
                </a:cubicBezTo>
                <a:cubicBezTo>
                  <a:pt x="295" y="278"/>
                  <a:pt x="295" y="278"/>
                  <a:pt x="295" y="278"/>
                </a:cubicBezTo>
                <a:cubicBezTo>
                  <a:pt x="297" y="283"/>
                  <a:pt x="297" y="288"/>
                  <a:pt x="295" y="293"/>
                </a:cubicBezTo>
                <a:cubicBezTo>
                  <a:pt x="290" y="305"/>
                  <a:pt x="276" y="311"/>
                  <a:pt x="264" y="306"/>
                </a:cubicBezTo>
                <a:cubicBezTo>
                  <a:pt x="212" y="282"/>
                  <a:pt x="212" y="282"/>
                  <a:pt x="212" y="282"/>
                </a:cubicBezTo>
                <a:cubicBezTo>
                  <a:pt x="198" y="304"/>
                  <a:pt x="198" y="304"/>
                  <a:pt x="198" y="304"/>
                </a:cubicBezTo>
                <a:cubicBezTo>
                  <a:pt x="193" y="312"/>
                  <a:pt x="181" y="312"/>
                  <a:pt x="172" y="306"/>
                </a:cubicBezTo>
                <a:cubicBezTo>
                  <a:pt x="167" y="303"/>
                  <a:pt x="162" y="297"/>
                  <a:pt x="161" y="291"/>
                </a:cubicBezTo>
                <a:cubicBezTo>
                  <a:pt x="156" y="293"/>
                  <a:pt x="149" y="292"/>
                  <a:pt x="144" y="289"/>
                </a:cubicBezTo>
                <a:cubicBezTo>
                  <a:pt x="137" y="285"/>
                  <a:pt x="134" y="279"/>
                  <a:pt x="134" y="273"/>
                </a:cubicBezTo>
                <a:cubicBezTo>
                  <a:pt x="128" y="275"/>
                  <a:pt x="121" y="274"/>
                  <a:pt x="115" y="271"/>
                </a:cubicBezTo>
                <a:cubicBezTo>
                  <a:pt x="109" y="267"/>
                  <a:pt x="105" y="261"/>
                  <a:pt x="104" y="254"/>
                </a:cubicBezTo>
                <a:cubicBezTo>
                  <a:pt x="98" y="257"/>
                  <a:pt x="91" y="256"/>
                  <a:pt x="85" y="252"/>
                </a:cubicBezTo>
                <a:cubicBezTo>
                  <a:pt x="77" y="247"/>
                  <a:pt x="73" y="237"/>
                  <a:pt x="76" y="228"/>
                </a:cubicBezTo>
                <a:cubicBezTo>
                  <a:pt x="66" y="222"/>
                  <a:pt x="66" y="222"/>
                  <a:pt x="66" y="222"/>
                </a:cubicBezTo>
                <a:cubicBezTo>
                  <a:pt x="66" y="222"/>
                  <a:pt x="64" y="221"/>
                  <a:pt x="62" y="219"/>
                </a:cubicBezTo>
                <a:cubicBezTo>
                  <a:pt x="49" y="208"/>
                  <a:pt x="40" y="193"/>
                  <a:pt x="40" y="176"/>
                </a:cubicBezTo>
                <a:cubicBezTo>
                  <a:pt x="40" y="175"/>
                  <a:pt x="39" y="173"/>
                  <a:pt x="38" y="173"/>
                </a:cubicBezTo>
                <a:cubicBezTo>
                  <a:pt x="35" y="171"/>
                  <a:pt x="31" y="170"/>
                  <a:pt x="27" y="168"/>
                </a:cubicBezTo>
                <a:cubicBezTo>
                  <a:pt x="11" y="203"/>
                  <a:pt x="11" y="203"/>
                  <a:pt x="11" y="203"/>
                </a:cubicBezTo>
                <a:cubicBezTo>
                  <a:pt x="8" y="208"/>
                  <a:pt x="0" y="205"/>
                  <a:pt x="3" y="199"/>
                </a:cubicBezTo>
                <a:cubicBezTo>
                  <a:pt x="72" y="45"/>
                  <a:pt x="72" y="45"/>
                  <a:pt x="72" y="45"/>
                </a:cubicBezTo>
                <a:cubicBezTo>
                  <a:pt x="6" y="16"/>
                  <a:pt x="6" y="16"/>
                  <a:pt x="6" y="16"/>
                </a:cubicBezTo>
                <a:cubicBezTo>
                  <a:pt x="0" y="13"/>
                  <a:pt x="4" y="5"/>
                  <a:pt x="9" y="8"/>
                </a:cubicBezTo>
                <a:cubicBezTo>
                  <a:pt x="101" y="49"/>
                  <a:pt x="101" y="49"/>
                  <a:pt x="101" y="49"/>
                </a:cubicBezTo>
                <a:cubicBezTo>
                  <a:pt x="120" y="56"/>
                  <a:pt x="164" y="30"/>
                  <a:pt x="204" y="54"/>
                </a:cubicBezTo>
                <a:cubicBezTo>
                  <a:pt x="211" y="48"/>
                  <a:pt x="219" y="44"/>
                  <a:pt x="227" y="43"/>
                </a:cubicBezTo>
                <a:cubicBezTo>
                  <a:pt x="239" y="42"/>
                  <a:pt x="252" y="44"/>
                  <a:pt x="264" y="46"/>
                </a:cubicBezTo>
                <a:cubicBezTo>
                  <a:pt x="279" y="47"/>
                  <a:pt x="294" y="48"/>
                  <a:pt x="308" y="46"/>
                </a:cubicBezTo>
                <a:cubicBezTo>
                  <a:pt x="333" y="41"/>
                  <a:pt x="357" y="35"/>
                  <a:pt x="379" y="28"/>
                </a:cubicBezTo>
                <a:cubicBezTo>
                  <a:pt x="466" y="2"/>
                  <a:pt x="466" y="2"/>
                  <a:pt x="466" y="2"/>
                </a:cubicBezTo>
                <a:cubicBezTo>
                  <a:pt x="472" y="0"/>
                  <a:pt x="474" y="8"/>
                  <a:pt x="469" y="10"/>
                </a:cubicBezTo>
                <a:cubicBezTo>
                  <a:pt x="401" y="31"/>
                  <a:pt x="401" y="31"/>
                  <a:pt x="401" y="31"/>
                </a:cubicBezTo>
                <a:cubicBezTo>
                  <a:pt x="400" y="31"/>
                  <a:pt x="400" y="31"/>
                  <a:pt x="400" y="31"/>
                </a:cubicBezTo>
                <a:cubicBezTo>
                  <a:pt x="449" y="193"/>
                  <a:pt x="449" y="193"/>
                  <a:pt x="449" y="193"/>
                </a:cubicBezTo>
                <a:cubicBezTo>
                  <a:pt x="451" y="198"/>
                  <a:pt x="443" y="201"/>
                  <a:pt x="441" y="195"/>
                </a:cubicBezTo>
                <a:lnTo>
                  <a:pt x="422" y="134"/>
                </a:lnTo>
                <a:close/>
              </a:path>
            </a:pathLst>
          </a:custGeom>
          <a:solidFill>
            <a:schemeClr val="accent5"/>
          </a:solidFill>
          <a:ln>
            <a:solidFill>
              <a:schemeClr val="accent5"/>
            </a:solidFill>
          </a:ln>
        </p:spPr>
        <p:txBody>
          <a:bodyPr vert="horz" wrap="square" lIns="121920" tIns="60960" rIns="121920" bIns="60960" numCol="1" anchor="t" anchorCtr="0" compatLnSpc="1">
            <a:prstTxWarp prst="textNoShape">
              <a:avLst/>
            </a:prstTxWarp>
          </a:bodyPr>
          <a:lstStyle/>
          <a:p>
            <a:pPr marL="0" marR="0" lvl="0" indent="0" algn="l" defTabSz="877011" rtl="0" eaLnBrk="1" fontAlgn="auto" latinLnBrk="0" hangingPunct="1">
              <a:lnSpc>
                <a:spcPct val="100000"/>
              </a:lnSpc>
              <a:spcBef>
                <a:spcPts val="0"/>
              </a:spcBef>
              <a:spcAft>
                <a:spcPts val="0"/>
              </a:spcAft>
              <a:buClrTx/>
              <a:buSzTx/>
              <a:buFontTx/>
              <a:buNone/>
              <a:tabLst/>
              <a:defRPr/>
            </a:pPr>
            <a:endParaRPr kumimoji="0" lang="en-US" sz="1727" b="0"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266255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F5014-AC1B-494F-AFCF-60FF3197BA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1000" b="0" i="0" u="none" strike="noStrike" kern="1200" cap="none" spc="0" normalizeH="0" baseline="0" noProof="0" smtClean="0">
                <a:ln>
                  <a:noFill/>
                </a:ln>
                <a:solidFill>
                  <a:srgbClr val="8B8580"/>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8B8580"/>
              </a:solidFill>
              <a:effectLst/>
              <a:uLnTx/>
              <a:uFillTx/>
              <a:latin typeface="Oracle Sans"/>
              <a:ea typeface="+mn-ea"/>
              <a:cs typeface="+mn-cs"/>
            </a:endParaRPr>
          </a:p>
        </p:txBody>
      </p:sp>
      <p:sp>
        <p:nvSpPr>
          <p:cNvPr id="4" name="Text Placeholder 3">
            <a:extLst>
              <a:ext uri="{FF2B5EF4-FFF2-40B4-BE49-F238E27FC236}">
                <a16:creationId xmlns:a16="http://schemas.microsoft.com/office/drawing/2014/main" id="{1EAAFBF9-0485-874A-B536-E405707C7325}"/>
              </a:ext>
            </a:extLst>
          </p:cNvPr>
          <p:cNvSpPr>
            <a:spLocks noGrp="1"/>
          </p:cNvSpPr>
          <p:nvPr>
            <p:ph type="body" sz="quarter" idx="10"/>
          </p:nvPr>
        </p:nvSpPr>
        <p:spPr/>
        <p:txBody>
          <a:bodyPr/>
          <a:lstStyle/>
          <a:p>
            <a:r>
              <a:rPr lang="cs-CZ" dirty="0"/>
              <a:t>Our customers</a:t>
            </a:r>
            <a:endParaRPr lang="en-US" dirty="0"/>
          </a:p>
        </p:txBody>
      </p:sp>
      <p:pic>
        <p:nvPicPr>
          <p:cNvPr id="29" name="Picture 28">
            <a:extLst>
              <a:ext uri="{FF2B5EF4-FFF2-40B4-BE49-F238E27FC236}">
                <a16:creationId xmlns:a16="http://schemas.microsoft.com/office/drawing/2014/main" id="{6D216494-B02D-47BB-97BB-A098FE2B72B6}"/>
              </a:ext>
            </a:extLst>
          </p:cNvPr>
          <p:cNvPicPr>
            <a:picLocks noChangeAspect="1"/>
          </p:cNvPicPr>
          <p:nvPr/>
        </p:nvPicPr>
        <p:blipFill>
          <a:blip r:embed="rId3"/>
          <a:stretch>
            <a:fillRect/>
          </a:stretch>
        </p:blipFill>
        <p:spPr>
          <a:xfrm>
            <a:off x="8856633" y="1267460"/>
            <a:ext cx="2915871" cy="5186362"/>
          </a:xfrm>
          <a:prstGeom prst="rect">
            <a:avLst/>
          </a:prstGeom>
        </p:spPr>
      </p:pic>
      <p:pic>
        <p:nvPicPr>
          <p:cNvPr id="31" name="Picture 4" descr="Výsledek obrázku pro eset">
            <a:extLst>
              <a:ext uri="{FF2B5EF4-FFF2-40B4-BE49-F238E27FC236}">
                <a16:creationId xmlns:a16="http://schemas.microsoft.com/office/drawing/2014/main" id="{10323FBE-E443-41C3-BAAD-6E3365041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394" y="5737832"/>
            <a:ext cx="902095" cy="3562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Výsledek obrázku pro kiwi.com">
            <a:extLst>
              <a:ext uri="{FF2B5EF4-FFF2-40B4-BE49-F238E27FC236}">
                <a16:creationId xmlns:a16="http://schemas.microsoft.com/office/drawing/2014/main" id="{9D7F8566-AF96-45D5-AA6D-CBEA96E21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389" y="5679915"/>
            <a:ext cx="472124" cy="4721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JetBrains - Wikipedia">
            <a:extLst>
              <a:ext uri="{FF2B5EF4-FFF2-40B4-BE49-F238E27FC236}">
                <a16:creationId xmlns:a16="http://schemas.microsoft.com/office/drawing/2014/main" id="{87189740-6894-4208-A707-5EFCE335EC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9817" y="5679915"/>
            <a:ext cx="434224" cy="4680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Rohlik.cz koupil za 26 milionů Kč podíl v bulharském e-shopu - Burzovnisvet. cz - Akcie, kurzy, burza, forex, komodity, IPO, dluhopisy - zpravodajství">
            <a:extLst>
              <a:ext uri="{FF2B5EF4-FFF2-40B4-BE49-F238E27FC236}">
                <a16:creationId xmlns:a16="http://schemas.microsoft.com/office/drawing/2014/main" id="{0CC4E0E4-894D-4A85-92D9-A15B2F8AB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394" y="5147169"/>
            <a:ext cx="697230" cy="52224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13552560-D392-4F45-94C0-7E6FDF20EE09}"/>
              </a:ext>
            </a:extLst>
          </p:cNvPr>
          <p:cNvSpPr txBox="1"/>
          <p:nvPr/>
        </p:nvSpPr>
        <p:spPr>
          <a:xfrm>
            <a:off x="690186" y="1666537"/>
            <a:ext cx="2514407" cy="3416320"/>
          </a:xfrm>
          <a:prstGeom prst="rect">
            <a:avLst/>
          </a:prstGeom>
          <a:noFill/>
        </p:spPr>
        <p:txBody>
          <a:bodyPr wrap="square">
            <a:spAutoFit/>
          </a:bodyPr>
          <a:lstStyle/>
          <a:p>
            <a:pPr marL="285750" indent="-285750">
              <a:buFont typeface="Arial" panose="020B0604020202020204" pitchFamily="34" charset="0"/>
              <a:buChar char="•"/>
            </a:pPr>
            <a:r>
              <a:rPr lang="cs-CZ" dirty="0"/>
              <a:t>Small to enterprise size companies</a:t>
            </a:r>
          </a:p>
          <a:p>
            <a:pPr marL="285750" indent="-285750">
              <a:buFont typeface="Arial" panose="020B0604020202020204" pitchFamily="34" charset="0"/>
              <a:buChar char="•"/>
            </a:pPr>
            <a:r>
              <a:rPr lang="cs-CZ" dirty="0"/>
              <a:t>Key markets</a:t>
            </a:r>
          </a:p>
          <a:p>
            <a:pPr marL="742950" lvl="1" indent="-285750">
              <a:buFont typeface="Arial" panose="020B0604020202020204" pitchFamily="34" charset="0"/>
              <a:buChar char="•"/>
            </a:pPr>
            <a:r>
              <a:rPr lang="cs-CZ" dirty="0"/>
              <a:t>US</a:t>
            </a:r>
          </a:p>
          <a:p>
            <a:pPr marL="742950" lvl="1" indent="-285750">
              <a:buFont typeface="Arial" panose="020B0604020202020204" pitchFamily="34" charset="0"/>
              <a:buChar char="•"/>
            </a:pPr>
            <a:r>
              <a:rPr lang="cs-CZ" dirty="0"/>
              <a:t>EMEA</a:t>
            </a:r>
          </a:p>
          <a:p>
            <a:pPr marL="742950" lvl="1" indent="-285750">
              <a:buFont typeface="Arial" panose="020B0604020202020204" pitchFamily="34" charset="0"/>
              <a:buChar char="•"/>
            </a:pPr>
            <a:r>
              <a:rPr lang="cs-CZ" dirty="0"/>
              <a:t>JAPAC</a:t>
            </a:r>
          </a:p>
          <a:p>
            <a:pPr marL="285750" indent="-285750">
              <a:buFont typeface="Arial" panose="020B0604020202020204" pitchFamily="34" charset="0"/>
              <a:buChar char="•"/>
            </a:pPr>
            <a:r>
              <a:rPr lang="cs-CZ" dirty="0"/>
              <a:t>Key industries</a:t>
            </a:r>
          </a:p>
          <a:p>
            <a:pPr marL="742950" lvl="1" indent="-285750">
              <a:buFont typeface="Arial" panose="020B0604020202020204" pitchFamily="34" charset="0"/>
              <a:buChar char="•"/>
            </a:pPr>
            <a:r>
              <a:rPr lang="cs-CZ" dirty="0"/>
              <a:t>Software</a:t>
            </a:r>
          </a:p>
          <a:p>
            <a:pPr marL="742950" lvl="1" indent="-285750">
              <a:buFont typeface="Arial" panose="020B0604020202020204" pitchFamily="34" charset="0"/>
              <a:buChar char="•"/>
            </a:pPr>
            <a:r>
              <a:rPr lang="cs-CZ" dirty="0"/>
              <a:t>Services</a:t>
            </a:r>
          </a:p>
          <a:p>
            <a:pPr marL="742950" lvl="1" indent="-285750">
              <a:buFont typeface="Arial" panose="020B0604020202020204" pitchFamily="34" charset="0"/>
              <a:buChar char="•"/>
            </a:pPr>
            <a:r>
              <a:rPr lang="cs-CZ" dirty="0"/>
              <a:t>Manufacturing</a:t>
            </a:r>
          </a:p>
          <a:p>
            <a:pPr marL="742950" lvl="1" indent="-285750">
              <a:buFont typeface="Arial" panose="020B0604020202020204" pitchFamily="34" charset="0"/>
              <a:buChar char="•"/>
            </a:pPr>
            <a:r>
              <a:rPr lang="cs-CZ" dirty="0"/>
              <a:t>Wholesale</a:t>
            </a:r>
          </a:p>
          <a:p>
            <a:pPr marL="742950" lvl="1" indent="-285750">
              <a:buFont typeface="Arial" panose="020B0604020202020204" pitchFamily="34" charset="0"/>
              <a:buChar char="•"/>
            </a:pPr>
            <a:r>
              <a:rPr lang="cs-CZ" dirty="0"/>
              <a:t>Retail</a:t>
            </a:r>
            <a:endParaRPr lang="en-US" sz="1800" dirty="0"/>
          </a:p>
        </p:txBody>
      </p:sp>
      <p:pic>
        <p:nvPicPr>
          <p:cNvPr id="5" name="Picture 4">
            <a:extLst>
              <a:ext uri="{FF2B5EF4-FFF2-40B4-BE49-F238E27FC236}">
                <a16:creationId xmlns:a16="http://schemas.microsoft.com/office/drawing/2014/main" id="{6B02D57F-D1DC-40C2-A121-C71C9D60A9F3}"/>
              </a:ext>
            </a:extLst>
          </p:cNvPr>
          <p:cNvPicPr>
            <a:picLocks noChangeAspect="1"/>
          </p:cNvPicPr>
          <p:nvPr/>
        </p:nvPicPr>
        <p:blipFill>
          <a:blip r:embed="rId8"/>
          <a:stretch>
            <a:fillRect/>
          </a:stretch>
        </p:blipFill>
        <p:spPr>
          <a:xfrm>
            <a:off x="3204593" y="1249477"/>
            <a:ext cx="5622131" cy="5186363"/>
          </a:xfrm>
          <a:prstGeom prst="rect">
            <a:avLst/>
          </a:prstGeom>
        </p:spPr>
      </p:pic>
      <p:pic>
        <p:nvPicPr>
          <p:cNvPr id="6" name="Picture 5">
            <a:extLst>
              <a:ext uri="{FF2B5EF4-FFF2-40B4-BE49-F238E27FC236}">
                <a16:creationId xmlns:a16="http://schemas.microsoft.com/office/drawing/2014/main" id="{ECDA75B8-8761-6644-5082-3D56F17A8F7C}"/>
              </a:ext>
            </a:extLst>
          </p:cNvPr>
          <p:cNvPicPr>
            <a:picLocks noChangeAspect="1"/>
          </p:cNvPicPr>
          <p:nvPr/>
        </p:nvPicPr>
        <p:blipFill>
          <a:blip r:embed="rId9"/>
          <a:stretch>
            <a:fillRect/>
          </a:stretch>
        </p:blipFill>
        <p:spPr>
          <a:xfrm>
            <a:off x="1576624" y="5271133"/>
            <a:ext cx="1451610" cy="274320"/>
          </a:xfrm>
          <a:prstGeom prst="rect">
            <a:avLst/>
          </a:prstGeom>
        </p:spPr>
      </p:pic>
    </p:spTree>
    <p:extLst>
      <p:ext uri="{BB962C8B-B14F-4D97-AF65-F5344CB8AC3E}">
        <p14:creationId xmlns:p14="http://schemas.microsoft.com/office/powerpoint/2010/main" val="386673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D06714EC-C478-C941-840E-473A16683280}"/>
              </a:ext>
            </a:extLst>
          </p:cNvPr>
          <p:cNvPicPr>
            <a:picLocks noChangeAspect="1"/>
          </p:cNvPicPr>
          <p:nvPr/>
        </p:nvPicPr>
        <p:blipFill rotWithShape="1">
          <a:blip r:embed="rId3" cstate="screen">
            <a:alphaModFix amt="33000"/>
            <a:extLst>
              <a:ext uri="{28A0092B-C50C-407E-A947-70E740481C1C}">
                <a14:useLocalDpi xmlns:a14="http://schemas.microsoft.com/office/drawing/2010/main"/>
              </a:ext>
            </a:extLst>
          </a:blip>
          <a:srcRect t="3577"/>
          <a:stretch/>
        </p:blipFill>
        <p:spPr>
          <a:xfrm>
            <a:off x="0" y="245326"/>
            <a:ext cx="12191999" cy="6612673"/>
          </a:xfrm>
          <a:prstGeom prst="rect">
            <a:avLst/>
          </a:prstGeom>
        </p:spPr>
      </p:pic>
      <p:sp>
        <p:nvSpPr>
          <p:cNvPr id="21" name="Slide Number Placeholder 3">
            <a:extLst>
              <a:ext uri="{FF2B5EF4-FFF2-40B4-BE49-F238E27FC236}">
                <a16:creationId xmlns:a16="http://schemas.microsoft.com/office/drawing/2014/main" id="{3353D5C6-308C-1D49-A5B7-BE6831088E24}"/>
              </a:ext>
            </a:extLst>
          </p:cNvPr>
          <p:cNvSpPr>
            <a:spLocks noGrp="1"/>
          </p:cNvSpPr>
          <p:nvPr>
            <p:ph type="sldNum" sz="quarter" idx="4"/>
          </p:nvPr>
        </p:nvSpPr>
        <p:spPr/>
        <p:txBody>
          <a:bodyPr/>
          <a:lstStyle/>
          <a:p>
            <a:fld id="{7C371504-33D9-B044-8C50-620C44A06CB1}" type="slidenum">
              <a:rPr lang="en-US" smtClean="0"/>
              <a:pPr/>
              <a:t>6</a:t>
            </a:fld>
            <a:endParaRPr lang="en-US" dirty="0"/>
          </a:p>
        </p:txBody>
      </p:sp>
      <p:cxnSp>
        <p:nvCxnSpPr>
          <p:cNvPr id="11" name="Accent Mark">
            <a:extLst>
              <a:ext uri="{FF2B5EF4-FFF2-40B4-BE49-F238E27FC236}">
                <a16:creationId xmlns:a16="http://schemas.microsoft.com/office/drawing/2014/main" id="{BEFEF30A-FD8D-B642-A29E-0503912C5DD4}"/>
              </a:ext>
            </a:extLst>
          </p:cNvPr>
          <p:cNvCxnSpPr>
            <a:cxnSpLocks/>
          </p:cNvCxnSpPr>
          <p:nvPr/>
        </p:nvCxnSpPr>
        <p:spPr>
          <a:xfrm flipH="1">
            <a:off x="768095" y="1584959"/>
            <a:ext cx="320040" cy="0"/>
          </a:xfrm>
          <a:prstGeom prst="line">
            <a:avLst/>
          </a:prstGeom>
          <a:ln w="38100" cap="flat">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2" name="Title">
            <a:extLst>
              <a:ext uri="{FF2B5EF4-FFF2-40B4-BE49-F238E27FC236}">
                <a16:creationId xmlns:a16="http://schemas.microsoft.com/office/drawing/2014/main" id="{5D486943-4293-D742-BBD4-A05363FD51EB}"/>
              </a:ext>
            </a:extLst>
          </p:cNvPr>
          <p:cNvSpPr txBox="1">
            <a:spLocks/>
          </p:cNvSpPr>
          <p:nvPr/>
        </p:nvSpPr>
        <p:spPr>
          <a:xfrm>
            <a:off x="762000" y="508000"/>
            <a:ext cx="10671048" cy="822960"/>
          </a:xfrm>
          <a:prstGeom prst="rect">
            <a:avLst/>
          </a:prstGeom>
        </p:spPr>
        <p:txBody>
          <a:bodyPr lIns="0" tIns="0" rIns="0" bIns="0" anchor="b" anchorCtr="0"/>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sz="2400" b="1" i="0" kern="1200">
                <a:solidFill>
                  <a:schemeClr val="tx1"/>
                </a:solidFill>
                <a:latin typeface="Oracle Sans" panose="020B0503020204020204" pitchFamily="34" charset="0"/>
                <a:ea typeface="+mn-ea"/>
                <a:cs typeface="Oracle Sans"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800" b="0" i="0" kern="1200">
                <a:solidFill>
                  <a:schemeClr val="tx1"/>
                </a:solidFill>
                <a:latin typeface="Oracle Sans" panose="020B0503020204020204" pitchFamily="34" charset="0"/>
                <a:ea typeface="+mn-ea"/>
                <a:cs typeface="Oracle Sans" panose="020B0503020204020204" pitchFamily="34" charset="0"/>
              </a:defRPr>
            </a:lvl2pPr>
            <a:lvl3pPr marL="731520" marR="0" indent="-182880" algn="l" defTabSz="914400" rtl="0" eaLnBrk="1" fontAlgn="auto" latinLnBrk="0" hangingPunct="1">
              <a:lnSpc>
                <a:spcPct val="95000"/>
              </a:lnSpc>
              <a:spcBef>
                <a:spcPts val="400"/>
              </a:spcBef>
              <a:spcAft>
                <a:spcPts val="0"/>
              </a:spcAft>
              <a:buClrTx/>
              <a:buSzPct val="120000"/>
              <a:buFont typeface="System Font Regular"/>
              <a:buChar char="-"/>
              <a:tabLst/>
              <a:defRPr sz="1600" kern="1200">
                <a:solidFill>
                  <a:schemeClr val="tx1"/>
                </a:solidFill>
                <a:latin typeface="Oracle Sans Light" panose="020B0403020204020204" pitchFamily="34" charset="0"/>
                <a:ea typeface="+mn-ea"/>
                <a:cs typeface="Oracle Sans Light" panose="020B0403020204020204" pitchFamily="34" charset="0"/>
              </a:defRPr>
            </a:lvl3pPr>
            <a:lvl4pPr marL="1097280" marR="0" indent="-182880" algn="l" defTabSz="914400" rtl="0" eaLnBrk="1" fontAlgn="auto" latinLnBrk="0" hangingPunct="1">
              <a:lnSpc>
                <a:spcPct val="95000"/>
              </a:lnSpc>
              <a:spcBef>
                <a:spcPts val="400"/>
              </a:spcBef>
              <a:spcAft>
                <a:spcPts val="0"/>
              </a:spcAft>
              <a:buClrTx/>
              <a:buSzPct val="100000"/>
              <a:buFont typeface="System Font Regular"/>
              <a:buChar char="◦"/>
              <a:tabLst/>
              <a:defRPr sz="1400" kern="1200">
                <a:solidFill>
                  <a:schemeClr val="tx1"/>
                </a:solidFill>
                <a:latin typeface="Oracle Sans Light" panose="020B0403020204020204" pitchFamily="34" charset="0"/>
                <a:ea typeface="+mn-ea"/>
                <a:cs typeface="Oracle Sans Light" panose="020B0403020204020204" pitchFamily="34" charset="0"/>
              </a:defRPr>
            </a:lvl4pPr>
            <a:lvl5pPr marL="1463040" marR="0" indent="-182880" algn="l" defTabSz="914400" rtl="0" eaLnBrk="1" fontAlgn="auto" latinLnBrk="0" hangingPunct="1">
              <a:lnSpc>
                <a:spcPct val="95000"/>
              </a:lnSpc>
              <a:spcBef>
                <a:spcPts val="400"/>
              </a:spcBef>
              <a:spcAft>
                <a:spcPts val="0"/>
              </a:spcAft>
              <a:buClrTx/>
              <a:buSzTx/>
              <a:buFont typeface="System Font Regular"/>
              <a:buChar char="•"/>
              <a:tabLst/>
              <a:defRPr sz="1200" kern="1200">
                <a:solidFill>
                  <a:schemeClr val="tx1"/>
                </a:solidFill>
                <a:latin typeface="Oracle Sans Light" panose="020B0403020204020204" pitchFamily="34" charset="0"/>
                <a:ea typeface="+mn-ea"/>
                <a:cs typeface="Oracle Sans Light" panose="020B0403020204020204" pitchFamily="34" charset="0"/>
              </a:defRPr>
            </a:lvl5pPr>
            <a:lvl6pPr marL="1828800" indent="-182880" algn="l" defTabSz="914400" rtl="0" eaLnBrk="1" latinLnBrk="0" hangingPunct="1">
              <a:lnSpc>
                <a:spcPct val="95000"/>
              </a:lnSpc>
              <a:spcBef>
                <a:spcPts val="400"/>
              </a:spcBef>
              <a:spcAft>
                <a:spcPts val="0"/>
              </a:spcAft>
              <a:buSzPct val="120000"/>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2194560" indent="-182880" algn="l" defTabSz="914400" rtl="0" eaLnBrk="1" latinLnBrk="0" hangingPunct="1">
              <a:lnSpc>
                <a:spcPct val="95000"/>
              </a:lnSpc>
              <a:spcBef>
                <a:spcPts val="400"/>
              </a:spcBef>
              <a:spcAft>
                <a:spcPts val="0"/>
              </a:spcAft>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My career path</a:t>
            </a:r>
            <a:endParaRPr lang="en-US" dirty="0"/>
          </a:p>
        </p:txBody>
      </p:sp>
      <p:pic>
        <p:nvPicPr>
          <p:cNvPr id="13" name="Picture 12">
            <a:extLst>
              <a:ext uri="{FF2B5EF4-FFF2-40B4-BE49-F238E27FC236}">
                <a16:creationId xmlns:a16="http://schemas.microsoft.com/office/drawing/2014/main" id="{DBEB5EA2-46A8-45D8-8602-8177B310D224}"/>
              </a:ext>
            </a:extLst>
          </p:cNvPr>
          <p:cNvPicPr>
            <a:picLocks noChangeAspect="1"/>
          </p:cNvPicPr>
          <p:nvPr/>
        </p:nvPicPr>
        <p:blipFill>
          <a:blip r:embed="rId4"/>
          <a:stretch>
            <a:fillRect/>
          </a:stretch>
        </p:blipFill>
        <p:spPr>
          <a:xfrm>
            <a:off x="674091" y="1927418"/>
            <a:ext cx="2837732" cy="2865621"/>
          </a:xfrm>
          <a:prstGeom prst="ellipse">
            <a:avLst/>
          </a:prstGeom>
        </p:spPr>
      </p:pic>
      <p:sp>
        <p:nvSpPr>
          <p:cNvPr id="15" name="TextBox 14">
            <a:extLst>
              <a:ext uri="{FF2B5EF4-FFF2-40B4-BE49-F238E27FC236}">
                <a16:creationId xmlns:a16="http://schemas.microsoft.com/office/drawing/2014/main" id="{E337FBF3-92A1-4228-BFFC-14BB59599556}"/>
              </a:ext>
            </a:extLst>
          </p:cNvPr>
          <p:cNvSpPr txBox="1"/>
          <p:nvPr/>
        </p:nvSpPr>
        <p:spPr>
          <a:xfrm>
            <a:off x="4521728" y="1855493"/>
            <a:ext cx="5034790" cy="2839237"/>
          </a:xfrm>
          <a:prstGeom prst="rect">
            <a:avLst/>
          </a:prstGeom>
          <a:noFill/>
        </p:spPr>
        <p:txBody>
          <a:bodyPr wrap="square" lIns="68567" tIns="34289" rIns="68567" bIns="34289" rtlCol="0">
            <a:spAutoFit/>
          </a:bodyPr>
          <a:lstStyle/>
          <a:p>
            <a:pPr marL="285750" marR="0" lvl="0" indent="-285750" defTabSz="6577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Oracle Sans" panose="020B0503020204020204" pitchFamily="34" charset="0"/>
                <a:cs typeface="Oracle Sans" panose="020B0503020204020204" pitchFamily="34" charset="0"/>
              </a:rPr>
              <a:t>ESF MU graduate – Economic Policy and Administration</a:t>
            </a:r>
          </a:p>
          <a:p>
            <a:pPr marL="285750" marR="0" lvl="0" indent="-285750" defTabSz="65777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latin typeface="Oracle Sans" panose="020B0503020204020204" pitchFamily="34" charset="0"/>
              <a:cs typeface="Oracle Sans" panose="020B0503020204020204" pitchFamily="34" charset="0"/>
            </a:endParaRPr>
          </a:p>
          <a:p>
            <a:pPr marL="285750" marR="0" lvl="0" indent="-285750" defTabSz="6577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Oracle Sans" panose="020B0503020204020204" pitchFamily="34" charset="0"/>
                <a:cs typeface="Oracle Sans" panose="020B0503020204020204" pitchFamily="34" charset="0"/>
              </a:rPr>
              <a:t>1</a:t>
            </a:r>
            <a:r>
              <a:rPr lang="cs-CZ" sz="2000" dirty="0">
                <a:latin typeface="Oracle Sans" panose="020B0503020204020204" pitchFamily="34" charset="0"/>
                <a:cs typeface="Oracle Sans" panose="020B0503020204020204" pitchFamily="34" charset="0"/>
              </a:rPr>
              <a:t>5</a:t>
            </a:r>
            <a:r>
              <a:rPr lang="en-US" sz="2000" dirty="0">
                <a:latin typeface="Oracle Sans" panose="020B0503020204020204" pitchFamily="34" charset="0"/>
                <a:cs typeface="Oracle Sans" panose="020B0503020204020204" pitchFamily="34" charset="0"/>
              </a:rPr>
              <a:t> years experience in Consulting</a:t>
            </a:r>
          </a:p>
          <a:p>
            <a:pPr marL="614638" lvl="1" indent="-285750">
              <a:buFont typeface="Arial" panose="020B0604020202020204" pitchFamily="34" charset="0"/>
              <a:buChar char="•"/>
              <a:defRPr/>
            </a:pPr>
            <a:r>
              <a:rPr lang="en-US" sz="2000" dirty="0">
                <a:latin typeface="Oracle Sans" panose="020B0503020204020204" pitchFamily="34" charset="0"/>
                <a:cs typeface="Oracle Sans" panose="020B0503020204020204" pitchFamily="34" charset="0"/>
              </a:rPr>
              <a:t>Microsoft Dynamics NAV</a:t>
            </a:r>
          </a:p>
          <a:p>
            <a:pPr marL="614638" lvl="1" indent="-285750">
              <a:buFont typeface="Arial" panose="020B0604020202020204" pitchFamily="34" charset="0"/>
              <a:buChar char="•"/>
              <a:defRPr/>
            </a:pPr>
            <a:r>
              <a:rPr lang="en-US" sz="2000" dirty="0">
                <a:latin typeface="Oracle Sans" panose="020B0503020204020204" pitchFamily="34" charset="0"/>
                <a:cs typeface="Oracle Sans" panose="020B0503020204020204" pitchFamily="34" charset="0"/>
              </a:rPr>
              <a:t>SAP</a:t>
            </a:r>
          </a:p>
          <a:p>
            <a:pPr marL="614638" lvl="1" indent="-285750">
              <a:buFont typeface="Arial" panose="020B0604020202020204" pitchFamily="34" charset="0"/>
              <a:buChar char="•"/>
              <a:defRPr/>
            </a:pPr>
            <a:r>
              <a:rPr lang="en-US" sz="2000" dirty="0">
                <a:latin typeface="Oracle Sans" panose="020B0503020204020204" pitchFamily="34" charset="0"/>
                <a:cs typeface="Oracle Sans" panose="020B0503020204020204" pitchFamily="34" charset="0"/>
              </a:rPr>
              <a:t>NetSuite</a:t>
            </a:r>
          </a:p>
          <a:p>
            <a:pPr marL="285750" marR="0" lvl="0" indent="-285750" defTabSz="65777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latin typeface="Oracle Sans" panose="020B0503020204020204" pitchFamily="34" charset="0"/>
              <a:cs typeface="Oracle Sans" panose="020B0503020204020204" pitchFamily="34" charset="0"/>
            </a:endParaRPr>
          </a:p>
          <a:p>
            <a:pPr marL="285750" marR="0" lvl="0" indent="-285750" defTabSz="6577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Oracle Sans" panose="020B0503020204020204" pitchFamily="34" charset="0"/>
                <a:cs typeface="Oracle Sans" panose="020B0503020204020204" pitchFamily="34" charset="0"/>
              </a:rPr>
              <a:t>Current position: </a:t>
            </a:r>
            <a:r>
              <a:rPr lang="cs-CZ" sz="2000" dirty="0">
                <a:latin typeface="Oracle Sans" panose="020B0503020204020204" pitchFamily="34" charset="0"/>
                <a:cs typeface="Oracle Sans" panose="020B0503020204020204" pitchFamily="34" charset="0"/>
              </a:rPr>
              <a:t>ERP Product Manager</a:t>
            </a:r>
            <a:endParaRPr lang="en-US" sz="2000" dirty="0">
              <a:latin typeface="Oracle Sans" panose="020B0503020204020204" pitchFamily="34" charset="0"/>
              <a:cs typeface="Oracle Sans" panose="020B0503020204020204" pitchFamily="34" charset="0"/>
            </a:endParaRPr>
          </a:p>
        </p:txBody>
      </p:sp>
    </p:spTree>
    <p:extLst>
      <p:ext uri="{BB962C8B-B14F-4D97-AF65-F5344CB8AC3E}">
        <p14:creationId xmlns:p14="http://schemas.microsoft.com/office/powerpoint/2010/main" val="418195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F5014-AC1B-494F-AFCF-60FF3197BA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1000" b="0" i="0" u="none" strike="noStrike" kern="1200" cap="none" spc="0" normalizeH="0" baseline="0" noProof="0" smtClean="0">
                <a:ln>
                  <a:noFill/>
                </a:ln>
                <a:solidFill>
                  <a:srgbClr val="8B8580"/>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8B8580"/>
              </a:solidFill>
              <a:effectLst/>
              <a:uLnTx/>
              <a:uFillTx/>
              <a:latin typeface="Oracle Sans"/>
              <a:ea typeface="+mn-ea"/>
              <a:cs typeface="+mn-cs"/>
            </a:endParaRPr>
          </a:p>
        </p:txBody>
      </p:sp>
      <p:sp>
        <p:nvSpPr>
          <p:cNvPr id="4" name="Text Placeholder 3">
            <a:extLst>
              <a:ext uri="{FF2B5EF4-FFF2-40B4-BE49-F238E27FC236}">
                <a16:creationId xmlns:a16="http://schemas.microsoft.com/office/drawing/2014/main" id="{1EAAFBF9-0485-874A-B536-E405707C7325}"/>
              </a:ext>
            </a:extLst>
          </p:cNvPr>
          <p:cNvSpPr>
            <a:spLocks noGrp="1"/>
          </p:cNvSpPr>
          <p:nvPr>
            <p:ph type="body" sz="quarter" idx="10"/>
          </p:nvPr>
        </p:nvSpPr>
        <p:spPr/>
        <p:txBody>
          <a:bodyPr/>
          <a:lstStyle/>
          <a:p>
            <a:r>
              <a:rPr lang="cs-CZ" dirty="0"/>
              <a:t>What to focus on</a:t>
            </a:r>
            <a:endParaRPr lang="en-US" dirty="0"/>
          </a:p>
        </p:txBody>
      </p:sp>
      <p:sp>
        <p:nvSpPr>
          <p:cNvPr id="7" name="Content Placeholder 1">
            <a:extLst>
              <a:ext uri="{FF2B5EF4-FFF2-40B4-BE49-F238E27FC236}">
                <a16:creationId xmlns:a16="http://schemas.microsoft.com/office/drawing/2014/main" id="{43FF12BF-D803-4028-A43C-46487D13A2C0}"/>
              </a:ext>
            </a:extLst>
          </p:cNvPr>
          <p:cNvSpPr txBox="1">
            <a:spLocks/>
          </p:cNvSpPr>
          <p:nvPr/>
        </p:nvSpPr>
        <p:spPr>
          <a:xfrm>
            <a:off x="762000" y="1855740"/>
            <a:ext cx="7730147" cy="4192722"/>
          </a:xfrm>
          <a:prstGeom prst="rect">
            <a:avLst/>
          </a:prstGeom>
        </p:spPr>
        <p:txBody>
          <a:bodyPr>
            <a:noAutofit/>
          </a:bodyPr>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800" b="0" i="0" kern="1200">
                <a:solidFill>
                  <a:schemeClr val="tx1"/>
                </a:solidFill>
                <a:latin typeface="Oracle Sans" panose="020B0503020204020204" pitchFamily="34" charset="0"/>
                <a:ea typeface="+mn-ea"/>
                <a:cs typeface="Oracle Sans"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800" b="0" i="0" kern="1200">
                <a:solidFill>
                  <a:schemeClr val="tx1"/>
                </a:solidFill>
                <a:latin typeface="Oracle Sans" panose="020B0503020204020204" pitchFamily="34" charset="0"/>
                <a:ea typeface="+mn-ea"/>
                <a:cs typeface="Oracle Sans" panose="020B0503020204020204" pitchFamily="34" charset="0"/>
              </a:defRPr>
            </a:lvl2pPr>
            <a:lvl3pPr marL="731520" marR="0" indent="-182880" algn="l" defTabSz="914400" rtl="0" eaLnBrk="1" fontAlgn="auto" latinLnBrk="0" hangingPunct="1">
              <a:lnSpc>
                <a:spcPct val="95000"/>
              </a:lnSpc>
              <a:spcBef>
                <a:spcPts val="400"/>
              </a:spcBef>
              <a:spcAft>
                <a:spcPts val="0"/>
              </a:spcAft>
              <a:buClrTx/>
              <a:buSzPct val="120000"/>
              <a:buFont typeface="System Font Regular"/>
              <a:buChar char="-"/>
              <a:tabLst/>
              <a:defRPr sz="1600" kern="1200">
                <a:solidFill>
                  <a:schemeClr val="tx1"/>
                </a:solidFill>
                <a:latin typeface="Oracle Sans Light" panose="020B0403020204020204" pitchFamily="34" charset="0"/>
                <a:ea typeface="+mn-ea"/>
                <a:cs typeface="Oracle Sans Light" panose="020B0403020204020204" pitchFamily="34" charset="0"/>
              </a:defRPr>
            </a:lvl3pPr>
            <a:lvl4pPr marL="1097280" marR="0" indent="-182880" algn="l" defTabSz="914400" rtl="0" eaLnBrk="1" fontAlgn="auto" latinLnBrk="0" hangingPunct="1">
              <a:lnSpc>
                <a:spcPct val="95000"/>
              </a:lnSpc>
              <a:spcBef>
                <a:spcPts val="400"/>
              </a:spcBef>
              <a:spcAft>
                <a:spcPts val="0"/>
              </a:spcAft>
              <a:buClrTx/>
              <a:buSzPct val="100000"/>
              <a:buFont typeface="System Font Regular"/>
              <a:buChar char="◦"/>
              <a:tabLst/>
              <a:defRPr sz="1400" kern="1200">
                <a:solidFill>
                  <a:schemeClr val="tx1"/>
                </a:solidFill>
                <a:latin typeface="Oracle Sans Light" panose="020B0403020204020204" pitchFamily="34" charset="0"/>
                <a:ea typeface="+mn-ea"/>
                <a:cs typeface="Oracle Sans Light" panose="020B0403020204020204" pitchFamily="34" charset="0"/>
              </a:defRPr>
            </a:lvl4pPr>
            <a:lvl5pPr marL="1463040" marR="0" indent="-182880" algn="l" defTabSz="914400" rtl="0" eaLnBrk="1" fontAlgn="auto" latinLnBrk="0" hangingPunct="1">
              <a:lnSpc>
                <a:spcPct val="95000"/>
              </a:lnSpc>
              <a:spcBef>
                <a:spcPts val="400"/>
              </a:spcBef>
              <a:spcAft>
                <a:spcPts val="0"/>
              </a:spcAft>
              <a:buClrTx/>
              <a:buSzTx/>
              <a:buFont typeface="System Font Regular"/>
              <a:buChar char="•"/>
              <a:tabLst/>
              <a:defRPr sz="1200" kern="1200">
                <a:solidFill>
                  <a:schemeClr val="tx1"/>
                </a:solidFill>
                <a:latin typeface="Oracle Sans Light" panose="020B0403020204020204" pitchFamily="34" charset="0"/>
                <a:ea typeface="+mn-ea"/>
                <a:cs typeface="Oracle Sans Light" panose="020B0403020204020204" pitchFamily="34" charset="0"/>
              </a:defRPr>
            </a:lvl5pPr>
            <a:lvl6pPr marL="1828800" indent="-182880" algn="l" defTabSz="914400" rtl="0" eaLnBrk="1" latinLnBrk="0" hangingPunct="1">
              <a:lnSpc>
                <a:spcPct val="95000"/>
              </a:lnSpc>
              <a:spcBef>
                <a:spcPts val="400"/>
              </a:spcBef>
              <a:spcAft>
                <a:spcPts val="0"/>
              </a:spcAft>
              <a:buSzPct val="120000"/>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6pPr>
            <a:lvl7pPr marL="2194560" indent="-182880" algn="l" defTabSz="914400" rtl="0" eaLnBrk="1" latinLnBrk="0" hangingPunct="1">
              <a:lnSpc>
                <a:spcPct val="95000"/>
              </a:lnSpc>
              <a:spcBef>
                <a:spcPts val="400"/>
              </a:spcBef>
              <a:spcAft>
                <a:spcPts val="0"/>
              </a:spcAft>
              <a:buFont typeface="System Font Regular"/>
              <a:buChar char="◦"/>
              <a:defRPr sz="1200" b="0" i="0" kern="1200">
                <a:solidFill>
                  <a:schemeClr val="tx1"/>
                </a:solidFill>
                <a:latin typeface="Oracle Sans Light" panose="020B0403020204020204" pitchFamily="34" charset="0"/>
                <a:ea typeface="+mn-ea"/>
                <a:cs typeface="Oracle Sans Light" panose="020B0403020204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Ability to learn new things</a:t>
            </a:r>
          </a:p>
          <a:p>
            <a:pPr marL="342900" indent="-342900">
              <a:buFont typeface="Arial" panose="020B0604020202020204" pitchFamily="34" charset="0"/>
              <a:buChar char="•"/>
            </a:pPr>
            <a:r>
              <a:rPr lang="en-US" sz="2000" dirty="0"/>
              <a:t>Excellent communication skills</a:t>
            </a:r>
          </a:p>
          <a:p>
            <a:pPr marL="342900" indent="-342900">
              <a:buFont typeface="Arial" panose="020B0604020202020204" pitchFamily="34" charset="0"/>
              <a:buChar char="•"/>
            </a:pPr>
            <a:r>
              <a:rPr lang="en-US" sz="2000" dirty="0"/>
              <a:t>Languages</a:t>
            </a:r>
          </a:p>
          <a:p>
            <a:pPr marL="342900" indent="-342900">
              <a:buFont typeface="Arial" panose="020B0604020202020204" pitchFamily="34" charset="0"/>
              <a:buChar char="•"/>
            </a:pPr>
            <a:r>
              <a:rPr lang="en-US" sz="2000" dirty="0"/>
              <a:t>Willingness to travel</a:t>
            </a:r>
          </a:p>
          <a:p>
            <a:pPr marL="342900" indent="-342900">
              <a:buFont typeface="Arial" panose="020B0604020202020204" pitchFamily="34" charset="0"/>
              <a:buChar char="•"/>
            </a:pPr>
            <a:r>
              <a:rPr lang="en-US" sz="2000" dirty="0"/>
              <a:t>Enthusiasm</a:t>
            </a:r>
            <a:endParaRPr lang="cs-CZ" sz="2000" dirty="0"/>
          </a:p>
          <a:p>
            <a:pPr marL="342900" indent="-342900">
              <a:buFont typeface="Arial" panose="020B0604020202020204" pitchFamily="34" charset="0"/>
              <a:buChar char="•"/>
            </a:pPr>
            <a:r>
              <a:rPr lang="en-US" sz="2000" dirty="0"/>
              <a:t>Basic accounting knowledge</a:t>
            </a:r>
          </a:p>
          <a:p>
            <a:pPr marL="342900" indent="-342900">
              <a:buFont typeface="Arial" panose="020B0604020202020204" pitchFamily="34" charset="0"/>
              <a:buChar char="•"/>
            </a:pPr>
            <a:r>
              <a:rPr lang="en-US" sz="2000" dirty="0"/>
              <a:t>Understanding of business processes</a:t>
            </a:r>
          </a:p>
          <a:p>
            <a:pPr marL="342900" indent="-342900">
              <a:buFont typeface="Arial" panose="020B0604020202020204" pitchFamily="34" charset="0"/>
              <a:buChar char="•"/>
            </a:pPr>
            <a:r>
              <a:rPr lang="en-US" sz="2000" dirty="0"/>
              <a:t>Technical skills</a:t>
            </a:r>
            <a:r>
              <a:rPr lang="cs-CZ" sz="2000" dirty="0"/>
              <a:t> (Java, .NET, PHP, JavaScript, HTML)</a:t>
            </a:r>
          </a:p>
          <a:p>
            <a:pPr marL="342900" indent="-342900">
              <a:buFont typeface="Arial" panose="020B0604020202020204" pitchFamily="34" charset="0"/>
              <a:buChar char="•"/>
            </a:pPr>
            <a:r>
              <a:rPr lang="cs-CZ" sz="2000" dirty="0"/>
              <a:t>Basic knowledge of databases (data types and structures)</a:t>
            </a:r>
          </a:p>
          <a:p>
            <a:pPr marL="342900" indent="-342900">
              <a:buFont typeface="Arial" panose="020B0604020202020204" pitchFamily="34" charset="0"/>
              <a:buChar char="•"/>
            </a:pPr>
            <a:r>
              <a:rPr lang="cs-CZ" sz="2000" dirty="0"/>
              <a:t>Basic knowledge of software engineering</a:t>
            </a:r>
          </a:p>
          <a:p>
            <a:pPr marL="342900" indent="-342900">
              <a:buFont typeface="Arial" panose="020B0604020202020204" pitchFamily="34" charset="0"/>
              <a:buChar char="•"/>
            </a:pPr>
            <a:r>
              <a:rPr lang="cs-CZ" sz="2000" dirty="0"/>
              <a:t>Work experience</a:t>
            </a:r>
          </a:p>
          <a:p>
            <a:pPr marL="342900" indent="-342900">
              <a:buFont typeface="Arial" panose="020B0604020202020204" pitchFamily="34" charset="0"/>
              <a:buChar char="•"/>
            </a:pPr>
            <a:endParaRPr lang="cs-CZ" sz="2000" dirty="0"/>
          </a:p>
          <a:p>
            <a:pPr>
              <a:spcBef>
                <a:spcPct val="0"/>
              </a:spcBef>
              <a:buClr>
                <a:srgbClr val="00467F"/>
              </a:buClr>
            </a:pPr>
            <a:endParaRPr lang="en-US" dirty="0">
              <a:ea typeface="ＭＳ Ｐゴシック" pitchFamily="34" charset="-128"/>
            </a:endParaRPr>
          </a:p>
          <a:p>
            <a:pPr>
              <a:spcBef>
                <a:spcPct val="0"/>
              </a:spcBef>
              <a:buClr>
                <a:srgbClr val="00467F"/>
              </a:buClr>
            </a:pPr>
            <a:endParaRPr lang="en-US" dirty="0">
              <a:ea typeface="ＭＳ Ｐゴシック" pitchFamily="34" charset="-128"/>
            </a:endParaRPr>
          </a:p>
        </p:txBody>
      </p:sp>
      <p:pic>
        <p:nvPicPr>
          <p:cNvPr id="5" name="Picture 4" descr="A hand holding dice with words on it&#10;&#10;Description automatically generated">
            <a:extLst>
              <a:ext uri="{FF2B5EF4-FFF2-40B4-BE49-F238E27FC236}">
                <a16:creationId xmlns:a16="http://schemas.microsoft.com/office/drawing/2014/main" id="{546DF8BA-DA0F-1553-E969-2D0EFE0AA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582" y="1855740"/>
            <a:ext cx="3352800" cy="1362075"/>
          </a:xfrm>
          <a:prstGeom prst="rect">
            <a:avLst/>
          </a:prstGeom>
        </p:spPr>
      </p:pic>
    </p:spTree>
    <p:extLst>
      <p:ext uri="{BB962C8B-B14F-4D97-AF65-F5344CB8AC3E}">
        <p14:creationId xmlns:p14="http://schemas.microsoft.com/office/powerpoint/2010/main" val="419096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B108E9-7B23-B146-B996-27EF16120C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1" name="Title 2">
            <a:extLst>
              <a:ext uri="{FF2B5EF4-FFF2-40B4-BE49-F238E27FC236}">
                <a16:creationId xmlns:a16="http://schemas.microsoft.com/office/drawing/2014/main" id="{C74AD834-62D2-C841-9E87-0677D5D9036E}"/>
              </a:ext>
            </a:extLst>
          </p:cNvPr>
          <p:cNvSpPr>
            <a:spLocks noGrp="1"/>
          </p:cNvSpPr>
          <p:nvPr>
            <p:ph type="title" idx="4294967295"/>
          </p:nvPr>
        </p:nvSpPr>
        <p:spPr>
          <a:xfrm>
            <a:off x="762000" y="595313"/>
            <a:ext cx="7739063" cy="4064000"/>
          </a:xfrm>
        </p:spPr>
        <p:txBody>
          <a:bodyPr>
            <a:normAutofit/>
          </a:bodyPr>
          <a:lstStyle/>
          <a:p>
            <a:r>
              <a:rPr lang="en-US" sz="10000" b="1" spc="-150" dirty="0">
                <a:solidFill>
                  <a:schemeClr val="bg1"/>
                </a:solidFill>
                <a:latin typeface="Oracle Sans Extra Bold" panose="020B0503020204020204" pitchFamily="34" charset="0"/>
                <a:cs typeface="Oracle Sans Extra Bold" panose="020B0503020204020204" pitchFamily="34" charset="0"/>
              </a:rPr>
              <a:t>Thank you</a:t>
            </a:r>
          </a:p>
        </p:txBody>
      </p:sp>
      <p:sp>
        <p:nvSpPr>
          <p:cNvPr id="2" name="Footer Placeholder 1">
            <a:extLst>
              <a:ext uri="{FF2B5EF4-FFF2-40B4-BE49-F238E27FC236}">
                <a16:creationId xmlns:a16="http://schemas.microsoft.com/office/drawing/2014/main" id="{A1D79E10-9ECA-4264-839F-3E02FE9FD51E}"/>
              </a:ext>
            </a:extLst>
          </p:cNvPr>
          <p:cNvSpPr>
            <a:spLocks noGrp="1"/>
          </p:cNvSpPr>
          <p:nvPr>
            <p:ph type="ftr" sz="quarter" idx="3"/>
          </p:nvPr>
        </p:nvSpPr>
        <p:spPr/>
        <p:txBody>
          <a:bodyPr/>
          <a:lstStyle/>
          <a:p>
            <a:r>
              <a:rPr lang="en-US"/>
              <a:t>Confidential – © 2020 Oracle Internal</a:t>
            </a:r>
            <a:endParaRPr lang="en-US" dirty="0"/>
          </a:p>
        </p:txBody>
      </p:sp>
      <p:sp>
        <p:nvSpPr>
          <p:cNvPr id="3" name="Slide Number Placeholder 2">
            <a:extLst>
              <a:ext uri="{FF2B5EF4-FFF2-40B4-BE49-F238E27FC236}">
                <a16:creationId xmlns:a16="http://schemas.microsoft.com/office/drawing/2014/main" id="{ABB8E7E3-78F6-4F72-8497-4E891E369FF9}"/>
              </a:ext>
            </a:extLst>
          </p:cNvPr>
          <p:cNvSpPr>
            <a:spLocks noGrp="1"/>
          </p:cNvSpPr>
          <p:nvPr>
            <p:ph type="sldNum" sz="quarter" idx="4"/>
          </p:nvPr>
        </p:nvSpPr>
        <p:spPr/>
        <p:txBody>
          <a:bodyPr/>
          <a:lstStyle/>
          <a:p>
            <a:fld id="{345D60D9-5372-5F40-9443-0F9AE5BDC3C8}" type="slidenum">
              <a:rPr lang="en-US" smtClean="0"/>
              <a:pPr/>
              <a:t>8</a:t>
            </a:fld>
            <a:endParaRPr lang="en-US" dirty="0"/>
          </a:p>
        </p:txBody>
      </p:sp>
    </p:spTree>
    <p:extLst>
      <p:ext uri="{BB962C8B-B14F-4D97-AF65-F5344CB8AC3E}">
        <p14:creationId xmlns:p14="http://schemas.microsoft.com/office/powerpoint/2010/main" val="140594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arent Master">
  <a:themeElements>
    <a:clrScheme name="Redwood">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cean">
      <a:srgbClr val="2C5967"/>
    </a:custClr>
    <a:custClr name="Surf">
      <a:srgbClr val="41817E"/>
    </a:custClr>
    <a:custClr name="Sand">
      <a:srgbClr val="E5DBBE"/>
    </a:custClr>
    <a:custClr name="Pebble">
      <a:srgbClr val="8B8580"/>
    </a:custClr>
    <a:custClr name="Granite">
      <a:srgbClr val="67605B"/>
    </a:custClr>
  </a:custClrLst>
  <a:extLst>
    <a:ext uri="{05A4C25C-085E-4340-85A3-A5531E510DB2}">
      <thm15:themeFamily xmlns:thm15="http://schemas.microsoft.com/office/thememl/2012/main" name="Oracle_Redwood_V.1.12" id="{878A0AAF-E664-3E4F-A21B-193120842E9E}" vid="{F5146310-29D8-F84C-8C69-019CEAF6B8FF}"/>
    </a:ext>
  </a:extLst>
</a:theme>
</file>

<file path=ppt/theme/theme2.xml><?xml version="1.0" encoding="utf-8"?>
<a:theme xmlns:a="http://schemas.openxmlformats.org/drawingml/2006/main" name="Office Theme">
  <a:themeElements>
    <a:clrScheme name="NetSuite Color 2016">
      <a:dk1>
        <a:sysClr val="windowText" lastClr="000000"/>
      </a:dk1>
      <a:lt1>
        <a:sysClr val="window" lastClr="FFFFFF"/>
      </a:lt1>
      <a:dk2>
        <a:srgbClr val="000000"/>
      </a:dk2>
      <a:lt2>
        <a:srgbClr val="FFFFFF"/>
      </a:lt2>
      <a:accent1>
        <a:srgbClr val="0082CA"/>
      </a:accent1>
      <a:accent2>
        <a:srgbClr val="FF8F1C"/>
      </a:accent2>
      <a:accent3>
        <a:srgbClr val="FFCD00"/>
      </a:accent3>
      <a:accent4>
        <a:srgbClr val="EE275D"/>
      </a:accent4>
      <a:accent5>
        <a:srgbClr val="9B26B6"/>
      </a:accent5>
      <a:accent6>
        <a:srgbClr val="97D700"/>
      </a:accent6>
      <a:hlink>
        <a:srgbClr val="000000"/>
      </a:hlink>
      <a:folHlink>
        <a:srgbClr val="0000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spcBef>
            <a:spcPts val="800"/>
          </a:spcBef>
          <a:defRPr sz="12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Parent Master</Template>
  <TotalTime>53330</TotalTime>
  <Words>2387</Words>
  <Application>Microsoft Office PowerPoint</Application>
  <PresentationFormat>Widescreen</PresentationFormat>
  <Paragraphs>122</Paragraphs>
  <Slides>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Arial Black</vt:lpstr>
      <vt:lpstr>Georgia</vt:lpstr>
      <vt:lpstr>Oracle Sans</vt:lpstr>
      <vt:lpstr>Oracle Sans Extra Bold</vt:lpstr>
      <vt:lpstr>Oracle Sans Light</vt:lpstr>
      <vt:lpstr>Oracle Sans Semi</vt:lpstr>
      <vt:lpstr>System Font Regular</vt:lpstr>
      <vt:lpstr>Parent Master</vt:lpstr>
      <vt:lpstr>Office Theme</vt:lpstr>
      <vt:lpstr>PowerPoint Presentation</vt:lpstr>
      <vt:lpstr>Oracle Netsuite introduction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does this new template look so different?</dc:title>
  <dc:creator>Chan, Louis</dc:creator>
  <cp:lastModifiedBy>Hembera, Pavel</cp:lastModifiedBy>
  <cp:revision>211</cp:revision>
  <dcterms:created xsi:type="dcterms:W3CDTF">2019-11-12T23:10:40Z</dcterms:created>
  <dcterms:modified xsi:type="dcterms:W3CDTF">2023-10-31T07:37:15Z</dcterms:modified>
</cp:coreProperties>
</file>