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47"/>
  </p:notesMasterIdLst>
  <p:handoutMasterIdLst>
    <p:handoutMasterId r:id="rId48"/>
  </p:handoutMasterIdLst>
  <p:sldIdLst>
    <p:sldId id="410" r:id="rId5"/>
    <p:sldId id="432" r:id="rId6"/>
    <p:sldId id="435" r:id="rId7"/>
    <p:sldId id="436" r:id="rId8"/>
    <p:sldId id="362" r:id="rId9"/>
    <p:sldId id="433" r:id="rId10"/>
    <p:sldId id="434" r:id="rId11"/>
    <p:sldId id="449" r:id="rId12"/>
    <p:sldId id="450" r:id="rId13"/>
    <p:sldId id="259" r:id="rId14"/>
    <p:sldId id="451" r:id="rId15"/>
    <p:sldId id="452" r:id="rId16"/>
    <p:sldId id="453" r:id="rId17"/>
    <p:sldId id="454" r:id="rId18"/>
    <p:sldId id="305" r:id="rId19"/>
    <p:sldId id="307" r:id="rId20"/>
    <p:sldId id="306" r:id="rId21"/>
    <p:sldId id="461" r:id="rId22"/>
    <p:sldId id="310" r:id="rId23"/>
    <p:sldId id="308" r:id="rId24"/>
    <p:sldId id="465" r:id="rId25"/>
    <p:sldId id="277" r:id="rId26"/>
    <p:sldId id="455" r:id="rId27"/>
    <p:sldId id="462" r:id="rId28"/>
    <p:sldId id="463" r:id="rId29"/>
    <p:sldId id="281" r:id="rId30"/>
    <p:sldId id="282" r:id="rId31"/>
    <p:sldId id="285" r:id="rId32"/>
    <p:sldId id="286" r:id="rId33"/>
    <p:sldId id="287" r:id="rId34"/>
    <p:sldId id="466" r:id="rId35"/>
    <p:sldId id="290" r:id="rId36"/>
    <p:sldId id="260" r:id="rId37"/>
    <p:sldId id="296" r:id="rId38"/>
    <p:sldId id="298" r:id="rId39"/>
    <p:sldId id="299" r:id="rId40"/>
    <p:sldId id="459" r:id="rId41"/>
    <p:sldId id="440" r:id="rId42"/>
    <p:sldId id="365" r:id="rId43"/>
    <p:sldId id="300" r:id="rId44"/>
    <p:sldId id="302" r:id="rId45"/>
    <p:sldId id="428" r:id="rId4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4" autoAdjust="0"/>
    <p:restoredTop sz="96754" autoAdjust="0"/>
  </p:normalViewPr>
  <p:slideViewPr>
    <p:cSldViewPr snapToGrid="0">
      <p:cViewPr varScale="1">
        <p:scale>
          <a:sx n="110" d="100"/>
          <a:sy n="110" d="100"/>
        </p:scale>
        <p:origin x="21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ovan Malachta" userId="09cf7a69-5d7c-4090-90c8-919ef3b86794" providerId="ADAL" clId="{3C069591-5CFF-41B9-9E4D-0C1F180DBBD8}"/>
    <pc:docChg chg="addSld delSld modSld">
      <pc:chgData name="Radovan Malachta" userId="09cf7a69-5d7c-4090-90c8-919ef3b86794" providerId="ADAL" clId="{3C069591-5CFF-41B9-9E4D-0C1F180DBBD8}" dt="2021-01-06T13:00:13.522" v="201" actId="114"/>
      <pc:docMkLst>
        <pc:docMk/>
      </pc:docMkLst>
    </pc:docChg>
  </pc:docChgLst>
  <pc:docChgLst>
    <pc:chgData name="Radovan Malachta" userId="09cf7a69-5d7c-4090-90c8-919ef3b86794" providerId="ADAL" clId="{80466B9E-943E-43A9-B461-DFFBABCA4A7B}"/>
    <pc:docChg chg="undo custSel addSld delSld modSld sldOrd">
      <pc:chgData name="Radovan Malachta" userId="09cf7a69-5d7c-4090-90c8-919ef3b86794" providerId="ADAL" clId="{80466B9E-943E-43A9-B461-DFFBABCA4A7B}" dt="2021-02-17T10:47:48.461" v="3817" actId="20577"/>
      <pc:docMkLst>
        <pc:docMk/>
      </pc:docMkLst>
      <pc:sldChg chg="addSp delSp modSp add del">
        <pc:chgData name="Radovan Malachta" userId="09cf7a69-5d7c-4090-90c8-919ef3b86794" providerId="ADAL" clId="{80466B9E-943E-43A9-B461-DFFBABCA4A7B}" dt="2021-02-14T10:20:23.856" v="163" actId="1076"/>
        <pc:sldMkLst>
          <pc:docMk/>
          <pc:sldMk cId="754887120" sldId="410"/>
        </pc:sldMkLst>
        <pc:spChg chg="add mod">
          <ac:chgData name="Radovan Malachta" userId="09cf7a69-5d7c-4090-90c8-919ef3b86794" providerId="ADAL" clId="{80466B9E-943E-43A9-B461-DFFBABCA4A7B}" dt="2021-02-14T10:19:30.913" v="95" actId="1076"/>
          <ac:spMkLst>
            <pc:docMk/>
            <pc:sldMk cId="754887120" sldId="410"/>
            <ac:spMk id="4" creationId="{A7E9DC44-638E-460E-8F68-2D1C771AB2C1}"/>
          </ac:spMkLst>
        </pc:spChg>
        <pc:spChg chg="add mod">
          <ac:chgData name="Radovan Malachta" userId="09cf7a69-5d7c-4090-90c8-919ef3b86794" providerId="ADAL" clId="{80466B9E-943E-43A9-B461-DFFBABCA4A7B}" dt="2021-02-14T10:20:23.856" v="163" actId="1076"/>
          <ac:spMkLst>
            <pc:docMk/>
            <pc:sldMk cId="754887120" sldId="410"/>
            <ac:spMk id="5" creationId="{D34EF440-2C8C-4D67-B7BF-7486B034C95E}"/>
          </ac:spMkLst>
        </pc:spChg>
        <pc:spChg chg="del mod">
          <ac:chgData name="Radovan Malachta" userId="09cf7a69-5d7c-4090-90c8-919ef3b86794" providerId="ADAL" clId="{80466B9E-943E-43A9-B461-DFFBABCA4A7B}" dt="2021-02-14T10:18:53.234" v="28"/>
          <ac:spMkLst>
            <pc:docMk/>
            <pc:sldMk cId="754887120" sldId="410"/>
            <ac:spMk id="6" creationId="{00000000-0000-0000-0000-000000000000}"/>
          </ac:spMkLst>
        </pc:spChg>
      </pc:sldChg>
    </pc:docChg>
  </pc:docChgLst>
  <pc:docChgLst>
    <pc:chgData name="Radovan Malachta" userId="09cf7a69-5d7c-4090-90c8-919ef3b86794" providerId="ADAL" clId="{969A2E56-D04B-4BFC-9053-50AFA30DE660}"/>
    <pc:docChg chg="custSel addSld delSld modSld">
      <pc:chgData name="Radovan Malachta" userId="09cf7a69-5d7c-4090-90c8-919ef3b86794" providerId="ADAL" clId="{969A2E56-D04B-4BFC-9053-50AFA30DE660}" dt="2021-02-24T19:49:47.061" v="606" actId="20577"/>
      <pc:docMkLst>
        <pc:docMk/>
      </pc:docMkLst>
      <pc:sldChg chg="add">
        <pc:chgData name="Radovan Malachta" userId="09cf7a69-5d7c-4090-90c8-919ef3b86794" providerId="ADAL" clId="{969A2E56-D04B-4BFC-9053-50AFA30DE660}" dt="2021-02-24T19:38:09.795" v="313"/>
        <pc:sldMkLst>
          <pc:docMk/>
          <pc:sldMk cId="3221367077" sldId="258"/>
        </pc:sldMkLst>
      </pc:sldChg>
      <pc:sldChg chg="modSp add">
        <pc:chgData name="Radovan Malachta" userId="09cf7a69-5d7c-4090-90c8-919ef3b86794" providerId="ADAL" clId="{969A2E56-D04B-4BFC-9053-50AFA30DE660}" dt="2021-02-24T19:39:05.928" v="371" actId="20577"/>
        <pc:sldMkLst>
          <pc:docMk/>
          <pc:sldMk cId="3285428089" sldId="259"/>
        </pc:sldMkLst>
        <pc:graphicFrameChg chg="modGraphic">
          <ac:chgData name="Radovan Malachta" userId="09cf7a69-5d7c-4090-90c8-919ef3b86794" providerId="ADAL" clId="{969A2E56-D04B-4BFC-9053-50AFA30DE660}" dt="2021-02-24T19:39:05.928" v="371" actId="20577"/>
          <ac:graphicFrameMkLst>
            <pc:docMk/>
            <pc:sldMk cId="3285428089" sldId="259"/>
            <ac:graphicFrameMk id="6" creationId="{00000000-0000-0000-0000-000000000000}"/>
          </ac:graphicFrameMkLst>
        </pc:graphicFrameChg>
      </pc:sldChg>
      <pc:sldChg chg="modSp add">
        <pc:chgData name="Radovan Malachta" userId="09cf7a69-5d7c-4090-90c8-919ef3b86794" providerId="ADAL" clId="{969A2E56-D04B-4BFC-9053-50AFA30DE660}" dt="2021-02-24T19:30:25.381" v="170" actId="14100"/>
        <pc:sldMkLst>
          <pc:docMk/>
          <pc:sldMk cId="1449536257" sldId="260"/>
        </pc:sldMkLst>
        <pc:spChg chg="mod">
          <ac:chgData name="Radovan Malachta" userId="09cf7a69-5d7c-4090-90c8-919ef3b86794" providerId="ADAL" clId="{969A2E56-D04B-4BFC-9053-50AFA30DE660}" dt="2021-02-24T19:30:09.623" v="168" actId="122"/>
          <ac:spMkLst>
            <pc:docMk/>
            <pc:sldMk cId="1449536257" sldId="260"/>
            <ac:spMk id="4" creationId="{00000000-0000-0000-0000-000000000000}"/>
          </ac:spMkLst>
        </pc:spChg>
        <pc:spChg chg="mod">
          <ac:chgData name="Radovan Malachta" userId="09cf7a69-5d7c-4090-90c8-919ef3b86794" providerId="ADAL" clId="{969A2E56-D04B-4BFC-9053-50AFA30DE660}" dt="2021-02-24T19:30:25.381" v="170" actId="14100"/>
          <ac:spMkLst>
            <pc:docMk/>
            <pc:sldMk cId="1449536257" sldId="260"/>
            <ac:spMk id="5" creationId="{00000000-0000-0000-0000-000000000000}"/>
          </ac:spMkLst>
        </pc:spChg>
      </pc:sldChg>
      <pc:sldChg chg="del">
        <pc:chgData name="Radovan Malachta" userId="09cf7a69-5d7c-4090-90c8-919ef3b86794" providerId="ADAL" clId="{969A2E56-D04B-4BFC-9053-50AFA30DE660}" dt="2021-02-24T19:29:44.231" v="144" actId="2696"/>
        <pc:sldMkLst>
          <pc:docMk/>
          <pc:sldMk cId="4082960970" sldId="260"/>
        </pc:sldMkLst>
      </pc:sldChg>
      <pc:sldChg chg="del">
        <pc:chgData name="Radovan Malachta" userId="09cf7a69-5d7c-4090-90c8-919ef3b86794" providerId="ADAL" clId="{969A2E56-D04B-4BFC-9053-50AFA30DE660}" dt="2021-02-24T19:29:45.879" v="154" actId="2696"/>
        <pc:sldMkLst>
          <pc:docMk/>
          <pc:sldMk cId="2409143969" sldId="261"/>
        </pc:sldMkLst>
      </pc:sldChg>
      <pc:sldChg chg="del">
        <pc:chgData name="Radovan Malachta" userId="09cf7a69-5d7c-4090-90c8-919ef3b86794" providerId="ADAL" clId="{969A2E56-D04B-4BFC-9053-50AFA30DE660}" dt="2021-02-24T19:29:45.377" v="151" actId="2696"/>
        <pc:sldMkLst>
          <pc:docMk/>
          <pc:sldMk cId="2322351636" sldId="262"/>
        </pc:sldMkLst>
      </pc:sldChg>
      <pc:sldChg chg="modSp add">
        <pc:chgData name="Radovan Malachta" userId="09cf7a69-5d7c-4090-90c8-919ef3b86794" providerId="ADAL" clId="{969A2E56-D04B-4BFC-9053-50AFA30DE660}" dt="2021-02-24T19:39:42.326" v="372" actId="20577"/>
        <pc:sldMkLst>
          <pc:docMk/>
          <pc:sldMk cId="1922223013" sldId="263"/>
        </pc:sldMkLst>
        <pc:spChg chg="mod">
          <ac:chgData name="Radovan Malachta" userId="09cf7a69-5d7c-4090-90c8-919ef3b86794" providerId="ADAL" clId="{969A2E56-D04B-4BFC-9053-50AFA30DE660}" dt="2021-02-24T19:39:42.326" v="372" actId="20577"/>
          <ac:spMkLst>
            <pc:docMk/>
            <pc:sldMk cId="1922223013" sldId="263"/>
            <ac:spMk id="5" creationId="{00000000-0000-0000-0000-000000000000}"/>
          </ac:spMkLst>
        </pc:spChg>
      </pc:sldChg>
      <pc:sldChg chg="add">
        <pc:chgData name="Radovan Malachta" userId="09cf7a69-5d7c-4090-90c8-919ef3b86794" providerId="ADAL" clId="{969A2E56-D04B-4BFC-9053-50AFA30DE660}" dt="2021-02-24T19:38:09.795" v="313"/>
        <pc:sldMkLst>
          <pc:docMk/>
          <pc:sldMk cId="3782876739" sldId="264"/>
        </pc:sldMkLst>
      </pc:sldChg>
      <pc:sldChg chg="modSp add">
        <pc:chgData name="Radovan Malachta" userId="09cf7a69-5d7c-4090-90c8-919ef3b86794" providerId="ADAL" clId="{969A2E56-D04B-4BFC-9053-50AFA30DE660}" dt="2021-02-24T19:40:17.714" v="376" actId="1076"/>
        <pc:sldMkLst>
          <pc:docMk/>
          <pc:sldMk cId="81265040" sldId="265"/>
        </pc:sldMkLst>
        <pc:spChg chg="mod">
          <ac:chgData name="Radovan Malachta" userId="09cf7a69-5d7c-4090-90c8-919ef3b86794" providerId="ADAL" clId="{969A2E56-D04B-4BFC-9053-50AFA30DE660}" dt="2021-02-24T19:40:06.798" v="373" actId="122"/>
          <ac:spMkLst>
            <pc:docMk/>
            <pc:sldMk cId="81265040" sldId="265"/>
            <ac:spMk id="4" creationId="{00000000-0000-0000-0000-000000000000}"/>
          </ac:spMkLst>
        </pc:spChg>
        <pc:spChg chg="mod">
          <ac:chgData name="Radovan Malachta" userId="09cf7a69-5d7c-4090-90c8-919ef3b86794" providerId="ADAL" clId="{969A2E56-D04B-4BFC-9053-50AFA30DE660}" dt="2021-02-24T19:40:17.714" v="376" actId="1076"/>
          <ac:spMkLst>
            <pc:docMk/>
            <pc:sldMk cId="81265040" sldId="265"/>
            <ac:spMk id="6" creationId="{00000000-0000-0000-0000-000000000000}"/>
          </ac:spMkLst>
        </pc:spChg>
      </pc:sldChg>
      <pc:sldChg chg="add">
        <pc:chgData name="Radovan Malachta" userId="09cf7a69-5d7c-4090-90c8-919ef3b86794" providerId="ADAL" clId="{969A2E56-D04B-4BFC-9053-50AFA30DE660}" dt="2021-02-24T19:38:09.795" v="313"/>
        <pc:sldMkLst>
          <pc:docMk/>
          <pc:sldMk cId="1154649717" sldId="267"/>
        </pc:sldMkLst>
      </pc:sldChg>
      <pc:sldChg chg="del">
        <pc:chgData name="Radovan Malachta" userId="09cf7a69-5d7c-4090-90c8-919ef3b86794" providerId="ADAL" clId="{969A2E56-D04B-4BFC-9053-50AFA30DE660}" dt="2021-02-24T19:29:44.531" v="146" actId="2696"/>
        <pc:sldMkLst>
          <pc:docMk/>
          <pc:sldMk cId="1324963296" sldId="269"/>
        </pc:sldMkLst>
      </pc:sldChg>
      <pc:sldChg chg="del">
        <pc:chgData name="Radovan Malachta" userId="09cf7a69-5d7c-4090-90c8-919ef3b86794" providerId="ADAL" clId="{969A2E56-D04B-4BFC-9053-50AFA30DE660}" dt="2021-02-24T19:29:44.710" v="147" actId="2696"/>
        <pc:sldMkLst>
          <pc:docMk/>
          <pc:sldMk cId="2963233120" sldId="270"/>
        </pc:sldMkLst>
      </pc:sldChg>
      <pc:sldChg chg="del">
        <pc:chgData name="Radovan Malachta" userId="09cf7a69-5d7c-4090-90c8-919ef3b86794" providerId="ADAL" clId="{969A2E56-D04B-4BFC-9053-50AFA30DE660}" dt="2021-02-24T19:29:44.894" v="148" actId="2696"/>
        <pc:sldMkLst>
          <pc:docMk/>
          <pc:sldMk cId="290022836" sldId="271"/>
        </pc:sldMkLst>
      </pc:sldChg>
      <pc:sldChg chg="modSp add">
        <pc:chgData name="Radovan Malachta" userId="09cf7a69-5d7c-4090-90c8-919ef3b86794" providerId="ADAL" clId="{969A2E56-D04B-4BFC-9053-50AFA30DE660}" dt="2021-02-24T19:34:21.606" v="305" actId="14100"/>
        <pc:sldMkLst>
          <pc:docMk/>
          <pc:sldMk cId="1483016508" sldId="273"/>
        </pc:sldMkLst>
        <pc:spChg chg="mod">
          <ac:chgData name="Radovan Malachta" userId="09cf7a69-5d7c-4090-90c8-919ef3b86794" providerId="ADAL" clId="{969A2E56-D04B-4BFC-9053-50AFA30DE660}" dt="2021-02-24T19:30:32.564" v="171" actId="122"/>
          <ac:spMkLst>
            <pc:docMk/>
            <pc:sldMk cId="1483016508" sldId="273"/>
            <ac:spMk id="4" creationId="{00000000-0000-0000-0000-000000000000}"/>
          </ac:spMkLst>
        </pc:spChg>
        <pc:spChg chg="mod">
          <ac:chgData name="Radovan Malachta" userId="09cf7a69-5d7c-4090-90c8-919ef3b86794" providerId="ADAL" clId="{969A2E56-D04B-4BFC-9053-50AFA30DE660}" dt="2021-02-24T19:34:21.606" v="305" actId="14100"/>
          <ac:spMkLst>
            <pc:docMk/>
            <pc:sldMk cId="1483016508" sldId="273"/>
            <ac:spMk id="5" creationId="{00000000-0000-0000-0000-000000000000}"/>
          </ac:spMkLst>
        </pc:spChg>
      </pc:sldChg>
      <pc:sldChg chg="modSp add">
        <pc:chgData name="Radovan Malachta" userId="09cf7a69-5d7c-4090-90c8-919ef3b86794" providerId="ADAL" clId="{969A2E56-D04B-4BFC-9053-50AFA30DE660}" dt="2021-02-24T19:31:07.572" v="204" actId="20577"/>
        <pc:sldMkLst>
          <pc:docMk/>
          <pc:sldMk cId="4073919028" sldId="274"/>
        </pc:sldMkLst>
        <pc:spChg chg="mod">
          <ac:chgData name="Radovan Malachta" userId="09cf7a69-5d7c-4090-90c8-919ef3b86794" providerId="ADAL" clId="{969A2E56-D04B-4BFC-9053-50AFA30DE660}" dt="2021-02-24T19:31:07.572" v="204" actId="20577"/>
          <ac:spMkLst>
            <pc:docMk/>
            <pc:sldMk cId="4073919028" sldId="274"/>
            <ac:spMk id="5" creationId="{00000000-0000-0000-0000-000000000000}"/>
          </ac:spMkLst>
        </pc:spChg>
      </pc:sldChg>
      <pc:sldChg chg="add">
        <pc:chgData name="Radovan Malachta" userId="09cf7a69-5d7c-4090-90c8-919ef3b86794" providerId="ADAL" clId="{969A2E56-D04B-4BFC-9053-50AFA30DE660}" dt="2021-02-24T19:30:04.694" v="166"/>
        <pc:sldMkLst>
          <pc:docMk/>
          <pc:sldMk cId="524004945" sldId="276"/>
        </pc:sldMkLst>
      </pc:sldChg>
      <pc:sldChg chg="modSp add">
        <pc:chgData name="Radovan Malachta" userId="09cf7a69-5d7c-4090-90c8-919ef3b86794" providerId="ADAL" clId="{969A2E56-D04B-4BFC-9053-50AFA30DE660}" dt="2021-02-24T19:31:18.220" v="205" actId="122"/>
        <pc:sldMkLst>
          <pc:docMk/>
          <pc:sldMk cId="1217790398" sldId="277"/>
        </pc:sldMkLst>
        <pc:spChg chg="mod">
          <ac:chgData name="Radovan Malachta" userId="09cf7a69-5d7c-4090-90c8-919ef3b86794" providerId="ADAL" clId="{969A2E56-D04B-4BFC-9053-50AFA30DE660}" dt="2021-02-24T19:31:18.220" v="205" actId="122"/>
          <ac:spMkLst>
            <pc:docMk/>
            <pc:sldMk cId="1217790398" sldId="277"/>
            <ac:spMk id="5" creationId="{00000000-0000-0000-0000-000000000000}"/>
          </ac:spMkLst>
        </pc:spChg>
      </pc:sldChg>
      <pc:sldChg chg="del">
        <pc:chgData name="Radovan Malachta" userId="09cf7a69-5d7c-4090-90c8-919ef3b86794" providerId="ADAL" clId="{969A2E56-D04B-4BFC-9053-50AFA30DE660}" dt="2021-02-24T19:29:46.196" v="156" actId="2696"/>
        <pc:sldMkLst>
          <pc:docMk/>
          <pc:sldMk cId="2612581220" sldId="277"/>
        </pc:sldMkLst>
      </pc:sldChg>
      <pc:sldChg chg="modSp add">
        <pc:chgData name="Radovan Malachta" userId="09cf7a69-5d7c-4090-90c8-919ef3b86794" providerId="ADAL" clId="{969A2E56-D04B-4BFC-9053-50AFA30DE660}" dt="2021-02-24T19:41:29.681" v="394" actId="14100"/>
        <pc:sldMkLst>
          <pc:docMk/>
          <pc:sldMk cId="4173435177" sldId="278"/>
        </pc:sldMkLst>
        <pc:spChg chg="mod">
          <ac:chgData name="Radovan Malachta" userId="09cf7a69-5d7c-4090-90c8-919ef3b86794" providerId="ADAL" clId="{969A2E56-D04B-4BFC-9053-50AFA30DE660}" dt="2021-02-24T19:41:29.681" v="394" actId="14100"/>
          <ac:spMkLst>
            <pc:docMk/>
            <pc:sldMk cId="4173435177" sldId="278"/>
            <ac:spMk id="8" creationId="{C23F2A4B-2E58-4E5A-A9BA-1DCF6E133FB1}"/>
          </ac:spMkLst>
        </pc:spChg>
      </pc:sldChg>
      <pc:sldChg chg="add">
        <pc:chgData name="Radovan Malachta" userId="09cf7a69-5d7c-4090-90c8-919ef3b86794" providerId="ADAL" clId="{969A2E56-D04B-4BFC-9053-50AFA30DE660}" dt="2021-02-24T19:44:29.681" v="415"/>
        <pc:sldMkLst>
          <pc:docMk/>
          <pc:sldMk cId="1315691027" sldId="281"/>
        </pc:sldMkLst>
      </pc:sldChg>
      <pc:sldChg chg="add">
        <pc:chgData name="Radovan Malachta" userId="09cf7a69-5d7c-4090-90c8-919ef3b86794" providerId="ADAL" clId="{969A2E56-D04B-4BFC-9053-50AFA30DE660}" dt="2021-02-24T19:44:29.681" v="415"/>
        <pc:sldMkLst>
          <pc:docMk/>
          <pc:sldMk cId="1279275572" sldId="282"/>
        </pc:sldMkLst>
      </pc:sldChg>
      <pc:sldChg chg="del">
        <pc:chgData name="Radovan Malachta" userId="09cf7a69-5d7c-4090-90c8-919ef3b86794" providerId="ADAL" clId="{969A2E56-D04B-4BFC-9053-50AFA30DE660}" dt="2021-02-24T19:29:45.047" v="149" actId="2696"/>
        <pc:sldMkLst>
          <pc:docMk/>
          <pc:sldMk cId="662623115" sldId="284"/>
        </pc:sldMkLst>
      </pc:sldChg>
      <pc:sldChg chg="add">
        <pc:chgData name="Radovan Malachta" userId="09cf7a69-5d7c-4090-90c8-919ef3b86794" providerId="ADAL" clId="{969A2E56-D04B-4BFC-9053-50AFA30DE660}" dt="2021-02-24T19:44:29.681" v="415"/>
        <pc:sldMkLst>
          <pc:docMk/>
          <pc:sldMk cId="3912207528" sldId="285"/>
        </pc:sldMkLst>
      </pc:sldChg>
      <pc:sldChg chg="modSp add">
        <pc:chgData name="Radovan Malachta" userId="09cf7a69-5d7c-4090-90c8-919ef3b86794" providerId="ADAL" clId="{969A2E56-D04B-4BFC-9053-50AFA30DE660}" dt="2021-02-24T19:45:53.653" v="430" actId="20577"/>
        <pc:sldMkLst>
          <pc:docMk/>
          <pc:sldMk cId="3822284690" sldId="286"/>
        </pc:sldMkLst>
        <pc:spChg chg="mod">
          <ac:chgData name="Radovan Malachta" userId="09cf7a69-5d7c-4090-90c8-919ef3b86794" providerId="ADAL" clId="{969A2E56-D04B-4BFC-9053-50AFA30DE660}" dt="2021-02-24T19:45:53.653" v="430" actId="20577"/>
          <ac:spMkLst>
            <pc:docMk/>
            <pc:sldMk cId="3822284690" sldId="286"/>
            <ac:spMk id="5" creationId="{00000000-0000-0000-0000-000000000000}"/>
          </ac:spMkLst>
        </pc:spChg>
      </pc:sldChg>
      <pc:sldChg chg="modSp add">
        <pc:chgData name="Radovan Malachta" userId="09cf7a69-5d7c-4090-90c8-919ef3b86794" providerId="ADAL" clId="{969A2E56-D04B-4BFC-9053-50AFA30DE660}" dt="2021-02-24T19:49:47.061" v="606" actId="20577"/>
        <pc:sldMkLst>
          <pc:docMk/>
          <pc:sldMk cId="152515376" sldId="287"/>
        </pc:sldMkLst>
        <pc:spChg chg="mod">
          <ac:chgData name="Radovan Malachta" userId="09cf7a69-5d7c-4090-90c8-919ef3b86794" providerId="ADAL" clId="{969A2E56-D04B-4BFC-9053-50AFA30DE660}" dt="2021-02-24T19:49:47.061" v="606" actId="20577"/>
          <ac:spMkLst>
            <pc:docMk/>
            <pc:sldMk cId="152515376" sldId="287"/>
            <ac:spMk id="4" creationId="{00000000-0000-0000-0000-000000000000}"/>
          </ac:spMkLst>
        </pc:spChg>
        <pc:spChg chg="mod">
          <ac:chgData name="Radovan Malachta" userId="09cf7a69-5d7c-4090-90c8-919ef3b86794" providerId="ADAL" clId="{969A2E56-D04B-4BFC-9053-50AFA30DE660}" dt="2021-02-24T19:47:22.193" v="559" actId="123"/>
          <ac:spMkLst>
            <pc:docMk/>
            <pc:sldMk cId="152515376" sldId="287"/>
            <ac:spMk id="5" creationId="{00000000-0000-0000-0000-000000000000}"/>
          </ac:spMkLst>
        </pc:spChg>
        <pc:picChg chg="mod">
          <ac:chgData name="Radovan Malachta" userId="09cf7a69-5d7c-4090-90c8-919ef3b86794" providerId="ADAL" clId="{969A2E56-D04B-4BFC-9053-50AFA30DE660}" dt="2021-02-24T19:47:08.302" v="552" actId="1076"/>
          <ac:picMkLst>
            <pc:docMk/>
            <pc:sldMk cId="152515376" sldId="287"/>
            <ac:picMk id="6" creationId="{00000000-0000-0000-0000-000000000000}"/>
          </ac:picMkLst>
        </pc:picChg>
      </pc:sldChg>
      <pc:sldChg chg="modSp add">
        <pc:chgData name="Radovan Malachta" userId="09cf7a69-5d7c-4090-90c8-919ef3b86794" providerId="ADAL" clId="{969A2E56-D04B-4BFC-9053-50AFA30DE660}" dt="2021-02-24T19:41:53.250" v="413" actId="14100"/>
        <pc:sldMkLst>
          <pc:docMk/>
          <pc:sldMk cId="2469942622" sldId="288"/>
        </pc:sldMkLst>
        <pc:spChg chg="mod">
          <ac:chgData name="Radovan Malachta" userId="09cf7a69-5d7c-4090-90c8-919ef3b86794" providerId="ADAL" clId="{969A2E56-D04B-4BFC-9053-50AFA30DE660}" dt="2021-02-24T19:41:53.250" v="413" actId="14100"/>
          <ac:spMkLst>
            <pc:docMk/>
            <pc:sldMk cId="2469942622" sldId="288"/>
            <ac:spMk id="6" creationId="{8883976E-B9B8-4C0D-B96B-3B3B04583FD7}"/>
          </ac:spMkLst>
        </pc:spChg>
      </pc:sldChg>
      <pc:sldChg chg="add">
        <pc:chgData name="Radovan Malachta" userId="09cf7a69-5d7c-4090-90c8-919ef3b86794" providerId="ADAL" clId="{969A2E56-D04B-4BFC-9053-50AFA30DE660}" dt="2021-02-24T19:38:09.795" v="313"/>
        <pc:sldMkLst>
          <pc:docMk/>
          <pc:sldMk cId="4286408819" sldId="289"/>
        </pc:sldMkLst>
      </pc:sldChg>
      <pc:sldChg chg="add">
        <pc:chgData name="Radovan Malachta" userId="09cf7a69-5d7c-4090-90c8-919ef3b86794" providerId="ADAL" clId="{969A2E56-D04B-4BFC-9053-50AFA30DE660}" dt="2021-02-24T19:38:09.795" v="313"/>
        <pc:sldMkLst>
          <pc:docMk/>
          <pc:sldMk cId="1513733458" sldId="290"/>
        </pc:sldMkLst>
      </pc:sldChg>
      <pc:sldChg chg="add">
        <pc:chgData name="Radovan Malachta" userId="09cf7a69-5d7c-4090-90c8-919ef3b86794" providerId="ADAL" clId="{969A2E56-D04B-4BFC-9053-50AFA30DE660}" dt="2021-02-24T19:38:09.795" v="313"/>
        <pc:sldMkLst>
          <pc:docMk/>
          <pc:sldMk cId="3544984288" sldId="305"/>
        </pc:sldMkLst>
      </pc:sldChg>
      <pc:sldChg chg="add">
        <pc:chgData name="Radovan Malachta" userId="09cf7a69-5d7c-4090-90c8-919ef3b86794" providerId="ADAL" clId="{969A2E56-D04B-4BFC-9053-50AFA30DE660}" dt="2021-02-24T19:38:09.795" v="313"/>
        <pc:sldMkLst>
          <pc:docMk/>
          <pc:sldMk cId="4157839487" sldId="306"/>
        </pc:sldMkLst>
      </pc:sldChg>
      <pc:sldChg chg="add">
        <pc:chgData name="Radovan Malachta" userId="09cf7a69-5d7c-4090-90c8-919ef3b86794" providerId="ADAL" clId="{969A2E56-D04B-4BFC-9053-50AFA30DE660}" dt="2021-02-24T19:38:09.795" v="313"/>
        <pc:sldMkLst>
          <pc:docMk/>
          <pc:sldMk cId="2788874473" sldId="307"/>
        </pc:sldMkLst>
      </pc:sldChg>
      <pc:sldChg chg="modSp add">
        <pc:chgData name="Radovan Malachta" userId="09cf7a69-5d7c-4090-90c8-919ef3b86794" providerId="ADAL" clId="{969A2E56-D04B-4BFC-9053-50AFA30DE660}" dt="2021-02-24T19:40:38.274" v="378" actId="20577"/>
        <pc:sldMkLst>
          <pc:docMk/>
          <pc:sldMk cId="2482105939" sldId="308"/>
        </pc:sldMkLst>
        <pc:spChg chg="mod">
          <ac:chgData name="Radovan Malachta" userId="09cf7a69-5d7c-4090-90c8-919ef3b86794" providerId="ADAL" clId="{969A2E56-D04B-4BFC-9053-50AFA30DE660}" dt="2021-02-24T19:40:38.274" v="378" actId="20577"/>
          <ac:spMkLst>
            <pc:docMk/>
            <pc:sldMk cId="2482105939" sldId="308"/>
            <ac:spMk id="5" creationId="{00000000-0000-0000-0000-000000000000}"/>
          </ac:spMkLst>
        </pc:spChg>
      </pc:sldChg>
      <pc:sldChg chg="add del">
        <pc:chgData name="Radovan Malachta" userId="09cf7a69-5d7c-4090-90c8-919ef3b86794" providerId="ADAL" clId="{969A2E56-D04B-4BFC-9053-50AFA30DE660}" dt="2021-02-24T19:40:45.226" v="379" actId="2696"/>
        <pc:sldMkLst>
          <pc:docMk/>
          <pc:sldMk cId="4186478588" sldId="309"/>
        </pc:sldMkLst>
      </pc:sldChg>
      <pc:sldChg chg="add">
        <pc:chgData name="Radovan Malachta" userId="09cf7a69-5d7c-4090-90c8-919ef3b86794" providerId="ADAL" clId="{969A2E56-D04B-4BFC-9053-50AFA30DE660}" dt="2021-02-24T19:38:09.795" v="313"/>
        <pc:sldMkLst>
          <pc:docMk/>
          <pc:sldMk cId="2113624744" sldId="310"/>
        </pc:sldMkLst>
      </pc:sldChg>
      <pc:sldChg chg="del">
        <pc:chgData name="Radovan Malachta" userId="09cf7a69-5d7c-4090-90c8-919ef3b86794" providerId="ADAL" clId="{969A2E56-D04B-4BFC-9053-50AFA30DE660}" dt="2021-02-24T19:29:46.581" v="158" actId="2696"/>
        <pc:sldMkLst>
          <pc:docMk/>
          <pc:sldMk cId="2399345996" sldId="324"/>
        </pc:sldMkLst>
      </pc:sldChg>
      <pc:sldChg chg="del">
        <pc:chgData name="Radovan Malachta" userId="09cf7a69-5d7c-4090-90c8-919ef3b86794" providerId="ADAL" clId="{969A2E56-D04B-4BFC-9053-50AFA30DE660}" dt="2021-02-24T19:29:45.546" v="152" actId="2696"/>
        <pc:sldMkLst>
          <pc:docMk/>
          <pc:sldMk cId="2555148544" sldId="329"/>
        </pc:sldMkLst>
      </pc:sldChg>
      <pc:sldChg chg="del">
        <pc:chgData name="Radovan Malachta" userId="09cf7a69-5d7c-4090-90c8-919ef3b86794" providerId="ADAL" clId="{969A2E56-D04B-4BFC-9053-50AFA30DE660}" dt="2021-02-24T19:29:45.716" v="153" actId="2696"/>
        <pc:sldMkLst>
          <pc:docMk/>
          <pc:sldMk cId="2141605098" sldId="331"/>
        </pc:sldMkLst>
      </pc:sldChg>
      <pc:sldChg chg="del">
        <pc:chgData name="Radovan Malachta" userId="09cf7a69-5d7c-4090-90c8-919ef3b86794" providerId="ADAL" clId="{969A2E56-D04B-4BFC-9053-50AFA30DE660}" dt="2021-02-24T19:29:46.380" v="157" actId="2696"/>
        <pc:sldMkLst>
          <pc:docMk/>
          <pc:sldMk cId="637907511" sldId="332"/>
        </pc:sldMkLst>
      </pc:sldChg>
      <pc:sldChg chg="modSp add">
        <pc:chgData name="Radovan Malachta" userId="09cf7a69-5d7c-4090-90c8-919ef3b86794" providerId="ADAL" clId="{969A2E56-D04B-4BFC-9053-50AFA30DE660}" dt="2021-02-24T19:38:35.233" v="366" actId="20577"/>
        <pc:sldMkLst>
          <pc:docMk/>
          <pc:sldMk cId="229275438" sldId="364"/>
        </pc:sldMkLst>
        <pc:spChg chg="mod">
          <ac:chgData name="Radovan Malachta" userId="09cf7a69-5d7c-4090-90c8-919ef3b86794" providerId="ADAL" clId="{969A2E56-D04B-4BFC-9053-50AFA30DE660}" dt="2021-02-24T19:38:35.233" v="366" actId="20577"/>
          <ac:spMkLst>
            <pc:docMk/>
            <pc:sldMk cId="229275438" sldId="364"/>
            <ac:spMk id="6" creationId="{D159E535-3822-4817-B583-268F9E67BB3F}"/>
          </ac:spMkLst>
        </pc:spChg>
      </pc:sldChg>
      <pc:sldChg chg="modSp">
        <pc:chgData name="Radovan Malachta" userId="09cf7a69-5d7c-4090-90c8-919ef3b86794" providerId="ADAL" clId="{969A2E56-D04B-4BFC-9053-50AFA30DE660}" dt="2021-02-24T19:35:36.317" v="312" actId="20577"/>
        <pc:sldMkLst>
          <pc:docMk/>
          <pc:sldMk cId="754887120" sldId="410"/>
        </pc:sldMkLst>
        <pc:spChg chg="mod">
          <ac:chgData name="Radovan Malachta" userId="09cf7a69-5d7c-4090-90c8-919ef3b86794" providerId="ADAL" clId="{969A2E56-D04B-4BFC-9053-50AFA30DE660}" dt="2021-02-24T19:35:36.317" v="312" actId="20577"/>
          <ac:spMkLst>
            <pc:docMk/>
            <pc:sldMk cId="754887120" sldId="410"/>
            <ac:spMk id="4" creationId="{A7E9DC44-638E-460E-8F68-2D1C771AB2C1}"/>
          </ac:spMkLst>
        </pc:spChg>
      </pc:sldChg>
      <pc:sldChg chg="del">
        <pc:chgData name="Radovan Malachta" userId="09cf7a69-5d7c-4090-90c8-919ef3b86794" providerId="ADAL" clId="{969A2E56-D04B-4BFC-9053-50AFA30DE660}" dt="2021-02-24T19:29:42.743" v="135" actId="2696"/>
        <pc:sldMkLst>
          <pc:docMk/>
          <pc:sldMk cId="1840687233" sldId="411"/>
        </pc:sldMkLst>
      </pc:sldChg>
      <pc:sldChg chg="del">
        <pc:chgData name="Radovan Malachta" userId="09cf7a69-5d7c-4090-90c8-919ef3b86794" providerId="ADAL" clId="{969A2E56-D04B-4BFC-9053-50AFA30DE660}" dt="2021-02-24T19:29:43.162" v="136" actId="2696"/>
        <pc:sldMkLst>
          <pc:docMk/>
          <pc:sldMk cId="1733828110" sldId="412"/>
        </pc:sldMkLst>
      </pc:sldChg>
      <pc:sldChg chg="del">
        <pc:chgData name="Radovan Malachta" userId="09cf7a69-5d7c-4090-90c8-919ef3b86794" providerId="ADAL" clId="{969A2E56-D04B-4BFC-9053-50AFA30DE660}" dt="2021-02-24T19:29:43.193" v="137" actId="2696"/>
        <pc:sldMkLst>
          <pc:docMk/>
          <pc:sldMk cId="412122816" sldId="413"/>
        </pc:sldMkLst>
      </pc:sldChg>
      <pc:sldChg chg="del">
        <pc:chgData name="Radovan Malachta" userId="09cf7a69-5d7c-4090-90c8-919ef3b86794" providerId="ADAL" clId="{969A2E56-D04B-4BFC-9053-50AFA30DE660}" dt="2021-02-24T19:29:43.224" v="138" actId="2696"/>
        <pc:sldMkLst>
          <pc:docMk/>
          <pc:sldMk cId="784963356" sldId="414"/>
        </pc:sldMkLst>
      </pc:sldChg>
      <pc:sldChg chg="del">
        <pc:chgData name="Radovan Malachta" userId="09cf7a69-5d7c-4090-90c8-919ef3b86794" providerId="ADAL" clId="{969A2E56-D04B-4BFC-9053-50AFA30DE660}" dt="2021-02-24T19:29:43.429" v="139" actId="2696"/>
        <pc:sldMkLst>
          <pc:docMk/>
          <pc:sldMk cId="1951778968" sldId="415"/>
        </pc:sldMkLst>
      </pc:sldChg>
      <pc:sldChg chg="del">
        <pc:chgData name="Radovan Malachta" userId="09cf7a69-5d7c-4090-90c8-919ef3b86794" providerId="ADAL" clId="{969A2E56-D04B-4BFC-9053-50AFA30DE660}" dt="2021-02-24T19:29:43.560" v="140" actId="2696"/>
        <pc:sldMkLst>
          <pc:docMk/>
          <pc:sldMk cId="2951579038" sldId="416"/>
        </pc:sldMkLst>
      </pc:sldChg>
      <pc:sldChg chg="del">
        <pc:chgData name="Radovan Malachta" userId="09cf7a69-5d7c-4090-90c8-919ef3b86794" providerId="ADAL" clId="{969A2E56-D04B-4BFC-9053-50AFA30DE660}" dt="2021-02-24T19:29:43.730" v="141" actId="2696"/>
        <pc:sldMkLst>
          <pc:docMk/>
          <pc:sldMk cId="3645764432" sldId="417"/>
        </pc:sldMkLst>
      </pc:sldChg>
      <pc:sldChg chg="del">
        <pc:chgData name="Radovan Malachta" userId="09cf7a69-5d7c-4090-90c8-919ef3b86794" providerId="ADAL" clId="{969A2E56-D04B-4BFC-9053-50AFA30DE660}" dt="2021-02-24T19:29:43.893" v="142" actId="2696"/>
        <pc:sldMkLst>
          <pc:docMk/>
          <pc:sldMk cId="2552445894" sldId="418"/>
        </pc:sldMkLst>
      </pc:sldChg>
      <pc:sldChg chg="del">
        <pc:chgData name="Radovan Malachta" userId="09cf7a69-5d7c-4090-90c8-919ef3b86794" providerId="ADAL" clId="{969A2E56-D04B-4BFC-9053-50AFA30DE660}" dt="2021-02-24T19:29:44.077" v="143" actId="2696"/>
        <pc:sldMkLst>
          <pc:docMk/>
          <pc:sldMk cId="2037907922" sldId="419"/>
        </pc:sldMkLst>
      </pc:sldChg>
      <pc:sldChg chg="del">
        <pc:chgData name="Radovan Malachta" userId="09cf7a69-5d7c-4090-90c8-919ef3b86794" providerId="ADAL" clId="{969A2E56-D04B-4BFC-9053-50AFA30DE660}" dt="2021-02-24T19:29:44.378" v="145" actId="2696"/>
        <pc:sldMkLst>
          <pc:docMk/>
          <pc:sldMk cId="1691935552" sldId="421"/>
        </pc:sldMkLst>
      </pc:sldChg>
      <pc:sldChg chg="del">
        <pc:chgData name="Radovan Malachta" userId="09cf7a69-5d7c-4090-90c8-919ef3b86794" providerId="ADAL" clId="{969A2E56-D04B-4BFC-9053-50AFA30DE660}" dt="2021-02-24T19:29:45.230" v="150" actId="2696"/>
        <pc:sldMkLst>
          <pc:docMk/>
          <pc:sldMk cId="2521010040" sldId="422"/>
        </pc:sldMkLst>
      </pc:sldChg>
      <pc:sldChg chg="del">
        <pc:chgData name="Radovan Malachta" userId="09cf7a69-5d7c-4090-90c8-919ef3b86794" providerId="ADAL" clId="{969A2E56-D04B-4BFC-9053-50AFA30DE660}" dt="2021-02-24T19:29:46.033" v="155" actId="2696"/>
        <pc:sldMkLst>
          <pc:docMk/>
          <pc:sldMk cId="1676367299" sldId="423"/>
        </pc:sldMkLst>
      </pc:sldChg>
      <pc:sldChg chg="del">
        <pc:chgData name="Radovan Malachta" userId="09cf7a69-5d7c-4090-90c8-919ef3b86794" providerId="ADAL" clId="{969A2E56-D04B-4BFC-9053-50AFA30DE660}" dt="2021-02-24T19:29:46.782" v="159" actId="2696"/>
        <pc:sldMkLst>
          <pc:docMk/>
          <pc:sldMk cId="541758214" sldId="424"/>
        </pc:sldMkLst>
      </pc:sldChg>
      <pc:sldChg chg="del">
        <pc:chgData name="Radovan Malachta" userId="09cf7a69-5d7c-4090-90c8-919ef3b86794" providerId="ADAL" clId="{969A2E56-D04B-4BFC-9053-50AFA30DE660}" dt="2021-02-24T19:29:47.315" v="162" actId="2696"/>
        <pc:sldMkLst>
          <pc:docMk/>
          <pc:sldMk cId="1955745311" sldId="425"/>
        </pc:sldMkLst>
      </pc:sldChg>
      <pc:sldChg chg="del">
        <pc:chgData name="Radovan Malachta" userId="09cf7a69-5d7c-4090-90c8-919ef3b86794" providerId="ADAL" clId="{969A2E56-D04B-4BFC-9053-50AFA30DE660}" dt="2021-02-24T19:29:48.455" v="164" actId="2696"/>
        <pc:sldMkLst>
          <pc:docMk/>
          <pc:sldMk cId="3419466084" sldId="426"/>
        </pc:sldMkLst>
      </pc:sldChg>
      <pc:sldChg chg="del">
        <pc:chgData name="Radovan Malachta" userId="09cf7a69-5d7c-4090-90c8-919ef3b86794" providerId="ADAL" clId="{969A2E56-D04B-4BFC-9053-50AFA30DE660}" dt="2021-02-24T19:29:47.621" v="163" actId="2696"/>
        <pc:sldMkLst>
          <pc:docMk/>
          <pc:sldMk cId="1805444885" sldId="427"/>
        </pc:sldMkLst>
      </pc:sldChg>
      <pc:sldChg chg="add del">
        <pc:chgData name="Radovan Malachta" userId="09cf7a69-5d7c-4090-90c8-919ef3b86794" providerId="ADAL" clId="{969A2E56-D04B-4BFC-9053-50AFA30DE660}" dt="2021-02-24T19:30:06.900" v="167" actId="2696"/>
        <pc:sldMkLst>
          <pc:docMk/>
          <pc:sldMk cId="1381728323" sldId="429"/>
        </pc:sldMkLst>
      </pc:sldChg>
      <pc:sldChg chg="add">
        <pc:chgData name="Radovan Malachta" userId="09cf7a69-5d7c-4090-90c8-919ef3b86794" providerId="ADAL" clId="{969A2E56-D04B-4BFC-9053-50AFA30DE660}" dt="2021-02-24T19:38:09.795" v="313"/>
        <pc:sldMkLst>
          <pc:docMk/>
          <pc:sldMk cId="2960770668" sldId="429"/>
        </pc:sldMkLst>
      </pc:sldChg>
      <pc:sldChg chg="del">
        <pc:chgData name="Radovan Malachta" userId="09cf7a69-5d7c-4090-90c8-919ef3b86794" providerId="ADAL" clId="{969A2E56-D04B-4BFC-9053-50AFA30DE660}" dt="2021-02-24T19:29:46.951" v="160" actId="2696"/>
        <pc:sldMkLst>
          <pc:docMk/>
          <pc:sldMk cId="2966223875" sldId="429"/>
        </pc:sldMkLst>
      </pc:sldChg>
      <pc:sldChg chg="add del">
        <pc:chgData name="Radovan Malachta" userId="09cf7a69-5d7c-4090-90c8-919ef3b86794" providerId="ADAL" clId="{969A2E56-D04B-4BFC-9053-50AFA30DE660}" dt="2021-02-24T19:47:33.070" v="560" actId="2696"/>
        <pc:sldMkLst>
          <pc:docMk/>
          <pc:sldMk cId="2313758659" sldId="430"/>
        </pc:sldMkLst>
      </pc:sldChg>
      <pc:sldChg chg="del">
        <pc:chgData name="Radovan Malachta" userId="09cf7a69-5d7c-4090-90c8-919ef3b86794" providerId="ADAL" clId="{969A2E56-D04B-4BFC-9053-50AFA30DE660}" dt="2021-02-24T19:29:47.120" v="161" actId="2696"/>
        <pc:sldMkLst>
          <pc:docMk/>
          <pc:sldMk cId="2409991160" sldId="430"/>
        </pc:sldMkLst>
      </pc:sldChg>
    </pc:docChg>
  </pc:docChgLst>
  <pc:docChgLst>
    <pc:chgData name="Radovan Malachta" userId="09cf7a69-5d7c-4090-90c8-919ef3b86794" providerId="ADAL" clId="{8639E917-EDF9-417A-8A56-5C2B4FAD3C8C}"/>
    <pc:docChg chg="custSel addSld delSld modSld sldOrd">
      <pc:chgData name="Radovan Malachta" userId="09cf7a69-5d7c-4090-90c8-919ef3b86794" providerId="ADAL" clId="{8639E917-EDF9-417A-8A56-5C2B4FAD3C8C}" dt="2021-01-05T09:24:12.681" v="55"/>
      <pc:docMkLst>
        <pc:docMk/>
      </pc:docMkLst>
      <pc:sldChg chg="add">
        <pc:chgData name="Radovan Malachta" userId="09cf7a69-5d7c-4090-90c8-919ef3b86794" providerId="ADAL" clId="{8639E917-EDF9-417A-8A56-5C2B4FAD3C8C}" dt="2021-01-05T09:22:44.470" v="4"/>
        <pc:sldMkLst>
          <pc:docMk/>
          <pc:sldMk cId="754887120" sldId="410"/>
        </pc:sldMkLst>
      </pc:sldChg>
    </pc:docChg>
  </pc:docChgLst>
  <pc:docChgLst>
    <pc:chgData name="Radovan Malachta" userId="09cf7a69-5d7c-4090-90c8-919ef3b86794" providerId="ADAL" clId="{FD30FA98-F92A-437F-AE80-E2FE0CD804A6}"/>
    <pc:docChg chg="undo redo custSel addSld delSld modSld sldOrd">
      <pc:chgData name="Radovan Malachta" userId="09cf7a69-5d7c-4090-90c8-919ef3b86794" providerId="ADAL" clId="{FD30FA98-F92A-437F-AE80-E2FE0CD804A6}" dt="2021-02-24T19:18:15.121" v="5632" actId="20577"/>
      <pc:docMkLst>
        <pc:docMk/>
      </pc:docMkLst>
      <pc:sldChg chg="modSp add">
        <pc:chgData name="Radovan Malachta" userId="09cf7a69-5d7c-4090-90c8-919ef3b86794" providerId="ADAL" clId="{FD30FA98-F92A-437F-AE80-E2FE0CD804A6}" dt="2021-02-24T18:36:19.564" v="3336" actId="14100"/>
        <pc:sldMkLst>
          <pc:docMk/>
          <pc:sldMk cId="4082960970" sldId="260"/>
        </pc:sldMkLst>
        <pc:spChg chg="mod">
          <ac:chgData name="Radovan Malachta" userId="09cf7a69-5d7c-4090-90c8-919ef3b86794" providerId="ADAL" clId="{FD30FA98-F92A-437F-AE80-E2FE0CD804A6}" dt="2021-02-24T18:33:42.522" v="3075" actId="20577"/>
          <ac:spMkLst>
            <pc:docMk/>
            <pc:sldMk cId="4082960970" sldId="260"/>
            <ac:spMk id="4" creationId="{00000000-0000-0000-0000-000000000000}"/>
          </ac:spMkLst>
        </pc:spChg>
        <pc:spChg chg="mod">
          <ac:chgData name="Radovan Malachta" userId="09cf7a69-5d7c-4090-90c8-919ef3b86794" providerId="ADAL" clId="{FD30FA98-F92A-437F-AE80-E2FE0CD804A6}" dt="2021-02-24T18:36:19.564" v="3336" actId="14100"/>
          <ac:spMkLst>
            <pc:docMk/>
            <pc:sldMk cId="4082960970" sldId="260"/>
            <ac:spMk id="5" creationId="{00000000-0000-0000-0000-000000000000}"/>
          </ac:spMkLst>
        </pc:spChg>
        <pc:picChg chg="mod">
          <ac:chgData name="Radovan Malachta" userId="09cf7a69-5d7c-4090-90c8-919ef3b86794" providerId="ADAL" clId="{FD30FA98-F92A-437F-AE80-E2FE0CD804A6}" dt="2021-02-24T18:35:31.538" v="3308" actId="1076"/>
          <ac:picMkLst>
            <pc:docMk/>
            <pc:sldMk cId="4082960970" sldId="260"/>
            <ac:picMk id="6" creationId="{00000000-0000-0000-0000-000000000000}"/>
          </ac:picMkLst>
        </pc:picChg>
        <pc:picChg chg="mod">
          <ac:chgData name="Radovan Malachta" userId="09cf7a69-5d7c-4090-90c8-919ef3b86794" providerId="ADAL" clId="{FD30FA98-F92A-437F-AE80-E2FE0CD804A6}" dt="2021-02-24T18:35:34.866" v="3309" actId="1076"/>
          <ac:picMkLst>
            <pc:docMk/>
            <pc:sldMk cId="4082960970" sldId="260"/>
            <ac:picMk id="7" creationId="{00000000-0000-0000-0000-000000000000}"/>
          </ac:picMkLst>
        </pc:picChg>
        <pc:picChg chg="mod">
          <ac:chgData name="Radovan Malachta" userId="09cf7a69-5d7c-4090-90c8-919ef3b86794" providerId="ADAL" clId="{FD30FA98-F92A-437F-AE80-E2FE0CD804A6}" dt="2021-02-24T18:36:03.149" v="3332" actId="1076"/>
          <ac:picMkLst>
            <pc:docMk/>
            <pc:sldMk cId="4082960970" sldId="260"/>
            <ac:picMk id="8" creationId="{99A785EA-4D28-4073-B572-88ED65CF5FB4}"/>
          </ac:picMkLst>
        </pc:picChg>
        <pc:picChg chg="mod">
          <ac:chgData name="Radovan Malachta" userId="09cf7a69-5d7c-4090-90c8-919ef3b86794" providerId="ADAL" clId="{FD30FA98-F92A-437F-AE80-E2FE0CD804A6}" dt="2021-02-24T18:36:08.397" v="3334" actId="1076"/>
          <ac:picMkLst>
            <pc:docMk/>
            <pc:sldMk cId="4082960970" sldId="260"/>
            <ac:picMk id="9" creationId="{8E92752C-43A0-4B53-B3E0-D60797E620D5}"/>
          </ac:picMkLst>
        </pc:picChg>
      </pc:sldChg>
      <pc:sldChg chg="modSp add ord">
        <pc:chgData name="Radovan Malachta" userId="09cf7a69-5d7c-4090-90c8-919ef3b86794" providerId="ADAL" clId="{FD30FA98-F92A-437F-AE80-E2FE0CD804A6}" dt="2021-02-24T19:09:01.057" v="4943"/>
        <pc:sldMkLst>
          <pc:docMk/>
          <pc:sldMk cId="2409143969" sldId="261"/>
        </pc:sldMkLst>
        <pc:spChg chg="mod">
          <ac:chgData name="Radovan Malachta" userId="09cf7a69-5d7c-4090-90c8-919ef3b86794" providerId="ADAL" clId="{FD30FA98-F92A-437F-AE80-E2FE0CD804A6}" dt="2021-02-24T18:59:32.695" v="4275" actId="20577"/>
          <ac:spMkLst>
            <pc:docMk/>
            <pc:sldMk cId="2409143969" sldId="261"/>
            <ac:spMk id="4" creationId="{9E8F85A4-3529-4164-8EB7-212376123276}"/>
          </ac:spMkLst>
        </pc:spChg>
        <pc:spChg chg="mod">
          <ac:chgData name="Radovan Malachta" userId="09cf7a69-5d7c-4090-90c8-919ef3b86794" providerId="ADAL" clId="{FD30FA98-F92A-437F-AE80-E2FE0CD804A6}" dt="2021-02-24T18:57:39.757" v="4262" actId="113"/>
          <ac:spMkLst>
            <pc:docMk/>
            <pc:sldMk cId="2409143969" sldId="261"/>
            <ac:spMk id="5" creationId="{62BCEC9C-1A00-496F-A273-DA5C179BEBC8}"/>
          </ac:spMkLst>
        </pc:spChg>
      </pc:sldChg>
      <pc:sldChg chg="modSp add ord">
        <pc:chgData name="Radovan Malachta" userId="09cf7a69-5d7c-4090-90c8-919ef3b86794" providerId="ADAL" clId="{FD30FA98-F92A-437F-AE80-E2FE0CD804A6}" dt="2021-02-24T18:52:20.046" v="4128" actId="114"/>
        <pc:sldMkLst>
          <pc:docMk/>
          <pc:sldMk cId="2322351636" sldId="262"/>
        </pc:sldMkLst>
        <pc:spChg chg="mod">
          <ac:chgData name="Radovan Malachta" userId="09cf7a69-5d7c-4090-90c8-919ef3b86794" providerId="ADAL" clId="{FD30FA98-F92A-437F-AE80-E2FE0CD804A6}" dt="2021-02-24T18:51:28.261" v="4123" actId="122"/>
          <ac:spMkLst>
            <pc:docMk/>
            <pc:sldMk cId="2322351636" sldId="262"/>
            <ac:spMk id="4" creationId="{BCD8A534-F97A-40D3-9751-DA2DE35DE942}"/>
          </ac:spMkLst>
        </pc:spChg>
        <pc:spChg chg="mod">
          <ac:chgData name="Radovan Malachta" userId="09cf7a69-5d7c-4090-90c8-919ef3b86794" providerId="ADAL" clId="{FD30FA98-F92A-437F-AE80-E2FE0CD804A6}" dt="2021-02-24T18:52:20.046" v="4128" actId="114"/>
          <ac:spMkLst>
            <pc:docMk/>
            <pc:sldMk cId="2322351636" sldId="262"/>
            <ac:spMk id="5" creationId="{88C0F3FF-15F5-4F58-9A33-7AA91A672202}"/>
          </ac:spMkLst>
        </pc:spChg>
      </pc:sldChg>
      <pc:sldChg chg="modSp add">
        <pc:chgData name="Radovan Malachta" userId="09cf7a69-5d7c-4090-90c8-919ef3b86794" providerId="ADAL" clId="{FD30FA98-F92A-437F-AE80-E2FE0CD804A6}" dt="2021-02-24T19:12:20.439" v="5263" actId="20577"/>
        <pc:sldMkLst>
          <pc:docMk/>
          <pc:sldMk cId="1324963296" sldId="269"/>
        </pc:sldMkLst>
        <pc:spChg chg="mod">
          <ac:chgData name="Radovan Malachta" userId="09cf7a69-5d7c-4090-90c8-919ef3b86794" providerId="ADAL" clId="{FD30FA98-F92A-437F-AE80-E2FE0CD804A6}" dt="2021-02-24T18:53:13.382" v="4130" actId="122"/>
          <ac:spMkLst>
            <pc:docMk/>
            <pc:sldMk cId="1324963296" sldId="269"/>
            <ac:spMk id="4" creationId="{1715C97A-D6EC-47C9-A444-800A6A10E2F6}"/>
          </ac:spMkLst>
        </pc:spChg>
        <pc:spChg chg="mod">
          <ac:chgData name="Radovan Malachta" userId="09cf7a69-5d7c-4090-90c8-919ef3b86794" providerId="ADAL" clId="{FD30FA98-F92A-437F-AE80-E2FE0CD804A6}" dt="2021-02-24T19:12:20.439" v="5263" actId="20577"/>
          <ac:spMkLst>
            <pc:docMk/>
            <pc:sldMk cId="1324963296" sldId="269"/>
            <ac:spMk id="5" creationId="{676622B0-30C1-431F-A9DA-0B220BE197EA}"/>
          </ac:spMkLst>
        </pc:spChg>
      </pc:sldChg>
      <pc:sldChg chg="modSp add">
        <pc:chgData name="Radovan Malachta" userId="09cf7a69-5d7c-4090-90c8-919ef3b86794" providerId="ADAL" clId="{FD30FA98-F92A-437F-AE80-E2FE0CD804A6}" dt="2021-02-24T18:53:16.269" v="4132" actId="122"/>
        <pc:sldMkLst>
          <pc:docMk/>
          <pc:sldMk cId="2963233120" sldId="270"/>
        </pc:sldMkLst>
        <pc:spChg chg="mod">
          <ac:chgData name="Radovan Malachta" userId="09cf7a69-5d7c-4090-90c8-919ef3b86794" providerId="ADAL" clId="{FD30FA98-F92A-437F-AE80-E2FE0CD804A6}" dt="2021-02-24T18:53:16.269" v="4132" actId="122"/>
          <ac:spMkLst>
            <pc:docMk/>
            <pc:sldMk cId="2963233120" sldId="270"/>
            <ac:spMk id="4" creationId="{00000000-0000-0000-0000-000000000000}"/>
          </ac:spMkLst>
        </pc:spChg>
        <pc:spChg chg="mod">
          <ac:chgData name="Radovan Malachta" userId="09cf7a69-5d7c-4090-90c8-919ef3b86794" providerId="ADAL" clId="{FD30FA98-F92A-437F-AE80-E2FE0CD804A6}" dt="2021-02-24T18:40:33.469" v="3463" actId="207"/>
          <ac:spMkLst>
            <pc:docMk/>
            <pc:sldMk cId="2963233120" sldId="270"/>
            <ac:spMk id="5" creationId="{00000000-0000-0000-0000-000000000000}"/>
          </ac:spMkLst>
        </pc:spChg>
      </pc:sldChg>
      <pc:sldChg chg="modSp add">
        <pc:chgData name="Radovan Malachta" userId="09cf7a69-5d7c-4090-90c8-919ef3b86794" providerId="ADAL" clId="{FD30FA98-F92A-437F-AE80-E2FE0CD804A6}" dt="2021-02-24T18:46:46.105" v="3901" actId="20577"/>
        <pc:sldMkLst>
          <pc:docMk/>
          <pc:sldMk cId="290022836" sldId="271"/>
        </pc:sldMkLst>
        <pc:spChg chg="mod">
          <ac:chgData name="Radovan Malachta" userId="09cf7a69-5d7c-4090-90c8-919ef3b86794" providerId="ADAL" clId="{FD30FA98-F92A-437F-AE80-E2FE0CD804A6}" dt="2021-02-24T18:46:46.105" v="3901" actId="20577"/>
          <ac:spMkLst>
            <pc:docMk/>
            <pc:sldMk cId="290022836" sldId="271"/>
            <ac:spMk id="5" creationId="{10FD7577-49C5-4B31-94B5-36EEC25F924C}"/>
          </ac:spMkLst>
        </pc:spChg>
      </pc:sldChg>
      <pc:sldChg chg="add del">
        <pc:chgData name="Radovan Malachta" userId="09cf7a69-5d7c-4090-90c8-919ef3b86794" providerId="ADAL" clId="{FD30FA98-F92A-437F-AE80-E2FE0CD804A6}" dt="2021-02-24T19:01:05.942" v="4444" actId="2696"/>
        <pc:sldMkLst>
          <pc:docMk/>
          <pc:sldMk cId="1251650807" sldId="273"/>
        </pc:sldMkLst>
      </pc:sldChg>
      <pc:sldChg chg="add">
        <pc:chgData name="Radovan Malachta" userId="09cf7a69-5d7c-4090-90c8-919ef3b86794" providerId="ADAL" clId="{FD30FA98-F92A-437F-AE80-E2FE0CD804A6}" dt="2021-02-24T18:51:00.438" v="4092"/>
        <pc:sldMkLst>
          <pc:docMk/>
          <pc:sldMk cId="2612581220" sldId="277"/>
        </pc:sldMkLst>
      </pc:sldChg>
      <pc:sldChg chg="addSp modSp add">
        <pc:chgData name="Radovan Malachta" userId="09cf7a69-5d7c-4090-90c8-919ef3b86794" providerId="ADAL" clId="{FD30FA98-F92A-437F-AE80-E2FE0CD804A6}" dt="2021-02-24T19:05:07.967" v="4716" actId="14100"/>
        <pc:sldMkLst>
          <pc:docMk/>
          <pc:sldMk cId="662623115" sldId="284"/>
        </pc:sldMkLst>
        <pc:spChg chg="add mod">
          <ac:chgData name="Radovan Malachta" userId="09cf7a69-5d7c-4090-90c8-919ef3b86794" providerId="ADAL" clId="{FD30FA98-F92A-437F-AE80-E2FE0CD804A6}" dt="2021-02-24T19:04:29.888" v="4706" actId="122"/>
          <ac:spMkLst>
            <pc:docMk/>
            <pc:sldMk cId="662623115" sldId="284"/>
            <ac:spMk id="4" creationId="{5122050B-241A-44BB-93EE-2130A34C2EBD}"/>
          </ac:spMkLst>
        </pc:spChg>
        <pc:graphicFrameChg chg="mod">
          <ac:chgData name="Radovan Malachta" userId="09cf7a69-5d7c-4090-90c8-919ef3b86794" providerId="ADAL" clId="{FD30FA98-F92A-437F-AE80-E2FE0CD804A6}" dt="2021-02-24T19:04:49.108" v="4711" actId="1076"/>
          <ac:graphicFrameMkLst>
            <pc:docMk/>
            <pc:sldMk cId="662623115" sldId="284"/>
            <ac:graphicFrameMk id="6" creationId="{00000000-0000-0000-0000-000000000000}"/>
          </ac:graphicFrameMkLst>
        </pc:graphicFrameChg>
        <pc:graphicFrameChg chg="mod">
          <ac:chgData name="Radovan Malachta" userId="09cf7a69-5d7c-4090-90c8-919ef3b86794" providerId="ADAL" clId="{FD30FA98-F92A-437F-AE80-E2FE0CD804A6}" dt="2021-02-24T19:05:07.967" v="4716" actId="14100"/>
          <ac:graphicFrameMkLst>
            <pc:docMk/>
            <pc:sldMk cId="662623115" sldId="284"/>
            <ac:graphicFrameMk id="8" creationId="{00000000-0000-0000-0000-000000000000}"/>
          </ac:graphicFrameMkLst>
        </pc:graphicFrameChg>
      </pc:sldChg>
      <pc:sldChg chg="modSp add">
        <pc:chgData name="Radovan Malachta" userId="09cf7a69-5d7c-4090-90c8-919ef3b86794" providerId="ADAL" clId="{FD30FA98-F92A-437F-AE80-E2FE0CD804A6}" dt="2021-02-24T19:13:05.595" v="5268" actId="14100"/>
        <pc:sldMkLst>
          <pc:docMk/>
          <pc:sldMk cId="2399345996" sldId="324"/>
        </pc:sldMkLst>
        <pc:spChg chg="mod">
          <ac:chgData name="Radovan Malachta" userId="09cf7a69-5d7c-4090-90c8-919ef3b86794" providerId="ADAL" clId="{FD30FA98-F92A-437F-AE80-E2FE0CD804A6}" dt="2021-02-24T19:00:01.329" v="4290" actId="122"/>
          <ac:spMkLst>
            <pc:docMk/>
            <pc:sldMk cId="2399345996" sldId="324"/>
            <ac:spMk id="4" creationId="{76C6872D-3FA6-4B2F-92B8-F89B8890CD28}"/>
          </ac:spMkLst>
        </pc:spChg>
        <pc:spChg chg="mod">
          <ac:chgData name="Radovan Malachta" userId="09cf7a69-5d7c-4090-90c8-919ef3b86794" providerId="ADAL" clId="{FD30FA98-F92A-437F-AE80-E2FE0CD804A6}" dt="2021-02-24T19:13:05.595" v="5268" actId="14100"/>
          <ac:spMkLst>
            <pc:docMk/>
            <pc:sldMk cId="2399345996" sldId="324"/>
            <ac:spMk id="5" creationId="{19BD83C9-D05E-4394-8FAC-4D432786DEF6}"/>
          </ac:spMkLst>
        </pc:spChg>
      </pc:sldChg>
      <pc:sldChg chg="modSp add ord">
        <pc:chgData name="Radovan Malachta" userId="09cf7a69-5d7c-4090-90c8-919ef3b86794" providerId="ADAL" clId="{FD30FA98-F92A-437F-AE80-E2FE0CD804A6}" dt="2021-02-24T18:52:55.936" v="4129" actId="122"/>
        <pc:sldMkLst>
          <pc:docMk/>
          <pc:sldMk cId="2555148544" sldId="329"/>
        </pc:sldMkLst>
        <pc:spChg chg="mod">
          <ac:chgData name="Radovan Malachta" userId="09cf7a69-5d7c-4090-90c8-919ef3b86794" providerId="ADAL" clId="{FD30FA98-F92A-437F-AE80-E2FE0CD804A6}" dt="2021-02-24T18:52:55.936" v="4129" actId="122"/>
          <ac:spMkLst>
            <pc:docMk/>
            <pc:sldMk cId="2555148544" sldId="329"/>
            <ac:spMk id="4" creationId="{7C46A67F-7790-4B8B-9A26-6ED0457020A2}"/>
          </ac:spMkLst>
        </pc:spChg>
      </pc:sldChg>
      <pc:sldChg chg="addSp modSp add ord">
        <pc:chgData name="Radovan Malachta" userId="09cf7a69-5d7c-4090-90c8-919ef3b86794" providerId="ADAL" clId="{FD30FA98-F92A-437F-AE80-E2FE0CD804A6}" dt="2021-02-24T18:57:23.897" v="4261" actId="1076"/>
        <pc:sldMkLst>
          <pc:docMk/>
          <pc:sldMk cId="2141605098" sldId="331"/>
        </pc:sldMkLst>
        <pc:spChg chg="mod">
          <ac:chgData name="Radovan Malachta" userId="09cf7a69-5d7c-4090-90c8-919ef3b86794" providerId="ADAL" clId="{FD30FA98-F92A-437F-AE80-E2FE0CD804A6}" dt="2021-02-24T18:56:35.594" v="4260" actId="122"/>
          <ac:spMkLst>
            <pc:docMk/>
            <pc:sldMk cId="2141605098" sldId="331"/>
            <ac:spMk id="4" creationId="{459C595D-0BCE-44FB-B470-30991F2152BA}"/>
          </ac:spMkLst>
        </pc:spChg>
        <pc:spChg chg="mod">
          <ac:chgData name="Radovan Malachta" userId="09cf7a69-5d7c-4090-90c8-919ef3b86794" providerId="ADAL" clId="{FD30FA98-F92A-437F-AE80-E2FE0CD804A6}" dt="2021-02-24T18:55:27.043" v="4173" actId="20577"/>
          <ac:spMkLst>
            <pc:docMk/>
            <pc:sldMk cId="2141605098" sldId="331"/>
            <ac:spMk id="5" creationId="{D4D190F5-5958-45AB-AD17-552103E0C99B}"/>
          </ac:spMkLst>
        </pc:spChg>
        <pc:spChg chg="add mod">
          <ac:chgData name="Radovan Malachta" userId="09cf7a69-5d7c-4090-90c8-919ef3b86794" providerId="ADAL" clId="{FD30FA98-F92A-437F-AE80-E2FE0CD804A6}" dt="2021-02-24T18:57:23.897" v="4261" actId="1076"/>
          <ac:spMkLst>
            <pc:docMk/>
            <pc:sldMk cId="2141605098" sldId="331"/>
            <ac:spMk id="6" creationId="{54B69851-EDCD-43B1-BA61-9C19CE2B7DA9}"/>
          </ac:spMkLst>
        </pc:spChg>
      </pc:sldChg>
      <pc:sldChg chg="modSp add">
        <pc:chgData name="Radovan Malachta" userId="09cf7a69-5d7c-4090-90c8-919ef3b86794" providerId="ADAL" clId="{FD30FA98-F92A-437F-AE80-E2FE0CD804A6}" dt="2021-02-24T18:58:00.552" v="4264" actId="20577"/>
        <pc:sldMkLst>
          <pc:docMk/>
          <pc:sldMk cId="637907511" sldId="332"/>
        </pc:sldMkLst>
        <pc:spChg chg="mod">
          <ac:chgData name="Radovan Malachta" userId="09cf7a69-5d7c-4090-90c8-919ef3b86794" providerId="ADAL" clId="{FD30FA98-F92A-437F-AE80-E2FE0CD804A6}" dt="2021-02-24T18:58:00.552" v="4264" actId="20577"/>
          <ac:spMkLst>
            <pc:docMk/>
            <pc:sldMk cId="637907511" sldId="332"/>
            <ac:spMk id="4" creationId="{64539ECC-A1C4-4F98-8BFC-934B1AD9BA71}"/>
          </ac:spMkLst>
        </pc:spChg>
      </pc:sldChg>
      <pc:sldChg chg="modSp">
        <pc:chgData name="Radovan Malachta" userId="09cf7a69-5d7c-4090-90c8-919ef3b86794" providerId="ADAL" clId="{FD30FA98-F92A-437F-AE80-E2FE0CD804A6}" dt="2021-02-24T18:50:13.017" v="4091" actId="1076"/>
        <pc:sldMkLst>
          <pc:docMk/>
          <pc:sldMk cId="754887120" sldId="410"/>
        </pc:sldMkLst>
        <pc:spChg chg="mod">
          <ac:chgData name="Radovan Malachta" userId="09cf7a69-5d7c-4090-90c8-919ef3b86794" providerId="ADAL" clId="{FD30FA98-F92A-437F-AE80-E2FE0CD804A6}" dt="2021-02-24T18:50:07.731" v="4090" actId="1076"/>
          <ac:spMkLst>
            <pc:docMk/>
            <pc:sldMk cId="754887120" sldId="410"/>
            <ac:spMk id="4" creationId="{A7E9DC44-638E-460E-8F68-2D1C771AB2C1}"/>
          </ac:spMkLst>
        </pc:spChg>
        <pc:spChg chg="mod">
          <ac:chgData name="Radovan Malachta" userId="09cf7a69-5d7c-4090-90c8-919ef3b86794" providerId="ADAL" clId="{FD30FA98-F92A-437F-AE80-E2FE0CD804A6}" dt="2021-02-24T18:50:13.017" v="4091" actId="1076"/>
          <ac:spMkLst>
            <pc:docMk/>
            <pc:sldMk cId="754887120" sldId="410"/>
            <ac:spMk id="5" creationId="{D34EF440-2C8C-4D67-B7BF-7486B034C95E}"/>
          </ac:spMkLst>
        </pc:spChg>
      </pc:sldChg>
      <pc:sldChg chg="addSp delSp modSp add">
        <pc:chgData name="Radovan Malachta" userId="09cf7a69-5d7c-4090-90c8-919ef3b86794" providerId="ADAL" clId="{FD30FA98-F92A-437F-AE80-E2FE0CD804A6}" dt="2021-02-24T15:44:59.569" v="314" actId="122"/>
        <pc:sldMkLst>
          <pc:docMk/>
          <pc:sldMk cId="1840687233" sldId="411"/>
        </pc:sldMkLst>
        <pc:spChg chg="mod">
          <ac:chgData name="Radovan Malachta" userId="09cf7a69-5d7c-4090-90c8-919ef3b86794" providerId="ADAL" clId="{FD30FA98-F92A-437F-AE80-E2FE0CD804A6}" dt="2021-02-24T15:44:59.569" v="314" actId="122"/>
          <ac:spMkLst>
            <pc:docMk/>
            <pc:sldMk cId="1840687233" sldId="411"/>
            <ac:spMk id="4" creationId="{56D22F69-7CE8-40BF-B920-0AB0C43FF02C}"/>
          </ac:spMkLst>
        </pc:spChg>
        <pc:spChg chg="del">
          <ac:chgData name="Radovan Malachta" userId="09cf7a69-5d7c-4090-90c8-919ef3b86794" providerId="ADAL" clId="{FD30FA98-F92A-437F-AE80-E2FE0CD804A6}" dt="2021-02-24T15:37:38.640" v="152"/>
          <ac:spMkLst>
            <pc:docMk/>
            <pc:sldMk cId="1840687233" sldId="411"/>
            <ac:spMk id="5" creationId="{D5654C97-F8D0-41E7-9D13-86C321D5890F}"/>
          </ac:spMkLst>
        </pc:spChg>
        <pc:spChg chg="add mod">
          <ac:chgData name="Radovan Malachta" userId="09cf7a69-5d7c-4090-90c8-919ef3b86794" providerId="ADAL" clId="{FD30FA98-F92A-437F-AE80-E2FE0CD804A6}" dt="2021-02-24T15:44:28.952" v="284" actId="1076"/>
          <ac:spMkLst>
            <pc:docMk/>
            <pc:sldMk cId="1840687233" sldId="411"/>
            <ac:spMk id="6" creationId="{9DE4AB5A-9511-49FF-A725-A6648C2A26B3}"/>
          </ac:spMkLst>
        </pc:spChg>
        <pc:spChg chg="add del mod">
          <ac:chgData name="Radovan Malachta" userId="09cf7a69-5d7c-4090-90c8-919ef3b86794" providerId="ADAL" clId="{FD30FA98-F92A-437F-AE80-E2FE0CD804A6}" dt="2021-02-24T15:37:42.702" v="154" actId="478"/>
          <ac:spMkLst>
            <pc:docMk/>
            <pc:sldMk cId="1840687233" sldId="411"/>
            <ac:spMk id="7" creationId="{20DD2554-8231-4E48-A7BC-270431CC6933}"/>
          </ac:spMkLst>
        </pc:spChg>
        <pc:spChg chg="add del mod">
          <ac:chgData name="Radovan Malachta" userId="09cf7a69-5d7c-4090-90c8-919ef3b86794" providerId="ADAL" clId="{FD30FA98-F92A-437F-AE80-E2FE0CD804A6}" dt="2021-02-24T15:37:46.524" v="156" actId="478"/>
          <ac:spMkLst>
            <pc:docMk/>
            <pc:sldMk cId="1840687233" sldId="411"/>
            <ac:spMk id="8" creationId="{ECF5A49D-355E-44C8-80DF-98D15996BCBE}"/>
          </ac:spMkLst>
        </pc:spChg>
        <pc:spChg chg="add del mod">
          <ac:chgData name="Radovan Malachta" userId="09cf7a69-5d7c-4090-90c8-919ef3b86794" providerId="ADAL" clId="{FD30FA98-F92A-437F-AE80-E2FE0CD804A6}" dt="2021-02-24T15:37:49.537" v="157"/>
          <ac:spMkLst>
            <pc:docMk/>
            <pc:sldMk cId="1840687233" sldId="411"/>
            <ac:spMk id="9" creationId="{E9826331-C24D-4CFA-A7BB-9431B11C86FA}"/>
          </ac:spMkLst>
        </pc:spChg>
        <pc:spChg chg="add mod">
          <ac:chgData name="Radovan Malachta" userId="09cf7a69-5d7c-4090-90c8-919ef3b86794" providerId="ADAL" clId="{FD30FA98-F92A-437F-AE80-E2FE0CD804A6}" dt="2021-02-24T15:39:39.948" v="187" actId="1076"/>
          <ac:spMkLst>
            <pc:docMk/>
            <pc:sldMk cId="1840687233" sldId="411"/>
            <ac:spMk id="11" creationId="{A0BE2694-E755-43DD-9E21-963C637ACB02}"/>
          </ac:spMkLst>
        </pc:spChg>
        <pc:picChg chg="add mod">
          <ac:chgData name="Radovan Malachta" userId="09cf7a69-5d7c-4090-90c8-919ef3b86794" providerId="ADAL" clId="{FD30FA98-F92A-437F-AE80-E2FE0CD804A6}" dt="2021-02-24T15:44:31.106" v="285" actId="1076"/>
          <ac:picMkLst>
            <pc:docMk/>
            <pc:sldMk cId="1840687233" sldId="411"/>
            <ac:picMk id="10" creationId="{0C40A729-576A-4713-AF95-8E15DD81AA56}"/>
          </ac:picMkLst>
        </pc:picChg>
        <pc:picChg chg="add del mod">
          <ac:chgData name="Radovan Malachta" userId="09cf7a69-5d7c-4090-90c8-919ef3b86794" providerId="ADAL" clId="{FD30FA98-F92A-437F-AE80-E2FE0CD804A6}" dt="2021-02-24T15:43:15.354" v="264"/>
          <ac:picMkLst>
            <pc:docMk/>
            <pc:sldMk cId="1840687233" sldId="411"/>
            <ac:picMk id="1026" creationId="{A4C306D5-3FC8-4D80-830E-D280185B2AF9}"/>
          </ac:picMkLst>
        </pc:picChg>
        <pc:picChg chg="add del mod">
          <ac:chgData name="Radovan Malachta" userId="09cf7a69-5d7c-4090-90c8-919ef3b86794" providerId="ADAL" clId="{FD30FA98-F92A-437F-AE80-E2FE0CD804A6}" dt="2021-02-24T15:43:26.160" v="271"/>
          <ac:picMkLst>
            <pc:docMk/>
            <pc:sldMk cId="1840687233" sldId="411"/>
            <ac:picMk id="1028" creationId="{3A604DF9-209F-4613-9B93-CD236D44E2F2}"/>
          </ac:picMkLst>
        </pc:picChg>
      </pc:sldChg>
      <pc:sldChg chg="addSp delSp modSp add">
        <pc:chgData name="Radovan Malachta" userId="09cf7a69-5d7c-4090-90c8-919ef3b86794" providerId="ADAL" clId="{FD30FA98-F92A-437F-AE80-E2FE0CD804A6}" dt="2021-02-24T15:53:04.801" v="642" actId="207"/>
        <pc:sldMkLst>
          <pc:docMk/>
          <pc:sldMk cId="1733828110" sldId="412"/>
        </pc:sldMkLst>
        <pc:spChg chg="del">
          <ac:chgData name="Radovan Malachta" userId="09cf7a69-5d7c-4090-90c8-919ef3b86794" providerId="ADAL" clId="{FD30FA98-F92A-437F-AE80-E2FE0CD804A6}" dt="2021-02-24T15:44:38.392" v="287"/>
          <ac:spMkLst>
            <pc:docMk/>
            <pc:sldMk cId="1733828110" sldId="412"/>
            <ac:spMk id="4" creationId="{BAA6FC5F-09EA-46B1-85A2-4E5E2BCEEE5A}"/>
          </ac:spMkLst>
        </pc:spChg>
        <pc:spChg chg="del">
          <ac:chgData name="Radovan Malachta" userId="09cf7a69-5d7c-4090-90c8-919ef3b86794" providerId="ADAL" clId="{FD30FA98-F92A-437F-AE80-E2FE0CD804A6}" dt="2021-02-24T15:44:38.392" v="287"/>
          <ac:spMkLst>
            <pc:docMk/>
            <pc:sldMk cId="1733828110" sldId="412"/>
            <ac:spMk id="5" creationId="{1B36173D-D7A2-4B45-96F1-2110E8A4616B}"/>
          </ac:spMkLst>
        </pc:spChg>
        <pc:spChg chg="del">
          <ac:chgData name="Radovan Malachta" userId="09cf7a69-5d7c-4090-90c8-919ef3b86794" providerId="ADAL" clId="{FD30FA98-F92A-437F-AE80-E2FE0CD804A6}" dt="2021-02-24T15:44:38.392" v="287"/>
          <ac:spMkLst>
            <pc:docMk/>
            <pc:sldMk cId="1733828110" sldId="412"/>
            <ac:spMk id="6" creationId="{958A6F32-1A04-413F-A947-A03F6DEB6C58}"/>
          </ac:spMkLst>
        </pc:spChg>
        <pc:spChg chg="del">
          <ac:chgData name="Radovan Malachta" userId="09cf7a69-5d7c-4090-90c8-919ef3b86794" providerId="ADAL" clId="{FD30FA98-F92A-437F-AE80-E2FE0CD804A6}" dt="2021-02-24T15:44:38.392" v="287"/>
          <ac:spMkLst>
            <pc:docMk/>
            <pc:sldMk cId="1733828110" sldId="412"/>
            <ac:spMk id="7" creationId="{096BE4A9-86CD-44D0-AB36-995AA3EE0A5C}"/>
          </ac:spMkLst>
        </pc:spChg>
        <pc:spChg chg="del">
          <ac:chgData name="Radovan Malachta" userId="09cf7a69-5d7c-4090-90c8-919ef3b86794" providerId="ADAL" clId="{FD30FA98-F92A-437F-AE80-E2FE0CD804A6}" dt="2021-02-24T15:44:38.392" v="287"/>
          <ac:spMkLst>
            <pc:docMk/>
            <pc:sldMk cId="1733828110" sldId="412"/>
            <ac:spMk id="8" creationId="{C58EA398-80C3-45BF-9812-8E15B736B3B6}"/>
          </ac:spMkLst>
        </pc:spChg>
        <pc:spChg chg="add mod">
          <ac:chgData name="Radovan Malachta" userId="09cf7a69-5d7c-4090-90c8-919ef3b86794" providerId="ADAL" clId="{FD30FA98-F92A-437F-AE80-E2FE0CD804A6}" dt="2021-02-24T15:45:02.571" v="315" actId="122"/>
          <ac:spMkLst>
            <pc:docMk/>
            <pc:sldMk cId="1733828110" sldId="412"/>
            <ac:spMk id="9" creationId="{5DBB1C60-73CB-4390-B22A-9486B56EEB3B}"/>
          </ac:spMkLst>
        </pc:spChg>
        <pc:spChg chg="add mod">
          <ac:chgData name="Radovan Malachta" userId="09cf7a69-5d7c-4090-90c8-919ef3b86794" providerId="ADAL" clId="{FD30FA98-F92A-437F-AE80-E2FE0CD804A6}" dt="2021-02-24T15:53:04.801" v="642" actId="207"/>
          <ac:spMkLst>
            <pc:docMk/>
            <pc:sldMk cId="1733828110" sldId="412"/>
            <ac:spMk id="10" creationId="{9ACE90AE-BC25-4E8D-B66C-8A5568A35389}"/>
          </ac:spMkLst>
        </pc:spChg>
        <pc:picChg chg="add mod">
          <ac:chgData name="Radovan Malachta" userId="09cf7a69-5d7c-4090-90c8-919ef3b86794" providerId="ADAL" clId="{FD30FA98-F92A-437F-AE80-E2FE0CD804A6}" dt="2021-02-24T15:51:27.200" v="532" actId="1076"/>
          <ac:picMkLst>
            <pc:docMk/>
            <pc:sldMk cId="1733828110" sldId="412"/>
            <ac:picMk id="11" creationId="{B08AF48B-3F2D-4B90-919F-39619B286EC8}"/>
          </ac:picMkLst>
        </pc:picChg>
      </pc:sldChg>
      <pc:sldChg chg="del">
        <pc:chgData name="Radovan Malachta" userId="09cf7a69-5d7c-4090-90c8-919ef3b86794" providerId="ADAL" clId="{FD30FA98-F92A-437F-AE80-E2FE0CD804A6}" dt="2021-02-24T15:35:09.821" v="0" actId="2696"/>
        <pc:sldMkLst>
          <pc:docMk/>
          <pc:sldMk cId="3404346096" sldId="412"/>
        </pc:sldMkLst>
      </pc:sldChg>
      <pc:sldChg chg="addSp modSp add">
        <pc:chgData name="Radovan Malachta" userId="09cf7a69-5d7c-4090-90c8-919ef3b86794" providerId="ADAL" clId="{FD30FA98-F92A-437F-AE80-E2FE0CD804A6}" dt="2021-02-24T15:56:06.358" v="830" actId="1076"/>
        <pc:sldMkLst>
          <pc:docMk/>
          <pc:sldMk cId="412122816" sldId="413"/>
        </pc:sldMkLst>
        <pc:spChg chg="mod">
          <ac:chgData name="Radovan Malachta" userId="09cf7a69-5d7c-4090-90c8-919ef3b86794" providerId="ADAL" clId="{FD30FA98-F92A-437F-AE80-E2FE0CD804A6}" dt="2021-02-24T15:53:26.317" v="664" actId="122"/>
          <ac:spMkLst>
            <pc:docMk/>
            <pc:sldMk cId="412122816" sldId="413"/>
            <ac:spMk id="4" creationId="{7620422D-63C3-49C7-8F26-B4A148E7E222}"/>
          </ac:spMkLst>
        </pc:spChg>
        <pc:spChg chg="mod">
          <ac:chgData name="Radovan Malachta" userId="09cf7a69-5d7c-4090-90c8-919ef3b86794" providerId="ADAL" clId="{FD30FA98-F92A-437F-AE80-E2FE0CD804A6}" dt="2021-02-24T15:55:54.053" v="826" actId="207"/>
          <ac:spMkLst>
            <pc:docMk/>
            <pc:sldMk cId="412122816" sldId="413"/>
            <ac:spMk id="5" creationId="{A375BEFE-1387-42BA-B125-2417CE8CAA62}"/>
          </ac:spMkLst>
        </pc:spChg>
        <pc:picChg chg="add mod">
          <ac:chgData name="Radovan Malachta" userId="09cf7a69-5d7c-4090-90c8-919ef3b86794" providerId="ADAL" clId="{FD30FA98-F92A-437F-AE80-E2FE0CD804A6}" dt="2021-02-24T15:56:06.358" v="830" actId="1076"/>
          <ac:picMkLst>
            <pc:docMk/>
            <pc:sldMk cId="412122816" sldId="413"/>
            <ac:picMk id="2050" creationId="{E44D64DA-D86B-4145-99F2-8B1C37B3EC73}"/>
          </ac:picMkLst>
        </pc:picChg>
      </pc:sldChg>
      <pc:sldChg chg="del">
        <pc:chgData name="Radovan Malachta" userId="09cf7a69-5d7c-4090-90c8-919ef3b86794" providerId="ADAL" clId="{FD30FA98-F92A-437F-AE80-E2FE0CD804A6}" dt="2021-02-24T15:35:09.952" v="1" actId="2696"/>
        <pc:sldMkLst>
          <pc:docMk/>
          <pc:sldMk cId="3341290256" sldId="413"/>
        </pc:sldMkLst>
      </pc:sldChg>
      <pc:sldChg chg="del">
        <pc:chgData name="Radovan Malachta" userId="09cf7a69-5d7c-4090-90c8-919ef3b86794" providerId="ADAL" clId="{FD30FA98-F92A-437F-AE80-E2FE0CD804A6}" dt="2021-02-24T15:35:10.137" v="2" actId="2696"/>
        <pc:sldMkLst>
          <pc:docMk/>
          <pc:sldMk cId="350893347" sldId="414"/>
        </pc:sldMkLst>
      </pc:sldChg>
      <pc:sldChg chg="addSp delSp modSp add">
        <pc:chgData name="Radovan Malachta" userId="09cf7a69-5d7c-4090-90c8-919ef3b86794" providerId="ADAL" clId="{FD30FA98-F92A-437F-AE80-E2FE0CD804A6}" dt="2021-02-24T15:59:20.975" v="937" actId="404"/>
        <pc:sldMkLst>
          <pc:docMk/>
          <pc:sldMk cId="784963356" sldId="414"/>
        </pc:sldMkLst>
        <pc:spChg chg="del">
          <ac:chgData name="Radovan Malachta" userId="09cf7a69-5d7c-4090-90c8-919ef3b86794" providerId="ADAL" clId="{FD30FA98-F92A-437F-AE80-E2FE0CD804A6}" dt="2021-02-24T15:56:16.948" v="832"/>
          <ac:spMkLst>
            <pc:docMk/>
            <pc:sldMk cId="784963356" sldId="414"/>
            <ac:spMk id="4" creationId="{D29488AA-D1FD-4B13-AD3D-C16393959041}"/>
          </ac:spMkLst>
        </pc:spChg>
        <pc:spChg chg="del">
          <ac:chgData name="Radovan Malachta" userId="09cf7a69-5d7c-4090-90c8-919ef3b86794" providerId="ADAL" clId="{FD30FA98-F92A-437F-AE80-E2FE0CD804A6}" dt="2021-02-24T15:56:16.948" v="832"/>
          <ac:spMkLst>
            <pc:docMk/>
            <pc:sldMk cId="784963356" sldId="414"/>
            <ac:spMk id="5" creationId="{A3717584-7117-4948-A991-C028906F414E}"/>
          </ac:spMkLst>
        </pc:spChg>
        <pc:spChg chg="add mod">
          <ac:chgData name="Radovan Malachta" userId="09cf7a69-5d7c-4090-90c8-919ef3b86794" providerId="ADAL" clId="{FD30FA98-F92A-437F-AE80-E2FE0CD804A6}" dt="2021-02-24T15:58:58.545" v="890" actId="20577"/>
          <ac:spMkLst>
            <pc:docMk/>
            <pc:sldMk cId="784963356" sldId="414"/>
            <ac:spMk id="6" creationId="{94C94B80-CE7C-4C40-9902-3713DA703199}"/>
          </ac:spMkLst>
        </pc:spChg>
        <pc:spChg chg="add mod">
          <ac:chgData name="Radovan Malachta" userId="09cf7a69-5d7c-4090-90c8-919ef3b86794" providerId="ADAL" clId="{FD30FA98-F92A-437F-AE80-E2FE0CD804A6}" dt="2021-02-24T15:59:20.975" v="937" actId="404"/>
          <ac:spMkLst>
            <pc:docMk/>
            <pc:sldMk cId="784963356" sldId="414"/>
            <ac:spMk id="7" creationId="{61B05B1E-90DA-46F4-8073-3605C9BA3854}"/>
          </ac:spMkLst>
        </pc:spChg>
      </pc:sldChg>
      <pc:sldChg chg="del">
        <pc:chgData name="Radovan Malachta" userId="09cf7a69-5d7c-4090-90c8-919ef3b86794" providerId="ADAL" clId="{FD30FA98-F92A-437F-AE80-E2FE0CD804A6}" dt="2021-02-24T15:35:10.622" v="5" actId="2696"/>
        <pc:sldMkLst>
          <pc:docMk/>
          <pc:sldMk cId="1754769684" sldId="415"/>
        </pc:sldMkLst>
      </pc:sldChg>
      <pc:sldChg chg="addSp modSp add">
        <pc:chgData name="Radovan Malachta" userId="09cf7a69-5d7c-4090-90c8-919ef3b86794" providerId="ADAL" clId="{FD30FA98-F92A-437F-AE80-E2FE0CD804A6}" dt="2021-02-24T16:02:25.168" v="1203" actId="122"/>
        <pc:sldMkLst>
          <pc:docMk/>
          <pc:sldMk cId="1951778968" sldId="415"/>
        </pc:sldMkLst>
        <pc:spChg chg="mod">
          <ac:chgData name="Radovan Malachta" userId="09cf7a69-5d7c-4090-90c8-919ef3b86794" providerId="ADAL" clId="{FD30FA98-F92A-437F-AE80-E2FE0CD804A6}" dt="2021-02-24T16:02:25.168" v="1203" actId="122"/>
          <ac:spMkLst>
            <pc:docMk/>
            <pc:sldMk cId="1951778968" sldId="415"/>
            <ac:spMk id="4" creationId="{13F0A8D8-0103-4EA5-A225-407E28A48D82}"/>
          </ac:spMkLst>
        </pc:spChg>
        <pc:spChg chg="mod">
          <ac:chgData name="Radovan Malachta" userId="09cf7a69-5d7c-4090-90c8-919ef3b86794" providerId="ADAL" clId="{FD30FA98-F92A-437F-AE80-E2FE0CD804A6}" dt="2021-02-24T16:00:57.337" v="1018" actId="20577"/>
          <ac:spMkLst>
            <pc:docMk/>
            <pc:sldMk cId="1951778968" sldId="415"/>
            <ac:spMk id="5" creationId="{6C90CBC0-F780-4C34-9A07-EE3396F07BD8}"/>
          </ac:spMkLst>
        </pc:spChg>
        <pc:graphicFrameChg chg="add mod">
          <ac:chgData name="Radovan Malachta" userId="09cf7a69-5d7c-4090-90c8-919ef3b86794" providerId="ADAL" clId="{FD30FA98-F92A-437F-AE80-E2FE0CD804A6}" dt="2021-02-24T16:02:22.936" v="1202" actId="20577"/>
          <ac:graphicFrameMkLst>
            <pc:docMk/>
            <pc:sldMk cId="1951778968" sldId="415"/>
            <ac:graphicFrameMk id="6" creationId="{4E3966CD-FC20-4E9B-93A0-B7A0A73D2993}"/>
          </ac:graphicFrameMkLst>
        </pc:graphicFrameChg>
      </pc:sldChg>
      <pc:sldChg chg="del">
        <pc:chgData name="Radovan Malachta" userId="09cf7a69-5d7c-4090-90c8-919ef3b86794" providerId="ADAL" clId="{FD30FA98-F92A-437F-AE80-E2FE0CD804A6}" dt="2021-02-24T15:35:10.771" v="6" actId="2696"/>
        <pc:sldMkLst>
          <pc:docMk/>
          <pc:sldMk cId="235896848" sldId="416"/>
        </pc:sldMkLst>
      </pc:sldChg>
      <pc:sldChg chg="addSp delSp modSp add">
        <pc:chgData name="Radovan Malachta" userId="09cf7a69-5d7c-4090-90c8-919ef3b86794" providerId="ADAL" clId="{FD30FA98-F92A-437F-AE80-E2FE0CD804A6}" dt="2021-02-24T16:46:45.457" v="2172" actId="207"/>
        <pc:sldMkLst>
          <pc:docMk/>
          <pc:sldMk cId="2951579038" sldId="416"/>
        </pc:sldMkLst>
        <pc:spChg chg="mod">
          <ac:chgData name="Radovan Malachta" userId="09cf7a69-5d7c-4090-90c8-919ef3b86794" providerId="ADAL" clId="{FD30FA98-F92A-437F-AE80-E2FE0CD804A6}" dt="2021-02-24T16:19:56.960" v="1249" actId="20577"/>
          <ac:spMkLst>
            <pc:docMk/>
            <pc:sldMk cId="2951579038" sldId="416"/>
            <ac:spMk id="4" creationId="{C295F14B-B9FD-42CC-A25E-ED69516CFAB7}"/>
          </ac:spMkLst>
        </pc:spChg>
        <pc:spChg chg="del">
          <ac:chgData name="Radovan Malachta" userId="09cf7a69-5d7c-4090-90c8-919ef3b86794" providerId="ADAL" clId="{FD30FA98-F92A-437F-AE80-E2FE0CD804A6}" dt="2021-02-24T16:20:01.688" v="1250"/>
          <ac:spMkLst>
            <pc:docMk/>
            <pc:sldMk cId="2951579038" sldId="416"/>
            <ac:spMk id="5" creationId="{40CC94D2-E406-49B7-BD6C-87018C633875}"/>
          </ac:spMkLst>
        </pc:spChg>
        <pc:spChg chg="add mod">
          <ac:chgData name="Radovan Malachta" userId="09cf7a69-5d7c-4090-90c8-919ef3b86794" providerId="ADAL" clId="{FD30FA98-F92A-437F-AE80-E2FE0CD804A6}" dt="2021-02-24T16:46:45.457" v="2172" actId="207"/>
          <ac:spMkLst>
            <pc:docMk/>
            <pc:sldMk cId="2951579038" sldId="416"/>
            <ac:spMk id="7" creationId="{A6BF9906-63CD-430D-B8D6-89AB4D705353}"/>
          </ac:spMkLst>
        </pc:spChg>
        <pc:spChg chg="add mod">
          <ac:chgData name="Radovan Malachta" userId="09cf7a69-5d7c-4090-90c8-919ef3b86794" providerId="ADAL" clId="{FD30FA98-F92A-437F-AE80-E2FE0CD804A6}" dt="2021-02-24T16:28:55.447" v="1465" actId="14100"/>
          <ac:spMkLst>
            <pc:docMk/>
            <pc:sldMk cId="2951579038" sldId="416"/>
            <ac:spMk id="8" creationId="{3C63A84D-C8F2-45ED-8C1B-7B414A325269}"/>
          </ac:spMkLst>
        </pc:spChg>
        <pc:spChg chg="add mod">
          <ac:chgData name="Radovan Malachta" userId="09cf7a69-5d7c-4090-90c8-919ef3b86794" providerId="ADAL" clId="{FD30FA98-F92A-437F-AE80-E2FE0CD804A6}" dt="2021-02-24T16:27:36.139" v="1425" actId="20578"/>
          <ac:spMkLst>
            <pc:docMk/>
            <pc:sldMk cId="2951579038" sldId="416"/>
            <ac:spMk id="9" creationId="{A1CD80C9-128D-4326-8B6A-4653B90F87B8}"/>
          </ac:spMkLst>
        </pc:spChg>
        <pc:spChg chg="add mod">
          <ac:chgData name="Radovan Malachta" userId="09cf7a69-5d7c-4090-90c8-919ef3b86794" providerId="ADAL" clId="{FD30FA98-F92A-437F-AE80-E2FE0CD804A6}" dt="2021-02-24T16:37:20.214" v="1884" actId="1076"/>
          <ac:spMkLst>
            <pc:docMk/>
            <pc:sldMk cId="2951579038" sldId="416"/>
            <ac:spMk id="10" creationId="{1D9EACAE-9791-4F78-AAC7-9321797AB039}"/>
          </ac:spMkLst>
        </pc:spChg>
        <pc:spChg chg="add mod">
          <ac:chgData name="Radovan Malachta" userId="09cf7a69-5d7c-4090-90c8-919ef3b86794" providerId="ADAL" clId="{FD30FA98-F92A-437F-AE80-E2FE0CD804A6}" dt="2021-02-24T16:39:15.793" v="1970" actId="122"/>
          <ac:spMkLst>
            <pc:docMk/>
            <pc:sldMk cId="2951579038" sldId="416"/>
            <ac:spMk id="11" creationId="{5E1EA7D0-615C-4EA2-AFB1-525F76037C18}"/>
          </ac:spMkLst>
        </pc:spChg>
        <pc:spChg chg="add mod">
          <ac:chgData name="Radovan Malachta" userId="09cf7a69-5d7c-4090-90c8-919ef3b86794" providerId="ADAL" clId="{FD30FA98-F92A-437F-AE80-E2FE0CD804A6}" dt="2021-02-24T16:27:43.708" v="1427" actId="1076"/>
          <ac:spMkLst>
            <pc:docMk/>
            <pc:sldMk cId="2951579038" sldId="416"/>
            <ac:spMk id="12" creationId="{8BA09912-26AC-4284-88B1-211FCE5EE6F8}"/>
          </ac:spMkLst>
        </pc:spChg>
        <pc:spChg chg="add mod">
          <ac:chgData name="Radovan Malachta" userId="09cf7a69-5d7c-4090-90c8-919ef3b86794" providerId="ADAL" clId="{FD30FA98-F92A-437F-AE80-E2FE0CD804A6}" dt="2021-02-24T16:37:14.191" v="1883" actId="1076"/>
          <ac:spMkLst>
            <pc:docMk/>
            <pc:sldMk cId="2951579038" sldId="416"/>
            <ac:spMk id="13" creationId="{BFBE41AD-A83F-4685-98CD-8165C89AF8ED}"/>
          </ac:spMkLst>
        </pc:spChg>
        <pc:spChg chg="add mod">
          <ac:chgData name="Radovan Malachta" userId="09cf7a69-5d7c-4090-90c8-919ef3b86794" providerId="ADAL" clId="{FD30FA98-F92A-437F-AE80-E2FE0CD804A6}" dt="2021-02-24T16:37:22.739" v="1885" actId="1076"/>
          <ac:spMkLst>
            <pc:docMk/>
            <pc:sldMk cId="2951579038" sldId="416"/>
            <ac:spMk id="14" creationId="{8071F69E-5F18-4F2F-A850-75E6944B70B9}"/>
          </ac:spMkLst>
        </pc:spChg>
        <pc:spChg chg="add mod">
          <ac:chgData name="Radovan Malachta" userId="09cf7a69-5d7c-4090-90c8-919ef3b86794" providerId="ADAL" clId="{FD30FA98-F92A-437F-AE80-E2FE0CD804A6}" dt="2021-02-24T16:37:07.278" v="1882" actId="1076"/>
          <ac:spMkLst>
            <pc:docMk/>
            <pc:sldMk cId="2951579038" sldId="416"/>
            <ac:spMk id="15" creationId="{1745D69B-9887-421E-A8B2-291B91133D2A}"/>
          </ac:spMkLst>
        </pc:spChg>
        <pc:spChg chg="add mod">
          <ac:chgData name="Radovan Malachta" userId="09cf7a69-5d7c-4090-90c8-919ef3b86794" providerId="ADAL" clId="{FD30FA98-F92A-437F-AE80-E2FE0CD804A6}" dt="2021-02-24T16:37:01.234" v="1881" actId="1076"/>
          <ac:spMkLst>
            <pc:docMk/>
            <pc:sldMk cId="2951579038" sldId="416"/>
            <ac:spMk id="16" creationId="{6155A522-B34B-441A-B892-253A95134CF2}"/>
          </ac:spMkLst>
        </pc:spChg>
        <pc:spChg chg="add mod">
          <ac:chgData name="Radovan Malachta" userId="09cf7a69-5d7c-4090-90c8-919ef3b86794" providerId="ADAL" clId="{FD30FA98-F92A-437F-AE80-E2FE0CD804A6}" dt="2021-02-24T16:44:01.901" v="1986" actId="207"/>
          <ac:spMkLst>
            <pc:docMk/>
            <pc:sldMk cId="2951579038" sldId="416"/>
            <ac:spMk id="18" creationId="{C1B92330-5883-4C57-907A-724DDDCC7B4A}"/>
          </ac:spMkLst>
        </pc:spChg>
        <pc:spChg chg="add mod">
          <ac:chgData name="Radovan Malachta" userId="09cf7a69-5d7c-4090-90c8-919ef3b86794" providerId="ADAL" clId="{FD30FA98-F92A-437F-AE80-E2FE0CD804A6}" dt="2021-02-24T16:44:16.306" v="1996" actId="20577"/>
          <ac:spMkLst>
            <pc:docMk/>
            <pc:sldMk cId="2951579038" sldId="416"/>
            <ac:spMk id="19" creationId="{B9CFF376-9E1E-442E-897C-6037454AC789}"/>
          </ac:spMkLst>
        </pc:spChg>
        <pc:picChg chg="add del">
          <ac:chgData name="Radovan Malachta" userId="09cf7a69-5d7c-4090-90c8-919ef3b86794" providerId="ADAL" clId="{FD30FA98-F92A-437F-AE80-E2FE0CD804A6}" dt="2021-02-24T16:20:50.217" v="1256" actId="478"/>
          <ac:picMkLst>
            <pc:docMk/>
            <pc:sldMk cId="2951579038" sldId="416"/>
            <ac:picMk id="3074" creationId="{36963B7A-DBE7-442C-98C5-06D28EBC925E}"/>
          </ac:picMkLst>
        </pc:picChg>
      </pc:sldChg>
      <pc:sldChg chg="modSp add del">
        <pc:chgData name="Radovan Malachta" userId="09cf7a69-5d7c-4090-90c8-919ef3b86794" providerId="ADAL" clId="{FD30FA98-F92A-437F-AE80-E2FE0CD804A6}" dt="2021-02-24T16:20:47.834" v="1255" actId="2696"/>
        <pc:sldMkLst>
          <pc:docMk/>
          <pc:sldMk cId="2559778745" sldId="417"/>
        </pc:sldMkLst>
        <pc:graphicFrameChg chg="mod">
          <ac:chgData name="Radovan Malachta" userId="09cf7a69-5d7c-4090-90c8-919ef3b86794" providerId="ADAL" clId="{FD30FA98-F92A-437F-AE80-E2FE0CD804A6}" dt="2021-02-24T16:20:37.843" v="1254"/>
          <ac:graphicFrameMkLst>
            <pc:docMk/>
            <pc:sldMk cId="2559778745" sldId="417"/>
            <ac:graphicFrameMk id="6" creationId="{4E3966CD-FC20-4E9B-93A0-B7A0A73D2993}"/>
          </ac:graphicFrameMkLst>
        </pc:graphicFrameChg>
      </pc:sldChg>
      <pc:sldChg chg="del">
        <pc:chgData name="Radovan Malachta" userId="09cf7a69-5d7c-4090-90c8-919ef3b86794" providerId="ADAL" clId="{FD30FA98-F92A-437F-AE80-E2FE0CD804A6}" dt="2021-02-24T15:35:10.938" v="7" actId="2696"/>
        <pc:sldMkLst>
          <pc:docMk/>
          <pc:sldMk cId="2776914204" sldId="417"/>
        </pc:sldMkLst>
      </pc:sldChg>
      <pc:sldChg chg="addSp modSp add">
        <pc:chgData name="Radovan Malachta" userId="09cf7a69-5d7c-4090-90c8-919ef3b86794" providerId="ADAL" clId="{FD30FA98-F92A-437F-AE80-E2FE0CD804A6}" dt="2021-02-24T16:51:31.261" v="2258" actId="14100"/>
        <pc:sldMkLst>
          <pc:docMk/>
          <pc:sldMk cId="3645764432" sldId="417"/>
        </pc:sldMkLst>
        <pc:spChg chg="mod">
          <ac:chgData name="Radovan Malachta" userId="09cf7a69-5d7c-4090-90c8-919ef3b86794" providerId="ADAL" clId="{FD30FA98-F92A-437F-AE80-E2FE0CD804A6}" dt="2021-02-24T16:38:03.524" v="1936" actId="404"/>
          <ac:spMkLst>
            <pc:docMk/>
            <pc:sldMk cId="3645764432" sldId="417"/>
            <ac:spMk id="4" creationId="{E33C85F6-4D9F-4194-A5F6-00884F3F727A}"/>
          </ac:spMkLst>
        </pc:spChg>
        <pc:spChg chg="mod">
          <ac:chgData name="Radovan Malachta" userId="09cf7a69-5d7c-4090-90c8-919ef3b86794" providerId="ADAL" clId="{FD30FA98-F92A-437F-AE80-E2FE0CD804A6}" dt="2021-02-24T16:48:13.244" v="2251" actId="114"/>
          <ac:spMkLst>
            <pc:docMk/>
            <pc:sldMk cId="3645764432" sldId="417"/>
            <ac:spMk id="5" creationId="{E55C26A3-D045-4150-9D73-B5BB722438A2}"/>
          </ac:spMkLst>
        </pc:spChg>
        <pc:picChg chg="add mod">
          <ac:chgData name="Radovan Malachta" userId="09cf7a69-5d7c-4090-90c8-919ef3b86794" providerId="ADAL" clId="{FD30FA98-F92A-437F-AE80-E2FE0CD804A6}" dt="2021-02-24T16:51:31.261" v="2258" actId="14100"/>
          <ac:picMkLst>
            <pc:docMk/>
            <pc:sldMk cId="3645764432" sldId="417"/>
            <ac:picMk id="6" creationId="{DF8388F5-0D60-4F3F-BD81-26B230C59F60}"/>
          </ac:picMkLst>
        </pc:picChg>
        <pc:picChg chg="add mod">
          <ac:chgData name="Radovan Malachta" userId="09cf7a69-5d7c-4090-90c8-919ef3b86794" providerId="ADAL" clId="{FD30FA98-F92A-437F-AE80-E2FE0CD804A6}" dt="2021-02-24T16:48:09.038" v="2250" actId="1076"/>
          <ac:picMkLst>
            <pc:docMk/>
            <pc:sldMk cId="3645764432" sldId="417"/>
            <ac:picMk id="4098" creationId="{B44DD610-BD95-4EB0-8AB9-00236EADAE79}"/>
          </ac:picMkLst>
        </pc:picChg>
      </pc:sldChg>
      <pc:sldChg chg="del">
        <pc:chgData name="Radovan Malachta" userId="09cf7a69-5d7c-4090-90c8-919ef3b86794" providerId="ADAL" clId="{FD30FA98-F92A-437F-AE80-E2FE0CD804A6}" dt="2021-02-24T15:35:11.079" v="8" actId="2696"/>
        <pc:sldMkLst>
          <pc:docMk/>
          <pc:sldMk cId="1025498959" sldId="418"/>
        </pc:sldMkLst>
      </pc:sldChg>
      <pc:sldChg chg="addSp modSp add">
        <pc:chgData name="Radovan Malachta" userId="09cf7a69-5d7c-4090-90c8-919ef3b86794" providerId="ADAL" clId="{FD30FA98-F92A-437F-AE80-E2FE0CD804A6}" dt="2021-02-24T17:03:22.093" v="2940" actId="14100"/>
        <pc:sldMkLst>
          <pc:docMk/>
          <pc:sldMk cId="2552445894" sldId="418"/>
        </pc:sldMkLst>
        <pc:spChg chg="mod">
          <ac:chgData name="Radovan Malachta" userId="09cf7a69-5d7c-4090-90c8-919ef3b86794" providerId="ADAL" clId="{FD30FA98-F92A-437F-AE80-E2FE0CD804A6}" dt="2021-02-24T16:52:20.353" v="2300" actId="20577"/>
          <ac:spMkLst>
            <pc:docMk/>
            <pc:sldMk cId="2552445894" sldId="418"/>
            <ac:spMk id="4" creationId="{90D4F212-F990-4FE4-B3B9-3C45327E7F0D}"/>
          </ac:spMkLst>
        </pc:spChg>
        <pc:spChg chg="mod">
          <ac:chgData name="Radovan Malachta" userId="09cf7a69-5d7c-4090-90c8-919ef3b86794" providerId="ADAL" clId="{FD30FA98-F92A-437F-AE80-E2FE0CD804A6}" dt="2021-02-24T17:02:20.813" v="2929" actId="1076"/>
          <ac:spMkLst>
            <pc:docMk/>
            <pc:sldMk cId="2552445894" sldId="418"/>
            <ac:spMk id="5" creationId="{9F1947BA-F357-4D09-AFE6-F09FA3F4BAE1}"/>
          </ac:spMkLst>
        </pc:spChg>
        <pc:picChg chg="add mod">
          <ac:chgData name="Radovan Malachta" userId="09cf7a69-5d7c-4090-90c8-919ef3b86794" providerId="ADAL" clId="{FD30FA98-F92A-437F-AE80-E2FE0CD804A6}" dt="2021-02-24T17:02:23.744" v="2930" actId="1076"/>
          <ac:picMkLst>
            <pc:docMk/>
            <pc:sldMk cId="2552445894" sldId="418"/>
            <ac:picMk id="6" creationId="{D9DA8069-C690-4DB2-AADF-E1E7A124C2E6}"/>
          </ac:picMkLst>
        </pc:picChg>
        <pc:picChg chg="add mod">
          <ac:chgData name="Radovan Malachta" userId="09cf7a69-5d7c-4090-90c8-919ef3b86794" providerId="ADAL" clId="{FD30FA98-F92A-437F-AE80-E2FE0CD804A6}" dt="2021-02-24T17:03:22.093" v="2940" actId="14100"/>
          <ac:picMkLst>
            <pc:docMk/>
            <pc:sldMk cId="2552445894" sldId="418"/>
            <ac:picMk id="7" creationId="{C4C74EF1-2BE2-431D-A096-B4D062109333}"/>
          </ac:picMkLst>
        </pc:picChg>
        <pc:picChg chg="add mod">
          <ac:chgData name="Radovan Malachta" userId="09cf7a69-5d7c-4090-90c8-919ef3b86794" providerId="ADAL" clId="{FD30FA98-F92A-437F-AE80-E2FE0CD804A6}" dt="2021-02-24T17:03:17.380" v="2938" actId="14100"/>
          <ac:picMkLst>
            <pc:docMk/>
            <pc:sldMk cId="2552445894" sldId="418"/>
            <ac:picMk id="8" creationId="{B91F0383-6394-45A3-8750-93ADC975733F}"/>
          </ac:picMkLst>
        </pc:picChg>
      </pc:sldChg>
      <pc:sldChg chg="addSp delSp modSp add">
        <pc:chgData name="Radovan Malachta" userId="09cf7a69-5d7c-4090-90c8-919ef3b86794" providerId="ADAL" clId="{FD30FA98-F92A-437F-AE80-E2FE0CD804A6}" dt="2021-02-24T18:32:52.677" v="3071" actId="122"/>
        <pc:sldMkLst>
          <pc:docMk/>
          <pc:sldMk cId="2037907922" sldId="419"/>
        </pc:sldMkLst>
        <pc:spChg chg="del">
          <ac:chgData name="Radovan Malachta" userId="09cf7a69-5d7c-4090-90c8-919ef3b86794" providerId="ADAL" clId="{FD30FA98-F92A-437F-AE80-E2FE0CD804A6}" dt="2021-02-24T18:32:10.466" v="2942"/>
          <ac:spMkLst>
            <pc:docMk/>
            <pc:sldMk cId="2037907922" sldId="419"/>
            <ac:spMk id="4" creationId="{032C7212-EEDA-4B1D-883F-1BE5CF91F8F4}"/>
          </ac:spMkLst>
        </pc:spChg>
        <pc:spChg chg="del">
          <ac:chgData name="Radovan Malachta" userId="09cf7a69-5d7c-4090-90c8-919ef3b86794" providerId="ADAL" clId="{FD30FA98-F92A-437F-AE80-E2FE0CD804A6}" dt="2021-02-24T18:32:10.466" v="2942"/>
          <ac:spMkLst>
            <pc:docMk/>
            <pc:sldMk cId="2037907922" sldId="419"/>
            <ac:spMk id="5" creationId="{2B0070C2-6974-414B-9D07-2A37581A4DFF}"/>
          </ac:spMkLst>
        </pc:spChg>
        <pc:spChg chg="add mod">
          <ac:chgData name="Radovan Malachta" userId="09cf7a69-5d7c-4090-90c8-919ef3b86794" providerId="ADAL" clId="{FD30FA98-F92A-437F-AE80-E2FE0CD804A6}" dt="2021-02-24T18:32:28.031" v="2997" actId="20577"/>
          <ac:spMkLst>
            <pc:docMk/>
            <pc:sldMk cId="2037907922" sldId="419"/>
            <ac:spMk id="6" creationId="{E3A2B128-7138-4980-8D0E-ED94DCA46CEF}"/>
          </ac:spMkLst>
        </pc:spChg>
        <pc:spChg chg="add mod">
          <ac:chgData name="Radovan Malachta" userId="09cf7a69-5d7c-4090-90c8-919ef3b86794" providerId="ADAL" clId="{FD30FA98-F92A-437F-AE80-E2FE0CD804A6}" dt="2021-02-24T18:32:52.677" v="3071" actId="122"/>
          <ac:spMkLst>
            <pc:docMk/>
            <pc:sldMk cId="2037907922" sldId="419"/>
            <ac:spMk id="7" creationId="{308C1CEC-8DE6-4C6A-A471-48A2312D4E4A}"/>
          </ac:spMkLst>
        </pc:spChg>
      </pc:sldChg>
      <pc:sldChg chg="del">
        <pc:chgData name="Radovan Malachta" userId="09cf7a69-5d7c-4090-90c8-919ef3b86794" providerId="ADAL" clId="{FD30FA98-F92A-437F-AE80-E2FE0CD804A6}" dt="2021-02-24T15:35:11.439" v="9" actId="2696"/>
        <pc:sldMkLst>
          <pc:docMk/>
          <pc:sldMk cId="2954223817" sldId="419"/>
        </pc:sldMkLst>
      </pc:sldChg>
      <pc:sldChg chg="add del">
        <pc:chgData name="Radovan Malachta" userId="09cf7a69-5d7c-4090-90c8-919ef3b86794" providerId="ADAL" clId="{FD30FA98-F92A-437F-AE80-E2FE0CD804A6}" dt="2021-02-24T18:39:00.341" v="3457" actId="2696"/>
        <pc:sldMkLst>
          <pc:docMk/>
          <pc:sldMk cId="1021061145" sldId="420"/>
        </pc:sldMkLst>
      </pc:sldChg>
      <pc:sldChg chg="del">
        <pc:chgData name="Radovan Malachta" userId="09cf7a69-5d7c-4090-90c8-919ef3b86794" providerId="ADAL" clId="{FD30FA98-F92A-437F-AE80-E2FE0CD804A6}" dt="2021-02-24T15:35:12.042" v="14" actId="2696"/>
        <pc:sldMkLst>
          <pc:docMk/>
          <pc:sldMk cId="2085539906" sldId="420"/>
        </pc:sldMkLst>
      </pc:sldChg>
      <pc:sldChg chg="del">
        <pc:chgData name="Radovan Malachta" userId="09cf7a69-5d7c-4090-90c8-919ef3b86794" providerId="ADAL" clId="{FD30FA98-F92A-437F-AE80-E2FE0CD804A6}" dt="2021-02-24T15:35:11.739" v="12" actId="2696"/>
        <pc:sldMkLst>
          <pc:docMk/>
          <pc:sldMk cId="253578573" sldId="421"/>
        </pc:sldMkLst>
      </pc:sldChg>
      <pc:sldChg chg="addSp delSp modSp add">
        <pc:chgData name="Radovan Malachta" userId="09cf7a69-5d7c-4090-90c8-919ef3b86794" providerId="ADAL" clId="{FD30FA98-F92A-437F-AE80-E2FE0CD804A6}" dt="2021-02-24T18:38:23.048" v="3455" actId="20577"/>
        <pc:sldMkLst>
          <pc:docMk/>
          <pc:sldMk cId="1691935552" sldId="421"/>
        </pc:sldMkLst>
        <pc:spChg chg="mod">
          <ac:chgData name="Radovan Malachta" userId="09cf7a69-5d7c-4090-90c8-919ef3b86794" providerId="ADAL" clId="{FD30FA98-F92A-437F-AE80-E2FE0CD804A6}" dt="2021-02-24T18:36:30.804" v="3341" actId="20577"/>
          <ac:spMkLst>
            <pc:docMk/>
            <pc:sldMk cId="1691935552" sldId="421"/>
            <ac:spMk id="4" creationId="{00000000-0000-0000-0000-000000000000}"/>
          </ac:spMkLst>
        </pc:spChg>
        <pc:spChg chg="mod">
          <ac:chgData name="Radovan Malachta" userId="09cf7a69-5d7c-4090-90c8-919ef3b86794" providerId="ADAL" clId="{FD30FA98-F92A-437F-AE80-E2FE0CD804A6}" dt="2021-02-24T18:38:23.048" v="3455" actId="20577"/>
          <ac:spMkLst>
            <pc:docMk/>
            <pc:sldMk cId="1691935552" sldId="421"/>
            <ac:spMk id="5" creationId="{00000000-0000-0000-0000-000000000000}"/>
          </ac:spMkLst>
        </pc:spChg>
        <pc:picChg chg="del">
          <ac:chgData name="Radovan Malachta" userId="09cf7a69-5d7c-4090-90c8-919ef3b86794" providerId="ADAL" clId="{FD30FA98-F92A-437F-AE80-E2FE0CD804A6}" dt="2021-02-24T18:36:56.953" v="3343" actId="478"/>
          <ac:picMkLst>
            <pc:docMk/>
            <pc:sldMk cId="1691935552" sldId="421"/>
            <ac:picMk id="6" creationId="{00000000-0000-0000-0000-000000000000}"/>
          </ac:picMkLst>
        </pc:picChg>
        <pc:picChg chg="mod">
          <ac:chgData name="Radovan Malachta" userId="09cf7a69-5d7c-4090-90c8-919ef3b86794" providerId="ADAL" clId="{FD30FA98-F92A-437F-AE80-E2FE0CD804A6}" dt="2021-02-24T18:38:17.492" v="3441" actId="1076"/>
          <ac:picMkLst>
            <pc:docMk/>
            <pc:sldMk cId="1691935552" sldId="421"/>
            <ac:picMk id="7" creationId="{00000000-0000-0000-0000-000000000000}"/>
          </ac:picMkLst>
        </pc:picChg>
        <pc:picChg chg="mod">
          <ac:chgData name="Radovan Malachta" userId="09cf7a69-5d7c-4090-90c8-919ef3b86794" providerId="ADAL" clId="{FD30FA98-F92A-437F-AE80-E2FE0CD804A6}" dt="2021-02-24T18:37:44.660" v="3403" actId="1076"/>
          <ac:picMkLst>
            <pc:docMk/>
            <pc:sldMk cId="1691935552" sldId="421"/>
            <ac:picMk id="8" creationId="{99A785EA-4D28-4073-B572-88ED65CF5FB4}"/>
          </ac:picMkLst>
        </pc:picChg>
        <pc:picChg chg="mod">
          <ac:chgData name="Radovan Malachta" userId="09cf7a69-5d7c-4090-90c8-919ef3b86794" providerId="ADAL" clId="{FD30FA98-F92A-437F-AE80-E2FE0CD804A6}" dt="2021-02-24T18:37:46.329" v="3404" actId="1076"/>
          <ac:picMkLst>
            <pc:docMk/>
            <pc:sldMk cId="1691935552" sldId="421"/>
            <ac:picMk id="9" creationId="{8E92752C-43A0-4B53-B3E0-D60797E620D5}"/>
          </ac:picMkLst>
        </pc:picChg>
        <pc:picChg chg="add mod">
          <ac:chgData name="Radovan Malachta" userId="09cf7a69-5d7c-4090-90c8-919ef3b86794" providerId="ADAL" clId="{FD30FA98-F92A-437F-AE80-E2FE0CD804A6}" dt="2021-02-24T18:38:14.107" v="3440" actId="1076"/>
          <ac:picMkLst>
            <pc:docMk/>
            <pc:sldMk cId="1691935552" sldId="421"/>
            <ac:picMk id="10" creationId="{AD5821B9-A4E0-4360-A6CC-AECABC056AA8}"/>
          </ac:picMkLst>
        </pc:picChg>
      </pc:sldChg>
      <pc:sldChg chg="addSp delSp modSp add ord">
        <pc:chgData name="Radovan Malachta" userId="09cf7a69-5d7c-4090-90c8-919ef3b86794" providerId="ADAL" clId="{FD30FA98-F92A-437F-AE80-E2FE0CD804A6}" dt="2021-02-24T18:53:43.522" v="4134"/>
        <pc:sldMkLst>
          <pc:docMk/>
          <pc:sldMk cId="2521010040" sldId="422"/>
        </pc:sldMkLst>
        <pc:spChg chg="mod">
          <ac:chgData name="Radovan Malachta" userId="09cf7a69-5d7c-4090-90c8-919ef3b86794" providerId="ADAL" clId="{FD30FA98-F92A-437F-AE80-E2FE0CD804A6}" dt="2021-02-24T18:49:16.836" v="4057" actId="122"/>
          <ac:spMkLst>
            <pc:docMk/>
            <pc:sldMk cId="2521010040" sldId="422"/>
            <ac:spMk id="4" creationId="{50BBD840-A559-4494-B9E3-D2AA5B242CE7}"/>
          </ac:spMkLst>
        </pc:spChg>
        <pc:spChg chg="del">
          <ac:chgData name="Radovan Malachta" userId="09cf7a69-5d7c-4090-90c8-919ef3b86794" providerId="ADAL" clId="{FD30FA98-F92A-437F-AE80-E2FE0CD804A6}" dt="2021-02-24T18:48:41.621" v="3975" actId="1032"/>
          <ac:spMkLst>
            <pc:docMk/>
            <pc:sldMk cId="2521010040" sldId="422"/>
            <ac:spMk id="5" creationId="{FC030AF4-F8D1-495A-9A24-75C3EFEC7A8B}"/>
          </ac:spMkLst>
        </pc:spChg>
        <pc:graphicFrameChg chg="add mod">
          <ac:chgData name="Radovan Malachta" userId="09cf7a69-5d7c-4090-90c8-919ef3b86794" providerId="ADAL" clId="{FD30FA98-F92A-437F-AE80-E2FE0CD804A6}" dt="2021-02-24T18:49:15.339" v="4056" actId="1076"/>
          <ac:graphicFrameMkLst>
            <pc:docMk/>
            <pc:sldMk cId="2521010040" sldId="422"/>
            <ac:graphicFrameMk id="6" creationId="{FDB88D86-2007-461D-BED4-6F108117070A}"/>
          </ac:graphicFrameMkLst>
        </pc:graphicFrameChg>
      </pc:sldChg>
      <pc:sldChg chg="del">
        <pc:chgData name="Radovan Malachta" userId="09cf7a69-5d7c-4090-90c8-919ef3b86794" providerId="ADAL" clId="{FD30FA98-F92A-437F-AE80-E2FE0CD804A6}" dt="2021-02-24T15:35:11.887" v="13" actId="2696"/>
        <pc:sldMkLst>
          <pc:docMk/>
          <pc:sldMk cId="4127604056" sldId="422"/>
        </pc:sldMkLst>
      </pc:sldChg>
      <pc:sldChg chg="del">
        <pc:chgData name="Radovan Malachta" userId="09cf7a69-5d7c-4090-90c8-919ef3b86794" providerId="ADAL" clId="{FD30FA98-F92A-437F-AE80-E2FE0CD804A6}" dt="2021-02-24T15:35:11.563" v="11" actId="2696"/>
        <pc:sldMkLst>
          <pc:docMk/>
          <pc:sldMk cId="513754572" sldId="423"/>
        </pc:sldMkLst>
      </pc:sldChg>
      <pc:sldChg chg="modSp add">
        <pc:chgData name="Radovan Malachta" userId="09cf7a69-5d7c-4090-90c8-919ef3b86794" providerId="ADAL" clId="{FD30FA98-F92A-437F-AE80-E2FE0CD804A6}" dt="2021-02-24T18:51:11.463" v="4107" actId="122"/>
        <pc:sldMkLst>
          <pc:docMk/>
          <pc:sldMk cId="1676367299" sldId="423"/>
        </pc:sldMkLst>
        <pc:spChg chg="mod">
          <ac:chgData name="Radovan Malachta" userId="09cf7a69-5d7c-4090-90c8-919ef3b86794" providerId="ADAL" clId="{FD30FA98-F92A-437F-AE80-E2FE0CD804A6}" dt="2021-02-24T18:51:11.463" v="4107" actId="122"/>
          <ac:spMkLst>
            <pc:docMk/>
            <pc:sldMk cId="1676367299" sldId="423"/>
            <ac:spMk id="4" creationId="{F037500B-3242-4785-A9AB-9A9108D82A5B}"/>
          </ac:spMkLst>
        </pc:spChg>
      </pc:sldChg>
      <pc:sldChg chg="modSp add">
        <pc:chgData name="Radovan Malachta" userId="09cf7a69-5d7c-4090-90c8-919ef3b86794" providerId="ADAL" clId="{FD30FA98-F92A-437F-AE80-E2FE0CD804A6}" dt="2021-02-24T19:13:17.636" v="5271" actId="1076"/>
        <pc:sldMkLst>
          <pc:docMk/>
          <pc:sldMk cId="541758214" sldId="424"/>
        </pc:sldMkLst>
        <pc:spChg chg="mod">
          <ac:chgData name="Radovan Malachta" userId="09cf7a69-5d7c-4090-90c8-919ef3b86794" providerId="ADAL" clId="{FD30FA98-F92A-437F-AE80-E2FE0CD804A6}" dt="2021-02-24T19:01:14.411" v="4455" actId="122"/>
          <ac:spMkLst>
            <pc:docMk/>
            <pc:sldMk cId="541758214" sldId="424"/>
            <ac:spMk id="4" creationId="{9107F1A4-57C1-499F-AE83-441BDB0D6958}"/>
          </ac:spMkLst>
        </pc:spChg>
        <pc:spChg chg="mod">
          <ac:chgData name="Radovan Malachta" userId="09cf7a69-5d7c-4090-90c8-919ef3b86794" providerId="ADAL" clId="{FD30FA98-F92A-437F-AE80-E2FE0CD804A6}" dt="2021-02-24T19:13:14.575" v="5270" actId="403"/>
          <ac:spMkLst>
            <pc:docMk/>
            <pc:sldMk cId="541758214" sldId="424"/>
            <ac:spMk id="5" creationId="{87EB2A6E-1AA5-43D8-A7AC-18C8163A234F}"/>
          </ac:spMkLst>
        </pc:spChg>
        <pc:picChg chg="mod">
          <ac:chgData name="Radovan Malachta" userId="09cf7a69-5d7c-4090-90c8-919ef3b86794" providerId="ADAL" clId="{FD30FA98-F92A-437F-AE80-E2FE0CD804A6}" dt="2021-02-24T19:13:17.636" v="5271" actId="1076"/>
          <ac:picMkLst>
            <pc:docMk/>
            <pc:sldMk cId="541758214" sldId="424"/>
            <ac:picMk id="6" creationId="{4761C380-91AB-49C6-9EBB-18A5FF1A5497}"/>
          </ac:picMkLst>
        </pc:picChg>
      </pc:sldChg>
      <pc:sldChg chg="del">
        <pc:chgData name="Radovan Malachta" userId="09cf7a69-5d7c-4090-90c8-919ef3b86794" providerId="ADAL" clId="{FD30FA98-F92A-437F-AE80-E2FE0CD804A6}" dt="2021-02-24T15:35:11.470" v="10" actId="2696"/>
        <pc:sldMkLst>
          <pc:docMk/>
          <pc:sldMk cId="3693896548" sldId="424"/>
        </pc:sldMkLst>
      </pc:sldChg>
      <pc:sldChg chg="modSp add">
        <pc:chgData name="Radovan Malachta" userId="09cf7a69-5d7c-4090-90c8-919ef3b86794" providerId="ADAL" clId="{FD30FA98-F92A-437F-AE80-E2FE0CD804A6}" dt="2021-02-24T19:18:15.121" v="5632" actId="20577"/>
        <pc:sldMkLst>
          <pc:docMk/>
          <pc:sldMk cId="1955745311" sldId="425"/>
        </pc:sldMkLst>
        <pc:spChg chg="mod">
          <ac:chgData name="Radovan Malachta" userId="09cf7a69-5d7c-4090-90c8-919ef3b86794" providerId="ADAL" clId="{FD30FA98-F92A-437F-AE80-E2FE0CD804A6}" dt="2021-02-24T19:01:45.572" v="4476" actId="122"/>
          <ac:spMkLst>
            <pc:docMk/>
            <pc:sldMk cId="1955745311" sldId="425"/>
            <ac:spMk id="4" creationId="{579D8267-6815-4FC4-AB16-1C40D0006EC2}"/>
          </ac:spMkLst>
        </pc:spChg>
        <pc:spChg chg="mod">
          <ac:chgData name="Radovan Malachta" userId="09cf7a69-5d7c-4090-90c8-919ef3b86794" providerId="ADAL" clId="{FD30FA98-F92A-437F-AE80-E2FE0CD804A6}" dt="2021-02-24T19:18:15.121" v="5632" actId="20577"/>
          <ac:spMkLst>
            <pc:docMk/>
            <pc:sldMk cId="1955745311" sldId="425"/>
            <ac:spMk id="5" creationId="{DF9762A2-9B2E-4303-BE2F-55DE06D07FCF}"/>
          </ac:spMkLst>
        </pc:spChg>
      </pc:sldChg>
      <pc:sldChg chg="del">
        <pc:chgData name="Radovan Malachta" userId="09cf7a69-5d7c-4090-90c8-919ef3b86794" providerId="ADAL" clId="{FD30FA98-F92A-437F-AE80-E2FE0CD804A6}" dt="2021-02-24T15:35:10.317" v="3" actId="2696"/>
        <pc:sldMkLst>
          <pc:docMk/>
          <pc:sldMk cId="2742249992" sldId="425"/>
        </pc:sldMkLst>
      </pc:sldChg>
      <pc:sldChg chg="add del">
        <pc:chgData name="Radovan Malachta" userId="09cf7a69-5d7c-4090-90c8-919ef3b86794" providerId="ADAL" clId="{FD30FA98-F92A-437F-AE80-E2FE0CD804A6}" dt="2021-02-24T19:04:14.007" v="4670" actId="2696"/>
        <pc:sldMkLst>
          <pc:docMk/>
          <pc:sldMk cId="1896175008" sldId="426"/>
        </pc:sldMkLst>
      </pc:sldChg>
      <pc:sldChg chg="modSp add">
        <pc:chgData name="Radovan Malachta" userId="09cf7a69-5d7c-4090-90c8-919ef3b86794" providerId="ADAL" clId="{FD30FA98-F92A-437F-AE80-E2FE0CD804A6}" dt="2021-02-24T19:10:37.587" v="5123" actId="20577"/>
        <pc:sldMkLst>
          <pc:docMk/>
          <pc:sldMk cId="3419466084" sldId="426"/>
        </pc:sldMkLst>
        <pc:spChg chg="mod">
          <ac:chgData name="Radovan Malachta" userId="09cf7a69-5d7c-4090-90c8-919ef3b86794" providerId="ADAL" clId="{FD30FA98-F92A-437F-AE80-E2FE0CD804A6}" dt="2021-02-24T19:07:21.258" v="4743" actId="122"/>
          <ac:spMkLst>
            <pc:docMk/>
            <pc:sldMk cId="3419466084" sldId="426"/>
            <ac:spMk id="4" creationId="{F8BE2F66-B32E-4AE2-9422-A7DE7C0A8FAA}"/>
          </ac:spMkLst>
        </pc:spChg>
        <pc:spChg chg="mod">
          <ac:chgData name="Radovan Malachta" userId="09cf7a69-5d7c-4090-90c8-919ef3b86794" providerId="ADAL" clId="{FD30FA98-F92A-437F-AE80-E2FE0CD804A6}" dt="2021-02-24T19:10:37.587" v="5123" actId="20577"/>
          <ac:spMkLst>
            <pc:docMk/>
            <pc:sldMk cId="3419466084" sldId="426"/>
            <ac:spMk id="5" creationId="{783A89CD-836A-47CE-B089-1F4F83BF59E4}"/>
          </ac:spMkLst>
        </pc:spChg>
      </pc:sldChg>
      <pc:sldChg chg="del">
        <pc:chgData name="Radovan Malachta" userId="09cf7a69-5d7c-4090-90c8-919ef3b86794" providerId="ADAL" clId="{FD30FA98-F92A-437F-AE80-E2FE0CD804A6}" dt="2021-02-24T15:35:10.465" v="4" actId="2696"/>
        <pc:sldMkLst>
          <pc:docMk/>
          <pc:sldMk cId="3839364864" sldId="426"/>
        </pc:sldMkLst>
      </pc:sldChg>
      <pc:sldChg chg="modSp add">
        <pc:chgData name="Radovan Malachta" userId="09cf7a69-5d7c-4090-90c8-919ef3b86794" providerId="ADAL" clId="{FD30FA98-F92A-437F-AE80-E2FE0CD804A6}" dt="2021-02-24T19:07:02.920" v="4732" actId="114"/>
        <pc:sldMkLst>
          <pc:docMk/>
          <pc:sldMk cId="1805444885" sldId="427"/>
        </pc:sldMkLst>
        <pc:spChg chg="mod">
          <ac:chgData name="Radovan Malachta" userId="09cf7a69-5d7c-4090-90c8-919ef3b86794" providerId="ADAL" clId="{FD30FA98-F92A-437F-AE80-E2FE0CD804A6}" dt="2021-02-24T19:07:02.920" v="4732" actId="114"/>
          <ac:spMkLst>
            <pc:docMk/>
            <pc:sldMk cId="1805444885" sldId="427"/>
            <ac:spMk id="5" creationId="{00000000-0000-0000-0000-000000000000}"/>
          </ac:spMkLst>
        </pc:spChg>
      </pc:sldChg>
      <pc:sldChg chg="addSp delSp modSp add">
        <pc:chgData name="Radovan Malachta" userId="09cf7a69-5d7c-4090-90c8-919ef3b86794" providerId="ADAL" clId="{FD30FA98-F92A-437F-AE80-E2FE0CD804A6}" dt="2021-02-24T19:11:20.978" v="5166" actId="207"/>
        <pc:sldMkLst>
          <pc:docMk/>
          <pc:sldMk cId="2786758961" sldId="428"/>
        </pc:sldMkLst>
        <pc:spChg chg="del">
          <ac:chgData name="Radovan Malachta" userId="09cf7a69-5d7c-4090-90c8-919ef3b86794" providerId="ADAL" clId="{FD30FA98-F92A-437F-AE80-E2FE0CD804A6}" dt="2021-02-24T19:10:56.214" v="5125"/>
          <ac:spMkLst>
            <pc:docMk/>
            <pc:sldMk cId="2786758961" sldId="428"/>
            <ac:spMk id="4" creationId="{92D17399-C7C2-4106-B53B-BBE825DC08E7}"/>
          </ac:spMkLst>
        </pc:spChg>
        <pc:spChg chg="del">
          <ac:chgData name="Radovan Malachta" userId="09cf7a69-5d7c-4090-90c8-919ef3b86794" providerId="ADAL" clId="{FD30FA98-F92A-437F-AE80-E2FE0CD804A6}" dt="2021-02-24T19:10:56.214" v="5125"/>
          <ac:spMkLst>
            <pc:docMk/>
            <pc:sldMk cId="2786758961" sldId="428"/>
            <ac:spMk id="5" creationId="{409805F4-BD51-494E-8A6E-98737669EA84}"/>
          </ac:spMkLst>
        </pc:spChg>
        <pc:spChg chg="add mod">
          <ac:chgData name="Radovan Malachta" userId="09cf7a69-5d7c-4090-90c8-919ef3b86794" providerId="ADAL" clId="{FD30FA98-F92A-437F-AE80-E2FE0CD804A6}" dt="2021-02-24T19:11:01.905" v="5132" actId="122"/>
          <ac:spMkLst>
            <pc:docMk/>
            <pc:sldMk cId="2786758961" sldId="428"/>
            <ac:spMk id="6" creationId="{7A1B5227-7286-4A56-9B2F-4C010950937D}"/>
          </ac:spMkLst>
        </pc:spChg>
        <pc:spChg chg="add mod">
          <ac:chgData name="Radovan Malachta" userId="09cf7a69-5d7c-4090-90c8-919ef3b86794" providerId="ADAL" clId="{FD30FA98-F92A-437F-AE80-E2FE0CD804A6}" dt="2021-02-24T19:11:20.978" v="5166" actId="207"/>
          <ac:spMkLst>
            <pc:docMk/>
            <pc:sldMk cId="2786758961" sldId="428"/>
            <ac:spMk id="7" creationId="{4B921C03-C3FE-4D3B-89CD-AF52A4763E7A}"/>
          </ac:spMkLst>
        </pc:spChg>
      </pc:sldChg>
      <pc:sldChg chg="modSp add">
        <pc:chgData name="Radovan Malachta" userId="09cf7a69-5d7c-4090-90c8-919ef3b86794" providerId="ADAL" clId="{FD30FA98-F92A-437F-AE80-E2FE0CD804A6}" dt="2021-02-24T19:15:43.269" v="5564" actId="208"/>
        <pc:sldMkLst>
          <pc:docMk/>
          <pc:sldMk cId="2966223875" sldId="429"/>
        </pc:sldMkLst>
        <pc:spChg chg="mod">
          <ac:chgData name="Radovan Malachta" userId="09cf7a69-5d7c-4090-90c8-919ef3b86794" providerId="ADAL" clId="{FD30FA98-F92A-437F-AE80-E2FE0CD804A6}" dt="2021-02-24T19:14:22.554" v="5347" actId="114"/>
          <ac:spMkLst>
            <pc:docMk/>
            <pc:sldMk cId="2966223875" sldId="429"/>
            <ac:spMk id="4" creationId="{DF35D724-00AB-4143-AE9A-61C324B77FB1}"/>
          </ac:spMkLst>
        </pc:spChg>
        <pc:spChg chg="mod">
          <ac:chgData name="Radovan Malachta" userId="09cf7a69-5d7c-4090-90c8-919ef3b86794" providerId="ADAL" clId="{FD30FA98-F92A-437F-AE80-E2FE0CD804A6}" dt="2021-02-24T19:15:43.269" v="5564" actId="208"/>
          <ac:spMkLst>
            <pc:docMk/>
            <pc:sldMk cId="2966223875" sldId="429"/>
            <ac:spMk id="5" creationId="{041A1453-8B67-467D-A566-31213C4BB3DA}"/>
          </ac:spMkLst>
        </pc:spChg>
      </pc:sldChg>
      <pc:sldChg chg="modSp add">
        <pc:chgData name="Radovan Malachta" userId="09cf7a69-5d7c-4090-90c8-919ef3b86794" providerId="ADAL" clId="{FD30FA98-F92A-437F-AE80-E2FE0CD804A6}" dt="2021-02-24T19:15:53.330" v="5565" actId="20577"/>
        <pc:sldMkLst>
          <pc:docMk/>
          <pc:sldMk cId="2409991160" sldId="430"/>
        </pc:sldMkLst>
        <pc:spChg chg="mod">
          <ac:chgData name="Radovan Malachta" userId="09cf7a69-5d7c-4090-90c8-919ef3b86794" providerId="ADAL" clId="{FD30FA98-F92A-437F-AE80-E2FE0CD804A6}" dt="2021-02-24T19:15:53.330" v="5565" actId="20577"/>
          <ac:spMkLst>
            <pc:docMk/>
            <pc:sldMk cId="2409991160" sldId="430"/>
            <ac:spMk id="4" creationId="{DF35D724-00AB-4143-AE9A-61C324B77FB1}"/>
          </ac:spMkLst>
        </pc:spChg>
        <pc:spChg chg="mod">
          <ac:chgData name="Radovan Malachta" userId="09cf7a69-5d7c-4090-90c8-919ef3b86794" providerId="ADAL" clId="{FD30FA98-F92A-437F-AE80-E2FE0CD804A6}" dt="2021-02-24T19:15:39.713" v="5563" actId="208"/>
          <ac:spMkLst>
            <pc:docMk/>
            <pc:sldMk cId="2409991160" sldId="430"/>
            <ac:spMk id="5" creationId="{041A1453-8B67-467D-A566-31213C4BB3DA}"/>
          </ac:spMkLst>
        </pc:spChg>
      </pc:sldChg>
    </pc:docChg>
  </pc:docChgLst>
  <pc:docChgLst>
    <pc:chgData name="Radovan Malachta" userId="09cf7a69-5d7c-4090-90c8-919ef3b86794" providerId="ADAL" clId="{26D53AF6-6DB2-47B9-BD32-7E825AF4ACA0}"/>
    <pc:docChg chg="undo custSel addSld delSld modSld">
      <pc:chgData name="Radovan Malachta" userId="09cf7a69-5d7c-4090-90c8-919ef3b86794" providerId="ADAL" clId="{26D53AF6-6DB2-47B9-BD32-7E825AF4ACA0}" dt="2021-02-24T22:04:47.787" v="890" actId="2696"/>
      <pc:docMkLst>
        <pc:docMk/>
      </pc:docMkLst>
      <pc:sldChg chg="del">
        <pc:chgData name="Radovan Malachta" userId="09cf7a69-5d7c-4090-90c8-919ef3b86794" providerId="ADAL" clId="{26D53AF6-6DB2-47B9-BD32-7E825AF4ACA0}" dt="2021-02-24T19:51:56.633" v="10" actId="2696"/>
        <pc:sldMkLst>
          <pc:docMk/>
          <pc:sldMk cId="3221367077" sldId="258"/>
        </pc:sldMkLst>
      </pc:sldChg>
      <pc:sldChg chg="del">
        <pc:chgData name="Radovan Malachta" userId="09cf7a69-5d7c-4090-90c8-919ef3b86794" providerId="ADAL" clId="{26D53AF6-6DB2-47B9-BD32-7E825AF4ACA0}" dt="2021-02-24T19:51:56.101" v="6" actId="2696"/>
        <pc:sldMkLst>
          <pc:docMk/>
          <pc:sldMk cId="3285428089" sldId="259"/>
        </pc:sldMkLst>
      </pc:sldChg>
      <pc:sldChg chg="del">
        <pc:chgData name="Radovan Malachta" userId="09cf7a69-5d7c-4090-90c8-919ef3b86794" providerId="ADAL" clId="{26D53AF6-6DB2-47B9-BD32-7E825AF4ACA0}" dt="2021-02-24T19:51:55.330" v="0" actId="2696"/>
        <pc:sldMkLst>
          <pc:docMk/>
          <pc:sldMk cId="1449536257" sldId="260"/>
        </pc:sldMkLst>
      </pc:sldChg>
      <pc:sldChg chg="modSp add">
        <pc:chgData name="Radovan Malachta" userId="09cf7a69-5d7c-4090-90c8-919ef3b86794" providerId="ADAL" clId="{26D53AF6-6DB2-47B9-BD32-7E825AF4ACA0}" dt="2021-02-24T19:54:15.113" v="138" actId="20577"/>
        <pc:sldMkLst>
          <pc:docMk/>
          <pc:sldMk cId="3521415956" sldId="260"/>
        </pc:sldMkLst>
        <pc:spChg chg="mod">
          <ac:chgData name="Radovan Malachta" userId="09cf7a69-5d7c-4090-90c8-919ef3b86794" providerId="ADAL" clId="{26D53AF6-6DB2-47B9-BD32-7E825AF4ACA0}" dt="2021-02-24T19:54:15.113" v="138" actId="20577"/>
          <ac:spMkLst>
            <pc:docMk/>
            <pc:sldMk cId="3521415956" sldId="260"/>
            <ac:spMk id="6" creationId="{00000000-0000-0000-0000-000000000000}"/>
          </ac:spMkLst>
        </pc:spChg>
      </pc:sldChg>
      <pc:sldChg chg="modSp add">
        <pc:chgData name="Radovan Malachta" userId="09cf7a69-5d7c-4090-90c8-919ef3b86794" providerId="ADAL" clId="{26D53AF6-6DB2-47B9-BD32-7E825AF4ACA0}" dt="2021-02-24T21:34:34.299" v="743" actId="20577"/>
        <pc:sldMkLst>
          <pc:docMk/>
          <pc:sldMk cId="2718458993" sldId="261"/>
        </pc:sldMkLst>
        <pc:spChg chg="mod">
          <ac:chgData name="Radovan Malachta" userId="09cf7a69-5d7c-4090-90c8-919ef3b86794" providerId="ADAL" clId="{26D53AF6-6DB2-47B9-BD32-7E825AF4ACA0}" dt="2021-02-24T21:34:34.299" v="743" actId="20577"/>
          <ac:spMkLst>
            <pc:docMk/>
            <pc:sldMk cId="2718458993" sldId="261"/>
            <ac:spMk id="6" creationId="{00000000-0000-0000-0000-000000000000}"/>
          </ac:spMkLst>
        </pc:spChg>
      </pc:sldChg>
      <pc:sldChg chg="modSp add">
        <pc:chgData name="Radovan Malachta" userId="09cf7a69-5d7c-4090-90c8-919ef3b86794" providerId="ADAL" clId="{26D53AF6-6DB2-47B9-BD32-7E825AF4ACA0}" dt="2021-02-24T21:18:45.174" v="735" actId="14100"/>
        <pc:sldMkLst>
          <pc:docMk/>
          <pc:sldMk cId="2068859360" sldId="262"/>
        </pc:sldMkLst>
        <pc:spChg chg="mod">
          <ac:chgData name="Radovan Malachta" userId="09cf7a69-5d7c-4090-90c8-919ef3b86794" providerId="ADAL" clId="{26D53AF6-6DB2-47B9-BD32-7E825AF4ACA0}" dt="2021-02-24T21:18:45.174" v="735" actId="14100"/>
          <ac:spMkLst>
            <pc:docMk/>
            <pc:sldMk cId="2068859360" sldId="262"/>
            <ac:spMk id="5" creationId="{00000000-0000-0000-0000-000000000000}"/>
          </ac:spMkLst>
        </pc:spChg>
        <pc:spChg chg="mod">
          <ac:chgData name="Radovan Malachta" userId="09cf7a69-5d7c-4090-90c8-919ef3b86794" providerId="ADAL" clId="{26D53AF6-6DB2-47B9-BD32-7E825AF4ACA0}" dt="2021-02-24T21:18:42.536" v="734" actId="1076"/>
          <ac:spMkLst>
            <pc:docMk/>
            <pc:sldMk cId="2068859360" sldId="262"/>
            <ac:spMk id="6" creationId="{85C307EF-FFE7-4E9F-A401-06E54E78D59B}"/>
          </ac:spMkLst>
        </pc:spChg>
      </pc:sldChg>
      <pc:sldChg chg="del">
        <pc:chgData name="Radovan Malachta" userId="09cf7a69-5d7c-4090-90c8-919ef3b86794" providerId="ADAL" clId="{26D53AF6-6DB2-47B9-BD32-7E825AF4ACA0}" dt="2021-02-24T19:51:56.239" v="7" actId="2696"/>
        <pc:sldMkLst>
          <pc:docMk/>
          <pc:sldMk cId="1922223013" sldId="263"/>
        </pc:sldMkLst>
      </pc:sldChg>
      <pc:sldChg chg="delSp modSp add">
        <pc:chgData name="Radovan Malachta" userId="09cf7a69-5d7c-4090-90c8-919ef3b86794" providerId="ADAL" clId="{26D53AF6-6DB2-47B9-BD32-7E825AF4ACA0}" dt="2021-02-24T21:55:23.442" v="841" actId="478"/>
        <pc:sldMkLst>
          <pc:docMk/>
          <pc:sldMk cId="3590471269" sldId="263"/>
        </pc:sldMkLst>
        <pc:spChg chg="del mod">
          <ac:chgData name="Radovan Malachta" userId="09cf7a69-5d7c-4090-90c8-919ef3b86794" providerId="ADAL" clId="{26D53AF6-6DB2-47B9-BD32-7E825AF4ACA0}" dt="2021-02-24T21:55:23.442" v="841" actId="478"/>
          <ac:spMkLst>
            <pc:docMk/>
            <pc:sldMk cId="3590471269" sldId="263"/>
            <ac:spMk id="5" creationId="{70F25B91-F80B-4373-ABCB-3A7BD27C506F}"/>
          </ac:spMkLst>
        </pc:spChg>
      </pc:sldChg>
      <pc:sldChg chg="add">
        <pc:chgData name="Radovan Malachta" userId="09cf7a69-5d7c-4090-90c8-919ef3b86794" providerId="ADAL" clId="{26D53AF6-6DB2-47B9-BD32-7E825AF4ACA0}" dt="2021-02-24T21:17:13.338" v="713"/>
        <pc:sldMkLst>
          <pc:docMk/>
          <pc:sldMk cId="1755079056" sldId="264"/>
        </pc:sldMkLst>
      </pc:sldChg>
      <pc:sldChg chg="del">
        <pc:chgData name="Radovan Malachta" userId="09cf7a69-5d7c-4090-90c8-919ef3b86794" providerId="ADAL" clId="{26D53AF6-6DB2-47B9-BD32-7E825AF4ACA0}" dt="2021-02-24T19:51:56.386" v="8" actId="2696"/>
        <pc:sldMkLst>
          <pc:docMk/>
          <pc:sldMk cId="3782876739" sldId="264"/>
        </pc:sldMkLst>
      </pc:sldChg>
      <pc:sldChg chg="del">
        <pc:chgData name="Radovan Malachta" userId="09cf7a69-5d7c-4090-90c8-919ef3b86794" providerId="ADAL" clId="{26D53AF6-6DB2-47B9-BD32-7E825AF4ACA0}" dt="2021-02-24T19:51:56.501" v="9" actId="2696"/>
        <pc:sldMkLst>
          <pc:docMk/>
          <pc:sldMk cId="81265040" sldId="265"/>
        </pc:sldMkLst>
      </pc:sldChg>
      <pc:sldChg chg="del">
        <pc:chgData name="Radovan Malachta" userId="09cf7a69-5d7c-4090-90c8-919ef3b86794" providerId="ADAL" clId="{26D53AF6-6DB2-47B9-BD32-7E825AF4ACA0}" dt="2021-02-24T19:51:56.787" v="11" actId="2696"/>
        <pc:sldMkLst>
          <pc:docMk/>
          <pc:sldMk cId="1154649717" sldId="267"/>
        </pc:sldMkLst>
      </pc:sldChg>
      <pc:sldChg chg="modSp add">
        <pc:chgData name="Radovan Malachta" userId="09cf7a69-5d7c-4090-90c8-919ef3b86794" providerId="ADAL" clId="{26D53AF6-6DB2-47B9-BD32-7E825AF4ACA0}" dt="2021-02-24T21:17:24.889" v="717" actId="14100"/>
        <pc:sldMkLst>
          <pc:docMk/>
          <pc:sldMk cId="3869095627" sldId="271"/>
        </pc:sldMkLst>
        <pc:spChg chg="mod">
          <ac:chgData name="Radovan Malachta" userId="09cf7a69-5d7c-4090-90c8-919ef3b86794" providerId="ADAL" clId="{26D53AF6-6DB2-47B9-BD32-7E825AF4ACA0}" dt="2021-02-24T21:17:24.889" v="717" actId="14100"/>
          <ac:spMkLst>
            <pc:docMk/>
            <pc:sldMk cId="3869095627" sldId="271"/>
            <ac:spMk id="6" creationId="{00000000-0000-0000-0000-000000000000}"/>
          </ac:spMkLst>
        </pc:spChg>
      </pc:sldChg>
      <pc:sldChg chg="del">
        <pc:chgData name="Radovan Malachta" userId="09cf7a69-5d7c-4090-90c8-919ef3b86794" providerId="ADAL" clId="{26D53AF6-6DB2-47B9-BD32-7E825AF4ACA0}" dt="2021-02-24T19:51:55.469" v="1" actId="2696"/>
        <pc:sldMkLst>
          <pc:docMk/>
          <pc:sldMk cId="1483016508" sldId="273"/>
        </pc:sldMkLst>
      </pc:sldChg>
      <pc:sldChg chg="del">
        <pc:chgData name="Radovan Malachta" userId="09cf7a69-5d7c-4090-90c8-919ef3b86794" providerId="ADAL" clId="{26D53AF6-6DB2-47B9-BD32-7E825AF4ACA0}" dt="2021-02-24T19:51:55.615" v="2" actId="2696"/>
        <pc:sldMkLst>
          <pc:docMk/>
          <pc:sldMk cId="4073919028" sldId="274"/>
        </pc:sldMkLst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2308076138" sldId="275"/>
        </pc:sldMkLst>
      </pc:sldChg>
      <pc:sldChg chg="del">
        <pc:chgData name="Radovan Malachta" userId="09cf7a69-5d7c-4090-90c8-919ef3b86794" providerId="ADAL" clId="{26D53AF6-6DB2-47B9-BD32-7E825AF4ACA0}" dt="2021-02-24T19:51:55.738" v="3" actId="2696"/>
        <pc:sldMkLst>
          <pc:docMk/>
          <pc:sldMk cId="524004945" sldId="276"/>
        </pc:sldMkLst>
      </pc:sldChg>
      <pc:sldChg chg="del">
        <pc:chgData name="Radovan Malachta" userId="09cf7a69-5d7c-4090-90c8-919ef3b86794" providerId="ADAL" clId="{26D53AF6-6DB2-47B9-BD32-7E825AF4ACA0}" dt="2021-02-24T19:51:55.853" v="4" actId="2696"/>
        <pc:sldMkLst>
          <pc:docMk/>
          <pc:sldMk cId="1217790398" sldId="277"/>
        </pc:sldMkLst>
      </pc:sldChg>
      <pc:sldChg chg="del">
        <pc:chgData name="Radovan Malachta" userId="09cf7a69-5d7c-4090-90c8-919ef3b86794" providerId="ADAL" clId="{26D53AF6-6DB2-47B9-BD32-7E825AF4ACA0}" dt="2021-02-24T19:51:57.773" v="18" actId="2696"/>
        <pc:sldMkLst>
          <pc:docMk/>
          <pc:sldMk cId="4173435177" sldId="278"/>
        </pc:sldMkLst>
      </pc:sldChg>
      <pc:sldChg chg="modSp add">
        <pc:chgData name="Radovan Malachta" userId="09cf7a69-5d7c-4090-90c8-919ef3b86794" providerId="ADAL" clId="{26D53AF6-6DB2-47B9-BD32-7E825AF4ACA0}" dt="2021-02-24T21:57:30.546" v="863" actId="14100"/>
        <pc:sldMkLst>
          <pc:docMk/>
          <pc:sldMk cId="2260348538" sldId="279"/>
        </pc:sldMkLst>
        <pc:spChg chg="mod">
          <ac:chgData name="Radovan Malachta" userId="09cf7a69-5d7c-4090-90c8-919ef3b86794" providerId="ADAL" clId="{26D53AF6-6DB2-47B9-BD32-7E825AF4ACA0}" dt="2021-02-24T21:57:30.546" v="863" actId="14100"/>
          <ac:spMkLst>
            <pc:docMk/>
            <pc:sldMk cId="2260348538" sldId="279"/>
            <ac:spMk id="6" creationId="{00000000-0000-0000-0000-000000000000}"/>
          </ac:spMkLst>
        </pc:spChg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2534390590" sldId="280"/>
        </pc:sldMkLst>
      </pc:sldChg>
      <pc:sldChg chg="del">
        <pc:chgData name="Radovan Malachta" userId="09cf7a69-5d7c-4090-90c8-919ef3b86794" providerId="ADAL" clId="{26D53AF6-6DB2-47B9-BD32-7E825AF4ACA0}" dt="2021-02-24T19:51:58.359" v="22" actId="2696"/>
        <pc:sldMkLst>
          <pc:docMk/>
          <pc:sldMk cId="1315691027" sldId="281"/>
        </pc:sldMkLst>
      </pc:sldChg>
      <pc:sldChg chg="del">
        <pc:chgData name="Radovan Malachta" userId="09cf7a69-5d7c-4090-90c8-919ef3b86794" providerId="ADAL" clId="{26D53AF6-6DB2-47B9-BD32-7E825AF4ACA0}" dt="2021-02-24T19:51:58.506" v="23" actId="2696"/>
        <pc:sldMkLst>
          <pc:docMk/>
          <pc:sldMk cId="1279275572" sldId="282"/>
        </pc:sldMkLst>
      </pc:sldChg>
      <pc:sldChg chg="del">
        <pc:chgData name="Radovan Malachta" userId="09cf7a69-5d7c-4090-90c8-919ef3b86794" providerId="ADAL" clId="{26D53AF6-6DB2-47B9-BD32-7E825AF4ACA0}" dt="2021-02-24T19:51:58.675" v="24" actId="2696"/>
        <pc:sldMkLst>
          <pc:docMk/>
          <pc:sldMk cId="3912207528" sldId="285"/>
        </pc:sldMkLst>
      </pc:sldChg>
      <pc:sldChg chg="del">
        <pc:chgData name="Radovan Malachta" userId="09cf7a69-5d7c-4090-90c8-919ef3b86794" providerId="ADAL" clId="{26D53AF6-6DB2-47B9-BD32-7E825AF4ACA0}" dt="2021-02-24T19:51:58.806" v="25" actId="2696"/>
        <pc:sldMkLst>
          <pc:docMk/>
          <pc:sldMk cId="3822284690" sldId="286"/>
        </pc:sldMkLst>
      </pc:sldChg>
      <pc:sldChg chg="del">
        <pc:chgData name="Radovan Malachta" userId="09cf7a69-5d7c-4090-90c8-919ef3b86794" providerId="ADAL" clId="{26D53AF6-6DB2-47B9-BD32-7E825AF4ACA0}" dt="2021-02-24T19:51:59.610" v="26" actId="2696"/>
        <pc:sldMkLst>
          <pc:docMk/>
          <pc:sldMk cId="152515376" sldId="287"/>
        </pc:sldMkLst>
      </pc:sldChg>
      <pc:sldChg chg="del">
        <pc:chgData name="Radovan Malachta" userId="09cf7a69-5d7c-4090-90c8-919ef3b86794" providerId="ADAL" clId="{26D53AF6-6DB2-47B9-BD32-7E825AF4ACA0}" dt="2021-02-24T19:51:57.920" v="19" actId="2696"/>
        <pc:sldMkLst>
          <pc:docMk/>
          <pc:sldMk cId="2469942622" sldId="288"/>
        </pc:sldMkLst>
      </pc:sldChg>
      <pc:sldChg chg="del">
        <pc:chgData name="Radovan Malachta" userId="09cf7a69-5d7c-4090-90c8-919ef3b86794" providerId="ADAL" clId="{26D53AF6-6DB2-47B9-BD32-7E825AF4ACA0}" dt="2021-02-24T19:51:58.074" v="20" actId="2696"/>
        <pc:sldMkLst>
          <pc:docMk/>
          <pc:sldMk cId="4286408819" sldId="289"/>
        </pc:sldMkLst>
      </pc:sldChg>
      <pc:sldChg chg="del">
        <pc:chgData name="Radovan Malachta" userId="09cf7a69-5d7c-4090-90c8-919ef3b86794" providerId="ADAL" clId="{26D53AF6-6DB2-47B9-BD32-7E825AF4ACA0}" dt="2021-02-24T19:51:58.205" v="21" actId="2696"/>
        <pc:sldMkLst>
          <pc:docMk/>
          <pc:sldMk cId="1513733458" sldId="290"/>
        </pc:sldMkLst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1809772297" sldId="291"/>
        </pc:sldMkLst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3121733118" sldId="292"/>
        </pc:sldMkLst>
      </pc:sldChg>
      <pc:sldChg chg="add">
        <pc:chgData name="Radovan Malachta" userId="09cf7a69-5d7c-4090-90c8-919ef3b86794" providerId="ADAL" clId="{26D53AF6-6DB2-47B9-BD32-7E825AF4ACA0}" dt="2021-02-24T20:55:50.498" v="288"/>
        <pc:sldMkLst>
          <pc:docMk/>
          <pc:sldMk cId="3223627714" sldId="293"/>
        </pc:sldMkLst>
      </pc:sldChg>
      <pc:sldChg chg="add">
        <pc:chgData name="Radovan Malachta" userId="09cf7a69-5d7c-4090-90c8-919ef3b86794" providerId="ADAL" clId="{26D53AF6-6DB2-47B9-BD32-7E825AF4ACA0}" dt="2021-02-24T20:55:50.498" v="288"/>
        <pc:sldMkLst>
          <pc:docMk/>
          <pc:sldMk cId="2140809505" sldId="294"/>
        </pc:sldMkLst>
      </pc:sldChg>
      <pc:sldChg chg="add del">
        <pc:chgData name="Radovan Malachta" userId="09cf7a69-5d7c-4090-90c8-919ef3b86794" providerId="ADAL" clId="{26D53AF6-6DB2-47B9-BD32-7E825AF4ACA0}" dt="2021-02-24T21:03:40.317" v="533" actId="2696"/>
        <pc:sldMkLst>
          <pc:docMk/>
          <pc:sldMk cId="606948516" sldId="295"/>
        </pc:sldMkLst>
      </pc:sldChg>
      <pc:sldChg chg="modSp add">
        <pc:chgData name="Radovan Malachta" userId="09cf7a69-5d7c-4090-90c8-919ef3b86794" providerId="ADAL" clId="{26D53AF6-6DB2-47B9-BD32-7E825AF4ACA0}" dt="2021-02-24T21:51:17.019" v="802" actId="20577"/>
        <pc:sldMkLst>
          <pc:docMk/>
          <pc:sldMk cId="3202001856" sldId="296"/>
        </pc:sldMkLst>
        <pc:spChg chg="mod">
          <ac:chgData name="Radovan Malachta" userId="09cf7a69-5d7c-4090-90c8-919ef3b86794" providerId="ADAL" clId="{26D53AF6-6DB2-47B9-BD32-7E825AF4ACA0}" dt="2021-02-24T21:51:17.019" v="802" actId="20577"/>
          <ac:spMkLst>
            <pc:docMk/>
            <pc:sldMk cId="3202001856" sldId="296"/>
            <ac:spMk id="5" creationId="{00000000-0000-0000-0000-000000000000}"/>
          </ac:spMkLst>
        </pc:spChg>
      </pc:sldChg>
      <pc:sldChg chg="add">
        <pc:chgData name="Radovan Malachta" userId="09cf7a69-5d7c-4090-90c8-919ef3b86794" providerId="ADAL" clId="{26D53AF6-6DB2-47B9-BD32-7E825AF4ACA0}" dt="2021-02-24T19:52:57.863" v="27"/>
        <pc:sldMkLst>
          <pc:docMk/>
          <pc:sldMk cId="1484634703" sldId="298"/>
        </pc:sldMkLst>
      </pc:sldChg>
      <pc:sldChg chg="modSp add">
        <pc:chgData name="Radovan Malachta" userId="09cf7a69-5d7c-4090-90c8-919ef3b86794" providerId="ADAL" clId="{26D53AF6-6DB2-47B9-BD32-7E825AF4ACA0}" dt="2021-02-24T21:51:33.534" v="803" actId="20577"/>
        <pc:sldMkLst>
          <pc:docMk/>
          <pc:sldMk cId="3109041811" sldId="299"/>
        </pc:sldMkLst>
        <pc:spChg chg="mod">
          <ac:chgData name="Radovan Malachta" userId="09cf7a69-5d7c-4090-90c8-919ef3b86794" providerId="ADAL" clId="{26D53AF6-6DB2-47B9-BD32-7E825AF4ACA0}" dt="2021-02-24T21:51:33.534" v="803" actId="20577"/>
          <ac:spMkLst>
            <pc:docMk/>
            <pc:sldMk cId="3109041811" sldId="299"/>
            <ac:spMk id="5" creationId="{00000000-0000-0000-0000-000000000000}"/>
          </ac:spMkLst>
        </pc:spChg>
      </pc:sldChg>
      <pc:sldChg chg="add">
        <pc:chgData name="Radovan Malachta" userId="09cf7a69-5d7c-4090-90c8-919ef3b86794" providerId="ADAL" clId="{26D53AF6-6DB2-47B9-BD32-7E825AF4ACA0}" dt="2021-02-24T19:52:57.863" v="27"/>
        <pc:sldMkLst>
          <pc:docMk/>
          <pc:sldMk cId="2844173126" sldId="300"/>
        </pc:sldMkLst>
      </pc:sldChg>
      <pc:sldChg chg="modSp add">
        <pc:chgData name="Radovan Malachta" userId="09cf7a69-5d7c-4090-90c8-919ef3b86794" providerId="ADAL" clId="{26D53AF6-6DB2-47B9-BD32-7E825AF4ACA0}" dt="2021-02-24T21:50:54.153" v="801" actId="14100"/>
        <pc:sldMkLst>
          <pc:docMk/>
          <pc:sldMk cId="2266950454" sldId="301"/>
        </pc:sldMkLst>
        <pc:spChg chg="mod">
          <ac:chgData name="Radovan Malachta" userId="09cf7a69-5d7c-4090-90c8-919ef3b86794" providerId="ADAL" clId="{26D53AF6-6DB2-47B9-BD32-7E825AF4ACA0}" dt="2021-02-24T21:50:54.153" v="801" actId="14100"/>
          <ac:spMkLst>
            <pc:docMk/>
            <pc:sldMk cId="2266950454" sldId="301"/>
            <ac:spMk id="6" creationId="{00000000-0000-0000-0000-000000000000}"/>
          </ac:spMkLst>
        </pc:spChg>
      </pc:sldChg>
      <pc:sldChg chg="delSp modSp add">
        <pc:chgData name="Radovan Malachta" userId="09cf7a69-5d7c-4090-90c8-919ef3b86794" providerId="ADAL" clId="{26D53AF6-6DB2-47B9-BD32-7E825AF4ACA0}" dt="2021-02-24T19:55:59.538" v="140" actId="478"/>
        <pc:sldMkLst>
          <pc:docMk/>
          <pc:sldMk cId="2178124081" sldId="302"/>
        </pc:sldMkLst>
        <pc:spChg chg="del mod">
          <ac:chgData name="Radovan Malachta" userId="09cf7a69-5d7c-4090-90c8-919ef3b86794" providerId="ADAL" clId="{26D53AF6-6DB2-47B9-BD32-7E825AF4ACA0}" dt="2021-02-24T19:55:59.538" v="140" actId="478"/>
          <ac:spMkLst>
            <pc:docMk/>
            <pc:sldMk cId="2178124081" sldId="302"/>
            <ac:spMk id="4" creationId="{57D993BE-32BC-4956-926D-7C77C56037CF}"/>
          </ac:spMkLst>
        </pc:spChg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2561254774" sldId="303"/>
        </pc:sldMkLst>
      </pc:sldChg>
      <pc:sldChg chg="del">
        <pc:chgData name="Radovan Malachta" userId="09cf7a69-5d7c-4090-90c8-919ef3b86794" providerId="ADAL" clId="{26D53AF6-6DB2-47B9-BD32-7E825AF4ACA0}" dt="2021-02-24T19:51:56.918" v="12" actId="2696"/>
        <pc:sldMkLst>
          <pc:docMk/>
          <pc:sldMk cId="3544984288" sldId="305"/>
        </pc:sldMkLst>
      </pc:sldChg>
      <pc:sldChg chg="del">
        <pc:chgData name="Radovan Malachta" userId="09cf7a69-5d7c-4090-90c8-919ef3b86794" providerId="ADAL" clId="{26D53AF6-6DB2-47B9-BD32-7E825AF4ACA0}" dt="2021-02-24T19:51:57.026" v="13" actId="2696"/>
        <pc:sldMkLst>
          <pc:docMk/>
          <pc:sldMk cId="4157839487" sldId="306"/>
        </pc:sldMkLst>
      </pc:sldChg>
      <pc:sldChg chg="del">
        <pc:chgData name="Radovan Malachta" userId="09cf7a69-5d7c-4090-90c8-919ef3b86794" providerId="ADAL" clId="{26D53AF6-6DB2-47B9-BD32-7E825AF4ACA0}" dt="2021-02-24T19:51:57.173" v="14" actId="2696"/>
        <pc:sldMkLst>
          <pc:docMk/>
          <pc:sldMk cId="2788874473" sldId="307"/>
        </pc:sldMkLst>
      </pc:sldChg>
      <pc:sldChg chg="del">
        <pc:chgData name="Radovan Malachta" userId="09cf7a69-5d7c-4090-90c8-919ef3b86794" providerId="ADAL" clId="{26D53AF6-6DB2-47B9-BD32-7E825AF4ACA0}" dt="2021-02-24T19:51:57.303" v="15" actId="2696"/>
        <pc:sldMkLst>
          <pc:docMk/>
          <pc:sldMk cId="2482105939" sldId="308"/>
        </pc:sldMkLst>
      </pc:sldChg>
      <pc:sldChg chg="del">
        <pc:chgData name="Radovan Malachta" userId="09cf7a69-5d7c-4090-90c8-919ef3b86794" providerId="ADAL" clId="{26D53AF6-6DB2-47B9-BD32-7E825AF4ACA0}" dt="2021-02-24T19:51:57.456" v="16" actId="2696"/>
        <pc:sldMkLst>
          <pc:docMk/>
          <pc:sldMk cId="2113624744" sldId="310"/>
        </pc:sldMkLst>
      </pc:sldChg>
      <pc:sldChg chg="add del">
        <pc:chgData name="Radovan Malachta" userId="09cf7a69-5d7c-4090-90c8-919ef3b86794" providerId="ADAL" clId="{26D53AF6-6DB2-47B9-BD32-7E825AF4ACA0}" dt="2021-02-24T20:58:39.207" v="341" actId="2696"/>
        <pc:sldMkLst>
          <pc:docMk/>
          <pc:sldMk cId="928998646" sldId="311"/>
        </pc:sldMkLst>
      </pc:sldChg>
      <pc:sldChg chg="add del">
        <pc:chgData name="Radovan Malachta" userId="09cf7a69-5d7c-4090-90c8-919ef3b86794" providerId="ADAL" clId="{26D53AF6-6DB2-47B9-BD32-7E825AF4ACA0}" dt="2021-02-24T20:58:53.733" v="342" actId="2696"/>
        <pc:sldMkLst>
          <pc:docMk/>
          <pc:sldMk cId="560135242" sldId="312"/>
        </pc:sldMkLst>
      </pc:sldChg>
      <pc:sldChg chg="add del">
        <pc:chgData name="Radovan Malachta" userId="09cf7a69-5d7c-4090-90c8-919ef3b86794" providerId="ADAL" clId="{26D53AF6-6DB2-47B9-BD32-7E825AF4ACA0}" dt="2021-02-24T20:58:55.623" v="343" actId="2696"/>
        <pc:sldMkLst>
          <pc:docMk/>
          <pc:sldMk cId="139076083" sldId="313"/>
        </pc:sldMkLst>
      </pc:sldChg>
      <pc:sldChg chg="add del">
        <pc:chgData name="Radovan Malachta" userId="09cf7a69-5d7c-4090-90c8-919ef3b86794" providerId="ADAL" clId="{26D53AF6-6DB2-47B9-BD32-7E825AF4ACA0}" dt="2021-02-24T20:59:09.571" v="344" actId="2696"/>
        <pc:sldMkLst>
          <pc:docMk/>
          <pc:sldMk cId="1758347047" sldId="314"/>
        </pc:sldMkLst>
      </pc:sldChg>
      <pc:sldChg chg="addSp modSp add">
        <pc:chgData name="Radovan Malachta" userId="09cf7a69-5d7c-4090-90c8-919ef3b86794" providerId="ADAL" clId="{26D53AF6-6DB2-47B9-BD32-7E825AF4ACA0}" dt="2021-02-24T21:53:11.685" v="821" actId="1076"/>
        <pc:sldMkLst>
          <pc:docMk/>
          <pc:sldMk cId="551548425" sldId="315"/>
        </pc:sldMkLst>
        <pc:spChg chg="mod">
          <ac:chgData name="Radovan Malachta" userId="09cf7a69-5d7c-4090-90c8-919ef3b86794" providerId="ADAL" clId="{26D53AF6-6DB2-47B9-BD32-7E825AF4ACA0}" dt="2021-02-24T21:53:03.199" v="818" actId="404"/>
          <ac:spMkLst>
            <pc:docMk/>
            <pc:sldMk cId="551548425" sldId="315"/>
            <ac:spMk id="4" creationId="{00000000-0000-0000-0000-000000000000}"/>
          </ac:spMkLst>
        </pc:spChg>
        <pc:spChg chg="mod">
          <ac:chgData name="Radovan Malachta" userId="09cf7a69-5d7c-4090-90c8-919ef3b86794" providerId="ADAL" clId="{26D53AF6-6DB2-47B9-BD32-7E825AF4ACA0}" dt="2021-02-24T21:53:06.199" v="819" actId="1076"/>
          <ac:spMkLst>
            <pc:docMk/>
            <pc:sldMk cId="551548425" sldId="315"/>
            <ac:spMk id="5" creationId="{00000000-0000-0000-0000-000000000000}"/>
          </ac:spMkLst>
        </pc:spChg>
        <pc:spChg chg="add mod">
          <ac:chgData name="Radovan Malachta" userId="09cf7a69-5d7c-4090-90c8-919ef3b86794" providerId="ADAL" clId="{26D53AF6-6DB2-47B9-BD32-7E825AF4ACA0}" dt="2021-02-24T21:53:09.277" v="820" actId="1076"/>
          <ac:spMkLst>
            <pc:docMk/>
            <pc:sldMk cId="551548425" sldId="315"/>
            <ac:spMk id="6" creationId="{DEE4E58C-0C79-41EF-9D7C-7B5AE83ADEA4}"/>
          </ac:spMkLst>
        </pc:spChg>
        <pc:spChg chg="add mod">
          <ac:chgData name="Radovan Malachta" userId="09cf7a69-5d7c-4090-90c8-919ef3b86794" providerId="ADAL" clId="{26D53AF6-6DB2-47B9-BD32-7E825AF4ACA0}" dt="2021-02-24T21:53:11.685" v="821" actId="1076"/>
          <ac:spMkLst>
            <pc:docMk/>
            <pc:sldMk cId="551548425" sldId="315"/>
            <ac:spMk id="7" creationId="{40E293FD-A4F1-4A02-8A5D-8E4446D547FD}"/>
          </ac:spMkLst>
        </pc:spChg>
      </pc:sldChg>
      <pc:sldChg chg="modSp add del">
        <pc:chgData name="Radovan Malachta" userId="09cf7a69-5d7c-4090-90c8-919ef3b86794" providerId="ADAL" clId="{26D53AF6-6DB2-47B9-BD32-7E825AF4ACA0}" dt="2021-02-24T21:53:15.568" v="822" actId="2696"/>
        <pc:sldMkLst>
          <pc:docMk/>
          <pc:sldMk cId="2788344643" sldId="316"/>
        </pc:sldMkLst>
        <pc:spChg chg="mod">
          <ac:chgData name="Radovan Malachta" userId="09cf7a69-5d7c-4090-90c8-919ef3b86794" providerId="ADAL" clId="{26D53AF6-6DB2-47B9-BD32-7E825AF4ACA0}" dt="2021-02-24T21:05:25.054" v="571" actId="6549"/>
          <ac:spMkLst>
            <pc:docMk/>
            <pc:sldMk cId="2788344643" sldId="316"/>
            <ac:spMk id="5" creationId="{00000000-0000-0000-0000-000000000000}"/>
          </ac:spMkLst>
        </pc:spChg>
      </pc:sldChg>
      <pc:sldChg chg="add">
        <pc:chgData name="Radovan Malachta" userId="09cf7a69-5d7c-4090-90c8-919ef3b86794" providerId="ADAL" clId="{26D53AF6-6DB2-47B9-BD32-7E825AF4ACA0}" dt="2021-02-24T20:55:50.498" v="288"/>
        <pc:sldMkLst>
          <pc:docMk/>
          <pc:sldMk cId="4043642498" sldId="317"/>
        </pc:sldMkLst>
      </pc:sldChg>
      <pc:sldChg chg="modSp add">
        <pc:chgData name="Radovan Malachta" userId="09cf7a69-5d7c-4090-90c8-919ef3b86794" providerId="ADAL" clId="{26D53AF6-6DB2-47B9-BD32-7E825AF4ACA0}" dt="2021-02-24T21:54:47.337" v="837" actId="115"/>
        <pc:sldMkLst>
          <pc:docMk/>
          <pc:sldMk cId="949081969" sldId="319"/>
        </pc:sldMkLst>
        <pc:spChg chg="mod">
          <ac:chgData name="Radovan Malachta" userId="09cf7a69-5d7c-4090-90c8-919ef3b86794" providerId="ADAL" clId="{26D53AF6-6DB2-47B9-BD32-7E825AF4ACA0}" dt="2021-02-24T21:54:47.337" v="837" actId="115"/>
          <ac:spMkLst>
            <pc:docMk/>
            <pc:sldMk cId="949081969" sldId="319"/>
            <ac:spMk id="5" creationId="{00000000-0000-0000-0000-000000000000}"/>
          </ac:spMkLst>
        </pc:spChg>
      </pc:sldChg>
      <pc:sldChg chg="modSp add">
        <pc:chgData name="Radovan Malachta" userId="09cf7a69-5d7c-4090-90c8-919ef3b86794" providerId="ADAL" clId="{26D53AF6-6DB2-47B9-BD32-7E825AF4ACA0}" dt="2021-02-24T21:53:32.318" v="825" actId="20577"/>
        <pc:sldMkLst>
          <pc:docMk/>
          <pc:sldMk cId="1366849668" sldId="320"/>
        </pc:sldMkLst>
        <pc:spChg chg="mod">
          <ac:chgData name="Radovan Malachta" userId="09cf7a69-5d7c-4090-90c8-919ef3b86794" providerId="ADAL" clId="{26D53AF6-6DB2-47B9-BD32-7E825AF4ACA0}" dt="2021-02-24T21:53:32.318" v="825" actId="20577"/>
          <ac:spMkLst>
            <pc:docMk/>
            <pc:sldMk cId="1366849668" sldId="320"/>
            <ac:spMk id="5" creationId="{00000000-0000-0000-0000-000000000000}"/>
          </ac:spMkLst>
        </pc:spChg>
      </pc:sldChg>
      <pc:sldChg chg="modSp add">
        <pc:chgData name="Radovan Malachta" userId="09cf7a69-5d7c-4090-90c8-919ef3b86794" providerId="ADAL" clId="{26D53AF6-6DB2-47B9-BD32-7E825AF4ACA0}" dt="2021-02-24T21:53:55.597" v="827" actId="14100"/>
        <pc:sldMkLst>
          <pc:docMk/>
          <pc:sldMk cId="2081233694" sldId="321"/>
        </pc:sldMkLst>
        <pc:spChg chg="mod">
          <ac:chgData name="Radovan Malachta" userId="09cf7a69-5d7c-4090-90c8-919ef3b86794" providerId="ADAL" clId="{26D53AF6-6DB2-47B9-BD32-7E825AF4ACA0}" dt="2021-02-24T21:53:55.597" v="827" actId="14100"/>
          <ac:spMkLst>
            <pc:docMk/>
            <pc:sldMk cId="2081233694" sldId="321"/>
            <ac:spMk id="6" creationId="{00000000-0000-0000-0000-000000000000}"/>
          </ac:spMkLst>
        </pc:spChg>
      </pc:sldChg>
      <pc:sldChg chg="modSp add">
        <pc:chgData name="Radovan Malachta" userId="09cf7a69-5d7c-4090-90c8-919ef3b86794" providerId="ADAL" clId="{26D53AF6-6DB2-47B9-BD32-7E825AF4ACA0}" dt="2021-02-24T21:54:07.148" v="831" actId="14100"/>
        <pc:sldMkLst>
          <pc:docMk/>
          <pc:sldMk cId="1243122825" sldId="323"/>
        </pc:sldMkLst>
        <pc:spChg chg="mod">
          <ac:chgData name="Radovan Malachta" userId="09cf7a69-5d7c-4090-90c8-919ef3b86794" providerId="ADAL" clId="{26D53AF6-6DB2-47B9-BD32-7E825AF4ACA0}" dt="2021-02-24T21:54:07.148" v="831" actId="14100"/>
          <ac:spMkLst>
            <pc:docMk/>
            <pc:sldMk cId="1243122825" sldId="323"/>
            <ac:spMk id="5" creationId="{00000000-0000-0000-0000-000000000000}"/>
          </ac:spMkLst>
        </pc:spChg>
      </pc:sldChg>
      <pc:sldChg chg="modSp add">
        <pc:chgData name="Radovan Malachta" userId="09cf7a69-5d7c-4090-90c8-919ef3b86794" providerId="ADAL" clId="{26D53AF6-6DB2-47B9-BD32-7E825AF4ACA0}" dt="2021-02-24T21:54:32.732" v="834" actId="14100"/>
        <pc:sldMkLst>
          <pc:docMk/>
          <pc:sldMk cId="2234196960" sldId="324"/>
        </pc:sldMkLst>
        <pc:spChg chg="mod">
          <ac:chgData name="Radovan Malachta" userId="09cf7a69-5d7c-4090-90c8-919ef3b86794" providerId="ADAL" clId="{26D53AF6-6DB2-47B9-BD32-7E825AF4ACA0}" dt="2021-02-24T21:54:32.732" v="834" actId="14100"/>
          <ac:spMkLst>
            <pc:docMk/>
            <pc:sldMk cId="2234196960" sldId="324"/>
            <ac:spMk id="5" creationId="{00000000-0000-0000-0000-000000000000}"/>
          </ac:spMkLst>
        </pc:spChg>
      </pc:sldChg>
      <pc:sldChg chg="modSp add">
        <pc:chgData name="Radovan Malachta" userId="09cf7a69-5d7c-4090-90c8-919ef3b86794" providerId="ADAL" clId="{26D53AF6-6DB2-47B9-BD32-7E825AF4ACA0}" dt="2021-02-24T21:05:54.444" v="572" actId="20577"/>
        <pc:sldMkLst>
          <pc:docMk/>
          <pc:sldMk cId="1025066637" sldId="326"/>
        </pc:sldMkLst>
        <pc:spChg chg="mod">
          <ac:chgData name="Radovan Malachta" userId="09cf7a69-5d7c-4090-90c8-919ef3b86794" providerId="ADAL" clId="{26D53AF6-6DB2-47B9-BD32-7E825AF4ACA0}" dt="2021-02-24T21:05:54.444" v="572" actId="20577"/>
          <ac:spMkLst>
            <pc:docMk/>
            <pc:sldMk cId="1025066637" sldId="326"/>
            <ac:spMk id="5" creationId="{00000000-0000-0000-0000-000000000000}"/>
          </ac:spMkLst>
        </pc:spChg>
      </pc:sldChg>
      <pc:sldChg chg="add">
        <pc:chgData name="Radovan Malachta" userId="09cf7a69-5d7c-4090-90c8-919ef3b86794" providerId="ADAL" clId="{26D53AF6-6DB2-47B9-BD32-7E825AF4ACA0}" dt="2021-02-24T20:55:50.498" v="288"/>
        <pc:sldMkLst>
          <pc:docMk/>
          <pc:sldMk cId="3078687947" sldId="327"/>
        </pc:sldMkLst>
      </pc:sldChg>
      <pc:sldChg chg="add">
        <pc:chgData name="Radovan Malachta" userId="09cf7a69-5d7c-4090-90c8-919ef3b86794" providerId="ADAL" clId="{26D53AF6-6DB2-47B9-BD32-7E825AF4ACA0}" dt="2021-02-24T20:55:50.498" v="288"/>
        <pc:sldMkLst>
          <pc:docMk/>
          <pc:sldMk cId="2927178189" sldId="328"/>
        </pc:sldMkLst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2781889955" sldId="336"/>
        </pc:sldMkLst>
      </pc:sldChg>
      <pc:sldChg chg="modSp add">
        <pc:chgData name="Radovan Malachta" userId="09cf7a69-5d7c-4090-90c8-919ef3b86794" providerId="ADAL" clId="{26D53AF6-6DB2-47B9-BD32-7E825AF4ACA0}" dt="2021-02-24T21:35:12.430" v="747" actId="14100"/>
        <pc:sldMkLst>
          <pc:docMk/>
          <pc:sldMk cId="696080436" sldId="337"/>
        </pc:sldMkLst>
        <pc:spChg chg="mod">
          <ac:chgData name="Radovan Malachta" userId="09cf7a69-5d7c-4090-90c8-919ef3b86794" providerId="ADAL" clId="{26D53AF6-6DB2-47B9-BD32-7E825AF4ACA0}" dt="2021-02-24T21:35:12.430" v="747" actId="14100"/>
          <ac:spMkLst>
            <pc:docMk/>
            <pc:sldMk cId="696080436" sldId="337"/>
            <ac:spMk id="6" creationId="{00000000-0000-0000-0000-000000000000}"/>
          </ac:spMkLst>
        </pc:spChg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3717777903" sldId="338"/>
        </pc:sldMkLst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924670465" sldId="339"/>
        </pc:sldMkLst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2333710116" sldId="340"/>
        </pc:sldMkLst>
      </pc:sldChg>
      <pc:sldChg chg="modSp add">
        <pc:chgData name="Radovan Malachta" userId="09cf7a69-5d7c-4090-90c8-919ef3b86794" providerId="ADAL" clId="{26D53AF6-6DB2-47B9-BD32-7E825AF4ACA0}" dt="2021-02-24T22:01:06.423" v="874" actId="14100"/>
        <pc:sldMkLst>
          <pc:docMk/>
          <pc:sldMk cId="2517651300" sldId="341"/>
        </pc:sldMkLst>
        <pc:spChg chg="mod">
          <ac:chgData name="Radovan Malachta" userId="09cf7a69-5d7c-4090-90c8-919ef3b86794" providerId="ADAL" clId="{26D53AF6-6DB2-47B9-BD32-7E825AF4ACA0}" dt="2021-02-24T22:01:06.423" v="874" actId="14100"/>
          <ac:spMkLst>
            <pc:docMk/>
            <pc:sldMk cId="2517651300" sldId="341"/>
            <ac:spMk id="6" creationId="{00000000-0000-0000-0000-000000000000}"/>
          </ac:spMkLst>
        </pc:spChg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2169690351" sldId="345"/>
        </pc:sldMkLst>
      </pc:sldChg>
      <pc:sldChg chg="modSp add">
        <pc:chgData name="Radovan Malachta" userId="09cf7a69-5d7c-4090-90c8-919ef3b86794" providerId="ADAL" clId="{26D53AF6-6DB2-47B9-BD32-7E825AF4ACA0}" dt="2021-02-24T22:04:30.596" v="888" actId="1076"/>
        <pc:sldMkLst>
          <pc:docMk/>
          <pc:sldMk cId="4054566047" sldId="346"/>
        </pc:sldMkLst>
        <pc:spChg chg="mod">
          <ac:chgData name="Radovan Malachta" userId="09cf7a69-5d7c-4090-90c8-919ef3b86794" providerId="ADAL" clId="{26D53AF6-6DB2-47B9-BD32-7E825AF4ACA0}" dt="2021-02-24T22:04:30.596" v="888" actId="1076"/>
          <ac:spMkLst>
            <pc:docMk/>
            <pc:sldMk cId="4054566047" sldId="346"/>
            <ac:spMk id="6" creationId="{00000000-0000-0000-0000-000000000000}"/>
          </ac:spMkLst>
        </pc:spChg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1339016077" sldId="347"/>
        </pc:sldMkLst>
      </pc:sldChg>
      <pc:sldChg chg="modSp add">
        <pc:chgData name="Radovan Malachta" userId="09cf7a69-5d7c-4090-90c8-919ef3b86794" providerId="ADAL" clId="{26D53AF6-6DB2-47B9-BD32-7E825AF4ACA0}" dt="2021-02-24T20:54:42.619" v="286" actId="1076"/>
        <pc:sldMkLst>
          <pc:docMk/>
          <pc:sldMk cId="1906732375" sldId="350"/>
        </pc:sldMkLst>
        <pc:spChg chg="mod">
          <ac:chgData name="Radovan Malachta" userId="09cf7a69-5d7c-4090-90c8-919ef3b86794" providerId="ADAL" clId="{26D53AF6-6DB2-47B9-BD32-7E825AF4ACA0}" dt="2021-02-24T20:54:30.219" v="282" actId="6549"/>
          <ac:spMkLst>
            <pc:docMk/>
            <pc:sldMk cId="1906732375" sldId="350"/>
            <ac:spMk id="5" creationId="{3575681F-3E40-4D00-A362-8521E6AA9C70}"/>
          </ac:spMkLst>
        </pc:spChg>
        <pc:spChg chg="mod">
          <ac:chgData name="Radovan Malachta" userId="09cf7a69-5d7c-4090-90c8-919ef3b86794" providerId="ADAL" clId="{26D53AF6-6DB2-47B9-BD32-7E825AF4ACA0}" dt="2021-02-24T20:54:32.488" v="283" actId="1076"/>
          <ac:spMkLst>
            <pc:docMk/>
            <pc:sldMk cId="1906732375" sldId="350"/>
            <ac:spMk id="6" creationId="{13069BB7-1C59-41FD-994F-28D9B080DCE3}"/>
          </ac:spMkLst>
        </pc:spChg>
        <pc:spChg chg="mod">
          <ac:chgData name="Radovan Malachta" userId="09cf7a69-5d7c-4090-90c8-919ef3b86794" providerId="ADAL" clId="{26D53AF6-6DB2-47B9-BD32-7E825AF4ACA0}" dt="2021-02-24T20:54:42.619" v="286" actId="1076"/>
          <ac:spMkLst>
            <pc:docMk/>
            <pc:sldMk cId="1906732375" sldId="350"/>
            <ac:spMk id="7" creationId="{72400EDD-15F0-4CD6-BBEE-02504647A7CC}"/>
          </ac:spMkLst>
        </pc:spChg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963336570" sldId="352"/>
        </pc:sldMkLst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1272892063" sldId="353"/>
        </pc:sldMkLst>
      </pc:sldChg>
      <pc:sldChg chg="add del">
        <pc:chgData name="Radovan Malachta" userId="09cf7a69-5d7c-4090-90c8-919ef3b86794" providerId="ADAL" clId="{26D53AF6-6DB2-47B9-BD32-7E825AF4ACA0}" dt="2021-02-24T22:04:47.787" v="890" actId="2696"/>
        <pc:sldMkLst>
          <pc:docMk/>
          <pc:sldMk cId="1697264623" sldId="354"/>
        </pc:sldMkLst>
      </pc:sldChg>
      <pc:sldChg chg="addSp delSp modSp add">
        <pc:chgData name="Radovan Malachta" userId="09cf7a69-5d7c-4090-90c8-919ef3b86794" providerId="ADAL" clId="{26D53AF6-6DB2-47B9-BD32-7E825AF4ACA0}" dt="2021-02-24T21:04:48.518" v="568" actId="14100"/>
        <pc:sldMkLst>
          <pc:docMk/>
          <pc:sldMk cId="2432729698" sldId="355"/>
        </pc:sldMkLst>
        <pc:spChg chg="add del mod">
          <ac:chgData name="Radovan Malachta" userId="09cf7a69-5d7c-4090-90c8-919ef3b86794" providerId="ADAL" clId="{26D53AF6-6DB2-47B9-BD32-7E825AF4ACA0}" dt="2021-02-24T20:57:15.611" v="293" actId="478"/>
          <ac:spMkLst>
            <pc:docMk/>
            <pc:sldMk cId="2432729698" sldId="355"/>
            <ac:spMk id="5" creationId="{D22AC9DC-124D-4C73-ACA8-D126F8850F6E}"/>
          </ac:spMkLst>
        </pc:spChg>
        <pc:spChg chg="mod">
          <ac:chgData name="Radovan Malachta" userId="09cf7a69-5d7c-4090-90c8-919ef3b86794" providerId="ADAL" clId="{26D53AF6-6DB2-47B9-BD32-7E825AF4ACA0}" dt="2021-02-24T20:59:46.928" v="349" actId="14100"/>
          <ac:spMkLst>
            <pc:docMk/>
            <pc:sldMk cId="2432729698" sldId="355"/>
            <ac:spMk id="6" creationId="{E9E530DE-C419-45FE-BA67-BBDD4F661EF8}"/>
          </ac:spMkLst>
        </pc:spChg>
        <pc:spChg chg="mod">
          <ac:chgData name="Radovan Malachta" userId="09cf7a69-5d7c-4090-90c8-919ef3b86794" providerId="ADAL" clId="{26D53AF6-6DB2-47B9-BD32-7E825AF4ACA0}" dt="2021-02-24T21:03:56.504" v="534" actId="14100"/>
          <ac:spMkLst>
            <pc:docMk/>
            <pc:sldMk cId="2432729698" sldId="355"/>
            <ac:spMk id="7" creationId="{1B7C37FB-DA73-44BA-9D23-1CB172280C95}"/>
          </ac:spMkLst>
        </pc:spChg>
        <pc:spChg chg="mod">
          <ac:chgData name="Radovan Malachta" userId="09cf7a69-5d7c-4090-90c8-919ef3b86794" providerId="ADAL" clId="{26D53AF6-6DB2-47B9-BD32-7E825AF4ACA0}" dt="2021-02-24T21:04:48.518" v="568" actId="14100"/>
          <ac:spMkLst>
            <pc:docMk/>
            <pc:sldMk cId="2432729698" sldId="355"/>
            <ac:spMk id="9" creationId="{767781F9-F4B3-42E7-A661-FEC16857FDAA}"/>
          </ac:spMkLst>
        </pc:spChg>
        <pc:spChg chg="del mod">
          <ac:chgData name="Radovan Malachta" userId="09cf7a69-5d7c-4090-90c8-919ef3b86794" providerId="ADAL" clId="{26D53AF6-6DB2-47B9-BD32-7E825AF4ACA0}" dt="2021-02-24T20:57:12.640" v="291" actId="478"/>
          <ac:spMkLst>
            <pc:docMk/>
            <pc:sldMk cId="2432729698" sldId="355"/>
            <ac:spMk id="10" creationId="{2EDB4F34-244D-4214-A986-0FB074ADCF21}"/>
          </ac:spMkLst>
        </pc:spChg>
        <pc:spChg chg="mod">
          <ac:chgData name="Radovan Malachta" userId="09cf7a69-5d7c-4090-90c8-919ef3b86794" providerId="ADAL" clId="{26D53AF6-6DB2-47B9-BD32-7E825AF4ACA0}" dt="2021-02-24T20:59:49.789" v="350" actId="1076"/>
          <ac:spMkLst>
            <pc:docMk/>
            <pc:sldMk cId="2432729698" sldId="355"/>
            <ac:spMk id="11" creationId="{20106F2E-7DB2-4C45-913D-503140ED615D}"/>
          </ac:spMkLst>
        </pc:spChg>
        <pc:spChg chg="add mod">
          <ac:chgData name="Radovan Malachta" userId="09cf7a69-5d7c-4090-90c8-919ef3b86794" providerId="ADAL" clId="{26D53AF6-6DB2-47B9-BD32-7E825AF4ACA0}" dt="2021-02-24T21:03:37.195" v="532" actId="20577"/>
          <ac:spMkLst>
            <pc:docMk/>
            <pc:sldMk cId="2432729698" sldId="355"/>
            <ac:spMk id="13" creationId="{BB24A70B-E4E9-465C-BB91-F640DBC625F0}"/>
          </ac:spMkLst>
        </pc:spChg>
      </pc:sldChg>
      <pc:sldChg chg="add del">
        <pc:chgData name="Radovan Malachta" userId="09cf7a69-5d7c-4090-90c8-919ef3b86794" providerId="ADAL" clId="{26D53AF6-6DB2-47B9-BD32-7E825AF4ACA0}" dt="2021-02-24T20:54:53.812" v="287" actId="2696"/>
        <pc:sldMkLst>
          <pc:docMk/>
          <pc:sldMk cId="4132262624" sldId="361"/>
        </pc:sldMkLst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2846772203" sldId="363"/>
        </pc:sldMkLst>
      </pc:sldChg>
      <pc:sldChg chg="del">
        <pc:chgData name="Radovan Malachta" userId="09cf7a69-5d7c-4090-90c8-919ef3b86794" providerId="ADAL" clId="{26D53AF6-6DB2-47B9-BD32-7E825AF4ACA0}" dt="2021-02-24T19:51:56.016" v="5" actId="2696"/>
        <pc:sldMkLst>
          <pc:docMk/>
          <pc:sldMk cId="229275438" sldId="364"/>
        </pc:sldMkLst>
      </pc:sldChg>
      <pc:sldChg chg="add">
        <pc:chgData name="Radovan Malachta" userId="09cf7a69-5d7c-4090-90c8-919ef3b86794" providerId="ADAL" clId="{26D53AF6-6DB2-47B9-BD32-7E825AF4ACA0}" dt="2021-02-24T19:52:57.863" v="27"/>
        <pc:sldMkLst>
          <pc:docMk/>
          <pc:sldMk cId="1260360533" sldId="365"/>
        </pc:sldMkLst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3153262419" sldId="370"/>
        </pc:sldMkLst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605722334" sldId="371"/>
        </pc:sldMkLst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1908541461" sldId="372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2098567460" sldId="373"/>
        </pc:sldMkLst>
      </pc:sldChg>
      <pc:sldChg chg="modSp add">
        <pc:chgData name="Radovan Malachta" userId="09cf7a69-5d7c-4090-90c8-919ef3b86794" providerId="ADAL" clId="{26D53AF6-6DB2-47B9-BD32-7E825AF4ACA0}" dt="2021-02-24T21:58:08.836" v="872" actId="14100"/>
        <pc:sldMkLst>
          <pc:docMk/>
          <pc:sldMk cId="4249987233" sldId="374"/>
        </pc:sldMkLst>
        <pc:spChg chg="mod">
          <ac:chgData name="Radovan Malachta" userId="09cf7a69-5d7c-4090-90c8-919ef3b86794" providerId="ADAL" clId="{26D53AF6-6DB2-47B9-BD32-7E825AF4ACA0}" dt="2021-02-24T21:58:08.836" v="872" actId="14100"/>
          <ac:spMkLst>
            <pc:docMk/>
            <pc:sldMk cId="4249987233" sldId="374"/>
            <ac:spMk id="6" creationId="{00000000-0000-0000-0000-000000000000}"/>
          </ac:spMkLst>
        </pc:spChg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3322131728" sldId="375"/>
        </pc:sldMkLst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2332377116" sldId="376"/>
        </pc:sldMkLst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1685922496" sldId="377"/>
        </pc:sldMkLst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1146124099" sldId="378"/>
        </pc:sldMkLst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1188409386" sldId="379"/>
        </pc:sldMkLst>
      </pc:sldChg>
      <pc:sldChg chg="modSp add">
        <pc:chgData name="Radovan Malachta" userId="09cf7a69-5d7c-4090-90c8-919ef3b86794" providerId="ADAL" clId="{26D53AF6-6DB2-47B9-BD32-7E825AF4ACA0}" dt="2021-02-24T22:02:13.075" v="876" actId="14100"/>
        <pc:sldMkLst>
          <pc:docMk/>
          <pc:sldMk cId="521364446" sldId="380"/>
        </pc:sldMkLst>
        <pc:spChg chg="mod">
          <ac:chgData name="Radovan Malachta" userId="09cf7a69-5d7c-4090-90c8-919ef3b86794" providerId="ADAL" clId="{26D53AF6-6DB2-47B9-BD32-7E825AF4ACA0}" dt="2021-02-24T22:02:13.075" v="876" actId="14100"/>
          <ac:spMkLst>
            <pc:docMk/>
            <pc:sldMk cId="521364446" sldId="380"/>
            <ac:spMk id="5" creationId="{00000000-0000-0000-0000-000000000000}"/>
          </ac:spMkLst>
        </pc:spChg>
      </pc:sldChg>
      <pc:sldChg chg="modSp add">
        <pc:chgData name="Radovan Malachta" userId="09cf7a69-5d7c-4090-90c8-919ef3b86794" providerId="ADAL" clId="{26D53AF6-6DB2-47B9-BD32-7E825AF4ACA0}" dt="2021-02-24T22:02:32.430" v="879" actId="1076"/>
        <pc:sldMkLst>
          <pc:docMk/>
          <pc:sldMk cId="2816740374" sldId="381"/>
        </pc:sldMkLst>
        <pc:spChg chg="mod">
          <ac:chgData name="Radovan Malachta" userId="09cf7a69-5d7c-4090-90c8-919ef3b86794" providerId="ADAL" clId="{26D53AF6-6DB2-47B9-BD32-7E825AF4ACA0}" dt="2021-02-24T22:02:32.430" v="879" actId="1076"/>
          <ac:spMkLst>
            <pc:docMk/>
            <pc:sldMk cId="2816740374" sldId="381"/>
            <ac:spMk id="5" creationId="{00000000-0000-0000-0000-000000000000}"/>
          </ac:spMkLst>
        </pc:spChg>
      </pc:sldChg>
      <pc:sldChg chg="modSp add">
        <pc:chgData name="Radovan Malachta" userId="09cf7a69-5d7c-4090-90c8-919ef3b86794" providerId="ADAL" clId="{26D53AF6-6DB2-47B9-BD32-7E825AF4ACA0}" dt="2021-02-24T21:36:50.220" v="799" actId="14100"/>
        <pc:sldMkLst>
          <pc:docMk/>
          <pc:sldMk cId="2992273213" sldId="382"/>
        </pc:sldMkLst>
        <pc:spChg chg="mod">
          <ac:chgData name="Radovan Malachta" userId="09cf7a69-5d7c-4090-90c8-919ef3b86794" providerId="ADAL" clId="{26D53AF6-6DB2-47B9-BD32-7E825AF4ACA0}" dt="2021-02-24T21:36:50.220" v="799" actId="14100"/>
          <ac:spMkLst>
            <pc:docMk/>
            <pc:sldMk cId="2992273213" sldId="382"/>
            <ac:spMk id="7" creationId="{00000000-0000-0000-0000-000000000000}"/>
          </ac:spMkLst>
        </pc:spChg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2015933918" sldId="383"/>
        </pc:sldMkLst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879696622" sldId="384"/>
        </pc:sldMkLst>
      </pc:sldChg>
      <pc:sldChg chg="add">
        <pc:chgData name="Radovan Malachta" userId="09cf7a69-5d7c-4090-90c8-919ef3b86794" providerId="ADAL" clId="{26D53AF6-6DB2-47B9-BD32-7E825AF4ACA0}" dt="2021-02-24T21:34:17.283" v="736"/>
        <pc:sldMkLst>
          <pc:docMk/>
          <pc:sldMk cId="1953018909" sldId="385"/>
        </pc:sldMkLst>
      </pc:sldChg>
      <pc:sldChg chg="add del">
        <pc:chgData name="Radovan Malachta" userId="09cf7a69-5d7c-4090-90c8-919ef3b86794" providerId="ADAL" clId="{26D53AF6-6DB2-47B9-BD32-7E825AF4ACA0}" dt="2021-02-24T22:04:37.197" v="889" actId="2696"/>
        <pc:sldMkLst>
          <pc:docMk/>
          <pc:sldMk cId="1041492500" sldId="386"/>
        </pc:sldMkLst>
      </pc:sldChg>
      <pc:sldChg chg="modSp">
        <pc:chgData name="Radovan Malachta" userId="09cf7a69-5d7c-4090-90c8-919ef3b86794" providerId="ADAL" clId="{26D53AF6-6DB2-47B9-BD32-7E825AF4ACA0}" dt="2021-02-24T19:54:02.092" v="137" actId="20577"/>
        <pc:sldMkLst>
          <pc:docMk/>
          <pc:sldMk cId="754887120" sldId="410"/>
        </pc:sldMkLst>
        <pc:spChg chg="mod">
          <ac:chgData name="Radovan Malachta" userId="09cf7a69-5d7c-4090-90c8-919ef3b86794" providerId="ADAL" clId="{26D53AF6-6DB2-47B9-BD32-7E825AF4ACA0}" dt="2021-02-24T19:54:02.092" v="137" actId="20577"/>
          <ac:spMkLst>
            <pc:docMk/>
            <pc:sldMk cId="754887120" sldId="410"/>
            <ac:spMk id="4" creationId="{A7E9DC44-638E-460E-8F68-2D1C771AB2C1}"/>
          </ac:spMkLst>
        </pc:spChg>
      </pc:sldChg>
      <pc:sldChg chg="add del">
        <pc:chgData name="Radovan Malachta" userId="09cf7a69-5d7c-4090-90c8-919ef3b86794" providerId="ADAL" clId="{26D53AF6-6DB2-47B9-BD32-7E825AF4ACA0}" dt="2021-02-24T21:03:03.709" v="434" actId="2696"/>
        <pc:sldMkLst>
          <pc:docMk/>
          <pc:sldMk cId="2315391421" sldId="429"/>
        </pc:sldMkLst>
      </pc:sldChg>
      <pc:sldChg chg="addSp delSp modSp add">
        <pc:chgData name="Radovan Malachta" userId="09cf7a69-5d7c-4090-90c8-919ef3b86794" providerId="ADAL" clId="{26D53AF6-6DB2-47B9-BD32-7E825AF4ACA0}" dt="2021-02-24T21:14:44.202" v="698" actId="113"/>
        <pc:sldMkLst>
          <pc:docMk/>
          <pc:sldMk cId="2890276447" sldId="429"/>
        </pc:sldMkLst>
        <pc:spChg chg="del">
          <ac:chgData name="Radovan Malachta" userId="09cf7a69-5d7c-4090-90c8-919ef3b86794" providerId="ADAL" clId="{26D53AF6-6DB2-47B9-BD32-7E825AF4ACA0}" dt="2021-02-24T21:09:33.999" v="574"/>
          <ac:spMkLst>
            <pc:docMk/>
            <pc:sldMk cId="2890276447" sldId="429"/>
            <ac:spMk id="4" creationId="{BD299CB9-78F0-4B65-916D-5B4EB6E02077}"/>
          </ac:spMkLst>
        </pc:spChg>
        <pc:spChg chg="add mod">
          <ac:chgData name="Radovan Malachta" userId="09cf7a69-5d7c-4090-90c8-919ef3b86794" providerId="ADAL" clId="{26D53AF6-6DB2-47B9-BD32-7E825AF4ACA0}" dt="2021-02-24T21:09:47.040" v="602" actId="114"/>
          <ac:spMkLst>
            <pc:docMk/>
            <pc:sldMk cId="2890276447" sldId="429"/>
            <ac:spMk id="5" creationId="{1FAC63B7-7D59-465C-808A-02D0C8CD561A}"/>
          </ac:spMkLst>
        </pc:spChg>
        <pc:spChg chg="add mod">
          <ac:chgData name="Radovan Malachta" userId="09cf7a69-5d7c-4090-90c8-919ef3b86794" providerId="ADAL" clId="{26D53AF6-6DB2-47B9-BD32-7E825AF4ACA0}" dt="2021-02-24T21:14:44.202" v="698" actId="113"/>
          <ac:spMkLst>
            <pc:docMk/>
            <pc:sldMk cId="2890276447" sldId="429"/>
            <ac:spMk id="6" creationId="{B204E07D-97AE-4580-9E7A-AD504859ED3A}"/>
          </ac:spMkLst>
        </pc:spChg>
      </pc:sldChg>
      <pc:sldChg chg="del">
        <pc:chgData name="Radovan Malachta" userId="09cf7a69-5d7c-4090-90c8-919ef3b86794" providerId="ADAL" clId="{26D53AF6-6DB2-47B9-BD32-7E825AF4ACA0}" dt="2021-02-24T19:51:57.604" v="17" actId="2696"/>
        <pc:sldMkLst>
          <pc:docMk/>
          <pc:sldMk cId="2960770668" sldId="429"/>
        </pc:sldMkLst>
      </pc:sldChg>
      <pc:sldChg chg="delSp modSp add">
        <pc:chgData name="Radovan Malachta" userId="09cf7a69-5d7c-4090-90c8-919ef3b86794" providerId="ADAL" clId="{26D53AF6-6DB2-47B9-BD32-7E825AF4ACA0}" dt="2021-02-24T21:15:42.564" v="712" actId="20577"/>
        <pc:sldMkLst>
          <pc:docMk/>
          <pc:sldMk cId="2813965411" sldId="430"/>
        </pc:sldMkLst>
        <pc:spChg chg="del">
          <ac:chgData name="Radovan Malachta" userId="09cf7a69-5d7c-4090-90c8-919ef3b86794" providerId="ADAL" clId="{26D53AF6-6DB2-47B9-BD32-7E825AF4ACA0}" dt="2021-02-24T21:12:45.375" v="672"/>
          <ac:spMkLst>
            <pc:docMk/>
            <pc:sldMk cId="2813965411" sldId="430"/>
            <ac:spMk id="4" creationId="{57BB052F-C2CC-491E-9D75-7B0BAFB2B514}"/>
          </ac:spMkLst>
        </pc:spChg>
        <pc:spChg chg="mod">
          <ac:chgData name="Radovan Malachta" userId="09cf7a69-5d7c-4090-90c8-919ef3b86794" providerId="ADAL" clId="{26D53AF6-6DB2-47B9-BD32-7E825AF4ACA0}" dt="2021-02-24T21:15:42.564" v="712" actId="20577"/>
          <ac:spMkLst>
            <pc:docMk/>
            <pc:sldMk cId="2813965411" sldId="430"/>
            <ac:spMk id="5" creationId="{59206F6B-C618-4345-BBE6-14A15ED9A4F8}"/>
          </ac:spMkLst>
        </pc:spChg>
      </pc:sldChg>
      <pc:sldChg chg="add">
        <pc:chgData name="Radovan Malachta" userId="09cf7a69-5d7c-4090-90c8-919ef3b86794" providerId="ADAL" clId="{26D53AF6-6DB2-47B9-BD32-7E825AF4ACA0}" dt="2021-02-24T21:17:13.338" v="713"/>
        <pc:sldMkLst>
          <pc:docMk/>
          <pc:sldMk cId="3975654542" sldId="431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3362680383" sldId="432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1778772323" sldId="433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2694373923" sldId="434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4148970498" sldId="435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3385046054" sldId="436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1668195489" sldId="437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1486243474" sldId="438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577539922" sldId="439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3956881776" sldId="440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4006350048" sldId="441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1327594465" sldId="442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1087015193" sldId="443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1185309424" sldId="444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1337828606" sldId="445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1980821472" sldId="446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753583529" sldId="447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3267428968" sldId="448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2377600074" sldId="449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3348332549" sldId="450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2724069222" sldId="451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3519662694" sldId="452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3944874609" sldId="453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2265199814" sldId="454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1343702806" sldId="455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778800890" sldId="456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298735695" sldId="457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1596745920" sldId="458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783412162" sldId="459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998781404" sldId="460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3014033815" sldId="461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3853684323" sldId="462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1434553064" sldId="463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3282307033" sldId="464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4026697499" sldId="465"/>
        </pc:sldMkLst>
      </pc:sldChg>
      <pc:sldChg chg="add del">
        <pc:chgData name="Radovan Malachta" userId="09cf7a69-5d7c-4090-90c8-919ef3b86794" providerId="ADAL" clId="{26D53AF6-6DB2-47B9-BD32-7E825AF4ACA0}" dt="2021-02-24T21:52:04.698" v="805"/>
        <pc:sldMkLst>
          <pc:docMk/>
          <pc:sldMk cId="2758404715" sldId="466"/>
        </pc:sldMkLst>
      </pc:sldChg>
    </pc:docChg>
  </pc:docChgLst>
  <pc:docChgLst>
    <pc:chgData name="Radovan Malachta" userId="09cf7a69-5d7c-4090-90c8-919ef3b86794" providerId="ADAL" clId="{E666AD4D-A594-402B-8108-8E4A4D7C9B7E}"/>
    <pc:docChg chg="custSel delSld modSld">
      <pc:chgData name="Radovan Malachta" userId="09cf7a69-5d7c-4090-90c8-919ef3b86794" providerId="ADAL" clId="{E666AD4D-A594-402B-8108-8E4A4D7C9B7E}" dt="2020-12-22T08:27:11.776" v="642" actId="122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Radovan - KMEP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 Radovan -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 Radovan -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 Radovan - KMEP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 Radovan - KMEP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 Radovan - KMEP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 Radovan - KMEP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 Radovan - KMEP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 Radovan - KMEP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 Radovan -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 Radovan -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 Radovan -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 Radovan -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 Radovan -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 Radovan - KMEP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ncitral.un.org/en/texts/salegoods/conventions/sale_of_goods/cisg/stat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oud.cz/Judikatura/judikatura_ns.nsf/WebSearch/5B6D52CED7A16A03C1257C7D003576E9?openDocument&amp;Highlight=0,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cl.law.pace.edu/cisg/cisg" TargetMode="External"/><Relationship Id="rId2" Type="http://schemas.openxmlformats.org/officeDocument/2006/relationships/hyperlink" Target="http://www.uncitral.org/clou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lex.info/dynasite.cfm?dssid=2375&amp;dsmid=14276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Radovan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E9DC44-638E-460E-8F68-2D1C771A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198041"/>
            <a:ext cx="11361600" cy="2307971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00000"/>
                </a:solidFill>
              </a:rPr>
              <a:t>CISG</a:t>
            </a:r>
            <a:br>
              <a:rPr lang="cs-CZ" sz="3200" dirty="0"/>
            </a:br>
            <a:r>
              <a:rPr lang="cs-CZ" sz="3200" dirty="0"/>
              <a:t>Koupě a prodej zboží - co a jak (čím) je regulováno. Právní úprava mezinárodní kupní smlouvy. Jak se smlouvy uzavírají - kontraktační proces. Obchodní podmínky.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34EF440-2C8C-4D67-B7BF-7486B034C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14" y="4879967"/>
            <a:ext cx="11361600" cy="952107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chemeClr val="tx2"/>
                </a:solidFill>
              </a:rPr>
              <a:t>Radovan Malachta</a:t>
            </a:r>
          </a:p>
          <a:p>
            <a:pPr algn="ctr"/>
            <a:r>
              <a:rPr lang="cs-CZ" sz="2800" b="1" dirty="0">
                <a:solidFill>
                  <a:schemeClr val="tx2"/>
                </a:solidFill>
              </a:rPr>
              <a:t>4. 10. 2023</a:t>
            </a:r>
          </a:p>
        </p:txBody>
      </p:sp>
    </p:spTree>
    <p:extLst>
      <p:ext uri="{BB962C8B-B14F-4D97-AF65-F5344CB8AC3E}">
        <p14:creationId xmlns:p14="http://schemas.microsoft.com/office/powerpoint/2010/main" val="75488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CISG: </a:t>
            </a:r>
            <a:r>
              <a:rPr lang="cs-CZ" sz="3200" dirty="0" err="1"/>
              <a:t>Contracts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International </a:t>
            </a:r>
            <a:r>
              <a:rPr lang="cs-CZ" sz="3200" dirty="0" err="1"/>
              <a:t>Sale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Goods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71600"/>
            <a:ext cx="10753200" cy="48564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Komise pro mezinárodní obchodní právo (</a:t>
            </a:r>
            <a:r>
              <a:rPr lang="cs-CZ" sz="2400" dirty="0">
                <a:solidFill>
                  <a:schemeClr val="tx2"/>
                </a:solidFill>
              </a:rPr>
              <a:t>UNCITRAL</a:t>
            </a:r>
            <a:r>
              <a:rPr lang="cs-CZ" sz="2400" dirty="0"/>
              <a:t>) – zřízená OSN</a:t>
            </a:r>
          </a:p>
          <a:p>
            <a:r>
              <a:rPr lang="cs-CZ" sz="2400" dirty="0"/>
              <a:t>přijata 1980 ve Vídni, v platnosti od 1988 (proto též Vídeňská úmluva)</a:t>
            </a:r>
          </a:p>
          <a:p>
            <a:r>
              <a:rPr lang="cs-CZ" sz="2400" dirty="0"/>
              <a:t>k 4.10.2023 – 95 států účinné, 97 příští rok</a:t>
            </a:r>
          </a:p>
          <a:p>
            <a:endParaRPr lang="cs-CZ" sz="2400" i="1" dirty="0"/>
          </a:p>
          <a:p>
            <a:endParaRPr lang="cs-CZ" sz="2400" i="1" dirty="0"/>
          </a:p>
          <a:p>
            <a:endParaRPr lang="cs-CZ" sz="2400" i="1" dirty="0"/>
          </a:p>
          <a:p>
            <a:endParaRPr lang="cs-CZ" sz="2400" i="1" dirty="0"/>
          </a:p>
          <a:p>
            <a:endParaRPr lang="cs-CZ" sz="2000" i="1" dirty="0"/>
          </a:p>
          <a:p>
            <a:r>
              <a:rPr lang="cs-CZ" sz="2000" i="1" dirty="0"/>
              <a:t>Proč je to </a:t>
            </a:r>
            <a:r>
              <a:rPr lang="cs-CZ" sz="2000" i="1" dirty="0">
                <a:solidFill>
                  <a:schemeClr val="accent1"/>
                </a:solidFill>
              </a:rPr>
              <a:t>nejvýznamnější dokument </a:t>
            </a:r>
            <a:r>
              <a:rPr lang="cs-CZ" sz="2000" i="1" dirty="0"/>
              <a:t>v oblasti mezinárodní koupě/prodeje zboží?</a:t>
            </a:r>
          </a:p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754319"/>
              </p:ext>
            </p:extLst>
          </p:nvPr>
        </p:nvGraphicFramePr>
        <p:xfrm>
          <a:off x="2032000" y="3057135"/>
          <a:ext cx="8127999" cy="271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67788536"/>
                    </a:ext>
                  </a:extLst>
                </a:gridCol>
                <a:gridCol w="2707217">
                  <a:extLst>
                    <a:ext uri="{9D8B030D-6E8A-4147-A177-3AD203B41FA5}">
                      <a16:colId xmlns:a16="http://schemas.microsoft.com/office/drawing/2014/main" val="2114101139"/>
                    </a:ext>
                  </a:extLst>
                </a:gridCol>
                <a:gridCol w="2711449">
                  <a:extLst>
                    <a:ext uri="{9D8B030D-6E8A-4147-A177-3AD203B41FA5}">
                      <a16:colId xmlns:a16="http://schemas.microsoft.com/office/drawing/2014/main" val="3592397505"/>
                    </a:ext>
                  </a:extLst>
                </a:gridCol>
              </a:tblGrid>
              <a:tr h="47362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Stát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Přistup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Účinnost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493779"/>
                  </a:ext>
                </a:extLst>
              </a:tr>
              <a:tr h="480202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Rwanda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22.9.2023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1.10.2024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19866"/>
                  </a:ext>
                </a:extLst>
              </a:tr>
              <a:tr h="48020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Saudská Arábie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3.8.2023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1.9.2023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296338"/>
                  </a:ext>
                </a:extLst>
              </a:tr>
              <a:tr h="4802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Turkmenistán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Portugalsko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4.1.2022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23.9.2020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1.6.2023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1.10.2021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910432"/>
                  </a:ext>
                </a:extLst>
              </a:tr>
              <a:tr h="4802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Guatemala</a:t>
                      </a:r>
                    </a:p>
                    <a:p>
                      <a:pPr algn="ctr"/>
                      <a:r>
                        <a:rPr lang="cs-CZ" b="1" dirty="0">
                          <a:solidFill>
                            <a:schemeClr val="accent1"/>
                          </a:solidFill>
                        </a:rPr>
                        <a:t>KLDR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11.12.2019</a:t>
                      </a:r>
                      <a:endParaRPr lang="cs-CZ" b="1" dirty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cs-CZ" b="1" dirty="0">
                          <a:solidFill>
                            <a:schemeClr val="accent1"/>
                          </a:solidFill>
                        </a:rPr>
                        <a:t>27.3.2019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1.1.2021</a:t>
                      </a:r>
                      <a:endParaRPr lang="cs-CZ" b="1" dirty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cs-CZ" b="1" dirty="0">
                          <a:solidFill>
                            <a:schemeClr val="accent1"/>
                          </a:solidFill>
                        </a:rPr>
                        <a:t>1.4.2020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695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42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CISG: seznam smluvních států a výhrad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47046"/>
            <a:ext cx="10753200" cy="14244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>
                <a:hlinkClick r:id="rId2"/>
              </a:rPr>
              <a:t>https://uncitral.un.org/en/texts/salegoods/conventions/sale_of_goods/cisg/status</a:t>
            </a:r>
            <a:endParaRPr lang="cs-CZ" dirty="0"/>
          </a:p>
          <a:p>
            <a:pPr marL="7200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922223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Výhrady: čl. 92 až 96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3649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dirty="0"/>
              <a:t>= </a:t>
            </a:r>
            <a:r>
              <a:rPr lang="cs-CZ" sz="2400" dirty="0"/>
              <a:t>jednostranné prohlášení státu při podpisu / ratifikaci přijetí / schválení / přístupu k CISG</a:t>
            </a:r>
          </a:p>
          <a:p>
            <a:r>
              <a:rPr lang="cs-CZ" sz="2400" dirty="0"/>
              <a:t>představuje výjimku z aplikace některého ustanovení (či několika ustanovení) </a:t>
            </a:r>
          </a:p>
          <a:p>
            <a:r>
              <a:rPr lang="cs-CZ" sz="2400" dirty="0"/>
              <a:t>výhrada může být stažena kdykoliv zpět</a:t>
            </a:r>
          </a:p>
          <a:p>
            <a:r>
              <a:rPr lang="cs-CZ" sz="2400" dirty="0"/>
              <a:t>příklad: kupní smlouva – </a:t>
            </a:r>
            <a:r>
              <a:rPr lang="cs-CZ" sz="2400" dirty="0" err="1"/>
              <a:t>bezformálnost</a:t>
            </a:r>
            <a:r>
              <a:rPr lang="cs-CZ" sz="2400" dirty="0"/>
              <a:t> (uzavřena ústně, písemně, jinak) – některé státy mohou požadovat jen písemnou formu</a:t>
            </a:r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2B20B16F-D3DE-4C31-BFF4-AA6D41B97E3D}"/>
              </a:ext>
            </a:extLst>
          </p:cNvPr>
          <p:cNvSpPr/>
          <p:nvPr/>
        </p:nvSpPr>
        <p:spPr bwMode="auto">
          <a:xfrm>
            <a:off x="6766560" y="720000"/>
            <a:ext cx="4705440" cy="9095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Mj. důvod úspěšnosti</a:t>
            </a:r>
          </a:p>
        </p:txBody>
      </p:sp>
    </p:spTree>
    <p:extLst>
      <p:ext uri="{BB962C8B-B14F-4D97-AF65-F5344CB8AC3E}">
        <p14:creationId xmlns:p14="http://schemas.microsoft.com/office/powerpoint/2010/main" val="378287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AC9546-671F-4634-9DAC-E444FE08F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 -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FB00C7-9495-4B88-A57A-7D8F701B00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310106A-0A36-4B6C-AF5B-D39ABEF9E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sz="4800" b="1" dirty="0"/>
          </a:p>
          <a:p>
            <a:pPr marL="72000" indent="0" algn="ctr">
              <a:buNone/>
            </a:pPr>
            <a:r>
              <a:rPr lang="cs-CZ" sz="4800" b="1" dirty="0">
                <a:solidFill>
                  <a:srgbClr val="0000DC"/>
                </a:solidFill>
              </a:rPr>
              <a:t>MEZINÁRODNÍ</a:t>
            </a:r>
          </a:p>
          <a:p>
            <a:pPr marL="72000" indent="0" algn="ctr">
              <a:buNone/>
            </a:pPr>
            <a:r>
              <a:rPr lang="cs-CZ" sz="4800" b="1" dirty="0">
                <a:solidFill>
                  <a:schemeClr val="accent3">
                    <a:lumMod val="75000"/>
                  </a:schemeClr>
                </a:solidFill>
              </a:rPr>
              <a:t>KOUPĚ </a:t>
            </a:r>
          </a:p>
          <a:p>
            <a:pPr marL="72000" indent="0" algn="ctr">
              <a:buNone/>
            </a:pPr>
            <a:r>
              <a:rPr lang="cs-CZ" sz="4800" b="1" dirty="0">
                <a:solidFill>
                  <a:srgbClr val="C00000"/>
                </a:solidFill>
              </a:rPr>
              <a:t>ZBOŽÍ</a:t>
            </a:r>
          </a:p>
        </p:txBody>
      </p:sp>
    </p:spTree>
    <p:extLst>
      <p:ext uri="{BB962C8B-B14F-4D97-AF65-F5344CB8AC3E}">
        <p14:creationId xmlns:p14="http://schemas.microsoft.com/office/powerpoint/2010/main" val="389733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Mgr.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CISG: Co je potřeba ověřit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3525"/>
            <a:ext cx="10753200" cy="297751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400" dirty="0"/>
              <a:t>Jedná se o </a:t>
            </a:r>
            <a:r>
              <a:rPr lang="cs-CZ" sz="2400" b="1" dirty="0">
                <a:solidFill>
                  <a:srgbClr val="C00000"/>
                </a:solidFill>
              </a:rPr>
              <a:t>kupní smlouvu ve smyslu CISG</a:t>
            </a:r>
            <a:r>
              <a:rPr lang="cs-CZ" sz="2400" dirty="0"/>
              <a:t>? </a:t>
            </a:r>
            <a:r>
              <a:rPr lang="cs-CZ" sz="2400" b="1" dirty="0">
                <a:solidFill>
                  <a:schemeClr val="accent1"/>
                </a:solidFill>
                <a:highlight>
                  <a:srgbClr val="FFFF00"/>
                </a:highlight>
              </a:rPr>
              <a:t>KOUPĚ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Je předmětem smlouvy </a:t>
            </a:r>
            <a:r>
              <a:rPr lang="cs-CZ" sz="2400" b="1" dirty="0">
                <a:solidFill>
                  <a:srgbClr val="C00000"/>
                </a:solidFill>
              </a:rPr>
              <a:t>zboží ve smyslu CISG </a:t>
            </a:r>
            <a:r>
              <a:rPr lang="cs-CZ" sz="2400" dirty="0"/>
              <a:t>a nejedná se o zboží/smlouvu vymezené v čl. 2 této Úmluvy? </a:t>
            </a:r>
            <a:r>
              <a:rPr lang="cs-CZ" sz="2400" b="1" dirty="0">
                <a:solidFill>
                  <a:schemeClr val="accent1"/>
                </a:solidFill>
                <a:highlight>
                  <a:srgbClr val="FFFF00"/>
                </a:highlight>
              </a:rPr>
              <a:t>ZBOŽÍ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Je přítomen </a:t>
            </a:r>
            <a:r>
              <a:rPr lang="cs-CZ" sz="2400" b="1" dirty="0">
                <a:solidFill>
                  <a:srgbClr val="C00000"/>
                </a:solidFill>
              </a:rPr>
              <a:t>mezinárodní prvek? </a:t>
            </a:r>
            <a:r>
              <a:rPr lang="cs-CZ" sz="2400" b="1" dirty="0">
                <a:solidFill>
                  <a:schemeClr val="accent1"/>
                </a:solidFill>
                <a:highlight>
                  <a:srgbClr val="FFFF00"/>
                </a:highlight>
              </a:rPr>
              <a:t>MEZINÁRODNÍ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Strany </a:t>
            </a:r>
            <a:r>
              <a:rPr lang="cs-CZ" sz="2400" b="1" dirty="0">
                <a:solidFill>
                  <a:srgbClr val="C00000"/>
                </a:solidFill>
              </a:rPr>
              <a:t>nevyloučily aplikaci Úmluvy </a:t>
            </a:r>
            <a:r>
              <a:rPr lang="cs-CZ" sz="2400" dirty="0"/>
              <a:t>(tzv. autonomie vůle stran).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190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Jedná se o kupní smlouvu ve smyslu CISG?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40180"/>
            <a:ext cx="10753200" cy="358430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Určíme na základě: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povinností prodávajícího </a:t>
            </a:r>
            <a:r>
              <a:rPr lang="cs-CZ" sz="2400" dirty="0"/>
              <a:t>(čl. 30) </a:t>
            </a:r>
          </a:p>
          <a:p>
            <a:pPr lvl="1"/>
            <a:r>
              <a:rPr lang="cs-CZ" sz="2400" dirty="0"/>
              <a:t>dodat zboží</a:t>
            </a:r>
          </a:p>
          <a:p>
            <a:pPr lvl="1"/>
            <a:r>
              <a:rPr lang="cs-CZ" sz="2400" dirty="0"/>
              <a:t>předat doklady, které se ke zboží vztahují </a:t>
            </a:r>
          </a:p>
          <a:p>
            <a:pPr lvl="1"/>
            <a:r>
              <a:rPr lang="cs-CZ" sz="2400" dirty="0"/>
              <a:t>převést vlastnické právo ke zboží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povinností kupujícího </a:t>
            </a:r>
            <a:r>
              <a:rPr lang="cs-CZ" sz="2400" dirty="0"/>
              <a:t>(čl. 53)</a:t>
            </a:r>
          </a:p>
          <a:p>
            <a:pPr lvl="1"/>
            <a:r>
              <a:rPr lang="cs-CZ" sz="2400" dirty="0"/>
              <a:t>zaplatit kupní cenu za zboží</a:t>
            </a:r>
          </a:p>
          <a:p>
            <a:pPr lvl="1"/>
            <a:r>
              <a:rPr lang="cs-CZ" sz="2400" dirty="0"/>
              <a:t>převzít dodávku</a:t>
            </a:r>
          </a:p>
          <a:p>
            <a:endParaRPr lang="cs-CZ" sz="2400" dirty="0"/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20FE3D36-A228-4411-8C18-4686BF661A57}"/>
              </a:ext>
            </a:extLst>
          </p:cNvPr>
          <p:cNvSpPr txBox="1">
            <a:spLocks/>
          </p:cNvSpPr>
          <p:nvPr/>
        </p:nvSpPr>
        <p:spPr>
          <a:xfrm>
            <a:off x="720000" y="5239963"/>
            <a:ext cx="10753200" cy="7460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b="1" dirty="0">
                <a:solidFill>
                  <a:srgbClr val="C00000"/>
                </a:solidFill>
              </a:rPr>
              <a:t>rámcová smlouva (smíšená) </a:t>
            </a:r>
            <a:r>
              <a:rPr lang="cs-CZ" sz="2400" dirty="0"/>
              <a:t>– ANO, pokud …. 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547F9408-E654-471B-B852-0EA21FF53557}"/>
              </a:ext>
            </a:extLst>
          </p:cNvPr>
          <p:cNvSpPr/>
          <p:nvPr/>
        </p:nvSpPr>
        <p:spPr bwMode="auto">
          <a:xfrm>
            <a:off x="8640001" y="2124891"/>
            <a:ext cx="1252936" cy="4876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>
                <a:solidFill>
                  <a:schemeClr val="accent1"/>
                </a:solidFill>
                <a:highlight>
                  <a:srgbClr val="FFFF00"/>
                </a:highlight>
                <a:latin typeface="Tahoma" pitchFamily="34" charset="0"/>
              </a:rPr>
              <a:t>KOUPĚ</a:t>
            </a:r>
            <a:endParaRPr kumimoji="0" lang="cs-CZ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highlight>
                <a:srgbClr val="FFFF00"/>
              </a:highligh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84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Jedná se o kupní smlouvu podle čl. 3 CISG?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41122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nutné rozlišit od </a:t>
            </a:r>
            <a:r>
              <a:rPr lang="cs-CZ" b="1" dirty="0">
                <a:solidFill>
                  <a:srgbClr val="C00000"/>
                </a:solidFill>
              </a:rPr>
              <a:t>smlouvy o dílo </a:t>
            </a:r>
          </a:p>
          <a:p>
            <a:pPr lvl="1"/>
            <a:r>
              <a:rPr lang="cs-CZ" sz="2400" dirty="0"/>
              <a:t>kupující se zavazuje dodat </a:t>
            </a:r>
            <a:r>
              <a:rPr lang="cs-CZ" sz="2400" i="1" dirty="0">
                <a:solidFill>
                  <a:schemeClr val="tx2"/>
                </a:solidFill>
              </a:rPr>
              <a:t>podstatnou část </a:t>
            </a:r>
            <a:r>
              <a:rPr lang="cs-CZ" sz="2400" dirty="0"/>
              <a:t>materiálu</a:t>
            </a:r>
          </a:p>
          <a:p>
            <a:pPr lvl="1"/>
            <a:r>
              <a:rPr lang="cs-CZ" sz="2400" dirty="0"/>
              <a:t>typicky tam, kde zboží má být teprve vyrobeno</a:t>
            </a:r>
          </a:p>
          <a:p>
            <a:r>
              <a:rPr lang="cs-CZ" b="1" dirty="0">
                <a:solidFill>
                  <a:srgbClr val="C00000"/>
                </a:solidFill>
              </a:rPr>
              <a:t>výkon práce, poskytnutí služeb </a:t>
            </a:r>
          </a:p>
          <a:p>
            <a:pPr lvl="1"/>
            <a:r>
              <a:rPr lang="cs-CZ" sz="2400" i="1" dirty="0">
                <a:solidFill>
                  <a:schemeClr val="tx2"/>
                </a:solidFill>
              </a:rPr>
              <a:t>převážná část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závazků spočívá ve vykonání prací nebo poskytnutí služeb – v míře větší než polovina</a:t>
            </a:r>
          </a:p>
          <a:p>
            <a:pPr marL="72000" indent="0">
              <a:buNone/>
            </a:pPr>
            <a:r>
              <a:rPr lang="cs-CZ" i="1" dirty="0"/>
              <a:t>Co například smlouva o dodávce zboží s povinností montáže?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9685637-0FD4-45E3-9D02-52F21CD14FA8}"/>
              </a:ext>
            </a:extLst>
          </p:cNvPr>
          <p:cNvSpPr/>
          <p:nvPr/>
        </p:nvSpPr>
        <p:spPr bwMode="auto">
          <a:xfrm>
            <a:off x="9031886" y="2090057"/>
            <a:ext cx="1252936" cy="4876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>
                <a:solidFill>
                  <a:schemeClr val="accent1"/>
                </a:solidFill>
                <a:highlight>
                  <a:srgbClr val="FFFF00"/>
                </a:highlight>
                <a:latin typeface="Tahoma" pitchFamily="34" charset="0"/>
              </a:rPr>
              <a:t>KOUPĚ</a:t>
            </a:r>
            <a:endParaRPr kumimoji="0" lang="cs-CZ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highlight>
                <a:srgbClr val="FFFF00"/>
              </a:highligh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74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1132246"/>
          </a:xfrm>
        </p:spPr>
        <p:txBody>
          <a:bodyPr/>
          <a:lstStyle/>
          <a:p>
            <a:r>
              <a:rPr lang="cs-CZ" sz="3600" dirty="0"/>
              <a:t>Je předmětem smlouvy zboží ve smyslu CISG? Nejedná se o zboží vymezené v článku 2?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110154"/>
            <a:ext cx="10753200" cy="382328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hmotná movitá věc</a:t>
            </a:r>
          </a:p>
          <a:p>
            <a:r>
              <a:rPr lang="cs-CZ" b="1" dirty="0">
                <a:solidFill>
                  <a:srgbClr val="C00000"/>
                </a:solidFill>
              </a:rPr>
              <a:t>autonomní výklad </a:t>
            </a:r>
            <a:r>
              <a:rPr lang="cs-CZ" dirty="0"/>
              <a:t>pojmu zboží</a:t>
            </a:r>
          </a:p>
          <a:p>
            <a:r>
              <a:rPr lang="cs-CZ" dirty="0"/>
              <a:t>například i živé zvíře, ropa, plyn, software (pokud je dodáváno zboží vybavené software)</a:t>
            </a:r>
          </a:p>
          <a:p>
            <a:r>
              <a:rPr lang="cs-CZ" dirty="0"/>
              <a:t>článek 2: negativní výčet (zohledňujte vznik Úmluvy)</a:t>
            </a:r>
          </a:p>
          <a:p>
            <a:r>
              <a:rPr lang="cs-CZ" dirty="0"/>
              <a:t>nikoliv na </a:t>
            </a:r>
            <a:r>
              <a:rPr lang="cs-CZ" dirty="0">
                <a:solidFill>
                  <a:schemeClr val="accent1"/>
                </a:solidFill>
              </a:rPr>
              <a:t>spotřebitelské kupní smlouvy!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E5B38A75-A6A4-4002-B642-726288C0085F}"/>
              </a:ext>
            </a:extLst>
          </p:cNvPr>
          <p:cNvSpPr/>
          <p:nvPr/>
        </p:nvSpPr>
        <p:spPr bwMode="auto">
          <a:xfrm>
            <a:off x="8465830" y="2351314"/>
            <a:ext cx="1200684" cy="4876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>
                <a:solidFill>
                  <a:schemeClr val="accent1"/>
                </a:solidFill>
                <a:highlight>
                  <a:srgbClr val="FFFF00"/>
                </a:highlight>
                <a:latin typeface="Tahoma" pitchFamily="34" charset="0"/>
              </a:rPr>
              <a:t>ZBOŽÍ</a:t>
            </a:r>
            <a:endParaRPr kumimoji="0" lang="cs-CZ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highlight>
                <a:srgbClr val="FFFF00"/>
              </a:highligh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39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35AC52-6180-4458-ABDE-D95BA25AB0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E5524F-9AB4-4B54-8E21-72EEBD6A23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BC7F74-D488-42FC-951C-3A5FED7F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není zboží/smlouvou – čl. 2 CISG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23C377-9FE2-45BD-88F0-0A595F2EB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5174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a) </a:t>
            </a:r>
            <a:r>
              <a:rPr lang="cs-CZ" sz="2400" dirty="0">
                <a:solidFill>
                  <a:schemeClr val="accent1"/>
                </a:solidFill>
              </a:rPr>
              <a:t>zboží kupovaného pro osobní potřebu, potřebu rodiny nebo domácnosti</a:t>
            </a:r>
            <a:r>
              <a:rPr lang="cs-CZ" sz="2400" dirty="0"/>
              <a:t>, ledaže prodávající před uzavřením smlouvy nebo při jejím uzavření nevěděl a ani neměl vědět, že zboží je kupováno k takovému účelu; </a:t>
            </a:r>
          </a:p>
          <a:p>
            <a:r>
              <a:rPr lang="cs-CZ" sz="2400" dirty="0"/>
              <a:t>b) na</a:t>
            </a:r>
            <a:r>
              <a:rPr lang="cs-CZ" sz="2400" dirty="0">
                <a:solidFill>
                  <a:schemeClr val="accent1"/>
                </a:solidFill>
              </a:rPr>
              <a:t> dražbách</a:t>
            </a:r>
            <a:r>
              <a:rPr lang="cs-CZ" sz="2400" dirty="0"/>
              <a:t>; </a:t>
            </a:r>
          </a:p>
          <a:p>
            <a:r>
              <a:rPr lang="cs-CZ" sz="2400" dirty="0"/>
              <a:t>c) při výkonu rozhodnutí nebo podle rozhodnutí soudu; </a:t>
            </a:r>
          </a:p>
          <a:p>
            <a:r>
              <a:rPr lang="cs-CZ" sz="2400" dirty="0"/>
              <a:t>d) </a:t>
            </a:r>
            <a:r>
              <a:rPr lang="cs-CZ" sz="2400" dirty="0">
                <a:solidFill>
                  <a:schemeClr val="accent1"/>
                </a:solidFill>
              </a:rPr>
              <a:t>cenných papírů nebo peněz</a:t>
            </a:r>
            <a:r>
              <a:rPr lang="cs-CZ" sz="2400" dirty="0"/>
              <a:t>; </a:t>
            </a:r>
          </a:p>
          <a:p>
            <a:r>
              <a:rPr lang="cs-CZ" sz="2400" dirty="0"/>
              <a:t>e) </a:t>
            </a:r>
            <a:r>
              <a:rPr lang="cs-CZ" sz="2400" dirty="0">
                <a:solidFill>
                  <a:schemeClr val="accent1"/>
                </a:solidFill>
              </a:rPr>
              <a:t>lodí, člunů, vznášedel nebo letadel</a:t>
            </a:r>
            <a:r>
              <a:rPr lang="cs-CZ" sz="2400" dirty="0"/>
              <a:t>; </a:t>
            </a:r>
          </a:p>
          <a:p>
            <a:r>
              <a:rPr lang="cs-CZ" sz="2400" dirty="0"/>
              <a:t>f) </a:t>
            </a:r>
            <a:r>
              <a:rPr lang="cs-CZ" sz="2400" dirty="0">
                <a:solidFill>
                  <a:schemeClr val="accent1"/>
                </a:solidFill>
              </a:rPr>
              <a:t>elektrické energie. 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4633587F-ED75-4A55-8054-3258DE404627}"/>
              </a:ext>
            </a:extLst>
          </p:cNvPr>
          <p:cNvSpPr/>
          <p:nvPr/>
        </p:nvSpPr>
        <p:spPr bwMode="auto">
          <a:xfrm>
            <a:off x="9258310" y="3429000"/>
            <a:ext cx="1200684" cy="4876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>
                <a:solidFill>
                  <a:schemeClr val="accent1"/>
                </a:solidFill>
                <a:highlight>
                  <a:srgbClr val="FFFF00"/>
                </a:highlight>
                <a:latin typeface="Tahoma" pitchFamily="34" charset="0"/>
              </a:rPr>
              <a:t>ZBOŽÍ</a:t>
            </a:r>
            <a:endParaRPr kumimoji="0" lang="cs-CZ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highlight>
                <a:srgbClr val="FFFF00"/>
              </a:highligh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81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Je přítomen mezinárodní prvek? Čl. 1 CISG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88148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místo podnikání stran v různých státech </a:t>
            </a:r>
            <a:r>
              <a:rPr lang="cs-CZ" dirty="0"/>
              <a:t>(čl. 1 odst. 1)</a:t>
            </a:r>
          </a:p>
          <a:p>
            <a:pPr lvl="1"/>
            <a:r>
              <a:rPr lang="cs-CZ" sz="2800" dirty="0"/>
              <a:t>nikoliv tedy sídlo</a:t>
            </a:r>
          </a:p>
          <a:p>
            <a:pPr lvl="1"/>
            <a:r>
              <a:rPr lang="cs-CZ" sz="2800" dirty="0"/>
              <a:t>není důležitá státní příslušnost stran</a:t>
            </a:r>
          </a:p>
          <a:p>
            <a:pPr lvl="1"/>
            <a:r>
              <a:rPr lang="cs-CZ" sz="2800" dirty="0"/>
              <a:t>není důležitá povaha smlouvy (občanská/obchodní)</a:t>
            </a:r>
          </a:p>
          <a:p>
            <a:r>
              <a:rPr lang="cs-CZ" dirty="0"/>
              <a:t>existence mezinárodního prvku musí být předvídatelná pro strany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>
                <a:solidFill>
                  <a:srgbClr val="0000DC"/>
                </a:solidFill>
              </a:rPr>
              <a:t>čl. 10 CISG – </a:t>
            </a:r>
            <a:r>
              <a:rPr lang="cs-CZ" dirty="0"/>
              <a:t>místo podnikání (nejužší vztah ke smlouvě)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D5FDD5EF-1F0A-4EB4-9075-AF1E3F41A3A5}"/>
              </a:ext>
            </a:extLst>
          </p:cNvPr>
          <p:cNvSpPr/>
          <p:nvPr/>
        </p:nvSpPr>
        <p:spPr bwMode="auto">
          <a:xfrm>
            <a:off x="8230697" y="4284616"/>
            <a:ext cx="2533096" cy="4876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>
                <a:solidFill>
                  <a:schemeClr val="accent1"/>
                </a:solidFill>
                <a:highlight>
                  <a:srgbClr val="FFFF00"/>
                </a:highlight>
                <a:latin typeface="Tahoma" pitchFamily="34" charset="0"/>
              </a:rPr>
              <a:t>MEZINÁRODNÍ</a:t>
            </a:r>
            <a:endParaRPr kumimoji="0" lang="cs-CZ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highlight>
                <a:srgbClr val="FFFF00"/>
              </a:highligh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2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E4B6B5-2425-4CD5-8EE4-E682CEDAD6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Radovan -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B7F402-40CF-491F-8CFB-E22D8B457D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CA03857-1DEA-4BF4-B413-F404CD7C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C00000"/>
                </a:solidFill>
              </a:rPr>
              <a:t>Právní režim mezinárodní kupní smlouvy</a:t>
            </a:r>
            <a:endParaRPr lang="cs-CZ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64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Strany nevyloučily aplikaci Úmluvy jako celku na základě čl. 6 CISG.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828800"/>
            <a:ext cx="11049969" cy="46512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princip autonomie vůle stran, dispozitivní povaha</a:t>
            </a:r>
          </a:p>
          <a:p>
            <a:r>
              <a:rPr lang="cs-CZ" b="1" dirty="0">
                <a:solidFill>
                  <a:srgbClr val="C00000"/>
                </a:solidFill>
              </a:rPr>
              <a:t>vyloučení jako celku</a:t>
            </a:r>
          </a:p>
          <a:p>
            <a:r>
              <a:rPr lang="cs-CZ" u="sng" dirty="0"/>
              <a:t>Ideálně</a:t>
            </a:r>
            <a:r>
              <a:rPr lang="cs-CZ" dirty="0"/>
              <a:t>: </a:t>
            </a:r>
            <a:r>
              <a:rPr lang="cs-CZ" altLang="cs-CZ" sz="2400" i="1" dirty="0"/>
              <a:t>„Veškeré vztahy vyplývající z této smlouvy se budou řídit českým právem s vyloučením Úmluvy OSN o smlouvách o mezinárodní koupi zboží.“</a:t>
            </a:r>
            <a:endParaRPr lang="cs-CZ" sz="2400" b="1" dirty="0">
              <a:solidFill>
                <a:srgbClr val="0000DC"/>
              </a:solidFill>
            </a:endParaRPr>
          </a:p>
          <a:p>
            <a:r>
              <a:rPr lang="cs-CZ" b="1" dirty="0">
                <a:solidFill>
                  <a:srgbClr val="C00000"/>
                </a:solidFill>
              </a:rPr>
              <a:t>vyloučení kteréhokoliv ustanovení </a:t>
            </a:r>
            <a:r>
              <a:rPr lang="cs-CZ" dirty="0">
                <a:solidFill>
                  <a:srgbClr val="C00000"/>
                </a:solidFill>
              </a:rPr>
              <a:t>(pozměnění účinků) </a:t>
            </a:r>
          </a:p>
          <a:p>
            <a:pPr marL="72000" indent="0">
              <a:buNone/>
            </a:pPr>
            <a:r>
              <a:rPr lang="cs-CZ" dirty="0"/>
              <a:t>– </a:t>
            </a:r>
            <a:r>
              <a:rPr lang="cs-CZ" sz="2400" dirty="0"/>
              <a:t>výjimky:</a:t>
            </a:r>
          </a:p>
          <a:p>
            <a:pPr lvl="1"/>
            <a:r>
              <a:rPr lang="cs-CZ" sz="1600" dirty="0"/>
              <a:t>čl. 12 (výslovně)</a:t>
            </a:r>
          </a:p>
          <a:p>
            <a:pPr lvl="1"/>
            <a:r>
              <a:rPr lang="cs-CZ" sz="1600" dirty="0"/>
              <a:t>čl. 28 (dovozuje se)</a:t>
            </a:r>
          </a:p>
          <a:p>
            <a:pPr lvl="1"/>
            <a:r>
              <a:rPr lang="cs-CZ" sz="1600" dirty="0"/>
              <a:t>závěrečná ustanovení (z logiky věci)</a:t>
            </a:r>
          </a:p>
          <a:p>
            <a:endParaRPr lang="cs-CZ" b="1" dirty="0">
              <a:solidFill>
                <a:srgbClr val="0000DC"/>
              </a:solidFill>
            </a:endParaRPr>
          </a:p>
          <a:p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FB7431C4-4AF2-4C32-A8D4-3F7763502433}"/>
              </a:ext>
            </a:extLst>
          </p:cNvPr>
          <p:cNvSpPr/>
          <p:nvPr/>
        </p:nvSpPr>
        <p:spPr bwMode="auto">
          <a:xfrm rot="20740047">
            <a:off x="6737570" y="5251331"/>
            <a:ext cx="3076841" cy="967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Nemá vliv na aplikaci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CISG jako celku</a:t>
            </a:r>
          </a:p>
        </p:txBody>
      </p:sp>
    </p:spTree>
    <p:extLst>
      <p:ext uri="{BB962C8B-B14F-4D97-AF65-F5344CB8AC3E}">
        <p14:creationId xmlns:p14="http://schemas.microsoft.com/office/powerpoint/2010/main" val="2482105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E09FCA-97C5-4D7B-AC84-D544210E01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CFE9E9-72BC-49A3-88E1-26697A88F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293F8B-947B-4B8A-8222-68169E86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doložek – vyloučení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DCA41D-C7BD-4B66-BA56-CB28C7D00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592615"/>
          </a:xfrm>
        </p:spPr>
        <p:txBody>
          <a:bodyPr/>
          <a:lstStyle/>
          <a:p>
            <a:r>
              <a:rPr lang="cs-CZ" i="1" dirty="0"/>
              <a:t>Veškeré vztahy vyplývající z této smlouvy se budou řídit českým právem. </a:t>
            </a:r>
          </a:p>
          <a:p>
            <a:r>
              <a:rPr lang="cs-CZ" i="1" dirty="0"/>
              <a:t>Aplikace Úmluvy OSN o smlouvách o mezinárodní koupi zboží na tuto smlouvu je vyloučena.</a:t>
            </a:r>
          </a:p>
        </p:txBody>
      </p:sp>
    </p:spTree>
    <p:extLst>
      <p:ext uri="{BB962C8B-B14F-4D97-AF65-F5344CB8AC3E}">
        <p14:creationId xmlns:p14="http://schemas.microsoft.com/office/powerpoint/2010/main" val="3775359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tomu ověříme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752962"/>
            <a:ext cx="10753200" cy="325279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zda </a:t>
            </a:r>
            <a:r>
              <a:rPr lang="cs-CZ" dirty="0">
                <a:solidFill>
                  <a:srgbClr val="C00000"/>
                </a:solidFill>
              </a:rPr>
              <a:t>neexistuje jiný předpis</a:t>
            </a:r>
            <a:r>
              <a:rPr lang="cs-CZ" dirty="0"/>
              <a:t>, který upravuje taktéž oblast kupní smlouvy (čl. 90 CISG)</a:t>
            </a:r>
          </a:p>
          <a:p>
            <a:r>
              <a:rPr lang="cs-CZ" dirty="0"/>
              <a:t>zda </a:t>
            </a:r>
            <a:r>
              <a:rPr lang="cs-CZ" dirty="0">
                <a:solidFill>
                  <a:srgbClr val="C00000"/>
                </a:solidFill>
              </a:rPr>
              <a:t>nemá stát výhradu </a:t>
            </a:r>
            <a:r>
              <a:rPr lang="cs-CZ" dirty="0"/>
              <a:t>(čl. 92 až 96 CISG)</a:t>
            </a:r>
          </a:p>
          <a:p>
            <a:r>
              <a:rPr lang="cs-CZ" dirty="0"/>
              <a:t>zda je splněna </a:t>
            </a:r>
            <a:r>
              <a:rPr lang="cs-CZ" dirty="0">
                <a:solidFill>
                  <a:srgbClr val="C00000"/>
                </a:solidFill>
              </a:rPr>
              <a:t>časová působnost </a:t>
            </a:r>
            <a:r>
              <a:rPr lang="cs-CZ" dirty="0"/>
              <a:t>Úmluvy (čl. 100 CISG)                          s ohledem na smluvní státy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123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Mgr.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CISG použijeme?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519818"/>
            <a:ext cx="10753200" cy="418983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A) </a:t>
            </a:r>
            <a:r>
              <a:rPr lang="cs-CZ" sz="2400" b="1" dirty="0"/>
              <a:t>Oba státy jsou smluvními státy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/>
              <a:t>-&gt; CISG se použije jako </a:t>
            </a:r>
            <a:r>
              <a:rPr lang="cs-CZ" sz="2400" b="1" dirty="0">
                <a:solidFill>
                  <a:srgbClr val="C00000"/>
                </a:solidFill>
              </a:rPr>
              <a:t>PŘÍMÁ NORMA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b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B) </a:t>
            </a:r>
            <a:r>
              <a:rPr lang="cs-CZ" sz="2400" b="1" dirty="0"/>
              <a:t>Jeden stát je smluvní stát a druhý nesmluvní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/>
              <a:t>-&gt; pokud ustanovení MPS (kolizní normy) odkáží na právo smluvního státu – CISG se použije jako </a:t>
            </a:r>
            <a:r>
              <a:rPr lang="cs-CZ" sz="2400" b="1" dirty="0">
                <a:solidFill>
                  <a:srgbClr val="C00000"/>
                </a:solidFill>
              </a:rPr>
              <a:t>VĚCNÁ NORMA MEZINÁRODNÍHO PRÁVA SOUKROMÉHO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/>
              <a:t>    pokud odkáží na právo nesmluvního státu – </a:t>
            </a:r>
            <a:r>
              <a:rPr lang="cs-CZ" sz="2400" b="1" dirty="0">
                <a:solidFill>
                  <a:srgbClr val="C00000"/>
                </a:solidFill>
              </a:rPr>
              <a:t>CISG se nepoužije</a:t>
            </a:r>
            <a:endParaRPr lang="cs-CZ" sz="24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400" b="1" dirty="0">
              <a:solidFill>
                <a:srgbClr val="C00000"/>
              </a:solidFill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C) </a:t>
            </a:r>
            <a:r>
              <a:rPr lang="cs-CZ" sz="2400" b="1" dirty="0"/>
              <a:t>Oba státy jsou nesmluvními státy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C00000"/>
                </a:solidFill>
              </a:rPr>
              <a:t>   CISG se nepoužije</a:t>
            </a:r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B14F6BD-5A87-4521-BD6A-37E28B3EAEA5}"/>
              </a:ext>
            </a:extLst>
          </p:cNvPr>
          <p:cNvSpPr/>
          <p:nvPr/>
        </p:nvSpPr>
        <p:spPr bwMode="auto">
          <a:xfrm>
            <a:off x="666000" y="1804041"/>
            <a:ext cx="288185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C7E2BF92-A253-4367-9F25-138BE65EC64E}"/>
              </a:ext>
            </a:extLst>
          </p:cNvPr>
          <p:cNvSpPr/>
          <p:nvPr/>
        </p:nvSpPr>
        <p:spPr bwMode="auto">
          <a:xfrm>
            <a:off x="674307" y="2944368"/>
            <a:ext cx="288185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42BFD6B8-DD01-43D1-8F60-6A2FCA4E0F12}"/>
              </a:ext>
            </a:extLst>
          </p:cNvPr>
          <p:cNvSpPr/>
          <p:nvPr/>
        </p:nvSpPr>
        <p:spPr bwMode="auto">
          <a:xfrm>
            <a:off x="688454" y="5096634"/>
            <a:ext cx="288185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BC342A5A-7706-47BF-B22C-F7F7E0D1D293}"/>
              </a:ext>
            </a:extLst>
          </p:cNvPr>
          <p:cNvSpPr/>
          <p:nvPr/>
        </p:nvSpPr>
        <p:spPr bwMode="auto">
          <a:xfrm>
            <a:off x="691558" y="4084695"/>
            <a:ext cx="288185" cy="484632"/>
          </a:xfrm>
          <a:prstGeom prst="rightArrow">
            <a:avLst>
              <a:gd name="adj1" fmla="val 50000"/>
              <a:gd name="adj2" fmla="val 434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6265BDE-2172-4224-88C3-448CFF1EB482}"/>
              </a:ext>
            </a:extLst>
          </p:cNvPr>
          <p:cNvSpPr/>
          <p:nvPr/>
        </p:nvSpPr>
        <p:spPr bwMode="auto">
          <a:xfrm>
            <a:off x="7924800" y="2368731"/>
            <a:ext cx="3918857" cy="56301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Toto umět nemusíme</a:t>
            </a:r>
          </a:p>
        </p:txBody>
      </p:sp>
    </p:spTree>
    <p:extLst>
      <p:ext uri="{BB962C8B-B14F-4D97-AF65-F5344CB8AC3E}">
        <p14:creationId xmlns:p14="http://schemas.microsoft.com/office/powerpoint/2010/main" val="3695341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EBE2CF-7986-4209-8E89-6415D74CB9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167683-12DB-44E5-970F-E34766386D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2539A1-1ACB-4CFB-B4CD-E2D3C2696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Jedná se o kupní smlouvu?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4E3EAB-D08E-48CA-A91F-70B575A11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Strana A s místem podnikání v ČR se zavázala, že dodá straně B s místem podnikání v Německu 1000 ks dřevěných židlí. Strana B se zavázala, že zaplatí 50 EUR za 1 židli.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Strana A s místem podnikání v ČR se zavázala, že dodá straně B s místem podnikání v Německu 1000 ks dřevěných židlí. Strana B se zavázala, že zaplatí 50 EUR za 1 židli. Strana B dodala návrh, dle kterého měly být židle vyrobeny, a současně dodala dřevo na výrobu těchto židlí.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83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952029-7C70-4C78-8366-3CC1A09EE9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DC95A7-D07E-4A8A-989B-D526B23C97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219061-9679-46E6-9D2F-51E15346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Jedná se o kupní smlouvu II?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77AED2-2925-4041-89C2-AE2BD480A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dirty="0"/>
              <a:t>Strana A s místem podnikání v ČR se zavázala, že dodá straně B s místem podnikání v Německu linku na výrobu nábytku a zároveň se zavázala, že tuto linku namontuje. Cena linky byla 200 000 EUR, cena montáže 10 000 EUR. </a:t>
            </a:r>
          </a:p>
          <a:p>
            <a:pPr algn="just">
              <a:lnSpc>
                <a:spcPct val="100000"/>
              </a:lnSpc>
            </a:pPr>
            <a:endParaRPr lang="cs-CZ" dirty="0"/>
          </a:p>
          <a:p>
            <a:pPr algn="just">
              <a:lnSpc>
                <a:spcPct val="100000"/>
              </a:lnSpc>
            </a:pPr>
            <a:r>
              <a:rPr lang="cs-CZ" dirty="0"/>
              <a:t>Strana A s místem podnikání v ČR a strana B s místem podnikání v Německu uzavřely leasingovou smlouvu, jejímž předmětem je potravinářský stroj.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282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Mgr.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i="1" dirty="0"/>
              <a:t>Společnost Stavebná </a:t>
            </a:r>
            <a:r>
              <a:rPr lang="cs-CZ" sz="2400" i="1" dirty="0" err="1"/>
              <a:t>veža</a:t>
            </a:r>
            <a:r>
              <a:rPr lang="cs-CZ" sz="2400" i="1" dirty="0"/>
              <a:t>, s.r.o., se sídlem a místem podnikání v Bratislavě uzavřela v srpnu 2023 kupní smlouvu se společností Spolehlivé baráky, s.r.o., se sídlem a místem podnikání v Brně. Předmětem smlouvy byla koupě nemovitosti – rodinného domu, blíže specifikovaného ve smlouvě. </a:t>
            </a:r>
          </a:p>
          <a:p>
            <a:pPr marL="72000" indent="0">
              <a:buNone/>
            </a:pPr>
            <a:endParaRPr lang="cs-CZ" sz="2400" i="1" dirty="0"/>
          </a:p>
          <a:p>
            <a:pPr marL="72000" indent="0">
              <a:buNone/>
            </a:pPr>
            <a:endParaRPr lang="cs-CZ" sz="2400" i="1" dirty="0"/>
          </a:p>
          <a:p>
            <a:pPr marL="72000" indent="0">
              <a:buNone/>
            </a:pPr>
            <a:r>
              <a:rPr lang="cs-CZ" sz="2400" dirty="0"/>
              <a:t>ČR i Slovensko – smluvní státy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996" y="4034414"/>
            <a:ext cx="2628050" cy="179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91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Mgr.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i="1" dirty="0"/>
              <a:t>Pan Dvořák s bydlištěm v Brně je vášnivý cyklista. Minulou sobotu se rozhodl dojet na kole až do Vídně. Protože se mu po cestě rozbil tachometr a upadl blatník, zakoupil tachometr a blatník (vše za cenu 35 euro) na </a:t>
            </a:r>
            <a:r>
              <a:rPr lang="cs-CZ" sz="2400" i="1" dirty="0" err="1"/>
              <a:t>Ottarkringer</a:t>
            </a:r>
            <a:r>
              <a:rPr lang="cs-CZ" sz="2400" i="1" dirty="0"/>
              <a:t> </a:t>
            </a:r>
            <a:r>
              <a:rPr lang="cs-CZ" sz="2400" i="1" dirty="0" err="1"/>
              <a:t>Strasse</a:t>
            </a:r>
            <a:r>
              <a:rPr lang="cs-CZ" sz="2400" i="1" dirty="0"/>
              <a:t> v obchodě, který provozuje společnost </a:t>
            </a:r>
            <a:r>
              <a:rPr lang="cs-CZ" sz="2400" i="1" dirty="0" err="1"/>
              <a:t>Radsport</a:t>
            </a:r>
            <a:r>
              <a:rPr lang="cs-CZ" sz="2400" i="1" dirty="0"/>
              <a:t> se sídlem a místem podnikání ve Vídni.</a:t>
            </a:r>
          </a:p>
          <a:p>
            <a:pPr marL="72000" indent="0">
              <a:buNone/>
            </a:pPr>
            <a:endParaRPr lang="cs-CZ" sz="2400" i="1" dirty="0"/>
          </a:p>
          <a:p>
            <a:pPr marL="72000" indent="0">
              <a:buNone/>
            </a:pPr>
            <a:endParaRPr lang="cs-CZ" sz="2400" i="1" dirty="0"/>
          </a:p>
          <a:p>
            <a:pPr marL="72000" indent="0">
              <a:buNone/>
            </a:pPr>
            <a:r>
              <a:rPr lang="cs-CZ" sz="2400" dirty="0"/>
              <a:t>ČR i Rakousko – smluvní státy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067" y="384675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75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Mgr.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III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69576"/>
            <a:ext cx="10753200" cy="4462424"/>
          </a:xfrm>
        </p:spPr>
        <p:txBody>
          <a:bodyPr/>
          <a:lstStyle/>
          <a:p>
            <a:pPr marL="72000" indent="0">
              <a:buNone/>
            </a:pPr>
            <a:r>
              <a:rPr lang="cs-CZ" sz="2400" i="1" dirty="0"/>
              <a:t>Společnost se sídlem a podnikání v Mexiku se zabývá prodejem mexických doutníků. Kupující, společnost s místem podnikání v ČR, uzavřela s mexickou společností kupní smlouvu v únoru 2023.  Posuď následující modifikace:</a:t>
            </a:r>
          </a:p>
          <a:p>
            <a:pPr marL="72000" indent="0">
              <a:buNone/>
            </a:pPr>
            <a:r>
              <a:rPr lang="cs-CZ" sz="2000" i="1" dirty="0"/>
              <a:t>a)Součástí smlouvy byla doložka: „Úmluva OSN o smlouvách o mezinárodní koupi zboží se nepoužije.“</a:t>
            </a:r>
          </a:p>
          <a:p>
            <a:pPr marL="72000" indent="0">
              <a:buNone/>
            </a:pPr>
            <a:r>
              <a:rPr lang="cs-CZ" sz="2000" i="1" dirty="0"/>
              <a:t>b) Součástí smlouvy taková doložka nebyla.</a:t>
            </a:r>
          </a:p>
          <a:p>
            <a:pPr marL="72000" indent="0">
              <a:buNone/>
            </a:pPr>
            <a:r>
              <a:rPr lang="cs-CZ" sz="2000" i="1" dirty="0"/>
              <a:t>c) Součástí smlouvy byla doložka: „Úmluva OSN </a:t>
            </a:r>
          </a:p>
          <a:p>
            <a:pPr marL="72000" indent="0">
              <a:buNone/>
            </a:pPr>
            <a:r>
              <a:rPr lang="cs-CZ" sz="2000" i="1" dirty="0"/>
              <a:t>o smlouvách o mezinárodní koupi zboží se nepoužije </a:t>
            </a:r>
          </a:p>
          <a:p>
            <a:pPr marL="72000" indent="0">
              <a:buNone/>
            </a:pPr>
            <a:r>
              <a:rPr lang="cs-CZ" sz="2000" i="1" dirty="0"/>
              <a:t>na specifikaci zboží prodávajícím podle čl. 65 této Úmluvy.“</a:t>
            </a:r>
          </a:p>
          <a:p>
            <a:pPr marL="72000" indent="0">
              <a:buNone/>
            </a:pPr>
            <a:r>
              <a:rPr lang="cs-CZ" sz="2400" dirty="0"/>
              <a:t>ČR i Mexiko – smluvní státy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527" y="3600788"/>
            <a:ext cx="3094673" cy="20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07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Mgr.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IV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sz="2400" i="1" dirty="0"/>
              <a:t>Pivovar Lucky Bastard s místem podnikání v Brně jako prodávající uzavřel kupní smlouvu v listopadu 2022 s pivovarem s místem podnikání v Římě. Předmětem smlouvy bylo dodání 30 beček piva (1 bečka 30l) 11° Blond za cenu 46 800 Kč. U této otázky proveďte celý aplikační test a rozhodněte, zda se úmluva použije jako přímá norma, či věcná norma mezinárodního práva soukromého.</a:t>
            </a:r>
          </a:p>
          <a:p>
            <a:pPr marL="72000" indent="0" algn="just">
              <a:buNone/>
            </a:pPr>
            <a:r>
              <a:rPr lang="cs-CZ" sz="2400" dirty="0"/>
              <a:t>ČR – smluvní stát</a:t>
            </a:r>
          </a:p>
          <a:p>
            <a:pPr marL="72000" indent="0">
              <a:buNone/>
            </a:pPr>
            <a:r>
              <a:rPr lang="cs-CZ" sz="2400" dirty="0"/>
              <a:t>Itálie – smluvní stát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858" y="4496586"/>
            <a:ext cx="963871" cy="236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8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Brainstorming na úvod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781666"/>
            <a:ext cx="10753200" cy="2705493"/>
          </a:xfrm>
        </p:spPr>
        <p:txBody>
          <a:bodyPr/>
          <a:lstStyle/>
          <a:p>
            <a:pPr marL="72000" indent="0" algn="ctr">
              <a:buNone/>
            </a:pPr>
            <a:r>
              <a:rPr lang="cs-CZ" sz="2400" i="1" dirty="0"/>
              <a:t>Koupili jste si boty v obchodě. Chcete znát délku reklamační lhůty. Zamyslete se, co všechno může upravovat práva a povinnosti kupujícího/prodávajícího v mezinárodní kupní smlouvě. Kam se podíváte, kde všude může být upraveno, Vaše „právo na reklamaci“?</a:t>
            </a:r>
            <a:endParaRPr lang="cs-CZ" sz="2800" i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CC584D-FF95-4E71-8BF6-D97DABA09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805" y="3879358"/>
            <a:ext cx="2591974" cy="280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36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Mgr.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V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sz="2400" i="1" dirty="0"/>
              <a:t>Ponecháme podobný příklad jako v předchozí situaci. Tentokrát bude kupující pivovar na Maltě (sídlo a místo podnikání Valletta). Co kdyby pivovar na Maltě byl prodávajícím, který bude prodávat maltský ležák CISK společnosti Nejrychlejší pivní pohotovost, s.r.o. (kupující) s místem podnikání v Brně.</a:t>
            </a:r>
          </a:p>
          <a:p>
            <a:pPr marL="72000" indent="0" algn="just">
              <a:buNone/>
            </a:pPr>
            <a:r>
              <a:rPr lang="cs-CZ" sz="2400" i="1" dirty="0"/>
              <a:t>Řešte z pohledu českého soudu.</a:t>
            </a:r>
          </a:p>
          <a:p>
            <a:pPr marL="72000" indent="0">
              <a:buNone/>
            </a:pPr>
            <a:r>
              <a:rPr lang="cs-CZ" dirty="0"/>
              <a:t>ČR – smluvní stát</a:t>
            </a:r>
          </a:p>
          <a:p>
            <a:pPr marL="72000" indent="0">
              <a:buNone/>
            </a:pPr>
            <a:r>
              <a:rPr lang="cs-CZ" dirty="0"/>
              <a:t>Malta – nesmluvní stát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874" y="4260269"/>
            <a:ext cx="2804403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5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D22F3D-DED2-418C-9DBE-35F2FF6B37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560110-FCBB-413D-919C-9EC63612A1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2E43A4-03FE-4EC4-8DB4-E65DE8E7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Mezery CISG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9C206C5-F4A0-4B1F-8B20-17BE8252C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0912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CISG neupravuje všechny otázky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2"/>
                </a:solidFill>
              </a:rPr>
              <a:t>vnější mezery </a:t>
            </a:r>
            <a:r>
              <a:rPr lang="cs-CZ" sz="2000" dirty="0"/>
              <a:t>= otázky, které nejsou úmluvou upraveny </a:t>
            </a:r>
            <a:r>
              <a:rPr lang="cs-CZ" sz="2000" b="1" dirty="0">
                <a:solidFill>
                  <a:srgbClr val="C00000"/>
                </a:solidFill>
              </a:rPr>
              <a:t>vůbec/výslovně vyloučeny </a:t>
            </a:r>
            <a:r>
              <a:rPr lang="cs-CZ" sz="2000" dirty="0">
                <a:solidFill>
                  <a:srgbClr val="C00000"/>
                </a:solidFill>
              </a:rPr>
              <a:t>(čl. 4 a 5 CISG, příklady – demonstrativní výčet)</a:t>
            </a:r>
          </a:p>
          <a:p>
            <a:pPr lvl="1"/>
            <a:r>
              <a:rPr lang="cs-CZ" sz="1800" dirty="0"/>
              <a:t>platnost, neplatnost (ustanovení) kupní smlouvy či zvyklosti</a:t>
            </a:r>
          </a:p>
          <a:p>
            <a:pPr lvl="1"/>
            <a:r>
              <a:rPr lang="cs-CZ" sz="1800" dirty="0" err="1"/>
              <a:t>věcněprávní</a:t>
            </a:r>
            <a:r>
              <a:rPr lang="cs-CZ" sz="1800" dirty="0"/>
              <a:t> účinky smlouvy</a:t>
            </a:r>
          </a:p>
          <a:p>
            <a:pPr lvl="1"/>
            <a:r>
              <a:rPr lang="cs-CZ" sz="1800" dirty="0"/>
              <a:t>odpovědnost prodávajícího za smrt nebo ublížení na zdraví, způsobené zbožím kterékoli osobě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2"/>
                </a:solidFill>
              </a:rPr>
              <a:t>vnitřní mezery </a:t>
            </a:r>
            <a:r>
              <a:rPr lang="cs-CZ" sz="2000" dirty="0"/>
              <a:t>= otázky, které jsou úmluvou upraveny </a:t>
            </a:r>
            <a:r>
              <a:rPr lang="cs-CZ" sz="2000" b="1" dirty="0">
                <a:solidFill>
                  <a:srgbClr val="C00000"/>
                </a:solidFill>
              </a:rPr>
              <a:t>částečně, ale ne komplexně </a:t>
            </a:r>
            <a:r>
              <a:rPr lang="cs-CZ" sz="2000" dirty="0">
                <a:solidFill>
                  <a:srgbClr val="C00000"/>
                </a:solidFill>
              </a:rPr>
              <a:t>(čl. 7/2 CISG, výše úroků z prodlení)</a:t>
            </a:r>
          </a:p>
          <a:p>
            <a:pPr marL="72000" indent="0">
              <a:buNone/>
            </a:pP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i="1" u="sng" dirty="0"/>
              <a:t>Úkol: zapřemýšlejte, proč je výše úroků z prodlení vnitřní mezerou úmluvy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Jak určíme tedy právo, kterým se řídí neupravené otázky? Strany v kupní smlouvě/obchodních podmínkách, praxe a zvyklosti stran, pokud ne – pak normy MPS (vnější mezery), zásady a normy MPS (vnitřní mezery)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946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– principy CISG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77815"/>
            <a:ext cx="10753200" cy="495018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autonomie vůle (čl. 6)</a:t>
            </a:r>
          </a:p>
          <a:p>
            <a:r>
              <a:rPr lang="cs-CZ" sz="2000" dirty="0"/>
              <a:t>zásada dobré víry (čl. 7/1) – obsahuje zákaz zneužívajícího výkonu práva (čl. 29/2), zákaz rozporuplného jednání (čl. 16/2b)</a:t>
            </a:r>
          </a:p>
          <a:p>
            <a:r>
              <a:rPr lang="cs-CZ" sz="2000" dirty="0"/>
              <a:t>zásada, že výklad chování či jednání strany se děje podle významu, který by takovému jednání přikládala za stejných osobností rozumná osoba v tomtéž postavení jako druhá strana (čl. 8/2)</a:t>
            </a:r>
          </a:p>
          <a:p>
            <a:r>
              <a:rPr lang="cs-CZ" sz="2000" dirty="0"/>
              <a:t>obecná povinnost spolupráce stran</a:t>
            </a:r>
          </a:p>
          <a:p>
            <a:r>
              <a:rPr lang="cs-CZ" sz="2000" dirty="0"/>
              <a:t>informační povinnost stran</a:t>
            </a:r>
          </a:p>
          <a:p>
            <a:r>
              <a:rPr lang="cs-CZ" sz="2000" dirty="0"/>
              <a:t>zásada zrušení smlouvy jako krajního prostředku</a:t>
            </a:r>
          </a:p>
          <a:p>
            <a:r>
              <a:rPr lang="cs-CZ" sz="2000" dirty="0"/>
              <a:t>plná náhrada utrpěných škod</a:t>
            </a:r>
          </a:p>
          <a:p>
            <a:r>
              <a:rPr lang="cs-CZ" sz="2000" dirty="0"/>
              <a:t>atd.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3733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Radovan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Forma smlouvy</a:t>
            </a:r>
          </a:p>
        </p:txBody>
      </p:sp>
    </p:spTree>
    <p:extLst>
      <p:ext uri="{BB962C8B-B14F-4D97-AF65-F5344CB8AC3E}">
        <p14:creationId xmlns:p14="http://schemas.microsoft.com/office/powerpoint/2010/main" val="3521415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 smlouvy: čl. 11, 12, 13, 29, 96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bezformálnost</a:t>
            </a:r>
            <a:r>
              <a:rPr lang="cs-CZ" b="1" dirty="0">
                <a:solidFill>
                  <a:srgbClr val="0000DC"/>
                </a:solidFill>
              </a:rPr>
              <a:t> </a:t>
            </a:r>
            <a:r>
              <a:rPr lang="cs-CZ" dirty="0"/>
              <a:t>(pro samotnou smlouvu i pro její uskutečňování)</a:t>
            </a:r>
          </a:p>
          <a:p>
            <a:r>
              <a:rPr lang="cs-CZ" dirty="0"/>
              <a:t>nejen na uzavření smlouvy, ale též změny a zrušení (čl. 29/2)</a:t>
            </a:r>
          </a:p>
          <a:p>
            <a:endParaRPr lang="cs-CZ" dirty="0"/>
          </a:p>
          <a:p>
            <a:r>
              <a:rPr lang="cs-CZ" u="sng" dirty="0"/>
              <a:t>výjimka 1:</a:t>
            </a:r>
            <a:r>
              <a:rPr lang="cs-CZ" dirty="0"/>
              <a:t> vůle stran (ujednání stran, zavedená praxe, dohodnuté zvyklosti), mezinárodní zvyklosti – přednost </a:t>
            </a:r>
          </a:p>
          <a:p>
            <a:r>
              <a:rPr lang="cs-CZ" u="sng" dirty="0"/>
              <a:t>výjimka 2:</a:t>
            </a:r>
            <a:r>
              <a:rPr lang="cs-CZ" dirty="0"/>
              <a:t> výhrada dle čl. 96: znamená nezávaznost ustanovením, nikoliv nutnost písemné formy!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202001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29: Forma a změna/zrušení smlouvy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Čl. 29/1</a:t>
            </a:r>
            <a:r>
              <a:rPr lang="cs-CZ" dirty="0">
                <a:solidFill>
                  <a:schemeClr val="tx2"/>
                </a:solidFill>
              </a:rPr>
              <a:t>: </a:t>
            </a:r>
            <a:r>
              <a:rPr lang="cs-CZ" dirty="0" err="1"/>
              <a:t>bezformálnost</a:t>
            </a:r>
            <a:r>
              <a:rPr lang="cs-CZ" dirty="0"/>
              <a:t> i u změny a zrušení smlouvy</a:t>
            </a:r>
          </a:p>
          <a:p>
            <a:r>
              <a:rPr lang="cs-CZ" b="1" dirty="0">
                <a:solidFill>
                  <a:schemeClr val="tx2"/>
                </a:solidFill>
              </a:rPr>
              <a:t>Čl. 29/2: </a:t>
            </a:r>
            <a:r>
              <a:rPr lang="cs-CZ" dirty="0"/>
              <a:t>zásada zákazu zneužití formy, zásada dobré víry</a:t>
            </a:r>
          </a:p>
          <a:p>
            <a:pPr marL="72000" indent="0">
              <a:buNone/>
            </a:pPr>
            <a:endParaRPr lang="cs-CZ" b="1" i="1" dirty="0"/>
          </a:p>
          <a:p>
            <a:pPr marL="72000" indent="0">
              <a:buNone/>
            </a:pPr>
            <a:r>
              <a:rPr lang="cs-CZ" i="1" dirty="0"/>
              <a:t>„Strana však může svým chováním ztratit možnost dovolávat se tohoto ustanovení v rozsahu, v jakém druhá strana spoléhala na toto chování.“</a:t>
            </a:r>
            <a:endParaRPr lang="cs-CZ" b="1" i="1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9FBE86D-ECA1-425C-AD1D-C0C39D11058B}"/>
              </a:ext>
            </a:extLst>
          </p:cNvPr>
          <p:cNvSpPr/>
          <p:nvPr/>
        </p:nvSpPr>
        <p:spPr bwMode="auto">
          <a:xfrm>
            <a:off x="6095999" y="5238750"/>
            <a:ext cx="4067175" cy="9892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Viz ona praxe stran</a:t>
            </a:r>
          </a:p>
        </p:txBody>
      </p:sp>
    </p:spTree>
    <p:extLst>
      <p:ext uri="{BB962C8B-B14F-4D97-AF65-F5344CB8AC3E}">
        <p14:creationId xmlns:p14="http://schemas.microsoft.com/office/powerpoint/2010/main" val="1484634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13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A15519D7-8507-4A0C-BE19-1A57D0281816}"/>
              </a:ext>
            </a:extLst>
          </p:cNvPr>
          <p:cNvSpPr txBox="1">
            <a:spLocks/>
          </p:cNvSpPr>
          <p:nvPr/>
        </p:nvSpPr>
        <p:spPr>
          <a:xfrm>
            <a:off x="720000" y="1476376"/>
            <a:ext cx="10753200" cy="3943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dirty="0"/>
              <a:t>písemná forma – telegram, dálnopis</a:t>
            </a:r>
          </a:p>
          <a:p>
            <a:r>
              <a:rPr lang="cs-CZ" dirty="0"/>
              <a:t>rozšiřuje se na další formy – fax, email</a:t>
            </a:r>
          </a:p>
          <a:p>
            <a:r>
              <a:rPr lang="cs-CZ" b="1" dirty="0">
                <a:solidFill>
                  <a:srgbClr val="0000DC"/>
                </a:solidFill>
              </a:rPr>
              <a:t> </a:t>
            </a:r>
            <a:r>
              <a:rPr lang="cs-CZ" b="1" dirty="0">
                <a:solidFill>
                  <a:srgbClr val="C00000"/>
                </a:solidFill>
              </a:rPr>
              <a:t>23 </a:t>
            </a:r>
            <a:r>
              <a:rPr lang="cs-CZ" b="1" dirty="0" err="1">
                <a:solidFill>
                  <a:srgbClr val="C00000"/>
                </a:solidFill>
              </a:rPr>
              <a:t>Cdo</a:t>
            </a:r>
            <a:r>
              <a:rPr lang="cs-CZ" b="1" dirty="0">
                <a:solidFill>
                  <a:srgbClr val="C00000"/>
                </a:solidFill>
              </a:rPr>
              <a:t> 1308/2011 </a:t>
            </a:r>
            <a:r>
              <a:rPr lang="cs-CZ" dirty="0"/>
              <a:t>– rozsudek NS ze dne 17. 12. 2013</a:t>
            </a:r>
          </a:p>
          <a:p>
            <a:r>
              <a:rPr lang="cs-CZ" sz="1400" dirty="0">
                <a:hlinkClick r:id="rId2"/>
              </a:rPr>
              <a:t>http://www.nsoud.cz/Judikatura/</a:t>
            </a:r>
            <a:r>
              <a:rPr lang="cs-CZ" sz="1400" dirty="0" err="1">
                <a:hlinkClick r:id="rId2"/>
              </a:rPr>
              <a:t>judikatura_ns.nsf</a:t>
            </a:r>
            <a:r>
              <a:rPr lang="cs-CZ" sz="1400" dirty="0">
                <a:hlinkClick r:id="rId2"/>
              </a:rPr>
              <a:t>/</a:t>
            </a:r>
            <a:r>
              <a:rPr lang="cs-CZ" sz="1400" dirty="0" err="1">
                <a:hlinkClick r:id="rId2"/>
              </a:rPr>
              <a:t>WebSearch</a:t>
            </a:r>
            <a:r>
              <a:rPr lang="cs-CZ" sz="1400" dirty="0">
                <a:hlinkClick r:id="rId2"/>
              </a:rPr>
              <a:t>/5B6D52CED7A16A03C1257C7D003576E9?openDocument&amp;Highlight=0,</a:t>
            </a:r>
            <a:endParaRPr lang="cs-CZ" sz="1400" dirty="0"/>
          </a:p>
          <a:p>
            <a:r>
              <a:rPr lang="cs-CZ" dirty="0"/>
              <a:t>doložky: </a:t>
            </a:r>
            <a:r>
              <a:rPr lang="cs-CZ" i="1" dirty="0"/>
              <a:t>„Požadavek písemné formy je splněn i zasláním emailu.“</a:t>
            </a:r>
          </a:p>
          <a:p>
            <a:r>
              <a:rPr lang="cs-CZ" dirty="0"/>
              <a:t>co ale dnešní doba?</a:t>
            </a:r>
          </a:p>
        </p:txBody>
      </p:sp>
    </p:spTree>
    <p:extLst>
      <p:ext uri="{BB962C8B-B14F-4D97-AF65-F5344CB8AC3E}">
        <p14:creationId xmlns:p14="http://schemas.microsoft.com/office/powerpoint/2010/main" val="3109041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0641F87-6503-4322-A0B2-D4D79CF11B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 -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FFA67E-F60C-49D5-B329-57213A43C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pic>
        <p:nvPicPr>
          <p:cNvPr id="2050" name="Picture 2" descr="Dálnopis – Wikipedie">
            <a:extLst>
              <a:ext uri="{FF2B5EF4-FFF2-40B4-BE49-F238E27FC236}">
                <a16:creationId xmlns:a16="http://schemas.microsoft.com/office/drawing/2014/main" id="{E7916955-AD2A-4ACA-B129-6B0EEFE5DE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0" y="414743"/>
            <a:ext cx="3671536" cy="301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tichlo „komunistické“ ICQ. Nahlédněte s námi do útrob dálnopisu - iDNES.cz">
            <a:extLst>
              <a:ext uri="{FF2B5EF4-FFF2-40B4-BE49-F238E27FC236}">
                <a16:creationId xmlns:a16="http://schemas.microsoft.com/office/drawing/2014/main" id="{B47A755D-6793-4B5C-B0BE-41BB3764F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0" y="3520908"/>
            <a:ext cx="3671536" cy="27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stagram – Aplikace na Google Play">
            <a:extLst>
              <a:ext uri="{FF2B5EF4-FFF2-40B4-BE49-F238E27FC236}">
                <a16:creationId xmlns:a16="http://schemas.microsoft.com/office/drawing/2014/main" id="{359679CB-E747-48D4-8B69-BEC5BF894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75" y="102748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acebook Messenger nefunguje? Aktuální problémy a výpadky | Downdetector">
            <a:extLst>
              <a:ext uri="{FF2B5EF4-FFF2-40B4-BE49-F238E27FC236}">
                <a16:creationId xmlns:a16="http://schemas.microsoft.com/office/drawing/2014/main" id="{14C48256-0543-4441-9DFE-68D48A41C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59" y="3756938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049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F1AA31-EC5F-4B30-8C44-D4382A013B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Radovan -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66B2BD-A39F-4037-8827-A14DDF70D3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0640F91-E56D-46FC-BFD7-4E7AD790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Interpretace (= výklad) </a:t>
            </a:r>
          </a:p>
        </p:txBody>
      </p:sp>
    </p:spTree>
    <p:extLst>
      <p:ext uri="{BB962C8B-B14F-4D97-AF65-F5344CB8AC3E}">
        <p14:creationId xmlns:p14="http://schemas.microsoft.com/office/powerpoint/2010/main" val="112505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2D0220-0787-4615-B180-C3E716F3E7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Radovan -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A31005-8F7F-45BD-8906-5AABC62E79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57ABDFE-51CB-4552-A124-37B521E1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478482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 marL="72000" indent="0" algn="ctr">
              <a:buNone/>
            </a:pPr>
            <a:r>
              <a:rPr lang="cs-CZ" b="1" dirty="0">
                <a:solidFill>
                  <a:srgbClr val="C00000"/>
                </a:solidFill>
              </a:rPr>
              <a:t>Článek 7 odst. 1 a článek 8 CISG – nutné však odlišovat!</a:t>
            </a:r>
          </a:p>
          <a:p>
            <a:pPr marL="72000" indent="0" algn="ctr">
              <a:buNone/>
            </a:pPr>
            <a:endParaRPr lang="cs-CZ" b="1" dirty="0">
              <a:solidFill>
                <a:srgbClr val="C00000"/>
              </a:solidFill>
            </a:endParaRPr>
          </a:p>
          <a:p>
            <a:pPr marL="72000" indent="0" algn="ctr">
              <a:buNone/>
            </a:pPr>
            <a:r>
              <a:rPr lang="cs-CZ" dirty="0"/>
              <a:t>Pravidly v čl. 7 odst. 1 interpretujete Úmluvu jako takovou či její články.</a:t>
            </a:r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dirty="0"/>
              <a:t>Pravidly v čl. 8 interpretujete ujednání v konkrétní kupní smlouvě uzavřené mezi kupujícím a prodávajícím.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268005-45B4-4688-AB0A-4517FE47D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466" y="2780907"/>
            <a:ext cx="971046" cy="97104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0A9DEC8-BBA0-4399-AA0A-39C239B25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495" y="2780907"/>
            <a:ext cx="971046" cy="9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6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C4D2ED-9157-4E23-9676-D64187708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 -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3AEBC3-FD3C-4EBB-8816-23FC8A1758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6128DB2-A705-446F-9D5D-F0F7D180506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426750">
            <a:off x="3990020" y="3685473"/>
            <a:ext cx="4465597" cy="1016518"/>
          </a:xfrm>
        </p:spPr>
        <p:txBody>
          <a:bodyPr/>
          <a:lstStyle/>
          <a:p>
            <a:pPr marL="72000" indent="0">
              <a:buNone/>
            </a:pPr>
            <a:r>
              <a:rPr lang="cs-CZ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KUPNÍ SMLOUVA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6EA8E21B-7C77-4CC4-885F-84744D5E7BBB}"/>
              </a:ext>
            </a:extLst>
          </p:cNvPr>
          <p:cNvSpPr txBox="1">
            <a:spLocks/>
          </p:cNvSpPr>
          <p:nvPr/>
        </p:nvSpPr>
        <p:spPr>
          <a:xfrm rot="19702970">
            <a:off x="1661772" y="2744843"/>
            <a:ext cx="3932048" cy="716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PRAXE</a:t>
            </a:r>
            <a:r>
              <a:rPr lang="cs-CZ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</a:t>
            </a:r>
            <a:endParaRPr lang="cs-CZ" sz="36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25F01176-3CC7-410B-B0FA-6172EDD8081F}"/>
              </a:ext>
            </a:extLst>
          </p:cNvPr>
          <p:cNvSpPr txBox="1">
            <a:spLocks/>
          </p:cNvSpPr>
          <p:nvPr/>
        </p:nvSpPr>
        <p:spPr>
          <a:xfrm rot="19702970">
            <a:off x="5502843" y="1647217"/>
            <a:ext cx="5757393" cy="716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40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OBCHODNÍ PODMÍNKY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5FF974B7-D524-4203-AE72-4119452F894E}"/>
              </a:ext>
            </a:extLst>
          </p:cNvPr>
          <p:cNvSpPr txBox="1">
            <a:spLocks/>
          </p:cNvSpPr>
          <p:nvPr/>
        </p:nvSpPr>
        <p:spPr>
          <a:xfrm>
            <a:off x="886120" y="4569828"/>
            <a:ext cx="5915445" cy="8582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36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OBC</a:t>
            </a:r>
            <a:r>
              <a:rPr lang="cs-CZ" sz="40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HODNÍ ZVYKLOSTI</a:t>
            </a:r>
            <a:endParaRPr lang="cs-CZ" sz="3600" b="1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72D41072-485C-4F15-B596-DDAF91AD76DE}"/>
              </a:ext>
            </a:extLst>
          </p:cNvPr>
          <p:cNvSpPr txBox="1">
            <a:spLocks/>
          </p:cNvSpPr>
          <p:nvPr/>
        </p:nvSpPr>
        <p:spPr>
          <a:xfrm>
            <a:off x="2658343" y="1301203"/>
            <a:ext cx="5915445" cy="8582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4000" b="1" kern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PRÁVNÍ PŘEDPISY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00AB76D3-3C61-4738-A315-1A44D86A4F02}"/>
              </a:ext>
            </a:extLst>
          </p:cNvPr>
          <p:cNvSpPr txBox="1">
            <a:spLocks/>
          </p:cNvSpPr>
          <p:nvPr/>
        </p:nvSpPr>
        <p:spPr>
          <a:xfrm>
            <a:off x="6529391" y="3293863"/>
            <a:ext cx="3472449" cy="9521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4000" b="1" kern="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ZÁSADY</a:t>
            </a:r>
            <a:endParaRPr lang="cs-CZ" sz="3600" b="1" kern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646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Radovan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Interpretace CISG: článek 7 odst. 1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hlinkClick r:id="rId2"/>
              </a:rPr>
              <a:t>http://www.uncitral.org/clout/</a:t>
            </a:r>
            <a:r>
              <a:rPr lang="cs-CZ" sz="2400" dirty="0"/>
              <a:t>  	CLOUT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hlinkClick r:id="rId3"/>
              </a:rPr>
              <a:t>http://www.iicl.law.pace.edu/cisg/cisg</a:t>
            </a:r>
            <a:r>
              <a:rPr lang="cs-CZ" sz="2400" dirty="0"/>
              <a:t> 	CISGW3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hlinkClick r:id="rId4"/>
              </a:rPr>
              <a:t>http://www.unilex.info/dynasite.cfm?dssid=2375&amp;dsmid=14276</a:t>
            </a:r>
            <a:r>
              <a:rPr lang="cs-CZ" sz="2400" dirty="0"/>
              <a:t> UNILEX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výklad – přihlíží se k: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C00000"/>
                </a:solidFill>
              </a:rPr>
              <a:t>mezinárodní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b="1" dirty="0">
                <a:solidFill>
                  <a:srgbClr val="C00000"/>
                </a:solidFill>
              </a:rPr>
              <a:t>povaze CISG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potřebě podporovat </a:t>
            </a:r>
            <a:r>
              <a:rPr lang="cs-CZ" b="1" dirty="0">
                <a:solidFill>
                  <a:srgbClr val="C00000"/>
                </a:solidFill>
              </a:rPr>
              <a:t>jednotnost při jejím použití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dodržování </a:t>
            </a:r>
            <a:r>
              <a:rPr lang="cs-CZ" b="1" dirty="0">
                <a:solidFill>
                  <a:srgbClr val="C00000"/>
                </a:solidFill>
              </a:rPr>
              <a:t>dobré víry </a:t>
            </a:r>
            <a:r>
              <a:rPr lang="cs-CZ" dirty="0"/>
              <a:t>v mezinárodním obchodě</a:t>
            </a:r>
            <a:endParaRPr lang="cs-CZ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není (jeden jediný) soud, který by výklad úmluvy jednotně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A, Fr, R, </a:t>
            </a:r>
            <a:r>
              <a:rPr lang="cs-CZ" sz="2800" dirty="0" err="1"/>
              <a:t>Šp</a:t>
            </a:r>
            <a:r>
              <a:rPr lang="cs-CZ" sz="2800" dirty="0"/>
              <a:t>, Arab, Čín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DF9B448C-9DB4-4CA1-A97D-F01E0C27C2A3}"/>
              </a:ext>
            </a:extLst>
          </p:cNvPr>
          <p:cNvSpPr/>
          <p:nvPr/>
        </p:nvSpPr>
        <p:spPr bwMode="auto">
          <a:xfrm>
            <a:off x="8832915" y="1944002"/>
            <a:ext cx="2498104" cy="6483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judikatura</a:t>
            </a:r>
          </a:p>
        </p:txBody>
      </p:sp>
    </p:spTree>
    <p:extLst>
      <p:ext uri="{BB962C8B-B14F-4D97-AF65-F5344CB8AC3E}">
        <p14:creationId xmlns:p14="http://schemas.microsoft.com/office/powerpoint/2010/main" val="28441731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 Radovan -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20000" y="720000"/>
            <a:ext cx="11004640" cy="576002"/>
          </a:xfrm>
        </p:spPr>
        <p:txBody>
          <a:bodyPr/>
          <a:lstStyle/>
          <a:p>
            <a:pPr algn="ctr"/>
            <a:r>
              <a:rPr lang="cs-CZ" dirty="0"/>
              <a:t>Intepretace jednání smluvních stran: článek 8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3"/>
            <a:ext cx="10753200" cy="274336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C00000"/>
                </a:solidFill>
              </a:rPr>
              <a:t>úmysl smluvních stran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– co tím strany zamýšlely? („subjektivní pohled“)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kritérium </a:t>
            </a:r>
            <a:r>
              <a:rPr lang="cs-CZ" b="1" dirty="0">
                <a:solidFill>
                  <a:srgbClr val="C00000"/>
                </a:solidFill>
              </a:rPr>
              <a:t>rozumné osoby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– jak se na ujednání dívá nestranná třetí osoba („objektivní pohled“)</a:t>
            </a:r>
            <a:endParaRPr lang="cs-CZ" b="1" dirty="0"/>
          </a:p>
        </p:txBody>
      </p:sp>
      <p:cxnSp>
        <p:nvCxnSpPr>
          <p:cNvPr id="8" name="Přímá spojnice se šipkou 7"/>
          <p:cNvCxnSpPr>
            <a:cxnSpLocks/>
          </p:cNvCxnSpPr>
          <p:nvPr/>
        </p:nvCxnSpPr>
        <p:spPr bwMode="auto">
          <a:xfrm>
            <a:off x="7607012" y="2347274"/>
            <a:ext cx="0" cy="79792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124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DA5F36-9F2F-4576-869C-850DA1E88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Radovan -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20FA35-5EDA-4038-A929-ADCFEECF83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A1B5227-7286-4A56-9B2F-4C010950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4B921C03-C3FE-4D3B-89CD-AF52A4763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malachta@mail.muni.cz</a:t>
            </a:r>
          </a:p>
        </p:txBody>
      </p:sp>
    </p:spTree>
    <p:extLst>
      <p:ext uri="{BB962C8B-B14F-4D97-AF65-F5344CB8AC3E}">
        <p14:creationId xmlns:p14="http://schemas.microsoft.com/office/powerpoint/2010/main" val="278675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Mgr.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Právní režim mezinárodní kupní smlouvy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72000" indent="0" algn="ctr">
              <a:buNone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Praxe stran </a:t>
            </a:r>
          </a:p>
          <a:p>
            <a:pPr marL="72000" indent="0" algn="ctr">
              <a:buNone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Kupní smlouva (+ včleněné obchodní podmínky) </a:t>
            </a:r>
          </a:p>
          <a:p>
            <a:pPr marL="72000" indent="0" algn="ctr">
              <a:buNone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Obchodní zvyklosti</a:t>
            </a:r>
          </a:p>
          <a:p>
            <a:pPr marL="72000" indent="0" algn="ctr">
              <a:buNone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CISG </a:t>
            </a:r>
          </a:p>
          <a:p>
            <a:pPr marL="72000" indent="0" algn="ctr">
              <a:buNone/>
            </a:pPr>
            <a:r>
              <a:rPr lang="cs-CZ" sz="1800" dirty="0"/>
              <a:t>pro mezery kolizní normy</a:t>
            </a:r>
          </a:p>
          <a:p>
            <a:pPr marL="72000" indent="0" algn="ctr">
              <a:buNone/>
            </a:pPr>
            <a:endParaRPr lang="cs-CZ" b="1" dirty="0"/>
          </a:p>
          <a:p>
            <a:pPr marL="72000" indent="0" algn="ctr">
              <a:buNone/>
            </a:pPr>
            <a:r>
              <a:rPr lang="cs-CZ" b="1" dirty="0"/>
              <a:t>Právní zásady </a:t>
            </a:r>
            <a:r>
              <a:rPr lang="cs-CZ" dirty="0"/>
              <a:t>– rámec pro vše / slouží pro výklad</a:t>
            </a:r>
          </a:p>
        </p:txBody>
      </p:sp>
      <p:cxnSp>
        <p:nvCxnSpPr>
          <p:cNvPr id="10" name="Pravoúhlá spojnice 9"/>
          <p:cNvCxnSpPr/>
          <p:nvPr/>
        </p:nvCxnSpPr>
        <p:spPr bwMode="auto">
          <a:xfrm>
            <a:off x="5944199" y="2846775"/>
            <a:ext cx="304802" cy="295563"/>
          </a:xfrm>
          <a:prstGeom prst="bentConnector3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ravoúhlá spojnice 17"/>
          <p:cNvCxnSpPr/>
          <p:nvPr/>
        </p:nvCxnSpPr>
        <p:spPr bwMode="auto">
          <a:xfrm>
            <a:off x="5944199" y="2205431"/>
            <a:ext cx="304802" cy="295563"/>
          </a:xfrm>
          <a:prstGeom prst="bentConnector3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nice 18"/>
          <p:cNvCxnSpPr/>
          <p:nvPr/>
        </p:nvCxnSpPr>
        <p:spPr bwMode="auto">
          <a:xfrm>
            <a:off x="5967296" y="4121603"/>
            <a:ext cx="304802" cy="295563"/>
          </a:xfrm>
          <a:prstGeom prst="bentConnector3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9301D68E-712B-4A2D-95B7-4E2ED202C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961" y="3001592"/>
            <a:ext cx="1935999" cy="193599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C445FE9-74AB-4EC0-ADF2-C780E2D6E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37" y="3001592"/>
            <a:ext cx="1935999" cy="1935999"/>
          </a:xfrm>
          <a:prstGeom prst="rect">
            <a:avLst/>
          </a:prstGeom>
        </p:spPr>
      </p:pic>
      <p:cxnSp>
        <p:nvCxnSpPr>
          <p:cNvPr id="17" name="Pravoúhlá spojnice 9">
            <a:extLst>
              <a:ext uri="{FF2B5EF4-FFF2-40B4-BE49-F238E27FC236}">
                <a16:creationId xmlns:a16="http://schemas.microsoft.com/office/drawing/2014/main" id="{70EC8CBB-7EBB-4FA3-B7CB-CD06085DFCB2}"/>
              </a:ext>
            </a:extLst>
          </p:cNvPr>
          <p:cNvCxnSpPr/>
          <p:nvPr/>
        </p:nvCxnSpPr>
        <p:spPr bwMode="auto">
          <a:xfrm>
            <a:off x="5997618" y="3491937"/>
            <a:ext cx="304802" cy="295563"/>
          </a:xfrm>
          <a:prstGeom prst="bentConnector3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2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Čl. 9/1 CISG: Zvyklosti a praxe stran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429888"/>
            <a:ext cx="10753200" cy="368886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00DC"/>
                </a:solidFill>
              </a:rPr>
              <a:t>projevená vůle stran</a:t>
            </a:r>
            <a:r>
              <a:rPr lang="cs-CZ" dirty="0"/>
              <a:t>	 závaznost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zavedená praxe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/>
              <a:t>příklad s reklamačními lhůtami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/>
              <a:t>opakované souladné chování stran – četnost, doba trvání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/>
              <a:t>u stejného typu vztahu, u stejného kupujícího a prodávajícího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dohodnuté zvyklosti (individuální)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/>
              <a:t>strany se na nich dohodnou</a:t>
            </a:r>
          </a:p>
          <a:p>
            <a:pPr marL="324000" lvl="1" indent="0">
              <a:buNone/>
            </a:pPr>
            <a:endParaRPr lang="cs-CZ" sz="2400" dirty="0"/>
          </a:p>
          <a:p>
            <a:pPr marL="324000" lvl="1" indent="0">
              <a:buNone/>
            </a:pPr>
            <a:endParaRPr lang="cs-CZ" sz="2400" dirty="0"/>
          </a:p>
        </p:txBody>
      </p:sp>
      <p:sp>
        <p:nvSpPr>
          <p:cNvPr id="6" name="Šipka doprava 5"/>
          <p:cNvSpPr/>
          <p:nvPr/>
        </p:nvSpPr>
        <p:spPr bwMode="auto">
          <a:xfrm>
            <a:off x="4560978" y="1548916"/>
            <a:ext cx="692011" cy="43788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C0D6B5B-E56A-4F0B-BC01-812C69BD30F9}"/>
              </a:ext>
            </a:extLst>
          </p:cNvPr>
          <p:cNvSpPr/>
          <p:nvPr/>
        </p:nvSpPr>
        <p:spPr bwMode="auto">
          <a:xfrm>
            <a:off x="8640000" y="2384982"/>
            <a:ext cx="2554663" cy="6975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Čl. 29/2 CISG</a:t>
            </a:r>
          </a:p>
        </p:txBody>
      </p:sp>
    </p:spTree>
    <p:extLst>
      <p:ext uri="{BB962C8B-B14F-4D97-AF65-F5344CB8AC3E}">
        <p14:creationId xmlns:p14="http://schemas.microsoft.com/office/powerpoint/2010/main" val="366869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0903249" cy="451576"/>
          </a:xfrm>
        </p:spPr>
        <p:txBody>
          <a:bodyPr/>
          <a:lstStyle/>
          <a:p>
            <a:pPr algn="ctr"/>
            <a:r>
              <a:rPr lang="cs-CZ" dirty="0"/>
              <a:t>Čl. 9/2 CISG: Mezinárodní obchodní zvyklosti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375346"/>
            <a:ext cx="10903248" cy="371512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normativní, </a:t>
            </a:r>
            <a:r>
              <a:rPr lang="cs-CZ" sz="2400" dirty="0" err="1"/>
              <a:t>mezin</a:t>
            </a:r>
            <a:r>
              <a:rPr lang="cs-CZ" sz="2400" dirty="0"/>
              <a:t>. obchodní zvyklosti, aplikace </a:t>
            </a:r>
            <a:r>
              <a:rPr lang="cs-CZ" sz="2400" b="1" dirty="0">
                <a:solidFill>
                  <a:srgbClr val="0000DC"/>
                </a:solidFill>
              </a:rPr>
              <a:t>bez projevené vůle stran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obě strany zvyklost znaly nebo měly znát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zvyklost je v MO v široké míře známa stranám smlouvy téhož druhu v příslušném obchodním odvětví a zpravidla je jimi dodržována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nemusí znát všechny osoby dané branže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v době uzavření smlouvy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subjektivní povaha, možnost seznámit se</a:t>
            </a:r>
            <a:endParaRPr lang="cs-CZ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pokud není dohodnuto jinak</a:t>
            </a:r>
            <a:r>
              <a:rPr lang="cs-CZ" sz="2400" dirty="0"/>
              <a:t> – je možné vyloučit jejich dopad, modifikace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938A07B2-BCED-4C35-8EEA-BD0DB66928D2}"/>
              </a:ext>
            </a:extLst>
          </p:cNvPr>
          <p:cNvSpPr txBox="1">
            <a:spLocks/>
          </p:cNvSpPr>
          <p:nvPr/>
        </p:nvSpPr>
        <p:spPr>
          <a:xfrm>
            <a:off x="665999" y="5251598"/>
            <a:ext cx="10903247" cy="8152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aniž by strany zvyklost znaly – stačí, že měly znát (už jen to, že osoba vstupuje do obchodování s určitým zbožím = má znát pravidla)</a:t>
            </a:r>
          </a:p>
        </p:txBody>
      </p:sp>
    </p:spTree>
    <p:extLst>
      <p:ext uri="{BB962C8B-B14F-4D97-AF65-F5344CB8AC3E}">
        <p14:creationId xmlns:p14="http://schemas.microsoft.com/office/powerpoint/2010/main" val="375034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0B3540-86E5-4B7E-B7C2-474651FD5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Radovan -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0BB0F9-17F9-46A0-BAEC-93DE83956A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B0086E-7504-498A-ADC5-FAFFCC7C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Kupní smlouva a obchodní podmínky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0045783-26A4-40EE-B211-223896C29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371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to, co si strany upraví do kupní smlouvy, má přednost před právním předpisem </a:t>
            </a:r>
          </a:p>
          <a:p>
            <a:r>
              <a:rPr lang="cs-CZ" dirty="0"/>
              <a:t>pokud si něco strany neupraví (nechtějí, zapomenou, nepotřebují), pak najdou pravidla v právním předpise</a:t>
            </a:r>
          </a:p>
          <a:p>
            <a:r>
              <a:rPr lang="cs-CZ" dirty="0"/>
              <a:t>viz dále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8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5BF94D-B133-48F9-9DD0-1D74390825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Radovan -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74E572-FFBC-4A14-8A66-5BF4662C92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1B3565B-7CFC-4633-910D-316C98E97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CISG</a:t>
            </a:r>
            <a:br>
              <a:rPr lang="cs-CZ" dirty="0"/>
            </a:br>
            <a:r>
              <a:rPr lang="cs-CZ" sz="3200" dirty="0">
                <a:solidFill>
                  <a:srgbClr val="C00000"/>
                </a:solidFill>
              </a:rPr>
              <a:t>Úmluva OSN o smlouvách o mezinárodní koupi zboží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42907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AABA433669944486956209FAD090FB" ma:contentTypeVersion="12" ma:contentTypeDescription="Vytvoří nový dokument" ma:contentTypeScope="" ma:versionID="90d676860931ec6942549124a6f53389">
  <xsd:schema xmlns:xsd="http://www.w3.org/2001/XMLSchema" xmlns:xs="http://www.w3.org/2001/XMLSchema" xmlns:p="http://schemas.microsoft.com/office/2006/metadata/properties" xmlns:ns3="545e56d2-0225-4f08-a72b-edde3a9e2f8a" xmlns:ns4="fe04a458-8a7a-4ce7-bed2-c729e2afdad9" targetNamespace="http://schemas.microsoft.com/office/2006/metadata/properties" ma:root="true" ma:fieldsID="7880720f6a99732e12d8bf1d3102ad69" ns3:_="" ns4:_="">
    <xsd:import namespace="545e56d2-0225-4f08-a72b-edde3a9e2f8a"/>
    <xsd:import namespace="fe04a458-8a7a-4ce7-bed2-c729e2afda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e56d2-0225-4f08-a72b-edde3a9e2f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4a458-8a7a-4ce7-bed2-c729e2afda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AA592F-ADEE-4835-BEE4-35A1692287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e56d2-0225-4f08-a72b-edde3a9e2f8a"/>
    <ds:schemaRef ds:uri="fe04a458-8a7a-4ce7-bed2-c729e2afda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F3200A-D183-4CC5-B37B-C360E445D68C}">
  <ds:schemaRefs>
    <ds:schemaRef ds:uri="http://purl.org/dc/elements/1.1/"/>
    <ds:schemaRef ds:uri="http://purl.org/dc/terms/"/>
    <ds:schemaRef ds:uri="http://schemas.microsoft.com/office/2006/metadata/properties"/>
    <ds:schemaRef ds:uri="545e56d2-0225-4f08-a72b-edde3a9e2f8a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e04a458-8a7a-4ce7-bed2-c729e2afdad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E99FC27-D138-4B8C-82A5-4371DEAC31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14</TotalTime>
  <Words>2645</Words>
  <Application>Microsoft Office PowerPoint</Application>
  <PresentationFormat>Širokoúhlá obrazovka</PresentationFormat>
  <Paragraphs>342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Tahoma</vt:lpstr>
      <vt:lpstr>Wingdings</vt:lpstr>
      <vt:lpstr>Prezentace_MU_CZ</vt:lpstr>
      <vt:lpstr>CISG Koupě a prodej zboží - co a jak (čím) je regulováno. Právní úprava mezinárodní kupní smlouvy. Jak se smlouvy uzavírají - kontraktační proces. Obchodní podmínky. </vt:lpstr>
      <vt:lpstr>Právní režim mezinárodní kupní smlouvy</vt:lpstr>
      <vt:lpstr>Brainstorming na úvod</vt:lpstr>
      <vt:lpstr>Prezentace aplikace PowerPoint</vt:lpstr>
      <vt:lpstr>Právní režim mezinárodní kupní smlouvy</vt:lpstr>
      <vt:lpstr>Čl. 9/1 CISG: Zvyklosti a praxe stran</vt:lpstr>
      <vt:lpstr>Čl. 9/2 CISG: Mezinárodní obchodní zvyklosti</vt:lpstr>
      <vt:lpstr>Kupní smlouva a obchodní podmínky</vt:lpstr>
      <vt:lpstr>CISG Úmluva OSN o smlouvách o mezinárodní koupi zboží</vt:lpstr>
      <vt:lpstr>CISG: Contracts for the International Sale of Goods</vt:lpstr>
      <vt:lpstr>CISG: seznam smluvních států a výhrad</vt:lpstr>
      <vt:lpstr>Výhrady: čl. 92 až 96</vt:lpstr>
      <vt:lpstr>Prezentace aplikace PowerPoint</vt:lpstr>
      <vt:lpstr>CISG: Co je potřeba ověřit</vt:lpstr>
      <vt:lpstr>Jedná se o kupní smlouvu ve smyslu CISG?</vt:lpstr>
      <vt:lpstr>Jedná se o kupní smlouvu podle čl. 3 CISG? </vt:lpstr>
      <vt:lpstr>Je předmětem smlouvy zboží ve smyslu CISG? Nejedná se o zboží vymezené v článku 2? </vt:lpstr>
      <vt:lpstr>Co není zboží/smlouvou – čl. 2 CISG</vt:lpstr>
      <vt:lpstr>Je přítomen mezinárodní prvek? Čl. 1 CISG </vt:lpstr>
      <vt:lpstr>Strany nevyloučily aplikaci Úmluvy jako celku na základě čl. 6 CISG. </vt:lpstr>
      <vt:lpstr>Příklady doložek – vyloučení </vt:lpstr>
      <vt:lpstr>K tomu ověříme</vt:lpstr>
      <vt:lpstr>Jak CISG použijeme? </vt:lpstr>
      <vt:lpstr>Jedná se o kupní smlouvu? </vt:lpstr>
      <vt:lpstr>Jedná se o kupní smlouvu II? </vt:lpstr>
      <vt:lpstr>Příklad I</vt:lpstr>
      <vt:lpstr>Příklad II</vt:lpstr>
      <vt:lpstr>Příklad III</vt:lpstr>
      <vt:lpstr>Příklad IV</vt:lpstr>
      <vt:lpstr>Příklad V </vt:lpstr>
      <vt:lpstr>Mezery CISG</vt:lpstr>
      <vt:lpstr>Zásady – principy CISG</vt:lpstr>
      <vt:lpstr>Forma smlouvy</vt:lpstr>
      <vt:lpstr>Forma smlouvy: čl. 11, 12, 13, 29, 96</vt:lpstr>
      <vt:lpstr>Článek 29: Forma a změna/zrušení smlouvy</vt:lpstr>
      <vt:lpstr>Článek 13</vt:lpstr>
      <vt:lpstr>Prezentace aplikace PowerPoint</vt:lpstr>
      <vt:lpstr>Interpretace (= výklad) </vt:lpstr>
      <vt:lpstr>Prezentace aplikace PowerPoint</vt:lpstr>
      <vt:lpstr>Interpretace CISG: článek 7 odst. 1</vt:lpstr>
      <vt:lpstr>Intepretace jednání smluvních stran: článek 8</vt:lpstr>
      <vt:lpstr>DĚKUJI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Radovan Malachta</dc:creator>
  <cp:lastModifiedBy>Radovan Malachta</cp:lastModifiedBy>
  <cp:revision>132</cp:revision>
  <cp:lastPrinted>1601-01-01T00:00:00Z</cp:lastPrinted>
  <dcterms:created xsi:type="dcterms:W3CDTF">2019-10-11T06:15:03Z</dcterms:created>
  <dcterms:modified xsi:type="dcterms:W3CDTF">2023-10-04T09:10:28Z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0x010100EAAABA433669944486956209FAD090FB</vt:lpwstr>
  </property>
</Properties>
</file>