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0"/>
  </p:notesMasterIdLst>
  <p:handoutMasterIdLst>
    <p:handoutMasterId r:id="rId31"/>
  </p:handoutMasterIdLst>
  <p:sldIdLst>
    <p:sldId id="410" r:id="rId5"/>
    <p:sldId id="261" r:id="rId6"/>
    <p:sldId id="294" r:id="rId7"/>
    <p:sldId id="355" r:id="rId8"/>
    <p:sldId id="315" r:id="rId9"/>
    <p:sldId id="317" r:id="rId10"/>
    <p:sldId id="293" r:id="rId11"/>
    <p:sldId id="319" r:id="rId12"/>
    <p:sldId id="320" r:id="rId13"/>
    <p:sldId id="321" r:id="rId14"/>
    <p:sldId id="323" r:id="rId15"/>
    <p:sldId id="324" r:id="rId16"/>
    <p:sldId id="326" r:id="rId17"/>
    <p:sldId id="327" r:id="rId18"/>
    <p:sldId id="328" r:id="rId19"/>
    <p:sldId id="429" r:id="rId20"/>
    <p:sldId id="430" r:id="rId21"/>
    <p:sldId id="271" r:id="rId22"/>
    <p:sldId id="431" r:id="rId23"/>
    <p:sldId id="262" r:id="rId24"/>
    <p:sldId id="263" r:id="rId25"/>
    <p:sldId id="264" r:id="rId26"/>
    <p:sldId id="441" r:id="rId27"/>
    <p:sldId id="442" r:id="rId28"/>
    <p:sldId id="428" r:id="rId2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4" autoAdjust="0"/>
    <p:restoredTop sz="96754" autoAdjust="0"/>
  </p:normalViewPr>
  <p:slideViewPr>
    <p:cSldViewPr snapToGrid="0">
      <p:cViewPr varScale="1">
        <p:scale>
          <a:sx n="110" d="100"/>
          <a:sy n="110" d="100"/>
        </p:scale>
        <p:origin x="216" y="1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ovan Malachta" userId="09cf7a69-5d7c-4090-90c8-919ef3b86794" providerId="ADAL" clId="{3C069591-5CFF-41B9-9E4D-0C1F180DBBD8}"/>
    <pc:docChg chg="addSld delSld modSld">
      <pc:chgData name="Radovan Malachta" userId="09cf7a69-5d7c-4090-90c8-919ef3b86794" providerId="ADAL" clId="{3C069591-5CFF-41B9-9E4D-0C1F180DBBD8}" dt="2021-01-06T13:00:13.522" v="201" actId="114"/>
      <pc:docMkLst>
        <pc:docMk/>
      </pc:docMkLst>
    </pc:docChg>
  </pc:docChgLst>
  <pc:docChgLst>
    <pc:chgData name="Radovan Malachta" userId="09cf7a69-5d7c-4090-90c8-919ef3b86794" providerId="ADAL" clId="{80466B9E-943E-43A9-B461-DFFBABCA4A7B}"/>
    <pc:docChg chg="undo custSel addSld delSld modSld sldOrd">
      <pc:chgData name="Radovan Malachta" userId="09cf7a69-5d7c-4090-90c8-919ef3b86794" providerId="ADAL" clId="{80466B9E-943E-43A9-B461-DFFBABCA4A7B}" dt="2021-02-17T10:47:48.461" v="3817" actId="20577"/>
      <pc:docMkLst>
        <pc:docMk/>
      </pc:docMkLst>
      <pc:sldChg chg="addSp delSp modSp add del">
        <pc:chgData name="Radovan Malachta" userId="09cf7a69-5d7c-4090-90c8-919ef3b86794" providerId="ADAL" clId="{80466B9E-943E-43A9-B461-DFFBABCA4A7B}" dt="2021-02-14T10:20:23.856" v="163" actId="1076"/>
        <pc:sldMkLst>
          <pc:docMk/>
          <pc:sldMk cId="754887120" sldId="410"/>
        </pc:sldMkLst>
        <pc:spChg chg="add mod">
          <ac:chgData name="Radovan Malachta" userId="09cf7a69-5d7c-4090-90c8-919ef3b86794" providerId="ADAL" clId="{80466B9E-943E-43A9-B461-DFFBABCA4A7B}" dt="2021-02-14T10:19:30.913" v="95" actId="1076"/>
          <ac:spMkLst>
            <pc:docMk/>
            <pc:sldMk cId="754887120" sldId="410"/>
            <ac:spMk id="4" creationId="{A7E9DC44-638E-460E-8F68-2D1C771AB2C1}"/>
          </ac:spMkLst>
        </pc:spChg>
        <pc:spChg chg="add mod">
          <ac:chgData name="Radovan Malachta" userId="09cf7a69-5d7c-4090-90c8-919ef3b86794" providerId="ADAL" clId="{80466B9E-943E-43A9-B461-DFFBABCA4A7B}" dt="2021-02-14T10:20:23.856" v="163" actId="1076"/>
          <ac:spMkLst>
            <pc:docMk/>
            <pc:sldMk cId="754887120" sldId="410"/>
            <ac:spMk id="5" creationId="{D34EF440-2C8C-4D67-B7BF-7486B034C95E}"/>
          </ac:spMkLst>
        </pc:spChg>
        <pc:spChg chg="del mod">
          <ac:chgData name="Radovan Malachta" userId="09cf7a69-5d7c-4090-90c8-919ef3b86794" providerId="ADAL" clId="{80466B9E-943E-43A9-B461-DFFBABCA4A7B}" dt="2021-02-14T10:18:53.234" v="28"/>
          <ac:spMkLst>
            <pc:docMk/>
            <pc:sldMk cId="754887120" sldId="410"/>
            <ac:spMk id="6" creationId="{00000000-0000-0000-0000-000000000000}"/>
          </ac:spMkLst>
        </pc:spChg>
      </pc:sldChg>
    </pc:docChg>
  </pc:docChgLst>
  <pc:docChgLst>
    <pc:chgData name="Radovan Malachta" userId="09cf7a69-5d7c-4090-90c8-919ef3b86794" providerId="ADAL" clId="{969A2E56-D04B-4BFC-9053-50AFA30DE660}"/>
    <pc:docChg chg="custSel addSld delSld modSld">
      <pc:chgData name="Radovan Malachta" userId="09cf7a69-5d7c-4090-90c8-919ef3b86794" providerId="ADAL" clId="{969A2E56-D04B-4BFC-9053-50AFA30DE660}" dt="2021-02-24T19:49:47.061" v="606" actId="20577"/>
      <pc:docMkLst>
        <pc:docMk/>
      </pc:docMkLst>
      <pc:sldChg chg="add">
        <pc:chgData name="Radovan Malachta" userId="09cf7a69-5d7c-4090-90c8-919ef3b86794" providerId="ADAL" clId="{969A2E56-D04B-4BFC-9053-50AFA30DE660}" dt="2021-02-24T19:38:09.795" v="313"/>
        <pc:sldMkLst>
          <pc:docMk/>
          <pc:sldMk cId="3221367077" sldId="258"/>
        </pc:sldMkLst>
      </pc:sldChg>
      <pc:sldChg chg="modSp add">
        <pc:chgData name="Radovan Malachta" userId="09cf7a69-5d7c-4090-90c8-919ef3b86794" providerId="ADAL" clId="{969A2E56-D04B-4BFC-9053-50AFA30DE660}" dt="2021-02-24T19:39:05.928" v="371" actId="20577"/>
        <pc:sldMkLst>
          <pc:docMk/>
          <pc:sldMk cId="3285428089" sldId="259"/>
        </pc:sldMkLst>
        <pc:graphicFrameChg chg="modGraphic">
          <ac:chgData name="Radovan Malachta" userId="09cf7a69-5d7c-4090-90c8-919ef3b86794" providerId="ADAL" clId="{969A2E56-D04B-4BFC-9053-50AFA30DE660}" dt="2021-02-24T19:39:05.928" v="371" actId="20577"/>
          <ac:graphicFrameMkLst>
            <pc:docMk/>
            <pc:sldMk cId="3285428089" sldId="259"/>
            <ac:graphicFrameMk id="6" creationId="{00000000-0000-0000-0000-000000000000}"/>
          </ac:graphicFrameMkLst>
        </pc:graphicFrameChg>
      </pc:sldChg>
      <pc:sldChg chg="modSp add">
        <pc:chgData name="Radovan Malachta" userId="09cf7a69-5d7c-4090-90c8-919ef3b86794" providerId="ADAL" clId="{969A2E56-D04B-4BFC-9053-50AFA30DE660}" dt="2021-02-24T19:30:25.381" v="170" actId="14100"/>
        <pc:sldMkLst>
          <pc:docMk/>
          <pc:sldMk cId="1449536257" sldId="260"/>
        </pc:sldMkLst>
        <pc:spChg chg="mod">
          <ac:chgData name="Radovan Malachta" userId="09cf7a69-5d7c-4090-90c8-919ef3b86794" providerId="ADAL" clId="{969A2E56-D04B-4BFC-9053-50AFA30DE660}" dt="2021-02-24T19:30:09.623" v="168" actId="122"/>
          <ac:spMkLst>
            <pc:docMk/>
            <pc:sldMk cId="1449536257" sldId="260"/>
            <ac:spMk id="4" creationId="{00000000-0000-0000-0000-000000000000}"/>
          </ac:spMkLst>
        </pc:spChg>
        <pc:spChg chg="mod">
          <ac:chgData name="Radovan Malachta" userId="09cf7a69-5d7c-4090-90c8-919ef3b86794" providerId="ADAL" clId="{969A2E56-D04B-4BFC-9053-50AFA30DE660}" dt="2021-02-24T19:30:25.381" v="170" actId="14100"/>
          <ac:spMkLst>
            <pc:docMk/>
            <pc:sldMk cId="1449536257" sldId="260"/>
            <ac:spMk id="5" creationId="{00000000-0000-0000-0000-000000000000}"/>
          </ac:spMkLst>
        </pc:spChg>
      </pc:sldChg>
      <pc:sldChg chg="del">
        <pc:chgData name="Radovan Malachta" userId="09cf7a69-5d7c-4090-90c8-919ef3b86794" providerId="ADAL" clId="{969A2E56-D04B-4BFC-9053-50AFA30DE660}" dt="2021-02-24T19:29:44.231" v="144" actId="2696"/>
        <pc:sldMkLst>
          <pc:docMk/>
          <pc:sldMk cId="4082960970" sldId="260"/>
        </pc:sldMkLst>
      </pc:sldChg>
      <pc:sldChg chg="del">
        <pc:chgData name="Radovan Malachta" userId="09cf7a69-5d7c-4090-90c8-919ef3b86794" providerId="ADAL" clId="{969A2E56-D04B-4BFC-9053-50AFA30DE660}" dt="2021-02-24T19:29:45.879" v="154" actId="2696"/>
        <pc:sldMkLst>
          <pc:docMk/>
          <pc:sldMk cId="2409143969" sldId="261"/>
        </pc:sldMkLst>
      </pc:sldChg>
      <pc:sldChg chg="del">
        <pc:chgData name="Radovan Malachta" userId="09cf7a69-5d7c-4090-90c8-919ef3b86794" providerId="ADAL" clId="{969A2E56-D04B-4BFC-9053-50AFA30DE660}" dt="2021-02-24T19:29:45.377" v="151" actId="2696"/>
        <pc:sldMkLst>
          <pc:docMk/>
          <pc:sldMk cId="2322351636" sldId="262"/>
        </pc:sldMkLst>
      </pc:sldChg>
      <pc:sldChg chg="modSp add">
        <pc:chgData name="Radovan Malachta" userId="09cf7a69-5d7c-4090-90c8-919ef3b86794" providerId="ADAL" clId="{969A2E56-D04B-4BFC-9053-50AFA30DE660}" dt="2021-02-24T19:39:42.326" v="372" actId="20577"/>
        <pc:sldMkLst>
          <pc:docMk/>
          <pc:sldMk cId="1922223013" sldId="263"/>
        </pc:sldMkLst>
        <pc:spChg chg="mod">
          <ac:chgData name="Radovan Malachta" userId="09cf7a69-5d7c-4090-90c8-919ef3b86794" providerId="ADAL" clId="{969A2E56-D04B-4BFC-9053-50AFA30DE660}" dt="2021-02-24T19:39:42.326" v="372" actId="20577"/>
          <ac:spMkLst>
            <pc:docMk/>
            <pc:sldMk cId="1922223013" sldId="263"/>
            <ac:spMk id="5" creationId="{00000000-0000-0000-0000-000000000000}"/>
          </ac:spMkLst>
        </pc:spChg>
      </pc:sldChg>
      <pc:sldChg chg="add">
        <pc:chgData name="Radovan Malachta" userId="09cf7a69-5d7c-4090-90c8-919ef3b86794" providerId="ADAL" clId="{969A2E56-D04B-4BFC-9053-50AFA30DE660}" dt="2021-02-24T19:38:09.795" v="313"/>
        <pc:sldMkLst>
          <pc:docMk/>
          <pc:sldMk cId="3782876739" sldId="264"/>
        </pc:sldMkLst>
      </pc:sldChg>
      <pc:sldChg chg="modSp add">
        <pc:chgData name="Radovan Malachta" userId="09cf7a69-5d7c-4090-90c8-919ef3b86794" providerId="ADAL" clId="{969A2E56-D04B-4BFC-9053-50AFA30DE660}" dt="2021-02-24T19:40:17.714" v="376" actId="1076"/>
        <pc:sldMkLst>
          <pc:docMk/>
          <pc:sldMk cId="81265040" sldId="265"/>
        </pc:sldMkLst>
        <pc:spChg chg="mod">
          <ac:chgData name="Radovan Malachta" userId="09cf7a69-5d7c-4090-90c8-919ef3b86794" providerId="ADAL" clId="{969A2E56-D04B-4BFC-9053-50AFA30DE660}" dt="2021-02-24T19:40:06.798" v="373" actId="122"/>
          <ac:spMkLst>
            <pc:docMk/>
            <pc:sldMk cId="81265040" sldId="265"/>
            <ac:spMk id="4" creationId="{00000000-0000-0000-0000-000000000000}"/>
          </ac:spMkLst>
        </pc:spChg>
        <pc:spChg chg="mod">
          <ac:chgData name="Radovan Malachta" userId="09cf7a69-5d7c-4090-90c8-919ef3b86794" providerId="ADAL" clId="{969A2E56-D04B-4BFC-9053-50AFA30DE660}" dt="2021-02-24T19:40:17.714" v="376" actId="1076"/>
          <ac:spMkLst>
            <pc:docMk/>
            <pc:sldMk cId="81265040" sldId="265"/>
            <ac:spMk id="6" creationId="{00000000-0000-0000-0000-000000000000}"/>
          </ac:spMkLst>
        </pc:spChg>
      </pc:sldChg>
      <pc:sldChg chg="add">
        <pc:chgData name="Radovan Malachta" userId="09cf7a69-5d7c-4090-90c8-919ef3b86794" providerId="ADAL" clId="{969A2E56-D04B-4BFC-9053-50AFA30DE660}" dt="2021-02-24T19:38:09.795" v="313"/>
        <pc:sldMkLst>
          <pc:docMk/>
          <pc:sldMk cId="1154649717" sldId="267"/>
        </pc:sldMkLst>
      </pc:sldChg>
      <pc:sldChg chg="del">
        <pc:chgData name="Radovan Malachta" userId="09cf7a69-5d7c-4090-90c8-919ef3b86794" providerId="ADAL" clId="{969A2E56-D04B-4BFC-9053-50AFA30DE660}" dt="2021-02-24T19:29:44.531" v="146" actId="2696"/>
        <pc:sldMkLst>
          <pc:docMk/>
          <pc:sldMk cId="1324963296" sldId="269"/>
        </pc:sldMkLst>
      </pc:sldChg>
      <pc:sldChg chg="del">
        <pc:chgData name="Radovan Malachta" userId="09cf7a69-5d7c-4090-90c8-919ef3b86794" providerId="ADAL" clId="{969A2E56-D04B-4BFC-9053-50AFA30DE660}" dt="2021-02-24T19:29:44.710" v="147" actId="2696"/>
        <pc:sldMkLst>
          <pc:docMk/>
          <pc:sldMk cId="2963233120" sldId="270"/>
        </pc:sldMkLst>
      </pc:sldChg>
      <pc:sldChg chg="del">
        <pc:chgData name="Radovan Malachta" userId="09cf7a69-5d7c-4090-90c8-919ef3b86794" providerId="ADAL" clId="{969A2E56-D04B-4BFC-9053-50AFA30DE660}" dt="2021-02-24T19:29:44.894" v="148" actId="2696"/>
        <pc:sldMkLst>
          <pc:docMk/>
          <pc:sldMk cId="290022836" sldId="271"/>
        </pc:sldMkLst>
      </pc:sldChg>
      <pc:sldChg chg="modSp add">
        <pc:chgData name="Radovan Malachta" userId="09cf7a69-5d7c-4090-90c8-919ef3b86794" providerId="ADAL" clId="{969A2E56-D04B-4BFC-9053-50AFA30DE660}" dt="2021-02-24T19:34:21.606" v="305" actId="14100"/>
        <pc:sldMkLst>
          <pc:docMk/>
          <pc:sldMk cId="1483016508" sldId="273"/>
        </pc:sldMkLst>
        <pc:spChg chg="mod">
          <ac:chgData name="Radovan Malachta" userId="09cf7a69-5d7c-4090-90c8-919ef3b86794" providerId="ADAL" clId="{969A2E56-D04B-4BFC-9053-50AFA30DE660}" dt="2021-02-24T19:30:32.564" v="171" actId="122"/>
          <ac:spMkLst>
            <pc:docMk/>
            <pc:sldMk cId="1483016508" sldId="273"/>
            <ac:spMk id="4" creationId="{00000000-0000-0000-0000-000000000000}"/>
          </ac:spMkLst>
        </pc:spChg>
        <pc:spChg chg="mod">
          <ac:chgData name="Radovan Malachta" userId="09cf7a69-5d7c-4090-90c8-919ef3b86794" providerId="ADAL" clId="{969A2E56-D04B-4BFC-9053-50AFA30DE660}" dt="2021-02-24T19:34:21.606" v="305" actId="14100"/>
          <ac:spMkLst>
            <pc:docMk/>
            <pc:sldMk cId="1483016508" sldId="273"/>
            <ac:spMk id="5" creationId="{00000000-0000-0000-0000-000000000000}"/>
          </ac:spMkLst>
        </pc:spChg>
      </pc:sldChg>
      <pc:sldChg chg="modSp add">
        <pc:chgData name="Radovan Malachta" userId="09cf7a69-5d7c-4090-90c8-919ef3b86794" providerId="ADAL" clId="{969A2E56-D04B-4BFC-9053-50AFA30DE660}" dt="2021-02-24T19:31:07.572" v="204" actId="20577"/>
        <pc:sldMkLst>
          <pc:docMk/>
          <pc:sldMk cId="4073919028" sldId="274"/>
        </pc:sldMkLst>
        <pc:spChg chg="mod">
          <ac:chgData name="Radovan Malachta" userId="09cf7a69-5d7c-4090-90c8-919ef3b86794" providerId="ADAL" clId="{969A2E56-D04B-4BFC-9053-50AFA30DE660}" dt="2021-02-24T19:31:07.572" v="204" actId="20577"/>
          <ac:spMkLst>
            <pc:docMk/>
            <pc:sldMk cId="4073919028" sldId="274"/>
            <ac:spMk id="5" creationId="{00000000-0000-0000-0000-000000000000}"/>
          </ac:spMkLst>
        </pc:spChg>
      </pc:sldChg>
      <pc:sldChg chg="add">
        <pc:chgData name="Radovan Malachta" userId="09cf7a69-5d7c-4090-90c8-919ef3b86794" providerId="ADAL" clId="{969A2E56-D04B-4BFC-9053-50AFA30DE660}" dt="2021-02-24T19:30:04.694" v="166"/>
        <pc:sldMkLst>
          <pc:docMk/>
          <pc:sldMk cId="524004945" sldId="276"/>
        </pc:sldMkLst>
      </pc:sldChg>
      <pc:sldChg chg="modSp add">
        <pc:chgData name="Radovan Malachta" userId="09cf7a69-5d7c-4090-90c8-919ef3b86794" providerId="ADAL" clId="{969A2E56-D04B-4BFC-9053-50AFA30DE660}" dt="2021-02-24T19:31:18.220" v="205" actId="122"/>
        <pc:sldMkLst>
          <pc:docMk/>
          <pc:sldMk cId="1217790398" sldId="277"/>
        </pc:sldMkLst>
        <pc:spChg chg="mod">
          <ac:chgData name="Radovan Malachta" userId="09cf7a69-5d7c-4090-90c8-919ef3b86794" providerId="ADAL" clId="{969A2E56-D04B-4BFC-9053-50AFA30DE660}" dt="2021-02-24T19:31:18.220" v="205" actId="122"/>
          <ac:spMkLst>
            <pc:docMk/>
            <pc:sldMk cId="1217790398" sldId="277"/>
            <ac:spMk id="5" creationId="{00000000-0000-0000-0000-000000000000}"/>
          </ac:spMkLst>
        </pc:spChg>
      </pc:sldChg>
      <pc:sldChg chg="del">
        <pc:chgData name="Radovan Malachta" userId="09cf7a69-5d7c-4090-90c8-919ef3b86794" providerId="ADAL" clId="{969A2E56-D04B-4BFC-9053-50AFA30DE660}" dt="2021-02-24T19:29:46.196" v="156" actId="2696"/>
        <pc:sldMkLst>
          <pc:docMk/>
          <pc:sldMk cId="2612581220" sldId="277"/>
        </pc:sldMkLst>
      </pc:sldChg>
      <pc:sldChg chg="modSp add">
        <pc:chgData name="Radovan Malachta" userId="09cf7a69-5d7c-4090-90c8-919ef3b86794" providerId="ADAL" clId="{969A2E56-D04B-4BFC-9053-50AFA30DE660}" dt="2021-02-24T19:41:29.681" v="394" actId="14100"/>
        <pc:sldMkLst>
          <pc:docMk/>
          <pc:sldMk cId="4173435177" sldId="278"/>
        </pc:sldMkLst>
        <pc:spChg chg="mod">
          <ac:chgData name="Radovan Malachta" userId="09cf7a69-5d7c-4090-90c8-919ef3b86794" providerId="ADAL" clId="{969A2E56-D04B-4BFC-9053-50AFA30DE660}" dt="2021-02-24T19:41:29.681" v="394" actId="14100"/>
          <ac:spMkLst>
            <pc:docMk/>
            <pc:sldMk cId="4173435177" sldId="278"/>
            <ac:spMk id="8" creationId="{C23F2A4B-2E58-4E5A-A9BA-1DCF6E133FB1}"/>
          </ac:spMkLst>
        </pc:spChg>
      </pc:sldChg>
      <pc:sldChg chg="add">
        <pc:chgData name="Radovan Malachta" userId="09cf7a69-5d7c-4090-90c8-919ef3b86794" providerId="ADAL" clId="{969A2E56-D04B-4BFC-9053-50AFA30DE660}" dt="2021-02-24T19:44:29.681" v="415"/>
        <pc:sldMkLst>
          <pc:docMk/>
          <pc:sldMk cId="1315691027" sldId="281"/>
        </pc:sldMkLst>
      </pc:sldChg>
      <pc:sldChg chg="add">
        <pc:chgData name="Radovan Malachta" userId="09cf7a69-5d7c-4090-90c8-919ef3b86794" providerId="ADAL" clId="{969A2E56-D04B-4BFC-9053-50AFA30DE660}" dt="2021-02-24T19:44:29.681" v="415"/>
        <pc:sldMkLst>
          <pc:docMk/>
          <pc:sldMk cId="1279275572" sldId="282"/>
        </pc:sldMkLst>
      </pc:sldChg>
      <pc:sldChg chg="del">
        <pc:chgData name="Radovan Malachta" userId="09cf7a69-5d7c-4090-90c8-919ef3b86794" providerId="ADAL" clId="{969A2E56-D04B-4BFC-9053-50AFA30DE660}" dt="2021-02-24T19:29:45.047" v="149" actId="2696"/>
        <pc:sldMkLst>
          <pc:docMk/>
          <pc:sldMk cId="662623115" sldId="284"/>
        </pc:sldMkLst>
      </pc:sldChg>
      <pc:sldChg chg="add">
        <pc:chgData name="Radovan Malachta" userId="09cf7a69-5d7c-4090-90c8-919ef3b86794" providerId="ADAL" clId="{969A2E56-D04B-4BFC-9053-50AFA30DE660}" dt="2021-02-24T19:44:29.681" v="415"/>
        <pc:sldMkLst>
          <pc:docMk/>
          <pc:sldMk cId="3912207528" sldId="285"/>
        </pc:sldMkLst>
      </pc:sldChg>
      <pc:sldChg chg="modSp add">
        <pc:chgData name="Radovan Malachta" userId="09cf7a69-5d7c-4090-90c8-919ef3b86794" providerId="ADAL" clId="{969A2E56-D04B-4BFC-9053-50AFA30DE660}" dt="2021-02-24T19:45:53.653" v="430" actId="20577"/>
        <pc:sldMkLst>
          <pc:docMk/>
          <pc:sldMk cId="3822284690" sldId="286"/>
        </pc:sldMkLst>
        <pc:spChg chg="mod">
          <ac:chgData name="Radovan Malachta" userId="09cf7a69-5d7c-4090-90c8-919ef3b86794" providerId="ADAL" clId="{969A2E56-D04B-4BFC-9053-50AFA30DE660}" dt="2021-02-24T19:45:53.653" v="430" actId="20577"/>
          <ac:spMkLst>
            <pc:docMk/>
            <pc:sldMk cId="3822284690" sldId="286"/>
            <ac:spMk id="5" creationId="{00000000-0000-0000-0000-000000000000}"/>
          </ac:spMkLst>
        </pc:spChg>
      </pc:sldChg>
      <pc:sldChg chg="modSp add">
        <pc:chgData name="Radovan Malachta" userId="09cf7a69-5d7c-4090-90c8-919ef3b86794" providerId="ADAL" clId="{969A2E56-D04B-4BFC-9053-50AFA30DE660}" dt="2021-02-24T19:49:47.061" v="606" actId="20577"/>
        <pc:sldMkLst>
          <pc:docMk/>
          <pc:sldMk cId="152515376" sldId="287"/>
        </pc:sldMkLst>
        <pc:spChg chg="mod">
          <ac:chgData name="Radovan Malachta" userId="09cf7a69-5d7c-4090-90c8-919ef3b86794" providerId="ADAL" clId="{969A2E56-D04B-4BFC-9053-50AFA30DE660}" dt="2021-02-24T19:49:47.061" v="606" actId="20577"/>
          <ac:spMkLst>
            <pc:docMk/>
            <pc:sldMk cId="152515376" sldId="287"/>
            <ac:spMk id="4" creationId="{00000000-0000-0000-0000-000000000000}"/>
          </ac:spMkLst>
        </pc:spChg>
        <pc:spChg chg="mod">
          <ac:chgData name="Radovan Malachta" userId="09cf7a69-5d7c-4090-90c8-919ef3b86794" providerId="ADAL" clId="{969A2E56-D04B-4BFC-9053-50AFA30DE660}" dt="2021-02-24T19:47:22.193" v="559" actId="123"/>
          <ac:spMkLst>
            <pc:docMk/>
            <pc:sldMk cId="152515376" sldId="287"/>
            <ac:spMk id="5" creationId="{00000000-0000-0000-0000-000000000000}"/>
          </ac:spMkLst>
        </pc:spChg>
        <pc:picChg chg="mod">
          <ac:chgData name="Radovan Malachta" userId="09cf7a69-5d7c-4090-90c8-919ef3b86794" providerId="ADAL" clId="{969A2E56-D04B-4BFC-9053-50AFA30DE660}" dt="2021-02-24T19:47:08.302" v="552" actId="1076"/>
          <ac:picMkLst>
            <pc:docMk/>
            <pc:sldMk cId="152515376" sldId="287"/>
            <ac:picMk id="6" creationId="{00000000-0000-0000-0000-000000000000}"/>
          </ac:picMkLst>
        </pc:picChg>
      </pc:sldChg>
      <pc:sldChg chg="modSp add">
        <pc:chgData name="Radovan Malachta" userId="09cf7a69-5d7c-4090-90c8-919ef3b86794" providerId="ADAL" clId="{969A2E56-D04B-4BFC-9053-50AFA30DE660}" dt="2021-02-24T19:41:53.250" v="413" actId="14100"/>
        <pc:sldMkLst>
          <pc:docMk/>
          <pc:sldMk cId="2469942622" sldId="288"/>
        </pc:sldMkLst>
        <pc:spChg chg="mod">
          <ac:chgData name="Radovan Malachta" userId="09cf7a69-5d7c-4090-90c8-919ef3b86794" providerId="ADAL" clId="{969A2E56-D04B-4BFC-9053-50AFA30DE660}" dt="2021-02-24T19:41:53.250" v="413" actId="14100"/>
          <ac:spMkLst>
            <pc:docMk/>
            <pc:sldMk cId="2469942622" sldId="288"/>
            <ac:spMk id="6" creationId="{8883976E-B9B8-4C0D-B96B-3B3B04583FD7}"/>
          </ac:spMkLst>
        </pc:spChg>
      </pc:sldChg>
      <pc:sldChg chg="add">
        <pc:chgData name="Radovan Malachta" userId="09cf7a69-5d7c-4090-90c8-919ef3b86794" providerId="ADAL" clId="{969A2E56-D04B-4BFC-9053-50AFA30DE660}" dt="2021-02-24T19:38:09.795" v="313"/>
        <pc:sldMkLst>
          <pc:docMk/>
          <pc:sldMk cId="4286408819" sldId="289"/>
        </pc:sldMkLst>
      </pc:sldChg>
      <pc:sldChg chg="add">
        <pc:chgData name="Radovan Malachta" userId="09cf7a69-5d7c-4090-90c8-919ef3b86794" providerId="ADAL" clId="{969A2E56-D04B-4BFC-9053-50AFA30DE660}" dt="2021-02-24T19:38:09.795" v="313"/>
        <pc:sldMkLst>
          <pc:docMk/>
          <pc:sldMk cId="1513733458" sldId="290"/>
        </pc:sldMkLst>
      </pc:sldChg>
      <pc:sldChg chg="add">
        <pc:chgData name="Radovan Malachta" userId="09cf7a69-5d7c-4090-90c8-919ef3b86794" providerId="ADAL" clId="{969A2E56-D04B-4BFC-9053-50AFA30DE660}" dt="2021-02-24T19:38:09.795" v="313"/>
        <pc:sldMkLst>
          <pc:docMk/>
          <pc:sldMk cId="3544984288" sldId="305"/>
        </pc:sldMkLst>
      </pc:sldChg>
      <pc:sldChg chg="add">
        <pc:chgData name="Radovan Malachta" userId="09cf7a69-5d7c-4090-90c8-919ef3b86794" providerId="ADAL" clId="{969A2E56-D04B-4BFC-9053-50AFA30DE660}" dt="2021-02-24T19:38:09.795" v="313"/>
        <pc:sldMkLst>
          <pc:docMk/>
          <pc:sldMk cId="4157839487" sldId="306"/>
        </pc:sldMkLst>
      </pc:sldChg>
      <pc:sldChg chg="add">
        <pc:chgData name="Radovan Malachta" userId="09cf7a69-5d7c-4090-90c8-919ef3b86794" providerId="ADAL" clId="{969A2E56-D04B-4BFC-9053-50AFA30DE660}" dt="2021-02-24T19:38:09.795" v="313"/>
        <pc:sldMkLst>
          <pc:docMk/>
          <pc:sldMk cId="2788874473" sldId="307"/>
        </pc:sldMkLst>
      </pc:sldChg>
      <pc:sldChg chg="modSp add">
        <pc:chgData name="Radovan Malachta" userId="09cf7a69-5d7c-4090-90c8-919ef3b86794" providerId="ADAL" clId="{969A2E56-D04B-4BFC-9053-50AFA30DE660}" dt="2021-02-24T19:40:38.274" v="378" actId="20577"/>
        <pc:sldMkLst>
          <pc:docMk/>
          <pc:sldMk cId="2482105939" sldId="308"/>
        </pc:sldMkLst>
        <pc:spChg chg="mod">
          <ac:chgData name="Radovan Malachta" userId="09cf7a69-5d7c-4090-90c8-919ef3b86794" providerId="ADAL" clId="{969A2E56-D04B-4BFC-9053-50AFA30DE660}" dt="2021-02-24T19:40:38.274" v="378" actId="20577"/>
          <ac:spMkLst>
            <pc:docMk/>
            <pc:sldMk cId="2482105939" sldId="308"/>
            <ac:spMk id="5" creationId="{00000000-0000-0000-0000-000000000000}"/>
          </ac:spMkLst>
        </pc:spChg>
      </pc:sldChg>
      <pc:sldChg chg="add del">
        <pc:chgData name="Radovan Malachta" userId="09cf7a69-5d7c-4090-90c8-919ef3b86794" providerId="ADAL" clId="{969A2E56-D04B-4BFC-9053-50AFA30DE660}" dt="2021-02-24T19:40:45.226" v="379" actId="2696"/>
        <pc:sldMkLst>
          <pc:docMk/>
          <pc:sldMk cId="4186478588" sldId="309"/>
        </pc:sldMkLst>
      </pc:sldChg>
      <pc:sldChg chg="add">
        <pc:chgData name="Radovan Malachta" userId="09cf7a69-5d7c-4090-90c8-919ef3b86794" providerId="ADAL" clId="{969A2E56-D04B-4BFC-9053-50AFA30DE660}" dt="2021-02-24T19:38:09.795" v="313"/>
        <pc:sldMkLst>
          <pc:docMk/>
          <pc:sldMk cId="2113624744" sldId="310"/>
        </pc:sldMkLst>
      </pc:sldChg>
      <pc:sldChg chg="del">
        <pc:chgData name="Radovan Malachta" userId="09cf7a69-5d7c-4090-90c8-919ef3b86794" providerId="ADAL" clId="{969A2E56-D04B-4BFC-9053-50AFA30DE660}" dt="2021-02-24T19:29:46.581" v="158" actId="2696"/>
        <pc:sldMkLst>
          <pc:docMk/>
          <pc:sldMk cId="2399345996" sldId="324"/>
        </pc:sldMkLst>
      </pc:sldChg>
      <pc:sldChg chg="del">
        <pc:chgData name="Radovan Malachta" userId="09cf7a69-5d7c-4090-90c8-919ef3b86794" providerId="ADAL" clId="{969A2E56-D04B-4BFC-9053-50AFA30DE660}" dt="2021-02-24T19:29:45.546" v="152" actId="2696"/>
        <pc:sldMkLst>
          <pc:docMk/>
          <pc:sldMk cId="2555148544" sldId="329"/>
        </pc:sldMkLst>
      </pc:sldChg>
      <pc:sldChg chg="del">
        <pc:chgData name="Radovan Malachta" userId="09cf7a69-5d7c-4090-90c8-919ef3b86794" providerId="ADAL" clId="{969A2E56-D04B-4BFC-9053-50AFA30DE660}" dt="2021-02-24T19:29:45.716" v="153" actId="2696"/>
        <pc:sldMkLst>
          <pc:docMk/>
          <pc:sldMk cId="2141605098" sldId="331"/>
        </pc:sldMkLst>
      </pc:sldChg>
      <pc:sldChg chg="del">
        <pc:chgData name="Radovan Malachta" userId="09cf7a69-5d7c-4090-90c8-919ef3b86794" providerId="ADAL" clId="{969A2E56-D04B-4BFC-9053-50AFA30DE660}" dt="2021-02-24T19:29:46.380" v="157" actId="2696"/>
        <pc:sldMkLst>
          <pc:docMk/>
          <pc:sldMk cId="637907511" sldId="332"/>
        </pc:sldMkLst>
      </pc:sldChg>
      <pc:sldChg chg="modSp add">
        <pc:chgData name="Radovan Malachta" userId="09cf7a69-5d7c-4090-90c8-919ef3b86794" providerId="ADAL" clId="{969A2E56-D04B-4BFC-9053-50AFA30DE660}" dt="2021-02-24T19:38:35.233" v="366" actId="20577"/>
        <pc:sldMkLst>
          <pc:docMk/>
          <pc:sldMk cId="229275438" sldId="364"/>
        </pc:sldMkLst>
        <pc:spChg chg="mod">
          <ac:chgData name="Radovan Malachta" userId="09cf7a69-5d7c-4090-90c8-919ef3b86794" providerId="ADAL" clId="{969A2E56-D04B-4BFC-9053-50AFA30DE660}" dt="2021-02-24T19:38:35.233" v="366" actId="20577"/>
          <ac:spMkLst>
            <pc:docMk/>
            <pc:sldMk cId="229275438" sldId="364"/>
            <ac:spMk id="6" creationId="{D159E535-3822-4817-B583-268F9E67BB3F}"/>
          </ac:spMkLst>
        </pc:spChg>
      </pc:sldChg>
      <pc:sldChg chg="modSp">
        <pc:chgData name="Radovan Malachta" userId="09cf7a69-5d7c-4090-90c8-919ef3b86794" providerId="ADAL" clId="{969A2E56-D04B-4BFC-9053-50AFA30DE660}" dt="2021-02-24T19:35:36.317" v="312" actId="20577"/>
        <pc:sldMkLst>
          <pc:docMk/>
          <pc:sldMk cId="754887120" sldId="410"/>
        </pc:sldMkLst>
        <pc:spChg chg="mod">
          <ac:chgData name="Radovan Malachta" userId="09cf7a69-5d7c-4090-90c8-919ef3b86794" providerId="ADAL" clId="{969A2E56-D04B-4BFC-9053-50AFA30DE660}" dt="2021-02-24T19:35:36.317" v="312" actId="20577"/>
          <ac:spMkLst>
            <pc:docMk/>
            <pc:sldMk cId="754887120" sldId="410"/>
            <ac:spMk id="4" creationId="{A7E9DC44-638E-460E-8F68-2D1C771AB2C1}"/>
          </ac:spMkLst>
        </pc:spChg>
      </pc:sldChg>
      <pc:sldChg chg="del">
        <pc:chgData name="Radovan Malachta" userId="09cf7a69-5d7c-4090-90c8-919ef3b86794" providerId="ADAL" clId="{969A2E56-D04B-4BFC-9053-50AFA30DE660}" dt="2021-02-24T19:29:42.743" v="135" actId="2696"/>
        <pc:sldMkLst>
          <pc:docMk/>
          <pc:sldMk cId="1840687233" sldId="411"/>
        </pc:sldMkLst>
      </pc:sldChg>
      <pc:sldChg chg="del">
        <pc:chgData name="Radovan Malachta" userId="09cf7a69-5d7c-4090-90c8-919ef3b86794" providerId="ADAL" clId="{969A2E56-D04B-4BFC-9053-50AFA30DE660}" dt="2021-02-24T19:29:43.162" v="136" actId="2696"/>
        <pc:sldMkLst>
          <pc:docMk/>
          <pc:sldMk cId="1733828110" sldId="412"/>
        </pc:sldMkLst>
      </pc:sldChg>
      <pc:sldChg chg="del">
        <pc:chgData name="Radovan Malachta" userId="09cf7a69-5d7c-4090-90c8-919ef3b86794" providerId="ADAL" clId="{969A2E56-D04B-4BFC-9053-50AFA30DE660}" dt="2021-02-24T19:29:43.193" v="137" actId="2696"/>
        <pc:sldMkLst>
          <pc:docMk/>
          <pc:sldMk cId="412122816" sldId="413"/>
        </pc:sldMkLst>
      </pc:sldChg>
      <pc:sldChg chg="del">
        <pc:chgData name="Radovan Malachta" userId="09cf7a69-5d7c-4090-90c8-919ef3b86794" providerId="ADAL" clId="{969A2E56-D04B-4BFC-9053-50AFA30DE660}" dt="2021-02-24T19:29:43.224" v="138" actId="2696"/>
        <pc:sldMkLst>
          <pc:docMk/>
          <pc:sldMk cId="784963356" sldId="414"/>
        </pc:sldMkLst>
      </pc:sldChg>
      <pc:sldChg chg="del">
        <pc:chgData name="Radovan Malachta" userId="09cf7a69-5d7c-4090-90c8-919ef3b86794" providerId="ADAL" clId="{969A2E56-D04B-4BFC-9053-50AFA30DE660}" dt="2021-02-24T19:29:43.429" v="139" actId="2696"/>
        <pc:sldMkLst>
          <pc:docMk/>
          <pc:sldMk cId="1951778968" sldId="415"/>
        </pc:sldMkLst>
      </pc:sldChg>
      <pc:sldChg chg="del">
        <pc:chgData name="Radovan Malachta" userId="09cf7a69-5d7c-4090-90c8-919ef3b86794" providerId="ADAL" clId="{969A2E56-D04B-4BFC-9053-50AFA30DE660}" dt="2021-02-24T19:29:43.560" v="140" actId="2696"/>
        <pc:sldMkLst>
          <pc:docMk/>
          <pc:sldMk cId="2951579038" sldId="416"/>
        </pc:sldMkLst>
      </pc:sldChg>
      <pc:sldChg chg="del">
        <pc:chgData name="Radovan Malachta" userId="09cf7a69-5d7c-4090-90c8-919ef3b86794" providerId="ADAL" clId="{969A2E56-D04B-4BFC-9053-50AFA30DE660}" dt="2021-02-24T19:29:43.730" v="141" actId="2696"/>
        <pc:sldMkLst>
          <pc:docMk/>
          <pc:sldMk cId="3645764432" sldId="417"/>
        </pc:sldMkLst>
      </pc:sldChg>
      <pc:sldChg chg="del">
        <pc:chgData name="Radovan Malachta" userId="09cf7a69-5d7c-4090-90c8-919ef3b86794" providerId="ADAL" clId="{969A2E56-D04B-4BFC-9053-50AFA30DE660}" dt="2021-02-24T19:29:43.893" v="142" actId="2696"/>
        <pc:sldMkLst>
          <pc:docMk/>
          <pc:sldMk cId="2552445894" sldId="418"/>
        </pc:sldMkLst>
      </pc:sldChg>
      <pc:sldChg chg="del">
        <pc:chgData name="Radovan Malachta" userId="09cf7a69-5d7c-4090-90c8-919ef3b86794" providerId="ADAL" clId="{969A2E56-D04B-4BFC-9053-50AFA30DE660}" dt="2021-02-24T19:29:44.077" v="143" actId="2696"/>
        <pc:sldMkLst>
          <pc:docMk/>
          <pc:sldMk cId="2037907922" sldId="419"/>
        </pc:sldMkLst>
      </pc:sldChg>
      <pc:sldChg chg="del">
        <pc:chgData name="Radovan Malachta" userId="09cf7a69-5d7c-4090-90c8-919ef3b86794" providerId="ADAL" clId="{969A2E56-D04B-4BFC-9053-50AFA30DE660}" dt="2021-02-24T19:29:44.378" v="145" actId="2696"/>
        <pc:sldMkLst>
          <pc:docMk/>
          <pc:sldMk cId="1691935552" sldId="421"/>
        </pc:sldMkLst>
      </pc:sldChg>
      <pc:sldChg chg="del">
        <pc:chgData name="Radovan Malachta" userId="09cf7a69-5d7c-4090-90c8-919ef3b86794" providerId="ADAL" clId="{969A2E56-D04B-4BFC-9053-50AFA30DE660}" dt="2021-02-24T19:29:45.230" v="150" actId="2696"/>
        <pc:sldMkLst>
          <pc:docMk/>
          <pc:sldMk cId="2521010040" sldId="422"/>
        </pc:sldMkLst>
      </pc:sldChg>
      <pc:sldChg chg="del">
        <pc:chgData name="Radovan Malachta" userId="09cf7a69-5d7c-4090-90c8-919ef3b86794" providerId="ADAL" clId="{969A2E56-D04B-4BFC-9053-50AFA30DE660}" dt="2021-02-24T19:29:46.033" v="155" actId="2696"/>
        <pc:sldMkLst>
          <pc:docMk/>
          <pc:sldMk cId="1676367299" sldId="423"/>
        </pc:sldMkLst>
      </pc:sldChg>
      <pc:sldChg chg="del">
        <pc:chgData name="Radovan Malachta" userId="09cf7a69-5d7c-4090-90c8-919ef3b86794" providerId="ADAL" clId="{969A2E56-D04B-4BFC-9053-50AFA30DE660}" dt="2021-02-24T19:29:46.782" v="159" actId="2696"/>
        <pc:sldMkLst>
          <pc:docMk/>
          <pc:sldMk cId="541758214" sldId="424"/>
        </pc:sldMkLst>
      </pc:sldChg>
      <pc:sldChg chg="del">
        <pc:chgData name="Radovan Malachta" userId="09cf7a69-5d7c-4090-90c8-919ef3b86794" providerId="ADAL" clId="{969A2E56-D04B-4BFC-9053-50AFA30DE660}" dt="2021-02-24T19:29:47.315" v="162" actId="2696"/>
        <pc:sldMkLst>
          <pc:docMk/>
          <pc:sldMk cId="1955745311" sldId="425"/>
        </pc:sldMkLst>
      </pc:sldChg>
      <pc:sldChg chg="del">
        <pc:chgData name="Radovan Malachta" userId="09cf7a69-5d7c-4090-90c8-919ef3b86794" providerId="ADAL" clId="{969A2E56-D04B-4BFC-9053-50AFA30DE660}" dt="2021-02-24T19:29:48.455" v="164" actId="2696"/>
        <pc:sldMkLst>
          <pc:docMk/>
          <pc:sldMk cId="3419466084" sldId="426"/>
        </pc:sldMkLst>
      </pc:sldChg>
      <pc:sldChg chg="del">
        <pc:chgData name="Radovan Malachta" userId="09cf7a69-5d7c-4090-90c8-919ef3b86794" providerId="ADAL" clId="{969A2E56-D04B-4BFC-9053-50AFA30DE660}" dt="2021-02-24T19:29:47.621" v="163" actId="2696"/>
        <pc:sldMkLst>
          <pc:docMk/>
          <pc:sldMk cId="1805444885" sldId="427"/>
        </pc:sldMkLst>
      </pc:sldChg>
      <pc:sldChg chg="add del">
        <pc:chgData name="Radovan Malachta" userId="09cf7a69-5d7c-4090-90c8-919ef3b86794" providerId="ADAL" clId="{969A2E56-D04B-4BFC-9053-50AFA30DE660}" dt="2021-02-24T19:30:06.900" v="167" actId="2696"/>
        <pc:sldMkLst>
          <pc:docMk/>
          <pc:sldMk cId="1381728323" sldId="429"/>
        </pc:sldMkLst>
      </pc:sldChg>
      <pc:sldChg chg="add">
        <pc:chgData name="Radovan Malachta" userId="09cf7a69-5d7c-4090-90c8-919ef3b86794" providerId="ADAL" clId="{969A2E56-D04B-4BFC-9053-50AFA30DE660}" dt="2021-02-24T19:38:09.795" v="313"/>
        <pc:sldMkLst>
          <pc:docMk/>
          <pc:sldMk cId="2960770668" sldId="429"/>
        </pc:sldMkLst>
      </pc:sldChg>
      <pc:sldChg chg="del">
        <pc:chgData name="Radovan Malachta" userId="09cf7a69-5d7c-4090-90c8-919ef3b86794" providerId="ADAL" clId="{969A2E56-D04B-4BFC-9053-50AFA30DE660}" dt="2021-02-24T19:29:46.951" v="160" actId="2696"/>
        <pc:sldMkLst>
          <pc:docMk/>
          <pc:sldMk cId="2966223875" sldId="429"/>
        </pc:sldMkLst>
      </pc:sldChg>
      <pc:sldChg chg="add del">
        <pc:chgData name="Radovan Malachta" userId="09cf7a69-5d7c-4090-90c8-919ef3b86794" providerId="ADAL" clId="{969A2E56-D04B-4BFC-9053-50AFA30DE660}" dt="2021-02-24T19:47:33.070" v="560" actId="2696"/>
        <pc:sldMkLst>
          <pc:docMk/>
          <pc:sldMk cId="2313758659" sldId="430"/>
        </pc:sldMkLst>
      </pc:sldChg>
      <pc:sldChg chg="del">
        <pc:chgData name="Radovan Malachta" userId="09cf7a69-5d7c-4090-90c8-919ef3b86794" providerId="ADAL" clId="{969A2E56-D04B-4BFC-9053-50AFA30DE660}" dt="2021-02-24T19:29:47.120" v="161" actId="2696"/>
        <pc:sldMkLst>
          <pc:docMk/>
          <pc:sldMk cId="2409991160" sldId="430"/>
        </pc:sldMkLst>
      </pc:sldChg>
    </pc:docChg>
  </pc:docChgLst>
  <pc:docChgLst>
    <pc:chgData name="Radovan Malachta" userId="09cf7a69-5d7c-4090-90c8-919ef3b86794" providerId="ADAL" clId="{8639E917-EDF9-417A-8A56-5C2B4FAD3C8C}"/>
    <pc:docChg chg="custSel addSld delSld modSld sldOrd">
      <pc:chgData name="Radovan Malachta" userId="09cf7a69-5d7c-4090-90c8-919ef3b86794" providerId="ADAL" clId="{8639E917-EDF9-417A-8A56-5C2B4FAD3C8C}" dt="2021-01-05T09:24:12.681" v="55"/>
      <pc:docMkLst>
        <pc:docMk/>
      </pc:docMkLst>
      <pc:sldChg chg="add">
        <pc:chgData name="Radovan Malachta" userId="09cf7a69-5d7c-4090-90c8-919ef3b86794" providerId="ADAL" clId="{8639E917-EDF9-417A-8A56-5C2B4FAD3C8C}" dt="2021-01-05T09:22:44.470" v="4"/>
        <pc:sldMkLst>
          <pc:docMk/>
          <pc:sldMk cId="754887120" sldId="410"/>
        </pc:sldMkLst>
      </pc:sldChg>
    </pc:docChg>
  </pc:docChgLst>
  <pc:docChgLst>
    <pc:chgData name="Radovan Malachta" userId="09cf7a69-5d7c-4090-90c8-919ef3b86794" providerId="ADAL" clId="{FD30FA98-F92A-437F-AE80-E2FE0CD804A6}"/>
    <pc:docChg chg="undo redo custSel addSld delSld modSld sldOrd">
      <pc:chgData name="Radovan Malachta" userId="09cf7a69-5d7c-4090-90c8-919ef3b86794" providerId="ADAL" clId="{FD30FA98-F92A-437F-AE80-E2FE0CD804A6}" dt="2021-02-24T19:18:15.121" v="5632" actId="20577"/>
      <pc:docMkLst>
        <pc:docMk/>
      </pc:docMkLst>
      <pc:sldChg chg="modSp add">
        <pc:chgData name="Radovan Malachta" userId="09cf7a69-5d7c-4090-90c8-919ef3b86794" providerId="ADAL" clId="{FD30FA98-F92A-437F-AE80-E2FE0CD804A6}" dt="2021-02-24T18:36:19.564" v="3336" actId="14100"/>
        <pc:sldMkLst>
          <pc:docMk/>
          <pc:sldMk cId="4082960970" sldId="260"/>
        </pc:sldMkLst>
        <pc:spChg chg="mod">
          <ac:chgData name="Radovan Malachta" userId="09cf7a69-5d7c-4090-90c8-919ef3b86794" providerId="ADAL" clId="{FD30FA98-F92A-437F-AE80-E2FE0CD804A6}" dt="2021-02-24T18:33:42.522" v="3075" actId="20577"/>
          <ac:spMkLst>
            <pc:docMk/>
            <pc:sldMk cId="4082960970" sldId="260"/>
            <ac:spMk id="4" creationId="{00000000-0000-0000-0000-000000000000}"/>
          </ac:spMkLst>
        </pc:spChg>
        <pc:spChg chg="mod">
          <ac:chgData name="Radovan Malachta" userId="09cf7a69-5d7c-4090-90c8-919ef3b86794" providerId="ADAL" clId="{FD30FA98-F92A-437F-AE80-E2FE0CD804A6}" dt="2021-02-24T18:36:19.564" v="3336" actId="14100"/>
          <ac:spMkLst>
            <pc:docMk/>
            <pc:sldMk cId="4082960970" sldId="260"/>
            <ac:spMk id="5" creationId="{00000000-0000-0000-0000-000000000000}"/>
          </ac:spMkLst>
        </pc:spChg>
        <pc:picChg chg="mod">
          <ac:chgData name="Radovan Malachta" userId="09cf7a69-5d7c-4090-90c8-919ef3b86794" providerId="ADAL" clId="{FD30FA98-F92A-437F-AE80-E2FE0CD804A6}" dt="2021-02-24T18:35:31.538" v="3308" actId="1076"/>
          <ac:picMkLst>
            <pc:docMk/>
            <pc:sldMk cId="4082960970" sldId="260"/>
            <ac:picMk id="6" creationId="{00000000-0000-0000-0000-000000000000}"/>
          </ac:picMkLst>
        </pc:picChg>
        <pc:picChg chg="mod">
          <ac:chgData name="Radovan Malachta" userId="09cf7a69-5d7c-4090-90c8-919ef3b86794" providerId="ADAL" clId="{FD30FA98-F92A-437F-AE80-E2FE0CD804A6}" dt="2021-02-24T18:35:34.866" v="3309" actId="1076"/>
          <ac:picMkLst>
            <pc:docMk/>
            <pc:sldMk cId="4082960970" sldId="260"/>
            <ac:picMk id="7" creationId="{00000000-0000-0000-0000-000000000000}"/>
          </ac:picMkLst>
        </pc:picChg>
        <pc:picChg chg="mod">
          <ac:chgData name="Radovan Malachta" userId="09cf7a69-5d7c-4090-90c8-919ef3b86794" providerId="ADAL" clId="{FD30FA98-F92A-437F-AE80-E2FE0CD804A6}" dt="2021-02-24T18:36:03.149" v="3332" actId="1076"/>
          <ac:picMkLst>
            <pc:docMk/>
            <pc:sldMk cId="4082960970" sldId="260"/>
            <ac:picMk id="8" creationId="{99A785EA-4D28-4073-B572-88ED65CF5FB4}"/>
          </ac:picMkLst>
        </pc:picChg>
        <pc:picChg chg="mod">
          <ac:chgData name="Radovan Malachta" userId="09cf7a69-5d7c-4090-90c8-919ef3b86794" providerId="ADAL" clId="{FD30FA98-F92A-437F-AE80-E2FE0CD804A6}" dt="2021-02-24T18:36:08.397" v="3334" actId="1076"/>
          <ac:picMkLst>
            <pc:docMk/>
            <pc:sldMk cId="4082960970" sldId="260"/>
            <ac:picMk id="9" creationId="{8E92752C-43A0-4B53-B3E0-D60797E620D5}"/>
          </ac:picMkLst>
        </pc:picChg>
      </pc:sldChg>
      <pc:sldChg chg="modSp add ord">
        <pc:chgData name="Radovan Malachta" userId="09cf7a69-5d7c-4090-90c8-919ef3b86794" providerId="ADAL" clId="{FD30FA98-F92A-437F-AE80-E2FE0CD804A6}" dt="2021-02-24T19:09:01.057" v="4943"/>
        <pc:sldMkLst>
          <pc:docMk/>
          <pc:sldMk cId="2409143969" sldId="261"/>
        </pc:sldMkLst>
        <pc:spChg chg="mod">
          <ac:chgData name="Radovan Malachta" userId="09cf7a69-5d7c-4090-90c8-919ef3b86794" providerId="ADAL" clId="{FD30FA98-F92A-437F-AE80-E2FE0CD804A6}" dt="2021-02-24T18:59:32.695" v="4275" actId="20577"/>
          <ac:spMkLst>
            <pc:docMk/>
            <pc:sldMk cId="2409143969" sldId="261"/>
            <ac:spMk id="4" creationId="{9E8F85A4-3529-4164-8EB7-212376123276}"/>
          </ac:spMkLst>
        </pc:spChg>
        <pc:spChg chg="mod">
          <ac:chgData name="Radovan Malachta" userId="09cf7a69-5d7c-4090-90c8-919ef3b86794" providerId="ADAL" clId="{FD30FA98-F92A-437F-AE80-E2FE0CD804A6}" dt="2021-02-24T18:57:39.757" v="4262" actId="113"/>
          <ac:spMkLst>
            <pc:docMk/>
            <pc:sldMk cId="2409143969" sldId="261"/>
            <ac:spMk id="5" creationId="{62BCEC9C-1A00-496F-A273-DA5C179BEBC8}"/>
          </ac:spMkLst>
        </pc:spChg>
      </pc:sldChg>
      <pc:sldChg chg="modSp add ord">
        <pc:chgData name="Radovan Malachta" userId="09cf7a69-5d7c-4090-90c8-919ef3b86794" providerId="ADAL" clId="{FD30FA98-F92A-437F-AE80-E2FE0CD804A6}" dt="2021-02-24T18:52:20.046" v="4128" actId="114"/>
        <pc:sldMkLst>
          <pc:docMk/>
          <pc:sldMk cId="2322351636" sldId="262"/>
        </pc:sldMkLst>
        <pc:spChg chg="mod">
          <ac:chgData name="Radovan Malachta" userId="09cf7a69-5d7c-4090-90c8-919ef3b86794" providerId="ADAL" clId="{FD30FA98-F92A-437F-AE80-E2FE0CD804A6}" dt="2021-02-24T18:51:28.261" v="4123" actId="122"/>
          <ac:spMkLst>
            <pc:docMk/>
            <pc:sldMk cId="2322351636" sldId="262"/>
            <ac:spMk id="4" creationId="{BCD8A534-F97A-40D3-9751-DA2DE35DE942}"/>
          </ac:spMkLst>
        </pc:spChg>
        <pc:spChg chg="mod">
          <ac:chgData name="Radovan Malachta" userId="09cf7a69-5d7c-4090-90c8-919ef3b86794" providerId="ADAL" clId="{FD30FA98-F92A-437F-AE80-E2FE0CD804A6}" dt="2021-02-24T18:52:20.046" v="4128" actId="114"/>
          <ac:spMkLst>
            <pc:docMk/>
            <pc:sldMk cId="2322351636" sldId="262"/>
            <ac:spMk id="5" creationId="{88C0F3FF-15F5-4F58-9A33-7AA91A672202}"/>
          </ac:spMkLst>
        </pc:spChg>
      </pc:sldChg>
      <pc:sldChg chg="modSp add">
        <pc:chgData name="Radovan Malachta" userId="09cf7a69-5d7c-4090-90c8-919ef3b86794" providerId="ADAL" clId="{FD30FA98-F92A-437F-AE80-E2FE0CD804A6}" dt="2021-02-24T19:12:20.439" v="5263" actId="20577"/>
        <pc:sldMkLst>
          <pc:docMk/>
          <pc:sldMk cId="1324963296" sldId="269"/>
        </pc:sldMkLst>
        <pc:spChg chg="mod">
          <ac:chgData name="Radovan Malachta" userId="09cf7a69-5d7c-4090-90c8-919ef3b86794" providerId="ADAL" clId="{FD30FA98-F92A-437F-AE80-E2FE0CD804A6}" dt="2021-02-24T18:53:13.382" v="4130" actId="122"/>
          <ac:spMkLst>
            <pc:docMk/>
            <pc:sldMk cId="1324963296" sldId="269"/>
            <ac:spMk id="4" creationId="{1715C97A-D6EC-47C9-A444-800A6A10E2F6}"/>
          </ac:spMkLst>
        </pc:spChg>
        <pc:spChg chg="mod">
          <ac:chgData name="Radovan Malachta" userId="09cf7a69-5d7c-4090-90c8-919ef3b86794" providerId="ADAL" clId="{FD30FA98-F92A-437F-AE80-E2FE0CD804A6}" dt="2021-02-24T19:12:20.439" v="5263" actId="20577"/>
          <ac:spMkLst>
            <pc:docMk/>
            <pc:sldMk cId="1324963296" sldId="269"/>
            <ac:spMk id="5" creationId="{676622B0-30C1-431F-A9DA-0B220BE197EA}"/>
          </ac:spMkLst>
        </pc:spChg>
      </pc:sldChg>
      <pc:sldChg chg="modSp add">
        <pc:chgData name="Radovan Malachta" userId="09cf7a69-5d7c-4090-90c8-919ef3b86794" providerId="ADAL" clId="{FD30FA98-F92A-437F-AE80-E2FE0CD804A6}" dt="2021-02-24T18:53:16.269" v="4132" actId="122"/>
        <pc:sldMkLst>
          <pc:docMk/>
          <pc:sldMk cId="2963233120" sldId="270"/>
        </pc:sldMkLst>
        <pc:spChg chg="mod">
          <ac:chgData name="Radovan Malachta" userId="09cf7a69-5d7c-4090-90c8-919ef3b86794" providerId="ADAL" clId="{FD30FA98-F92A-437F-AE80-E2FE0CD804A6}" dt="2021-02-24T18:53:16.269" v="4132" actId="122"/>
          <ac:spMkLst>
            <pc:docMk/>
            <pc:sldMk cId="2963233120" sldId="270"/>
            <ac:spMk id="4" creationId="{00000000-0000-0000-0000-000000000000}"/>
          </ac:spMkLst>
        </pc:spChg>
        <pc:spChg chg="mod">
          <ac:chgData name="Radovan Malachta" userId="09cf7a69-5d7c-4090-90c8-919ef3b86794" providerId="ADAL" clId="{FD30FA98-F92A-437F-AE80-E2FE0CD804A6}" dt="2021-02-24T18:40:33.469" v="3463" actId="207"/>
          <ac:spMkLst>
            <pc:docMk/>
            <pc:sldMk cId="2963233120" sldId="270"/>
            <ac:spMk id="5" creationId="{00000000-0000-0000-0000-000000000000}"/>
          </ac:spMkLst>
        </pc:spChg>
      </pc:sldChg>
      <pc:sldChg chg="modSp add">
        <pc:chgData name="Radovan Malachta" userId="09cf7a69-5d7c-4090-90c8-919ef3b86794" providerId="ADAL" clId="{FD30FA98-F92A-437F-AE80-E2FE0CD804A6}" dt="2021-02-24T18:46:46.105" v="3901" actId="20577"/>
        <pc:sldMkLst>
          <pc:docMk/>
          <pc:sldMk cId="290022836" sldId="271"/>
        </pc:sldMkLst>
        <pc:spChg chg="mod">
          <ac:chgData name="Radovan Malachta" userId="09cf7a69-5d7c-4090-90c8-919ef3b86794" providerId="ADAL" clId="{FD30FA98-F92A-437F-AE80-E2FE0CD804A6}" dt="2021-02-24T18:46:46.105" v="3901" actId="20577"/>
          <ac:spMkLst>
            <pc:docMk/>
            <pc:sldMk cId="290022836" sldId="271"/>
            <ac:spMk id="5" creationId="{10FD7577-49C5-4B31-94B5-36EEC25F924C}"/>
          </ac:spMkLst>
        </pc:spChg>
      </pc:sldChg>
      <pc:sldChg chg="add del">
        <pc:chgData name="Radovan Malachta" userId="09cf7a69-5d7c-4090-90c8-919ef3b86794" providerId="ADAL" clId="{FD30FA98-F92A-437F-AE80-E2FE0CD804A6}" dt="2021-02-24T19:01:05.942" v="4444" actId="2696"/>
        <pc:sldMkLst>
          <pc:docMk/>
          <pc:sldMk cId="1251650807" sldId="273"/>
        </pc:sldMkLst>
      </pc:sldChg>
      <pc:sldChg chg="add">
        <pc:chgData name="Radovan Malachta" userId="09cf7a69-5d7c-4090-90c8-919ef3b86794" providerId="ADAL" clId="{FD30FA98-F92A-437F-AE80-E2FE0CD804A6}" dt="2021-02-24T18:51:00.438" v="4092"/>
        <pc:sldMkLst>
          <pc:docMk/>
          <pc:sldMk cId="2612581220" sldId="277"/>
        </pc:sldMkLst>
      </pc:sldChg>
      <pc:sldChg chg="addSp modSp add">
        <pc:chgData name="Radovan Malachta" userId="09cf7a69-5d7c-4090-90c8-919ef3b86794" providerId="ADAL" clId="{FD30FA98-F92A-437F-AE80-E2FE0CD804A6}" dt="2021-02-24T19:05:07.967" v="4716" actId="14100"/>
        <pc:sldMkLst>
          <pc:docMk/>
          <pc:sldMk cId="662623115" sldId="284"/>
        </pc:sldMkLst>
        <pc:spChg chg="add mod">
          <ac:chgData name="Radovan Malachta" userId="09cf7a69-5d7c-4090-90c8-919ef3b86794" providerId="ADAL" clId="{FD30FA98-F92A-437F-AE80-E2FE0CD804A6}" dt="2021-02-24T19:04:29.888" v="4706" actId="122"/>
          <ac:spMkLst>
            <pc:docMk/>
            <pc:sldMk cId="662623115" sldId="284"/>
            <ac:spMk id="4" creationId="{5122050B-241A-44BB-93EE-2130A34C2EBD}"/>
          </ac:spMkLst>
        </pc:spChg>
        <pc:graphicFrameChg chg="mod">
          <ac:chgData name="Radovan Malachta" userId="09cf7a69-5d7c-4090-90c8-919ef3b86794" providerId="ADAL" clId="{FD30FA98-F92A-437F-AE80-E2FE0CD804A6}" dt="2021-02-24T19:04:49.108" v="4711" actId="1076"/>
          <ac:graphicFrameMkLst>
            <pc:docMk/>
            <pc:sldMk cId="662623115" sldId="284"/>
            <ac:graphicFrameMk id="6" creationId="{00000000-0000-0000-0000-000000000000}"/>
          </ac:graphicFrameMkLst>
        </pc:graphicFrameChg>
        <pc:graphicFrameChg chg="mod">
          <ac:chgData name="Radovan Malachta" userId="09cf7a69-5d7c-4090-90c8-919ef3b86794" providerId="ADAL" clId="{FD30FA98-F92A-437F-AE80-E2FE0CD804A6}" dt="2021-02-24T19:05:07.967" v="4716" actId="14100"/>
          <ac:graphicFrameMkLst>
            <pc:docMk/>
            <pc:sldMk cId="662623115" sldId="284"/>
            <ac:graphicFrameMk id="8" creationId="{00000000-0000-0000-0000-000000000000}"/>
          </ac:graphicFrameMkLst>
        </pc:graphicFrameChg>
      </pc:sldChg>
      <pc:sldChg chg="modSp add">
        <pc:chgData name="Radovan Malachta" userId="09cf7a69-5d7c-4090-90c8-919ef3b86794" providerId="ADAL" clId="{FD30FA98-F92A-437F-AE80-E2FE0CD804A6}" dt="2021-02-24T19:13:05.595" v="5268" actId="14100"/>
        <pc:sldMkLst>
          <pc:docMk/>
          <pc:sldMk cId="2399345996" sldId="324"/>
        </pc:sldMkLst>
        <pc:spChg chg="mod">
          <ac:chgData name="Radovan Malachta" userId="09cf7a69-5d7c-4090-90c8-919ef3b86794" providerId="ADAL" clId="{FD30FA98-F92A-437F-AE80-E2FE0CD804A6}" dt="2021-02-24T19:00:01.329" v="4290" actId="122"/>
          <ac:spMkLst>
            <pc:docMk/>
            <pc:sldMk cId="2399345996" sldId="324"/>
            <ac:spMk id="4" creationId="{76C6872D-3FA6-4B2F-92B8-F89B8890CD28}"/>
          </ac:spMkLst>
        </pc:spChg>
        <pc:spChg chg="mod">
          <ac:chgData name="Radovan Malachta" userId="09cf7a69-5d7c-4090-90c8-919ef3b86794" providerId="ADAL" clId="{FD30FA98-F92A-437F-AE80-E2FE0CD804A6}" dt="2021-02-24T19:13:05.595" v="5268" actId="14100"/>
          <ac:spMkLst>
            <pc:docMk/>
            <pc:sldMk cId="2399345996" sldId="324"/>
            <ac:spMk id="5" creationId="{19BD83C9-D05E-4394-8FAC-4D432786DEF6}"/>
          </ac:spMkLst>
        </pc:spChg>
      </pc:sldChg>
      <pc:sldChg chg="modSp add ord">
        <pc:chgData name="Radovan Malachta" userId="09cf7a69-5d7c-4090-90c8-919ef3b86794" providerId="ADAL" clId="{FD30FA98-F92A-437F-AE80-E2FE0CD804A6}" dt="2021-02-24T18:52:55.936" v="4129" actId="122"/>
        <pc:sldMkLst>
          <pc:docMk/>
          <pc:sldMk cId="2555148544" sldId="329"/>
        </pc:sldMkLst>
        <pc:spChg chg="mod">
          <ac:chgData name="Radovan Malachta" userId="09cf7a69-5d7c-4090-90c8-919ef3b86794" providerId="ADAL" clId="{FD30FA98-F92A-437F-AE80-E2FE0CD804A6}" dt="2021-02-24T18:52:55.936" v="4129" actId="122"/>
          <ac:spMkLst>
            <pc:docMk/>
            <pc:sldMk cId="2555148544" sldId="329"/>
            <ac:spMk id="4" creationId="{7C46A67F-7790-4B8B-9A26-6ED0457020A2}"/>
          </ac:spMkLst>
        </pc:spChg>
      </pc:sldChg>
      <pc:sldChg chg="addSp modSp add ord">
        <pc:chgData name="Radovan Malachta" userId="09cf7a69-5d7c-4090-90c8-919ef3b86794" providerId="ADAL" clId="{FD30FA98-F92A-437F-AE80-E2FE0CD804A6}" dt="2021-02-24T18:57:23.897" v="4261" actId="1076"/>
        <pc:sldMkLst>
          <pc:docMk/>
          <pc:sldMk cId="2141605098" sldId="331"/>
        </pc:sldMkLst>
        <pc:spChg chg="mod">
          <ac:chgData name="Radovan Malachta" userId="09cf7a69-5d7c-4090-90c8-919ef3b86794" providerId="ADAL" clId="{FD30FA98-F92A-437F-AE80-E2FE0CD804A6}" dt="2021-02-24T18:56:35.594" v="4260" actId="122"/>
          <ac:spMkLst>
            <pc:docMk/>
            <pc:sldMk cId="2141605098" sldId="331"/>
            <ac:spMk id="4" creationId="{459C595D-0BCE-44FB-B470-30991F2152BA}"/>
          </ac:spMkLst>
        </pc:spChg>
        <pc:spChg chg="mod">
          <ac:chgData name="Radovan Malachta" userId="09cf7a69-5d7c-4090-90c8-919ef3b86794" providerId="ADAL" clId="{FD30FA98-F92A-437F-AE80-E2FE0CD804A6}" dt="2021-02-24T18:55:27.043" v="4173" actId="20577"/>
          <ac:spMkLst>
            <pc:docMk/>
            <pc:sldMk cId="2141605098" sldId="331"/>
            <ac:spMk id="5" creationId="{D4D190F5-5958-45AB-AD17-552103E0C99B}"/>
          </ac:spMkLst>
        </pc:spChg>
        <pc:spChg chg="add mod">
          <ac:chgData name="Radovan Malachta" userId="09cf7a69-5d7c-4090-90c8-919ef3b86794" providerId="ADAL" clId="{FD30FA98-F92A-437F-AE80-E2FE0CD804A6}" dt="2021-02-24T18:57:23.897" v="4261" actId="1076"/>
          <ac:spMkLst>
            <pc:docMk/>
            <pc:sldMk cId="2141605098" sldId="331"/>
            <ac:spMk id="6" creationId="{54B69851-EDCD-43B1-BA61-9C19CE2B7DA9}"/>
          </ac:spMkLst>
        </pc:spChg>
      </pc:sldChg>
      <pc:sldChg chg="modSp add">
        <pc:chgData name="Radovan Malachta" userId="09cf7a69-5d7c-4090-90c8-919ef3b86794" providerId="ADAL" clId="{FD30FA98-F92A-437F-AE80-E2FE0CD804A6}" dt="2021-02-24T18:58:00.552" v="4264" actId="20577"/>
        <pc:sldMkLst>
          <pc:docMk/>
          <pc:sldMk cId="637907511" sldId="332"/>
        </pc:sldMkLst>
        <pc:spChg chg="mod">
          <ac:chgData name="Radovan Malachta" userId="09cf7a69-5d7c-4090-90c8-919ef3b86794" providerId="ADAL" clId="{FD30FA98-F92A-437F-AE80-E2FE0CD804A6}" dt="2021-02-24T18:58:00.552" v="4264" actId="20577"/>
          <ac:spMkLst>
            <pc:docMk/>
            <pc:sldMk cId="637907511" sldId="332"/>
            <ac:spMk id="4" creationId="{64539ECC-A1C4-4F98-8BFC-934B1AD9BA71}"/>
          </ac:spMkLst>
        </pc:spChg>
      </pc:sldChg>
      <pc:sldChg chg="modSp">
        <pc:chgData name="Radovan Malachta" userId="09cf7a69-5d7c-4090-90c8-919ef3b86794" providerId="ADAL" clId="{FD30FA98-F92A-437F-AE80-E2FE0CD804A6}" dt="2021-02-24T18:50:13.017" v="4091" actId="1076"/>
        <pc:sldMkLst>
          <pc:docMk/>
          <pc:sldMk cId="754887120" sldId="410"/>
        </pc:sldMkLst>
        <pc:spChg chg="mod">
          <ac:chgData name="Radovan Malachta" userId="09cf7a69-5d7c-4090-90c8-919ef3b86794" providerId="ADAL" clId="{FD30FA98-F92A-437F-AE80-E2FE0CD804A6}" dt="2021-02-24T18:50:07.731" v="4090" actId="1076"/>
          <ac:spMkLst>
            <pc:docMk/>
            <pc:sldMk cId="754887120" sldId="410"/>
            <ac:spMk id="4" creationId="{A7E9DC44-638E-460E-8F68-2D1C771AB2C1}"/>
          </ac:spMkLst>
        </pc:spChg>
        <pc:spChg chg="mod">
          <ac:chgData name="Radovan Malachta" userId="09cf7a69-5d7c-4090-90c8-919ef3b86794" providerId="ADAL" clId="{FD30FA98-F92A-437F-AE80-E2FE0CD804A6}" dt="2021-02-24T18:50:13.017" v="4091" actId="1076"/>
          <ac:spMkLst>
            <pc:docMk/>
            <pc:sldMk cId="754887120" sldId="410"/>
            <ac:spMk id="5" creationId="{D34EF440-2C8C-4D67-B7BF-7486B034C95E}"/>
          </ac:spMkLst>
        </pc:spChg>
      </pc:sldChg>
      <pc:sldChg chg="addSp delSp modSp add">
        <pc:chgData name="Radovan Malachta" userId="09cf7a69-5d7c-4090-90c8-919ef3b86794" providerId="ADAL" clId="{FD30FA98-F92A-437F-AE80-E2FE0CD804A6}" dt="2021-02-24T15:44:59.569" v="314" actId="122"/>
        <pc:sldMkLst>
          <pc:docMk/>
          <pc:sldMk cId="1840687233" sldId="411"/>
        </pc:sldMkLst>
        <pc:spChg chg="mod">
          <ac:chgData name="Radovan Malachta" userId="09cf7a69-5d7c-4090-90c8-919ef3b86794" providerId="ADAL" clId="{FD30FA98-F92A-437F-AE80-E2FE0CD804A6}" dt="2021-02-24T15:44:59.569" v="314" actId="122"/>
          <ac:spMkLst>
            <pc:docMk/>
            <pc:sldMk cId="1840687233" sldId="411"/>
            <ac:spMk id="4" creationId="{56D22F69-7CE8-40BF-B920-0AB0C43FF02C}"/>
          </ac:spMkLst>
        </pc:spChg>
        <pc:spChg chg="del">
          <ac:chgData name="Radovan Malachta" userId="09cf7a69-5d7c-4090-90c8-919ef3b86794" providerId="ADAL" clId="{FD30FA98-F92A-437F-AE80-E2FE0CD804A6}" dt="2021-02-24T15:37:38.640" v="152"/>
          <ac:spMkLst>
            <pc:docMk/>
            <pc:sldMk cId="1840687233" sldId="411"/>
            <ac:spMk id="5" creationId="{D5654C97-F8D0-41E7-9D13-86C321D5890F}"/>
          </ac:spMkLst>
        </pc:spChg>
        <pc:spChg chg="add mod">
          <ac:chgData name="Radovan Malachta" userId="09cf7a69-5d7c-4090-90c8-919ef3b86794" providerId="ADAL" clId="{FD30FA98-F92A-437F-AE80-E2FE0CD804A6}" dt="2021-02-24T15:44:28.952" v="284" actId="1076"/>
          <ac:spMkLst>
            <pc:docMk/>
            <pc:sldMk cId="1840687233" sldId="411"/>
            <ac:spMk id="6" creationId="{9DE4AB5A-9511-49FF-A725-A6648C2A26B3}"/>
          </ac:spMkLst>
        </pc:spChg>
        <pc:spChg chg="add del mod">
          <ac:chgData name="Radovan Malachta" userId="09cf7a69-5d7c-4090-90c8-919ef3b86794" providerId="ADAL" clId="{FD30FA98-F92A-437F-AE80-E2FE0CD804A6}" dt="2021-02-24T15:37:42.702" v="154" actId="478"/>
          <ac:spMkLst>
            <pc:docMk/>
            <pc:sldMk cId="1840687233" sldId="411"/>
            <ac:spMk id="7" creationId="{20DD2554-8231-4E48-A7BC-270431CC6933}"/>
          </ac:spMkLst>
        </pc:spChg>
        <pc:spChg chg="add del mod">
          <ac:chgData name="Radovan Malachta" userId="09cf7a69-5d7c-4090-90c8-919ef3b86794" providerId="ADAL" clId="{FD30FA98-F92A-437F-AE80-E2FE0CD804A6}" dt="2021-02-24T15:37:46.524" v="156" actId="478"/>
          <ac:spMkLst>
            <pc:docMk/>
            <pc:sldMk cId="1840687233" sldId="411"/>
            <ac:spMk id="8" creationId="{ECF5A49D-355E-44C8-80DF-98D15996BCBE}"/>
          </ac:spMkLst>
        </pc:spChg>
        <pc:spChg chg="add del mod">
          <ac:chgData name="Radovan Malachta" userId="09cf7a69-5d7c-4090-90c8-919ef3b86794" providerId="ADAL" clId="{FD30FA98-F92A-437F-AE80-E2FE0CD804A6}" dt="2021-02-24T15:37:49.537" v="157"/>
          <ac:spMkLst>
            <pc:docMk/>
            <pc:sldMk cId="1840687233" sldId="411"/>
            <ac:spMk id="9" creationId="{E9826331-C24D-4CFA-A7BB-9431B11C86FA}"/>
          </ac:spMkLst>
        </pc:spChg>
        <pc:spChg chg="add mod">
          <ac:chgData name="Radovan Malachta" userId="09cf7a69-5d7c-4090-90c8-919ef3b86794" providerId="ADAL" clId="{FD30FA98-F92A-437F-AE80-E2FE0CD804A6}" dt="2021-02-24T15:39:39.948" v="187" actId="1076"/>
          <ac:spMkLst>
            <pc:docMk/>
            <pc:sldMk cId="1840687233" sldId="411"/>
            <ac:spMk id="11" creationId="{A0BE2694-E755-43DD-9E21-963C637ACB02}"/>
          </ac:spMkLst>
        </pc:spChg>
        <pc:picChg chg="add mod">
          <ac:chgData name="Radovan Malachta" userId="09cf7a69-5d7c-4090-90c8-919ef3b86794" providerId="ADAL" clId="{FD30FA98-F92A-437F-AE80-E2FE0CD804A6}" dt="2021-02-24T15:44:31.106" v="285" actId="1076"/>
          <ac:picMkLst>
            <pc:docMk/>
            <pc:sldMk cId="1840687233" sldId="411"/>
            <ac:picMk id="10" creationId="{0C40A729-576A-4713-AF95-8E15DD81AA56}"/>
          </ac:picMkLst>
        </pc:picChg>
        <pc:picChg chg="add del mod">
          <ac:chgData name="Radovan Malachta" userId="09cf7a69-5d7c-4090-90c8-919ef3b86794" providerId="ADAL" clId="{FD30FA98-F92A-437F-AE80-E2FE0CD804A6}" dt="2021-02-24T15:43:15.354" v="264"/>
          <ac:picMkLst>
            <pc:docMk/>
            <pc:sldMk cId="1840687233" sldId="411"/>
            <ac:picMk id="1026" creationId="{A4C306D5-3FC8-4D80-830E-D280185B2AF9}"/>
          </ac:picMkLst>
        </pc:picChg>
        <pc:picChg chg="add del mod">
          <ac:chgData name="Radovan Malachta" userId="09cf7a69-5d7c-4090-90c8-919ef3b86794" providerId="ADAL" clId="{FD30FA98-F92A-437F-AE80-E2FE0CD804A6}" dt="2021-02-24T15:43:26.160" v="271"/>
          <ac:picMkLst>
            <pc:docMk/>
            <pc:sldMk cId="1840687233" sldId="411"/>
            <ac:picMk id="1028" creationId="{3A604DF9-209F-4613-9B93-CD236D44E2F2}"/>
          </ac:picMkLst>
        </pc:picChg>
      </pc:sldChg>
      <pc:sldChg chg="addSp delSp modSp add">
        <pc:chgData name="Radovan Malachta" userId="09cf7a69-5d7c-4090-90c8-919ef3b86794" providerId="ADAL" clId="{FD30FA98-F92A-437F-AE80-E2FE0CD804A6}" dt="2021-02-24T15:53:04.801" v="642" actId="207"/>
        <pc:sldMkLst>
          <pc:docMk/>
          <pc:sldMk cId="1733828110" sldId="412"/>
        </pc:sldMkLst>
        <pc:spChg chg="del">
          <ac:chgData name="Radovan Malachta" userId="09cf7a69-5d7c-4090-90c8-919ef3b86794" providerId="ADAL" clId="{FD30FA98-F92A-437F-AE80-E2FE0CD804A6}" dt="2021-02-24T15:44:38.392" v="287"/>
          <ac:spMkLst>
            <pc:docMk/>
            <pc:sldMk cId="1733828110" sldId="412"/>
            <ac:spMk id="4" creationId="{BAA6FC5F-09EA-46B1-85A2-4E5E2BCEEE5A}"/>
          </ac:spMkLst>
        </pc:spChg>
        <pc:spChg chg="del">
          <ac:chgData name="Radovan Malachta" userId="09cf7a69-5d7c-4090-90c8-919ef3b86794" providerId="ADAL" clId="{FD30FA98-F92A-437F-AE80-E2FE0CD804A6}" dt="2021-02-24T15:44:38.392" v="287"/>
          <ac:spMkLst>
            <pc:docMk/>
            <pc:sldMk cId="1733828110" sldId="412"/>
            <ac:spMk id="5" creationId="{1B36173D-D7A2-4B45-96F1-2110E8A4616B}"/>
          </ac:spMkLst>
        </pc:spChg>
        <pc:spChg chg="del">
          <ac:chgData name="Radovan Malachta" userId="09cf7a69-5d7c-4090-90c8-919ef3b86794" providerId="ADAL" clId="{FD30FA98-F92A-437F-AE80-E2FE0CD804A6}" dt="2021-02-24T15:44:38.392" v="287"/>
          <ac:spMkLst>
            <pc:docMk/>
            <pc:sldMk cId="1733828110" sldId="412"/>
            <ac:spMk id="6" creationId="{958A6F32-1A04-413F-A947-A03F6DEB6C58}"/>
          </ac:spMkLst>
        </pc:spChg>
        <pc:spChg chg="del">
          <ac:chgData name="Radovan Malachta" userId="09cf7a69-5d7c-4090-90c8-919ef3b86794" providerId="ADAL" clId="{FD30FA98-F92A-437F-AE80-E2FE0CD804A6}" dt="2021-02-24T15:44:38.392" v="287"/>
          <ac:spMkLst>
            <pc:docMk/>
            <pc:sldMk cId="1733828110" sldId="412"/>
            <ac:spMk id="7" creationId="{096BE4A9-86CD-44D0-AB36-995AA3EE0A5C}"/>
          </ac:spMkLst>
        </pc:spChg>
        <pc:spChg chg="del">
          <ac:chgData name="Radovan Malachta" userId="09cf7a69-5d7c-4090-90c8-919ef3b86794" providerId="ADAL" clId="{FD30FA98-F92A-437F-AE80-E2FE0CD804A6}" dt="2021-02-24T15:44:38.392" v="287"/>
          <ac:spMkLst>
            <pc:docMk/>
            <pc:sldMk cId="1733828110" sldId="412"/>
            <ac:spMk id="8" creationId="{C58EA398-80C3-45BF-9812-8E15B736B3B6}"/>
          </ac:spMkLst>
        </pc:spChg>
        <pc:spChg chg="add mod">
          <ac:chgData name="Radovan Malachta" userId="09cf7a69-5d7c-4090-90c8-919ef3b86794" providerId="ADAL" clId="{FD30FA98-F92A-437F-AE80-E2FE0CD804A6}" dt="2021-02-24T15:45:02.571" v="315" actId="122"/>
          <ac:spMkLst>
            <pc:docMk/>
            <pc:sldMk cId="1733828110" sldId="412"/>
            <ac:spMk id="9" creationId="{5DBB1C60-73CB-4390-B22A-9486B56EEB3B}"/>
          </ac:spMkLst>
        </pc:spChg>
        <pc:spChg chg="add mod">
          <ac:chgData name="Radovan Malachta" userId="09cf7a69-5d7c-4090-90c8-919ef3b86794" providerId="ADAL" clId="{FD30FA98-F92A-437F-AE80-E2FE0CD804A6}" dt="2021-02-24T15:53:04.801" v="642" actId="207"/>
          <ac:spMkLst>
            <pc:docMk/>
            <pc:sldMk cId="1733828110" sldId="412"/>
            <ac:spMk id="10" creationId="{9ACE90AE-BC25-4E8D-B66C-8A5568A35389}"/>
          </ac:spMkLst>
        </pc:spChg>
        <pc:picChg chg="add mod">
          <ac:chgData name="Radovan Malachta" userId="09cf7a69-5d7c-4090-90c8-919ef3b86794" providerId="ADAL" clId="{FD30FA98-F92A-437F-AE80-E2FE0CD804A6}" dt="2021-02-24T15:51:27.200" v="532" actId="1076"/>
          <ac:picMkLst>
            <pc:docMk/>
            <pc:sldMk cId="1733828110" sldId="412"/>
            <ac:picMk id="11" creationId="{B08AF48B-3F2D-4B90-919F-39619B286EC8}"/>
          </ac:picMkLst>
        </pc:picChg>
      </pc:sldChg>
      <pc:sldChg chg="del">
        <pc:chgData name="Radovan Malachta" userId="09cf7a69-5d7c-4090-90c8-919ef3b86794" providerId="ADAL" clId="{FD30FA98-F92A-437F-AE80-E2FE0CD804A6}" dt="2021-02-24T15:35:09.821" v="0" actId="2696"/>
        <pc:sldMkLst>
          <pc:docMk/>
          <pc:sldMk cId="3404346096" sldId="412"/>
        </pc:sldMkLst>
      </pc:sldChg>
      <pc:sldChg chg="addSp modSp add">
        <pc:chgData name="Radovan Malachta" userId="09cf7a69-5d7c-4090-90c8-919ef3b86794" providerId="ADAL" clId="{FD30FA98-F92A-437F-AE80-E2FE0CD804A6}" dt="2021-02-24T15:56:06.358" v="830" actId="1076"/>
        <pc:sldMkLst>
          <pc:docMk/>
          <pc:sldMk cId="412122816" sldId="413"/>
        </pc:sldMkLst>
        <pc:spChg chg="mod">
          <ac:chgData name="Radovan Malachta" userId="09cf7a69-5d7c-4090-90c8-919ef3b86794" providerId="ADAL" clId="{FD30FA98-F92A-437F-AE80-E2FE0CD804A6}" dt="2021-02-24T15:53:26.317" v="664" actId="122"/>
          <ac:spMkLst>
            <pc:docMk/>
            <pc:sldMk cId="412122816" sldId="413"/>
            <ac:spMk id="4" creationId="{7620422D-63C3-49C7-8F26-B4A148E7E222}"/>
          </ac:spMkLst>
        </pc:spChg>
        <pc:spChg chg="mod">
          <ac:chgData name="Radovan Malachta" userId="09cf7a69-5d7c-4090-90c8-919ef3b86794" providerId="ADAL" clId="{FD30FA98-F92A-437F-AE80-E2FE0CD804A6}" dt="2021-02-24T15:55:54.053" v="826" actId="207"/>
          <ac:spMkLst>
            <pc:docMk/>
            <pc:sldMk cId="412122816" sldId="413"/>
            <ac:spMk id="5" creationId="{A375BEFE-1387-42BA-B125-2417CE8CAA62}"/>
          </ac:spMkLst>
        </pc:spChg>
        <pc:picChg chg="add mod">
          <ac:chgData name="Radovan Malachta" userId="09cf7a69-5d7c-4090-90c8-919ef3b86794" providerId="ADAL" clId="{FD30FA98-F92A-437F-AE80-E2FE0CD804A6}" dt="2021-02-24T15:56:06.358" v="830" actId="1076"/>
          <ac:picMkLst>
            <pc:docMk/>
            <pc:sldMk cId="412122816" sldId="413"/>
            <ac:picMk id="2050" creationId="{E44D64DA-D86B-4145-99F2-8B1C37B3EC73}"/>
          </ac:picMkLst>
        </pc:picChg>
      </pc:sldChg>
      <pc:sldChg chg="del">
        <pc:chgData name="Radovan Malachta" userId="09cf7a69-5d7c-4090-90c8-919ef3b86794" providerId="ADAL" clId="{FD30FA98-F92A-437F-AE80-E2FE0CD804A6}" dt="2021-02-24T15:35:09.952" v="1" actId="2696"/>
        <pc:sldMkLst>
          <pc:docMk/>
          <pc:sldMk cId="3341290256" sldId="413"/>
        </pc:sldMkLst>
      </pc:sldChg>
      <pc:sldChg chg="del">
        <pc:chgData name="Radovan Malachta" userId="09cf7a69-5d7c-4090-90c8-919ef3b86794" providerId="ADAL" clId="{FD30FA98-F92A-437F-AE80-E2FE0CD804A6}" dt="2021-02-24T15:35:10.137" v="2" actId="2696"/>
        <pc:sldMkLst>
          <pc:docMk/>
          <pc:sldMk cId="350893347" sldId="414"/>
        </pc:sldMkLst>
      </pc:sldChg>
      <pc:sldChg chg="addSp delSp modSp add">
        <pc:chgData name="Radovan Malachta" userId="09cf7a69-5d7c-4090-90c8-919ef3b86794" providerId="ADAL" clId="{FD30FA98-F92A-437F-AE80-E2FE0CD804A6}" dt="2021-02-24T15:59:20.975" v="937" actId="404"/>
        <pc:sldMkLst>
          <pc:docMk/>
          <pc:sldMk cId="784963356" sldId="414"/>
        </pc:sldMkLst>
        <pc:spChg chg="del">
          <ac:chgData name="Radovan Malachta" userId="09cf7a69-5d7c-4090-90c8-919ef3b86794" providerId="ADAL" clId="{FD30FA98-F92A-437F-AE80-E2FE0CD804A6}" dt="2021-02-24T15:56:16.948" v="832"/>
          <ac:spMkLst>
            <pc:docMk/>
            <pc:sldMk cId="784963356" sldId="414"/>
            <ac:spMk id="4" creationId="{D29488AA-D1FD-4B13-AD3D-C16393959041}"/>
          </ac:spMkLst>
        </pc:spChg>
        <pc:spChg chg="del">
          <ac:chgData name="Radovan Malachta" userId="09cf7a69-5d7c-4090-90c8-919ef3b86794" providerId="ADAL" clId="{FD30FA98-F92A-437F-AE80-E2FE0CD804A6}" dt="2021-02-24T15:56:16.948" v="832"/>
          <ac:spMkLst>
            <pc:docMk/>
            <pc:sldMk cId="784963356" sldId="414"/>
            <ac:spMk id="5" creationId="{A3717584-7117-4948-A991-C028906F414E}"/>
          </ac:spMkLst>
        </pc:spChg>
        <pc:spChg chg="add mod">
          <ac:chgData name="Radovan Malachta" userId="09cf7a69-5d7c-4090-90c8-919ef3b86794" providerId="ADAL" clId="{FD30FA98-F92A-437F-AE80-E2FE0CD804A6}" dt="2021-02-24T15:58:58.545" v="890" actId="20577"/>
          <ac:spMkLst>
            <pc:docMk/>
            <pc:sldMk cId="784963356" sldId="414"/>
            <ac:spMk id="6" creationId="{94C94B80-CE7C-4C40-9902-3713DA703199}"/>
          </ac:spMkLst>
        </pc:spChg>
        <pc:spChg chg="add mod">
          <ac:chgData name="Radovan Malachta" userId="09cf7a69-5d7c-4090-90c8-919ef3b86794" providerId="ADAL" clId="{FD30FA98-F92A-437F-AE80-E2FE0CD804A6}" dt="2021-02-24T15:59:20.975" v="937" actId="404"/>
          <ac:spMkLst>
            <pc:docMk/>
            <pc:sldMk cId="784963356" sldId="414"/>
            <ac:spMk id="7" creationId="{61B05B1E-90DA-46F4-8073-3605C9BA3854}"/>
          </ac:spMkLst>
        </pc:spChg>
      </pc:sldChg>
      <pc:sldChg chg="del">
        <pc:chgData name="Radovan Malachta" userId="09cf7a69-5d7c-4090-90c8-919ef3b86794" providerId="ADAL" clId="{FD30FA98-F92A-437F-AE80-E2FE0CD804A6}" dt="2021-02-24T15:35:10.622" v="5" actId="2696"/>
        <pc:sldMkLst>
          <pc:docMk/>
          <pc:sldMk cId="1754769684" sldId="415"/>
        </pc:sldMkLst>
      </pc:sldChg>
      <pc:sldChg chg="addSp modSp add">
        <pc:chgData name="Radovan Malachta" userId="09cf7a69-5d7c-4090-90c8-919ef3b86794" providerId="ADAL" clId="{FD30FA98-F92A-437F-AE80-E2FE0CD804A6}" dt="2021-02-24T16:02:25.168" v="1203" actId="122"/>
        <pc:sldMkLst>
          <pc:docMk/>
          <pc:sldMk cId="1951778968" sldId="415"/>
        </pc:sldMkLst>
        <pc:spChg chg="mod">
          <ac:chgData name="Radovan Malachta" userId="09cf7a69-5d7c-4090-90c8-919ef3b86794" providerId="ADAL" clId="{FD30FA98-F92A-437F-AE80-E2FE0CD804A6}" dt="2021-02-24T16:02:25.168" v="1203" actId="122"/>
          <ac:spMkLst>
            <pc:docMk/>
            <pc:sldMk cId="1951778968" sldId="415"/>
            <ac:spMk id="4" creationId="{13F0A8D8-0103-4EA5-A225-407E28A48D82}"/>
          </ac:spMkLst>
        </pc:spChg>
        <pc:spChg chg="mod">
          <ac:chgData name="Radovan Malachta" userId="09cf7a69-5d7c-4090-90c8-919ef3b86794" providerId="ADAL" clId="{FD30FA98-F92A-437F-AE80-E2FE0CD804A6}" dt="2021-02-24T16:00:57.337" v="1018" actId="20577"/>
          <ac:spMkLst>
            <pc:docMk/>
            <pc:sldMk cId="1951778968" sldId="415"/>
            <ac:spMk id="5" creationId="{6C90CBC0-F780-4C34-9A07-EE3396F07BD8}"/>
          </ac:spMkLst>
        </pc:spChg>
        <pc:graphicFrameChg chg="add mod">
          <ac:chgData name="Radovan Malachta" userId="09cf7a69-5d7c-4090-90c8-919ef3b86794" providerId="ADAL" clId="{FD30FA98-F92A-437F-AE80-E2FE0CD804A6}" dt="2021-02-24T16:02:22.936" v="1202" actId="20577"/>
          <ac:graphicFrameMkLst>
            <pc:docMk/>
            <pc:sldMk cId="1951778968" sldId="415"/>
            <ac:graphicFrameMk id="6" creationId="{4E3966CD-FC20-4E9B-93A0-B7A0A73D2993}"/>
          </ac:graphicFrameMkLst>
        </pc:graphicFrameChg>
      </pc:sldChg>
      <pc:sldChg chg="del">
        <pc:chgData name="Radovan Malachta" userId="09cf7a69-5d7c-4090-90c8-919ef3b86794" providerId="ADAL" clId="{FD30FA98-F92A-437F-AE80-E2FE0CD804A6}" dt="2021-02-24T15:35:10.771" v="6" actId="2696"/>
        <pc:sldMkLst>
          <pc:docMk/>
          <pc:sldMk cId="235896848" sldId="416"/>
        </pc:sldMkLst>
      </pc:sldChg>
      <pc:sldChg chg="addSp delSp modSp add">
        <pc:chgData name="Radovan Malachta" userId="09cf7a69-5d7c-4090-90c8-919ef3b86794" providerId="ADAL" clId="{FD30FA98-F92A-437F-AE80-E2FE0CD804A6}" dt="2021-02-24T16:46:45.457" v="2172" actId="207"/>
        <pc:sldMkLst>
          <pc:docMk/>
          <pc:sldMk cId="2951579038" sldId="416"/>
        </pc:sldMkLst>
        <pc:spChg chg="mod">
          <ac:chgData name="Radovan Malachta" userId="09cf7a69-5d7c-4090-90c8-919ef3b86794" providerId="ADAL" clId="{FD30FA98-F92A-437F-AE80-E2FE0CD804A6}" dt="2021-02-24T16:19:56.960" v="1249" actId="20577"/>
          <ac:spMkLst>
            <pc:docMk/>
            <pc:sldMk cId="2951579038" sldId="416"/>
            <ac:spMk id="4" creationId="{C295F14B-B9FD-42CC-A25E-ED69516CFAB7}"/>
          </ac:spMkLst>
        </pc:spChg>
        <pc:spChg chg="del">
          <ac:chgData name="Radovan Malachta" userId="09cf7a69-5d7c-4090-90c8-919ef3b86794" providerId="ADAL" clId="{FD30FA98-F92A-437F-AE80-E2FE0CD804A6}" dt="2021-02-24T16:20:01.688" v="1250"/>
          <ac:spMkLst>
            <pc:docMk/>
            <pc:sldMk cId="2951579038" sldId="416"/>
            <ac:spMk id="5" creationId="{40CC94D2-E406-49B7-BD6C-87018C633875}"/>
          </ac:spMkLst>
        </pc:spChg>
        <pc:spChg chg="add mod">
          <ac:chgData name="Radovan Malachta" userId="09cf7a69-5d7c-4090-90c8-919ef3b86794" providerId="ADAL" clId="{FD30FA98-F92A-437F-AE80-E2FE0CD804A6}" dt="2021-02-24T16:46:45.457" v="2172" actId="207"/>
          <ac:spMkLst>
            <pc:docMk/>
            <pc:sldMk cId="2951579038" sldId="416"/>
            <ac:spMk id="7" creationId="{A6BF9906-63CD-430D-B8D6-89AB4D705353}"/>
          </ac:spMkLst>
        </pc:spChg>
        <pc:spChg chg="add mod">
          <ac:chgData name="Radovan Malachta" userId="09cf7a69-5d7c-4090-90c8-919ef3b86794" providerId="ADAL" clId="{FD30FA98-F92A-437F-AE80-E2FE0CD804A6}" dt="2021-02-24T16:28:55.447" v="1465" actId="14100"/>
          <ac:spMkLst>
            <pc:docMk/>
            <pc:sldMk cId="2951579038" sldId="416"/>
            <ac:spMk id="8" creationId="{3C63A84D-C8F2-45ED-8C1B-7B414A325269}"/>
          </ac:spMkLst>
        </pc:spChg>
        <pc:spChg chg="add mod">
          <ac:chgData name="Radovan Malachta" userId="09cf7a69-5d7c-4090-90c8-919ef3b86794" providerId="ADAL" clId="{FD30FA98-F92A-437F-AE80-E2FE0CD804A6}" dt="2021-02-24T16:27:36.139" v="1425" actId="20578"/>
          <ac:spMkLst>
            <pc:docMk/>
            <pc:sldMk cId="2951579038" sldId="416"/>
            <ac:spMk id="9" creationId="{A1CD80C9-128D-4326-8B6A-4653B90F87B8}"/>
          </ac:spMkLst>
        </pc:spChg>
        <pc:spChg chg="add mod">
          <ac:chgData name="Radovan Malachta" userId="09cf7a69-5d7c-4090-90c8-919ef3b86794" providerId="ADAL" clId="{FD30FA98-F92A-437F-AE80-E2FE0CD804A6}" dt="2021-02-24T16:37:20.214" v="1884" actId="1076"/>
          <ac:spMkLst>
            <pc:docMk/>
            <pc:sldMk cId="2951579038" sldId="416"/>
            <ac:spMk id="10" creationId="{1D9EACAE-9791-4F78-AAC7-9321797AB039}"/>
          </ac:spMkLst>
        </pc:spChg>
        <pc:spChg chg="add mod">
          <ac:chgData name="Radovan Malachta" userId="09cf7a69-5d7c-4090-90c8-919ef3b86794" providerId="ADAL" clId="{FD30FA98-F92A-437F-AE80-E2FE0CD804A6}" dt="2021-02-24T16:39:15.793" v="1970" actId="122"/>
          <ac:spMkLst>
            <pc:docMk/>
            <pc:sldMk cId="2951579038" sldId="416"/>
            <ac:spMk id="11" creationId="{5E1EA7D0-615C-4EA2-AFB1-525F76037C18}"/>
          </ac:spMkLst>
        </pc:spChg>
        <pc:spChg chg="add mod">
          <ac:chgData name="Radovan Malachta" userId="09cf7a69-5d7c-4090-90c8-919ef3b86794" providerId="ADAL" clId="{FD30FA98-F92A-437F-AE80-E2FE0CD804A6}" dt="2021-02-24T16:27:43.708" v="1427" actId="1076"/>
          <ac:spMkLst>
            <pc:docMk/>
            <pc:sldMk cId="2951579038" sldId="416"/>
            <ac:spMk id="12" creationId="{8BA09912-26AC-4284-88B1-211FCE5EE6F8}"/>
          </ac:spMkLst>
        </pc:spChg>
        <pc:spChg chg="add mod">
          <ac:chgData name="Radovan Malachta" userId="09cf7a69-5d7c-4090-90c8-919ef3b86794" providerId="ADAL" clId="{FD30FA98-F92A-437F-AE80-E2FE0CD804A6}" dt="2021-02-24T16:37:14.191" v="1883" actId="1076"/>
          <ac:spMkLst>
            <pc:docMk/>
            <pc:sldMk cId="2951579038" sldId="416"/>
            <ac:spMk id="13" creationId="{BFBE41AD-A83F-4685-98CD-8165C89AF8ED}"/>
          </ac:spMkLst>
        </pc:spChg>
        <pc:spChg chg="add mod">
          <ac:chgData name="Radovan Malachta" userId="09cf7a69-5d7c-4090-90c8-919ef3b86794" providerId="ADAL" clId="{FD30FA98-F92A-437F-AE80-E2FE0CD804A6}" dt="2021-02-24T16:37:22.739" v="1885" actId="1076"/>
          <ac:spMkLst>
            <pc:docMk/>
            <pc:sldMk cId="2951579038" sldId="416"/>
            <ac:spMk id="14" creationId="{8071F69E-5F18-4F2F-A850-75E6944B70B9}"/>
          </ac:spMkLst>
        </pc:spChg>
        <pc:spChg chg="add mod">
          <ac:chgData name="Radovan Malachta" userId="09cf7a69-5d7c-4090-90c8-919ef3b86794" providerId="ADAL" clId="{FD30FA98-F92A-437F-AE80-E2FE0CD804A6}" dt="2021-02-24T16:37:07.278" v="1882" actId="1076"/>
          <ac:spMkLst>
            <pc:docMk/>
            <pc:sldMk cId="2951579038" sldId="416"/>
            <ac:spMk id="15" creationId="{1745D69B-9887-421E-A8B2-291B91133D2A}"/>
          </ac:spMkLst>
        </pc:spChg>
        <pc:spChg chg="add mod">
          <ac:chgData name="Radovan Malachta" userId="09cf7a69-5d7c-4090-90c8-919ef3b86794" providerId="ADAL" clId="{FD30FA98-F92A-437F-AE80-E2FE0CD804A6}" dt="2021-02-24T16:37:01.234" v="1881" actId="1076"/>
          <ac:spMkLst>
            <pc:docMk/>
            <pc:sldMk cId="2951579038" sldId="416"/>
            <ac:spMk id="16" creationId="{6155A522-B34B-441A-B892-253A95134CF2}"/>
          </ac:spMkLst>
        </pc:spChg>
        <pc:spChg chg="add mod">
          <ac:chgData name="Radovan Malachta" userId="09cf7a69-5d7c-4090-90c8-919ef3b86794" providerId="ADAL" clId="{FD30FA98-F92A-437F-AE80-E2FE0CD804A6}" dt="2021-02-24T16:44:01.901" v="1986" actId="207"/>
          <ac:spMkLst>
            <pc:docMk/>
            <pc:sldMk cId="2951579038" sldId="416"/>
            <ac:spMk id="18" creationId="{C1B92330-5883-4C57-907A-724DDDCC7B4A}"/>
          </ac:spMkLst>
        </pc:spChg>
        <pc:spChg chg="add mod">
          <ac:chgData name="Radovan Malachta" userId="09cf7a69-5d7c-4090-90c8-919ef3b86794" providerId="ADAL" clId="{FD30FA98-F92A-437F-AE80-E2FE0CD804A6}" dt="2021-02-24T16:44:16.306" v="1996" actId="20577"/>
          <ac:spMkLst>
            <pc:docMk/>
            <pc:sldMk cId="2951579038" sldId="416"/>
            <ac:spMk id="19" creationId="{B9CFF376-9E1E-442E-897C-6037454AC789}"/>
          </ac:spMkLst>
        </pc:spChg>
        <pc:picChg chg="add del">
          <ac:chgData name="Radovan Malachta" userId="09cf7a69-5d7c-4090-90c8-919ef3b86794" providerId="ADAL" clId="{FD30FA98-F92A-437F-AE80-E2FE0CD804A6}" dt="2021-02-24T16:20:50.217" v="1256" actId="478"/>
          <ac:picMkLst>
            <pc:docMk/>
            <pc:sldMk cId="2951579038" sldId="416"/>
            <ac:picMk id="3074" creationId="{36963B7A-DBE7-442C-98C5-06D28EBC925E}"/>
          </ac:picMkLst>
        </pc:picChg>
      </pc:sldChg>
      <pc:sldChg chg="modSp add del">
        <pc:chgData name="Radovan Malachta" userId="09cf7a69-5d7c-4090-90c8-919ef3b86794" providerId="ADAL" clId="{FD30FA98-F92A-437F-AE80-E2FE0CD804A6}" dt="2021-02-24T16:20:47.834" v="1255" actId="2696"/>
        <pc:sldMkLst>
          <pc:docMk/>
          <pc:sldMk cId="2559778745" sldId="417"/>
        </pc:sldMkLst>
        <pc:graphicFrameChg chg="mod">
          <ac:chgData name="Radovan Malachta" userId="09cf7a69-5d7c-4090-90c8-919ef3b86794" providerId="ADAL" clId="{FD30FA98-F92A-437F-AE80-E2FE0CD804A6}" dt="2021-02-24T16:20:37.843" v="1254"/>
          <ac:graphicFrameMkLst>
            <pc:docMk/>
            <pc:sldMk cId="2559778745" sldId="417"/>
            <ac:graphicFrameMk id="6" creationId="{4E3966CD-FC20-4E9B-93A0-B7A0A73D2993}"/>
          </ac:graphicFrameMkLst>
        </pc:graphicFrameChg>
      </pc:sldChg>
      <pc:sldChg chg="del">
        <pc:chgData name="Radovan Malachta" userId="09cf7a69-5d7c-4090-90c8-919ef3b86794" providerId="ADAL" clId="{FD30FA98-F92A-437F-AE80-E2FE0CD804A6}" dt="2021-02-24T15:35:10.938" v="7" actId="2696"/>
        <pc:sldMkLst>
          <pc:docMk/>
          <pc:sldMk cId="2776914204" sldId="417"/>
        </pc:sldMkLst>
      </pc:sldChg>
      <pc:sldChg chg="addSp modSp add">
        <pc:chgData name="Radovan Malachta" userId="09cf7a69-5d7c-4090-90c8-919ef3b86794" providerId="ADAL" clId="{FD30FA98-F92A-437F-AE80-E2FE0CD804A6}" dt="2021-02-24T16:51:31.261" v="2258" actId="14100"/>
        <pc:sldMkLst>
          <pc:docMk/>
          <pc:sldMk cId="3645764432" sldId="417"/>
        </pc:sldMkLst>
        <pc:spChg chg="mod">
          <ac:chgData name="Radovan Malachta" userId="09cf7a69-5d7c-4090-90c8-919ef3b86794" providerId="ADAL" clId="{FD30FA98-F92A-437F-AE80-E2FE0CD804A6}" dt="2021-02-24T16:38:03.524" v="1936" actId="404"/>
          <ac:spMkLst>
            <pc:docMk/>
            <pc:sldMk cId="3645764432" sldId="417"/>
            <ac:spMk id="4" creationId="{E33C85F6-4D9F-4194-A5F6-00884F3F727A}"/>
          </ac:spMkLst>
        </pc:spChg>
        <pc:spChg chg="mod">
          <ac:chgData name="Radovan Malachta" userId="09cf7a69-5d7c-4090-90c8-919ef3b86794" providerId="ADAL" clId="{FD30FA98-F92A-437F-AE80-E2FE0CD804A6}" dt="2021-02-24T16:48:13.244" v="2251" actId="114"/>
          <ac:spMkLst>
            <pc:docMk/>
            <pc:sldMk cId="3645764432" sldId="417"/>
            <ac:spMk id="5" creationId="{E55C26A3-D045-4150-9D73-B5BB722438A2}"/>
          </ac:spMkLst>
        </pc:spChg>
        <pc:picChg chg="add mod">
          <ac:chgData name="Radovan Malachta" userId="09cf7a69-5d7c-4090-90c8-919ef3b86794" providerId="ADAL" clId="{FD30FA98-F92A-437F-AE80-E2FE0CD804A6}" dt="2021-02-24T16:51:31.261" v="2258" actId="14100"/>
          <ac:picMkLst>
            <pc:docMk/>
            <pc:sldMk cId="3645764432" sldId="417"/>
            <ac:picMk id="6" creationId="{DF8388F5-0D60-4F3F-BD81-26B230C59F60}"/>
          </ac:picMkLst>
        </pc:picChg>
        <pc:picChg chg="add mod">
          <ac:chgData name="Radovan Malachta" userId="09cf7a69-5d7c-4090-90c8-919ef3b86794" providerId="ADAL" clId="{FD30FA98-F92A-437F-AE80-E2FE0CD804A6}" dt="2021-02-24T16:48:09.038" v="2250" actId="1076"/>
          <ac:picMkLst>
            <pc:docMk/>
            <pc:sldMk cId="3645764432" sldId="417"/>
            <ac:picMk id="4098" creationId="{B44DD610-BD95-4EB0-8AB9-00236EADAE79}"/>
          </ac:picMkLst>
        </pc:picChg>
      </pc:sldChg>
      <pc:sldChg chg="del">
        <pc:chgData name="Radovan Malachta" userId="09cf7a69-5d7c-4090-90c8-919ef3b86794" providerId="ADAL" clId="{FD30FA98-F92A-437F-AE80-E2FE0CD804A6}" dt="2021-02-24T15:35:11.079" v="8" actId="2696"/>
        <pc:sldMkLst>
          <pc:docMk/>
          <pc:sldMk cId="1025498959" sldId="418"/>
        </pc:sldMkLst>
      </pc:sldChg>
      <pc:sldChg chg="addSp modSp add">
        <pc:chgData name="Radovan Malachta" userId="09cf7a69-5d7c-4090-90c8-919ef3b86794" providerId="ADAL" clId="{FD30FA98-F92A-437F-AE80-E2FE0CD804A6}" dt="2021-02-24T17:03:22.093" v="2940" actId="14100"/>
        <pc:sldMkLst>
          <pc:docMk/>
          <pc:sldMk cId="2552445894" sldId="418"/>
        </pc:sldMkLst>
        <pc:spChg chg="mod">
          <ac:chgData name="Radovan Malachta" userId="09cf7a69-5d7c-4090-90c8-919ef3b86794" providerId="ADAL" clId="{FD30FA98-F92A-437F-AE80-E2FE0CD804A6}" dt="2021-02-24T16:52:20.353" v="2300" actId="20577"/>
          <ac:spMkLst>
            <pc:docMk/>
            <pc:sldMk cId="2552445894" sldId="418"/>
            <ac:spMk id="4" creationId="{90D4F212-F990-4FE4-B3B9-3C45327E7F0D}"/>
          </ac:spMkLst>
        </pc:spChg>
        <pc:spChg chg="mod">
          <ac:chgData name="Radovan Malachta" userId="09cf7a69-5d7c-4090-90c8-919ef3b86794" providerId="ADAL" clId="{FD30FA98-F92A-437F-AE80-E2FE0CD804A6}" dt="2021-02-24T17:02:20.813" v="2929" actId="1076"/>
          <ac:spMkLst>
            <pc:docMk/>
            <pc:sldMk cId="2552445894" sldId="418"/>
            <ac:spMk id="5" creationId="{9F1947BA-F357-4D09-AFE6-F09FA3F4BAE1}"/>
          </ac:spMkLst>
        </pc:spChg>
        <pc:picChg chg="add mod">
          <ac:chgData name="Radovan Malachta" userId="09cf7a69-5d7c-4090-90c8-919ef3b86794" providerId="ADAL" clId="{FD30FA98-F92A-437F-AE80-E2FE0CD804A6}" dt="2021-02-24T17:02:23.744" v="2930" actId="1076"/>
          <ac:picMkLst>
            <pc:docMk/>
            <pc:sldMk cId="2552445894" sldId="418"/>
            <ac:picMk id="6" creationId="{D9DA8069-C690-4DB2-AADF-E1E7A124C2E6}"/>
          </ac:picMkLst>
        </pc:picChg>
        <pc:picChg chg="add mod">
          <ac:chgData name="Radovan Malachta" userId="09cf7a69-5d7c-4090-90c8-919ef3b86794" providerId="ADAL" clId="{FD30FA98-F92A-437F-AE80-E2FE0CD804A6}" dt="2021-02-24T17:03:22.093" v="2940" actId="14100"/>
          <ac:picMkLst>
            <pc:docMk/>
            <pc:sldMk cId="2552445894" sldId="418"/>
            <ac:picMk id="7" creationId="{C4C74EF1-2BE2-431D-A096-B4D062109333}"/>
          </ac:picMkLst>
        </pc:picChg>
        <pc:picChg chg="add mod">
          <ac:chgData name="Radovan Malachta" userId="09cf7a69-5d7c-4090-90c8-919ef3b86794" providerId="ADAL" clId="{FD30FA98-F92A-437F-AE80-E2FE0CD804A6}" dt="2021-02-24T17:03:17.380" v="2938" actId="14100"/>
          <ac:picMkLst>
            <pc:docMk/>
            <pc:sldMk cId="2552445894" sldId="418"/>
            <ac:picMk id="8" creationId="{B91F0383-6394-45A3-8750-93ADC975733F}"/>
          </ac:picMkLst>
        </pc:picChg>
      </pc:sldChg>
      <pc:sldChg chg="addSp delSp modSp add">
        <pc:chgData name="Radovan Malachta" userId="09cf7a69-5d7c-4090-90c8-919ef3b86794" providerId="ADAL" clId="{FD30FA98-F92A-437F-AE80-E2FE0CD804A6}" dt="2021-02-24T18:32:52.677" v="3071" actId="122"/>
        <pc:sldMkLst>
          <pc:docMk/>
          <pc:sldMk cId="2037907922" sldId="419"/>
        </pc:sldMkLst>
        <pc:spChg chg="del">
          <ac:chgData name="Radovan Malachta" userId="09cf7a69-5d7c-4090-90c8-919ef3b86794" providerId="ADAL" clId="{FD30FA98-F92A-437F-AE80-E2FE0CD804A6}" dt="2021-02-24T18:32:10.466" v="2942"/>
          <ac:spMkLst>
            <pc:docMk/>
            <pc:sldMk cId="2037907922" sldId="419"/>
            <ac:spMk id="4" creationId="{032C7212-EEDA-4B1D-883F-1BE5CF91F8F4}"/>
          </ac:spMkLst>
        </pc:spChg>
        <pc:spChg chg="del">
          <ac:chgData name="Radovan Malachta" userId="09cf7a69-5d7c-4090-90c8-919ef3b86794" providerId="ADAL" clId="{FD30FA98-F92A-437F-AE80-E2FE0CD804A6}" dt="2021-02-24T18:32:10.466" v="2942"/>
          <ac:spMkLst>
            <pc:docMk/>
            <pc:sldMk cId="2037907922" sldId="419"/>
            <ac:spMk id="5" creationId="{2B0070C2-6974-414B-9D07-2A37581A4DFF}"/>
          </ac:spMkLst>
        </pc:spChg>
        <pc:spChg chg="add mod">
          <ac:chgData name="Radovan Malachta" userId="09cf7a69-5d7c-4090-90c8-919ef3b86794" providerId="ADAL" clId="{FD30FA98-F92A-437F-AE80-E2FE0CD804A6}" dt="2021-02-24T18:32:28.031" v="2997" actId="20577"/>
          <ac:spMkLst>
            <pc:docMk/>
            <pc:sldMk cId="2037907922" sldId="419"/>
            <ac:spMk id="6" creationId="{E3A2B128-7138-4980-8D0E-ED94DCA46CEF}"/>
          </ac:spMkLst>
        </pc:spChg>
        <pc:spChg chg="add mod">
          <ac:chgData name="Radovan Malachta" userId="09cf7a69-5d7c-4090-90c8-919ef3b86794" providerId="ADAL" clId="{FD30FA98-F92A-437F-AE80-E2FE0CD804A6}" dt="2021-02-24T18:32:52.677" v="3071" actId="122"/>
          <ac:spMkLst>
            <pc:docMk/>
            <pc:sldMk cId="2037907922" sldId="419"/>
            <ac:spMk id="7" creationId="{308C1CEC-8DE6-4C6A-A471-48A2312D4E4A}"/>
          </ac:spMkLst>
        </pc:spChg>
      </pc:sldChg>
      <pc:sldChg chg="del">
        <pc:chgData name="Radovan Malachta" userId="09cf7a69-5d7c-4090-90c8-919ef3b86794" providerId="ADAL" clId="{FD30FA98-F92A-437F-AE80-E2FE0CD804A6}" dt="2021-02-24T15:35:11.439" v="9" actId="2696"/>
        <pc:sldMkLst>
          <pc:docMk/>
          <pc:sldMk cId="2954223817" sldId="419"/>
        </pc:sldMkLst>
      </pc:sldChg>
      <pc:sldChg chg="add del">
        <pc:chgData name="Radovan Malachta" userId="09cf7a69-5d7c-4090-90c8-919ef3b86794" providerId="ADAL" clId="{FD30FA98-F92A-437F-AE80-E2FE0CD804A6}" dt="2021-02-24T18:39:00.341" v="3457" actId="2696"/>
        <pc:sldMkLst>
          <pc:docMk/>
          <pc:sldMk cId="1021061145" sldId="420"/>
        </pc:sldMkLst>
      </pc:sldChg>
      <pc:sldChg chg="del">
        <pc:chgData name="Radovan Malachta" userId="09cf7a69-5d7c-4090-90c8-919ef3b86794" providerId="ADAL" clId="{FD30FA98-F92A-437F-AE80-E2FE0CD804A6}" dt="2021-02-24T15:35:12.042" v="14" actId="2696"/>
        <pc:sldMkLst>
          <pc:docMk/>
          <pc:sldMk cId="2085539906" sldId="420"/>
        </pc:sldMkLst>
      </pc:sldChg>
      <pc:sldChg chg="del">
        <pc:chgData name="Radovan Malachta" userId="09cf7a69-5d7c-4090-90c8-919ef3b86794" providerId="ADAL" clId="{FD30FA98-F92A-437F-AE80-E2FE0CD804A6}" dt="2021-02-24T15:35:11.739" v="12" actId="2696"/>
        <pc:sldMkLst>
          <pc:docMk/>
          <pc:sldMk cId="253578573" sldId="421"/>
        </pc:sldMkLst>
      </pc:sldChg>
      <pc:sldChg chg="addSp delSp modSp add">
        <pc:chgData name="Radovan Malachta" userId="09cf7a69-5d7c-4090-90c8-919ef3b86794" providerId="ADAL" clId="{FD30FA98-F92A-437F-AE80-E2FE0CD804A6}" dt="2021-02-24T18:38:23.048" v="3455" actId="20577"/>
        <pc:sldMkLst>
          <pc:docMk/>
          <pc:sldMk cId="1691935552" sldId="421"/>
        </pc:sldMkLst>
        <pc:spChg chg="mod">
          <ac:chgData name="Radovan Malachta" userId="09cf7a69-5d7c-4090-90c8-919ef3b86794" providerId="ADAL" clId="{FD30FA98-F92A-437F-AE80-E2FE0CD804A6}" dt="2021-02-24T18:36:30.804" v="3341" actId="20577"/>
          <ac:spMkLst>
            <pc:docMk/>
            <pc:sldMk cId="1691935552" sldId="421"/>
            <ac:spMk id="4" creationId="{00000000-0000-0000-0000-000000000000}"/>
          </ac:spMkLst>
        </pc:spChg>
        <pc:spChg chg="mod">
          <ac:chgData name="Radovan Malachta" userId="09cf7a69-5d7c-4090-90c8-919ef3b86794" providerId="ADAL" clId="{FD30FA98-F92A-437F-AE80-E2FE0CD804A6}" dt="2021-02-24T18:38:23.048" v="3455" actId="20577"/>
          <ac:spMkLst>
            <pc:docMk/>
            <pc:sldMk cId="1691935552" sldId="421"/>
            <ac:spMk id="5" creationId="{00000000-0000-0000-0000-000000000000}"/>
          </ac:spMkLst>
        </pc:spChg>
        <pc:picChg chg="del">
          <ac:chgData name="Radovan Malachta" userId="09cf7a69-5d7c-4090-90c8-919ef3b86794" providerId="ADAL" clId="{FD30FA98-F92A-437F-AE80-E2FE0CD804A6}" dt="2021-02-24T18:36:56.953" v="3343" actId="478"/>
          <ac:picMkLst>
            <pc:docMk/>
            <pc:sldMk cId="1691935552" sldId="421"/>
            <ac:picMk id="6" creationId="{00000000-0000-0000-0000-000000000000}"/>
          </ac:picMkLst>
        </pc:picChg>
        <pc:picChg chg="mod">
          <ac:chgData name="Radovan Malachta" userId="09cf7a69-5d7c-4090-90c8-919ef3b86794" providerId="ADAL" clId="{FD30FA98-F92A-437F-AE80-E2FE0CD804A6}" dt="2021-02-24T18:38:17.492" v="3441" actId="1076"/>
          <ac:picMkLst>
            <pc:docMk/>
            <pc:sldMk cId="1691935552" sldId="421"/>
            <ac:picMk id="7" creationId="{00000000-0000-0000-0000-000000000000}"/>
          </ac:picMkLst>
        </pc:picChg>
        <pc:picChg chg="mod">
          <ac:chgData name="Radovan Malachta" userId="09cf7a69-5d7c-4090-90c8-919ef3b86794" providerId="ADAL" clId="{FD30FA98-F92A-437F-AE80-E2FE0CD804A6}" dt="2021-02-24T18:37:44.660" v="3403" actId="1076"/>
          <ac:picMkLst>
            <pc:docMk/>
            <pc:sldMk cId="1691935552" sldId="421"/>
            <ac:picMk id="8" creationId="{99A785EA-4D28-4073-B572-88ED65CF5FB4}"/>
          </ac:picMkLst>
        </pc:picChg>
        <pc:picChg chg="mod">
          <ac:chgData name="Radovan Malachta" userId="09cf7a69-5d7c-4090-90c8-919ef3b86794" providerId="ADAL" clId="{FD30FA98-F92A-437F-AE80-E2FE0CD804A6}" dt="2021-02-24T18:37:46.329" v="3404" actId="1076"/>
          <ac:picMkLst>
            <pc:docMk/>
            <pc:sldMk cId="1691935552" sldId="421"/>
            <ac:picMk id="9" creationId="{8E92752C-43A0-4B53-B3E0-D60797E620D5}"/>
          </ac:picMkLst>
        </pc:picChg>
        <pc:picChg chg="add mod">
          <ac:chgData name="Radovan Malachta" userId="09cf7a69-5d7c-4090-90c8-919ef3b86794" providerId="ADAL" clId="{FD30FA98-F92A-437F-AE80-E2FE0CD804A6}" dt="2021-02-24T18:38:14.107" v="3440" actId="1076"/>
          <ac:picMkLst>
            <pc:docMk/>
            <pc:sldMk cId="1691935552" sldId="421"/>
            <ac:picMk id="10" creationId="{AD5821B9-A4E0-4360-A6CC-AECABC056AA8}"/>
          </ac:picMkLst>
        </pc:picChg>
      </pc:sldChg>
      <pc:sldChg chg="addSp delSp modSp add ord">
        <pc:chgData name="Radovan Malachta" userId="09cf7a69-5d7c-4090-90c8-919ef3b86794" providerId="ADAL" clId="{FD30FA98-F92A-437F-AE80-E2FE0CD804A6}" dt="2021-02-24T18:53:43.522" v="4134"/>
        <pc:sldMkLst>
          <pc:docMk/>
          <pc:sldMk cId="2521010040" sldId="422"/>
        </pc:sldMkLst>
        <pc:spChg chg="mod">
          <ac:chgData name="Radovan Malachta" userId="09cf7a69-5d7c-4090-90c8-919ef3b86794" providerId="ADAL" clId="{FD30FA98-F92A-437F-AE80-E2FE0CD804A6}" dt="2021-02-24T18:49:16.836" v="4057" actId="122"/>
          <ac:spMkLst>
            <pc:docMk/>
            <pc:sldMk cId="2521010040" sldId="422"/>
            <ac:spMk id="4" creationId="{50BBD840-A559-4494-B9E3-D2AA5B242CE7}"/>
          </ac:spMkLst>
        </pc:spChg>
        <pc:spChg chg="del">
          <ac:chgData name="Radovan Malachta" userId="09cf7a69-5d7c-4090-90c8-919ef3b86794" providerId="ADAL" clId="{FD30FA98-F92A-437F-AE80-E2FE0CD804A6}" dt="2021-02-24T18:48:41.621" v="3975" actId="1032"/>
          <ac:spMkLst>
            <pc:docMk/>
            <pc:sldMk cId="2521010040" sldId="422"/>
            <ac:spMk id="5" creationId="{FC030AF4-F8D1-495A-9A24-75C3EFEC7A8B}"/>
          </ac:spMkLst>
        </pc:spChg>
        <pc:graphicFrameChg chg="add mod">
          <ac:chgData name="Radovan Malachta" userId="09cf7a69-5d7c-4090-90c8-919ef3b86794" providerId="ADAL" clId="{FD30FA98-F92A-437F-AE80-E2FE0CD804A6}" dt="2021-02-24T18:49:15.339" v="4056" actId="1076"/>
          <ac:graphicFrameMkLst>
            <pc:docMk/>
            <pc:sldMk cId="2521010040" sldId="422"/>
            <ac:graphicFrameMk id="6" creationId="{FDB88D86-2007-461D-BED4-6F108117070A}"/>
          </ac:graphicFrameMkLst>
        </pc:graphicFrameChg>
      </pc:sldChg>
      <pc:sldChg chg="del">
        <pc:chgData name="Radovan Malachta" userId="09cf7a69-5d7c-4090-90c8-919ef3b86794" providerId="ADAL" clId="{FD30FA98-F92A-437F-AE80-E2FE0CD804A6}" dt="2021-02-24T15:35:11.887" v="13" actId="2696"/>
        <pc:sldMkLst>
          <pc:docMk/>
          <pc:sldMk cId="4127604056" sldId="422"/>
        </pc:sldMkLst>
      </pc:sldChg>
      <pc:sldChg chg="del">
        <pc:chgData name="Radovan Malachta" userId="09cf7a69-5d7c-4090-90c8-919ef3b86794" providerId="ADAL" clId="{FD30FA98-F92A-437F-AE80-E2FE0CD804A6}" dt="2021-02-24T15:35:11.563" v="11" actId="2696"/>
        <pc:sldMkLst>
          <pc:docMk/>
          <pc:sldMk cId="513754572" sldId="423"/>
        </pc:sldMkLst>
      </pc:sldChg>
      <pc:sldChg chg="modSp add">
        <pc:chgData name="Radovan Malachta" userId="09cf7a69-5d7c-4090-90c8-919ef3b86794" providerId="ADAL" clId="{FD30FA98-F92A-437F-AE80-E2FE0CD804A6}" dt="2021-02-24T18:51:11.463" v="4107" actId="122"/>
        <pc:sldMkLst>
          <pc:docMk/>
          <pc:sldMk cId="1676367299" sldId="423"/>
        </pc:sldMkLst>
        <pc:spChg chg="mod">
          <ac:chgData name="Radovan Malachta" userId="09cf7a69-5d7c-4090-90c8-919ef3b86794" providerId="ADAL" clId="{FD30FA98-F92A-437F-AE80-E2FE0CD804A6}" dt="2021-02-24T18:51:11.463" v="4107" actId="122"/>
          <ac:spMkLst>
            <pc:docMk/>
            <pc:sldMk cId="1676367299" sldId="423"/>
            <ac:spMk id="4" creationId="{F037500B-3242-4785-A9AB-9A9108D82A5B}"/>
          </ac:spMkLst>
        </pc:spChg>
      </pc:sldChg>
      <pc:sldChg chg="modSp add">
        <pc:chgData name="Radovan Malachta" userId="09cf7a69-5d7c-4090-90c8-919ef3b86794" providerId="ADAL" clId="{FD30FA98-F92A-437F-AE80-E2FE0CD804A6}" dt="2021-02-24T19:13:17.636" v="5271" actId="1076"/>
        <pc:sldMkLst>
          <pc:docMk/>
          <pc:sldMk cId="541758214" sldId="424"/>
        </pc:sldMkLst>
        <pc:spChg chg="mod">
          <ac:chgData name="Radovan Malachta" userId="09cf7a69-5d7c-4090-90c8-919ef3b86794" providerId="ADAL" clId="{FD30FA98-F92A-437F-AE80-E2FE0CD804A6}" dt="2021-02-24T19:01:14.411" v="4455" actId="122"/>
          <ac:spMkLst>
            <pc:docMk/>
            <pc:sldMk cId="541758214" sldId="424"/>
            <ac:spMk id="4" creationId="{9107F1A4-57C1-499F-AE83-441BDB0D6958}"/>
          </ac:spMkLst>
        </pc:spChg>
        <pc:spChg chg="mod">
          <ac:chgData name="Radovan Malachta" userId="09cf7a69-5d7c-4090-90c8-919ef3b86794" providerId="ADAL" clId="{FD30FA98-F92A-437F-AE80-E2FE0CD804A6}" dt="2021-02-24T19:13:14.575" v="5270" actId="403"/>
          <ac:spMkLst>
            <pc:docMk/>
            <pc:sldMk cId="541758214" sldId="424"/>
            <ac:spMk id="5" creationId="{87EB2A6E-1AA5-43D8-A7AC-18C8163A234F}"/>
          </ac:spMkLst>
        </pc:spChg>
        <pc:picChg chg="mod">
          <ac:chgData name="Radovan Malachta" userId="09cf7a69-5d7c-4090-90c8-919ef3b86794" providerId="ADAL" clId="{FD30FA98-F92A-437F-AE80-E2FE0CD804A6}" dt="2021-02-24T19:13:17.636" v="5271" actId="1076"/>
          <ac:picMkLst>
            <pc:docMk/>
            <pc:sldMk cId="541758214" sldId="424"/>
            <ac:picMk id="6" creationId="{4761C380-91AB-49C6-9EBB-18A5FF1A5497}"/>
          </ac:picMkLst>
        </pc:picChg>
      </pc:sldChg>
      <pc:sldChg chg="del">
        <pc:chgData name="Radovan Malachta" userId="09cf7a69-5d7c-4090-90c8-919ef3b86794" providerId="ADAL" clId="{FD30FA98-F92A-437F-AE80-E2FE0CD804A6}" dt="2021-02-24T15:35:11.470" v="10" actId="2696"/>
        <pc:sldMkLst>
          <pc:docMk/>
          <pc:sldMk cId="3693896548" sldId="424"/>
        </pc:sldMkLst>
      </pc:sldChg>
      <pc:sldChg chg="modSp add">
        <pc:chgData name="Radovan Malachta" userId="09cf7a69-5d7c-4090-90c8-919ef3b86794" providerId="ADAL" clId="{FD30FA98-F92A-437F-AE80-E2FE0CD804A6}" dt="2021-02-24T19:18:15.121" v="5632" actId="20577"/>
        <pc:sldMkLst>
          <pc:docMk/>
          <pc:sldMk cId="1955745311" sldId="425"/>
        </pc:sldMkLst>
        <pc:spChg chg="mod">
          <ac:chgData name="Radovan Malachta" userId="09cf7a69-5d7c-4090-90c8-919ef3b86794" providerId="ADAL" clId="{FD30FA98-F92A-437F-AE80-E2FE0CD804A6}" dt="2021-02-24T19:01:45.572" v="4476" actId="122"/>
          <ac:spMkLst>
            <pc:docMk/>
            <pc:sldMk cId="1955745311" sldId="425"/>
            <ac:spMk id="4" creationId="{579D8267-6815-4FC4-AB16-1C40D0006EC2}"/>
          </ac:spMkLst>
        </pc:spChg>
        <pc:spChg chg="mod">
          <ac:chgData name="Radovan Malachta" userId="09cf7a69-5d7c-4090-90c8-919ef3b86794" providerId="ADAL" clId="{FD30FA98-F92A-437F-AE80-E2FE0CD804A6}" dt="2021-02-24T19:18:15.121" v="5632" actId="20577"/>
          <ac:spMkLst>
            <pc:docMk/>
            <pc:sldMk cId="1955745311" sldId="425"/>
            <ac:spMk id="5" creationId="{DF9762A2-9B2E-4303-BE2F-55DE06D07FCF}"/>
          </ac:spMkLst>
        </pc:spChg>
      </pc:sldChg>
      <pc:sldChg chg="del">
        <pc:chgData name="Radovan Malachta" userId="09cf7a69-5d7c-4090-90c8-919ef3b86794" providerId="ADAL" clId="{FD30FA98-F92A-437F-AE80-E2FE0CD804A6}" dt="2021-02-24T15:35:10.317" v="3" actId="2696"/>
        <pc:sldMkLst>
          <pc:docMk/>
          <pc:sldMk cId="2742249992" sldId="425"/>
        </pc:sldMkLst>
      </pc:sldChg>
      <pc:sldChg chg="add del">
        <pc:chgData name="Radovan Malachta" userId="09cf7a69-5d7c-4090-90c8-919ef3b86794" providerId="ADAL" clId="{FD30FA98-F92A-437F-AE80-E2FE0CD804A6}" dt="2021-02-24T19:04:14.007" v="4670" actId="2696"/>
        <pc:sldMkLst>
          <pc:docMk/>
          <pc:sldMk cId="1896175008" sldId="426"/>
        </pc:sldMkLst>
      </pc:sldChg>
      <pc:sldChg chg="modSp add">
        <pc:chgData name="Radovan Malachta" userId="09cf7a69-5d7c-4090-90c8-919ef3b86794" providerId="ADAL" clId="{FD30FA98-F92A-437F-AE80-E2FE0CD804A6}" dt="2021-02-24T19:10:37.587" v="5123" actId="20577"/>
        <pc:sldMkLst>
          <pc:docMk/>
          <pc:sldMk cId="3419466084" sldId="426"/>
        </pc:sldMkLst>
        <pc:spChg chg="mod">
          <ac:chgData name="Radovan Malachta" userId="09cf7a69-5d7c-4090-90c8-919ef3b86794" providerId="ADAL" clId="{FD30FA98-F92A-437F-AE80-E2FE0CD804A6}" dt="2021-02-24T19:07:21.258" v="4743" actId="122"/>
          <ac:spMkLst>
            <pc:docMk/>
            <pc:sldMk cId="3419466084" sldId="426"/>
            <ac:spMk id="4" creationId="{F8BE2F66-B32E-4AE2-9422-A7DE7C0A8FAA}"/>
          </ac:spMkLst>
        </pc:spChg>
        <pc:spChg chg="mod">
          <ac:chgData name="Radovan Malachta" userId="09cf7a69-5d7c-4090-90c8-919ef3b86794" providerId="ADAL" clId="{FD30FA98-F92A-437F-AE80-E2FE0CD804A6}" dt="2021-02-24T19:10:37.587" v="5123" actId="20577"/>
          <ac:spMkLst>
            <pc:docMk/>
            <pc:sldMk cId="3419466084" sldId="426"/>
            <ac:spMk id="5" creationId="{783A89CD-836A-47CE-B089-1F4F83BF59E4}"/>
          </ac:spMkLst>
        </pc:spChg>
      </pc:sldChg>
      <pc:sldChg chg="del">
        <pc:chgData name="Radovan Malachta" userId="09cf7a69-5d7c-4090-90c8-919ef3b86794" providerId="ADAL" clId="{FD30FA98-F92A-437F-AE80-E2FE0CD804A6}" dt="2021-02-24T15:35:10.465" v="4" actId="2696"/>
        <pc:sldMkLst>
          <pc:docMk/>
          <pc:sldMk cId="3839364864" sldId="426"/>
        </pc:sldMkLst>
      </pc:sldChg>
      <pc:sldChg chg="modSp add">
        <pc:chgData name="Radovan Malachta" userId="09cf7a69-5d7c-4090-90c8-919ef3b86794" providerId="ADAL" clId="{FD30FA98-F92A-437F-AE80-E2FE0CD804A6}" dt="2021-02-24T19:07:02.920" v="4732" actId="114"/>
        <pc:sldMkLst>
          <pc:docMk/>
          <pc:sldMk cId="1805444885" sldId="427"/>
        </pc:sldMkLst>
        <pc:spChg chg="mod">
          <ac:chgData name="Radovan Malachta" userId="09cf7a69-5d7c-4090-90c8-919ef3b86794" providerId="ADAL" clId="{FD30FA98-F92A-437F-AE80-E2FE0CD804A6}" dt="2021-02-24T19:07:02.920" v="4732" actId="114"/>
          <ac:spMkLst>
            <pc:docMk/>
            <pc:sldMk cId="1805444885" sldId="427"/>
            <ac:spMk id="5" creationId="{00000000-0000-0000-0000-000000000000}"/>
          </ac:spMkLst>
        </pc:spChg>
      </pc:sldChg>
      <pc:sldChg chg="addSp delSp modSp add">
        <pc:chgData name="Radovan Malachta" userId="09cf7a69-5d7c-4090-90c8-919ef3b86794" providerId="ADAL" clId="{FD30FA98-F92A-437F-AE80-E2FE0CD804A6}" dt="2021-02-24T19:11:20.978" v="5166" actId="207"/>
        <pc:sldMkLst>
          <pc:docMk/>
          <pc:sldMk cId="2786758961" sldId="428"/>
        </pc:sldMkLst>
        <pc:spChg chg="del">
          <ac:chgData name="Radovan Malachta" userId="09cf7a69-5d7c-4090-90c8-919ef3b86794" providerId="ADAL" clId="{FD30FA98-F92A-437F-AE80-E2FE0CD804A6}" dt="2021-02-24T19:10:56.214" v="5125"/>
          <ac:spMkLst>
            <pc:docMk/>
            <pc:sldMk cId="2786758961" sldId="428"/>
            <ac:spMk id="4" creationId="{92D17399-C7C2-4106-B53B-BBE825DC08E7}"/>
          </ac:spMkLst>
        </pc:spChg>
        <pc:spChg chg="del">
          <ac:chgData name="Radovan Malachta" userId="09cf7a69-5d7c-4090-90c8-919ef3b86794" providerId="ADAL" clId="{FD30FA98-F92A-437F-AE80-E2FE0CD804A6}" dt="2021-02-24T19:10:56.214" v="5125"/>
          <ac:spMkLst>
            <pc:docMk/>
            <pc:sldMk cId="2786758961" sldId="428"/>
            <ac:spMk id="5" creationId="{409805F4-BD51-494E-8A6E-98737669EA84}"/>
          </ac:spMkLst>
        </pc:spChg>
        <pc:spChg chg="add mod">
          <ac:chgData name="Radovan Malachta" userId="09cf7a69-5d7c-4090-90c8-919ef3b86794" providerId="ADAL" clId="{FD30FA98-F92A-437F-AE80-E2FE0CD804A6}" dt="2021-02-24T19:11:01.905" v="5132" actId="122"/>
          <ac:spMkLst>
            <pc:docMk/>
            <pc:sldMk cId="2786758961" sldId="428"/>
            <ac:spMk id="6" creationId="{7A1B5227-7286-4A56-9B2F-4C010950937D}"/>
          </ac:spMkLst>
        </pc:spChg>
        <pc:spChg chg="add mod">
          <ac:chgData name="Radovan Malachta" userId="09cf7a69-5d7c-4090-90c8-919ef3b86794" providerId="ADAL" clId="{FD30FA98-F92A-437F-AE80-E2FE0CD804A6}" dt="2021-02-24T19:11:20.978" v="5166" actId="207"/>
          <ac:spMkLst>
            <pc:docMk/>
            <pc:sldMk cId="2786758961" sldId="428"/>
            <ac:spMk id="7" creationId="{4B921C03-C3FE-4D3B-89CD-AF52A4763E7A}"/>
          </ac:spMkLst>
        </pc:spChg>
      </pc:sldChg>
      <pc:sldChg chg="modSp add">
        <pc:chgData name="Radovan Malachta" userId="09cf7a69-5d7c-4090-90c8-919ef3b86794" providerId="ADAL" clId="{FD30FA98-F92A-437F-AE80-E2FE0CD804A6}" dt="2021-02-24T19:15:43.269" v="5564" actId="208"/>
        <pc:sldMkLst>
          <pc:docMk/>
          <pc:sldMk cId="2966223875" sldId="429"/>
        </pc:sldMkLst>
        <pc:spChg chg="mod">
          <ac:chgData name="Radovan Malachta" userId="09cf7a69-5d7c-4090-90c8-919ef3b86794" providerId="ADAL" clId="{FD30FA98-F92A-437F-AE80-E2FE0CD804A6}" dt="2021-02-24T19:14:22.554" v="5347" actId="114"/>
          <ac:spMkLst>
            <pc:docMk/>
            <pc:sldMk cId="2966223875" sldId="429"/>
            <ac:spMk id="4" creationId="{DF35D724-00AB-4143-AE9A-61C324B77FB1}"/>
          </ac:spMkLst>
        </pc:spChg>
        <pc:spChg chg="mod">
          <ac:chgData name="Radovan Malachta" userId="09cf7a69-5d7c-4090-90c8-919ef3b86794" providerId="ADAL" clId="{FD30FA98-F92A-437F-AE80-E2FE0CD804A6}" dt="2021-02-24T19:15:43.269" v="5564" actId="208"/>
          <ac:spMkLst>
            <pc:docMk/>
            <pc:sldMk cId="2966223875" sldId="429"/>
            <ac:spMk id="5" creationId="{041A1453-8B67-467D-A566-31213C4BB3DA}"/>
          </ac:spMkLst>
        </pc:spChg>
      </pc:sldChg>
      <pc:sldChg chg="modSp add">
        <pc:chgData name="Radovan Malachta" userId="09cf7a69-5d7c-4090-90c8-919ef3b86794" providerId="ADAL" clId="{FD30FA98-F92A-437F-AE80-E2FE0CD804A6}" dt="2021-02-24T19:15:53.330" v="5565" actId="20577"/>
        <pc:sldMkLst>
          <pc:docMk/>
          <pc:sldMk cId="2409991160" sldId="430"/>
        </pc:sldMkLst>
        <pc:spChg chg="mod">
          <ac:chgData name="Radovan Malachta" userId="09cf7a69-5d7c-4090-90c8-919ef3b86794" providerId="ADAL" clId="{FD30FA98-F92A-437F-AE80-E2FE0CD804A6}" dt="2021-02-24T19:15:53.330" v="5565" actId="20577"/>
          <ac:spMkLst>
            <pc:docMk/>
            <pc:sldMk cId="2409991160" sldId="430"/>
            <ac:spMk id="4" creationId="{DF35D724-00AB-4143-AE9A-61C324B77FB1}"/>
          </ac:spMkLst>
        </pc:spChg>
        <pc:spChg chg="mod">
          <ac:chgData name="Radovan Malachta" userId="09cf7a69-5d7c-4090-90c8-919ef3b86794" providerId="ADAL" clId="{FD30FA98-F92A-437F-AE80-E2FE0CD804A6}" dt="2021-02-24T19:15:39.713" v="5563" actId="208"/>
          <ac:spMkLst>
            <pc:docMk/>
            <pc:sldMk cId="2409991160" sldId="430"/>
            <ac:spMk id="5" creationId="{041A1453-8B67-467D-A566-31213C4BB3DA}"/>
          </ac:spMkLst>
        </pc:spChg>
      </pc:sldChg>
    </pc:docChg>
  </pc:docChgLst>
  <pc:docChgLst>
    <pc:chgData name="Radovan Malachta" userId="09cf7a69-5d7c-4090-90c8-919ef3b86794" providerId="ADAL" clId="{26D53AF6-6DB2-47B9-BD32-7E825AF4ACA0}"/>
    <pc:docChg chg="undo custSel addSld delSld modSld">
      <pc:chgData name="Radovan Malachta" userId="09cf7a69-5d7c-4090-90c8-919ef3b86794" providerId="ADAL" clId="{26D53AF6-6DB2-47B9-BD32-7E825AF4ACA0}" dt="2021-02-24T22:04:47.787" v="890" actId="2696"/>
      <pc:docMkLst>
        <pc:docMk/>
      </pc:docMkLst>
      <pc:sldChg chg="del">
        <pc:chgData name="Radovan Malachta" userId="09cf7a69-5d7c-4090-90c8-919ef3b86794" providerId="ADAL" clId="{26D53AF6-6DB2-47B9-BD32-7E825AF4ACA0}" dt="2021-02-24T19:51:56.633" v="10" actId="2696"/>
        <pc:sldMkLst>
          <pc:docMk/>
          <pc:sldMk cId="3221367077" sldId="258"/>
        </pc:sldMkLst>
      </pc:sldChg>
      <pc:sldChg chg="del">
        <pc:chgData name="Radovan Malachta" userId="09cf7a69-5d7c-4090-90c8-919ef3b86794" providerId="ADAL" clId="{26D53AF6-6DB2-47B9-BD32-7E825AF4ACA0}" dt="2021-02-24T19:51:56.101" v="6" actId="2696"/>
        <pc:sldMkLst>
          <pc:docMk/>
          <pc:sldMk cId="3285428089" sldId="259"/>
        </pc:sldMkLst>
      </pc:sldChg>
      <pc:sldChg chg="del">
        <pc:chgData name="Radovan Malachta" userId="09cf7a69-5d7c-4090-90c8-919ef3b86794" providerId="ADAL" clId="{26D53AF6-6DB2-47B9-BD32-7E825AF4ACA0}" dt="2021-02-24T19:51:55.330" v="0" actId="2696"/>
        <pc:sldMkLst>
          <pc:docMk/>
          <pc:sldMk cId="1449536257" sldId="260"/>
        </pc:sldMkLst>
      </pc:sldChg>
      <pc:sldChg chg="modSp add">
        <pc:chgData name="Radovan Malachta" userId="09cf7a69-5d7c-4090-90c8-919ef3b86794" providerId="ADAL" clId="{26D53AF6-6DB2-47B9-BD32-7E825AF4ACA0}" dt="2021-02-24T19:54:15.113" v="138" actId="20577"/>
        <pc:sldMkLst>
          <pc:docMk/>
          <pc:sldMk cId="3521415956" sldId="260"/>
        </pc:sldMkLst>
        <pc:spChg chg="mod">
          <ac:chgData name="Radovan Malachta" userId="09cf7a69-5d7c-4090-90c8-919ef3b86794" providerId="ADAL" clId="{26D53AF6-6DB2-47B9-BD32-7E825AF4ACA0}" dt="2021-02-24T19:54:15.113" v="138" actId="20577"/>
          <ac:spMkLst>
            <pc:docMk/>
            <pc:sldMk cId="3521415956" sldId="260"/>
            <ac:spMk id="6" creationId="{00000000-0000-0000-0000-000000000000}"/>
          </ac:spMkLst>
        </pc:spChg>
      </pc:sldChg>
      <pc:sldChg chg="modSp add">
        <pc:chgData name="Radovan Malachta" userId="09cf7a69-5d7c-4090-90c8-919ef3b86794" providerId="ADAL" clId="{26D53AF6-6DB2-47B9-BD32-7E825AF4ACA0}" dt="2021-02-24T21:34:34.299" v="743" actId="20577"/>
        <pc:sldMkLst>
          <pc:docMk/>
          <pc:sldMk cId="2718458993" sldId="261"/>
        </pc:sldMkLst>
        <pc:spChg chg="mod">
          <ac:chgData name="Radovan Malachta" userId="09cf7a69-5d7c-4090-90c8-919ef3b86794" providerId="ADAL" clId="{26D53AF6-6DB2-47B9-BD32-7E825AF4ACA0}" dt="2021-02-24T21:34:34.299" v="743" actId="20577"/>
          <ac:spMkLst>
            <pc:docMk/>
            <pc:sldMk cId="2718458993" sldId="261"/>
            <ac:spMk id="6" creationId="{00000000-0000-0000-0000-000000000000}"/>
          </ac:spMkLst>
        </pc:spChg>
      </pc:sldChg>
      <pc:sldChg chg="modSp add">
        <pc:chgData name="Radovan Malachta" userId="09cf7a69-5d7c-4090-90c8-919ef3b86794" providerId="ADAL" clId="{26D53AF6-6DB2-47B9-BD32-7E825AF4ACA0}" dt="2021-02-24T21:18:45.174" v="735" actId="14100"/>
        <pc:sldMkLst>
          <pc:docMk/>
          <pc:sldMk cId="2068859360" sldId="262"/>
        </pc:sldMkLst>
        <pc:spChg chg="mod">
          <ac:chgData name="Radovan Malachta" userId="09cf7a69-5d7c-4090-90c8-919ef3b86794" providerId="ADAL" clId="{26D53AF6-6DB2-47B9-BD32-7E825AF4ACA0}" dt="2021-02-24T21:18:45.174" v="735" actId="14100"/>
          <ac:spMkLst>
            <pc:docMk/>
            <pc:sldMk cId="2068859360" sldId="262"/>
            <ac:spMk id="5" creationId="{00000000-0000-0000-0000-000000000000}"/>
          </ac:spMkLst>
        </pc:spChg>
        <pc:spChg chg="mod">
          <ac:chgData name="Radovan Malachta" userId="09cf7a69-5d7c-4090-90c8-919ef3b86794" providerId="ADAL" clId="{26D53AF6-6DB2-47B9-BD32-7E825AF4ACA0}" dt="2021-02-24T21:18:42.536" v="734" actId="1076"/>
          <ac:spMkLst>
            <pc:docMk/>
            <pc:sldMk cId="2068859360" sldId="262"/>
            <ac:spMk id="6" creationId="{85C307EF-FFE7-4E9F-A401-06E54E78D59B}"/>
          </ac:spMkLst>
        </pc:spChg>
      </pc:sldChg>
      <pc:sldChg chg="del">
        <pc:chgData name="Radovan Malachta" userId="09cf7a69-5d7c-4090-90c8-919ef3b86794" providerId="ADAL" clId="{26D53AF6-6DB2-47B9-BD32-7E825AF4ACA0}" dt="2021-02-24T19:51:56.239" v="7" actId="2696"/>
        <pc:sldMkLst>
          <pc:docMk/>
          <pc:sldMk cId="1922223013" sldId="263"/>
        </pc:sldMkLst>
      </pc:sldChg>
      <pc:sldChg chg="delSp modSp add">
        <pc:chgData name="Radovan Malachta" userId="09cf7a69-5d7c-4090-90c8-919ef3b86794" providerId="ADAL" clId="{26D53AF6-6DB2-47B9-BD32-7E825AF4ACA0}" dt="2021-02-24T21:55:23.442" v="841" actId="478"/>
        <pc:sldMkLst>
          <pc:docMk/>
          <pc:sldMk cId="3590471269" sldId="263"/>
        </pc:sldMkLst>
        <pc:spChg chg="del mod">
          <ac:chgData name="Radovan Malachta" userId="09cf7a69-5d7c-4090-90c8-919ef3b86794" providerId="ADAL" clId="{26D53AF6-6DB2-47B9-BD32-7E825AF4ACA0}" dt="2021-02-24T21:55:23.442" v="841" actId="478"/>
          <ac:spMkLst>
            <pc:docMk/>
            <pc:sldMk cId="3590471269" sldId="263"/>
            <ac:spMk id="5" creationId="{70F25B91-F80B-4373-ABCB-3A7BD27C506F}"/>
          </ac:spMkLst>
        </pc:spChg>
      </pc:sldChg>
      <pc:sldChg chg="add">
        <pc:chgData name="Radovan Malachta" userId="09cf7a69-5d7c-4090-90c8-919ef3b86794" providerId="ADAL" clId="{26D53AF6-6DB2-47B9-BD32-7E825AF4ACA0}" dt="2021-02-24T21:17:13.338" v="713"/>
        <pc:sldMkLst>
          <pc:docMk/>
          <pc:sldMk cId="1755079056" sldId="264"/>
        </pc:sldMkLst>
      </pc:sldChg>
      <pc:sldChg chg="del">
        <pc:chgData name="Radovan Malachta" userId="09cf7a69-5d7c-4090-90c8-919ef3b86794" providerId="ADAL" clId="{26D53AF6-6DB2-47B9-BD32-7E825AF4ACA0}" dt="2021-02-24T19:51:56.386" v="8" actId="2696"/>
        <pc:sldMkLst>
          <pc:docMk/>
          <pc:sldMk cId="3782876739" sldId="264"/>
        </pc:sldMkLst>
      </pc:sldChg>
      <pc:sldChg chg="del">
        <pc:chgData name="Radovan Malachta" userId="09cf7a69-5d7c-4090-90c8-919ef3b86794" providerId="ADAL" clId="{26D53AF6-6DB2-47B9-BD32-7E825AF4ACA0}" dt="2021-02-24T19:51:56.501" v="9" actId="2696"/>
        <pc:sldMkLst>
          <pc:docMk/>
          <pc:sldMk cId="81265040" sldId="265"/>
        </pc:sldMkLst>
      </pc:sldChg>
      <pc:sldChg chg="del">
        <pc:chgData name="Radovan Malachta" userId="09cf7a69-5d7c-4090-90c8-919ef3b86794" providerId="ADAL" clId="{26D53AF6-6DB2-47B9-BD32-7E825AF4ACA0}" dt="2021-02-24T19:51:56.787" v="11" actId="2696"/>
        <pc:sldMkLst>
          <pc:docMk/>
          <pc:sldMk cId="1154649717" sldId="267"/>
        </pc:sldMkLst>
      </pc:sldChg>
      <pc:sldChg chg="modSp add">
        <pc:chgData name="Radovan Malachta" userId="09cf7a69-5d7c-4090-90c8-919ef3b86794" providerId="ADAL" clId="{26D53AF6-6DB2-47B9-BD32-7E825AF4ACA0}" dt="2021-02-24T21:17:24.889" v="717" actId="14100"/>
        <pc:sldMkLst>
          <pc:docMk/>
          <pc:sldMk cId="3869095627" sldId="271"/>
        </pc:sldMkLst>
        <pc:spChg chg="mod">
          <ac:chgData name="Radovan Malachta" userId="09cf7a69-5d7c-4090-90c8-919ef3b86794" providerId="ADAL" clId="{26D53AF6-6DB2-47B9-BD32-7E825AF4ACA0}" dt="2021-02-24T21:17:24.889" v="717" actId="14100"/>
          <ac:spMkLst>
            <pc:docMk/>
            <pc:sldMk cId="3869095627" sldId="271"/>
            <ac:spMk id="6" creationId="{00000000-0000-0000-0000-000000000000}"/>
          </ac:spMkLst>
        </pc:spChg>
      </pc:sldChg>
      <pc:sldChg chg="del">
        <pc:chgData name="Radovan Malachta" userId="09cf7a69-5d7c-4090-90c8-919ef3b86794" providerId="ADAL" clId="{26D53AF6-6DB2-47B9-BD32-7E825AF4ACA0}" dt="2021-02-24T19:51:55.469" v="1" actId="2696"/>
        <pc:sldMkLst>
          <pc:docMk/>
          <pc:sldMk cId="1483016508" sldId="273"/>
        </pc:sldMkLst>
      </pc:sldChg>
      <pc:sldChg chg="del">
        <pc:chgData name="Radovan Malachta" userId="09cf7a69-5d7c-4090-90c8-919ef3b86794" providerId="ADAL" clId="{26D53AF6-6DB2-47B9-BD32-7E825AF4ACA0}" dt="2021-02-24T19:51:55.615" v="2" actId="2696"/>
        <pc:sldMkLst>
          <pc:docMk/>
          <pc:sldMk cId="4073919028" sldId="274"/>
        </pc:sldMkLst>
      </pc:sldChg>
      <pc:sldChg chg="add">
        <pc:chgData name="Radovan Malachta" userId="09cf7a69-5d7c-4090-90c8-919ef3b86794" providerId="ADAL" clId="{26D53AF6-6DB2-47B9-BD32-7E825AF4ACA0}" dt="2021-02-24T21:34:17.283" v="736"/>
        <pc:sldMkLst>
          <pc:docMk/>
          <pc:sldMk cId="2308076138" sldId="275"/>
        </pc:sldMkLst>
      </pc:sldChg>
      <pc:sldChg chg="del">
        <pc:chgData name="Radovan Malachta" userId="09cf7a69-5d7c-4090-90c8-919ef3b86794" providerId="ADAL" clId="{26D53AF6-6DB2-47B9-BD32-7E825AF4ACA0}" dt="2021-02-24T19:51:55.738" v="3" actId="2696"/>
        <pc:sldMkLst>
          <pc:docMk/>
          <pc:sldMk cId="524004945" sldId="276"/>
        </pc:sldMkLst>
      </pc:sldChg>
      <pc:sldChg chg="del">
        <pc:chgData name="Radovan Malachta" userId="09cf7a69-5d7c-4090-90c8-919ef3b86794" providerId="ADAL" clId="{26D53AF6-6DB2-47B9-BD32-7E825AF4ACA0}" dt="2021-02-24T19:51:55.853" v="4" actId="2696"/>
        <pc:sldMkLst>
          <pc:docMk/>
          <pc:sldMk cId="1217790398" sldId="277"/>
        </pc:sldMkLst>
      </pc:sldChg>
      <pc:sldChg chg="del">
        <pc:chgData name="Radovan Malachta" userId="09cf7a69-5d7c-4090-90c8-919ef3b86794" providerId="ADAL" clId="{26D53AF6-6DB2-47B9-BD32-7E825AF4ACA0}" dt="2021-02-24T19:51:57.773" v="18" actId="2696"/>
        <pc:sldMkLst>
          <pc:docMk/>
          <pc:sldMk cId="4173435177" sldId="278"/>
        </pc:sldMkLst>
      </pc:sldChg>
      <pc:sldChg chg="modSp add">
        <pc:chgData name="Radovan Malachta" userId="09cf7a69-5d7c-4090-90c8-919ef3b86794" providerId="ADAL" clId="{26D53AF6-6DB2-47B9-BD32-7E825AF4ACA0}" dt="2021-02-24T21:57:30.546" v="863" actId="14100"/>
        <pc:sldMkLst>
          <pc:docMk/>
          <pc:sldMk cId="2260348538" sldId="279"/>
        </pc:sldMkLst>
        <pc:spChg chg="mod">
          <ac:chgData name="Radovan Malachta" userId="09cf7a69-5d7c-4090-90c8-919ef3b86794" providerId="ADAL" clId="{26D53AF6-6DB2-47B9-BD32-7E825AF4ACA0}" dt="2021-02-24T21:57:30.546" v="863" actId="14100"/>
          <ac:spMkLst>
            <pc:docMk/>
            <pc:sldMk cId="2260348538" sldId="279"/>
            <ac:spMk id="6" creationId="{00000000-0000-0000-0000-000000000000}"/>
          </ac:spMkLst>
        </pc:spChg>
      </pc:sldChg>
      <pc:sldChg chg="add">
        <pc:chgData name="Radovan Malachta" userId="09cf7a69-5d7c-4090-90c8-919ef3b86794" providerId="ADAL" clId="{26D53AF6-6DB2-47B9-BD32-7E825AF4ACA0}" dt="2021-02-24T21:34:17.283" v="736"/>
        <pc:sldMkLst>
          <pc:docMk/>
          <pc:sldMk cId="2534390590" sldId="280"/>
        </pc:sldMkLst>
      </pc:sldChg>
      <pc:sldChg chg="del">
        <pc:chgData name="Radovan Malachta" userId="09cf7a69-5d7c-4090-90c8-919ef3b86794" providerId="ADAL" clId="{26D53AF6-6DB2-47B9-BD32-7E825AF4ACA0}" dt="2021-02-24T19:51:58.359" v="22" actId="2696"/>
        <pc:sldMkLst>
          <pc:docMk/>
          <pc:sldMk cId="1315691027" sldId="281"/>
        </pc:sldMkLst>
      </pc:sldChg>
      <pc:sldChg chg="del">
        <pc:chgData name="Radovan Malachta" userId="09cf7a69-5d7c-4090-90c8-919ef3b86794" providerId="ADAL" clId="{26D53AF6-6DB2-47B9-BD32-7E825AF4ACA0}" dt="2021-02-24T19:51:58.506" v="23" actId="2696"/>
        <pc:sldMkLst>
          <pc:docMk/>
          <pc:sldMk cId="1279275572" sldId="282"/>
        </pc:sldMkLst>
      </pc:sldChg>
      <pc:sldChg chg="del">
        <pc:chgData name="Radovan Malachta" userId="09cf7a69-5d7c-4090-90c8-919ef3b86794" providerId="ADAL" clId="{26D53AF6-6DB2-47B9-BD32-7E825AF4ACA0}" dt="2021-02-24T19:51:58.675" v="24" actId="2696"/>
        <pc:sldMkLst>
          <pc:docMk/>
          <pc:sldMk cId="3912207528" sldId="285"/>
        </pc:sldMkLst>
      </pc:sldChg>
      <pc:sldChg chg="del">
        <pc:chgData name="Radovan Malachta" userId="09cf7a69-5d7c-4090-90c8-919ef3b86794" providerId="ADAL" clId="{26D53AF6-6DB2-47B9-BD32-7E825AF4ACA0}" dt="2021-02-24T19:51:58.806" v="25" actId="2696"/>
        <pc:sldMkLst>
          <pc:docMk/>
          <pc:sldMk cId="3822284690" sldId="286"/>
        </pc:sldMkLst>
      </pc:sldChg>
      <pc:sldChg chg="del">
        <pc:chgData name="Radovan Malachta" userId="09cf7a69-5d7c-4090-90c8-919ef3b86794" providerId="ADAL" clId="{26D53AF6-6DB2-47B9-BD32-7E825AF4ACA0}" dt="2021-02-24T19:51:59.610" v="26" actId="2696"/>
        <pc:sldMkLst>
          <pc:docMk/>
          <pc:sldMk cId="152515376" sldId="287"/>
        </pc:sldMkLst>
      </pc:sldChg>
      <pc:sldChg chg="del">
        <pc:chgData name="Radovan Malachta" userId="09cf7a69-5d7c-4090-90c8-919ef3b86794" providerId="ADAL" clId="{26D53AF6-6DB2-47B9-BD32-7E825AF4ACA0}" dt="2021-02-24T19:51:57.920" v="19" actId="2696"/>
        <pc:sldMkLst>
          <pc:docMk/>
          <pc:sldMk cId="2469942622" sldId="288"/>
        </pc:sldMkLst>
      </pc:sldChg>
      <pc:sldChg chg="del">
        <pc:chgData name="Radovan Malachta" userId="09cf7a69-5d7c-4090-90c8-919ef3b86794" providerId="ADAL" clId="{26D53AF6-6DB2-47B9-BD32-7E825AF4ACA0}" dt="2021-02-24T19:51:58.074" v="20" actId="2696"/>
        <pc:sldMkLst>
          <pc:docMk/>
          <pc:sldMk cId="4286408819" sldId="289"/>
        </pc:sldMkLst>
      </pc:sldChg>
      <pc:sldChg chg="del">
        <pc:chgData name="Radovan Malachta" userId="09cf7a69-5d7c-4090-90c8-919ef3b86794" providerId="ADAL" clId="{26D53AF6-6DB2-47B9-BD32-7E825AF4ACA0}" dt="2021-02-24T19:51:58.205" v="21" actId="2696"/>
        <pc:sldMkLst>
          <pc:docMk/>
          <pc:sldMk cId="1513733458" sldId="290"/>
        </pc:sldMkLst>
      </pc:sldChg>
      <pc:sldChg chg="add">
        <pc:chgData name="Radovan Malachta" userId="09cf7a69-5d7c-4090-90c8-919ef3b86794" providerId="ADAL" clId="{26D53AF6-6DB2-47B9-BD32-7E825AF4ACA0}" dt="2021-02-24T21:34:17.283" v="736"/>
        <pc:sldMkLst>
          <pc:docMk/>
          <pc:sldMk cId="1809772297" sldId="291"/>
        </pc:sldMkLst>
      </pc:sldChg>
      <pc:sldChg chg="add">
        <pc:chgData name="Radovan Malachta" userId="09cf7a69-5d7c-4090-90c8-919ef3b86794" providerId="ADAL" clId="{26D53AF6-6DB2-47B9-BD32-7E825AF4ACA0}" dt="2021-02-24T21:34:17.283" v="736"/>
        <pc:sldMkLst>
          <pc:docMk/>
          <pc:sldMk cId="3121733118" sldId="292"/>
        </pc:sldMkLst>
      </pc:sldChg>
      <pc:sldChg chg="add">
        <pc:chgData name="Radovan Malachta" userId="09cf7a69-5d7c-4090-90c8-919ef3b86794" providerId="ADAL" clId="{26D53AF6-6DB2-47B9-BD32-7E825AF4ACA0}" dt="2021-02-24T20:55:50.498" v="288"/>
        <pc:sldMkLst>
          <pc:docMk/>
          <pc:sldMk cId="3223627714" sldId="293"/>
        </pc:sldMkLst>
      </pc:sldChg>
      <pc:sldChg chg="add">
        <pc:chgData name="Radovan Malachta" userId="09cf7a69-5d7c-4090-90c8-919ef3b86794" providerId="ADAL" clId="{26D53AF6-6DB2-47B9-BD32-7E825AF4ACA0}" dt="2021-02-24T20:55:50.498" v="288"/>
        <pc:sldMkLst>
          <pc:docMk/>
          <pc:sldMk cId="2140809505" sldId="294"/>
        </pc:sldMkLst>
      </pc:sldChg>
      <pc:sldChg chg="add del">
        <pc:chgData name="Radovan Malachta" userId="09cf7a69-5d7c-4090-90c8-919ef3b86794" providerId="ADAL" clId="{26D53AF6-6DB2-47B9-BD32-7E825AF4ACA0}" dt="2021-02-24T21:03:40.317" v="533" actId="2696"/>
        <pc:sldMkLst>
          <pc:docMk/>
          <pc:sldMk cId="606948516" sldId="295"/>
        </pc:sldMkLst>
      </pc:sldChg>
      <pc:sldChg chg="modSp add">
        <pc:chgData name="Radovan Malachta" userId="09cf7a69-5d7c-4090-90c8-919ef3b86794" providerId="ADAL" clId="{26D53AF6-6DB2-47B9-BD32-7E825AF4ACA0}" dt="2021-02-24T21:51:17.019" v="802" actId="20577"/>
        <pc:sldMkLst>
          <pc:docMk/>
          <pc:sldMk cId="3202001856" sldId="296"/>
        </pc:sldMkLst>
        <pc:spChg chg="mod">
          <ac:chgData name="Radovan Malachta" userId="09cf7a69-5d7c-4090-90c8-919ef3b86794" providerId="ADAL" clId="{26D53AF6-6DB2-47B9-BD32-7E825AF4ACA0}" dt="2021-02-24T21:51:17.019" v="802" actId="20577"/>
          <ac:spMkLst>
            <pc:docMk/>
            <pc:sldMk cId="3202001856" sldId="296"/>
            <ac:spMk id="5" creationId="{00000000-0000-0000-0000-000000000000}"/>
          </ac:spMkLst>
        </pc:spChg>
      </pc:sldChg>
      <pc:sldChg chg="add">
        <pc:chgData name="Radovan Malachta" userId="09cf7a69-5d7c-4090-90c8-919ef3b86794" providerId="ADAL" clId="{26D53AF6-6DB2-47B9-BD32-7E825AF4ACA0}" dt="2021-02-24T19:52:57.863" v="27"/>
        <pc:sldMkLst>
          <pc:docMk/>
          <pc:sldMk cId="1484634703" sldId="298"/>
        </pc:sldMkLst>
      </pc:sldChg>
      <pc:sldChg chg="modSp add">
        <pc:chgData name="Radovan Malachta" userId="09cf7a69-5d7c-4090-90c8-919ef3b86794" providerId="ADAL" clId="{26D53AF6-6DB2-47B9-BD32-7E825AF4ACA0}" dt="2021-02-24T21:51:33.534" v="803" actId="20577"/>
        <pc:sldMkLst>
          <pc:docMk/>
          <pc:sldMk cId="3109041811" sldId="299"/>
        </pc:sldMkLst>
        <pc:spChg chg="mod">
          <ac:chgData name="Radovan Malachta" userId="09cf7a69-5d7c-4090-90c8-919ef3b86794" providerId="ADAL" clId="{26D53AF6-6DB2-47B9-BD32-7E825AF4ACA0}" dt="2021-02-24T21:51:33.534" v="803" actId="20577"/>
          <ac:spMkLst>
            <pc:docMk/>
            <pc:sldMk cId="3109041811" sldId="299"/>
            <ac:spMk id="5" creationId="{00000000-0000-0000-0000-000000000000}"/>
          </ac:spMkLst>
        </pc:spChg>
      </pc:sldChg>
      <pc:sldChg chg="add">
        <pc:chgData name="Radovan Malachta" userId="09cf7a69-5d7c-4090-90c8-919ef3b86794" providerId="ADAL" clId="{26D53AF6-6DB2-47B9-BD32-7E825AF4ACA0}" dt="2021-02-24T19:52:57.863" v="27"/>
        <pc:sldMkLst>
          <pc:docMk/>
          <pc:sldMk cId="2844173126" sldId="300"/>
        </pc:sldMkLst>
      </pc:sldChg>
      <pc:sldChg chg="modSp add">
        <pc:chgData name="Radovan Malachta" userId="09cf7a69-5d7c-4090-90c8-919ef3b86794" providerId="ADAL" clId="{26D53AF6-6DB2-47B9-BD32-7E825AF4ACA0}" dt="2021-02-24T21:50:54.153" v="801" actId="14100"/>
        <pc:sldMkLst>
          <pc:docMk/>
          <pc:sldMk cId="2266950454" sldId="301"/>
        </pc:sldMkLst>
        <pc:spChg chg="mod">
          <ac:chgData name="Radovan Malachta" userId="09cf7a69-5d7c-4090-90c8-919ef3b86794" providerId="ADAL" clId="{26D53AF6-6DB2-47B9-BD32-7E825AF4ACA0}" dt="2021-02-24T21:50:54.153" v="801" actId="14100"/>
          <ac:spMkLst>
            <pc:docMk/>
            <pc:sldMk cId="2266950454" sldId="301"/>
            <ac:spMk id="6" creationId="{00000000-0000-0000-0000-000000000000}"/>
          </ac:spMkLst>
        </pc:spChg>
      </pc:sldChg>
      <pc:sldChg chg="delSp modSp add">
        <pc:chgData name="Radovan Malachta" userId="09cf7a69-5d7c-4090-90c8-919ef3b86794" providerId="ADAL" clId="{26D53AF6-6DB2-47B9-BD32-7E825AF4ACA0}" dt="2021-02-24T19:55:59.538" v="140" actId="478"/>
        <pc:sldMkLst>
          <pc:docMk/>
          <pc:sldMk cId="2178124081" sldId="302"/>
        </pc:sldMkLst>
        <pc:spChg chg="del mod">
          <ac:chgData name="Radovan Malachta" userId="09cf7a69-5d7c-4090-90c8-919ef3b86794" providerId="ADAL" clId="{26D53AF6-6DB2-47B9-BD32-7E825AF4ACA0}" dt="2021-02-24T19:55:59.538" v="140" actId="478"/>
          <ac:spMkLst>
            <pc:docMk/>
            <pc:sldMk cId="2178124081" sldId="302"/>
            <ac:spMk id="4" creationId="{57D993BE-32BC-4956-926D-7C77C56037CF}"/>
          </ac:spMkLst>
        </pc:spChg>
      </pc:sldChg>
      <pc:sldChg chg="add">
        <pc:chgData name="Radovan Malachta" userId="09cf7a69-5d7c-4090-90c8-919ef3b86794" providerId="ADAL" clId="{26D53AF6-6DB2-47B9-BD32-7E825AF4ACA0}" dt="2021-02-24T21:34:17.283" v="736"/>
        <pc:sldMkLst>
          <pc:docMk/>
          <pc:sldMk cId="2561254774" sldId="303"/>
        </pc:sldMkLst>
      </pc:sldChg>
      <pc:sldChg chg="del">
        <pc:chgData name="Radovan Malachta" userId="09cf7a69-5d7c-4090-90c8-919ef3b86794" providerId="ADAL" clId="{26D53AF6-6DB2-47B9-BD32-7E825AF4ACA0}" dt="2021-02-24T19:51:56.918" v="12" actId="2696"/>
        <pc:sldMkLst>
          <pc:docMk/>
          <pc:sldMk cId="3544984288" sldId="305"/>
        </pc:sldMkLst>
      </pc:sldChg>
      <pc:sldChg chg="del">
        <pc:chgData name="Radovan Malachta" userId="09cf7a69-5d7c-4090-90c8-919ef3b86794" providerId="ADAL" clId="{26D53AF6-6DB2-47B9-BD32-7E825AF4ACA0}" dt="2021-02-24T19:51:57.026" v="13" actId="2696"/>
        <pc:sldMkLst>
          <pc:docMk/>
          <pc:sldMk cId="4157839487" sldId="306"/>
        </pc:sldMkLst>
      </pc:sldChg>
      <pc:sldChg chg="del">
        <pc:chgData name="Radovan Malachta" userId="09cf7a69-5d7c-4090-90c8-919ef3b86794" providerId="ADAL" clId="{26D53AF6-6DB2-47B9-BD32-7E825AF4ACA0}" dt="2021-02-24T19:51:57.173" v="14" actId="2696"/>
        <pc:sldMkLst>
          <pc:docMk/>
          <pc:sldMk cId="2788874473" sldId="307"/>
        </pc:sldMkLst>
      </pc:sldChg>
      <pc:sldChg chg="del">
        <pc:chgData name="Radovan Malachta" userId="09cf7a69-5d7c-4090-90c8-919ef3b86794" providerId="ADAL" clId="{26D53AF6-6DB2-47B9-BD32-7E825AF4ACA0}" dt="2021-02-24T19:51:57.303" v="15" actId="2696"/>
        <pc:sldMkLst>
          <pc:docMk/>
          <pc:sldMk cId="2482105939" sldId="308"/>
        </pc:sldMkLst>
      </pc:sldChg>
      <pc:sldChg chg="del">
        <pc:chgData name="Radovan Malachta" userId="09cf7a69-5d7c-4090-90c8-919ef3b86794" providerId="ADAL" clId="{26D53AF6-6DB2-47B9-BD32-7E825AF4ACA0}" dt="2021-02-24T19:51:57.456" v="16" actId="2696"/>
        <pc:sldMkLst>
          <pc:docMk/>
          <pc:sldMk cId="2113624744" sldId="310"/>
        </pc:sldMkLst>
      </pc:sldChg>
      <pc:sldChg chg="add del">
        <pc:chgData name="Radovan Malachta" userId="09cf7a69-5d7c-4090-90c8-919ef3b86794" providerId="ADAL" clId="{26D53AF6-6DB2-47B9-BD32-7E825AF4ACA0}" dt="2021-02-24T20:58:39.207" v="341" actId="2696"/>
        <pc:sldMkLst>
          <pc:docMk/>
          <pc:sldMk cId="928998646" sldId="311"/>
        </pc:sldMkLst>
      </pc:sldChg>
      <pc:sldChg chg="add del">
        <pc:chgData name="Radovan Malachta" userId="09cf7a69-5d7c-4090-90c8-919ef3b86794" providerId="ADAL" clId="{26D53AF6-6DB2-47B9-BD32-7E825AF4ACA0}" dt="2021-02-24T20:58:53.733" v="342" actId="2696"/>
        <pc:sldMkLst>
          <pc:docMk/>
          <pc:sldMk cId="560135242" sldId="312"/>
        </pc:sldMkLst>
      </pc:sldChg>
      <pc:sldChg chg="add del">
        <pc:chgData name="Radovan Malachta" userId="09cf7a69-5d7c-4090-90c8-919ef3b86794" providerId="ADAL" clId="{26D53AF6-6DB2-47B9-BD32-7E825AF4ACA0}" dt="2021-02-24T20:58:55.623" v="343" actId="2696"/>
        <pc:sldMkLst>
          <pc:docMk/>
          <pc:sldMk cId="139076083" sldId="313"/>
        </pc:sldMkLst>
      </pc:sldChg>
      <pc:sldChg chg="add del">
        <pc:chgData name="Radovan Malachta" userId="09cf7a69-5d7c-4090-90c8-919ef3b86794" providerId="ADAL" clId="{26D53AF6-6DB2-47B9-BD32-7E825AF4ACA0}" dt="2021-02-24T20:59:09.571" v="344" actId="2696"/>
        <pc:sldMkLst>
          <pc:docMk/>
          <pc:sldMk cId="1758347047" sldId="314"/>
        </pc:sldMkLst>
      </pc:sldChg>
      <pc:sldChg chg="addSp modSp add">
        <pc:chgData name="Radovan Malachta" userId="09cf7a69-5d7c-4090-90c8-919ef3b86794" providerId="ADAL" clId="{26D53AF6-6DB2-47B9-BD32-7E825AF4ACA0}" dt="2021-02-24T21:53:11.685" v="821" actId="1076"/>
        <pc:sldMkLst>
          <pc:docMk/>
          <pc:sldMk cId="551548425" sldId="315"/>
        </pc:sldMkLst>
        <pc:spChg chg="mod">
          <ac:chgData name="Radovan Malachta" userId="09cf7a69-5d7c-4090-90c8-919ef3b86794" providerId="ADAL" clId="{26D53AF6-6DB2-47B9-BD32-7E825AF4ACA0}" dt="2021-02-24T21:53:03.199" v="818" actId="404"/>
          <ac:spMkLst>
            <pc:docMk/>
            <pc:sldMk cId="551548425" sldId="315"/>
            <ac:spMk id="4" creationId="{00000000-0000-0000-0000-000000000000}"/>
          </ac:spMkLst>
        </pc:spChg>
        <pc:spChg chg="mod">
          <ac:chgData name="Radovan Malachta" userId="09cf7a69-5d7c-4090-90c8-919ef3b86794" providerId="ADAL" clId="{26D53AF6-6DB2-47B9-BD32-7E825AF4ACA0}" dt="2021-02-24T21:53:06.199" v="819" actId="1076"/>
          <ac:spMkLst>
            <pc:docMk/>
            <pc:sldMk cId="551548425" sldId="315"/>
            <ac:spMk id="5" creationId="{00000000-0000-0000-0000-000000000000}"/>
          </ac:spMkLst>
        </pc:spChg>
        <pc:spChg chg="add mod">
          <ac:chgData name="Radovan Malachta" userId="09cf7a69-5d7c-4090-90c8-919ef3b86794" providerId="ADAL" clId="{26D53AF6-6DB2-47B9-BD32-7E825AF4ACA0}" dt="2021-02-24T21:53:09.277" v="820" actId="1076"/>
          <ac:spMkLst>
            <pc:docMk/>
            <pc:sldMk cId="551548425" sldId="315"/>
            <ac:spMk id="6" creationId="{DEE4E58C-0C79-41EF-9D7C-7B5AE83ADEA4}"/>
          </ac:spMkLst>
        </pc:spChg>
        <pc:spChg chg="add mod">
          <ac:chgData name="Radovan Malachta" userId="09cf7a69-5d7c-4090-90c8-919ef3b86794" providerId="ADAL" clId="{26D53AF6-6DB2-47B9-BD32-7E825AF4ACA0}" dt="2021-02-24T21:53:11.685" v="821" actId="1076"/>
          <ac:spMkLst>
            <pc:docMk/>
            <pc:sldMk cId="551548425" sldId="315"/>
            <ac:spMk id="7" creationId="{40E293FD-A4F1-4A02-8A5D-8E4446D547FD}"/>
          </ac:spMkLst>
        </pc:spChg>
      </pc:sldChg>
      <pc:sldChg chg="modSp add del">
        <pc:chgData name="Radovan Malachta" userId="09cf7a69-5d7c-4090-90c8-919ef3b86794" providerId="ADAL" clId="{26D53AF6-6DB2-47B9-BD32-7E825AF4ACA0}" dt="2021-02-24T21:53:15.568" v="822" actId="2696"/>
        <pc:sldMkLst>
          <pc:docMk/>
          <pc:sldMk cId="2788344643" sldId="316"/>
        </pc:sldMkLst>
        <pc:spChg chg="mod">
          <ac:chgData name="Radovan Malachta" userId="09cf7a69-5d7c-4090-90c8-919ef3b86794" providerId="ADAL" clId="{26D53AF6-6DB2-47B9-BD32-7E825AF4ACA0}" dt="2021-02-24T21:05:25.054" v="571" actId="6549"/>
          <ac:spMkLst>
            <pc:docMk/>
            <pc:sldMk cId="2788344643" sldId="316"/>
            <ac:spMk id="5" creationId="{00000000-0000-0000-0000-000000000000}"/>
          </ac:spMkLst>
        </pc:spChg>
      </pc:sldChg>
      <pc:sldChg chg="add">
        <pc:chgData name="Radovan Malachta" userId="09cf7a69-5d7c-4090-90c8-919ef3b86794" providerId="ADAL" clId="{26D53AF6-6DB2-47B9-BD32-7E825AF4ACA0}" dt="2021-02-24T20:55:50.498" v="288"/>
        <pc:sldMkLst>
          <pc:docMk/>
          <pc:sldMk cId="4043642498" sldId="317"/>
        </pc:sldMkLst>
      </pc:sldChg>
      <pc:sldChg chg="modSp add">
        <pc:chgData name="Radovan Malachta" userId="09cf7a69-5d7c-4090-90c8-919ef3b86794" providerId="ADAL" clId="{26D53AF6-6DB2-47B9-BD32-7E825AF4ACA0}" dt="2021-02-24T21:54:47.337" v="837" actId="115"/>
        <pc:sldMkLst>
          <pc:docMk/>
          <pc:sldMk cId="949081969" sldId="319"/>
        </pc:sldMkLst>
        <pc:spChg chg="mod">
          <ac:chgData name="Radovan Malachta" userId="09cf7a69-5d7c-4090-90c8-919ef3b86794" providerId="ADAL" clId="{26D53AF6-6DB2-47B9-BD32-7E825AF4ACA0}" dt="2021-02-24T21:54:47.337" v="837" actId="115"/>
          <ac:spMkLst>
            <pc:docMk/>
            <pc:sldMk cId="949081969" sldId="319"/>
            <ac:spMk id="5" creationId="{00000000-0000-0000-0000-000000000000}"/>
          </ac:spMkLst>
        </pc:spChg>
      </pc:sldChg>
      <pc:sldChg chg="modSp add">
        <pc:chgData name="Radovan Malachta" userId="09cf7a69-5d7c-4090-90c8-919ef3b86794" providerId="ADAL" clId="{26D53AF6-6DB2-47B9-BD32-7E825AF4ACA0}" dt="2021-02-24T21:53:32.318" v="825" actId="20577"/>
        <pc:sldMkLst>
          <pc:docMk/>
          <pc:sldMk cId="1366849668" sldId="320"/>
        </pc:sldMkLst>
        <pc:spChg chg="mod">
          <ac:chgData name="Radovan Malachta" userId="09cf7a69-5d7c-4090-90c8-919ef3b86794" providerId="ADAL" clId="{26D53AF6-6DB2-47B9-BD32-7E825AF4ACA0}" dt="2021-02-24T21:53:32.318" v="825" actId="20577"/>
          <ac:spMkLst>
            <pc:docMk/>
            <pc:sldMk cId="1366849668" sldId="320"/>
            <ac:spMk id="5" creationId="{00000000-0000-0000-0000-000000000000}"/>
          </ac:spMkLst>
        </pc:spChg>
      </pc:sldChg>
      <pc:sldChg chg="modSp add">
        <pc:chgData name="Radovan Malachta" userId="09cf7a69-5d7c-4090-90c8-919ef3b86794" providerId="ADAL" clId="{26D53AF6-6DB2-47B9-BD32-7E825AF4ACA0}" dt="2021-02-24T21:53:55.597" v="827" actId="14100"/>
        <pc:sldMkLst>
          <pc:docMk/>
          <pc:sldMk cId="2081233694" sldId="321"/>
        </pc:sldMkLst>
        <pc:spChg chg="mod">
          <ac:chgData name="Radovan Malachta" userId="09cf7a69-5d7c-4090-90c8-919ef3b86794" providerId="ADAL" clId="{26D53AF6-6DB2-47B9-BD32-7E825AF4ACA0}" dt="2021-02-24T21:53:55.597" v="827" actId="14100"/>
          <ac:spMkLst>
            <pc:docMk/>
            <pc:sldMk cId="2081233694" sldId="321"/>
            <ac:spMk id="6" creationId="{00000000-0000-0000-0000-000000000000}"/>
          </ac:spMkLst>
        </pc:spChg>
      </pc:sldChg>
      <pc:sldChg chg="modSp add">
        <pc:chgData name="Radovan Malachta" userId="09cf7a69-5d7c-4090-90c8-919ef3b86794" providerId="ADAL" clId="{26D53AF6-6DB2-47B9-BD32-7E825AF4ACA0}" dt="2021-02-24T21:54:07.148" v="831" actId="14100"/>
        <pc:sldMkLst>
          <pc:docMk/>
          <pc:sldMk cId="1243122825" sldId="323"/>
        </pc:sldMkLst>
        <pc:spChg chg="mod">
          <ac:chgData name="Radovan Malachta" userId="09cf7a69-5d7c-4090-90c8-919ef3b86794" providerId="ADAL" clId="{26D53AF6-6DB2-47B9-BD32-7E825AF4ACA0}" dt="2021-02-24T21:54:07.148" v="831" actId="14100"/>
          <ac:spMkLst>
            <pc:docMk/>
            <pc:sldMk cId="1243122825" sldId="323"/>
            <ac:spMk id="5" creationId="{00000000-0000-0000-0000-000000000000}"/>
          </ac:spMkLst>
        </pc:spChg>
      </pc:sldChg>
      <pc:sldChg chg="modSp add">
        <pc:chgData name="Radovan Malachta" userId="09cf7a69-5d7c-4090-90c8-919ef3b86794" providerId="ADAL" clId="{26D53AF6-6DB2-47B9-BD32-7E825AF4ACA0}" dt="2021-02-24T21:54:32.732" v="834" actId="14100"/>
        <pc:sldMkLst>
          <pc:docMk/>
          <pc:sldMk cId="2234196960" sldId="324"/>
        </pc:sldMkLst>
        <pc:spChg chg="mod">
          <ac:chgData name="Radovan Malachta" userId="09cf7a69-5d7c-4090-90c8-919ef3b86794" providerId="ADAL" clId="{26D53AF6-6DB2-47B9-BD32-7E825AF4ACA0}" dt="2021-02-24T21:54:32.732" v="834" actId="14100"/>
          <ac:spMkLst>
            <pc:docMk/>
            <pc:sldMk cId="2234196960" sldId="324"/>
            <ac:spMk id="5" creationId="{00000000-0000-0000-0000-000000000000}"/>
          </ac:spMkLst>
        </pc:spChg>
      </pc:sldChg>
      <pc:sldChg chg="modSp add">
        <pc:chgData name="Radovan Malachta" userId="09cf7a69-5d7c-4090-90c8-919ef3b86794" providerId="ADAL" clId="{26D53AF6-6DB2-47B9-BD32-7E825AF4ACA0}" dt="2021-02-24T21:05:54.444" v="572" actId="20577"/>
        <pc:sldMkLst>
          <pc:docMk/>
          <pc:sldMk cId="1025066637" sldId="326"/>
        </pc:sldMkLst>
        <pc:spChg chg="mod">
          <ac:chgData name="Radovan Malachta" userId="09cf7a69-5d7c-4090-90c8-919ef3b86794" providerId="ADAL" clId="{26D53AF6-6DB2-47B9-BD32-7E825AF4ACA0}" dt="2021-02-24T21:05:54.444" v="572" actId="20577"/>
          <ac:spMkLst>
            <pc:docMk/>
            <pc:sldMk cId="1025066637" sldId="326"/>
            <ac:spMk id="5" creationId="{00000000-0000-0000-0000-000000000000}"/>
          </ac:spMkLst>
        </pc:spChg>
      </pc:sldChg>
      <pc:sldChg chg="add">
        <pc:chgData name="Radovan Malachta" userId="09cf7a69-5d7c-4090-90c8-919ef3b86794" providerId="ADAL" clId="{26D53AF6-6DB2-47B9-BD32-7E825AF4ACA0}" dt="2021-02-24T20:55:50.498" v="288"/>
        <pc:sldMkLst>
          <pc:docMk/>
          <pc:sldMk cId="3078687947" sldId="327"/>
        </pc:sldMkLst>
      </pc:sldChg>
      <pc:sldChg chg="add">
        <pc:chgData name="Radovan Malachta" userId="09cf7a69-5d7c-4090-90c8-919ef3b86794" providerId="ADAL" clId="{26D53AF6-6DB2-47B9-BD32-7E825AF4ACA0}" dt="2021-02-24T20:55:50.498" v="288"/>
        <pc:sldMkLst>
          <pc:docMk/>
          <pc:sldMk cId="2927178189" sldId="328"/>
        </pc:sldMkLst>
      </pc:sldChg>
      <pc:sldChg chg="add">
        <pc:chgData name="Radovan Malachta" userId="09cf7a69-5d7c-4090-90c8-919ef3b86794" providerId="ADAL" clId="{26D53AF6-6DB2-47B9-BD32-7E825AF4ACA0}" dt="2021-02-24T21:34:17.283" v="736"/>
        <pc:sldMkLst>
          <pc:docMk/>
          <pc:sldMk cId="2781889955" sldId="336"/>
        </pc:sldMkLst>
      </pc:sldChg>
      <pc:sldChg chg="modSp add">
        <pc:chgData name="Radovan Malachta" userId="09cf7a69-5d7c-4090-90c8-919ef3b86794" providerId="ADAL" clId="{26D53AF6-6DB2-47B9-BD32-7E825AF4ACA0}" dt="2021-02-24T21:35:12.430" v="747" actId="14100"/>
        <pc:sldMkLst>
          <pc:docMk/>
          <pc:sldMk cId="696080436" sldId="337"/>
        </pc:sldMkLst>
        <pc:spChg chg="mod">
          <ac:chgData name="Radovan Malachta" userId="09cf7a69-5d7c-4090-90c8-919ef3b86794" providerId="ADAL" clId="{26D53AF6-6DB2-47B9-BD32-7E825AF4ACA0}" dt="2021-02-24T21:35:12.430" v="747" actId="14100"/>
          <ac:spMkLst>
            <pc:docMk/>
            <pc:sldMk cId="696080436" sldId="337"/>
            <ac:spMk id="6" creationId="{00000000-0000-0000-0000-000000000000}"/>
          </ac:spMkLst>
        </pc:spChg>
      </pc:sldChg>
      <pc:sldChg chg="add">
        <pc:chgData name="Radovan Malachta" userId="09cf7a69-5d7c-4090-90c8-919ef3b86794" providerId="ADAL" clId="{26D53AF6-6DB2-47B9-BD32-7E825AF4ACA0}" dt="2021-02-24T21:34:17.283" v="736"/>
        <pc:sldMkLst>
          <pc:docMk/>
          <pc:sldMk cId="3717777903" sldId="338"/>
        </pc:sldMkLst>
      </pc:sldChg>
      <pc:sldChg chg="add">
        <pc:chgData name="Radovan Malachta" userId="09cf7a69-5d7c-4090-90c8-919ef3b86794" providerId="ADAL" clId="{26D53AF6-6DB2-47B9-BD32-7E825AF4ACA0}" dt="2021-02-24T21:34:17.283" v="736"/>
        <pc:sldMkLst>
          <pc:docMk/>
          <pc:sldMk cId="924670465" sldId="339"/>
        </pc:sldMkLst>
      </pc:sldChg>
      <pc:sldChg chg="add">
        <pc:chgData name="Radovan Malachta" userId="09cf7a69-5d7c-4090-90c8-919ef3b86794" providerId="ADAL" clId="{26D53AF6-6DB2-47B9-BD32-7E825AF4ACA0}" dt="2021-02-24T21:34:17.283" v="736"/>
        <pc:sldMkLst>
          <pc:docMk/>
          <pc:sldMk cId="2333710116" sldId="340"/>
        </pc:sldMkLst>
      </pc:sldChg>
      <pc:sldChg chg="modSp add">
        <pc:chgData name="Radovan Malachta" userId="09cf7a69-5d7c-4090-90c8-919ef3b86794" providerId="ADAL" clId="{26D53AF6-6DB2-47B9-BD32-7E825AF4ACA0}" dt="2021-02-24T22:01:06.423" v="874" actId="14100"/>
        <pc:sldMkLst>
          <pc:docMk/>
          <pc:sldMk cId="2517651300" sldId="341"/>
        </pc:sldMkLst>
        <pc:spChg chg="mod">
          <ac:chgData name="Radovan Malachta" userId="09cf7a69-5d7c-4090-90c8-919ef3b86794" providerId="ADAL" clId="{26D53AF6-6DB2-47B9-BD32-7E825AF4ACA0}" dt="2021-02-24T22:01:06.423" v="874" actId="14100"/>
          <ac:spMkLst>
            <pc:docMk/>
            <pc:sldMk cId="2517651300" sldId="341"/>
            <ac:spMk id="6" creationId="{00000000-0000-0000-0000-000000000000}"/>
          </ac:spMkLst>
        </pc:spChg>
      </pc:sldChg>
      <pc:sldChg chg="add">
        <pc:chgData name="Radovan Malachta" userId="09cf7a69-5d7c-4090-90c8-919ef3b86794" providerId="ADAL" clId="{26D53AF6-6DB2-47B9-BD32-7E825AF4ACA0}" dt="2021-02-24T21:34:17.283" v="736"/>
        <pc:sldMkLst>
          <pc:docMk/>
          <pc:sldMk cId="2169690351" sldId="345"/>
        </pc:sldMkLst>
      </pc:sldChg>
      <pc:sldChg chg="modSp add">
        <pc:chgData name="Radovan Malachta" userId="09cf7a69-5d7c-4090-90c8-919ef3b86794" providerId="ADAL" clId="{26D53AF6-6DB2-47B9-BD32-7E825AF4ACA0}" dt="2021-02-24T22:04:30.596" v="888" actId="1076"/>
        <pc:sldMkLst>
          <pc:docMk/>
          <pc:sldMk cId="4054566047" sldId="346"/>
        </pc:sldMkLst>
        <pc:spChg chg="mod">
          <ac:chgData name="Radovan Malachta" userId="09cf7a69-5d7c-4090-90c8-919ef3b86794" providerId="ADAL" clId="{26D53AF6-6DB2-47B9-BD32-7E825AF4ACA0}" dt="2021-02-24T22:04:30.596" v="888" actId="1076"/>
          <ac:spMkLst>
            <pc:docMk/>
            <pc:sldMk cId="4054566047" sldId="346"/>
            <ac:spMk id="6" creationId="{00000000-0000-0000-0000-000000000000}"/>
          </ac:spMkLst>
        </pc:spChg>
      </pc:sldChg>
      <pc:sldChg chg="add">
        <pc:chgData name="Radovan Malachta" userId="09cf7a69-5d7c-4090-90c8-919ef3b86794" providerId="ADAL" clId="{26D53AF6-6DB2-47B9-BD32-7E825AF4ACA0}" dt="2021-02-24T21:34:17.283" v="736"/>
        <pc:sldMkLst>
          <pc:docMk/>
          <pc:sldMk cId="1339016077" sldId="347"/>
        </pc:sldMkLst>
      </pc:sldChg>
      <pc:sldChg chg="modSp add">
        <pc:chgData name="Radovan Malachta" userId="09cf7a69-5d7c-4090-90c8-919ef3b86794" providerId="ADAL" clId="{26D53AF6-6DB2-47B9-BD32-7E825AF4ACA0}" dt="2021-02-24T20:54:42.619" v="286" actId="1076"/>
        <pc:sldMkLst>
          <pc:docMk/>
          <pc:sldMk cId="1906732375" sldId="350"/>
        </pc:sldMkLst>
        <pc:spChg chg="mod">
          <ac:chgData name="Radovan Malachta" userId="09cf7a69-5d7c-4090-90c8-919ef3b86794" providerId="ADAL" clId="{26D53AF6-6DB2-47B9-BD32-7E825AF4ACA0}" dt="2021-02-24T20:54:30.219" v="282" actId="6549"/>
          <ac:spMkLst>
            <pc:docMk/>
            <pc:sldMk cId="1906732375" sldId="350"/>
            <ac:spMk id="5" creationId="{3575681F-3E40-4D00-A362-8521E6AA9C70}"/>
          </ac:spMkLst>
        </pc:spChg>
        <pc:spChg chg="mod">
          <ac:chgData name="Radovan Malachta" userId="09cf7a69-5d7c-4090-90c8-919ef3b86794" providerId="ADAL" clId="{26D53AF6-6DB2-47B9-BD32-7E825AF4ACA0}" dt="2021-02-24T20:54:32.488" v="283" actId="1076"/>
          <ac:spMkLst>
            <pc:docMk/>
            <pc:sldMk cId="1906732375" sldId="350"/>
            <ac:spMk id="6" creationId="{13069BB7-1C59-41FD-994F-28D9B080DCE3}"/>
          </ac:spMkLst>
        </pc:spChg>
        <pc:spChg chg="mod">
          <ac:chgData name="Radovan Malachta" userId="09cf7a69-5d7c-4090-90c8-919ef3b86794" providerId="ADAL" clId="{26D53AF6-6DB2-47B9-BD32-7E825AF4ACA0}" dt="2021-02-24T20:54:42.619" v="286" actId="1076"/>
          <ac:spMkLst>
            <pc:docMk/>
            <pc:sldMk cId="1906732375" sldId="350"/>
            <ac:spMk id="7" creationId="{72400EDD-15F0-4CD6-BBEE-02504647A7CC}"/>
          </ac:spMkLst>
        </pc:spChg>
      </pc:sldChg>
      <pc:sldChg chg="add">
        <pc:chgData name="Radovan Malachta" userId="09cf7a69-5d7c-4090-90c8-919ef3b86794" providerId="ADAL" clId="{26D53AF6-6DB2-47B9-BD32-7E825AF4ACA0}" dt="2021-02-24T21:34:17.283" v="736"/>
        <pc:sldMkLst>
          <pc:docMk/>
          <pc:sldMk cId="963336570" sldId="352"/>
        </pc:sldMkLst>
      </pc:sldChg>
      <pc:sldChg chg="add">
        <pc:chgData name="Radovan Malachta" userId="09cf7a69-5d7c-4090-90c8-919ef3b86794" providerId="ADAL" clId="{26D53AF6-6DB2-47B9-BD32-7E825AF4ACA0}" dt="2021-02-24T21:34:17.283" v="736"/>
        <pc:sldMkLst>
          <pc:docMk/>
          <pc:sldMk cId="1272892063" sldId="353"/>
        </pc:sldMkLst>
      </pc:sldChg>
      <pc:sldChg chg="add del">
        <pc:chgData name="Radovan Malachta" userId="09cf7a69-5d7c-4090-90c8-919ef3b86794" providerId="ADAL" clId="{26D53AF6-6DB2-47B9-BD32-7E825AF4ACA0}" dt="2021-02-24T22:04:47.787" v="890" actId="2696"/>
        <pc:sldMkLst>
          <pc:docMk/>
          <pc:sldMk cId="1697264623" sldId="354"/>
        </pc:sldMkLst>
      </pc:sldChg>
      <pc:sldChg chg="addSp delSp modSp add">
        <pc:chgData name="Radovan Malachta" userId="09cf7a69-5d7c-4090-90c8-919ef3b86794" providerId="ADAL" clId="{26D53AF6-6DB2-47B9-BD32-7E825AF4ACA0}" dt="2021-02-24T21:04:48.518" v="568" actId="14100"/>
        <pc:sldMkLst>
          <pc:docMk/>
          <pc:sldMk cId="2432729698" sldId="355"/>
        </pc:sldMkLst>
        <pc:spChg chg="add del mod">
          <ac:chgData name="Radovan Malachta" userId="09cf7a69-5d7c-4090-90c8-919ef3b86794" providerId="ADAL" clId="{26D53AF6-6DB2-47B9-BD32-7E825AF4ACA0}" dt="2021-02-24T20:57:15.611" v="293" actId="478"/>
          <ac:spMkLst>
            <pc:docMk/>
            <pc:sldMk cId="2432729698" sldId="355"/>
            <ac:spMk id="5" creationId="{D22AC9DC-124D-4C73-ACA8-D126F8850F6E}"/>
          </ac:spMkLst>
        </pc:spChg>
        <pc:spChg chg="mod">
          <ac:chgData name="Radovan Malachta" userId="09cf7a69-5d7c-4090-90c8-919ef3b86794" providerId="ADAL" clId="{26D53AF6-6DB2-47B9-BD32-7E825AF4ACA0}" dt="2021-02-24T20:59:46.928" v="349" actId="14100"/>
          <ac:spMkLst>
            <pc:docMk/>
            <pc:sldMk cId="2432729698" sldId="355"/>
            <ac:spMk id="6" creationId="{E9E530DE-C419-45FE-BA67-BBDD4F661EF8}"/>
          </ac:spMkLst>
        </pc:spChg>
        <pc:spChg chg="mod">
          <ac:chgData name="Radovan Malachta" userId="09cf7a69-5d7c-4090-90c8-919ef3b86794" providerId="ADAL" clId="{26D53AF6-6DB2-47B9-BD32-7E825AF4ACA0}" dt="2021-02-24T21:03:56.504" v="534" actId="14100"/>
          <ac:spMkLst>
            <pc:docMk/>
            <pc:sldMk cId="2432729698" sldId="355"/>
            <ac:spMk id="7" creationId="{1B7C37FB-DA73-44BA-9D23-1CB172280C95}"/>
          </ac:spMkLst>
        </pc:spChg>
        <pc:spChg chg="mod">
          <ac:chgData name="Radovan Malachta" userId="09cf7a69-5d7c-4090-90c8-919ef3b86794" providerId="ADAL" clId="{26D53AF6-6DB2-47B9-BD32-7E825AF4ACA0}" dt="2021-02-24T21:04:48.518" v="568" actId="14100"/>
          <ac:spMkLst>
            <pc:docMk/>
            <pc:sldMk cId="2432729698" sldId="355"/>
            <ac:spMk id="9" creationId="{767781F9-F4B3-42E7-A661-FEC16857FDAA}"/>
          </ac:spMkLst>
        </pc:spChg>
        <pc:spChg chg="del mod">
          <ac:chgData name="Radovan Malachta" userId="09cf7a69-5d7c-4090-90c8-919ef3b86794" providerId="ADAL" clId="{26D53AF6-6DB2-47B9-BD32-7E825AF4ACA0}" dt="2021-02-24T20:57:12.640" v="291" actId="478"/>
          <ac:spMkLst>
            <pc:docMk/>
            <pc:sldMk cId="2432729698" sldId="355"/>
            <ac:spMk id="10" creationId="{2EDB4F34-244D-4214-A986-0FB074ADCF21}"/>
          </ac:spMkLst>
        </pc:spChg>
        <pc:spChg chg="mod">
          <ac:chgData name="Radovan Malachta" userId="09cf7a69-5d7c-4090-90c8-919ef3b86794" providerId="ADAL" clId="{26D53AF6-6DB2-47B9-BD32-7E825AF4ACA0}" dt="2021-02-24T20:59:49.789" v="350" actId="1076"/>
          <ac:spMkLst>
            <pc:docMk/>
            <pc:sldMk cId="2432729698" sldId="355"/>
            <ac:spMk id="11" creationId="{20106F2E-7DB2-4C45-913D-503140ED615D}"/>
          </ac:spMkLst>
        </pc:spChg>
        <pc:spChg chg="add mod">
          <ac:chgData name="Radovan Malachta" userId="09cf7a69-5d7c-4090-90c8-919ef3b86794" providerId="ADAL" clId="{26D53AF6-6DB2-47B9-BD32-7E825AF4ACA0}" dt="2021-02-24T21:03:37.195" v="532" actId="20577"/>
          <ac:spMkLst>
            <pc:docMk/>
            <pc:sldMk cId="2432729698" sldId="355"/>
            <ac:spMk id="13" creationId="{BB24A70B-E4E9-465C-BB91-F640DBC625F0}"/>
          </ac:spMkLst>
        </pc:spChg>
      </pc:sldChg>
      <pc:sldChg chg="add del">
        <pc:chgData name="Radovan Malachta" userId="09cf7a69-5d7c-4090-90c8-919ef3b86794" providerId="ADAL" clId="{26D53AF6-6DB2-47B9-BD32-7E825AF4ACA0}" dt="2021-02-24T20:54:53.812" v="287" actId="2696"/>
        <pc:sldMkLst>
          <pc:docMk/>
          <pc:sldMk cId="4132262624" sldId="361"/>
        </pc:sldMkLst>
      </pc:sldChg>
      <pc:sldChg chg="add">
        <pc:chgData name="Radovan Malachta" userId="09cf7a69-5d7c-4090-90c8-919ef3b86794" providerId="ADAL" clId="{26D53AF6-6DB2-47B9-BD32-7E825AF4ACA0}" dt="2021-02-24T21:34:17.283" v="736"/>
        <pc:sldMkLst>
          <pc:docMk/>
          <pc:sldMk cId="2846772203" sldId="363"/>
        </pc:sldMkLst>
      </pc:sldChg>
      <pc:sldChg chg="del">
        <pc:chgData name="Radovan Malachta" userId="09cf7a69-5d7c-4090-90c8-919ef3b86794" providerId="ADAL" clId="{26D53AF6-6DB2-47B9-BD32-7E825AF4ACA0}" dt="2021-02-24T19:51:56.016" v="5" actId="2696"/>
        <pc:sldMkLst>
          <pc:docMk/>
          <pc:sldMk cId="229275438" sldId="364"/>
        </pc:sldMkLst>
      </pc:sldChg>
      <pc:sldChg chg="add">
        <pc:chgData name="Radovan Malachta" userId="09cf7a69-5d7c-4090-90c8-919ef3b86794" providerId="ADAL" clId="{26D53AF6-6DB2-47B9-BD32-7E825AF4ACA0}" dt="2021-02-24T19:52:57.863" v="27"/>
        <pc:sldMkLst>
          <pc:docMk/>
          <pc:sldMk cId="1260360533" sldId="365"/>
        </pc:sldMkLst>
      </pc:sldChg>
      <pc:sldChg chg="add">
        <pc:chgData name="Radovan Malachta" userId="09cf7a69-5d7c-4090-90c8-919ef3b86794" providerId="ADAL" clId="{26D53AF6-6DB2-47B9-BD32-7E825AF4ACA0}" dt="2021-02-24T21:34:17.283" v="736"/>
        <pc:sldMkLst>
          <pc:docMk/>
          <pc:sldMk cId="3153262419" sldId="370"/>
        </pc:sldMkLst>
      </pc:sldChg>
      <pc:sldChg chg="add">
        <pc:chgData name="Radovan Malachta" userId="09cf7a69-5d7c-4090-90c8-919ef3b86794" providerId="ADAL" clId="{26D53AF6-6DB2-47B9-BD32-7E825AF4ACA0}" dt="2021-02-24T21:34:17.283" v="736"/>
        <pc:sldMkLst>
          <pc:docMk/>
          <pc:sldMk cId="605722334" sldId="371"/>
        </pc:sldMkLst>
      </pc:sldChg>
      <pc:sldChg chg="add">
        <pc:chgData name="Radovan Malachta" userId="09cf7a69-5d7c-4090-90c8-919ef3b86794" providerId="ADAL" clId="{26D53AF6-6DB2-47B9-BD32-7E825AF4ACA0}" dt="2021-02-24T21:34:17.283" v="736"/>
        <pc:sldMkLst>
          <pc:docMk/>
          <pc:sldMk cId="1908541461" sldId="372"/>
        </pc:sldMkLst>
      </pc:sldChg>
      <pc:sldChg chg="add del">
        <pc:chgData name="Radovan Malachta" userId="09cf7a69-5d7c-4090-90c8-919ef3b86794" providerId="ADAL" clId="{26D53AF6-6DB2-47B9-BD32-7E825AF4ACA0}" dt="2021-02-24T21:52:04.698" v="805"/>
        <pc:sldMkLst>
          <pc:docMk/>
          <pc:sldMk cId="2098567460" sldId="373"/>
        </pc:sldMkLst>
      </pc:sldChg>
      <pc:sldChg chg="modSp add">
        <pc:chgData name="Radovan Malachta" userId="09cf7a69-5d7c-4090-90c8-919ef3b86794" providerId="ADAL" clId="{26D53AF6-6DB2-47B9-BD32-7E825AF4ACA0}" dt="2021-02-24T21:58:08.836" v="872" actId="14100"/>
        <pc:sldMkLst>
          <pc:docMk/>
          <pc:sldMk cId="4249987233" sldId="374"/>
        </pc:sldMkLst>
        <pc:spChg chg="mod">
          <ac:chgData name="Radovan Malachta" userId="09cf7a69-5d7c-4090-90c8-919ef3b86794" providerId="ADAL" clId="{26D53AF6-6DB2-47B9-BD32-7E825AF4ACA0}" dt="2021-02-24T21:58:08.836" v="872" actId="14100"/>
          <ac:spMkLst>
            <pc:docMk/>
            <pc:sldMk cId="4249987233" sldId="374"/>
            <ac:spMk id="6" creationId="{00000000-0000-0000-0000-000000000000}"/>
          </ac:spMkLst>
        </pc:spChg>
      </pc:sldChg>
      <pc:sldChg chg="add">
        <pc:chgData name="Radovan Malachta" userId="09cf7a69-5d7c-4090-90c8-919ef3b86794" providerId="ADAL" clId="{26D53AF6-6DB2-47B9-BD32-7E825AF4ACA0}" dt="2021-02-24T21:34:17.283" v="736"/>
        <pc:sldMkLst>
          <pc:docMk/>
          <pc:sldMk cId="3322131728" sldId="375"/>
        </pc:sldMkLst>
      </pc:sldChg>
      <pc:sldChg chg="add">
        <pc:chgData name="Radovan Malachta" userId="09cf7a69-5d7c-4090-90c8-919ef3b86794" providerId="ADAL" clId="{26D53AF6-6DB2-47B9-BD32-7E825AF4ACA0}" dt="2021-02-24T21:34:17.283" v="736"/>
        <pc:sldMkLst>
          <pc:docMk/>
          <pc:sldMk cId="2332377116" sldId="376"/>
        </pc:sldMkLst>
      </pc:sldChg>
      <pc:sldChg chg="add">
        <pc:chgData name="Radovan Malachta" userId="09cf7a69-5d7c-4090-90c8-919ef3b86794" providerId="ADAL" clId="{26D53AF6-6DB2-47B9-BD32-7E825AF4ACA0}" dt="2021-02-24T21:34:17.283" v="736"/>
        <pc:sldMkLst>
          <pc:docMk/>
          <pc:sldMk cId="1685922496" sldId="377"/>
        </pc:sldMkLst>
      </pc:sldChg>
      <pc:sldChg chg="add">
        <pc:chgData name="Radovan Malachta" userId="09cf7a69-5d7c-4090-90c8-919ef3b86794" providerId="ADAL" clId="{26D53AF6-6DB2-47B9-BD32-7E825AF4ACA0}" dt="2021-02-24T21:34:17.283" v="736"/>
        <pc:sldMkLst>
          <pc:docMk/>
          <pc:sldMk cId="1146124099" sldId="378"/>
        </pc:sldMkLst>
      </pc:sldChg>
      <pc:sldChg chg="add">
        <pc:chgData name="Radovan Malachta" userId="09cf7a69-5d7c-4090-90c8-919ef3b86794" providerId="ADAL" clId="{26D53AF6-6DB2-47B9-BD32-7E825AF4ACA0}" dt="2021-02-24T21:34:17.283" v="736"/>
        <pc:sldMkLst>
          <pc:docMk/>
          <pc:sldMk cId="1188409386" sldId="379"/>
        </pc:sldMkLst>
      </pc:sldChg>
      <pc:sldChg chg="modSp add">
        <pc:chgData name="Radovan Malachta" userId="09cf7a69-5d7c-4090-90c8-919ef3b86794" providerId="ADAL" clId="{26D53AF6-6DB2-47B9-BD32-7E825AF4ACA0}" dt="2021-02-24T22:02:13.075" v="876" actId="14100"/>
        <pc:sldMkLst>
          <pc:docMk/>
          <pc:sldMk cId="521364446" sldId="380"/>
        </pc:sldMkLst>
        <pc:spChg chg="mod">
          <ac:chgData name="Radovan Malachta" userId="09cf7a69-5d7c-4090-90c8-919ef3b86794" providerId="ADAL" clId="{26D53AF6-6DB2-47B9-BD32-7E825AF4ACA0}" dt="2021-02-24T22:02:13.075" v="876" actId="14100"/>
          <ac:spMkLst>
            <pc:docMk/>
            <pc:sldMk cId="521364446" sldId="380"/>
            <ac:spMk id="5" creationId="{00000000-0000-0000-0000-000000000000}"/>
          </ac:spMkLst>
        </pc:spChg>
      </pc:sldChg>
      <pc:sldChg chg="modSp add">
        <pc:chgData name="Radovan Malachta" userId="09cf7a69-5d7c-4090-90c8-919ef3b86794" providerId="ADAL" clId="{26D53AF6-6DB2-47B9-BD32-7E825AF4ACA0}" dt="2021-02-24T22:02:32.430" v="879" actId="1076"/>
        <pc:sldMkLst>
          <pc:docMk/>
          <pc:sldMk cId="2816740374" sldId="381"/>
        </pc:sldMkLst>
        <pc:spChg chg="mod">
          <ac:chgData name="Radovan Malachta" userId="09cf7a69-5d7c-4090-90c8-919ef3b86794" providerId="ADAL" clId="{26D53AF6-6DB2-47B9-BD32-7E825AF4ACA0}" dt="2021-02-24T22:02:32.430" v="879" actId="1076"/>
          <ac:spMkLst>
            <pc:docMk/>
            <pc:sldMk cId="2816740374" sldId="381"/>
            <ac:spMk id="5" creationId="{00000000-0000-0000-0000-000000000000}"/>
          </ac:spMkLst>
        </pc:spChg>
      </pc:sldChg>
      <pc:sldChg chg="modSp add">
        <pc:chgData name="Radovan Malachta" userId="09cf7a69-5d7c-4090-90c8-919ef3b86794" providerId="ADAL" clId="{26D53AF6-6DB2-47B9-BD32-7E825AF4ACA0}" dt="2021-02-24T21:36:50.220" v="799" actId="14100"/>
        <pc:sldMkLst>
          <pc:docMk/>
          <pc:sldMk cId="2992273213" sldId="382"/>
        </pc:sldMkLst>
        <pc:spChg chg="mod">
          <ac:chgData name="Radovan Malachta" userId="09cf7a69-5d7c-4090-90c8-919ef3b86794" providerId="ADAL" clId="{26D53AF6-6DB2-47B9-BD32-7E825AF4ACA0}" dt="2021-02-24T21:36:50.220" v="799" actId="14100"/>
          <ac:spMkLst>
            <pc:docMk/>
            <pc:sldMk cId="2992273213" sldId="382"/>
            <ac:spMk id="7" creationId="{00000000-0000-0000-0000-000000000000}"/>
          </ac:spMkLst>
        </pc:spChg>
      </pc:sldChg>
      <pc:sldChg chg="add">
        <pc:chgData name="Radovan Malachta" userId="09cf7a69-5d7c-4090-90c8-919ef3b86794" providerId="ADAL" clId="{26D53AF6-6DB2-47B9-BD32-7E825AF4ACA0}" dt="2021-02-24T21:34:17.283" v="736"/>
        <pc:sldMkLst>
          <pc:docMk/>
          <pc:sldMk cId="2015933918" sldId="383"/>
        </pc:sldMkLst>
      </pc:sldChg>
      <pc:sldChg chg="add">
        <pc:chgData name="Radovan Malachta" userId="09cf7a69-5d7c-4090-90c8-919ef3b86794" providerId="ADAL" clId="{26D53AF6-6DB2-47B9-BD32-7E825AF4ACA0}" dt="2021-02-24T21:34:17.283" v="736"/>
        <pc:sldMkLst>
          <pc:docMk/>
          <pc:sldMk cId="879696622" sldId="384"/>
        </pc:sldMkLst>
      </pc:sldChg>
      <pc:sldChg chg="add">
        <pc:chgData name="Radovan Malachta" userId="09cf7a69-5d7c-4090-90c8-919ef3b86794" providerId="ADAL" clId="{26D53AF6-6DB2-47B9-BD32-7E825AF4ACA0}" dt="2021-02-24T21:34:17.283" v="736"/>
        <pc:sldMkLst>
          <pc:docMk/>
          <pc:sldMk cId="1953018909" sldId="385"/>
        </pc:sldMkLst>
      </pc:sldChg>
      <pc:sldChg chg="add del">
        <pc:chgData name="Radovan Malachta" userId="09cf7a69-5d7c-4090-90c8-919ef3b86794" providerId="ADAL" clId="{26D53AF6-6DB2-47B9-BD32-7E825AF4ACA0}" dt="2021-02-24T22:04:37.197" v="889" actId="2696"/>
        <pc:sldMkLst>
          <pc:docMk/>
          <pc:sldMk cId="1041492500" sldId="386"/>
        </pc:sldMkLst>
      </pc:sldChg>
      <pc:sldChg chg="modSp">
        <pc:chgData name="Radovan Malachta" userId="09cf7a69-5d7c-4090-90c8-919ef3b86794" providerId="ADAL" clId="{26D53AF6-6DB2-47B9-BD32-7E825AF4ACA0}" dt="2021-02-24T19:54:02.092" v="137" actId="20577"/>
        <pc:sldMkLst>
          <pc:docMk/>
          <pc:sldMk cId="754887120" sldId="410"/>
        </pc:sldMkLst>
        <pc:spChg chg="mod">
          <ac:chgData name="Radovan Malachta" userId="09cf7a69-5d7c-4090-90c8-919ef3b86794" providerId="ADAL" clId="{26D53AF6-6DB2-47B9-BD32-7E825AF4ACA0}" dt="2021-02-24T19:54:02.092" v="137" actId="20577"/>
          <ac:spMkLst>
            <pc:docMk/>
            <pc:sldMk cId="754887120" sldId="410"/>
            <ac:spMk id="4" creationId="{A7E9DC44-638E-460E-8F68-2D1C771AB2C1}"/>
          </ac:spMkLst>
        </pc:spChg>
      </pc:sldChg>
      <pc:sldChg chg="add del">
        <pc:chgData name="Radovan Malachta" userId="09cf7a69-5d7c-4090-90c8-919ef3b86794" providerId="ADAL" clId="{26D53AF6-6DB2-47B9-BD32-7E825AF4ACA0}" dt="2021-02-24T21:03:03.709" v="434" actId="2696"/>
        <pc:sldMkLst>
          <pc:docMk/>
          <pc:sldMk cId="2315391421" sldId="429"/>
        </pc:sldMkLst>
      </pc:sldChg>
      <pc:sldChg chg="addSp delSp modSp add">
        <pc:chgData name="Radovan Malachta" userId="09cf7a69-5d7c-4090-90c8-919ef3b86794" providerId="ADAL" clId="{26D53AF6-6DB2-47B9-BD32-7E825AF4ACA0}" dt="2021-02-24T21:14:44.202" v="698" actId="113"/>
        <pc:sldMkLst>
          <pc:docMk/>
          <pc:sldMk cId="2890276447" sldId="429"/>
        </pc:sldMkLst>
        <pc:spChg chg="del">
          <ac:chgData name="Radovan Malachta" userId="09cf7a69-5d7c-4090-90c8-919ef3b86794" providerId="ADAL" clId="{26D53AF6-6DB2-47B9-BD32-7E825AF4ACA0}" dt="2021-02-24T21:09:33.999" v="574"/>
          <ac:spMkLst>
            <pc:docMk/>
            <pc:sldMk cId="2890276447" sldId="429"/>
            <ac:spMk id="4" creationId="{BD299CB9-78F0-4B65-916D-5B4EB6E02077}"/>
          </ac:spMkLst>
        </pc:spChg>
        <pc:spChg chg="add mod">
          <ac:chgData name="Radovan Malachta" userId="09cf7a69-5d7c-4090-90c8-919ef3b86794" providerId="ADAL" clId="{26D53AF6-6DB2-47B9-BD32-7E825AF4ACA0}" dt="2021-02-24T21:09:47.040" v="602" actId="114"/>
          <ac:spMkLst>
            <pc:docMk/>
            <pc:sldMk cId="2890276447" sldId="429"/>
            <ac:spMk id="5" creationId="{1FAC63B7-7D59-465C-808A-02D0C8CD561A}"/>
          </ac:spMkLst>
        </pc:spChg>
        <pc:spChg chg="add mod">
          <ac:chgData name="Radovan Malachta" userId="09cf7a69-5d7c-4090-90c8-919ef3b86794" providerId="ADAL" clId="{26D53AF6-6DB2-47B9-BD32-7E825AF4ACA0}" dt="2021-02-24T21:14:44.202" v="698" actId="113"/>
          <ac:spMkLst>
            <pc:docMk/>
            <pc:sldMk cId="2890276447" sldId="429"/>
            <ac:spMk id="6" creationId="{B204E07D-97AE-4580-9E7A-AD504859ED3A}"/>
          </ac:spMkLst>
        </pc:spChg>
      </pc:sldChg>
      <pc:sldChg chg="del">
        <pc:chgData name="Radovan Malachta" userId="09cf7a69-5d7c-4090-90c8-919ef3b86794" providerId="ADAL" clId="{26D53AF6-6DB2-47B9-BD32-7E825AF4ACA0}" dt="2021-02-24T19:51:57.604" v="17" actId="2696"/>
        <pc:sldMkLst>
          <pc:docMk/>
          <pc:sldMk cId="2960770668" sldId="429"/>
        </pc:sldMkLst>
      </pc:sldChg>
      <pc:sldChg chg="delSp modSp add">
        <pc:chgData name="Radovan Malachta" userId="09cf7a69-5d7c-4090-90c8-919ef3b86794" providerId="ADAL" clId="{26D53AF6-6DB2-47B9-BD32-7E825AF4ACA0}" dt="2021-02-24T21:15:42.564" v="712" actId="20577"/>
        <pc:sldMkLst>
          <pc:docMk/>
          <pc:sldMk cId="2813965411" sldId="430"/>
        </pc:sldMkLst>
        <pc:spChg chg="del">
          <ac:chgData name="Radovan Malachta" userId="09cf7a69-5d7c-4090-90c8-919ef3b86794" providerId="ADAL" clId="{26D53AF6-6DB2-47B9-BD32-7E825AF4ACA0}" dt="2021-02-24T21:12:45.375" v="672"/>
          <ac:spMkLst>
            <pc:docMk/>
            <pc:sldMk cId="2813965411" sldId="430"/>
            <ac:spMk id="4" creationId="{57BB052F-C2CC-491E-9D75-7B0BAFB2B514}"/>
          </ac:spMkLst>
        </pc:spChg>
        <pc:spChg chg="mod">
          <ac:chgData name="Radovan Malachta" userId="09cf7a69-5d7c-4090-90c8-919ef3b86794" providerId="ADAL" clId="{26D53AF6-6DB2-47B9-BD32-7E825AF4ACA0}" dt="2021-02-24T21:15:42.564" v="712" actId="20577"/>
          <ac:spMkLst>
            <pc:docMk/>
            <pc:sldMk cId="2813965411" sldId="430"/>
            <ac:spMk id="5" creationId="{59206F6B-C618-4345-BBE6-14A15ED9A4F8}"/>
          </ac:spMkLst>
        </pc:spChg>
      </pc:sldChg>
      <pc:sldChg chg="add">
        <pc:chgData name="Radovan Malachta" userId="09cf7a69-5d7c-4090-90c8-919ef3b86794" providerId="ADAL" clId="{26D53AF6-6DB2-47B9-BD32-7E825AF4ACA0}" dt="2021-02-24T21:17:13.338" v="713"/>
        <pc:sldMkLst>
          <pc:docMk/>
          <pc:sldMk cId="3975654542" sldId="431"/>
        </pc:sldMkLst>
      </pc:sldChg>
      <pc:sldChg chg="add del">
        <pc:chgData name="Radovan Malachta" userId="09cf7a69-5d7c-4090-90c8-919ef3b86794" providerId="ADAL" clId="{26D53AF6-6DB2-47B9-BD32-7E825AF4ACA0}" dt="2021-02-24T21:52:04.698" v="805"/>
        <pc:sldMkLst>
          <pc:docMk/>
          <pc:sldMk cId="3362680383" sldId="432"/>
        </pc:sldMkLst>
      </pc:sldChg>
      <pc:sldChg chg="add del">
        <pc:chgData name="Radovan Malachta" userId="09cf7a69-5d7c-4090-90c8-919ef3b86794" providerId="ADAL" clId="{26D53AF6-6DB2-47B9-BD32-7E825AF4ACA0}" dt="2021-02-24T21:52:04.698" v="805"/>
        <pc:sldMkLst>
          <pc:docMk/>
          <pc:sldMk cId="1778772323" sldId="433"/>
        </pc:sldMkLst>
      </pc:sldChg>
      <pc:sldChg chg="add del">
        <pc:chgData name="Radovan Malachta" userId="09cf7a69-5d7c-4090-90c8-919ef3b86794" providerId="ADAL" clId="{26D53AF6-6DB2-47B9-BD32-7E825AF4ACA0}" dt="2021-02-24T21:52:04.698" v="805"/>
        <pc:sldMkLst>
          <pc:docMk/>
          <pc:sldMk cId="2694373923" sldId="434"/>
        </pc:sldMkLst>
      </pc:sldChg>
      <pc:sldChg chg="add del">
        <pc:chgData name="Radovan Malachta" userId="09cf7a69-5d7c-4090-90c8-919ef3b86794" providerId="ADAL" clId="{26D53AF6-6DB2-47B9-BD32-7E825AF4ACA0}" dt="2021-02-24T21:52:04.698" v="805"/>
        <pc:sldMkLst>
          <pc:docMk/>
          <pc:sldMk cId="4148970498" sldId="435"/>
        </pc:sldMkLst>
      </pc:sldChg>
      <pc:sldChg chg="add del">
        <pc:chgData name="Radovan Malachta" userId="09cf7a69-5d7c-4090-90c8-919ef3b86794" providerId="ADAL" clId="{26D53AF6-6DB2-47B9-BD32-7E825AF4ACA0}" dt="2021-02-24T21:52:04.698" v="805"/>
        <pc:sldMkLst>
          <pc:docMk/>
          <pc:sldMk cId="3385046054" sldId="436"/>
        </pc:sldMkLst>
      </pc:sldChg>
      <pc:sldChg chg="add del">
        <pc:chgData name="Radovan Malachta" userId="09cf7a69-5d7c-4090-90c8-919ef3b86794" providerId="ADAL" clId="{26D53AF6-6DB2-47B9-BD32-7E825AF4ACA0}" dt="2021-02-24T21:52:04.698" v="805"/>
        <pc:sldMkLst>
          <pc:docMk/>
          <pc:sldMk cId="1668195489" sldId="437"/>
        </pc:sldMkLst>
      </pc:sldChg>
      <pc:sldChg chg="add del">
        <pc:chgData name="Radovan Malachta" userId="09cf7a69-5d7c-4090-90c8-919ef3b86794" providerId="ADAL" clId="{26D53AF6-6DB2-47B9-BD32-7E825AF4ACA0}" dt="2021-02-24T21:52:04.698" v="805"/>
        <pc:sldMkLst>
          <pc:docMk/>
          <pc:sldMk cId="1486243474" sldId="438"/>
        </pc:sldMkLst>
      </pc:sldChg>
      <pc:sldChg chg="add del">
        <pc:chgData name="Radovan Malachta" userId="09cf7a69-5d7c-4090-90c8-919ef3b86794" providerId="ADAL" clId="{26D53AF6-6DB2-47B9-BD32-7E825AF4ACA0}" dt="2021-02-24T21:52:04.698" v="805"/>
        <pc:sldMkLst>
          <pc:docMk/>
          <pc:sldMk cId="577539922" sldId="439"/>
        </pc:sldMkLst>
      </pc:sldChg>
      <pc:sldChg chg="add del">
        <pc:chgData name="Radovan Malachta" userId="09cf7a69-5d7c-4090-90c8-919ef3b86794" providerId="ADAL" clId="{26D53AF6-6DB2-47B9-BD32-7E825AF4ACA0}" dt="2021-02-24T21:52:04.698" v="805"/>
        <pc:sldMkLst>
          <pc:docMk/>
          <pc:sldMk cId="3956881776" sldId="440"/>
        </pc:sldMkLst>
      </pc:sldChg>
      <pc:sldChg chg="add del">
        <pc:chgData name="Radovan Malachta" userId="09cf7a69-5d7c-4090-90c8-919ef3b86794" providerId="ADAL" clId="{26D53AF6-6DB2-47B9-BD32-7E825AF4ACA0}" dt="2021-02-24T21:52:04.698" v="805"/>
        <pc:sldMkLst>
          <pc:docMk/>
          <pc:sldMk cId="4006350048" sldId="441"/>
        </pc:sldMkLst>
      </pc:sldChg>
      <pc:sldChg chg="add del">
        <pc:chgData name="Radovan Malachta" userId="09cf7a69-5d7c-4090-90c8-919ef3b86794" providerId="ADAL" clId="{26D53AF6-6DB2-47B9-BD32-7E825AF4ACA0}" dt="2021-02-24T21:52:04.698" v="805"/>
        <pc:sldMkLst>
          <pc:docMk/>
          <pc:sldMk cId="1327594465" sldId="442"/>
        </pc:sldMkLst>
      </pc:sldChg>
      <pc:sldChg chg="add del">
        <pc:chgData name="Radovan Malachta" userId="09cf7a69-5d7c-4090-90c8-919ef3b86794" providerId="ADAL" clId="{26D53AF6-6DB2-47B9-BD32-7E825AF4ACA0}" dt="2021-02-24T21:52:04.698" v="805"/>
        <pc:sldMkLst>
          <pc:docMk/>
          <pc:sldMk cId="1087015193" sldId="443"/>
        </pc:sldMkLst>
      </pc:sldChg>
      <pc:sldChg chg="add del">
        <pc:chgData name="Radovan Malachta" userId="09cf7a69-5d7c-4090-90c8-919ef3b86794" providerId="ADAL" clId="{26D53AF6-6DB2-47B9-BD32-7E825AF4ACA0}" dt="2021-02-24T21:52:04.698" v="805"/>
        <pc:sldMkLst>
          <pc:docMk/>
          <pc:sldMk cId="1185309424" sldId="444"/>
        </pc:sldMkLst>
      </pc:sldChg>
      <pc:sldChg chg="add del">
        <pc:chgData name="Radovan Malachta" userId="09cf7a69-5d7c-4090-90c8-919ef3b86794" providerId="ADAL" clId="{26D53AF6-6DB2-47B9-BD32-7E825AF4ACA0}" dt="2021-02-24T21:52:04.698" v="805"/>
        <pc:sldMkLst>
          <pc:docMk/>
          <pc:sldMk cId="1337828606" sldId="445"/>
        </pc:sldMkLst>
      </pc:sldChg>
      <pc:sldChg chg="add del">
        <pc:chgData name="Radovan Malachta" userId="09cf7a69-5d7c-4090-90c8-919ef3b86794" providerId="ADAL" clId="{26D53AF6-6DB2-47B9-BD32-7E825AF4ACA0}" dt="2021-02-24T21:52:04.698" v="805"/>
        <pc:sldMkLst>
          <pc:docMk/>
          <pc:sldMk cId="1980821472" sldId="446"/>
        </pc:sldMkLst>
      </pc:sldChg>
      <pc:sldChg chg="add del">
        <pc:chgData name="Radovan Malachta" userId="09cf7a69-5d7c-4090-90c8-919ef3b86794" providerId="ADAL" clId="{26D53AF6-6DB2-47B9-BD32-7E825AF4ACA0}" dt="2021-02-24T21:52:04.698" v="805"/>
        <pc:sldMkLst>
          <pc:docMk/>
          <pc:sldMk cId="753583529" sldId="447"/>
        </pc:sldMkLst>
      </pc:sldChg>
      <pc:sldChg chg="add del">
        <pc:chgData name="Radovan Malachta" userId="09cf7a69-5d7c-4090-90c8-919ef3b86794" providerId="ADAL" clId="{26D53AF6-6DB2-47B9-BD32-7E825AF4ACA0}" dt="2021-02-24T21:52:04.698" v="805"/>
        <pc:sldMkLst>
          <pc:docMk/>
          <pc:sldMk cId="3267428968" sldId="448"/>
        </pc:sldMkLst>
      </pc:sldChg>
      <pc:sldChg chg="add del">
        <pc:chgData name="Radovan Malachta" userId="09cf7a69-5d7c-4090-90c8-919ef3b86794" providerId="ADAL" clId="{26D53AF6-6DB2-47B9-BD32-7E825AF4ACA0}" dt="2021-02-24T21:52:04.698" v="805"/>
        <pc:sldMkLst>
          <pc:docMk/>
          <pc:sldMk cId="2377600074" sldId="449"/>
        </pc:sldMkLst>
      </pc:sldChg>
      <pc:sldChg chg="add del">
        <pc:chgData name="Radovan Malachta" userId="09cf7a69-5d7c-4090-90c8-919ef3b86794" providerId="ADAL" clId="{26D53AF6-6DB2-47B9-BD32-7E825AF4ACA0}" dt="2021-02-24T21:52:04.698" v="805"/>
        <pc:sldMkLst>
          <pc:docMk/>
          <pc:sldMk cId="3348332549" sldId="450"/>
        </pc:sldMkLst>
      </pc:sldChg>
      <pc:sldChg chg="add del">
        <pc:chgData name="Radovan Malachta" userId="09cf7a69-5d7c-4090-90c8-919ef3b86794" providerId="ADAL" clId="{26D53AF6-6DB2-47B9-BD32-7E825AF4ACA0}" dt="2021-02-24T21:52:04.698" v="805"/>
        <pc:sldMkLst>
          <pc:docMk/>
          <pc:sldMk cId="2724069222" sldId="451"/>
        </pc:sldMkLst>
      </pc:sldChg>
      <pc:sldChg chg="add del">
        <pc:chgData name="Radovan Malachta" userId="09cf7a69-5d7c-4090-90c8-919ef3b86794" providerId="ADAL" clId="{26D53AF6-6DB2-47B9-BD32-7E825AF4ACA0}" dt="2021-02-24T21:52:04.698" v="805"/>
        <pc:sldMkLst>
          <pc:docMk/>
          <pc:sldMk cId="3519662694" sldId="452"/>
        </pc:sldMkLst>
      </pc:sldChg>
      <pc:sldChg chg="add del">
        <pc:chgData name="Radovan Malachta" userId="09cf7a69-5d7c-4090-90c8-919ef3b86794" providerId="ADAL" clId="{26D53AF6-6DB2-47B9-BD32-7E825AF4ACA0}" dt="2021-02-24T21:52:04.698" v="805"/>
        <pc:sldMkLst>
          <pc:docMk/>
          <pc:sldMk cId="3944874609" sldId="453"/>
        </pc:sldMkLst>
      </pc:sldChg>
      <pc:sldChg chg="add del">
        <pc:chgData name="Radovan Malachta" userId="09cf7a69-5d7c-4090-90c8-919ef3b86794" providerId="ADAL" clId="{26D53AF6-6DB2-47B9-BD32-7E825AF4ACA0}" dt="2021-02-24T21:52:04.698" v="805"/>
        <pc:sldMkLst>
          <pc:docMk/>
          <pc:sldMk cId="2265199814" sldId="454"/>
        </pc:sldMkLst>
      </pc:sldChg>
      <pc:sldChg chg="add del">
        <pc:chgData name="Radovan Malachta" userId="09cf7a69-5d7c-4090-90c8-919ef3b86794" providerId="ADAL" clId="{26D53AF6-6DB2-47B9-BD32-7E825AF4ACA0}" dt="2021-02-24T21:52:04.698" v="805"/>
        <pc:sldMkLst>
          <pc:docMk/>
          <pc:sldMk cId="1343702806" sldId="455"/>
        </pc:sldMkLst>
      </pc:sldChg>
      <pc:sldChg chg="add del">
        <pc:chgData name="Radovan Malachta" userId="09cf7a69-5d7c-4090-90c8-919ef3b86794" providerId="ADAL" clId="{26D53AF6-6DB2-47B9-BD32-7E825AF4ACA0}" dt="2021-02-24T21:52:04.698" v="805"/>
        <pc:sldMkLst>
          <pc:docMk/>
          <pc:sldMk cId="778800890" sldId="456"/>
        </pc:sldMkLst>
      </pc:sldChg>
      <pc:sldChg chg="add del">
        <pc:chgData name="Radovan Malachta" userId="09cf7a69-5d7c-4090-90c8-919ef3b86794" providerId="ADAL" clId="{26D53AF6-6DB2-47B9-BD32-7E825AF4ACA0}" dt="2021-02-24T21:52:04.698" v="805"/>
        <pc:sldMkLst>
          <pc:docMk/>
          <pc:sldMk cId="298735695" sldId="457"/>
        </pc:sldMkLst>
      </pc:sldChg>
      <pc:sldChg chg="add del">
        <pc:chgData name="Radovan Malachta" userId="09cf7a69-5d7c-4090-90c8-919ef3b86794" providerId="ADAL" clId="{26D53AF6-6DB2-47B9-BD32-7E825AF4ACA0}" dt="2021-02-24T21:52:04.698" v="805"/>
        <pc:sldMkLst>
          <pc:docMk/>
          <pc:sldMk cId="1596745920" sldId="458"/>
        </pc:sldMkLst>
      </pc:sldChg>
      <pc:sldChg chg="add del">
        <pc:chgData name="Radovan Malachta" userId="09cf7a69-5d7c-4090-90c8-919ef3b86794" providerId="ADAL" clId="{26D53AF6-6DB2-47B9-BD32-7E825AF4ACA0}" dt="2021-02-24T21:52:04.698" v="805"/>
        <pc:sldMkLst>
          <pc:docMk/>
          <pc:sldMk cId="783412162" sldId="459"/>
        </pc:sldMkLst>
      </pc:sldChg>
      <pc:sldChg chg="add del">
        <pc:chgData name="Radovan Malachta" userId="09cf7a69-5d7c-4090-90c8-919ef3b86794" providerId="ADAL" clId="{26D53AF6-6DB2-47B9-BD32-7E825AF4ACA0}" dt="2021-02-24T21:52:04.698" v="805"/>
        <pc:sldMkLst>
          <pc:docMk/>
          <pc:sldMk cId="998781404" sldId="460"/>
        </pc:sldMkLst>
      </pc:sldChg>
      <pc:sldChg chg="add del">
        <pc:chgData name="Radovan Malachta" userId="09cf7a69-5d7c-4090-90c8-919ef3b86794" providerId="ADAL" clId="{26D53AF6-6DB2-47B9-BD32-7E825AF4ACA0}" dt="2021-02-24T21:52:04.698" v="805"/>
        <pc:sldMkLst>
          <pc:docMk/>
          <pc:sldMk cId="3014033815" sldId="461"/>
        </pc:sldMkLst>
      </pc:sldChg>
      <pc:sldChg chg="add del">
        <pc:chgData name="Radovan Malachta" userId="09cf7a69-5d7c-4090-90c8-919ef3b86794" providerId="ADAL" clId="{26D53AF6-6DB2-47B9-BD32-7E825AF4ACA0}" dt="2021-02-24T21:52:04.698" v="805"/>
        <pc:sldMkLst>
          <pc:docMk/>
          <pc:sldMk cId="3853684323" sldId="462"/>
        </pc:sldMkLst>
      </pc:sldChg>
      <pc:sldChg chg="add del">
        <pc:chgData name="Radovan Malachta" userId="09cf7a69-5d7c-4090-90c8-919ef3b86794" providerId="ADAL" clId="{26D53AF6-6DB2-47B9-BD32-7E825AF4ACA0}" dt="2021-02-24T21:52:04.698" v="805"/>
        <pc:sldMkLst>
          <pc:docMk/>
          <pc:sldMk cId="1434553064" sldId="463"/>
        </pc:sldMkLst>
      </pc:sldChg>
      <pc:sldChg chg="add del">
        <pc:chgData name="Radovan Malachta" userId="09cf7a69-5d7c-4090-90c8-919ef3b86794" providerId="ADAL" clId="{26D53AF6-6DB2-47B9-BD32-7E825AF4ACA0}" dt="2021-02-24T21:52:04.698" v="805"/>
        <pc:sldMkLst>
          <pc:docMk/>
          <pc:sldMk cId="3282307033" sldId="464"/>
        </pc:sldMkLst>
      </pc:sldChg>
      <pc:sldChg chg="add del">
        <pc:chgData name="Radovan Malachta" userId="09cf7a69-5d7c-4090-90c8-919ef3b86794" providerId="ADAL" clId="{26D53AF6-6DB2-47B9-BD32-7E825AF4ACA0}" dt="2021-02-24T21:52:04.698" v="805"/>
        <pc:sldMkLst>
          <pc:docMk/>
          <pc:sldMk cId="4026697499" sldId="465"/>
        </pc:sldMkLst>
      </pc:sldChg>
      <pc:sldChg chg="add del">
        <pc:chgData name="Radovan Malachta" userId="09cf7a69-5d7c-4090-90c8-919ef3b86794" providerId="ADAL" clId="{26D53AF6-6DB2-47B9-BD32-7E825AF4ACA0}" dt="2021-02-24T21:52:04.698" v="805"/>
        <pc:sldMkLst>
          <pc:docMk/>
          <pc:sldMk cId="2758404715" sldId="466"/>
        </pc:sldMkLst>
      </pc:sldChg>
    </pc:docChg>
  </pc:docChgLst>
  <pc:docChgLst>
    <pc:chgData name="Radovan Malachta" userId="09cf7a69-5d7c-4090-90c8-919ef3b86794" providerId="ADAL" clId="{E666AD4D-A594-402B-8108-8E4A4D7C9B7E}"/>
    <pc:docChg chg="custSel delSld modSld">
      <pc:chgData name="Radovan Malachta" userId="09cf7a69-5d7c-4090-90c8-919ef3b86794" providerId="ADAL" clId="{E666AD4D-A594-402B-8108-8E4A4D7C9B7E}" dt="2020-12-22T08:27:11.776" v="642" actId="122"/>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C881B5-29A8-435B-825F-634DD72ED99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cs-CZ"/>
        </a:p>
      </dgm:t>
    </dgm:pt>
    <dgm:pt modelId="{0EFD38B0-14CB-4840-BA32-AD699BC868E3}">
      <dgm:prSet phldrT="[Text]" custT="1"/>
      <dgm:spPr/>
      <dgm:t>
        <a:bodyPr/>
        <a:lstStyle/>
        <a:p>
          <a:r>
            <a:rPr lang="cs-CZ" sz="3600" dirty="0"/>
            <a:t>Navrhovatel odesílá nabídku</a:t>
          </a:r>
        </a:p>
      </dgm:t>
    </dgm:pt>
    <dgm:pt modelId="{C2E628A7-4CF1-4780-B51A-7289E2CE4A8B}" type="parTrans" cxnId="{4CE1B924-475B-4368-BD95-34662D11AFF3}">
      <dgm:prSet/>
      <dgm:spPr/>
      <dgm:t>
        <a:bodyPr/>
        <a:lstStyle/>
        <a:p>
          <a:endParaRPr lang="cs-CZ"/>
        </a:p>
      </dgm:t>
    </dgm:pt>
    <dgm:pt modelId="{6BF7E9EB-481E-4DD4-99EE-77AC1D08AC53}" type="sibTrans" cxnId="{4CE1B924-475B-4368-BD95-34662D11AFF3}">
      <dgm:prSet/>
      <dgm:spPr/>
      <dgm:t>
        <a:bodyPr/>
        <a:lstStyle/>
        <a:p>
          <a:endParaRPr lang="cs-CZ"/>
        </a:p>
      </dgm:t>
    </dgm:pt>
    <dgm:pt modelId="{7E5D99A3-F626-4936-AA48-EFCD5727BADD}">
      <dgm:prSet phldrT="[Text]" custT="1"/>
      <dgm:spPr/>
      <dgm:t>
        <a:bodyPr/>
        <a:lstStyle/>
        <a:p>
          <a:r>
            <a:rPr lang="cs-CZ" sz="2400" dirty="0"/>
            <a:t>Nabídku lze zrušit</a:t>
          </a:r>
        </a:p>
      </dgm:t>
    </dgm:pt>
    <dgm:pt modelId="{C9745C44-C6D2-4A8D-94CD-9147F1EC6A4F}" type="parTrans" cxnId="{FCEC89D5-0E31-4B5F-BB65-8887BBACACDB}">
      <dgm:prSet/>
      <dgm:spPr/>
      <dgm:t>
        <a:bodyPr/>
        <a:lstStyle/>
        <a:p>
          <a:endParaRPr lang="cs-CZ"/>
        </a:p>
      </dgm:t>
    </dgm:pt>
    <dgm:pt modelId="{00EB70D8-0B59-47CB-AE2B-23A6B62FD65F}" type="sibTrans" cxnId="{FCEC89D5-0E31-4B5F-BB65-8887BBACACDB}">
      <dgm:prSet/>
      <dgm:spPr/>
      <dgm:t>
        <a:bodyPr/>
        <a:lstStyle/>
        <a:p>
          <a:endParaRPr lang="cs-CZ"/>
        </a:p>
      </dgm:t>
    </dgm:pt>
    <dgm:pt modelId="{0AAF421E-18A3-48C0-9451-A5D1B8B2A282}">
      <dgm:prSet phldrT="[Text]"/>
      <dgm:spPr/>
      <dgm:t>
        <a:bodyPr/>
        <a:lstStyle/>
        <a:p>
          <a:r>
            <a:rPr lang="cs-CZ" dirty="0"/>
            <a:t>Pokud zrušení nabídky dojde adresátovi dříve, nebo současně s nabídkou</a:t>
          </a:r>
        </a:p>
      </dgm:t>
    </dgm:pt>
    <dgm:pt modelId="{A7E5A21B-8A76-4172-B6EC-E61DBA375BFA}" type="parTrans" cxnId="{B4BF57C5-3820-49BC-B195-AF5F91E39618}">
      <dgm:prSet/>
      <dgm:spPr/>
      <dgm:t>
        <a:bodyPr/>
        <a:lstStyle/>
        <a:p>
          <a:endParaRPr lang="cs-CZ"/>
        </a:p>
      </dgm:t>
    </dgm:pt>
    <dgm:pt modelId="{FE904A22-3908-4056-833A-23EA134563A8}" type="sibTrans" cxnId="{B4BF57C5-3820-49BC-B195-AF5F91E39618}">
      <dgm:prSet/>
      <dgm:spPr/>
      <dgm:t>
        <a:bodyPr/>
        <a:lstStyle/>
        <a:p>
          <a:endParaRPr lang="cs-CZ"/>
        </a:p>
      </dgm:t>
    </dgm:pt>
    <dgm:pt modelId="{C724D00A-060D-45CA-8C85-66336705F003}">
      <dgm:prSet phldrT="[Text]" custT="1"/>
      <dgm:spPr/>
      <dgm:t>
        <a:bodyPr/>
        <a:lstStyle/>
        <a:p>
          <a:r>
            <a:rPr lang="cs-CZ" sz="3600" dirty="0"/>
            <a:t>Nabídka došla navrhovateli</a:t>
          </a:r>
        </a:p>
      </dgm:t>
    </dgm:pt>
    <dgm:pt modelId="{8612324A-B679-4EFB-8174-485DE9D9F9D1}" type="parTrans" cxnId="{9CEF9445-5E9B-4ABB-9E82-AB72F0EAA94D}">
      <dgm:prSet/>
      <dgm:spPr/>
      <dgm:t>
        <a:bodyPr/>
        <a:lstStyle/>
        <a:p>
          <a:endParaRPr lang="cs-CZ"/>
        </a:p>
      </dgm:t>
    </dgm:pt>
    <dgm:pt modelId="{AA1C09A8-A272-480F-9B5A-FB4E0AAC6268}" type="sibTrans" cxnId="{9CEF9445-5E9B-4ABB-9E82-AB72F0EAA94D}">
      <dgm:prSet/>
      <dgm:spPr/>
      <dgm:t>
        <a:bodyPr/>
        <a:lstStyle/>
        <a:p>
          <a:endParaRPr lang="cs-CZ"/>
        </a:p>
      </dgm:t>
    </dgm:pt>
    <dgm:pt modelId="{CDA10087-D062-41F3-A8E2-8766242D81A1}">
      <dgm:prSet phldrT="[Text]" custT="1"/>
      <dgm:spPr/>
      <dgm:t>
        <a:bodyPr/>
        <a:lstStyle/>
        <a:p>
          <a:r>
            <a:rPr lang="cs-CZ" sz="2400" dirty="0"/>
            <a:t>Nabídku nelze zrušit, ale lze ji odvolat</a:t>
          </a:r>
        </a:p>
      </dgm:t>
    </dgm:pt>
    <dgm:pt modelId="{82319BCF-84DA-4537-AFC1-41FEEC5F5A2C}" type="parTrans" cxnId="{0398E588-AF2B-402B-AD41-EE6111559B99}">
      <dgm:prSet/>
      <dgm:spPr/>
      <dgm:t>
        <a:bodyPr/>
        <a:lstStyle/>
        <a:p>
          <a:endParaRPr lang="cs-CZ"/>
        </a:p>
      </dgm:t>
    </dgm:pt>
    <dgm:pt modelId="{60BF8A2A-AB36-4620-87E6-20F654BE1F37}" type="sibTrans" cxnId="{0398E588-AF2B-402B-AD41-EE6111559B99}">
      <dgm:prSet/>
      <dgm:spPr/>
      <dgm:t>
        <a:bodyPr/>
        <a:lstStyle/>
        <a:p>
          <a:endParaRPr lang="cs-CZ"/>
        </a:p>
      </dgm:t>
    </dgm:pt>
    <dgm:pt modelId="{AFDBD203-C768-4553-98AB-855040EB3737}">
      <dgm:prSet phldrT="[Text]"/>
      <dgm:spPr/>
      <dgm:t>
        <a:bodyPr/>
        <a:lstStyle/>
        <a:p>
          <a:r>
            <a:rPr lang="cs-CZ" dirty="0"/>
            <a:t>Pokud není neodvolatelná</a:t>
          </a:r>
        </a:p>
      </dgm:t>
    </dgm:pt>
    <dgm:pt modelId="{59F2DE78-28AD-4BA6-BC9B-87A789F9C482}" type="parTrans" cxnId="{B7B6373A-2BAB-4399-9724-8F38A757BEDB}">
      <dgm:prSet/>
      <dgm:spPr/>
      <dgm:t>
        <a:bodyPr/>
        <a:lstStyle/>
        <a:p>
          <a:endParaRPr lang="cs-CZ"/>
        </a:p>
      </dgm:t>
    </dgm:pt>
    <dgm:pt modelId="{5D7A3D03-4C42-4638-BCE7-DE5502C721A4}" type="sibTrans" cxnId="{B7B6373A-2BAB-4399-9724-8F38A757BEDB}">
      <dgm:prSet/>
      <dgm:spPr/>
      <dgm:t>
        <a:bodyPr/>
        <a:lstStyle/>
        <a:p>
          <a:endParaRPr lang="cs-CZ"/>
        </a:p>
      </dgm:t>
    </dgm:pt>
    <dgm:pt modelId="{AF8374E7-D43E-4F5A-8378-904CA628A44E}">
      <dgm:prSet phldrT="[Text]" custT="1"/>
      <dgm:spPr/>
      <dgm:t>
        <a:bodyPr/>
        <a:lstStyle/>
        <a:p>
          <a:r>
            <a:rPr lang="cs-CZ" sz="3600" dirty="0"/>
            <a:t>Adresát odesílá přijetí nabídky</a:t>
          </a:r>
        </a:p>
      </dgm:t>
    </dgm:pt>
    <dgm:pt modelId="{904E0469-3084-489E-A198-F29B1609A03D}" type="parTrans" cxnId="{5D2BA54D-A573-4DA3-BDFA-8B6B97B28439}">
      <dgm:prSet/>
      <dgm:spPr/>
      <dgm:t>
        <a:bodyPr/>
        <a:lstStyle/>
        <a:p>
          <a:endParaRPr lang="cs-CZ"/>
        </a:p>
      </dgm:t>
    </dgm:pt>
    <dgm:pt modelId="{99BC06A0-4EB0-4622-ADCA-EE55A5877DD7}" type="sibTrans" cxnId="{5D2BA54D-A573-4DA3-BDFA-8B6B97B28439}">
      <dgm:prSet/>
      <dgm:spPr/>
      <dgm:t>
        <a:bodyPr/>
        <a:lstStyle/>
        <a:p>
          <a:endParaRPr lang="cs-CZ"/>
        </a:p>
      </dgm:t>
    </dgm:pt>
    <dgm:pt modelId="{D3ABEF4B-9F6F-4B3C-AA22-E08C579521B4}">
      <dgm:prSet phldrT="[Text]" custT="1"/>
      <dgm:spPr/>
      <dgm:t>
        <a:bodyPr/>
        <a:lstStyle/>
        <a:p>
          <a:r>
            <a:rPr lang="cs-CZ" sz="2400" dirty="0"/>
            <a:t>Nabídku nelze od tohoto okamžiku odvolat</a:t>
          </a:r>
        </a:p>
      </dgm:t>
    </dgm:pt>
    <dgm:pt modelId="{B26CD84D-3A43-4272-9F5E-E83116CFDF7A}" type="parTrans" cxnId="{8BA6F47C-9BFD-4BF9-B6CC-B5F437F0B211}">
      <dgm:prSet/>
      <dgm:spPr/>
      <dgm:t>
        <a:bodyPr/>
        <a:lstStyle/>
        <a:p>
          <a:endParaRPr lang="cs-CZ"/>
        </a:p>
      </dgm:t>
    </dgm:pt>
    <dgm:pt modelId="{76448CBA-9F1D-46A1-BC7A-B8FFC2C7B4B6}" type="sibTrans" cxnId="{8BA6F47C-9BFD-4BF9-B6CC-B5F437F0B211}">
      <dgm:prSet/>
      <dgm:spPr/>
      <dgm:t>
        <a:bodyPr/>
        <a:lstStyle/>
        <a:p>
          <a:endParaRPr lang="cs-CZ"/>
        </a:p>
      </dgm:t>
    </dgm:pt>
    <dgm:pt modelId="{AB2D7FC2-6700-4C92-807F-2E7F3CB27108}">
      <dgm:prSet phldrT="[Text]"/>
      <dgm:spPr/>
      <dgm:t>
        <a:bodyPr/>
        <a:lstStyle/>
        <a:p>
          <a:endParaRPr lang="cs-CZ" dirty="0"/>
        </a:p>
      </dgm:t>
    </dgm:pt>
    <dgm:pt modelId="{9E309166-24D2-49E9-A161-2359506153EF}" type="parTrans" cxnId="{B900AC71-E952-493C-9B92-C924FA46AEF1}">
      <dgm:prSet/>
      <dgm:spPr/>
      <dgm:t>
        <a:bodyPr/>
        <a:lstStyle/>
        <a:p>
          <a:endParaRPr lang="cs-CZ"/>
        </a:p>
      </dgm:t>
    </dgm:pt>
    <dgm:pt modelId="{1D63ACA5-4CF7-433A-B33C-249B73C2CD0B}" type="sibTrans" cxnId="{B900AC71-E952-493C-9B92-C924FA46AEF1}">
      <dgm:prSet/>
      <dgm:spPr/>
      <dgm:t>
        <a:bodyPr/>
        <a:lstStyle/>
        <a:p>
          <a:endParaRPr lang="cs-CZ"/>
        </a:p>
      </dgm:t>
    </dgm:pt>
    <dgm:pt modelId="{060C0A42-B3E3-4614-B9CA-F429DBD99897}" type="pres">
      <dgm:prSet presAssocID="{3BC881B5-29A8-435B-825F-634DD72ED993}" presName="Name0" presStyleCnt="0">
        <dgm:presLayoutVars>
          <dgm:dir/>
          <dgm:animLvl val="lvl"/>
          <dgm:resizeHandles val="exact"/>
        </dgm:presLayoutVars>
      </dgm:prSet>
      <dgm:spPr/>
    </dgm:pt>
    <dgm:pt modelId="{EB136DAA-4341-49DA-8933-2C0AF90ED94D}" type="pres">
      <dgm:prSet presAssocID="{AF8374E7-D43E-4F5A-8378-904CA628A44E}" presName="boxAndChildren" presStyleCnt="0"/>
      <dgm:spPr/>
    </dgm:pt>
    <dgm:pt modelId="{FDE34384-4810-4C39-AA33-02DCFFDFBF6E}" type="pres">
      <dgm:prSet presAssocID="{AF8374E7-D43E-4F5A-8378-904CA628A44E}" presName="parentTextBox" presStyleLbl="node1" presStyleIdx="0" presStyleCnt="3"/>
      <dgm:spPr/>
    </dgm:pt>
    <dgm:pt modelId="{A218F023-587A-483B-9E46-7FCF2F06C4E3}" type="pres">
      <dgm:prSet presAssocID="{AF8374E7-D43E-4F5A-8378-904CA628A44E}" presName="entireBox" presStyleLbl="node1" presStyleIdx="0" presStyleCnt="3"/>
      <dgm:spPr/>
    </dgm:pt>
    <dgm:pt modelId="{350BB50A-1112-4F99-B45B-403C2EDAB426}" type="pres">
      <dgm:prSet presAssocID="{AF8374E7-D43E-4F5A-8378-904CA628A44E}" presName="descendantBox" presStyleCnt="0"/>
      <dgm:spPr/>
    </dgm:pt>
    <dgm:pt modelId="{53CF6088-5700-4B97-9D35-53EB5AADB077}" type="pres">
      <dgm:prSet presAssocID="{D3ABEF4B-9F6F-4B3C-AA22-E08C579521B4}" presName="childTextBox" presStyleLbl="fgAccFollowNode1" presStyleIdx="0" presStyleCnt="6">
        <dgm:presLayoutVars>
          <dgm:bulletEnabled val="1"/>
        </dgm:presLayoutVars>
      </dgm:prSet>
      <dgm:spPr/>
    </dgm:pt>
    <dgm:pt modelId="{57BE6C34-96EB-47E5-957C-172F76DD80C8}" type="pres">
      <dgm:prSet presAssocID="{AB2D7FC2-6700-4C92-807F-2E7F3CB27108}" presName="childTextBox" presStyleLbl="fgAccFollowNode1" presStyleIdx="1" presStyleCnt="6">
        <dgm:presLayoutVars>
          <dgm:bulletEnabled val="1"/>
        </dgm:presLayoutVars>
      </dgm:prSet>
      <dgm:spPr/>
    </dgm:pt>
    <dgm:pt modelId="{015118A0-11C2-4658-9231-62DCFD762068}" type="pres">
      <dgm:prSet presAssocID="{AA1C09A8-A272-480F-9B5A-FB4E0AAC6268}" presName="sp" presStyleCnt="0"/>
      <dgm:spPr/>
    </dgm:pt>
    <dgm:pt modelId="{F12D7761-82F1-46A2-8AC2-243DD14ECF52}" type="pres">
      <dgm:prSet presAssocID="{C724D00A-060D-45CA-8C85-66336705F003}" presName="arrowAndChildren" presStyleCnt="0"/>
      <dgm:spPr/>
    </dgm:pt>
    <dgm:pt modelId="{4B9C9F44-A4FF-4E4F-8521-9100DED38E16}" type="pres">
      <dgm:prSet presAssocID="{C724D00A-060D-45CA-8C85-66336705F003}" presName="parentTextArrow" presStyleLbl="node1" presStyleIdx="0" presStyleCnt="3"/>
      <dgm:spPr/>
    </dgm:pt>
    <dgm:pt modelId="{AFB960FF-697D-46DC-9CDB-34DF1BC76EC0}" type="pres">
      <dgm:prSet presAssocID="{C724D00A-060D-45CA-8C85-66336705F003}" presName="arrow" presStyleLbl="node1" presStyleIdx="1" presStyleCnt="3" custLinFactNeighborX="-14216" custLinFactNeighborY="807"/>
      <dgm:spPr/>
    </dgm:pt>
    <dgm:pt modelId="{3F466810-847B-4A41-8274-0A1EEACD3BF6}" type="pres">
      <dgm:prSet presAssocID="{C724D00A-060D-45CA-8C85-66336705F003}" presName="descendantArrow" presStyleCnt="0"/>
      <dgm:spPr/>
    </dgm:pt>
    <dgm:pt modelId="{8C60486B-4568-4D15-A9B2-2FF48B992A0C}" type="pres">
      <dgm:prSet presAssocID="{CDA10087-D062-41F3-A8E2-8766242D81A1}" presName="childTextArrow" presStyleLbl="fgAccFollowNode1" presStyleIdx="2" presStyleCnt="6">
        <dgm:presLayoutVars>
          <dgm:bulletEnabled val="1"/>
        </dgm:presLayoutVars>
      </dgm:prSet>
      <dgm:spPr/>
    </dgm:pt>
    <dgm:pt modelId="{C29EB927-B97C-44F7-8C57-F84D7485F00A}" type="pres">
      <dgm:prSet presAssocID="{AFDBD203-C768-4553-98AB-855040EB3737}" presName="childTextArrow" presStyleLbl="fgAccFollowNode1" presStyleIdx="3" presStyleCnt="6">
        <dgm:presLayoutVars>
          <dgm:bulletEnabled val="1"/>
        </dgm:presLayoutVars>
      </dgm:prSet>
      <dgm:spPr/>
    </dgm:pt>
    <dgm:pt modelId="{B7AE8A2C-CC74-478F-B246-3CE9D6030E17}" type="pres">
      <dgm:prSet presAssocID="{6BF7E9EB-481E-4DD4-99EE-77AC1D08AC53}" presName="sp" presStyleCnt="0"/>
      <dgm:spPr/>
    </dgm:pt>
    <dgm:pt modelId="{A73CC910-0D61-4D68-B3E9-ABBD9DD48337}" type="pres">
      <dgm:prSet presAssocID="{0EFD38B0-14CB-4840-BA32-AD699BC868E3}" presName="arrowAndChildren" presStyleCnt="0"/>
      <dgm:spPr/>
    </dgm:pt>
    <dgm:pt modelId="{CFDAA172-650E-40FD-8E29-DFCE8943437A}" type="pres">
      <dgm:prSet presAssocID="{0EFD38B0-14CB-4840-BA32-AD699BC868E3}" presName="parentTextArrow" presStyleLbl="node1" presStyleIdx="1" presStyleCnt="3"/>
      <dgm:spPr/>
    </dgm:pt>
    <dgm:pt modelId="{5E67D570-72BB-4291-88AE-1C28AD944A35}" type="pres">
      <dgm:prSet presAssocID="{0EFD38B0-14CB-4840-BA32-AD699BC868E3}" presName="arrow" presStyleLbl="node1" presStyleIdx="2" presStyleCnt="3" custLinFactNeighborX="-409" custLinFactNeighborY="-384"/>
      <dgm:spPr/>
    </dgm:pt>
    <dgm:pt modelId="{349EDD4A-C3EA-41D7-9C71-DF1FA3E5C042}" type="pres">
      <dgm:prSet presAssocID="{0EFD38B0-14CB-4840-BA32-AD699BC868E3}" presName="descendantArrow" presStyleCnt="0"/>
      <dgm:spPr/>
    </dgm:pt>
    <dgm:pt modelId="{A108949C-A989-41E0-871B-51AE5AE0963C}" type="pres">
      <dgm:prSet presAssocID="{7E5D99A3-F626-4936-AA48-EFCD5727BADD}" presName="childTextArrow" presStyleLbl="fgAccFollowNode1" presStyleIdx="4" presStyleCnt="6">
        <dgm:presLayoutVars>
          <dgm:bulletEnabled val="1"/>
        </dgm:presLayoutVars>
      </dgm:prSet>
      <dgm:spPr/>
    </dgm:pt>
    <dgm:pt modelId="{5CCF30DD-3D93-47C4-832B-EB830A6F4DAE}" type="pres">
      <dgm:prSet presAssocID="{0AAF421E-18A3-48C0-9451-A5D1B8B2A282}" presName="childTextArrow" presStyleLbl="fgAccFollowNode1" presStyleIdx="5" presStyleCnt="6">
        <dgm:presLayoutVars>
          <dgm:bulletEnabled val="1"/>
        </dgm:presLayoutVars>
      </dgm:prSet>
      <dgm:spPr/>
    </dgm:pt>
  </dgm:ptLst>
  <dgm:cxnLst>
    <dgm:cxn modelId="{B773470C-72C0-4AD6-8CFA-4A0A42E39B01}" type="presOf" srcId="{AF8374E7-D43E-4F5A-8378-904CA628A44E}" destId="{FDE34384-4810-4C39-AA33-02DCFFDFBF6E}" srcOrd="0" destOrd="0" presId="urn:microsoft.com/office/officeart/2005/8/layout/process4"/>
    <dgm:cxn modelId="{2F2F0E10-E722-4C42-B511-893E698C944A}" type="presOf" srcId="{C724D00A-060D-45CA-8C85-66336705F003}" destId="{AFB960FF-697D-46DC-9CDB-34DF1BC76EC0}" srcOrd="1" destOrd="0" presId="urn:microsoft.com/office/officeart/2005/8/layout/process4"/>
    <dgm:cxn modelId="{26655F20-CF62-4B53-904B-04364C29BC88}" type="presOf" srcId="{CDA10087-D062-41F3-A8E2-8766242D81A1}" destId="{8C60486B-4568-4D15-A9B2-2FF48B992A0C}" srcOrd="0" destOrd="0" presId="urn:microsoft.com/office/officeart/2005/8/layout/process4"/>
    <dgm:cxn modelId="{4CE1B924-475B-4368-BD95-34662D11AFF3}" srcId="{3BC881B5-29A8-435B-825F-634DD72ED993}" destId="{0EFD38B0-14CB-4840-BA32-AD699BC868E3}" srcOrd="0" destOrd="0" parTransId="{C2E628A7-4CF1-4780-B51A-7289E2CE4A8B}" sibTransId="{6BF7E9EB-481E-4DD4-99EE-77AC1D08AC53}"/>
    <dgm:cxn modelId="{E2D79825-FEA4-48EA-BC56-88CFEA95D9D3}" type="presOf" srcId="{D3ABEF4B-9F6F-4B3C-AA22-E08C579521B4}" destId="{53CF6088-5700-4B97-9D35-53EB5AADB077}" srcOrd="0" destOrd="0" presId="urn:microsoft.com/office/officeart/2005/8/layout/process4"/>
    <dgm:cxn modelId="{B7B6373A-2BAB-4399-9724-8F38A757BEDB}" srcId="{C724D00A-060D-45CA-8C85-66336705F003}" destId="{AFDBD203-C768-4553-98AB-855040EB3737}" srcOrd="1" destOrd="0" parTransId="{59F2DE78-28AD-4BA6-BC9B-87A789F9C482}" sibTransId="{5D7A3D03-4C42-4638-BCE7-DE5502C721A4}"/>
    <dgm:cxn modelId="{4B418A41-2332-40F3-87CF-754DF47004EB}" type="presOf" srcId="{0EFD38B0-14CB-4840-BA32-AD699BC868E3}" destId="{CFDAA172-650E-40FD-8E29-DFCE8943437A}" srcOrd="0" destOrd="0" presId="urn:microsoft.com/office/officeart/2005/8/layout/process4"/>
    <dgm:cxn modelId="{9CEF9445-5E9B-4ABB-9E82-AB72F0EAA94D}" srcId="{3BC881B5-29A8-435B-825F-634DD72ED993}" destId="{C724D00A-060D-45CA-8C85-66336705F003}" srcOrd="1" destOrd="0" parTransId="{8612324A-B679-4EFB-8174-485DE9D9F9D1}" sibTransId="{AA1C09A8-A272-480F-9B5A-FB4E0AAC6268}"/>
    <dgm:cxn modelId="{8184144A-CC89-459E-977B-3B76DBC158BF}" type="presOf" srcId="{C724D00A-060D-45CA-8C85-66336705F003}" destId="{4B9C9F44-A4FF-4E4F-8521-9100DED38E16}" srcOrd="0" destOrd="0" presId="urn:microsoft.com/office/officeart/2005/8/layout/process4"/>
    <dgm:cxn modelId="{5D2BA54D-A573-4DA3-BDFA-8B6B97B28439}" srcId="{3BC881B5-29A8-435B-825F-634DD72ED993}" destId="{AF8374E7-D43E-4F5A-8378-904CA628A44E}" srcOrd="2" destOrd="0" parTransId="{904E0469-3084-489E-A198-F29B1609A03D}" sibTransId="{99BC06A0-4EB0-4622-ADCA-EE55A5877DD7}"/>
    <dgm:cxn modelId="{B900AC71-E952-493C-9B92-C924FA46AEF1}" srcId="{AF8374E7-D43E-4F5A-8378-904CA628A44E}" destId="{AB2D7FC2-6700-4C92-807F-2E7F3CB27108}" srcOrd="1" destOrd="0" parTransId="{9E309166-24D2-49E9-A161-2359506153EF}" sibTransId="{1D63ACA5-4CF7-433A-B33C-249B73C2CD0B}"/>
    <dgm:cxn modelId="{B6B3E251-7790-4535-92B4-E6D92727270E}" type="presOf" srcId="{7E5D99A3-F626-4936-AA48-EFCD5727BADD}" destId="{A108949C-A989-41E0-871B-51AE5AE0963C}" srcOrd="0" destOrd="0" presId="urn:microsoft.com/office/officeart/2005/8/layout/process4"/>
    <dgm:cxn modelId="{8BA6F47C-9BFD-4BF9-B6CC-B5F437F0B211}" srcId="{AF8374E7-D43E-4F5A-8378-904CA628A44E}" destId="{D3ABEF4B-9F6F-4B3C-AA22-E08C579521B4}" srcOrd="0" destOrd="0" parTransId="{B26CD84D-3A43-4272-9F5E-E83116CFDF7A}" sibTransId="{76448CBA-9F1D-46A1-BC7A-B8FFC2C7B4B6}"/>
    <dgm:cxn modelId="{0398E588-AF2B-402B-AD41-EE6111559B99}" srcId="{C724D00A-060D-45CA-8C85-66336705F003}" destId="{CDA10087-D062-41F3-A8E2-8766242D81A1}" srcOrd="0" destOrd="0" parTransId="{82319BCF-84DA-4537-AFC1-41FEEC5F5A2C}" sibTransId="{60BF8A2A-AB36-4620-87E6-20F654BE1F37}"/>
    <dgm:cxn modelId="{9630A295-199E-4486-8551-55908427FCA8}" type="presOf" srcId="{0EFD38B0-14CB-4840-BA32-AD699BC868E3}" destId="{5E67D570-72BB-4291-88AE-1C28AD944A35}" srcOrd="1" destOrd="0" presId="urn:microsoft.com/office/officeart/2005/8/layout/process4"/>
    <dgm:cxn modelId="{EACEABA2-4CCD-48A1-908C-7C4A998B3AE8}" type="presOf" srcId="{0AAF421E-18A3-48C0-9451-A5D1B8B2A282}" destId="{5CCF30DD-3D93-47C4-832B-EB830A6F4DAE}" srcOrd="0" destOrd="0" presId="urn:microsoft.com/office/officeart/2005/8/layout/process4"/>
    <dgm:cxn modelId="{2AC5DDB4-3073-4483-A947-16FC33E5630E}" type="presOf" srcId="{3BC881B5-29A8-435B-825F-634DD72ED993}" destId="{060C0A42-B3E3-4614-B9CA-F429DBD99897}" srcOrd="0" destOrd="0" presId="urn:microsoft.com/office/officeart/2005/8/layout/process4"/>
    <dgm:cxn modelId="{BB1707B9-E894-4EF7-92AD-3111FDC635D1}" type="presOf" srcId="{AF8374E7-D43E-4F5A-8378-904CA628A44E}" destId="{A218F023-587A-483B-9E46-7FCF2F06C4E3}" srcOrd="1" destOrd="0" presId="urn:microsoft.com/office/officeart/2005/8/layout/process4"/>
    <dgm:cxn modelId="{B4BF57C5-3820-49BC-B195-AF5F91E39618}" srcId="{0EFD38B0-14CB-4840-BA32-AD699BC868E3}" destId="{0AAF421E-18A3-48C0-9451-A5D1B8B2A282}" srcOrd="1" destOrd="0" parTransId="{A7E5A21B-8A76-4172-B6EC-E61DBA375BFA}" sibTransId="{FE904A22-3908-4056-833A-23EA134563A8}"/>
    <dgm:cxn modelId="{A48994D1-6179-43B9-A85E-78656F3595E9}" type="presOf" srcId="{AB2D7FC2-6700-4C92-807F-2E7F3CB27108}" destId="{57BE6C34-96EB-47E5-957C-172F76DD80C8}" srcOrd="0" destOrd="0" presId="urn:microsoft.com/office/officeart/2005/8/layout/process4"/>
    <dgm:cxn modelId="{FCEC89D5-0E31-4B5F-BB65-8887BBACACDB}" srcId="{0EFD38B0-14CB-4840-BA32-AD699BC868E3}" destId="{7E5D99A3-F626-4936-AA48-EFCD5727BADD}" srcOrd="0" destOrd="0" parTransId="{C9745C44-C6D2-4A8D-94CD-9147F1EC6A4F}" sibTransId="{00EB70D8-0B59-47CB-AE2B-23A6B62FD65F}"/>
    <dgm:cxn modelId="{501390F5-9932-4B22-AF10-AFD9A7889566}" type="presOf" srcId="{AFDBD203-C768-4553-98AB-855040EB3737}" destId="{C29EB927-B97C-44F7-8C57-F84D7485F00A}" srcOrd="0" destOrd="0" presId="urn:microsoft.com/office/officeart/2005/8/layout/process4"/>
    <dgm:cxn modelId="{EDFCBDAB-F158-47AD-9436-B7E8A6234ACC}" type="presParOf" srcId="{060C0A42-B3E3-4614-B9CA-F429DBD99897}" destId="{EB136DAA-4341-49DA-8933-2C0AF90ED94D}" srcOrd="0" destOrd="0" presId="urn:microsoft.com/office/officeart/2005/8/layout/process4"/>
    <dgm:cxn modelId="{B86F5590-CC92-43AE-B3B8-B45912B47005}" type="presParOf" srcId="{EB136DAA-4341-49DA-8933-2C0AF90ED94D}" destId="{FDE34384-4810-4C39-AA33-02DCFFDFBF6E}" srcOrd="0" destOrd="0" presId="urn:microsoft.com/office/officeart/2005/8/layout/process4"/>
    <dgm:cxn modelId="{5ED94196-0CC3-4C8E-8C91-D7F167A77E59}" type="presParOf" srcId="{EB136DAA-4341-49DA-8933-2C0AF90ED94D}" destId="{A218F023-587A-483B-9E46-7FCF2F06C4E3}" srcOrd="1" destOrd="0" presId="urn:microsoft.com/office/officeart/2005/8/layout/process4"/>
    <dgm:cxn modelId="{E272E25E-0E5B-44E7-9523-AF8628A4CF88}" type="presParOf" srcId="{EB136DAA-4341-49DA-8933-2C0AF90ED94D}" destId="{350BB50A-1112-4F99-B45B-403C2EDAB426}" srcOrd="2" destOrd="0" presId="urn:microsoft.com/office/officeart/2005/8/layout/process4"/>
    <dgm:cxn modelId="{18A48D4A-B620-4979-8C53-7880DE529533}" type="presParOf" srcId="{350BB50A-1112-4F99-B45B-403C2EDAB426}" destId="{53CF6088-5700-4B97-9D35-53EB5AADB077}" srcOrd="0" destOrd="0" presId="urn:microsoft.com/office/officeart/2005/8/layout/process4"/>
    <dgm:cxn modelId="{D80CE37F-B336-4871-A9A0-DCF1ACE7C412}" type="presParOf" srcId="{350BB50A-1112-4F99-B45B-403C2EDAB426}" destId="{57BE6C34-96EB-47E5-957C-172F76DD80C8}" srcOrd="1" destOrd="0" presId="urn:microsoft.com/office/officeart/2005/8/layout/process4"/>
    <dgm:cxn modelId="{D3C029BF-BB36-4C6D-A9E6-50472D4266D1}" type="presParOf" srcId="{060C0A42-B3E3-4614-B9CA-F429DBD99897}" destId="{015118A0-11C2-4658-9231-62DCFD762068}" srcOrd="1" destOrd="0" presId="urn:microsoft.com/office/officeart/2005/8/layout/process4"/>
    <dgm:cxn modelId="{AC7015CC-3534-43B0-A44F-9490E93A56E4}" type="presParOf" srcId="{060C0A42-B3E3-4614-B9CA-F429DBD99897}" destId="{F12D7761-82F1-46A2-8AC2-243DD14ECF52}" srcOrd="2" destOrd="0" presId="urn:microsoft.com/office/officeart/2005/8/layout/process4"/>
    <dgm:cxn modelId="{26B354A3-2393-43F0-B106-151FC9E635C0}" type="presParOf" srcId="{F12D7761-82F1-46A2-8AC2-243DD14ECF52}" destId="{4B9C9F44-A4FF-4E4F-8521-9100DED38E16}" srcOrd="0" destOrd="0" presId="urn:microsoft.com/office/officeart/2005/8/layout/process4"/>
    <dgm:cxn modelId="{18AB0882-3FF8-4006-A66E-6154683828E2}" type="presParOf" srcId="{F12D7761-82F1-46A2-8AC2-243DD14ECF52}" destId="{AFB960FF-697D-46DC-9CDB-34DF1BC76EC0}" srcOrd="1" destOrd="0" presId="urn:microsoft.com/office/officeart/2005/8/layout/process4"/>
    <dgm:cxn modelId="{A3DED57D-A5B4-43F0-9AE4-741C54EF7518}" type="presParOf" srcId="{F12D7761-82F1-46A2-8AC2-243DD14ECF52}" destId="{3F466810-847B-4A41-8274-0A1EEACD3BF6}" srcOrd="2" destOrd="0" presId="urn:microsoft.com/office/officeart/2005/8/layout/process4"/>
    <dgm:cxn modelId="{9FF1B113-6C95-407C-9454-0DAA613F2EE7}" type="presParOf" srcId="{3F466810-847B-4A41-8274-0A1EEACD3BF6}" destId="{8C60486B-4568-4D15-A9B2-2FF48B992A0C}" srcOrd="0" destOrd="0" presId="urn:microsoft.com/office/officeart/2005/8/layout/process4"/>
    <dgm:cxn modelId="{793F1F52-020A-4BCF-B02D-314935B84D75}" type="presParOf" srcId="{3F466810-847B-4A41-8274-0A1EEACD3BF6}" destId="{C29EB927-B97C-44F7-8C57-F84D7485F00A}" srcOrd="1" destOrd="0" presId="urn:microsoft.com/office/officeart/2005/8/layout/process4"/>
    <dgm:cxn modelId="{A4A66B65-3F10-4502-B28F-3EAE3F36B6B7}" type="presParOf" srcId="{060C0A42-B3E3-4614-B9CA-F429DBD99897}" destId="{B7AE8A2C-CC74-478F-B246-3CE9D6030E17}" srcOrd="3" destOrd="0" presId="urn:microsoft.com/office/officeart/2005/8/layout/process4"/>
    <dgm:cxn modelId="{4AE91B59-EA1C-4854-9123-34CCAD44EDC5}" type="presParOf" srcId="{060C0A42-B3E3-4614-B9CA-F429DBD99897}" destId="{A73CC910-0D61-4D68-B3E9-ABBD9DD48337}" srcOrd="4" destOrd="0" presId="urn:microsoft.com/office/officeart/2005/8/layout/process4"/>
    <dgm:cxn modelId="{51D208F6-D459-45B9-A87E-363CCCCDBD49}" type="presParOf" srcId="{A73CC910-0D61-4D68-B3E9-ABBD9DD48337}" destId="{CFDAA172-650E-40FD-8E29-DFCE8943437A}" srcOrd="0" destOrd="0" presId="urn:microsoft.com/office/officeart/2005/8/layout/process4"/>
    <dgm:cxn modelId="{56DDD40A-8D10-4E08-AD15-D0033061AC66}" type="presParOf" srcId="{A73CC910-0D61-4D68-B3E9-ABBD9DD48337}" destId="{5E67D570-72BB-4291-88AE-1C28AD944A35}" srcOrd="1" destOrd="0" presId="urn:microsoft.com/office/officeart/2005/8/layout/process4"/>
    <dgm:cxn modelId="{207144F8-79DE-4718-BA26-A290313328E9}" type="presParOf" srcId="{A73CC910-0D61-4D68-B3E9-ABBD9DD48337}" destId="{349EDD4A-C3EA-41D7-9C71-DF1FA3E5C042}" srcOrd="2" destOrd="0" presId="urn:microsoft.com/office/officeart/2005/8/layout/process4"/>
    <dgm:cxn modelId="{9231F4AF-209A-4D5D-900C-70600AD073A7}" type="presParOf" srcId="{349EDD4A-C3EA-41D7-9C71-DF1FA3E5C042}" destId="{A108949C-A989-41E0-871B-51AE5AE0963C}" srcOrd="0" destOrd="0" presId="urn:microsoft.com/office/officeart/2005/8/layout/process4"/>
    <dgm:cxn modelId="{6BF7BA8B-543C-4864-B219-E6AA0DA09E70}" type="presParOf" srcId="{349EDD4A-C3EA-41D7-9C71-DF1FA3E5C042}" destId="{5CCF30DD-3D93-47C4-832B-EB830A6F4DA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8F023-587A-483B-9E46-7FCF2F06C4E3}">
      <dsp:nvSpPr>
        <dsp:cNvPr id="0" name=""/>
        <dsp:cNvSpPr/>
      </dsp:nvSpPr>
      <dsp:spPr>
        <a:xfrm>
          <a:off x="0" y="4078917"/>
          <a:ext cx="8128000" cy="13387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cs-CZ" sz="3600" kern="1200" dirty="0"/>
            <a:t>Adresát odesílá přijetí nabídky</a:t>
          </a:r>
        </a:p>
      </dsp:txBody>
      <dsp:txXfrm>
        <a:off x="0" y="4078917"/>
        <a:ext cx="8128000" cy="722947"/>
      </dsp:txXfrm>
    </dsp:sp>
    <dsp:sp modelId="{53CF6088-5700-4B97-9D35-53EB5AADB077}">
      <dsp:nvSpPr>
        <dsp:cNvPr id="0" name=""/>
        <dsp:cNvSpPr/>
      </dsp:nvSpPr>
      <dsp:spPr>
        <a:xfrm>
          <a:off x="0" y="4775089"/>
          <a:ext cx="4064000" cy="61584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cs-CZ" sz="2400" kern="1200" dirty="0"/>
            <a:t>Nabídku nelze od tohoto okamžiku odvolat</a:t>
          </a:r>
        </a:p>
      </dsp:txBody>
      <dsp:txXfrm>
        <a:off x="0" y="4775089"/>
        <a:ext cx="4064000" cy="615844"/>
      </dsp:txXfrm>
    </dsp:sp>
    <dsp:sp modelId="{57BE6C34-96EB-47E5-957C-172F76DD80C8}">
      <dsp:nvSpPr>
        <dsp:cNvPr id="0" name=""/>
        <dsp:cNvSpPr/>
      </dsp:nvSpPr>
      <dsp:spPr>
        <a:xfrm>
          <a:off x="4064000" y="4775089"/>
          <a:ext cx="4064000" cy="61584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endParaRPr lang="cs-CZ" sz="1600" kern="1200" dirty="0"/>
        </a:p>
      </dsp:txBody>
      <dsp:txXfrm>
        <a:off x="4064000" y="4775089"/>
        <a:ext cx="4064000" cy="615844"/>
      </dsp:txXfrm>
    </dsp:sp>
    <dsp:sp modelId="{AFB960FF-697D-46DC-9CDB-34DF1BC76EC0}">
      <dsp:nvSpPr>
        <dsp:cNvPr id="0" name=""/>
        <dsp:cNvSpPr/>
      </dsp:nvSpPr>
      <dsp:spPr>
        <a:xfrm rot="10800000">
          <a:off x="0" y="2056554"/>
          <a:ext cx="8128000" cy="205906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cs-CZ" sz="3600" kern="1200" dirty="0"/>
            <a:t>Nabídka došla navrhovateli</a:t>
          </a:r>
        </a:p>
      </dsp:txBody>
      <dsp:txXfrm rot="-10800000">
        <a:off x="0" y="2056554"/>
        <a:ext cx="8128000" cy="722730"/>
      </dsp:txXfrm>
    </dsp:sp>
    <dsp:sp modelId="{8C60486B-4568-4D15-A9B2-2FF48B992A0C}">
      <dsp:nvSpPr>
        <dsp:cNvPr id="0" name=""/>
        <dsp:cNvSpPr/>
      </dsp:nvSpPr>
      <dsp:spPr>
        <a:xfrm>
          <a:off x="0" y="2762668"/>
          <a:ext cx="4064000" cy="6156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cs-CZ" sz="2400" kern="1200" dirty="0"/>
            <a:t>Nabídku nelze zrušit, ale lze ji odvolat</a:t>
          </a:r>
        </a:p>
      </dsp:txBody>
      <dsp:txXfrm>
        <a:off x="0" y="2762668"/>
        <a:ext cx="4064000" cy="615659"/>
      </dsp:txXfrm>
    </dsp:sp>
    <dsp:sp modelId="{C29EB927-B97C-44F7-8C57-F84D7485F00A}">
      <dsp:nvSpPr>
        <dsp:cNvPr id="0" name=""/>
        <dsp:cNvSpPr/>
      </dsp:nvSpPr>
      <dsp:spPr>
        <a:xfrm>
          <a:off x="4064000" y="2762668"/>
          <a:ext cx="4064000" cy="6156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cs-CZ" sz="1600" kern="1200" dirty="0"/>
            <a:t>Pokud není neodvolatelná</a:t>
          </a:r>
        </a:p>
      </dsp:txBody>
      <dsp:txXfrm>
        <a:off x="4064000" y="2762668"/>
        <a:ext cx="4064000" cy="615659"/>
      </dsp:txXfrm>
    </dsp:sp>
    <dsp:sp modelId="{5E67D570-72BB-4291-88AE-1C28AD944A35}">
      <dsp:nvSpPr>
        <dsp:cNvPr id="0" name=""/>
        <dsp:cNvSpPr/>
      </dsp:nvSpPr>
      <dsp:spPr>
        <a:xfrm rot="10800000">
          <a:off x="0" y="0"/>
          <a:ext cx="8128000" cy="205906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cs-CZ" sz="3600" kern="1200" dirty="0"/>
            <a:t>Navrhovatel odesílá nabídku</a:t>
          </a:r>
        </a:p>
      </dsp:txBody>
      <dsp:txXfrm rot="-10800000">
        <a:off x="0" y="0"/>
        <a:ext cx="8128000" cy="722730"/>
      </dsp:txXfrm>
    </dsp:sp>
    <dsp:sp modelId="{A108949C-A989-41E0-871B-51AE5AE0963C}">
      <dsp:nvSpPr>
        <dsp:cNvPr id="0" name=""/>
        <dsp:cNvSpPr/>
      </dsp:nvSpPr>
      <dsp:spPr>
        <a:xfrm>
          <a:off x="0" y="723688"/>
          <a:ext cx="4064000" cy="6156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cs-CZ" sz="2400" kern="1200" dirty="0"/>
            <a:t>Nabídku lze zrušit</a:t>
          </a:r>
        </a:p>
      </dsp:txBody>
      <dsp:txXfrm>
        <a:off x="0" y="723688"/>
        <a:ext cx="4064000" cy="615659"/>
      </dsp:txXfrm>
    </dsp:sp>
    <dsp:sp modelId="{5CCF30DD-3D93-47C4-832B-EB830A6F4DAE}">
      <dsp:nvSpPr>
        <dsp:cNvPr id="0" name=""/>
        <dsp:cNvSpPr/>
      </dsp:nvSpPr>
      <dsp:spPr>
        <a:xfrm>
          <a:off x="4064000" y="723688"/>
          <a:ext cx="4064000" cy="6156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cs-CZ" sz="1600" kern="1200" dirty="0"/>
            <a:t>Pokud zrušení nabídky dojde adresátovi dříve, nebo současně s nabídkou</a:t>
          </a:r>
        </a:p>
      </dsp:txBody>
      <dsp:txXfrm>
        <a:off x="4064000" y="723688"/>
        <a:ext cx="4064000" cy="61565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JUDr. Malachta Radovan - KMEP</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JUDr. Malachta Radovan - KMEP</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JUDr. Malachta Radovan - KMEP</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JUDr. Malachta Radovan - KMEP</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Malachta Radovan - KMEP</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Malachta Radovan - KMEP</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JUDr. Malachta Radovan - KMEP</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Malachta Radovan - KMEP</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a:t>
            </a:fld>
            <a:endParaRPr lang="cs-CZ" altLang="cs-CZ" dirty="0"/>
          </a:p>
        </p:txBody>
      </p:sp>
      <p:sp>
        <p:nvSpPr>
          <p:cNvPr id="4" name="Nadpis 3">
            <a:extLst>
              <a:ext uri="{FF2B5EF4-FFF2-40B4-BE49-F238E27FC236}">
                <a16:creationId xmlns:a16="http://schemas.microsoft.com/office/drawing/2014/main" id="{A7E9DC44-638E-460E-8F68-2D1C771AB2C1}"/>
              </a:ext>
            </a:extLst>
          </p:cNvPr>
          <p:cNvSpPr>
            <a:spLocks noGrp="1"/>
          </p:cNvSpPr>
          <p:nvPr>
            <p:ph type="title"/>
          </p:nvPr>
        </p:nvSpPr>
        <p:spPr>
          <a:xfrm>
            <a:off x="540000" y="2198041"/>
            <a:ext cx="11361600" cy="2307971"/>
          </a:xfrm>
        </p:spPr>
        <p:txBody>
          <a:bodyPr/>
          <a:lstStyle/>
          <a:p>
            <a:pPr algn="ctr"/>
            <a:r>
              <a:rPr lang="cs-CZ" sz="4800" dirty="0">
                <a:solidFill>
                  <a:srgbClr val="C00000"/>
                </a:solidFill>
              </a:rPr>
              <a:t>CISG</a:t>
            </a:r>
            <a:br>
              <a:rPr lang="cs-CZ" sz="4000" dirty="0"/>
            </a:br>
            <a:r>
              <a:rPr lang="cs-CZ" sz="4000" dirty="0"/>
              <a:t>Jak se smlouvy uzavírají - kontraktační proces. </a:t>
            </a:r>
            <a:br>
              <a:rPr lang="cs-CZ" sz="4000" dirty="0"/>
            </a:br>
            <a:r>
              <a:rPr lang="cs-CZ" sz="4000" dirty="0"/>
              <a:t>Obchodní podmínky.</a:t>
            </a:r>
            <a:br>
              <a:rPr lang="cs-CZ" sz="4000" dirty="0"/>
            </a:br>
            <a:endParaRPr lang="cs-CZ" sz="4000" dirty="0"/>
          </a:p>
        </p:txBody>
      </p:sp>
      <p:sp>
        <p:nvSpPr>
          <p:cNvPr id="5" name="Podnadpis 4">
            <a:extLst>
              <a:ext uri="{FF2B5EF4-FFF2-40B4-BE49-F238E27FC236}">
                <a16:creationId xmlns:a16="http://schemas.microsoft.com/office/drawing/2014/main" id="{D34EF440-2C8C-4D67-B7BF-7486B034C95E}"/>
              </a:ext>
            </a:extLst>
          </p:cNvPr>
          <p:cNvSpPr>
            <a:spLocks noGrp="1"/>
          </p:cNvSpPr>
          <p:nvPr>
            <p:ph type="subTitle" idx="1"/>
          </p:nvPr>
        </p:nvSpPr>
        <p:spPr>
          <a:xfrm>
            <a:off x="332514" y="4879967"/>
            <a:ext cx="11361600" cy="952107"/>
          </a:xfrm>
        </p:spPr>
        <p:txBody>
          <a:bodyPr/>
          <a:lstStyle/>
          <a:p>
            <a:pPr algn="ctr"/>
            <a:r>
              <a:rPr lang="cs-CZ" sz="2800" b="1" dirty="0">
                <a:solidFill>
                  <a:schemeClr val="tx2"/>
                </a:solidFill>
              </a:rPr>
              <a:t>Radovan Malachta</a:t>
            </a:r>
          </a:p>
          <a:p>
            <a:pPr algn="ctr"/>
            <a:r>
              <a:rPr lang="cs-CZ" sz="2800" b="1" dirty="0">
                <a:solidFill>
                  <a:schemeClr val="tx2"/>
                </a:solidFill>
              </a:rPr>
              <a:t>18. 10. 2023</a:t>
            </a:r>
          </a:p>
        </p:txBody>
      </p:sp>
    </p:spTree>
    <p:extLst>
      <p:ext uri="{BB962C8B-B14F-4D97-AF65-F5344CB8AC3E}">
        <p14:creationId xmlns:p14="http://schemas.microsoft.com/office/powerpoint/2010/main" val="754887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sz="2800" dirty="0"/>
              <a:t>Doba vázanosti návrhem</a:t>
            </a:r>
          </a:p>
        </p:txBody>
      </p:sp>
      <p:sp>
        <p:nvSpPr>
          <p:cNvPr id="6" name="Zástupný symbol pro obsah 5"/>
          <p:cNvSpPr>
            <a:spLocks noGrp="1"/>
          </p:cNvSpPr>
          <p:nvPr>
            <p:ph idx="1"/>
          </p:nvPr>
        </p:nvSpPr>
        <p:spPr>
          <a:xfrm>
            <a:off x="720000" y="1692003"/>
            <a:ext cx="10753200" cy="2296524"/>
          </a:xfrm>
          <a:solidFill>
            <a:schemeClr val="accent4">
              <a:lumMod val="20000"/>
              <a:lumOff val="80000"/>
            </a:schemeClr>
          </a:solidFill>
          <a:ln>
            <a:solidFill>
              <a:srgbClr val="0000DC"/>
            </a:solidFill>
          </a:ln>
        </p:spPr>
        <p:txBody>
          <a:bodyPr/>
          <a:lstStyle/>
          <a:p>
            <a:pPr>
              <a:buFont typeface="Wingdings" panose="05000000000000000000" pitchFamily="2" charset="2"/>
              <a:buChar char="ü"/>
            </a:pPr>
            <a:r>
              <a:rPr lang="cs-CZ" sz="2400" dirty="0"/>
              <a:t>přijetí nabídky – účinné </a:t>
            </a:r>
            <a:r>
              <a:rPr lang="cs-CZ" sz="2400" dirty="0">
                <a:solidFill>
                  <a:srgbClr val="C00000"/>
                </a:solidFill>
              </a:rPr>
              <a:t>dojitím </a:t>
            </a:r>
            <a:r>
              <a:rPr lang="cs-CZ" sz="2400" dirty="0"/>
              <a:t>navrhovateli			</a:t>
            </a:r>
          </a:p>
          <a:p>
            <a:pPr>
              <a:buFont typeface="Wingdings" panose="05000000000000000000" pitchFamily="2" charset="2"/>
              <a:buChar char="Ø"/>
            </a:pPr>
            <a:r>
              <a:rPr lang="cs-CZ" sz="2400" b="1" dirty="0">
                <a:solidFill>
                  <a:srgbClr val="C00000"/>
                </a:solidFill>
              </a:rPr>
              <a:t>do doby</a:t>
            </a:r>
            <a:r>
              <a:rPr lang="cs-CZ" sz="2400" dirty="0"/>
              <a:t>, kterou navrhovatel </a:t>
            </a:r>
            <a:r>
              <a:rPr lang="cs-CZ" sz="2400" b="1" dirty="0">
                <a:solidFill>
                  <a:srgbClr val="C00000"/>
                </a:solidFill>
              </a:rPr>
              <a:t>určil</a:t>
            </a:r>
            <a:r>
              <a:rPr lang="cs-CZ" sz="2400" dirty="0"/>
              <a:t> v návrhu</a:t>
            </a:r>
          </a:p>
          <a:p>
            <a:pPr>
              <a:buFont typeface="Wingdings" panose="05000000000000000000" pitchFamily="2" charset="2"/>
              <a:buChar char="Ø"/>
            </a:pPr>
            <a:r>
              <a:rPr lang="cs-CZ" sz="2400" dirty="0"/>
              <a:t>není-li určena – </a:t>
            </a:r>
            <a:r>
              <a:rPr lang="cs-CZ" sz="2400" b="1" dirty="0">
                <a:solidFill>
                  <a:srgbClr val="C00000"/>
                </a:solidFill>
              </a:rPr>
              <a:t>rozumná doba </a:t>
            </a:r>
            <a:r>
              <a:rPr lang="cs-CZ" sz="2400" dirty="0"/>
              <a:t>– okolnosti případu</a:t>
            </a:r>
          </a:p>
          <a:p>
            <a:pPr>
              <a:buFont typeface="Wingdings" panose="05000000000000000000" pitchFamily="2" charset="2"/>
              <a:buChar char="Ø"/>
            </a:pPr>
            <a:r>
              <a:rPr lang="cs-CZ" sz="2400" b="1" dirty="0">
                <a:solidFill>
                  <a:srgbClr val="C00000"/>
                </a:solidFill>
              </a:rPr>
              <a:t>ústní</a:t>
            </a:r>
            <a:r>
              <a:rPr lang="cs-CZ" sz="2400" dirty="0"/>
              <a:t> nabídka – musí být přijata </a:t>
            </a:r>
            <a:r>
              <a:rPr lang="cs-CZ" sz="2400" b="1" dirty="0">
                <a:solidFill>
                  <a:srgbClr val="C00000"/>
                </a:solidFill>
              </a:rPr>
              <a:t>ihned</a:t>
            </a:r>
          </a:p>
        </p:txBody>
      </p:sp>
    </p:spTree>
    <p:extLst>
      <p:ext uri="{BB962C8B-B14F-4D97-AF65-F5344CB8AC3E}">
        <p14:creationId xmlns:p14="http://schemas.microsoft.com/office/powerpoint/2010/main" val="2081233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sz="3600" dirty="0"/>
              <a:t>Vznik smlouvy čl. 23</a:t>
            </a:r>
          </a:p>
        </p:txBody>
      </p:sp>
      <p:sp>
        <p:nvSpPr>
          <p:cNvPr id="5" name="Zástupný symbol pro obsah 4"/>
          <p:cNvSpPr>
            <a:spLocks noGrp="1"/>
          </p:cNvSpPr>
          <p:nvPr>
            <p:ph idx="1"/>
          </p:nvPr>
        </p:nvSpPr>
        <p:spPr>
          <a:xfrm>
            <a:off x="720000" y="1692002"/>
            <a:ext cx="10753200" cy="2096227"/>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dirty="0"/>
              <a:t>smlouva – </a:t>
            </a:r>
            <a:r>
              <a:rPr lang="cs-CZ" b="1" dirty="0">
                <a:solidFill>
                  <a:srgbClr val="C00000"/>
                </a:solidFill>
              </a:rPr>
              <a:t>uzavřena okamžikem, kdy se přijetí návrhu stane účinným </a:t>
            </a:r>
          </a:p>
          <a:p>
            <a:pPr>
              <a:buFont typeface="Wingdings" panose="05000000000000000000" pitchFamily="2" charset="2"/>
              <a:buChar char="Ø"/>
            </a:pPr>
            <a:r>
              <a:rPr lang="cs-CZ" dirty="0"/>
              <a:t>viz </a:t>
            </a:r>
            <a:r>
              <a:rPr lang="cs-CZ" dirty="0">
                <a:solidFill>
                  <a:srgbClr val="C00000"/>
                </a:solidFill>
              </a:rPr>
              <a:t>čl. 18/2 </a:t>
            </a:r>
            <a:r>
              <a:rPr lang="cs-CZ" dirty="0"/>
              <a:t>– okamžik, kdy vyjádření souhlasu dojde navrhovateli</a:t>
            </a:r>
          </a:p>
        </p:txBody>
      </p:sp>
    </p:spTree>
    <p:extLst>
      <p:ext uri="{BB962C8B-B14F-4D97-AF65-F5344CB8AC3E}">
        <p14:creationId xmlns:p14="http://schemas.microsoft.com/office/powerpoint/2010/main" val="1243122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sz="3200" dirty="0"/>
              <a:t>Pozdní přijetí čl. 21</a:t>
            </a:r>
          </a:p>
        </p:txBody>
      </p:sp>
      <p:sp>
        <p:nvSpPr>
          <p:cNvPr id="5" name="Zástupný symbol pro obsah 4"/>
          <p:cNvSpPr>
            <a:spLocks noGrp="1"/>
          </p:cNvSpPr>
          <p:nvPr>
            <p:ph idx="1"/>
          </p:nvPr>
        </p:nvSpPr>
        <p:spPr>
          <a:xfrm>
            <a:off x="666000" y="1550305"/>
            <a:ext cx="10753200" cy="3973802"/>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sz="2400" dirty="0"/>
              <a:t>obecně: přijetí nabídky – včasné</a:t>
            </a:r>
          </a:p>
          <a:p>
            <a:pPr>
              <a:buFont typeface="Wingdings" panose="05000000000000000000" pitchFamily="2" charset="2"/>
              <a:buChar char="Ø"/>
            </a:pPr>
            <a:r>
              <a:rPr lang="cs-CZ" sz="2400" dirty="0"/>
              <a:t>sporné: účinky včasného přijetí, nebo protinávrh? </a:t>
            </a:r>
          </a:p>
          <a:p>
            <a:pPr>
              <a:buFont typeface="Wingdings" panose="05000000000000000000" pitchFamily="2" charset="2"/>
              <a:buChar char="Ø"/>
            </a:pPr>
            <a:r>
              <a:rPr lang="cs-CZ" sz="2400" b="1" dirty="0">
                <a:solidFill>
                  <a:srgbClr val="C00000"/>
                </a:solidFill>
              </a:rPr>
              <a:t>čl. 21/1 </a:t>
            </a:r>
            <a:r>
              <a:rPr lang="cs-CZ" sz="2400" dirty="0"/>
              <a:t>– navrhovatel vyrozumí adresáta, že pozdní přijetí má účinky přijetí (ústně, odešle zprávu bezodkladně)</a:t>
            </a:r>
          </a:p>
          <a:p>
            <a:pPr>
              <a:buFont typeface="Wingdings" panose="05000000000000000000" pitchFamily="2" charset="2"/>
              <a:buChar char="Ø"/>
            </a:pPr>
            <a:r>
              <a:rPr lang="cs-CZ" sz="2400" b="1" dirty="0">
                <a:solidFill>
                  <a:srgbClr val="C00000"/>
                </a:solidFill>
              </a:rPr>
              <a:t>čl. 21/2 </a:t>
            </a:r>
            <a:r>
              <a:rPr lang="cs-CZ" sz="2400" dirty="0"/>
              <a:t>– „opožděná komunikace“ – přijetí odesláno včas, zpožděno v důsledku přepravy (př. </a:t>
            </a:r>
            <a:r>
              <a:rPr lang="cs-CZ" sz="2400" dirty="0" err="1"/>
              <a:t>blackout</a:t>
            </a:r>
            <a:r>
              <a:rPr lang="cs-CZ" sz="2400" dirty="0"/>
              <a:t>) – účinky přijetí, pokud navrhovatel nevyrozumí adresáta, že nabídku považuje za zaniklou</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223419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sz="3200" dirty="0"/>
              <a:t>Zpětvzetí přijetí čl. 22</a:t>
            </a:r>
          </a:p>
        </p:txBody>
      </p:sp>
      <p:sp>
        <p:nvSpPr>
          <p:cNvPr id="5" name="Zástupný symbol pro obsah 4"/>
          <p:cNvSpPr>
            <a:spLocks noGrp="1"/>
          </p:cNvSpPr>
          <p:nvPr>
            <p:ph idx="1"/>
          </p:nvPr>
        </p:nvSpPr>
        <p:spPr>
          <a:xfrm>
            <a:off x="720000" y="1692002"/>
            <a:ext cx="10753200" cy="2012490"/>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b="1" dirty="0">
                <a:solidFill>
                  <a:srgbClr val="C00000"/>
                </a:solidFill>
              </a:rPr>
              <a:t>dojití</a:t>
            </a:r>
            <a:r>
              <a:rPr lang="cs-CZ" b="1" dirty="0">
                <a:solidFill>
                  <a:srgbClr val="0000DC"/>
                </a:solidFill>
              </a:rPr>
              <a:t> </a:t>
            </a:r>
            <a:r>
              <a:rPr lang="cs-CZ" dirty="0"/>
              <a:t>navrhovateli před okamžikem nebo v okamžiku, kdyby nastaly účinky přijetí</a:t>
            </a:r>
          </a:p>
          <a:p>
            <a:pPr>
              <a:buFont typeface="Wingdings" panose="05000000000000000000" pitchFamily="2" charset="2"/>
              <a:buChar char="Ø"/>
            </a:pPr>
            <a:r>
              <a:rPr lang="cs-CZ" dirty="0"/>
              <a:t>nepostačí tedy včasné odeslání </a:t>
            </a:r>
          </a:p>
        </p:txBody>
      </p:sp>
    </p:spTree>
    <p:extLst>
      <p:ext uri="{BB962C8B-B14F-4D97-AF65-F5344CB8AC3E}">
        <p14:creationId xmlns:p14="http://schemas.microsoft.com/office/powerpoint/2010/main" val="102506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sz="3200" dirty="0"/>
              <a:t>Modifikované přijetí – čl. 19</a:t>
            </a:r>
          </a:p>
        </p:txBody>
      </p:sp>
      <p:sp>
        <p:nvSpPr>
          <p:cNvPr id="5" name="Zástupný symbol pro obsah 4"/>
          <p:cNvSpPr>
            <a:spLocks noGrp="1"/>
          </p:cNvSpPr>
          <p:nvPr>
            <p:ph idx="1"/>
          </p:nvPr>
        </p:nvSpPr>
        <p:spPr>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b="1" dirty="0">
                <a:solidFill>
                  <a:srgbClr val="C00000"/>
                </a:solidFill>
              </a:rPr>
              <a:t>obecně</a:t>
            </a:r>
            <a:r>
              <a:rPr lang="cs-CZ" dirty="0">
                <a:solidFill>
                  <a:srgbClr val="C00000"/>
                </a:solidFill>
              </a:rPr>
              <a:t>: </a:t>
            </a:r>
            <a:r>
              <a:rPr lang="cs-CZ" dirty="0"/>
              <a:t>přijetí nabídky – bezvýhradné, jasné, musí obsahově kopírovat návrh</a:t>
            </a:r>
          </a:p>
          <a:p>
            <a:pPr>
              <a:buFont typeface="Wingdings" panose="05000000000000000000" pitchFamily="2" charset="2"/>
              <a:buChar char="Ø"/>
            </a:pPr>
            <a:r>
              <a:rPr lang="cs-CZ" b="1" dirty="0">
                <a:solidFill>
                  <a:srgbClr val="C00000"/>
                </a:solidFill>
              </a:rPr>
              <a:t>modifikované přijetí</a:t>
            </a:r>
            <a:r>
              <a:rPr lang="cs-CZ" dirty="0">
                <a:solidFill>
                  <a:srgbClr val="C00000"/>
                </a:solidFill>
              </a:rPr>
              <a:t>: </a:t>
            </a:r>
            <a:r>
              <a:rPr lang="cs-CZ" dirty="0"/>
              <a:t>odpověď obsahující dodatky, omezení, odchylky, změny</a:t>
            </a:r>
          </a:p>
          <a:p>
            <a:pPr>
              <a:buFont typeface="Wingdings" panose="05000000000000000000" pitchFamily="2" charset="2"/>
              <a:buChar char="Ø"/>
            </a:pPr>
            <a:r>
              <a:rPr lang="cs-CZ" dirty="0"/>
              <a:t>rozlišení, zda přijetí nabídky se změnami </a:t>
            </a:r>
            <a:r>
              <a:rPr lang="cs-CZ" b="1" dirty="0">
                <a:solidFill>
                  <a:srgbClr val="C00000"/>
                </a:solidFill>
              </a:rPr>
              <a:t>podstatně mění </a:t>
            </a:r>
            <a:r>
              <a:rPr lang="cs-CZ" dirty="0">
                <a:solidFill>
                  <a:srgbClr val="C00000"/>
                </a:solidFill>
              </a:rPr>
              <a:t>nebo </a:t>
            </a:r>
            <a:r>
              <a:rPr lang="cs-CZ" b="1" dirty="0">
                <a:solidFill>
                  <a:srgbClr val="C00000"/>
                </a:solidFill>
              </a:rPr>
              <a:t>nemění </a:t>
            </a:r>
            <a:r>
              <a:rPr lang="cs-CZ" dirty="0"/>
              <a:t>podmínky nabídky </a:t>
            </a:r>
          </a:p>
        </p:txBody>
      </p:sp>
    </p:spTree>
    <p:extLst>
      <p:ext uri="{BB962C8B-B14F-4D97-AF65-F5344CB8AC3E}">
        <p14:creationId xmlns:p14="http://schemas.microsoft.com/office/powerpoint/2010/main" val="3078687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6" name="Zástupný symbol pro obsah 5"/>
          <p:cNvSpPr>
            <a:spLocks noGrp="1"/>
          </p:cNvSpPr>
          <p:nvPr>
            <p:ph idx="1"/>
          </p:nvPr>
        </p:nvSpPr>
        <p:spPr>
          <a:xfrm>
            <a:off x="720000" y="501445"/>
            <a:ext cx="10753200" cy="5512493"/>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sz="2400" dirty="0"/>
              <a:t>Čl. 19/2: </a:t>
            </a:r>
            <a:r>
              <a:rPr lang="cs-CZ" sz="2400" b="1" dirty="0">
                <a:solidFill>
                  <a:srgbClr val="C00000"/>
                </a:solidFill>
              </a:rPr>
              <a:t>nepodstatné změny podmínky nabídky </a:t>
            </a:r>
            <a:r>
              <a:rPr lang="cs-CZ" sz="2400" dirty="0"/>
              <a:t>– považováno za akceptaci, ledaže navrhovatel bez zbytečného odkladu nevyrozumí příjemce návrhu o opaku</a:t>
            </a:r>
          </a:p>
          <a:p>
            <a:pPr>
              <a:buFont typeface="Wingdings" panose="05000000000000000000" pitchFamily="2" charset="2"/>
              <a:buChar char="Ø"/>
            </a:pPr>
            <a:r>
              <a:rPr lang="cs-CZ" sz="2400" dirty="0"/>
              <a:t>pokud nevyrozumí – vznik smlouvy se změnami</a:t>
            </a:r>
          </a:p>
          <a:p>
            <a:pPr>
              <a:buFont typeface="Wingdings" panose="05000000000000000000" pitchFamily="2" charset="2"/>
              <a:buChar char="Ø"/>
            </a:pPr>
            <a:r>
              <a:rPr lang="cs-CZ" sz="2400" dirty="0"/>
              <a:t>Čl. 19/1: </a:t>
            </a:r>
            <a:r>
              <a:rPr lang="cs-CZ" sz="2400" b="1" dirty="0">
                <a:solidFill>
                  <a:srgbClr val="C00000"/>
                </a:solidFill>
              </a:rPr>
              <a:t>podstatné změny podmínky nabídky </a:t>
            </a:r>
            <a:r>
              <a:rPr lang="cs-CZ" sz="2400" dirty="0"/>
              <a:t>= odmítnutí nabídky a stává se protinabídkou</a:t>
            </a:r>
          </a:p>
          <a:p>
            <a:pPr>
              <a:buFont typeface="Wingdings" panose="05000000000000000000" pitchFamily="2" charset="2"/>
              <a:buChar char="Ø"/>
            </a:pPr>
            <a:r>
              <a:rPr lang="cs-CZ" sz="2400" dirty="0"/>
              <a:t>Čl. 19/3 – </a:t>
            </a:r>
            <a:r>
              <a:rPr lang="cs-CZ" sz="2400" b="1" dirty="0">
                <a:solidFill>
                  <a:srgbClr val="C00000"/>
                </a:solidFill>
              </a:rPr>
              <a:t>demonstrativní výčet podstatných změn </a:t>
            </a:r>
            <a:r>
              <a:rPr lang="cs-CZ" sz="2400" dirty="0"/>
              <a:t>(praxe mezi stranami, zvyklosti mohou vést k jinému závěru) </a:t>
            </a:r>
          </a:p>
          <a:p>
            <a:pPr>
              <a:buFont typeface="Wingdings" panose="05000000000000000000" pitchFamily="2" charset="2"/>
              <a:buChar char="Ø"/>
            </a:pPr>
            <a:r>
              <a:rPr lang="cs-CZ" sz="2400" dirty="0"/>
              <a:t>úprava v občanském zákoníku</a:t>
            </a:r>
          </a:p>
          <a:p>
            <a:pPr>
              <a:buFont typeface="Wingdings" panose="05000000000000000000" pitchFamily="2" charset="2"/>
              <a:buChar char="Ø"/>
            </a:pPr>
            <a:r>
              <a:rPr lang="cs-CZ" sz="2400" dirty="0"/>
              <a:t>uzavření smlouvy a obchodní podmínky </a:t>
            </a:r>
          </a:p>
        </p:txBody>
      </p:sp>
    </p:spTree>
    <p:extLst>
      <p:ext uri="{BB962C8B-B14F-4D97-AF65-F5344CB8AC3E}">
        <p14:creationId xmlns:p14="http://schemas.microsoft.com/office/powerpoint/2010/main" val="2927178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FCE28D-93F7-4673-BCF5-B6A2F1506BEC}"/>
              </a:ext>
            </a:extLst>
          </p:cNvPr>
          <p:cNvSpPr>
            <a:spLocks noGrp="1"/>
          </p:cNvSpPr>
          <p:nvPr>
            <p:ph type="ftr" sz="quarter" idx="10"/>
          </p:nvPr>
        </p:nvSpPr>
        <p:spPr/>
        <p:txBody>
          <a:bodyPr/>
          <a:lstStyle/>
          <a:p>
            <a:r>
              <a:rPr lang="cs-CZ" altLang="cs-CZ"/>
              <a:t>JUDr. Malachta Radovan - KMEP</a:t>
            </a:r>
            <a:endParaRPr lang="cs-CZ" altLang="cs-CZ" dirty="0"/>
          </a:p>
        </p:txBody>
      </p:sp>
      <p:sp>
        <p:nvSpPr>
          <p:cNvPr id="3" name="Zástupný symbol pro číslo snímku 2">
            <a:extLst>
              <a:ext uri="{FF2B5EF4-FFF2-40B4-BE49-F238E27FC236}">
                <a16:creationId xmlns:a16="http://schemas.microsoft.com/office/drawing/2014/main" id="{DA7515F4-9412-4194-AC3C-542E7DA715C9}"/>
              </a:ext>
            </a:extLst>
          </p:cNvPr>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
        <p:nvSpPr>
          <p:cNvPr id="5" name="Nadpis 4">
            <a:extLst>
              <a:ext uri="{FF2B5EF4-FFF2-40B4-BE49-F238E27FC236}">
                <a16:creationId xmlns:a16="http://schemas.microsoft.com/office/drawing/2014/main" id="{1FAC63B7-7D59-465C-808A-02D0C8CD561A}"/>
              </a:ext>
            </a:extLst>
          </p:cNvPr>
          <p:cNvSpPr>
            <a:spLocks noGrp="1"/>
          </p:cNvSpPr>
          <p:nvPr>
            <p:ph type="title"/>
          </p:nvPr>
        </p:nvSpPr>
        <p:spPr/>
        <p:txBody>
          <a:bodyPr/>
          <a:lstStyle/>
          <a:p>
            <a:r>
              <a:rPr lang="cs-CZ" i="1" dirty="0"/>
              <a:t>Příklad kontraktační proces</a:t>
            </a:r>
          </a:p>
        </p:txBody>
      </p:sp>
      <p:sp>
        <p:nvSpPr>
          <p:cNvPr id="6" name="Zástupný symbol pro obsah 5">
            <a:extLst>
              <a:ext uri="{FF2B5EF4-FFF2-40B4-BE49-F238E27FC236}">
                <a16:creationId xmlns:a16="http://schemas.microsoft.com/office/drawing/2014/main" id="{B204E07D-97AE-4580-9E7A-AD504859ED3A}"/>
              </a:ext>
            </a:extLst>
          </p:cNvPr>
          <p:cNvSpPr>
            <a:spLocks noGrp="1"/>
          </p:cNvSpPr>
          <p:nvPr>
            <p:ph idx="1"/>
          </p:nvPr>
        </p:nvSpPr>
        <p:spPr>
          <a:xfrm>
            <a:off x="720000" y="1338606"/>
            <a:ext cx="10753200" cy="5141394"/>
          </a:xfrm>
        </p:spPr>
        <p:txBody>
          <a:bodyPr/>
          <a:lstStyle/>
          <a:p>
            <a:pPr marL="72000" indent="0" algn="just">
              <a:lnSpc>
                <a:spcPct val="100000"/>
              </a:lnSpc>
              <a:buNone/>
            </a:pPr>
            <a:r>
              <a:rPr lang="cs-CZ" sz="2300" dirty="0"/>
              <a:t>Prodávající (společnost s místem podnikání ve Španělsku, zabývá se prodejem šatů pro tanec flamenco) po předchozím jednání zaslal v červnu 2023 nabídku kupujícímu (společnost s místem podnikání v ČR). Předmětem smlouvy bylo 250 ks šatů pro tanec flamenco (blíže specifikované v katalogu) za kupní cenu 8 660 euro. Součástí návrhu byla doložka „Návrhem se cítíme zavázáni do 15. srpna 2023“. Nabídka byla učiněna zasláním emailu. Posuďte následující situace, podle povahy otázky najděte oporu ve Vídeňské úmluvě pro svou odpověď: </a:t>
            </a:r>
          </a:p>
          <a:p>
            <a:pPr marL="529200" indent="-457200" algn="just">
              <a:lnSpc>
                <a:spcPct val="100000"/>
              </a:lnSpc>
              <a:buAutoNum type="alphaLcParenR"/>
            </a:pPr>
            <a:r>
              <a:rPr lang="cs-CZ" sz="2300" dirty="0"/>
              <a:t>je nabídka skutečně nabídkou podle CISG?</a:t>
            </a:r>
          </a:p>
          <a:p>
            <a:pPr marL="529200" indent="-457200" algn="just">
              <a:lnSpc>
                <a:spcPct val="100000"/>
              </a:lnSpc>
              <a:buAutoNum type="alphaLcParenR"/>
            </a:pPr>
            <a:r>
              <a:rPr lang="cs-CZ" sz="2300" dirty="0"/>
              <a:t>musí kupující odpovědět, že nabídku přijímá, rovněž prostřednictvím emailu? </a:t>
            </a:r>
          </a:p>
          <a:p>
            <a:pPr marL="529200" indent="-457200" algn="just">
              <a:lnSpc>
                <a:spcPct val="100000"/>
              </a:lnSpc>
              <a:buAutoNum type="alphaLcParenR"/>
            </a:pPr>
            <a:r>
              <a:rPr lang="cs-CZ" sz="2300" dirty="0"/>
              <a:t>lze takovou nabídku považovat za neodvolatelnou? </a:t>
            </a:r>
          </a:p>
          <a:p>
            <a:pPr marL="529200" indent="-457200" algn="just">
              <a:lnSpc>
                <a:spcPct val="100000"/>
              </a:lnSpc>
              <a:buAutoNum type="alphaLcParenR"/>
            </a:pPr>
            <a:r>
              <a:rPr lang="cs-CZ" sz="2300" dirty="0"/>
              <a:t>lze odpověď kupujícího „děkuji za nabídku“ považovat za přijetí nabídky? </a:t>
            </a:r>
          </a:p>
          <a:p>
            <a:pPr marL="529200" indent="-457200" algn="just">
              <a:lnSpc>
                <a:spcPct val="100000"/>
              </a:lnSpc>
              <a:buAutoNum type="alphaLcParenR"/>
            </a:pPr>
            <a:r>
              <a:rPr lang="cs-CZ" sz="2300" dirty="0"/>
              <a:t>kupující odpověděl, že nabídku přijímá, ale postačí jen 200 ks šatů a žádá snížení kupní ceny. </a:t>
            </a:r>
            <a:r>
              <a:rPr lang="cs-CZ" sz="2400" dirty="0"/>
              <a:t>Lze takovou odpověď považovat za přijetí nabídky, nebo protinabídku? </a:t>
            </a:r>
          </a:p>
        </p:txBody>
      </p:sp>
    </p:spTree>
    <p:extLst>
      <p:ext uri="{BB962C8B-B14F-4D97-AF65-F5344CB8AC3E}">
        <p14:creationId xmlns:p14="http://schemas.microsoft.com/office/powerpoint/2010/main" val="289027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A0DB57-457F-448F-8AC8-3AA8A8C9B3E2}"/>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343675F9-7340-4ABA-B613-9B3681B7D0AA}"/>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obsah 4">
            <a:extLst>
              <a:ext uri="{FF2B5EF4-FFF2-40B4-BE49-F238E27FC236}">
                <a16:creationId xmlns:a16="http://schemas.microsoft.com/office/drawing/2014/main" id="{59206F6B-C618-4345-BBE6-14A15ED9A4F8}"/>
              </a:ext>
            </a:extLst>
          </p:cNvPr>
          <p:cNvSpPr>
            <a:spLocks noGrp="1"/>
          </p:cNvSpPr>
          <p:nvPr>
            <p:ph idx="1"/>
          </p:nvPr>
        </p:nvSpPr>
        <p:spPr>
          <a:xfrm>
            <a:off x="788861" y="162262"/>
            <a:ext cx="10753200" cy="5994698"/>
          </a:xfrm>
        </p:spPr>
        <p:txBody>
          <a:bodyPr/>
          <a:lstStyle/>
          <a:p>
            <a:pPr marL="72000" indent="0" algn="just">
              <a:lnSpc>
                <a:spcPct val="100000"/>
              </a:lnSpc>
              <a:buNone/>
            </a:pPr>
            <a:r>
              <a:rPr lang="cs-CZ" sz="2300" dirty="0">
                <a:solidFill>
                  <a:srgbClr val="0000DC"/>
                </a:solidFill>
              </a:rPr>
              <a:t>f) </a:t>
            </a:r>
            <a:r>
              <a:rPr lang="cs-CZ" sz="2300" dirty="0"/>
              <a:t>kupující odpověděl emailem, že nabídku přijímá, nicméně do předmětu emailu napsal „přijetí nabídky – šaty pro tanec </a:t>
            </a:r>
            <a:r>
              <a:rPr lang="cs-CZ" sz="2300" dirty="0" err="1"/>
              <a:t>sevillanas</a:t>
            </a:r>
            <a:r>
              <a:rPr lang="cs-CZ" sz="2300" dirty="0"/>
              <a:t>“, z obsahu samotného přijetí nabídky však vyplývalo, že měl na mysli šaty pro tanec flamenco, neboť dále již používal výraz flamenco. Lze takovou odpověď považovat za přijetí nabídky, nebo protinabídku? </a:t>
            </a:r>
          </a:p>
          <a:p>
            <a:pPr marL="72000" indent="0" algn="just">
              <a:lnSpc>
                <a:spcPct val="100000"/>
              </a:lnSpc>
              <a:buNone/>
            </a:pPr>
            <a:r>
              <a:rPr lang="cs-CZ" sz="2300" dirty="0">
                <a:solidFill>
                  <a:srgbClr val="0000DC"/>
                </a:solidFill>
              </a:rPr>
              <a:t>g) </a:t>
            </a:r>
            <a:r>
              <a:rPr lang="cs-CZ" sz="2300" dirty="0"/>
              <a:t>česká společnost vyjádřila souhlas s nabídkou 2. srpna 2023 prostřednictvím pošty (odeslala obálku s dopisem vyjadřující přijetí nabídky). V důsledku rozsáhlých záplav ve Španělsku, kdy poštovní doručovatelé byli nuceni počkat, až voda opadne, došlo přijetí nabídky navrhovateli až 16. srpna 2023. Okomentujte takové pozdní přijetí nabídky. </a:t>
            </a:r>
          </a:p>
          <a:p>
            <a:pPr marL="72000" indent="0" algn="just">
              <a:lnSpc>
                <a:spcPct val="100000"/>
              </a:lnSpc>
              <a:buNone/>
            </a:pPr>
            <a:r>
              <a:rPr lang="cs-CZ" sz="2300" dirty="0">
                <a:solidFill>
                  <a:srgbClr val="0000DC"/>
                </a:solidFill>
              </a:rPr>
              <a:t>h) </a:t>
            </a:r>
            <a:r>
              <a:rPr lang="cs-CZ" sz="2300" dirty="0"/>
              <a:t>česká společnost odeslala přijetí nabídky poštou 5. srpna 2023. Následující den ráno se rozmyslela a chce přijetí vzít zpět. Může tak učinit? Pokud ano, do kterého okamžiku a jaký způsob učinění zpětvzetí byste doporučili? </a:t>
            </a:r>
          </a:p>
          <a:p>
            <a:pPr marL="72000" indent="0" algn="just">
              <a:lnSpc>
                <a:spcPct val="100000"/>
              </a:lnSpc>
              <a:buNone/>
            </a:pPr>
            <a:r>
              <a:rPr lang="cs-CZ" sz="2300" dirty="0">
                <a:solidFill>
                  <a:srgbClr val="0000DC"/>
                </a:solidFill>
              </a:rPr>
              <a:t>i) </a:t>
            </a:r>
            <a:r>
              <a:rPr lang="cs-CZ" sz="2300" dirty="0"/>
              <a:t>kupující odeslal emailem souhlas s nabídkou 15. července 2023. O den později došel od prodávajícího email, že nabídku odvolává. Může tak prodávající učinit?</a:t>
            </a:r>
          </a:p>
          <a:p>
            <a:pPr marL="72000" indent="0" algn="just">
              <a:lnSpc>
                <a:spcPct val="100000"/>
              </a:lnSpc>
              <a:buNone/>
            </a:pPr>
            <a:r>
              <a:rPr lang="cs-CZ" sz="2300" dirty="0"/>
              <a:t>j) kdyby vše probíhalo „bez komplikací“ a adresát nabídku přijal tak, jak je, kterým okamžikem by vznikla smlouva?</a:t>
            </a:r>
          </a:p>
          <a:p>
            <a:pPr marL="72000" indent="0" algn="just">
              <a:lnSpc>
                <a:spcPct val="100000"/>
              </a:lnSpc>
              <a:buNone/>
            </a:pPr>
            <a:endParaRPr lang="cs-CZ" sz="2300" dirty="0"/>
          </a:p>
        </p:txBody>
      </p:sp>
    </p:spTree>
    <p:extLst>
      <p:ext uri="{BB962C8B-B14F-4D97-AF65-F5344CB8AC3E}">
        <p14:creationId xmlns:p14="http://schemas.microsoft.com/office/powerpoint/2010/main" val="2813965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6" name="Nadpis 5"/>
          <p:cNvSpPr>
            <a:spLocks noGrp="1"/>
          </p:cNvSpPr>
          <p:nvPr>
            <p:ph type="title"/>
          </p:nvPr>
        </p:nvSpPr>
        <p:spPr>
          <a:xfrm>
            <a:off x="398502" y="2900365"/>
            <a:ext cx="11361600" cy="757235"/>
          </a:xfrm>
        </p:spPr>
        <p:txBody>
          <a:bodyPr/>
          <a:lstStyle/>
          <a:p>
            <a:r>
              <a:rPr lang="cs-CZ" dirty="0">
                <a:solidFill>
                  <a:srgbClr val="C00000"/>
                </a:solidFill>
              </a:rPr>
              <a:t>Obchodní podmínky</a:t>
            </a:r>
          </a:p>
        </p:txBody>
      </p:sp>
    </p:spTree>
    <p:extLst>
      <p:ext uri="{BB962C8B-B14F-4D97-AF65-F5344CB8AC3E}">
        <p14:creationId xmlns:p14="http://schemas.microsoft.com/office/powerpoint/2010/main" val="3869095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sp>
        <p:nvSpPr>
          <p:cNvPr id="8" name="Nadpis 7"/>
          <p:cNvSpPr>
            <a:spLocks noGrp="1"/>
          </p:cNvSpPr>
          <p:nvPr>
            <p:ph type="title"/>
          </p:nvPr>
        </p:nvSpPr>
        <p:spPr/>
        <p:txBody>
          <a:bodyPr/>
          <a:lstStyle/>
          <a:p>
            <a:r>
              <a:rPr lang="cs-CZ" dirty="0"/>
              <a:t>Obchodní podmínky</a:t>
            </a:r>
          </a:p>
        </p:txBody>
      </p:sp>
      <p:sp>
        <p:nvSpPr>
          <p:cNvPr id="9" name="Zástupný symbol pro obsah 8"/>
          <p:cNvSpPr>
            <a:spLocks noGrp="1"/>
          </p:cNvSpPr>
          <p:nvPr>
            <p:ph idx="1"/>
          </p:nvPr>
        </p:nvSpPr>
        <p:spPr>
          <a:xfrm>
            <a:off x="720000" y="1692001"/>
            <a:ext cx="10753200" cy="3968569"/>
          </a:xfrm>
          <a:solidFill>
            <a:schemeClr val="accent4">
              <a:lumMod val="20000"/>
              <a:lumOff val="80000"/>
            </a:schemeClr>
          </a:solidFill>
          <a:ln>
            <a:solidFill>
              <a:schemeClr val="tx2"/>
            </a:solidFill>
          </a:ln>
        </p:spPr>
        <p:txBody>
          <a:bodyPr/>
          <a:lstStyle/>
          <a:p>
            <a:pPr>
              <a:buFont typeface="Wingdings" panose="05000000000000000000" pitchFamily="2" charset="2"/>
              <a:buChar char="Ø"/>
            </a:pPr>
            <a:r>
              <a:rPr lang="cs-CZ" dirty="0"/>
              <a:t>vypracované stranami (individuálním obchodníkem)</a:t>
            </a:r>
          </a:p>
          <a:p>
            <a:pPr>
              <a:buFont typeface="Wingdings" panose="05000000000000000000" pitchFamily="2" charset="2"/>
              <a:buChar char="Ø"/>
            </a:pPr>
            <a:r>
              <a:rPr lang="cs-CZ" dirty="0"/>
              <a:t>nebo obecně známé (mezinárodní organizace, obchodní společnosti, svazy)</a:t>
            </a:r>
          </a:p>
          <a:p>
            <a:pPr>
              <a:buFont typeface="Wingdings" panose="05000000000000000000" pitchFamily="2" charset="2"/>
              <a:buChar char="Ø"/>
            </a:pPr>
            <a:r>
              <a:rPr lang="cs-CZ" dirty="0"/>
              <a:t>vzorové, adhezní</a:t>
            </a:r>
          </a:p>
          <a:p>
            <a:pPr>
              <a:buFont typeface="Wingdings" panose="05000000000000000000" pitchFamily="2" charset="2"/>
              <a:buChar char="Ø"/>
            </a:pPr>
            <a:r>
              <a:rPr lang="cs-CZ" b="1" dirty="0"/>
              <a:t>jazyk obchodních podmínek</a:t>
            </a:r>
          </a:p>
          <a:p>
            <a:pPr>
              <a:buFont typeface="Wingdings" panose="05000000000000000000" pitchFamily="2" charset="2"/>
              <a:buChar char="Ø"/>
            </a:pPr>
            <a:r>
              <a:rPr lang="cs-CZ" b="1" dirty="0"/>
              <a:t>seznámení se s OP</a:t>
            </a:r>
          </a:p>
          <a:p>
            <a:pPr>
              <a:buFont typeface="Wingdings" panose="05000000000000000000" pitchFamily="2" charset="2"/>
              <a:buChar char="Ø"/>
            </a:pPr>
            <a:endParaRPr lang="cs-CZ" sz="2400" dirty="0"/>
          </a:p>
          <a:p>
            <a:pPr marL="72000" indent="0">
              <a:buNone/>
            </a:pPr>
            <a:endParaRPr lang="cs-CZ" sz="2400" dirty="0"/>
          </a:p>
          <a:p>
            <a:pPr marL="72000" indent="0">
              <a:buNone/>
            </a:pPr>
            <a:endParaRPr lang="cs-CZ" sz="2400" i="1" dirty="0"/>
          </a:p>
        </p:txBody>
      </p:sp>
    </p:spTree>
    <p:extLst>
      <p:ext uri="{BB962C8B-B14F-4D97-AF65-F5344CB8AC3E}">
        <p14:creationId xmlns:p14="http://schemas.microsoft.com/office/powerpoint/2010/main" val="3975654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6" name="Nadpis 5"/>
          <p:cNvSpPr>
            <a:spLocks noGrp="1"/>
          </p:cNvSpPr>
          <p:nvPr>
            <p:ph type="title"/>
          </p:nvPr>
        </p:nvSpPr>
        <p:spPr/>
        <p:txBody>
          <a:bodyPr/>
          <a:lstStyle/>
          <a:p>
            <a:r>
              <a:rPr lang="cs-CZ" dirty="0">
                <a:solidFill>
                  <a:srgbClr val="C00000"/>
                </a:solidFill>
              </a:rPr>
              <a:t>Kontraktační proces</a:t>
            </a:r>
          </a:p>
        </p:txBody>
      </p:sp>
    </p:spTree>
    <p:extLst>
      <p:ext uri="{BB962C8B-B14F-4D97-AF65-F5344CB8AC3E}">
        <p14:creationId xmlns:p14="http://schemas.microsoft.com/office/powerpoint/2010/main" val="2718458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err="1"/>
              <a:t>Včleňovací</a:t>
            </a:r>
            <a:r>
              <a:rPr lang="cs-CZ" dirty="0"/>
              <a:t> doložka</a:t>
            </a:r>
          </a:p>
        </p:txBody>
      </p:sp>
      <p:sp>
        <p:nvSpPr>
          <p:cNvPr id="5" name="Zástupný symbol pro obsah 4"/>
          <p:cNvSpPr>
            <a:spLocks noGrp="1"/>
          </p:cNvSpPr>
          <p:nvPr>
            <p:ph idx="1"/>
          </p:nvPr>
        </p:nvSpPr>
        <p:spPr>
          <a:xfrm>
            <a:off x="720000" y="1336432"/>
            <a:ext cx="10753200" cy="2782722"/>
          </a:xfrm>
          <a:solidFill>
            <a:schemeClr val="accent4">
              <a:lumMod val="20000"/>
              <a:lumOff val="80000"/>
            </a:schemeClr>
          </a:solidFill>
          <a:ln>
            <a:solidFill>
              <a:schemeClr val="tx2"/>
            </a:solidFill>
          </a:ln>
        </p:spPr>
        <p:txBody>
          <a:bodyPr/>
          <a:lstStyle/>
          <a:p>
            <a:pPr>
              <a:buFont typeface="Wingdings" panose="05000000000000000000" pitchFamily="2" charset="2"/>
              <a:buChar char="Ø"/>
            </a:pPr>
            <a:r>
              <a:rPr lang="cs-CZ" sz="2400" b="1" dirty="0"/>
              <a:t>nutnost, aby se OP staly součástí smlouvy</a:t>
            </a:r>
          </a:p>
          <a:p>
            <a:pPr>
              <a:buFont typeface="Wingdings" panose="05000000000000000000" pitchFamily="2" charset="2"/>
              <a:buChar char="Ø"/>
            </a:pPr>
            <a:r>
              <a:rPr lang="cs-CZ" sz="2400" b="1" dirty="0"/>
              <a:t>před podpisy stran</a:t>
            </a:r>
          </a:p>
          <a:p>
            <a:pPr>
              <a:buFont typeface="Wingdings" panose="05000000000000000000" pitchFamily="2" charset="2"/>
              <a:buChar char="Ø"/>
            </a:pPr>
            <a:r>
              <a:rPr lang="cs-CZ" sz="2400" b="1" dirty="0"/>
              <a:t>OP: zadní strana návrhu, přiloženy ke smlouvě, odkázáno na obecně známé OP</a:t>
            </a:r>
          </a:p>
          <a:p>
            <a:pPr>
              <a:buFont typeface="Wingdings" panose="05000000000000000000" pitchFamily="2" charset="2"/>
              <a:buChar char="Ø"/>
            </a:pPr>
            <a:r>
              <a:rPr lang="cs-CZ" sz="2400" dirty="0"/>
              <a:t>problematické www odkazy? </a:t>
            </a:r>
          </a:p>
        </p:txBody>
      </p:sp>
      <p:sp>
        <p:nvSpPr>
          <p:cNvPr id="6" name="Zástupný symbol pro obsah 4">
            <a:extLst>
              <a:ext uri="{FF2B5EF4-FFF2-40B4-BE49-F238E27FC236}">
                <a16:creationId xmlns:a16="http://schemas.microsoft.com/office/drawing/2014/main" id="{85C307EF-FFE7-4E9F-A401-06E54E78D59B}"/>
              </a:ext>
            </a:extLst>
          </p:cNvPr>
          <p:cNvSpPr txBox="1">
            <a:spLocks/>
          </p:cNvSpPr>
          <p:nvPr/>
        </p:nvSpPr>
        <p:spPr>
          <a:xfrm>
            <a:off x="718800" y="4262399"/>
            <a:ext cx="10753200" cy="1965601"/>
          </a:xfrm>
          <a:prstGeom prst="rect">
            <a:avLst/>
          </a:prstGeom>
          <a:solidFill>
            <a:schemeClr val="accent2">
              <a:lumMod val="20000"/>
              <a:lumOff val="80000"/>
            </a:schemeClr>
          </a:solidFill>
          <a:ln>
            <a:solidFill>
              <a:srgbClr val="FF0000"/>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gn="just">
              <a:lnSpc>
                <a:spcPct val="100000"/>
              </a:lnSpc>
              <a:buNone/>
            </a:pPr>
            <a:r>
              <a:rPr lang="cs-CZ" sz="2400" i="1" dirty="0"/>
              <a:t>„Nedílnou součástí této smlouvy jsou obchodní podmínky prodávajícího, které jsou připojeny jako příloha k této smlouvě.“</a:t>
            </a:r>
          </a:p>
          <a:p>
            <a:pPr marL="72000" indent="0" algn="just">
              <a:lnSpc>
                <a:spcPct val="100000"/>
              </a:lnSpc>
              <a:buNone/>
            </a:pPr>
            <a:endParaRPr lang="cs-CZ" sz="2400" i="1" dirty="0"/>
          </a:p>
          <a:p>
            <a:pPr marL="72000" indent="0" algn="just">
              <a:lnSpc>
                <a:spcPct val="100000"/>
              </a:lnSpc>
              <a:buNone/>
            </a:pPr>
            <a:r>
              <a:rPr lang="cs-CZ" sz="2400" i="1" dirty="0"/>
              <a:t>„Nedílnou součástí této smlouvy jsou obchodní podmínky Evropské hospodářské komise č. …“  (č. 312 - pro mezinárodní prodej citrusových plodů)</a:t>
            </a:r>
          </a:p>
        </p:txBody>
      </p:sp>
    </p:spTree>
    <p:extLst>
      <p:ext uri="{BB962C8B-B14F-4D97-AF65-F5344CB8AC3E}">
        <p14:creationId xmlns:p14="http://schemas.microsoft.com/office/powerpoint/2010/main" val="206885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Bitva forem/formulářů </a:t>
            </a:r>
          </a:p>
        </p:txBody>
      </p:sp>
      <p:sp>
        <p:nvSpPr>
          <p:cNvPr id="6" name="Zástupný symbol pro obsah 5"/>
          <p:cNvSpPr>
            <a:spLocks noGrp="1"/>
          </p:cNvSpPr>
          <p:nvPr>
            <p:ph idx="1"/>
          </p:nvPr>
        </p:nvSpPr>
        <p:spPr>
          <a:xfrm>
            <a:off x="720000" y="1461156"/>
            <a:ext cx="10753200" cy="2045616"/>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sz="2400" dirty="0"/>
              <a:t>Základní předpoklady:</a:t>
            </a:r>
          </a:p>
          <a:p>
            <a:pPr lvl="1">
              <a:buFont typeface="Wingdings" panose="05000000000000000000" pitchFamily="2" charset="2"/>
              <a:buChar char="Ø"/>
            </a:pPr>
            <a:r>
              <a:rPr lang="cs-CZ" dirty="0"/>
              <a:t>KONSENS STRAN NA MINIMÁLNÍCH ČI NUTNÝCH NÁLEŽITOSTECH SMLOUVY</a:t>
            </a:r>
          </a:p>
          <a:p>
            <a:pPr lvl="1">
              <a:buFont typeface="Wingdings" panose="05000000000000000000" pitchFamily="2" charset="2"/>
              <a:buChar char="Ø"/>
            </a:pPr>
            <a:r>
              <a:rPr lang="cs-CZ" dirty="0"/>
              <a:t>BĚHEM KONTRAKTACE ZPRAVIDLA NEDOCHÁZÍ K POROVNÁNÍ OBSAHU OP</a:t>
            </a:r>
          </a:p>
          <a:p>
            <a:pPr lvl="1">
              <a:buFont typeface="Wingdings" panose="05000000000000000000" pitchFamily="2" charset="2"/>
              <a:buChar char="Ø"/>
            </a:pPr>
            <a:r>
              <a:rPr lang="cs-CZ" dirty="0"/>
              <a:t>ROZDÍLY MEZI OP KUPUJÍCÍHO A PRODÁVAJÍCÍHO</a:t>
            </a:r>
          </a:p>
          <a:p>
            <a:pPr>
              <a:buFont typeface="Wingdings" panose="05000000000000000000" pitchFamily="2" charset="2"/>
              <a:buChar char="Ø"/>
            </a:pPr>
            <a:r>
              <a:rPr lang="cs-CZ" sz="2400" dirty="0"/>
              <a:t>koncepce </a:t>
            </a:r>
            <a:r>
              <a:rPr lang="cs-CZ" sz="2400" i="1" dirty="0" err="1"/>
              <a:t>mirror</a:t>
            </a:r>
            <a:r>
              <a:rPr lang="cs-CZ" sz="2400" i="1" dirty="0"/>
              <a:t> image rule</a:t>
            </a:r>
            <a:endParaRPr lang="cs-CZ" sz="2400" dirty="0"/>
          </a:p>
          <a:p>
            <a:pPr>
              <a:buFont typeface="Wingdings" panose="05000000000000000000" pitchFamily="2" charset="2"/>
              <a:buChar char="Ø"/>
            </a:pPr>
            <a:endParaRPr lang="cs-CZ" altLang="cs-CZ" sz="2400" dirty="0"/>
          </a:p>
          <a:p>
            <a:pPr>
              <a:buFont typeface="Wingdings" panose="05000000000000000000" pitchFamily="2" charset="2"/>
              <a:buChar char="Ø"/>
            </a:pPr>
            <a:endParaRPr lang="cs-CZ" altLang="cs-CZ" sz="2400" dirty="0"/>
          </a:p>
          <a:p>
            <a:pPr>
              <a:buFont typeface="Wingdings" panose="05000000000000000000" pitchFamily="2" charset="2"/>
              <a:buChar char="Ø"/>
            </a:pPr>
            <a:endParaRPr lang="cs-CZ" dirty="0"/>
          </a:p>
        </p:txBody>
      </p:sp>
      <p:sp>
        <p:nvSpPr>
          <p:cNvPr id="7" name="Zástupný symbol pro obsah 5">
            <a:extLst>
              <a:ext uri="{FF2B5EF4-FFF2-40B4-BE49-F238E27FC236}">
                <a16:creationId xmlns:a16="http://schemas.microsoft.com/office/drawing/2014/main" id="{DFD4D398-5A7F-49B2-BF48-D94ED3D907D4}"/>
              </a:ext>
            </a:extLst>
          </p:cNvPr>
          <p:cNvSpPr txBox="1">
            <a:spLocks/>
          </p:cNvSpPr>
          <p:nvPr/>
        </p:nvSpPr>
        <p:spPr>
          <a:xfrm>
            <a:off x="720000" y="3662328"/>
            <a:ext cx="10753200" cy="815404"/>
          </a:xfrm>
          <a:prstGeom prst="rect">
            <a:avLst/>
          </a:prstGeom>
          <a:solidFill>
            <a:schemeClr val="accent2">
              <a:lumMod val="20000"/>
              <a:lumOff val="80000"/>
            </a:schemeClr>
          </a:solidFill>
          <a:ln>
            <a:solidFill>
              <a:srgbClr val="FF0000"/>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nSpc>
                <a:spcPct val="100000"/>
              </a:lnSpc>
              <a:buFont typeface="Wingdings" panose="05000000000000000000" pitchFamily="2" charset="2"/>
              <a:buChar char="Ø"/>
            </a:pPr>
            <a:r>
              <a:rPr lang="cs-CZ" sz="2400" dirty="0"/>
              <a:t>možnost obrany: </a:t>
            </a:r>
            <a:r>
              <a:rPr lang="cs-CZ" altLang="cs-CZ" sz="2400" i="1" dirty="0"/>
              <a:t>„Obchoduji pouze na základě svých obchodních podmínek, veškeré jejich změny musí být mnou výslovně odsouhlaseny.“</a:t>
            </a:r>
          </a:p>
          <a:p>
            <a:pPr>
              <a:buFont typeface="Wingdings" panose="05000000000000000000" pitchFamily="2" charset="2"/>
              <a:buChar char="Ø"/>
            </a:pPr>
            <a:endParaRPr lang="cs-CZ" kern="0" dirty="0"/>
          </a:p>
        </p:txBody>
      </p:sp>
      <p:sp>
        <p:nvSpPr>
          <p:cNvPr id="8" name="Zástupný symbol pro obsah 5">
            <a:extLst>
              <a:ext uri="{FF2B5EF4-FFF2-40B4-BE49-F238E27FC236}">
                <a16:creationId xmlns:a16="http://schemas.microsoft.com/office/drawing/2014/main" id="{BF2FBCC7-818A-44DF-B88E-D52A3216AFAD}"/>
              </a:ext>
            </a:extLst>
          </p:cNvPr>
          <p:cNvSpPr txBox="1">
            <a:spLocks/>
          </p:cNvSpPr>
          <p:nvPr/>
        </p:nvSpPr>
        <p:spPr>
          <a:xfrm>
            <a:off x="718800" y="4633288"/>
            <a:ext cx="10753200" cy="1218872"/>
          </a:xfrm>
          <a:prstGeom prst="rect">
            <a:avLst/>
          </a:prstGeom>
          <a:solidFill>
            <a:schemeClr val="accent4">
              <a:lumMod val="20000"/>
              <a:lumOff val="80000"/>
            </a:schemeClr>
          </a:solidFill>
          <a:ln>
            <a:solidFill>
              <a:srgbClr val="0000DC"/>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nSpc>
                <a:spcPct val="100000"/>
              </a:lnSpc>
              <a:buFont typeface="Wingdings" panose="05000000000000000000" pitchFamily="2" charset="2"/>
              <a:buChar char="Ø"/>
            </a:pPr>
            <a:r>
              <a:rPr lang="cs-CZ" altLang="cs-CZ" sz="2400" dirty="0"/>
              <a:t>řešení: obecně podporují vznik smlouvy </a:t>
            </a:r>
          </a:p>
          <a:p>
            <a:pPr marL="72000" indent="0">
              <a:lnSpc>
                <a:spcPct val="100000"/>
              </a:lnSpc>
              <a:buNone/>
            </a:pPr>
            <a:r>
              <a:rPr lang="cs-CZ" altLang="cs-CZ" sz="2400" dirty="0"/>
              <a:t>	</a:t>
            </a:r>
            <a:r>
              <a:rPr lang="cs-CZ" altLang="cs-CZ" sz="2400" b="1" dirty="0" err="1">
                <a:solidFill>
                  <a:srgbClr val="0000DC"/>
                </a:solidFill>
              </a:rPr>
              <a:t>knock</a:t>
            </a:r>
            <a:r>
              <a:rPr lang="cs-CZ" altLang="cs-CZ" sz="2400" b="1" dirty="0">
                <a:solidFill>
                  <a:srgbClr val="0000DC"/>
                </a:solidFill>
              </a:rPr>
              <a:t> </a:t>
            </a:r>
            <a:r>
              <a:rPr lang="cs-CZ" altLang="cs-CZ" sz="2400" b="1" dirty="0" err="1">
                <a:solidFill>
                  <a:srgbClr val="0000DC"/>
                </a:solidFill>
              </a:rPr>
              <a:t>out</a:t>
            </a:r>
            <a:r>
              <a:rPr lang="cs-CZ" altLang="cs-CZ" sz="2400" b="1" dirty="0">
                <a:solidFill>
                  <a:srgbClr val="0000DC"/>
                </a:solidFill>
              </a:rPr>
              <a:t> rule </a:t>
            </a:r>
            <a:r>
              <a:rPr lang="cs-CZ" altLang="cs-CZ" sz="2400" b="1" dirty="0"/>
              <a:t>(UNIDROIT, PECL, NOZ)</a:t>
            </a:r>
          </a:p>
          <a:p>
            <a:pPr marL="72000" indent="0">
              <a:lnSpc>
                <a:spcPct val="100000"/>
              </a:lnSpc>
              <a:buNone/>
            </a:pPr>
            <a:r>
              <a:rPr lang="cs-CZ" altLang="cs-CZ" sz="2400" b="1" dirty="0">
                <a:solidFill>
                  <a:srgbClr val="0000DC"/>
                </a:solidFill>
              </a:rPr>
              <a:t>	last shot rule</a:t>
            </a:r>
          </a:p>
        </p:txBody>
      </p:sp>
    </p:spTree>
    <p:extLst>
      <p:ext uri="{BB962C8B-B14F-4D97-AF65-F5344CB8AC3E}">
        <p14:creationId xmlns:p14="http://schemas.microsoft.com/office/powerpoint/2010/main" val="3590471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5" name="Nadpis 4"/>
          <p:cNvSpPr>
            <a:spLocks noGrp="1"/>
          </p:cNvSpPr>
          <p:nvPr>
            <p:ph type="title"/>
          </p:nvPr>
        </p:nvSpPr>
        <p:spPr/>
        <p:txBody>
          <a:bodyPr/>
          <a:lstStyle/>
          <a:p>
            <a:r>
              <a:rPr lang="cs-CZ" dirty="0"/>
              <a:t>Standardizované způsoby uzavírání smluv</a:t>
            </a:r>
          </a:p>
        </p:txBody>
      </p:sp>
      <p:sp>
        <p:nvSpPr>
          <p:cNvPr id="6" name="Zástupný symbol pro obsah 5"/>
          <p:cNvSpPr>
            <a:spLocks noGrp="1"/>
          </p:cNvSpPr>
          <p:nvPr>
            <p:ph idx="1"/>
          </p:nvPr>
        </p:nvSpPr>
        <p:spPr>
          <a:xfrm>
            <a:off x="720000" y="1692002"/>
            <a:ext cx="10753200" cy="3191083"/>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dirty="0"/>
              <a:t>obchodní podmínky individuální nebo vytvořené mezinárodní organizací či svazem</a:t>
            </a:r>
          </a:p>
          <a:p>
            <a:pPr>
              <a:buFont typeface="Wingdings" panose="05000000000000000000" pitchFamily="2" charset="2"/>
              <a:buChar char="Ø"/>
            </a:pPr>
            <a:r>
              <a:rPr lang="cs-CZ" dirty="0"/>
              <a:t>formulářové smlouvy – individualizovaná část (údaje pro každou operaci – odlišení od obchodních podmínek)</a:t>
            </a:r>
          </a:p>
          <a:p>
            <a:pPr>
              <a:buFont typeface="Wingdings" panose="05000000000000000000" pitchFamily="2" charset="2"/>
              <a:buChar char="Ø"/>
            </a:pPr>
            <a:r>
              <a:rPr lang="cs-CZ" dirty="0"/>
              <a:t>návody (</a:t>
            </a:r>
            <a:r>
              <a:rPr lang="cs-CZ" dirty="0" err="1"/>
              <a:t>guides</a:t>
            </a:r>
            <a:r>
              <a:rPr lang="cs-CZ" dirty="0"/>
              <a:t>) </a:t>
            </a:r>
          </a:p>
        </p:txBody>
      </p:sp>
    </p:spTree>
    <p:extLst>
      <p:ext uri="{BB962C8B-B14F-4D97-AF65-F5344CB8AC3E}">
        <p14:creationId xmlns:p14="http://schemas.microsoft.com/office/powerpoint/2010/main" val="1755079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1731C9B-F9C2-49EA-A742-55AE81FC3F9D}"/>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72E774A7-DD0E-43F9-839B-EEEE429586C9}"/>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8644D6AA-7045-4498-832F-2D4ED58FDAD9}"/>
              </a:ext>
            </a:extLst>
          </p:cNvPr>
          <p:cNvSpPr>
            <a:spLocks noGrp="1"/>
          </p:cNvSpPr>
          <p:nvPr>
            <p:ph type="title"/>
          </p:nvPr>
        </p:nvSpPr>
        <p:spPr>
          <a:xfrm>
            <a:off x="719400" y="378000"/>
            <a:ext cx="10753200" cy="451576"/>
          </a:xfrm>
        </p:spPr>
        <p:txBody>
          <a:bodyPr/>
          <a:lstStyle/>
          <a:p>
            <a:r>
              <a:rPr lang="cs-CZ" i="1" dirty="0"/>
              <a:t>Příklad obchodní podmínky</a:t>
            </a:r>
            <a:endParaRPr lang="cs-CZ" dirty="0"/>
          </a:p>
        </p:txBody>
      </p:sp>
      <p:sp>
        <p:nvSpPr>
          <p:cNvPr id="5" name="Zástupný symbol pro obsah 4">
            <a:extLst>
              <a:ext uri="{FF2B5EF4-FFF2-40B4-BE49-F238E27FC236}">
                <a16:creationId xmlns:a16="http://schemas.microsoft.com/office/drawing/2014/main" id="{528991C3-C8B0-4ECA-BA0D-76E0C9DD20C1}"/>
              </a:ext>
            </a:extLst>
          </p:cNvPr>
          <p:cNvSpPr>
            <a:spLocks noGrp="1"/>
          </p:cNvSpPr>
          <p:nvPr>
            <p:ph idx="1"/>
          </p:nvPr>
        </p:nvSpPr>
        <p:spPr>
          <a:xfrm>
            <a:off x="666000" y="958407"/>
            <a:ext cx="10753200" cy="4667330"/>
          </a:xfrm>
        </p:spPr>
        <p:txBody>
          <a:bodyPr/>
          <a:lstStyle/>
          <a:p>
            <a:pPr marL="72000" indent="0" algn="just">
              <a:lnSpc>
                <a:spcPct val="100000"/>
              </a:lnSpc>
              <a:buNone/>
            </a:pPr>
            <a:r>
              <a:rPr lang="cs-CZ" sz="1800" dirty="0"/>
              <a:t>Společnost A (jako prodávající, sídlo a místo podnikání v ČR) zaslala návrh na uzavření smlouvy dne 30. ledna 2023 společnosti B (sídlo a místo podnikání v Německu). Předmětem smlouvy byly pravidelné dodávky českých sklenářských výrobků, a to v intervalu každý měsíc. Společnost A přiložila jako přílohu PDF a) samotný návrh na uzavření smlouvy, b) obchodní podmínky společnosti A, na které v textu nabídky odkazuje. Společnost B odpověděla obratem dne 31. ledna 2023, že souhlasí a odkázala na své obchodní podmínky, které přiložila rovněž jako přílohu v PDF. Veškerá komunikace probíhala v angličtině. Strany započaly s plněním smlouvy. Spolupráce probíhala bez problémů až do srpnové dodávky, která měla vady (poškrábané sklo, jiné rozměry). Společnost B reklamovala tyto zjevné vady 27. den od dodání zboží v souladu se svými obchodními podmínkami. Společnost A odmítla reklamaci jako pozdní a odkázala na své obchodní podmínky. Společnosti začaly své obchodní podmínky porovnávat. Zjistily tyto nejzásadnější odchylky, ve zbytku byly obchodní podmínky obou společností stejné či obsahově podobné: </a:t>
            </a:r>
          </a:p>
          <a:p>
            <a:pPr marL="72000" indent="0" algn="just">
              <a:lnSpc>
                <a:spcPct val="100000"/>
              </a:lnSpc>
              <a:buNone/>
            </a:pPr>
            <a:endParaRPr lang="cs-CZ" sz="1800" dirty="0"/>
          </a:p>
          <a:p>
            <a:pPr marL="72000" indent="0" algn="just">
              <a:lnSpc>
                <a:spcPct val="100000"/>
              </a:lnSpc>
              <a:buNone/>
            </a:pPr>
            <a:r>
              <a:rPr lang="cs-CZ" sz="1800" dirty="0"/>
              <a:t>Obchodní podmínky společnosti A: </a:t>
            </a:r>
          </a:p>
          <a:p>
            <a:pPr marL="72000" indent="0" algn="just">
              <a:lnSpc>
                <a:spcPct val="100000"/>
              </a:lnSpc>
              <a:buNone/>
            </a:pPr>
            <a:r>
              <a:rPr lang="cs-CZ" sz="1800" i="1" dirty="0"/>
              <a:t>„Společnost je oprávněna oznámit zjevné vady na zboží nejpozději do 15 dnů od dodání zboží.“ „Veškeré spory vyplývající z této smlouvy budou řešeny u českých soudů.“ </a:t>
            </a:r>
          </a:p>
          <a:p>
            <a:pPr marL="72000" indent="0" algn="just">
              <a:lnSpc>
                <a:spcPct val="100000"/>
              </a:lnSpc>
              <a:buNone/>
            </a:pPr>
            <a:endParaRPr lang="cs-CZ" sz="1800" i="1" dirty="0"/>
          </a:p>
          <a:p>
            <a:pPr marL="72000" indent="0" algn="just">
              <a:lnSpc>
                <a:spcPct val="100000"/>
              </a:lnSpc>
              <a:buNone/>
            </a:pPr>
            <a:r>
              <a:rPr lang="cs-CZ" sz="1800" dirty="0"/>
              <a:t>Obchodní podmínky společnosti B: </a:t>
            </a:r>
            <a:r>
              <a:rPr lang="cs-CZ" sz="1800" i="1" dirty="0"/>
              <a:t>„Společnost je oprávněna oznámit zjevné vady na zboží nejpozději do 30 dnů od dodání zboží.“ „Veškeré spory vyplývající z této smlouvy budou řešeny u německých soudů.“</a:t>
            </a:r>
            <a:r>
              <a:rPr lang="cs-CZ" sz="2300" i="1" dirty="0"/>
              <a:t> </a:t>
            </a:r>
          </a:p>
        </p:txBody>
      </p:sp>
    </p:spTree>
    <p:extLst>
      <p:ext uri="{BB962C8B-B14F-4D97-AF65-F5344CB8AC3E}">
        <p14:creationId xmlns:p14="http://schemas.microsoft.com/office/powerpoint/2010/main" val="4174737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F364A61-A443-496D-A527-9FB8507BC9A8}"/>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9043EE5B-17F2-4FC3-9577-63604349A675}"/>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5" name="Zástupný symbol pro obsah 4">
            <a:extLst>
              <a:ext uri="{FF2B5EF4-FFF2-40B4-BE49-F238E27FC236}">
                <a16:creationId xmlns:a16="http://schemas.microsoft.com/office/drawing/2014/main" id="{4CE66B30-2EA2-4625-850D-EFA2BB7B9A91}"/>
              </a:ext>
            </a:extLst>
          </p:cNvPr>
          <p:cNvSpPr>
            <a:spLocks noGrp="1"/>
          </p:cNvSpPr>
          <p:nvPr>
            <p:ph idx="1"/>
          </p:nvPr>
        </p:nvSpPr>
        <p:spPr>
          <a:xfrm>
            <a:off x="720000" y="766354"/>
            <a:ext cx="10753200" cy="5065646"/>
          </a:xfrm>
        </p:spPr>
        <p:txBody>
          <a:bodyPr/>
          <a:lstStyle/>
          <a:p>
            <a:pPr marL="529200" indent="-457200" algn="just">
              <a:lnSpc>
                <a:spcPct val="100000"/>
              </a:lnSpc>
              <a:buAutoNum type="alphaLcParenR"/>
            </a:pPr>
            <a:r>
              <a:rPr lang="cs-CZ" sz="2000" dirty="0"/>
              <a:t>Vymezte obecně předpoklady, aby se obchodní podmínky staly součástí smlouvy. </a:t>
            </a:r>
          </a:p>
          <a:p>
            <a:pPr marL="529200" indent="-457200" algn="just">
              <a:lnSpc>
                <a:spcPct val="100000"/>
              </a:lnSpc>
              <a:buAutoNum type="alphaLcParenR"/>
            </a:pPr>
            <a:r>
              <a:rPr lang="cs-CZ" sz="2000" dirty="0"/>
              <a:t>Vysvětlete, co znamená pravidlo last shot rule a </a:t>
            </a:r>
            <a:r>
              <a:rPr lang="cs-CZ" sz="2000" dirty="0" err="1"/>
              <a:t>knock-out</a:t>
            </a:r>
            <a:r>
              <a:rPr lang="cs-CZ" sz="2000" dirty="0"/>
              <a:t> rule. V zadaném příkladu určete, zda se součástí smlouvy (případně které z nich) ujednání obchodních podmínek společnosti A/B, pokud se soud přikloní k pravidlu last shot rule a pokud se přikloní k pravidlu </a:t>
            </a:r>
            <a:r>
              <a:rPr lang="cs-CZ" sz="2000" dirty="0" err="1"/>
              <a:t>knock-out</a:t>
            </a:r>
            <a:r>
              <a:rPr lang="cs-CZ" sz="2000" dirty="0"/>
              <a:t> rule. </a:t>
            </a:r>
          </a:p>
          <a:p>
            <a:pPr marL="529200" indent="-457200" algn="just">
              <a:lnSpc>
                <a:spcPct val="100000"/>
              </a:lnSpc>
              <a:buAutoNum type="alphaLcParenR"/>
            </a:pPr>
            <a:r>
              <a:rPr lang="cs-CZ" sz="2000" dirty="0"/>
              <a:t>Společnost B rovněž namítala, že obchodním podmínkám společnosti A nerozumí, protože jsou v češtině. Posuďte, zda je tato námitka relevantní, a to pro případ, kdy bude vznesena v průběhu kontraktačního režimu před uzavřením smlouvy, a pro případ, kdy bude vznesena až v srpnu/září, tedy v době, kdy se objevily problémy s dodávkou. </a:t>
            </a:r>
          </a:p>
          <a:p>
            <a:pPr marL="529200" indent="-457200" algn="just">
              <a:lnSpc>
                <a:spcPct val="100000"/>
              </a:lnSpc>
              <a:buAutoNum type="alphaLcParenR"/>
            </a:pPr>
            <a:r>
              <a:rPr lang="cs-CZ" sz="2000" dirty="0"/>
              <a:t>V zadaném příkladu byly obchodní podmínky přiloženy jako příloha v PDF souboru. Staly by se platně součástí smlouvy obchodní podmínky, na které společnost A odkázala prostřednictvím hypertextového odkazu na stránky společnosti www.spolecnostA.cz ? </a:t>
            </a:r>
          </a:p>
          <a:p>
            <a:pPr marL="529200" indent="-457200" algn="just">
              <a:lnSpc>
                <a:spcPct val="100000"/>
              </a:lnSpc>
              <a:buAutoNum type="alphaLcParenR"/>
            </a:pPr>
            <a:r>
              <a:rPr lang="cs-CZ" sz="2000" dirty="0"/>
              <a:t>Co kdyby na obchodní podmínky společnosti A nebylo v textu emailu/návrhu smlouvy odkázáno, ale byly pouze přiloženy?</a:t>
            </a:r>
          </a:p>
        </p:txBody>
      </p:sp>
    </p:spTree>
    <p:extLst>
      <p:ext uri="{BB962C8B-B14F-4D97-AF65-F5344CB8AC3E}">
        <p14:creationId xmlns:p14="http://schemas.microsoft.com/office/powerpoint/2010/main" val="2930058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0DA5F36-9F2F-4576-869C-850DA1E88409}"/>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BC20FA35-5EDA-4038-A929-ADCFEECF836B}"/>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6" name="Nadpis 5">
            <a:extLst>
              <a:ext uri="{FF2B5EF4-FFF2-40B4-BE49-F238E27FC236}">
                <a16:creationId xmlns:a16="http://schemas.microsoft.com/office/drawing/2014/main" id="{7A1B5227-7286-4A56-9B2F-4C010950937D}"/>
              </a:ext>
            </a:extLst>
          </p:cNvPr>
          <p:cNvSpPr>
            <a:spLocks noGrp="1"/>
          </p:cNvSpPr>
          <p:nvPr>
            <p:ph type="title"/>
          </p:nvPr>
        </p:nvSpPr>
        <p:spPr/>
        <p:txBody>
          <a:bodyPr/>
          <a:lstStyle/>
          <a:p>
            <a:pPr algn="ctr"/>
            <a:r>
              <a:rPr lang="cs-CZ" dirty="0"/>
              <a:t>DĚKUJI</a:t>
            </a:r>
          </a:p>
        </p:txBody>
      </p:sp>
      <p:sp>
        <p:nvSpPr>
          <p:cNvPr id="7" name="Podnadpis 6">
            <a:extLst>
              <a:ext uri="{FF2B5EF4-FFF2-40B4-BE49-F238E27FC236}">
                <a16:creationId xmlns:a16="http://schemas.microsoft.com/office/drawing/2014/main" id="{4B921C03-C3FE-4D3B-89CD-AF52A4763E7A}"/>
              </a:ext>
            </a:extLst>
          </p:cNvPr>
          <p:cNvSpPr>
            <a:spLocks noGrp="1"/>
          </p:cNvSpPr>
          <p:nvPr>
            <p:ph type="subTitle" idx="1"/>
          </p:nvPr>
        </p:nvSpPr>
        <p:spPr/>
        <p:txBody>
          <a:bodyPr/>
          <a:lstStyle/>
          <a:p>
            <a:pPr algn="ctr"/>
            <a:r>
              <a:rPr lang="cs-CZ" dirty="0">
                <a:solidFill>
                  <a:schemeClr val="tx2"/>
                </a:solidFill>
              </a:rPr>
              <a:t>malachta@mail.muni.cz</a:t>
            </a:r>
          </a:p>
        </p:txBody>
      </p:sp>
    </p:spTree>
    <p:extLst>
      <p:ext uri="{BB962C8B-B14F-4D97-AF65-F5344CB8AC3E}">
        <p14:creationId xmlns:p14="http://schemas.microsoft.com/office/powerpoint/2010/main" val="278675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Kontraktační proces úvodem</a:t>
            </a:r>
          </a:p>
        </p:txBody>
      </p:sp>
      <p:sp>
        <p:nvSpPr>
          <p:cNvPr id="5" name="Zástupný symbol pro obsah 4"/>
          <p:cNvSpPr>
            <a:spLocks noGrp="1"/>
          </p:cNvSpPr>
          <p:nvPr>
            <p:ph idx="1"/>
          </p:nvPr>
        </p:nvSpPr>
        <p:spPr>
          <a:xfrm>
            <a:off x="720000" y="1692002"/>
            <a:ext cx="10753200" cy="2749369"/>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dirty="0"/>
              <a:t>čl. 14 až 24 CISG</a:t>
            </a:r>
          </a:p>
          <a:p>
            <a:pPr>
              <a:buFont typeface="Wingdings" panose="05000000000000000000" pitchFamily="2" charset="2"/>
              <a:buChar char="Ø"/>
            </a:pPr>
            <a:r>
              <a:rPr lang="cs-CZ" dirty="0"/>
              <a:t>základ: </a:t>
            </a:r>
            <a:r>
              <a:rPr lang="cs-CZ" b="1" dirty="0">
                <a:solidFill>
                  <a:srgbClr val="C00000"/>
                </a:solidFill>
              </a:rPr>
              <a:t>dva jednostranné projevy vůle</a:t>
            </a:r>
            <a:r>
              <a:rPr lang="cs-CZ" dirty="0">
                <a:solidFill>
                  <a:srgbClr val="C00000"/>
                </a:solidFill>
              </a:rPr>
              <a:t>: </a:t>
            </a:r>
            <a:r>
              <a:rPr lang="cs-CZ" b="1" dirty="0">
                <a:solidFill>
                  <a:srgbClr val="C00000"/>
                </a:solidFill>
              </a:rPr>
              <a:t>nabídka</a:t>
            </a:r>
            <a:r>
              <a:rPr lang="cs-CZ" dirty="0">
                <a:solidFill>
                  <a:srgbClr val="C00000"/>
                </a:solidFill>
              </a:rPr>
              <a:t> – </a:t>
            </a:r>
            <a:r>
              <a:rPr lang="cs-CZ" b="1" dirty="0">
                <a:solidFill>
                  <a:srgbClr val="C00000"/>
                </a:solidFill>
              </a:rPr>
              <a:t>přijetí </a:t>
            </a:r>
          </a:p>
          <a:p>
            <a:pPr>
              <a:buFont typeface="Wingdings" panose="05000000000000000000" pitchFamily="2" charset="2"/>
              <a:buChar char="Ø"/>
            </a:pPr>
            <a:r>
              <a:rPr lang="cs-CZ" dirty="0"/>
              <a:t>mezinárodní obchodní praxe - složitější </a:t>
            </a:r>
          </a:p>
          <a:p>
            <a:pPr>
              <a:buFont typeface="Wingdings" panose="05000000000000000000" pitchFamily="2" charset="2"/>
              <a:buChar char="Ø"/>
            </a:pPr>
            <a:r>
              <a:rPr lang="cs-CZ" b="1" dirty="0">
                <a:solidFill>
                  <a:srgbClr val="C00000"/>
                </a:solidFill>
              </a:rPr>
              <a:t>úprava v českém občanském zákoníku </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214080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8D45F9-7E12-4A5E-84C5-1C1B3DBD8A42}"/>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BC666747-4847-4935-B111-48D1A30BEBF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6" name="Zástupný symbol pro obsah 5">
            <a:extLst>
              <a:ext uri="{FF2B5EF4-FFF2-40B4-BE49-F238E27FC236}">
                <a16:creationId xmlns:a16="http://schemas.microsoft.com/office/drawing/2014/main" id="{E9E530DE-C419-45FE-BA67-BBDD4F661EF8}"/>
              </a:ext>
            </a:extLst>
          </p:cNvPr>
          <p:cNvSpPr>
            <a:spLocks noGrp="1"/>
          </p:cNvSpPr>
          <p:nvPr>
            <p:ph idx="1"/>
          </p:nvPr>
        </p:nvSpPr>
        <p:spPr>
          <a:xfrm>
            <a:off x="527901" y="499621"/>
            <a:ext cx="10944699" cy="2366127"/>
          </a:xfrm>
          <a:solidFill>
            <a:schemeClr val="accent4">
              <a:lumMod val="20000"/>
              <a:lumOff val="80000"/>
            </a:schemeClr>
          </a:solidFill>
          <a:ln>
            <a:solidFill>
              <a:srgbClr val="0000DC"/>
            </a:solidFill>
          </a:ln>
        </p:spPr>
        <p:txBody>
          <a:bodyPr/>
          <a:lstStyle/>
          <a:p>
            <a:pPr marL="72000" indent="0">
              <a:buNone/>
            </a:pPr>
            <a:r>
              <a:rPr lang="cs-CZ" sz="1800" b="1" dirty="0">
                <a:solidFill>
                  <a:srgbClr val="0000DC"/>
                </a:solidFill>
              </a:rPr>
              <a:t>Jedná se o nabídku (návrh na uzavření smlouvy) podle CISG? Návrh (nabídka, oferta) musí být:</a:t>
            </a:r>
          </a:p>
          <a:p>
            <a:pPr marL="586350" indent="-514350">
              <a:lnSpc>
                <a:spcPct val="100000"/>
              </a:lnSpc>
              <a:buFont typeface="+mj-lt"/>
              <a:buAutoNum type="arabicPeriod"/>
            </a:pPr>
            <a:r>
              <a:rPr lang="cs-CZ" sz="1800" dirty="0"/>
              <a:t>určený jedné nebo několika určitým osobám (</a:t>
            </a:r>
            <a:r>
              <a:rPr lang="cs-CZ" sz="1800" b="1" dirty="0">
                <a:solidFill>
                  <a:srgbClr val="C00000"/>
                </a:solidFill>
              </a:rPr>
              <a:t>personální určitost</a:t>
            </a:r>
            <a:r>
              <a:rPr lang="cs-CZ" sz="1800" dirty="0"/>
              <a:t>)</a:t>
            </a:r>
          </a:p>
          <a:p>
            <a:pPr marL="586350" indent="-514350">
              <a:lnSpc>
                <a:spcPct val="100000"/>
              </a:lnSpc>
              <a:buFont typeface="+mj-lt"/>
              <a:buAutoNum type="arabicPeriod"/>
            </a:pPr>
            <a:r>
              <a:rPr lang="cs-CZ" sz="1800" dirty="0"/>
              <a:t>projev </a:t>
            </a:r>
            <a:r>
              <a:rPr lang="cs-CZ" sz="1800" b="1" dirty="0">
                <a:solidFill>
                  <a:srgbClr val="C00000"/>
                </a:solidFill>
              </a:rPr>
              <a:t>vůle</a:t>
            </a:r>
            <a:r>
              <a:rPr lang="cs-CZ" sz="1800" dirty="0"/>
              <a:t> navrhovatele </a:t>
            </a:r>
            <a:r>
              <a:rPr lang="cs-CZ" sz="1800" b="1" dirty="0">
                <a:solidFill>
                  <a:srgbClr val="C00000"/>
                </a:solidFill>
              </a:rPr>
              <a:t>být zavázán </a:t>
            </a:r>
            <a:r>
              <a:rPr lang="cs-CZ" sz="1800" dirty="0"/>
              <a:t>nabídkou v případě přijetí</a:t>
            </a:r>
          </a:p>
          <a:p>
            <a:pPr marL="586350" indent="-514350">
              <a:lnSpc>
                <a:spcPct val="100000"/>
              </a:lnSpc>
              <a:buFont typeface="+mj-lt"/>
              <a:buAutoNum type="arabicPeriod"/>
            </a:pPr>
            <a:r>
              <a:rPr lang="cs-CZ" sz="1800" dirty="0"/>
              <a:t>dostatečně určitý (</a:t>
            </a:r>
            <a:r>
              <a:rPr lang="cs-CZ" sz="1800" b="1" dirty="0">
                <a:solidFill>
                  <a:srgbClr val="C00000"/>
                </a:solidFill>
              </a:rPr>
              <a:t>obsahová určitost</a:t>
            </a:r>
            <a:r>
              <a:rPr lang="cs-CZ" sz="1800" dirty="0"/>
              <a:t>) – musí být </a:t>
            </a:r>
            <a:r>
              <a:rPr lang="cs-CZ" sz="1800" b="1" dirty="0">
                <a:solidFill>
                  <a:srgbClr val="C00000"/>
                </a:solidFill>
              </a:rPr>
              <a:t>označeno</a:t>
            </a:r>
            <a:r>
              <a:rPr lang="cs-CZ" sz="1800" dirty="0">
                <a:solidFill>
                  <a:srgbClr val="C00000"/>
                </a:solidFill>
              </a:rPr>
              <a:t> </a:t>
            </a:r>
            <a:r>
              <a:rPr lang="cs-CZ" sz="1800" b="1" dirty="0">
                <a:solidFill>
                  <a:srgbClr val="C00000"/>
                </a:solidFill>
              </a:rPr>
              <a:t>zboží </a:t>
            </a:r>
            <a:r>
              <a:rPr lang="cs-CZ" sz="1800" dirty="0"/>
              <a:t>(individuálně, druhově) a výslovně nebo nepřímo </a:t>
            </a:r>
            <a:r>
              <a:rPr lang="cs-CZ" sz="1800" b="1" dirty="0">
                <a:solidFill>
                  <a:srgbClr val="C00000"/>
                </a:solidFill>
              </a:rPr>
              <a:t>stanoveno</a:t>
            </a:r>
            <a:r>
              <a:rPr lang="cs-CZ" sz="1800" dirty="0">
                <a:solidFill>
                  <a:srgbClr val="C00000"/>
                </a:solidFill>
              </a:rPr>
              <a:t> </a:t>
            </a:r>
            <a:r>
              <a:rPr lang="cs-CZ" sz="1800" b="1" dirty="0">
                <a:solidFill>
                  <a:srgbClr val="C00000"/>
                </a:solidFill>
              </a:rPr>
              <a:t>množství</a:t>
            </a:r>
            <a:r>
              <a:rPr lang="cs-CZ" sz="1800" dirty="0">
                <a:solidFill>
                  <a:srgbClr val="C00000"/>
                </a:solidFill>
              </a:rPr>
              <a:t> </a:t>
            </a:r>
            <a:r>
              <a:rPr lang="cs-CZ" sz="1800" b="1" dirty="0">
                <a:solidFill>
                  <a:srgbClr val="C00000"/>
                </a:solidFill>
              </a:rPr>
              <a:t>a</a:t>
            </a:r>
            <a:r>
              <a:rPr lang="cs-CZ" sz="1800" dirty="0">
                <a:solidFill>
                  <a:srgbClr val="C00000"/>
                </a:solidFill>
              </a:rPr>
              <a:t> </a:t>
            </a:r>
            <a:r>
              <a:rPr lang="cs-CZ" sz="1800" b="1" dirty="0">
                <a:solidFill>
                  <a:srgbClr val="C00000"/>
                </a:solidFill>
              </a:rPr>
              <a:t>kupní cena </a:t>
            </a:r>
            <a:r>
              <a:rPr lang="cs-CZ" sz="1800" dirty="0"/>
              <a:t>zboží nebo musí obsahovat ustanovení umožňující jejich určení</a:t>
            </a:r>
          </a:p>
          <a:p>
            <a:pPr marL="72000" indent="0">
              <a:lnSpc>
                <a:spcPct val="100000"/>
              </a:lnSpc>
              <a:buNone/>
            </a:pPr>
            <a:r>
              <a:rPr lang="cs-CZ" sz="1800" dirty="0"/>
              <a:t>Tyto podmínky musí být splněny (vs. kupní cena), jinak se o nabídku ve smyslu CISG nejedná.</a:t>
            </a:r>
          </a:p>
          <a:p>
            <a:pPr marL="72000" indent="0">
              <a:lnSpc>
                <a:spcPct val="100000"/>
              </a:lnSpc>
              <a:buNone/>
            </a:pPr>
            <a:r>
              <a:rPr lang="cs-CZ" sz="1800" dirty="0"/>
              <a:t>Úprava čl. 14/1 CISG. </a:t>
            </a:r>
          </a:p>
        </p:txBody>
      </p:sp>
      <p:sp>
        <p:nvSpPr>
          <p:cNvPr id="7" name="Zástupný symbol pro obsah 3">
            <a:extLst>
              <a:ext uri="{FF2B5EF4-FFF2-40B4-BE49-F238E27FC236}">
                <a16:creationId xmlns:a16="http://schemas.microsoft.com/office/drawing/2014/main" id="{1B7C37FB-DA73-44BA-9D23-1CB172280C95}"/>
              </a:ext>
            </a:extLst>
          </p:cNvPr>
          <p:cNvSpPr txBox="1">
            <a:spLocks/>
          </p:cNvSpPr>
          <p:nvPr/>
        </p:nvSpPr>
        <p:spPr>
          <a:xfrm>
            <a:off x="527901" y="3914774"/>
            <a:ext cx="10944699" cy="1504949"/>
          </a:xfrm>
          <a:prstGeom prst="rect">
            <a:avLst/>
          </a:prstGeom>
          <a:solidFill>
            <a:schemeClr val="accent4">
              <a:lumMod val="20000"/>
              <a:lumOff val="80000"/>
            </a:schemeClr>
          </a:solidFill>
          <a:ln>
            <a:solidFill>
              <a:srgbClr val="0000DC"/>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1800" b="1" dirty="0">
                <a:solidFill>
                  <a:srgbClr val="0000DC"/>
                </a:solidFill>
              </a:rPr>
              <a:t>Jaké by mělo být přijetí nabídky? </a:t>
            </a:r>
            <a:endParaRPr lang="cs-CZ" sz="1800" dirty="0">
              <a:solidFill>
                <a:srgbClr val="0000DC"/>
              </a:solidFill>
            </a:endParaRPr>
          </a:p>
          <a:p>
            <a:pPr marL="529200" indent="-457200">
              <a:lnSpc>
                <a:spcPct val="100000"/>
              </a:lnSpc>
              <a:buFont typeface="+mj-lt"/>
              <a:buAutoNum type="arabicPeriod"/>
            </a:pPr>
            <a:r>
              <a:rPr lang="cs-CZ" sz="1800" kern="0" dirty="0"/>
              <a:t>zda bylo přijetí </a:t>
            </a:r>
            <a:r>
              <a:rPr lang="cs-CZ" sz="1800" b="1" kern="0" dirty="0">
                <a:solidFill>
                  <a:srgbClr val="C00000"/>
                </a:solidFill>
              </a:rPr>
              <a:t>včasné </a:t>
            </a:r>
            <a:r>
              <a:rPr lang="cs-CZ" sz="1800" kern="0" dirty="0"/>
              <a:t>(pokud není, tak ….. např. vyhodnocení čl. 21 pozdní přijetí apod.)</a:t>
            </a:r>
            <a:endParaRPr lang="cs-CZ" sz="1800" b="1" kern="0" dirty="0">
              <a:solidFill>
                <a:srgbClr val="C00000"/>
              </a:solidFill>
            </a:endParaRPr>
          </a:p>
          <a:p>
            <a:pPr marL="529200" indent="-457200">
              <a:lnSpc>
                <a:spcPct val="100000"/>
              </a:lnSpc>
              <a:buFont typeface="+mj-lt"/>
              <a:buAutoNum type="arabicPeriod"/>
            </a:pPr>
            <a:r>
              <a:rPr lang="cs-CZ" sz="1800" kern="0" dirty="0"/>
              <a:t>zda bylo přijetí </a:t>
            </a:r>
            <a:r>
              <a:rPr lang="cs-CZ" sz="1800" b="1" kern="0" dirty="0">
                <a:solidFill>
                  <a:srgbClr val="C00000"/>
                </a:solidFill>
              </a:rPr>
              <a:t>bezvýhradné </a:t>
            </a:r>
            <a:r>
              <a:rPr lang="cs-CZ" sz="1800" kern="0" dirty="0"/>
              <a:t>(pokud není, tak …. podstatné/nepodstatné změny podmínky nabídky, zda je to protinávrh atd.)</a:t>
            </a:r>
          </a:p>
          <a:p>
            <a:pPr marL="529200" indent="-457200">
              <a:lnSpc>
                <a:spcPct val="100000"/>
              </a:lnSpc>
              <a:buFont typeface="+mj-lt"/>
              <a:buAutoNum type="arabicPeriod"/>
            </a:pPr>
            <a:r>
              <a:rPr lang="cs-CZ" sz="1800" kern="0" dirty="0"/>
              <a:t>jakým způsobem byla nabídka přijata (výslovně, ústně, konkludentně), kdy k tomu došlo</a:t>
            </a:r>
          </a:p>
        </p:txBody>
      </p:sp>
      <p:sp>
        <p:nvSpPr>
          <p:cNvPr id="9" name="Zástupný symbol pro obsah 3">
            <a:extLst>
              <a:ext uri="{FF2B5EF4-FFF2-40B4-BE49-F238E27FC236}">
                <a16:creationId xmlns:a16="http://schemas.microsoft.com/office/drawing/2014/main" id="{767781F9-F4B3-42E7-A661-FEC16857FDAA}"/>
              </a:ext>
            </a:extLst>
          </p:cNvPr>
          <p:cNvSpPr txBox="1">
            <a:spLocks/>
          </p:cNvSpPr>
          <p:nvPr/>
        </p:nvSpPr>
        <p:spPr>
          <a:xfrm>
            <a:off x="527901" y="5419726"/>
            <a:ext cx="10943500" cy="717124"/>
          </a:xfrm>
          <a:prstGeom prst="rect">
            <a:avLst/>
          </a:prstGeom>
          <a:solidFill>
            <a:schemeClr val="accent4">
              <a:lumMod val="20000"/>
              <a:lumOff val="80000"/>
            </a:schemeClr>
          </a:solidFill>
          <a:ln>
            <a:solidFill>
              <a:srgbClr val="0000DC"/>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1800" b="1" dirty="0">
                <a:solidFill>
                  <a:srgbClr val="0000DC"/>
                </a:solidFill>
              </a:rPr>
              <a:t>Určení okamžiku vzniku smlouvy</a:t>
            </a:r>
          </a:p>
          <a:p>
            <a:pPr marL="72000" indent="0">
              <a:lnSpc>
                <a:spcPct val="100000"/>
              </a:lnSpc>
              <a:buNone/>
            </a:pPr>
            <a:r>
              <a:rPr lang="cs-CZ" sz="1800" dirty="0"/>
              <a:t>kterým přesně okamžikem vznikla smlouva (teorii dojití). Čl. 23 a 18/2 CISG. </a:t>
            </a:r>
          </a:p>
        </p:txBody>
      </p:sp>
      <p:sp>
        <p:nvSpPr>
          <p:cNvPr id="11" name="Šipka: dolů 10">
            <a:extLst>
              <a:ext uri="{FF2B5EF4-FFF2-40B4-BE49-F238E27FC236}">
                <a16:creationId xmlns:a16="http://schemas.microsoft.com/office/drawing/2014/main" id="{20106F2E-7DB2-4C45-913D-503140ED615D}"/>
              </a:ext>
            </a:extLst>
          </p:cNvPr>
          <p:cNvSpPr/>
          <p:nvPr/>
        </p:nvSpPr>
        <p:spPr bwMode="auto">
          <a:xfrm>
            <a:off x="11553825" y="1327507"/>
            <a:ext cx="484632" cy="978408"/>
          </a:xfrm>
          <a:prstGeom prst="downArrow">
            <a:avLst/>
          </a:prstGeom>
          <a:solidFill>
            <a:srgbClr val="C00000"/>
          </a:solidFill>
          <a:ln w="9525" cap="flat" cmpd="sng" algn="ctr">
            <a:solidFill>
              <a:srgbClr val="0000DC"/>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rgbClr val="C00000"/>
              </a:solidFill>
              <a:effectLst/>
              <a:latin typeface="Tahoma" pitchFamily="34" charset="0"/>
            </a:endParaRPr>
          </a:p>
        </p:txBody>
      </p:sp>
      <p:sp>
        <p:nvSpPr>
          <p:cNvPr id="12" name="Šipka: dolů 11">
            <a:extLst>
              <a:ext uri="{FF2B5EF4-FFF2-40B4-BE49-F238E27FC236}">
                <a16:creationId xmlns:a16="http://schemas.microsoft.com/office/drawing/2014/main" id="{C5E45FF6-4A52-4EB5-A4A9-FDCF20827A76}"/>
              </a:ext>
            </a:extLst>
          </p:cNvPr>
          <p:cNvSpPr/>
          <p:nvPr/>
        </p:nvSpPr>
        <p:spPr bwMode="auto">
          <a:xfrm>
            <a:off x="11553825" y="4178044"/>
            <a:ext cx="484632" cy="978408"/>
          </a:xfrm>
          <a:prstGeom prst="downArrow">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3" name="Zástupný symbol pro obsah 3">
            <a:extLst>
              <a:ext uri="{FF2B5EF4-FFF2-40B4-BE49-F238E27FC236}">
                <a16:creationId xmlns:a16="http://schemas.microsoft.com/office/drawing/2014/main" id="{BB24A70B-E4E9-465C-BB91-F640DBC625F0}"/>
              </a:ext>
            </a:extLst>
          </p:cNvPr>
          <p:cNvSpPr txBox="1">
            <a:spLocks/>
          </p:cNvSpPr>
          <p:nvPr/>
        </p:nvSpPr>
        <p:spPr>
          <a:xfrm>
            <a:off x="527901" y="2860124"/>
            <a:ext cx="10943500" cy="1060275"/>
          </a:xfrm>
          <a:prstGeom prst="rect">
            <a:avLst/>
          </a:prstGeom>
          <a:solidFill>
            <a:schemeClr val="accent4">
              <a:lumMod val="20000"/>
              <a:lumOff val="80000"/>
            </a:schemeClr>
          </a:solidFill>
          <a:ln>
            <a:solidFill>
              <a:srgbClr val="0000DC"/>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1800" b="1" dirty="0">
                <a:solidFill>
                  <a:srgbClr val="0000DC"/>
                </a:solidFill>
              </a:rPr>
              <a:t>Možnosti dalšího vývoje nabídky</a:t>
            </a:r>
          </a:p>
          <a:p>
            <a:pPr marL="72000" indent="0">
              <a:lnSpc>
                <a:spcPct val="100000"/>
              </a:lnSpc>
              <a:buNone/>
            </a:pPr>
            <a:r>
              <a:rPr lang="cs-CZ" sz="1800" dirty="0"/>
              <a:t>Navrhovatel: zrušení, odvolání</a:t>
            </a:r>
          </a:p>
          <a:p>
            <a:pPr marL="72000" indent="0">
              <a:lnSpc>
                <a:spcPct val="100000"/>
              </a:lnSpc>
              <a:buNone/>
            </a:pPr>
            <a:r>
              <a:rPr lang="cs-CZ" sz="1800" dirty="0"/>
              <a:t>Adresát: odmítnutí, přijetí (vs. pozdní přijetí, vs. přijetí se změnami či dodatky), nečinnost </a:t>
            </a:r>
          </a:p>
        </p:txBody>
      </p:sp>
    </p:spTree>
    <p:extLst>
      <p:ext uri="{BB962C8B-B14F-4D97-AF65-F5344CB8AC3E}">
        <p14:creationId xmlns:p14="http://schemas.microsoft.com/office/powerpoint/2010/main" val="243272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579608"/>
            <a:ext cx="10753200" cy="451576"/>
          </a:xfrm>
        </p:spPr>
        <p:txBody>
          <a:bodyPr/>
          <a:lstStyle/>
          <a:p>
            <a:r>
              <a:rPr lang="cs-CZ" sz="3200" dirty="0"/>
              <a:t>Účinky nabídky (čl. 15/1)</a:t>
            </a:r>
          </a:p>
        </p:txBody>
      </p:sp>
      <p:sp>
        <p:nvSpPr>
          <p:cNvPr id="5" name="Zástupný symbol pro obsah 4"/>
          <p:cNvSpPr>
            <a:spLocks noGrp="1"/>
          </p:cNvSpPr>
          <p:nvPr>
            <p:ph idx="1"/>
          </p:nvPr>
        </p:nvSpPr>
        <p:spPr>
          <a:xfrm>
            <a:off x="666000" y="1204189"/>
            <a:ext cx="10753200" cy="2022159"/>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i="1" dirty="0"/>
              <a:t>„Nabídka působí od doby, kdy </a:t>
            </a:r>
            <a:r>
              <a:rPr lang="cs-CZ" b="1" i="1" dirty="0">
                <a:solidFill>
                  <a:srgbClr val="C00000"/>
                </a:solidFill>
              </a:rPr>
              <a:t>dojde</a:t>
            </a:r>
            <a:r>
              <a:rPr lang="cs-CZ" i="1" dirty="0"/>
              <a:t> osobě, které je určena.“ </a:t>
            </a:r>
          </a:p>
          <a:p>
            <a:pPr>
              <a:buFont typeface="Wingdings" panose="05000000000000000000" pitchFamily="2" charset="2"/>
              <a:buChar char="Ø"/>
            </a:pPr>
            <a:r>
              <a:rPr lang="cs-CZ" b="1" dirty="0">
                <a:solidFill>
                  <a:srgbClr val="C00000"/>
                </a:solidFill>
              </a:rPr>
              <a:t>teorie dojití </a:t>
            </a:r>
          </a:p>
          <a:p>
            <a:pPr>
              <a:buFont typeface="Wingdings" panose="05000000000000000000" pitchFamily="2" charset="2"/>
              <a:buChar char="Ø"/>
            </a:pPr>
            <a:r>
              <a:rPr lang="cs-CZ" dirty="0"/>
              <a:t>čl. 15/1 + 24</a:t>
            </a:r>
          </a:p>
          <a:p>
            <a:pPr marL="72000" indent="0">
              <a:buNone/>
            </a:pPr>
            <a:r>
              <a:rPr lang="cs-CZ" dirty="0"/>
              <a:t>	</a:t>
            </a:r>
          </a:p>
        </p:txBody>
      </p:sp>
      <p:sp>
        <p:nvSpPr>
          <p:cNvPr id="6" name="Zástupný symbol pro obsah 4">
            <a:extLst>
              <a:ext uri="{FF2B5EF4-FFF2-40B4-BE49-F238E27FC236}">
                <a16:creationId xmlns:a16="http://schemas.microsoft.com/office/drawing/2014/main" id="{DEE4E58C-0C79-41EF-9D7C-7B5AE83ADEA4}"/>
              </a:ext>
            </a:extLst>
          </p:cNvPr>
          <p:cNvSpPr txBox="1">
            <a:spLocks/>
          </p:cNvSpPr>
          <p:nvPr/>
        </p:nvSpPr>
        <p:spPr>
          <a:xfrm>
            <a:off x="720000" y="4185005"/>
            <a:ext cx="10753200" cy="1641230"/>
          </a:xfrm>
          <a:prstGeom prst="rect">
            <a:avLst/>
          </a:prstGeom>
          <a:solidFill>
            <a:schemeClr val="accent4">
              <a:lumMod val="20000"/>
              <a:lumOff val="80000"/>
            </a:schemeClr>
          </a:solidFill>
          <a:ln>
            <a:solidFill>
              <a:schemeClr val="tx2"/>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buFont typeface="Wingdings" panose="05000000000000000000" pitchFamily="2" charset="2"/>
              <a:buChar char="ü"/>
            </a:pPr>
            <a:r>
              <a:rPr lang="cs-CZ" sz="2400" kern="0" dirty="0"/>
              <a:t>musí dojít </a:t>
            </a:r>
            <a:r>
              <a:rPr lang="cs-CZ" sz="2400" b="1" kern="0" dirty="0">
                <a:solidFill>
                  <a:srgbClr val="C00000"/>
                </a:solidFill>
              </a:rPr>
              <a:t>dříve</a:t>
            </a:r>
            <a:r>
              <a:rPr lang="cs-CZ" sz="2400" kern="0" dirty="0"/>
              <a:t> nebo </a:t>
            </a:r>
            <a:r>
              <a:rPr lang="cs-CZ" sz="2400" b="1" kern="0" dirty="0">
                <a:solidFill>
                  <a:srgbClr val="C00000"/>
                </a:solidFill>
              </a:rPr>
              <a:t>současně</a:t>
            </a:r>
            <a:r>
              <a:rPr lang="cs-CZ" sz="2400" kern="0" dirty="0"/>
              <a:t> s nabídkou</a:t>
            </a:r>
          </a:p>
          <a:p>
            <a:pPr>
              <a:buFont typeface="Wingdings" panose="05000000000000000000" pitchFamily="2" charset="2"/>
              <a:buChar char="ü"/>
            </a:pPr>
            <a:r>
              <a:rPr lang="cs-CZ" sz="2400" kern="0" dirty="0"/>
              <a:t>i nabídky, která je neodvolatelná</a:t>
            </a:r>
          </a:p>
          <a:p>
            <a:pPr>
              <a:buFont typeface="Wingdings" panose="05000000000000000000" pitchFamily="2" charset="2"/>
              <a:buChar char="ü"/>
            </a:pPr>
            <a:r>
              <a:rPr lang="cs-CZ" sz="2400" kern="0" dirty="0"/>
              <a:t>právní účinek: </a:t>
            </a:r>
            <a:r>
              <a:rPr lang="cs-CZ" sz="2400" b="1" kern="0" dirty="0">
                <a:solidFill>
                  <a:srgbClr val="C00000"/>
                </a:solidFill>
              </a:rPr>
              <a:t>zánik návrhu</a:t>
            </a:r>
          </a:p>
        </p:txBody>
      </p:sp>
      <p:sp>
        <p:nvSpPr>
          <p:cNvPr id="7" name="Nadpis 3">
            <a:extLst>
              <a:ext uri="{FF2B5EF4-FFF2-40B4-BE49-F238E27FC236}">
                <a16:creationId xmlns:a16="http://schemas.microsoft.com/office/drawing/2014/main" id="{40E293FD-A4F1-4A02-8A5D-8E4446D547FD}"/>
              </a:ext>
            </a:extLst>
          </p:cNvPr>
          <p:cNvSpPr txBox="1">
            <a:spLocks/>
          </p:cNvSpPr>
          <p:nvPr/>
        </p:nvSpPr>
        <p:spPr>
          <a:xfrm>
            <a:off x="719400" y="3557452"/>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3200" dirty="0"/>
              <a:t>Zrušení nabídky = zpětvzetí návrhu (čl. 15/2)</a:t>
            </a:r>
            <a:endParaRPr lang="cs-CZ" sz="3200" kern="0" dirty="0"/>
          </a:p>
        </p:txBody>
      </p:sp>
    </p:spTree>
    <p:extLst>
      <p:ext uri="{BB962C8B-B14F-4D97-AF65-F5344CB8AC3E}">
        <p14:creationId xmlns:p14="http://schemas.microsoft.com/office/powerpoint/2010/main" val="55154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sz="3200" dirty="0"/>
              <a:t>Odvolání nabídky (čl. 16)</a:t>
            </a:r>
          </a:p>
        </p:txBody>
      </p:sp>
      <p:sp>
        <p:nvSpPr>
          <p:cNvPr id="5" name="Zástupný symbol pro obsah 4"/>
          <p:cNvSpPr>
            <a:spLocks noGrp="1"/>
          </p:cNvSpPr>
          <p:nvPr>
            <p:ph idx="1"/>
          </p:nvPr>
        </p:nvSpPr>
        <p:spPr>
          <a:xfrm>
            <a:off x="720000" y="1336431"/>
            <a:ext cx="10753200" cy="4891569"/>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sz="2400" dirty="0"/>
              <a:t>nabídka již došla adresátovi, ale ten ještě </a:t>
            </a:r>
            <a:r>
              <a:rPr lang="cs-CZ" sz="2400" b="1" dirty="0">
                <a:solidFill>
                  <a:srgbClr val="C00000"/>
                </a:solidFill>
              </a:rPr>
              <a:t>neodeslal </a:t>
            </a:r>
            <a:r>
              <a:rPr lang="cs-CZ" sz="2400" dirty="0"/>
              <a:t>přijetí </a:t>
            </a:r>
          </a:p>
          <a:p>
            <a:pPr>
              <a:buFont typeface="Wingdings" panose="05000000000000000000" pitchFamily="2" charset="2"/>
              <a:buChar char="Ø"/>
            </a:pPr>
            <a:r>
              <a:rPr lang="cs-CZ" sz="2400" dirty="0"/>
              <a:t>tu, která je odvolatelná</a:t>
            </a:r>
          </a:p>
          <a:p>
            <a:pPr>
              <a:buFont typeface="Wingdings" panose="05000000000000000000" pitchFamily="2" charset="2"/>
              <a:buChar char="Ø"/>
            </a:pPr>
            <a:r>
              <a:rPr lang="cs-CZ" sz="2400" b="1" dirty="0">
                <a:solidFill>
                  <a:srgbClr val="C00000"/>
                </a:solidFill>
              </a:rPr>
              <a:t>neodvolatelnost</a:t>
            </a:r>
            <a:r>
              <a:rPr lang="cs-CZ" sz="2400" dirty="0">
                <a:solidFill>
                  <a:srgbClr val="C00000"/>
                </a:solidFill>
              </a:rPr>
              <a:t>: </a:t>
            </a:r>
          </a:p>
          <a:p>
            <a:pPr marL="529200" indent="-457200">
              <a:buAutoNum type="alphaLcParenR"/>
            </a:pPr>
            <a:r>
              <a:rPr lang="cs-CZ" sz="2400" dirty="0"/>
              <a:t>vyplývá, že je neodvolatelná (stanovení určité lhůty pro přijetí či jiným způsobem) 								                        </a:t>
            </a:r>
            <a:r>
              <a:rPr lang="cs-CZ" sz="2400" i="1" dirty="0"/>
              <a:t>„Návrhem se cítíme vázáni do 18. října 2023.“; „Nabídka je neodvolatelná až do 25. října 2023.“; „</a:t>
            </a:r>
            <a:r>
              <a:rPr lang="cs-CZ" sz="2400" i="1" dirty="0" err="1"/>
              <a:t>firm</a:t>
            </a:r>
            <a:r>
              <a:rPr lang="cs-CZ" sz="2400" i="1" dirty="0"/>
              <a:t> </a:t>
            </a:r>
            <a:r>
              <a:rPr lang="cs-CZ" sz="2400" i="1" dirty="0" err="1"/>
              <a:t>offer</a:t>
            </a:r>
            <a:r>
              <a:rPr lang="cs-CZ" sz="2400" i="1" dirty="0"/>
              <a:t>“ </a:t>
            </a:r>
          </a:p>
          <a:p>
            <a:pPr marL="529200" indent="-457200">
              <a:buAutoNum type="alphaLcParenR"/>
            </a:pPr>
            <a:r>
              <a:rPr lang="cs-CZ" sz="2400" dirty="0"/>
              <a:t>adresát důvodně spoléhal na neodvolatelnost, jednal podle toho</a:t>
            </a:r>
          </a:p>
          <a:p>
            <a:pPr>
              <a:buFont typeface="Wingdings" panose="05000000000000000000" pitchFamily="2" charset="2"/>
              <a:buChar char="Ø"/>
            </a:pPr>
            <a:r>
              <a:rPr lang="cs-CZ" sz="2400" dirty="0"/>
              <a:t>právní účinek: </a:t>
            </a:r>
            <a:r>
              <a:rPr lang="cs-CZ" sz="2400" b="1" dirty="0">
                <a:solidFill>
                  <a:srgbClr val="C00000"/>
                </a:solidFill>
              </a:rPr>
              <a:t>zánik návrhu</a:t>
            </a:r>
          </a:p>
          <a:p>
            <a:endParaRPr lang="cs-CZ" dirty="0"/>
          </a:p>
        </p:txBody>
      </p:sp>
    </p:spTree>
    <p:extLst>
      <p:ext uri="{BB962C8B-B14F-4D97-AF65-F5344CB8AC3E}">
        <p14:creationId xmlns:p14="http://schemas.microsoft.com/office/powerpoint/2010/main" val="4043642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graphicFrame>
        <p:nvGraphicFramePr>
          <p:cNvPr id="11" name="Diagram 10"/>
          <p:cNvGraphicFramePr/>
          <p:nvPr/>
        </p:nvGraphicFramePr>
        <p:xfrm>
          <a:off x="1932247" y="40378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627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sz="3200" dirty="0"/>
              <a:t>Odmítnutí nabídky (čl. 17)</a:t>
            </a:r>
          </a:p>
        </p:txBody>
      </p:sp>
      <p:sp>
        <p:nvSpPr>
          <p:cNvPr id="5" name="Zástupný symbol pro obsah 4"/>
          <p:cNvSpPr>
            <a:spLocks noGrp="1"/>
          </p:cNvSpPr>
          <p:nvPr>
            <p:ph idx="1"/>
          </p:nvPr>
        </p:nvSpPr>
        <p:spPr>
          <a:xfrm>
            <a:off x="720000" y="1346662"/>
            <a:ext cx="10753200" cy="2082338"/>
          </a:xfrm>
          <a:solidFill>
            <a:schemeClr val="accent4">
              <a:lumMod val="20000"/>
              <a:lumOff val="80000"/>
            </a:schemeClr>
          </a:solidFill>
          <a:ln>
            <a:solidFill>
              <a:srgbClr val="0000DC"/>
            </a:solidFill>
          </a:ln>
        </p:spPr>
        <p:txBody>
          <a:bodyPr/>
          <a:lstStyle/>
          <a:p>
            <a:pPr>
              <a:buFont typeface="Wingdings" panose="05000000000000000000" pitchFamily="2" charset="2"/>
              <a:buChar char="Ø"/>
            </a:pPr>
            <a:r>
              <a:rPr lang="cs-CZ" dirty="0"/>
              <a:t>projev vůle adresáta (tedy příjemce nabídky)</a:t>
            </a:r>
          </a:p>
          <a:p>
            <a:pPr>
              <a:buFont typeface="Wingdings" panose="05000000000000000000" pitchFamily="2" charset="2"/>
              <a:buChar char="Ø"/>
            </a:pPr>
            <a:r>
              <a:rPr lang="cs-CZ" dirty="0"/>
              <a:t>okamžikem, kdy odmítnutí </a:t>
            </a:r>
            <a:r>
              <a:rPr lang="cs-CZ" b="1" dirty="0">
                <a:solidFill>
                  <a:srgbClr val="C00000"/>
                </a:solidFill>
              </a:rPr>
              <a:t>dojde </a:t>
            </a:r>
            <a:r>
              <a:rPr lang="cs-CZ" dirty="0"/>
              <a:t>navrhovateli (nikoliv odesláním)</a:t>
            </a:r>
          </a:p>
          <a:p>
            <a:pPr>
              <a:buFont typeface="Wingdings" panose="05000000000000000000" pitchFamily="2" charset="2"/>
              <a:buChar char="Ø"/>
            </a:pPr>
            <a:r>
              <a:rPr lang="cs-CZ" dirty="0"/>
              <a:t>nelze následně přijmout nabídku </a:t>
            </a:r>
          </a:p>
        </p:txBody>
      </p:sp>
    </p:spTree>
    <p:extLst>
      <p:ext uri="{BB962C8B-B14F-4D97-AF65-F5344CB8AC3E}">
        <p14:creationId xmlns:p14="http://schemas.microsoft.com/office/powerpoint/2010/main" val="94908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9</a:t>
            </a:fld>
            <a:endParaRPr lang="cs-CZ" altLang="cs-CZ" dirty="0"/>
          </a:p>
        </p:txBody>
      </p:sp>
      <p:sp>
        <p:nvSpPr>
          <p:cNvPr id="4" name="Nadpis 3"/>
          <p:cNvSpPr>
            <a:spLocks noGrp="1"/>
          </p:cNvSpPr>
          <p:nvPr>
            <p:ph type="title"/>
          </p:nvPr>
        </p:nvSpPr>
        <p:spPr/>
        <p:txBody>
          <a:bodyPr/>
          <a:lstStyle/>
          <a:p>
            <a:r>
              <a:rPr lang="cs-CZ" sz="3200" dirty="0"/>
              <a:t>Přijetí nabídky (čl. 18) </a:t>
            </a:r>
          </a:p>
        </p:txBody>
      </p:sp>
      <p:sp>
        <p:nvSpPr>
          <p:cNvPr id="5" name="Zástupný symbol pro obsah 4"/>
          <p:cNvSpPr>
            <a:spLocks noGrp="1"/>
          </p:cNvSpPr>
          <p:nvPr>
            <p:ph idx="1"/>
          </p:nvPr>
        </p:nvSpPr>
        <p:spPr>
          <a:xfrm>
            <a:off x="720000" y="1438102"/>
            <a:ext cx="10753200" cy="4393898"/>
          </a:xfrm>
          <a:solidFill>
            <a:schemeClr val="accent4">
              <a:lumMod val="20000"/>
              <a:lumOff val="80000"/>
            </a:schemeClr>
          </a:solidFill>
          <a:ln>
            <a:solidFill>
              <a:srgbClr val="0000DC"/>
            </a:solidFill>
          </a:ln>
        </p:spPr>
        <p:txBody>
          <a:bodyPr/>
          <a:lstStyle/>
          <a:p>
            <a:pPr>
              <a:buFont typeface="Wingdings" panose="05000000000000000000" pitchFamily="2" charset="2"/>
              <a:buChar char="ü"/>
            </a:pPr>
            <a:r>
              <a:rPr lang="cs-CZ" sz="2400" dirty="0"/>
              <a:t>projev vůle adresáta </a:t>
            </a:r>
          </a:p>
          <a:p>
            <a:pPr marL="586350" indent="-514350">
              <a:buFont typeface="+mj-lt"/>
              <a:buAutoNum type="arabicPeriod"/>
            </a:pPr>
            <a:r>
              <a:rPr lang="cs-CZ" sz="2400" b="1" dirty="0">
                <a:solidFill>
                  <a:srgbClr val="C00000"/>
                </a:solidFill>
              </a:rPr>
              <a:t>prohlášení</a:t>
            </a:r>
            <a:r>
              <a:rPr lang="cs-CZ" sz="2400" b="1" dirty="0">
                <a:solidFill>
                  <a:srgbClr val="0000DC"/>
                </a:solidFill>
              </a:rPr>
              <a:t> </a:t>
            </a:r>
            <a:r>
              <a:rPr lang="cs-CZ" sz="2400" dirty="0"/>
              <a:t>(výslovné přijetí) </a:t>
            </a:r>
          </a:p>
          <a:p>
            <a:pPr marL="586350" indent="-514350">
              <a:buFont typeface="+mj-lt"/>
              <a:buAutoNum type="arabicPeriod"/>
            </a:pPr>
            <a:r>
              <a:rPr lang="cs-CZ" sz="2400" b="1" dirty="0">
                <a:solidFill>
                  <a:srgbClr val="C00000"/>
                </a:solidFill>
              </a:rPr>
              <a:t>jednání naznačující souhlas </a:t>
            </a:r>
            <a:r>
              <a:rPr lang="cs-CZ" sz="2400" dirty="0"/>
              <a:t>(konkludentní přijetí za daných podmínek)  – odeslání zboží (čl. 18/3), zaplacení kupní ceny (čl. 18/3), zpracování zboží, otevření akreditivu, zahájení výroby, zaslání účtu</a:t>
            </a:r>
          </a:p>
          <a:p>
            <a:pPr>
              <a:buFont typeface="Wingdings" panose="05000000000000000000" pitchFamily="2" charset="2"/>
              <a:buChar char="ü"/>
            </a:pPr>
            <a:r>
              <a:rPr lang="cs-CZ" sz="2400" dirty="0">
                <a:solidFill>
                  <a:srgbClr val="C00000"/>
                </a:solidFill>
              </a:rPr>
              <a:t>NELZE mlčky</a:t>
            </a:r>
            <a:r>
              <a:rPr lang="cs-CZ" sz="2400" dirty="0"/>
              <a:t>, nečinností, ALE – předcházející dohoda, praxe mezi stranami, zvyklosti – pak i mlčením</a:t>
            </a:r>
          </a:p>
          <a:p>
            <a:pPr>
              <a:buFont typeface="Wingdings" panose="05000000000000000000" pitchFamily="2" charset="2"/>
              <a:buChar char="ü"/>
            </a:pPr>
            <a:r>
              <a:rPr lang="cs-CZ" sz="2400" b="1" dirty="0">
                <a:solidFill>
                  <a:srgbClr val="C00000"/>
                </a:solidFill>
              </a:rPr>
              <a:t>ústní </a:t>
            </a:r>
            <a:r>
              <a:rPr lang="cs-CZ" sz="2400" dirty="0"/>
              <a:t>nabídka – musí být přijata </a:t>
            </a:r>
            <a:r>
              <a:rPr lang="cs-CZ" sz="2400" b="1" dirty="0">
                <a:solidFill>
                  <a:srgbClr val="C00000"/>
                </a:solidFill>
              </a:rPr>
              <a:t>ihned </a:t>
            </a:r>
          </a:p>
        </p:txBody>
      </p:sp>
    </p:spTree>
    <p:extLst>
      <p:ext uri="{BB962C8B-B14F-4D97-AF65-F5344CB8AC3E}">
        <p14:creationId xmlns:p14="http://schemas.microsoft.com/office/powerpoint/2010/main" val="136684966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AAABA433669944486956209FAD090FB" ma:contentTypeVersion="12" ma:contentTypeDescription="Vytvoří nový dokument" ma:contentTypeScope="" ma:versionID="90d676860931ec6942549124a6f53389">
  <xsd:schema xmlns:xsd="http://www.w3.org/2001/XMLSchema" xmlns:xs="http://www.w3.org/2001/XMLSchema" xmlns:p="http://schemas.microsoft.com/office/2006/metadata/properties" xmlns:ns3="545e56d2-0225-4f08-a72b-edde3a9e2f8a" xmlns:ns4="fe04a458-8a7a-4ce7-bed2-c729e2afdad9" targetNamespace="http://schemas.microsoft.com/office/2006/metadata/properties" ma:root="true" ma:fieldsID="7880720f6a99732e12d8bf1d3102ad69" ns3:_="" ns4:_="">
    <xsd:import namespace="545e56d2-0225-4f08-a72b-edde3a9e2f8a"/>
    <xsd:import namespace="fe04a458-8a7a-4ce7-bed2-c729e2afdad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5e56d2-0225-4f08-a72b-edde3a9e2f8a" elementFormDefault="qualified">
    <xsd:import namespace="http://schemas.microsoft.com/office/2006/documentManagement/types"/>
    <xsd:import namespace="http://schemas.microsoft.com/office/infopath/2007/PartnerControls"/>
    <xsd:element name="SharedWithUsers" ma:index="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internalName="SharedWithDetails" ma:readOnly="true">
      <xsd:simpleType>
        <xsd:restriction base="dms:Note">
          <xsd:maxLength value="255"/>
        </xsd:restriction>
      </xsd:simpleType>
    </xsd:element>
    <xsd:element name="SharingHintHash" ma:index="10" nillable="true" ma:displayName="Hodnota hash upozornění na sdílení"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04a458-8a7a-4ce7-bed2-c729e2afdad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AA592F-ADEE-4835-BEE4-35A1692287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5e56d2-0225-4f08-a72b-edde3a9e2f8a"/>
    <ds:schemaRef ds:uri="fe04a458-8a7a-4ce7-bed2-c729e2afd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F3200A-D183-4CC5-B37B-C360E445D68C}">
  <ds:schemaRefs>
    <ds:schemaRef ds:uri="http://purl.org/dc/elements/1.1/"/>
    <ds:schemaRef ds:uri="http://purl.org/dc/terms/"/>
    <ds:schemaRef ds:uri="http://schemas.microsoft.com/office/2006/metadata/properties"/>
    <ds:schemaRef ds:uri="545e56d2-0225-4f08-a72b-edde3a9e2f8a"/>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fe04a458-8a7a-4ce7-bed2-c729e2afdad9"/>
    <ds:schemaRef ds:uri="http://purl.org/dc/dcmitype/"/>
  </ds:schemaRefs>
</ds:datastoreItem>
</file>

<file path=customXml/itemProps3.xml><?xml version="1.0" encoding="utf-8"?>
<ds:datastoreItem xmlns:ds="http://schemas.openxmlformats.org/officeDocument/2006/customXml" ds:itemID="{1E99FC27-D138-4B8C-82A5-4371DEAC31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Prezentace-LAW-CZ</Template>
  <TotalTime>27</TotalTime>
  <Words>2070</Words>
  <Application>Microsoft Office PowerPoint</Application>
  <PresentationFormat>Širokoúhlá obrazovka</PresentationFormat>
  <Paragraphs>191</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Tahoma</vt:lpstr>
      <vt:lpstr>Wingdings</vt:lpstr>
      <vt:lpstr>Prezentace_MU_CZ</vt:lpstr>
      <vt:lpstr>CISG Jak se smlouvy uzavírají - kontraktační proces.  Obchodní podmínky. </vt:lpstr>
      <vt:lpstr>Kontraktační proces</vt:lpstr>
      <vt:lpstr>Kontraktační proces úvodem</vt:lpstr>
      <vt:lpstr>Prezentace aplikace PowerPoint</vt:lpstr>
      <vt:lpstr>Účinky nabídky (čl. 15/1)</vt:lpstr>
      <vt:lpstr>Odvolání nabídky (čl. 16)</vt:lpstr>
      <vt:lpstr>Prezentace aplikace PowerPoint</vt:lpstr>
      <vt:lpstr>Odmítnutí nabídky (čl. 17)</vt:lpstr>
      <vt:lpstr>Přijetí nabídky (čl. 18) </vt:lpstr>
      <vt:lpstr>Doba vázanosti návrhem</vt:lpstr>
      <vt:lpstr>Vznik smlouvy čl. 23</vt:lpstr>
      <vt:lpstr>Pozdní přijetí čl. 21</vt:lpstr>
      <vt:lpstr>Zpětvzetí přijetí čl. 22</vt:lpstr>
      <vt:lpstr>Modifikované přijetí – čl. 19</vt:lpstr>
      <vt:lpstr>Prezentace aplikace PowerPoint</vt:lpstr>
      <vt:lpstr>Příklad kontraktační proces</vt:lpstr>
      <vt:lpstr>Prezentace aplikace PowerPoint</vt:lpstr>
      <vt:lpstr>Obchodní podmínky</vt:lpstr>
      <vt:lpstr>Obchodní podmínky</vt:lpstr>
      <vt:lpstr>Včleňovací doložka</vt:lpstr>
      <vt:lpstr>Bitva forem/formulářů </vt:lpstr>
      <vt:lpstr>Standardizované způsoby uzavírání smluv</vt:lpstr>
      <vt:lpstr>Příklad obchodní podmínky</vt:lpstr>
      <vt:lpstr>Prezentace aplikace PowerPoint</vt:lpstr>
      <vt:lpstr>DĚKUJI</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Radovan Malachta</dc:creator>
  <cp:lastModifiedBy>Radovan Malachta</cp:lastModifiedBy>
  <cp:revision>134</cp:revision>
  <cp:lastPrinted>1601-01-01T00:00:00Z</cp:lastPrinted>
  <dcterms:created xsi:type="dcterms:W3CDTF">2019-10-11T06:15:03Z</dcterms:created>
  <dcterms:modified xsi:type="dcterms:W3CDTF">2023-10-18T07:22:53Z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0x010100EAAABA433669944486956209FAD090FB</vt:lpwstr>
  </property>
</Properties>
</file>