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6"/>
  </p:notesMasterIdLst>
  <p:sldIdLst>
    <p:sldId id="295" r:id="rId2"/>
    <p:sldId id="278" r:id="rId3"/>
    <p:sldId id="308" r:id="rId4"/>
    <p:sldId id="296" r:id="rId5"/>
    <p:sldId id="303" r:id="rId6"/>
    <p:sldId id="305" r:id="rId7"/>
    <p:sldId id="306" r:id="rId8"/>
    <p:sldId id="307" r:id="rId9"/>
    <p:sldId id="297" r:id="rId10"/>
    <p:sldId id="282" r:id="rId11"/>
    <p:sldId id="283" r:id="rId12"/>
    <p:sldId id="298" r:id="rId13"/>
    <p:sldId id="310" r:id="rId14"/>
    <p:sldId id="311" r:id="rId15"/>
    <p:sldId id="299" r:id="rId16"/>
    <p:sldId id="312" r:id="rId17"/>
    <p:sldId id="300" r:id="rId18"/>
    <p:sldId id="301" r:id="rId19"/>
    <p:sldId id="284" r:id="rId20"/>
    <p:sldId id="309" r:id="rId21"/>
    <p:sldId id="285" r:id="rId22"/>
    <p:sldId id="279" r:id="rId23"/>
    <p:sldId id="302" r:id="rId24"/>
    <p:sldId id="286" r:id="rId25"/>
    <p:sldId id="287" r:id="rId26"/>
    <p:sldId id="288" r:id="rId27"/>
    <p:sldId id="291" r:id="rId28"/>
    <p:sldId id="280" r:id="rId29"/>
    <p:sldId id="289" r:id="rId30"/>
    <p:sldId id="290" r:id="rId31"/>
    <p:sldId id="292" r:id="rId32"/>
    <p:sldId id="281" r:id="rId33"/>
    <p:sldId id="293" r:id="rId34"/>
    <p:sldId id="304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476" userDrawn="1">
          <p15:clr>
            <a:srgbClr val="A4A3A4"/>
          </p15:clr>
        </p15:guide>
        <p15:guide id="3" pos="55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6" autoAdjust="0"/>
    <p:restoredTop sz="94694" autoAdjust="0"/>
  </p:normalViewPr>
  <p:slideViewPr>
    <p:cSldViewPr>
      <p:cViewPr varScale="1">
        <p:scale>
          <a:sx n="105" d="100"/>
          <a:sy n="105" d="100"/>
        </p:scale>
        <p:origin x="1824" y="96"/>
      </p:cViewPr>
      <p:guideLst>
        <p:guide orient="horz"/>
        <p:guide pos="476"/>
        <p:guide pos="55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5F3161-24C4-40F7-A654-500FFE9DECB0}" type="doc">
      <dgm:prSet loTypeId="urn:microsoft.com/office/officeart/2005/8/layout/matrix2" loCatId="matrix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7DEFA0B1-203D-4D50-A383-3C6803B5FB11}">
      <dgm:prSet phldrT="[Text]"/>
      <dgm:spPr/>
      <dgm:t>
        <a:bodyPr/>
        <a:lstStyle/>
        <a:p>
          <a:r>
            <a:rPr lang="cs-CZ"/>
            <a:t>Orientace na domácí trh</a:t>
          </a:r>
        </a:p>
      </dgm:t>
    </dgm:pt>
    <dgm:pt modelId="{6104BE74-77E4-4727-AB6A-278059C15B85}" type="parTrans" cxnId="{50E174E7-52F8-43DF-9963-874ABFABD71D}">
      <dgm:prSet/>
      <dgm:spPr/>
      <dgm:t>
        <a:bodyPr/>
        <a:lstStyle/>
        <a:p>
          <a:endParaRPr lang="cs-CZ"/>
        </a:p>
      </dgm:t>
    </dgm:pt>
    <dgm:pt modelId="{469CA79E-357F-4AE3-BCAB-304938C89605}" type="sibTrans" cxnId="{50E174E7-52F8-43DF-9963-874ABFABD71D}">
      <dgm:prSet/>
      <dgm:spPr/>
      <dgm:t>
        <a:bodyPr/>
        <a:lstStyle/>
        <a:p>
          <a:endParaRPr lang="cs-CZ"/>
        </a:p>
      </dgm:t>
    </dgm:pt>
    <dgm:pt modelId="{D46279E5-C23A-42E3-9129-CAEC515DE308}">
      <dgm:prSet/>
      <dgm:spPr/>
      <dgm:t>
        <a:bodyPr/>
        <a:lstStyle/>
        <a:p>
          <a:r>
            <a:rPr lang="cs-CZ"/>
            <a:t>Globální orientace</a:t>
          </a:r>
        </a:p>
      </dgm:t>
    </dgm:pt>
    <dgm:pt modelId="{9A45CE81-26C7-4AD4-B81F-5C10C4B501F7}" type="parTrans" cxnId="{295293A4-9E34-4BFC-BB2A-0764B5634E37}">
      <dgm:prSet/>
      <dgm:spPr/>
      <dgm:t>
        <a:bodyPr/>
        <a:lstStyle/>
        <a:p>
          <a:endParaRPr lang="cs-CZ"/>
        </a:p>
      </dgm:t>
    </dgm:pt>
    <dgm:pt modelId="{EF34EC9C-1763-4890-989B-0C6E034BBB4F}" type="sibTrans" cxnId="{295293A4-9E34-4BFC-BB2A-0764B5634E37}">
      <dgm:prSet/>
      <dgm:spPr/>
      <dgm:t>
        <a:bodyPr/>
        <a:lstStyle/>
        <a:p>
          <a:endParaRPr lang="cs-CZ"/>
        </a:p>
      </dgm:t>
    </dgm:pt>
    <dgm:pt modelId="{EC33B90F-1160-4413-831F-28E9A3A40625}">
      <dgm:prSet/>
      <dgm:spPr/>
      <dgm:t>
        <a:bodyPr/>
        <a:lstStyle/>
        <a:p>
          <a:r>
            <a:rPr lang="cs-CZ"/>
            <a:t>Nadnárodní orientace</a:t>
          </a:r>
        </a:p>
      </dgm:t>
    </dgm:pt>
    <dgm:pt modelId="{914B4793-84F5-4DA0-A98F-BA37F603B91A}" type="parTrans" cxnId="{2EC7DC94-A40A-496A-9DD2-7CCBA080F9AE}">
      <dgm:prSet/>
      <dgm:spPr/>
      <dgm:t>
        <a:bodyPr/>
        <a:lstStyle/>
        <a:p>
          <a:endParaRPr lang="cs-CZ"/>
        </a:p>
      </dgm:t>
    </dgm:pt>
    <dgm:pt modelId="{E5A4D729-B0A7-4E3F-A39B-C10F78622BC5}" type="sibTrans" cxnId="{2EC7DC94-A40A-496A-9DD2-7CCBA080F9AE}">
      <dgm:prSet/>
      <dgm:spPr/>
      <dgm:t>
        <a:bodyPr/>
        <a:lstStyle/>
        <a:p>
          <a:endParaRPr lang="cs-CZ"/>
        </a:p>
      </dgm:t>
    </dgm:pt>
    <dgm:pt modelId="{ADAD7024-AFF4-4D26-8594-699CF3C51815}">
      <dgm:prSet/>
      <dgm:spPr/>
      <dgm:t>
        <a:bodyPr/>
        <a:lstStyle/>
        <a:p>
          <a:r>
            <a:rPr lang="cs-CZ"/>
            <a:t>Glokální orientace</a:t>
          </a:r>
        </a:p>
      </dgm:t>
    </dgm:pt>
    <dgm:pt modelId="{6BDDC661-0131-4F0C-955D-6D65D4823F49}" type="parTrans" cxnId="{412056F1-1320-4003-A87F-68A81EC98034}">
      <dgm:prSet/>
      <dgm:spPr/>
      <dgm:t>
        <a:bodyPr/>
        <a:lstStyle/>
        <a:p>
          <a:endParaRPr lang="cs-CZ"/>
        </a:p>
      </dgm:t>
    </dgm:pt>
    <dgm:pt modelId="{543A1122-7047-4C80-B296-CAFAC1DA7401}" type="sibTrans" cxnId="{412056F1-1320-4003-A87F-68A81EC98034}">
      <dgm:prSet/>
      <dgm:spPr/>
      <dgm:t>
        <a:bodyPr/>
        <a:lstStyle/>
        <a:p>
          <a:endParaRPr lang="cs-CZ"/>
        </a:p>
      </dgm:t>
    </dgm:pt>
    <dgm:pt modelId="{82FF1B18-8F0D-44CA-B418-6B00937CCA13}" type="pres">
      <dgm:prSet presAssocID="{CD5F3161-24C4-40F7-A654-500FFE9DECB0}" presName="matrix" presStyleCnt="0">
        <dgm:presLayoutVars>
          <dgm:chMax val="1"/>
          <dgm:dir/>
          <dgm:resizeHandles val="exact"/>
        </dgm:presLayoutVars>
      </dgm:prSet>
      <dgm:spPr/>
    </dgm:pt>
    <dgm:pt modelId="{2F274140-D2EF-444A-891B-17CC5FDE8B8B}" type="pres">
      <dgm:prSet presAssocID="{CD5F3161-24C4-40F7-A654-500FFE9DECB0}" presName="axisShape" presStyleLbl="bgShp" presStyleIdx="0" presStyleCnt="1"/>
      <dgm:spPr/>
    </dgm:pt>
    <dgm:pt modelId="{5223D401-7F00-403C-8780-166CD543D7A9}" type="pres">
      <dgm:prSet presAssocID="{CD5F3161-24C4-40F7-A654-500FFE9DECB0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C889935-D1C6-4E69-B293-FC3A1D2F0AF3}" type="pres">
      <dgm:prSet presAssocID="{CD5F3161-24C4-40F7-A654-500FFE9DECB0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B0191FF-BB56-40F7-8140-76A7A6634514}" type="pres">
      <dgm:prSet presAssocID="{CD5F3161-24C4-40F7-A654-500FFE9DECB0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BFD3C2D-ACB1-46E9-927E-15A221D59F45}" type="pres">
      <dgm:prSet presAssocID="{CD5F3161-24C4-40F7-A654-500FFE9DECB0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6B7002E-3949-4B76-BC77-A3B432481C63}" type="presOf" srcId="{EC33B90F-1160-4413-831F-28E9A3A40625}" destId="{EB0191FF-BB56-40F7-8140-76A7A6634514}" srcOrd="0" destOrd="0" presId="urn:microsoft.com/office/officeart/2005/8/layout/matrix2"/>
    <dgm:cxn modelId="{76DDAF3E-EA7B-4E8D-816E-A1CDD9C999B2}" type="presOf" srcId="{ADAD7024-AFF4-4D26-8594-699CF3C51815}" destId="{5BFD3C2D-ACB1-46E9-927E-15A221D59F45}" srcOrd="0" destOrd="0" presId="urn:microsoft.com/office/officeart/2005/8/layout/matrix2"/>
    <dgm:cxn modelId="{B2FCA25B-C428-41E7-B23B-4C8C9AD1D323}" type="presOf" srcId="{CD5F3161-24C4-40F7-A654-500FFE9DECB0}" destId="{82FF1B18-8F0D-44CA-B418-6B00937CCA13}" srcOrd="0" destOrd="0" presId="urn:microsoft.com/office/officeart/2005/8/layout/matrix2"/>
    <dgm:cxn modelId="{2EC7DC94-A40A-496A-9DD2-7CCBA080F9AE}" srcId="{CD5F3161-24C4-40F7-A654-500FFE9DECB0}" destId="{EC33B90F-1160-4413-831F-28E9A3A40625}" srcOrd="2" destOrd="0" parTransId="{914B4793-84F5-4DA0-A98F-BA37F603B91A}" sibTransId="{E5A4D729-B0A7-4E3F-A39B-C10F78622BC5}"/>
    <dgm:cxn modelId="{295293A4-9E34-4BFC-BB2A-0764B5634E37}" srcId="{CD5F3161-24C4-40F7-A654-500FFE9DECB0}" destId="{D46279E5-C23A-42E3-9129-CAEC515DE308}" srcOrd="1" destOrd="0" parTransId="{9A45CE81-26C7-4AD4-B81F-5C10C4B501F7}" sibTransId="{EF34EC9C-1763-4890-989B-0C6E034BBB4F}"/>
    <dgm:cxn modelId="{53C5CEB4-7868-4FFD-B3AA-B0AB30C287F5}" type="presOf" srcId="{7DEFA0B1-203D-4D50-A383-3C6803B5FB11}" destId="{5223D401-7F00-403C-8780-166CD543D7A9}" srcOrd="0" destOrd="0" presId="urn:microsoft.com/office/officeart/2005/8/layout/matrix2"/>
    <dgm:cxn modelId="{50E174E7-52F8-43DF-9963-874ABFABD71D}" srcId="{CD5F3161-24C4-40F7-A654-500FFE9DECB0}" destId="{7DEFA0B1-203D-4D50-A383-3C6803B5FB11}" srcOrd="0" destOrd="0" parTransId="{6104BE74-77E4-4727-AB6A-278059C15B85}" sibTransId="{469CA79E-357F-4AE3-BCAB-304938C89605}"/>
    <dgm:cxn modelId="{412056F1-1320-4003-A87F-68A81EC98034}" srcId="{CD5F3161-24C4-40F7-A654-500FFE9DECB0}" destId="{ADAD7024-AFF4-4D26-8594-699CF3C51815}" srcOrd="3" destOrd="0" parTransId="{6BDDC661-0131-4F0C-955D-6D65D4823F49}" sibTransId="{543A1122-7047-4C80-B296-CAFAC1DA7401}"/>
    <dgm:cxn modelId="{90DD7CF6-E3CA-4FEC-8D71-FD0C0C949EB8}" type="presOf" srcId="{D46279E5-C23A-42E3-9129-CAEC515DE308}" destId="{7C889935-D1C6-4E69-B293-FC3A1D2F0AF3}" srcOrd="0" destOrd="0" presId="urn:microsoft.com/office/officeart/2005/8/layout/matrix2"/>
    <dgm:cxn modelId="{D0D02290-42FE-4148-BC07-FAA93280D333}" type="presParOf" srcId="{82FF1B18-8F0D-44CA-B418-6B00937CCA13}" destId="{2F274140-D2EF-444A-891B-17CC5FDE8B8B}" srcOrd="0" destOrd="0" presId="urn:microsoft.com/office/officeart/2005/8/layout/matrix2"/>
    <dgm:cxn modelId="{B3921018-6CB5-4865-894F-3096DBEB8C48}" type="presParOf" srcId="{82FF1B18-8F0D-44CA-B418-6B00937CCA13}" destId="{5223D401-7F00-403C-8780-166CD543D7A9}" srcOrd="1" destOrd="0" presId="urn:microsoft.com/office/officeart/2005/8/layout/matrix2"/>
    <dgm:cxn modelId="{7A1C445D-049D-4094-ADA7-90E1D970128F}" type="presParOf" srcId="{82FF1B18-8F0D-44CA-B418-6B00937CCA13}" destId="{7C889935-D1C6-4E69-B293-FC3A1D2F0AF3}" srcOrd="2" destOrd="0" presId="urn:microsoft.com/office/officeart/2005/8/layout/matrix2"/>
    <dgm:cxn modelId="{A94F40AC-659D-4453-917C-8393008F11EE}" type="presParOf" srcId="{82FF1B18-8F0D-44CA-B418-6B00937CCA13}" destId="{EB0191FF-BB56-40F7-8140-76A7A6634514}" srcOrd="3" destOrd="0" presId="urn:microsoft.com/office/officeart/2005/8/layout/matrix2"/>
    <dgm:cxn modelId="{114B93CE-8017-4AF7-B647-1468EA96F4E8}" type="presParOf" srcId="{82FF1B18-8F0D-44CA-B418-6B00937CCA13}" destId="{5BFD3C2D-ACB1-46E9-927E-15A221D59F4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ADB806-A619-4087-9921-FA67174AA687}" type="doc">
      <dgm:prSet loTypeId="urn:microsoft.com/office/officeart/2005/8/layout/chevron1" loCatId="process" qsTypeId="urn:microsoft.com/office/officeart/2005/8/quickstyle/simple3" qsCatId="simple" csTypeId="urn:microsoft.com/office/officeart/2005/8/colors/colorful5" csCatId="colorful" phldr="1"/>
      <dgm:spPr/>
    </dgm:pt>
    <dgm:pt modelId="{CF2FE6FF-8F5F-4416-9412-D6014C4FD56B}">
      <dgm:prSet phldrT="[Text]" custT="1"/>
      <dgm:spPr/>
      <dgm:t>
        <a:bodyPr/>
        <a:lstStyle/>
        <a:p>
          <a:r>
            <a:rPr lang="cs-CZ" sz="1600" dirty="0"/>
            <a:t>Monitorování</a:t>
          </a:r>
        </a:p>
      </dgm:t>
    </dgm:pt>
    <dgm:pt modelId="{CD67CA46-4FBE-4A85-B382-74F1B5A4347A}" type="parTrans" cxnId="{D884D5C1-D2BA-45BD-8091-E638CB8DE26F}">
      <dgm:prSet/>
      <dgm:spPr/>
      <dgm:t>
        <a:bodyPr/>
        <a:lstStyle/>
        <a:p>
          <a:endParaRPr lang="cs-CZ" sz="1200"/>
        </a:p>
      </dgm:t>
    </dgm:pt>
    <dgm:pt modelId="{147F55E3-6D95-4CA1-849B-8A09A865DCB7}" type="sibTrans" cxnId="{D884D5C1-D2BA-45BD-8091-E638CB8DE26F}">
      <dgm:prSet/>
      <dgm:spPr/>
      <dgm:t>
        <a:bodyPr/>
        <a:lstStyle/>
        <a:p>
          <a:endParaRPr lang="cs-CZ" sz="1200"/>
        </a:p>
      </dgm:t>
    </dgm:pt>
    <dgm:pt modelId="{0FD4253D-A224-481B-9135-D688BD6A446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/>
            <a:t>Analýza</a:t>
          </a:r>
        </a:p>
      </dgm:t>
    </dgm:pt>
    <dgm:pt modelId="{F2E56EBB-3989-440B-BED9-7E6D85D9BEAF}" type="parTrans" cxnId="{E2867FB3-0030-4075-A8BC-93DFFB771B2C}">
      <dgm:prSet/>
      <dgm:spPr/>
      <dgm:t>
        <a:bodyPr/>
        <a:lstStyle/>
        <a:p>
          <a:endParaRPr lang="cs-CZ" sz="1200"/>
        </a:p>
      </dgm:t>
    </dgm:pt>
    <dgm:pt modelId="{992C0C91-7107-441B-8F49-37E68F158290}" type="sibTrans" cxnId="{E2867FB3-0030-4075-A8BC-93DFFB771B2C}">
      <dgm:prSet/>
      <dgm:spPr/>
      <dgm:t>
        <a:bodyPr/>
        <a:lstStyle/>
        <a:p>
          <a:endParaRPr lang="cs-CZ" sz="1200"/>
        </a:p>
      </dgm:t>
    </dgm:pt>
    <dgm:pt modelId="{E1E9D8AD-989B-4758-89E4-9D053A1AA443}">
      <dgm:prSet custT="1"/>
      <dgm:spPr/>
      <dgm:t>
        <a:bodyPr/>
        <a:lstStyle/>
        <a:p>
          <a:r>
            <a:rPr lang="cs-CZ" sz="1600" dirty="0"/>
            <a:t>Predikce</a:t>
          </a:r>
        </a:p>
      </dgm:t>
    </dgm:pt>
    <dgm:pt modelId="{5412B8B9-B82B-4EB8-8724-04C025E8F57F}" type="parTrans" cxnId="{136FABBE-5BE4-4CE1-AC7A-49C92C7D912F}">
      <dgm:prSet/>
      <dgm:spPr/>
      <dgm:t>
        <a:bodyPr/>
        <a:lstStyle/>
        <a:p>
          <a:endParaRPr lang="cs-CZ" sz="1200"/>
        </a:p>
      </dgm:t>
    </dgm:pt>
    <dgm:pt modelId="{EE682745-6A2F-47F9-8605-414CFB4C7BD2}" type="sibTrans" cxnId="{136FABBE-5BE4-4CE1-AC7A-49C92C7D912F}">
      <dgm:prSet/>
      <dgm:spPr/>
      <dgm:t>
        <a:bodyPr/>
        <a:lstStyle/>
        <a:p>
          <a:endParaRPr lang="cs-CZ" sz="1200"/>
        </a:p>
      </dgm:t>
    </dgm:pt>
    <dgm:pt modelId="{DB06A7E2-E2BF-413F-B5DA-68E4B5FC9378}" type="pres">
      <dgm:prSet presAssocID="{5FADB806-A619-4087-9921-FA67174AA687}" presName="Name0" presStyleCnt="0">
        <dgm:presLayoutVars>
          <dgm:dir/>
          <dgm:animLvl val="lvl"/>
          <dgm:resizeHandles val="exact"/>
        </dgm:presLayoutVars>
      </dgm:prSet>
      <dgm:spPr/>
    </dgm:pt>
    <dgm:pt modelId="{FF93770F-BF97-4F17-9345-38DED3E940AE}" type="pres">
      <dgm:prSet presAssocID="{CF2FE6FF-8F5F-4416-9412-D6014C4FD56B}" presName="parTxOnly" presStyleLbl="node1" presStyleIdx="0" presStyleCnt="3" custScaleX="31681" custLinFactX="-237" custLinFactNeighborX="-100000" custLinFactNeighborY="-4110">
        <dgm:presLayoutVars>
          <dgm:chMax val="0"/>
          <dgm:chPref val="0"/>
          <dgm:bulletEnabled val="1"/>
        </dgm:presLayoutVars>
      </dgm:prSet>
      <dgm:spPr/>
    </dgm:pt>
    <dgm:pt modelId="{0281AC86-5FF4-4C68-939F-781C5F7DAB73}" type="pres">
      <dgm:prSet presAssocID="{147F55E3-6D95-4CA1-849B-8A09A865DCB7}" presName="parTxOnlySpace" presStyleCnt="0"/>
      <dgm:spPr/>
    </dgm:pt>
    <dgm:pt modelId="{B5F7DBA5-1BB3-4BEC-BDCF-7AC1755F8594}" type="pres">
      <dgm:prSet presAssocID="{0FD4253D-A224-481B-9135-D688BD6A4468}" presName="parTxOnly" presStyleLbl="node1" presStyleIdx="1" presStyleCnt="3" custScaleX="31681">
        <dgm:presLayoutVars>
          <dgm:chMax val="0"/>
          <dgm:chPref val="0"/>
          <dgm:bulletEnabled val="1"/>
        </dgm:presLayoutVars>
      </dgm:prSet>
      <dgm:spPr/>
    </dgm:pt>
    <dgm:pt modelId="{7491DD9A-6E1D-485F-AAC2-CE957C392592}" type="pres">
      <dgm:prSet presAssocID="{992C0C91-7107-441B-8F49-37E68F158290}" presName="parTxOnlySpace" presStyleCnt="0"/>
      <dgm:spPr/>
    </dgm:pt>
    <dgm:pt modelId="{15ED2200-717C-4FF3-B38C-733AB7EC5844}" type="pres">
      <dgm:prSet presAssocID="{E1E9D8AD-989B-4758-89E4-9D053A1AA443}" presName="parTxOnly" presStyleLbl="node1" presStyleIdx="2" presStyleCnt="3" custScaleX="31681" custLinFactX="475" custLinFactNeighborX="100000" custLinFactNeighborY="-4110">
        <dgm:presLayoutVars>
          <dgm:chMax val="0"/>
          <dgm:chPref val="0"/>
          <dgm:bulletEnabled val="1"/>
        </dgm:presLayoutVars>
      </dgm:prSet>
      <dgm:spPr/>
    </dgm:pt>
  </dgm:ptLst>
  <dgm:cxnLst>
    <dgm:cxn modelId="{7ABA3302-A98C-40FA-885F-CFA0D1CC883A}" type="presOf" srcId="{CF2FE6FF-8F5F-4416-9412-D6014C4FD56B}" destId="{FF93770F-BF97-4F17-9345-38DED3E940AE}" srcOrd="0" destOrd="0" presId="urn:microsoft.com/office/officeart/2005/8/layout/chevron1"/>
    <dgm:cxn modelId="{8C9DCE26-54CF-4D06-8BCE-273D0679AF7E}" type="presOf" srcId="{E1E9D8AD-989B-4758-89E4-9D053A1AA443}" destId="{15ED2200-717C-4FF3-B38C-733AB7EC5844}" srcOrd="0" destOrd="0" presId="urn:microsoft.com/office/officeart/2005/8/layout/chevron1"/>
    <dgm:cxn modelId="{8D1D3F45-8391-4D6A-B746-AC4D4110C7CB}" type="presOf" srcId="{5FADB806-A619-4087-9921-FA67174AA687}" destId="{DB06A7E2-E2BF-413F-B5DA-68E4B5FC9378}" srcOrd="0" destOrd="0" presId="urn:microsoft.com/office/officeart/2005/8/layout/chevron1"/>
    <dgm:cxn modelId="{E2867FB3-0030-4075-A8BC-93DFFB771B2C}" srcId="{5FADB806-A619-4087-9921-FA67174AA687}" destId="{0FD4253D-A224-481B-9135-D688BD6A4468}" srcOrd="1" destOrd="0" parTransId="{F2E56EBB-3989-440B-BED9-7E6D85D9BEAF}" sibTransId="{992C0C91-7107-441B-8F49-37E68F158290}"/>
    <dgm:cxn modelId="{136FABBE-5BE4-4CE1-AC7A-49C92C7D912F}" srcId="{5FADB806-A619-4087-9921-FA67174AA687}" destId="{E1E9D8AD-989B-4758-89E4-9D053A1AA443}" srcOrd="2" destOrd="0" parTransId="{5412B8B9-B82B-4EB8-8724-04C025E8F57F}" sibTransId="{EE682745-6A2F-47F9-8605-414CFB4C7BD2}"/>
    <dgm:cxn modelId="{D884D5C1-D2BA-45BD-8091-E638CB8DE26F}" srcId="{5FADB806-A619-4087-9921-FA67174AA687}" destId="{CF2FE6FF-8F5F-4416-9412-D6014C4FD56B}" srcOrd="0" destOrd="0" parTransId="{CD67CA46-4FBE-4A85-B382-74F1B5A4347A}" sibTransId="{147F55E3-6D95-4CA1-849B-8A09A865DCB7}"/>
    <dgm:cxn modelId="{41AD90E9-E90B-41C0-9FD5-872F75352F77}" type="presOf" srcId="{0FD4253D-A224-481B-9135-D688BD6A4468}" destId="{B5F7DBA5-1BB3-4BEC-BDCF-7AC1755F8594}" srcOrd="0" destOrd="0" presId="urn:microsoft.com/office/officeart/2005/8/layout/chevron1"/>
    <dgm:cxn modelId="{0BB4AEBC-10B9-4C05-B9DA-A2AE838E18A5}" type="presParOf" srcId="{DB06A7E2-E2BF-413F-B5DA-68E4B5FC9378}" destId="{FF93770F-BF97-4F17-9345-38DED3E940AE}" srcOrd="0" destOrd="0" presId="urn:microsoft.com/office/officeart/2005/8/layout/chevron1"/>
    <dgm:cxn modelId="{EC2DF4DD-1650-4388-8D45-5E46EC2D0F5F}" type="presParOf" srcId="{DB06A7E2-E2BF-413F-B5DA-68E4B5FC9378}" destId="{0281AC86-5FF4-4C68-939F-781C5F7DAB73}" srcOrd="1" destOrd="0" presId="urn:microsoft.com/office/officeart/2005/8/layout/chevron1"/>
    <dgm:cxn modelId="{CDE69786-86B6-427A-B5BE-DCA492D3D17E}" type="presParOf" srcId="{DB06A7E2-E2BF-413F-B5DA-68E4B5FC9378}" destId="{B5F7DBA5-1BB3-4BEC-BDCF-7AC1755F8594}" srcOrd="2" destOrd="0" presId="urn:microsoft.com/office/officeart/2005/8/layout/chevron1"/>
    <dgm:cxn modelId="{3C04299C-6A85-45AF-B9A3-A22AB205649B}" type="presParOf" srcId="{DB06A7E2-E2BF-413F-B5DA-68E4B5FC9378}" destId="{7491DD9A-6E1D-485F-AAC2-CE957C392592}" srcOrd="3" destOrd="0" presId="urn:microsoft.com/office/officeart/2005/8/layout/chevron1"/>
    <dgm:cxn modelId="{7DFBBCAA-3C88-4CB8-A126-C75ED20D1632}" type="presParOf" srcId="{DB06A7E2-E2BF-413F-B5DA-68E4B5FC9378}" destId="{15ED2200-717C-4FF3-B38C-733AB7EC584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5C497C6-5D10-45E3-89BE-51C045D9BD70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B261EC-5A7B-4B0D-B812-3DCDE425C496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Počet absolventů středních škol</a:t>
          </a:r>
        </a:p>
      </dgm:t>
    </dgm:pt>
    <dgm:pt modelId="{EA8085D2-1A94-4A8E-8150-57E01D75B094}" type="parTrans" cxnId="{D6202D5E-0B94-4897-8059-FCC6DE72DE03}">
      <dgm:prSet/>
      <dgm:spPr/>
      <dgm:t>
        <a:bodyPr/>
        <a:lstStyle/>
        <a:p>
          <a:endParaRPr lang="cs-CZ"/>
        </a:p>
      </dgm:t>
    </dgm:pt>
    <dgm:pt modelId="{43C2D428-2236-4D13-B5D0-5365CDA59609}" type="sibTrans" cxnId="{D6202D5E-0B94-4897-8059-FCC6DE72DE03}">
      <dgm:prSet/>
      <dgm:spPr/>
      <dgm:t>
        <a:bodyPr/>
        <a:lstStyle/>
        <a:p>
          <a:endParaRPr lang="cs-CZ"/>
        </a:p>
      </dgm:t>
    </dgm:pt>
    <dgm:pt modelId="{8A8BF212-7E54-4887-B80F-21AB08DABA35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Snižuje se počet nově narozených dětí</a:t>
          </a:r>
        </a:p>
      </dgm:t>
    </dgm:pt>
    <dgm:pt modelId="{0D208E61-C569-4FF9-B487-E184510EF757}" type="parTrans" cxnId="{D9F2288A-98F8-4E57-A1C2-6F3EF9B14881}">
      <dgm:prSet/>
      <dgm:spPr/>
      <dgm:t>
        <a:bodyPr/>
        <a:lstStyle/>
        <a:p>
          <a:endParaRPr lang="cs-CZ"/>
        </a:p>
      </dgm:t>
    </dgm:pt>
    <dgm:pt modelId="{651D66A9-8AF3-429B-A625-4E8F0E82164C}" type="sibTrans" cxnId="{D9F2288A-98F8-4E57-A1C2-6F3EF9B14881}">
      <dgm:prSet/>
      <dgm:spPr/>
      <dgm:t>
        <a:bodyPr/>
        <a:lstStyle/>
        <a:p>
          <a:endParaRPr lang="cs-CZ"/>
        </a:p>
      </dgm:t>
    </dgm:pt>
    <dgm:pt modelId="{99B0256E-7D4E-497A-A18C-2BF9F38BBA3A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Do roku 2025 bude počet absolventů dále klesat</a:t>
          </a:r>
        </a:p>
      </dgm:t>
    </dgm:pt>
    <dgm:pt modelId="{4FFC4B9B-9458-4C16-B72B-DFFA6734951D}" type="parTrans" cxnId="{9EDAD3FE-6A01-42AC-B2CD-FB258386630B}">
      <dgm:prSet/>
      <dgm:spPr/>
      <dgm:t>
        <a:bodyPr/>
        <a:lstStyle/>
        <a:p>
          <a:endParaRPr lang="cs-CZ"/>
        </a:p>
      </dgm:t>
    </dgm:pt>
    <dgm:pt modelId="{54730D12-03C1-4CA6-95E0-96320EAFB1D7}" type="sibTrans" cxnId="{9EDAD3FE-6A01-42AC-B2CD-FB258386630B}">
      <dgm:prSet/>
      <dgm:spPr/>
      <dgm:t>
        <a:bodyPr/>
        <a:lstStyle/>
        <a:p>
          <a:endParaRPr lang="cs-CZ"/>
        </a:p>
      </dgm:t>
    </dgm:pt>
    <dgm:pt modelId="{FA041D01-CD65-49F9-A0A2-F48E9A1E7DCD}" type="pres">
      <dgm:prSet presAssocID="{65C497C6-5D10-45E3-89BE-51C045D9BD70}" presName="diagram" presStyleCnt="0">
        <dgm:presLayoutVars>
          <dgm:dir/>
          <dgm:resizeHandles val="exact"/>
        </dgm:presLayoutVars>
      </dgm:prSet>
      <dgm:spPr/>
    </dgm:pt>
    <dgm:pt modelId="{F8BB605D-7EDB-45C8-9CB9-BD11AF70C54E}" type="pres">
      <dgm:prSet presAssocID="{45B261EC-5A7B-4B0D-B812-3DCDE425C496}" presName="node" presStyleLbl="node1" presStyleIdx="0" presStyleCnt="3" custScaleX="127363">
        <dgm:presLayoutVars>
          <dgm:bulletEnabled val="1"/>
        </dgm:presLayoutVars>
      </dgm:prSet>
      <dgm:spPr/>
    </dgm:pt>
    <dgm:pt modelId="{AA77A8BF-9999-4FD0-844D-E6C44E34AD4A}" type="pres">
      <dgm:prSet presAssocID="{43C2D428-2236-4D13-B5D0-5365CDA59609}" presName="sibTrans" presStyleLbl="sibTrans2D1" presStyleIdx="0" presStyleCnt="2"/>
      <dgm:spPr/>
    </dgm:pt>
    <dgm:pt modelId="{3BC4D309-DD37-411C-8885-CF8669E23277}" type="pres">
      <dgm:prSet presAssocID="{43C2D428-2236-4D13-B5D0-5365CDA59609}" presName="connectorText" presStyleLbl="sibTrans2D1" presStyleIdx="0" presStyleCnt="2"/>
      <dgm:spPr/>
    </dgm:pt>
    <dgm:pt modelId="{B4663809-7B54-48C8-8F38-0554AF9A9C79}" type="pres">
      <dgm:prSet presAssocID="{8A8BF212-7E54-4887-B80F-21AB08DABA35}" presName="node" presStyleLbl="node1" presStyleIdx="1" presStyleCnt="3" custScaleX="127363">
        <dgm:presLayoutVars>
          <dgm:bulletEnabled val="1"/>
        </dgm:presLayoutVars>
      </dgm:prSet>
      <dgm:spPr/>
    </dgm:pt>
    <dgm:pt modelId="{0E9ECBF2-96EF-49C0-80FE-2BE01085D121}" type="pres">
      <dgm:prSet presAssocID="{651D66A9-8AF3-429B-A625-4E8F0E82164C}" presName="sibTrans" presStyleLbl="sibTrans2D1" presStyleIdx="1" presStyleCnt="2"/>
      <dgm:spPr/>
    </dgm:pt>
    <dgm:pt modelId="{A249A17C-4383-47CE-A834-7CFD05DB38D7}" type="pres">
      <dgm:prSet presAssocID="{651D66A9-8AF3-429B-A625-4E8F0E82164C}" presName="connectorText" presStyleLbl="sibTrans2D1" presStyleIdx="1" presStyleCnt="2"/>
      <dgm:spPr/>
    </dgm:pt>
    <dgm:pt modelId="{96C43C4D-3B2D-482A-9127-9CBA766FEA19}" type="pres">
      <dgm:prSet presAssocID="{99B0256E-7D4E-497A-A18C-2BF9F38BBA3A}" presName="node" presStyleLbl="node1" presStyleIdx="2" presStyleCnt="3" custScaleX="127363">
        <dgm:presLayoutVars>
          <dgm:bulletEnabled val="1"/>
        </dgm:presLayoutVars>
      </dgm:prSet>
      <dgm:spPr/>
    </dgm:pt>
  </dgm:ptLst>
  <dgm:cxnLst>
    <dgm:cxn modelId="{582D2D0B-5D84-46B2-8A13-F0B8EE876DE6}" type="presOf" srcId="{8A8BF212-7E54-4887-B80F-21AB08DABA35}" destId="{B4663809-7B54-48C8-8F38-0554AF9A9C79}" srcOrd="0" destOrd="0" presId="urn:microsoft.com/office/officeart/2005/8/layout/process5"/>
    <dgm:cxn modelId="{0F8D2A13-2A91-412E-8852-612CDEF6AA77}" type="presOf" srcId="{45B261EC-5A7B-4B0D-B812-3DCDE425C496}" destId="{F8BB605D-7EDB-45C8-9CB9-BD11AF70C54E}" srcOrd="0" destOrd="0" presId="urn:microsoft.com/office/officeart/2005/8/layout/process5"/>
    <dgm:cxn modelId="{1910BE1F-681A-41E4-8277-5297EA872F0D}" type="presOf" srcId="{651D66A9-8AF3-429B-A625-4E8F0E82164C}" destId="{0E9ECBF2-96EF-49C0-80FE-2BE01085D121}" srcOrd="0" destOrd="0" presId="urn:microsoft.com/office/officeart/2005/8/layout/process5"/>
    <dgm:cxn modelId="{D6202D5E-0B94-4897-8059-FCC6DE72DE03}" srcId="{65C497C6-5D10-45E3-89BE-51C045D9BD70}" destId="{45B261EC-5A7B-4B0D-B812-3DCDE425C496}" srcOrd="0" destOrd="0" parTransId="{EA8085D2-1A94-4A8E-8150-57E01D75B094}" sibTransId="{43C2D428-2236-4D13-B5D0-5365CDA59609}"/>
    <dgm:cxn modelId="{D9F2288A-98F8-4E57-A1C2-6F3EF9B14881}" srcId="{65C497C6-5D10-45E3-89BE-51C045D9BD70}" destId="{8A8BF212-7E54-4887-B80F-21AB08DABA35}" srcOrd="1" destOrd="0" parTransId="{0D208E61-C569-4FF9-B487-E184510EF757}" sibTransId="{651D66A9-8AF3-429B-A625-4E8F0E82164C}"/>
    <dgm:cxn modelId="{BE0A5D8F-C2F3-441E-A1B9-801330BF4129}" type="presOf" srcId="{43C2D428-2236-4D13-B5D0-5365CDA59609}" destId="{AA77A8BF-9999-4FD0-844D-E6C44E34AD4A}" srcOrd="0" destOrd="0" presId="urn:microsoft.com/office/officeart/2005/8/layout/process5"/>
    <dgm:cxn modelId="{C1D9DFBF-2CEC-4121-AAF9-CD41DAEB915A}" type="presOf" srcId="{43C2D428-2236-4D13-B5D0-5365CDA59609}" destId="{3BC4D309-DD37-411C-8885-CF8669E23277}" srcOrd="1" destOrd="0" presId="urn:microsoft.com/office/officeart/2005/8/layout/process5"/>
    <dgm:cxn modelId="{A62E51C1-26A9-4F30-9536-C55FAC681D77}" type="presOf" srcId="{99B0256E-7D4E-497A-A18C-2BF9F38BBA3A}" destId="{96C43C4D-3B2D-482A-9127-9CBA766FEA19}" srcOrd="0" destOrd="0" presId="urn:microsoft.com/office/officeart/2005/8/layout/process5"/>
    <dgm:cxn modelId="{54A829F1-83EE-47C9-A522-37951019FA63}" type="presOf" srcId="{65C497C6-5D10-45E3-89BE-51C045D9BD70}" destId="{FA041D01-CD65-49F9-A0A2-F48E9A1E7DCD}" srcOrd="0" destOrd="0" presId="urn:microsoft.com/office/officeart/2005/8/layout/process5"/>
    <dgm:cxn modelId="{E84898FD-7289-4947-878F-6F9ECFE5B4A2}" type="presOf" srcId="{651D66A9-8AF3-429B-A625-4E8F0E82164C}" destId="{A249A17C-4383-47CE-A834-7CFD05DB38D7}" srcOrd="1" destOrd="0" presId="urn:microsoft.com/office/officeart/2005/8/layout/process5"/>
    <dgm:cxn modelId="{9EDAD3FE-6A01-42AC-B2CD-FB258386630B}" srcId="{65C497C6-5D10-45E3-89BE-51C045D9BD70}" destId="{99B0256E-7D4E-497A-A18C-2BF9F38BBA3A}" srcOrd="2" destOrd="0" parTransId="{4FFC4B9B-9458-4C16-B72B-DFFA6734951D}" sibTransId="{54730D12-03C1-4CA6-95E0-96320EAFB1D7}"/>
    <dgm:cxn modelId="{514B8ECD-3552-4D60-9172-2B7F1659AFE3}" type="presParOf" srcId="{FA041D01-CD65-49F9-A0A2-F48E9A1E7DCD}" destId="{F8BB605D-7EDB-45C8-9CB9-BD11AF70C54E}" srcOrd="0" destOrd="0" presId="urn:microsoft.com/office/officeart/2005/8/layout/process5"/>
    <dgm:cxn modelId="{4A6BE13C-F891-449A-9B96-5584B7C7B3F3}" type="presParOf" srcId="{FA041D01-CD65-49F9-A0A2-F48E9A1E7DCD}" destId="{AA77A8BF-9999-4FD0-844D-E6C44E34AD4A}" srcOrd="1" destOrd="0" presId="urn:microsoft.com/office/officeart/2005/8/layout/process5"/>
    <dgm:cxn modelId="{84FF7989-B901-440A-B996-741A67E03831}" type="presParOf" srcId="{AA77A8BF-9999-4FD0-844D-E6C44E34AD4A}" destId="{3BC4D309-DD37-411C-8885-CF8669E23277}" srcOrd="0" destOrd="0" presId="urn:microsoft.com/office/officeart/2005/8/layout/process5"/>
    <dgm:cxn modelId="{58AA92E4-7040-4C70-84DA-8A5F06FDCEFE}" type="presParOf" srcId="{FA041D01-CD65-49F9-A0A2-F48E9A1E7DCD}" destId="{B4663809-7B54-48C8-8F38-0554AF9A9C79}" srcOrd="2" destOrd="0" presId="urn:microsoft.com/office/officeart/2005/8/layout/process5"/>
    <dgm:cxn modelId="{D0FB4C2E-1139-460D-96AC-382F875C20E6}" type="presParOf" srcId="{FA041D01-CD65-49F9-A0A2-F48E9A1E7DCD}" destId="{0E9ECBF2-96EF-49C0-80FE-2BE01085D121}" srcOrd="3" destOrd="0" presId="urn:microsoft.com/office/officeart/2005/8/layout/process5"/>
    <dgm:cxn modelId="{8F5659E0-BD01-4B9F-936D-FF836444B605}" type="presParOf" srcId="{0E9ECBF2-96EF-49C0-80FE-2BE01085D121}" destId="{A249A17C-4383-47CE-A834-7CFD05DB38D7}" srcOrd="0" destOrd="0" presId="urn:microsoft.com/office/officeart/2005/8/layout/process5"/>
    <dgm:cxn modelId="{E1955B06-386A-4C1B-8327-8B897791ACA3}" type="presParOf" srcId="{FA041D01-CD65-49F9-A0A2-F48E9A1E7DCD}" destId="{96C43C4D-3B2D-482A-9127-9CBA766FEA19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0C93AAC-7AA4-4446-BA5B-408D3428B86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8DCEAC09-1071-4AF5-9F8D-7048BAC20FBB}">
      <dgm:prSet phldrT="[Text]"/>
      <dgm:spPr/>
      <dgm:t>
        <a:bodyPr/>
        <a:lstStyle/>
        <a:p>
          <a:r>
            <a:rPr lang="cs-CZ"/>
            <a:t>Politické</a:t>
          </a:r>
        </a:p>
      </dgm:t>
    </dgm:pt>
    <dgm:pt modelId="{49E07F88-4E86-47CE-99F0-BAEC05B4B8FE}" type="parTrans" cxnId="{99E3262C-87F2-4C14-A719-808CE24F1179}">
      <dgm:prSet/>
      <dgm:spPr/>
      <dgm:t>
        <a:bodyPr/>
        <a:lstStyle/>
        <a:p>
          <a:endParaRPr lang="cs-CZ"/>
        </a:p>
      </dgm:t>
    </dgm:pt>
    <dgm:pt modelId="{5A32F5C6-5F48-49D7-A0B8-6E36A31C6318}" type="sibTrans" cxnId="{99E3262C-87F2-4C14-A719-808CE24F1179}">
      <dgm:prSet/>
      <dgm:spPr/>
      <dgm:t>
        <a:bodyPr/>
        <a:lstStyle/>
        <a:p>
          <a:endParaRPr lang="cs-CZ"/>
        </a:p>
      </dgm:t>
    </dgm:pt>
    <dgm:pt modelId="{5425E1D0-3BC5-431F-AE12-CBA44E00DB60}">
      <dgm:prSet/>
      <dgm:spPr/>
      <dgm:t>
        <a:bodyPr/>
        <a:lstStyle/>
        <a:p>
          <a:r>
            <a:rPr lang="cs-CZ"/>
            <a:t>Ekonomické</a:t>
          </a:r>
          <a:endParaRPr lang="cs-CZ" dirty="0"/>
        </a:p>
      </dgm:t>
    </dgm:pt>
    <dgm:pt modelId="{37BB15DE-D5FE-4189-B814-2C979650E2C1}" type="parTrans" cxnId="{01AF1441-470D-4E2F-8F7E-36087DD0D4BC}">
      <dgm:prSet/>
      <dgm:spPr/>
      <dgm:t>
        <a:bodyPr/>
        <a:lstStyle/>
        <a:p>
          <a:endParaRPr lang="cs-CZ"/>
        </a:p>
      </dgm:t>
    </dgm:pt>
    <dgm:pt modelId="{77C0CF24-6DE0-482A-ADB5-D8EF7975BA07}" type="sibTrans" cxnId="{01AF1441-470D-4E2F-8F7E-36087DD0D4BC}">
      <dgm:prSet/>
      <dgm:spPr/>
      <dgm:t>
        <a:bodyPr/>
        <a:lstStyle/>
        <a:p>
          <a:endParaRPr lang="cs-CZ"/>
        </a:p>
      </dgm:t>
    </dgm:pt>
    <dgm:pt modelId="{763312E9-113B-4289-AB55-8AAB7FC08E15}">
      <dgm:prSet/>
      <dgm:spPr/>
      <dgm:t>
        <a:bodyPr/>
        <a:lstStyle/>
        <a:p>
          <a:r>
            <a:rPr lang="cs-CZ" dirty="0"/>
            <a:t>Sociální</a:t>
          </a:r>
        </a:p>
      </dgm:t>
    </dgm:pt>
    <dgm:pt modelId="{02445EEB-8C7A-47EE-94D3-7C6CAF4369BC}" type="parTrans" cxnId="{9F04929B-C7AE-4C68-B870-B473ABFB1335}">
      <dgm:prSet/>
      <dgm:spPr/>
      <dgm:t>
        <a:bodyPr/>
        <a:lstStyle/>
        <a:p>
          <a:endParaRPr lang="cs-CZ"/>
        </a:p>
      </dgm:t>
    </dgm:pt>
    <dgm:pt modelId="{A5254D51-A8B3-444D-8B1C-8C4714EE74A5}" type="sibTrans" cxnId="{9F04929B-C7AE-4C68-B870-B473ABFB1335}">
      <dgm:prSet/>
      <dgm:spPr/>
      <dgm:t>
        <a:bodyPr/>
        <a:lstStyle/>
        <a:p>
          <a:endParaRPr lang="cs-CZ"/>
        </a:p>
      </dgm:t>
    </dgm:pt>
    <dgm:pt modelId="{B6187105-ECFF-4F16-A051-E0FEA5D43022}">
      <dgm:prSet/>
      <dgm:spPr/>
      <dgm:t>
        <a:bodyPr/>
        <a:lstStyle/>
        <a:p>
          <a:r>
            <a:rPr lang="cs-CZ"/>
            <a:t>Technologické</a:t>
          </a:r>
          <a:endParaRPr lang="cs-CZ" dirty="0"/>
        </a:p>
      </dgm:t>
    </dgm:pt>
    <dgm:pt modelId="{C7DE9CCE-6166-44B8-B8ED-F53B9EB5315E}" type="parTrans" cxnId="{8D7863FC-EFA1-4B0C-81B8-882CFA841CA6}">
      <dgm:prSet/>
      <dgm:spPr/>
      <dgm:t>
        <a:bodyPr/>
        <a:lstStyle/>
        <a:p>
          <a:endParaRPr lang="cs-CZ"/>
        </a:p>
      </dgm:t>
    </dgm:pt>
    <dgm:pt modelId="{0AF76B33-7062-4CA6-9AB0-856E2758B2E2}" type="sibTrans" cxnId="{8D7863FC-EFA1-4B0C-81B8-882CFA841CA6}">
      <dgm:prSet/>
      <dgm:spPr/>
      <dgm:t>
        <a:bodyPr/>
        <a:lstStyle/>
        <a:p>
          <a:endParaRPr lang="cs-CZ"/>
        </a:p>
      </dgm:t>
    </dgm:pt>
    <dgm:pt modelId="{3EB584A5-349F-4D5D-AB88-3FF23C8790F9}">
      <dgm:prSet/>
      <dgm:spPr/>
      <dgm:t>
        <a:bodyPr/>
        <a:lstStyle/>
        <a:p>
          <a:r>
            <a:rPr lang="cs-CZ"/>
            <a:t>Legislativní</a:t>
          </a:r>
          <a:endParaRPr lang="cs-CZ" dirty="0"/>
        </a:p>
      </dgm:t>
    </dgm:pt>
    <dgm:pt modelId="{9784B9FB-3415-4D58-8633-B80D56C91951}" type="parTrans" cxnId="{7FB1CC9B-1647-4959-80EC-073280288475}">
      <dgm:prSet/>
      <dgm:spPr/>
      <dgm:t>
        <a:bodyPr/>
        <a:lstStyle/>
        <a:p>
          <a:endParaRPr lang="cs-CZ"/>
        </a:p>
      </dgm:t>
    </dgm:pt>
    <dgm:pt modelId="{EEC62723-4844-4C9E-90A5-B16A22EAB7E4}" type="sibTrans" cxnId="{7FB1CC9B-1647-4959-80EC-073280288475}">
      <dgm:prSet/>
      <dgm:spPr/>
      <dgm:t>
        <a:bodyPr/>
        <a:lstStyle/>
        <a:p>
          <a:endParaRPr lang="cs-CZ"/>
        </a:p>
      </dgm:t>
    </dgm:pt>
    <dgm:pt modelId="{3B12390E-D8F4-41A5-958D-FD10B7F6CE34}">
      <dgm:prSet/>
      <dgm:spPr/>
      <dgm:t>
        <a:bodyPr/>
        <a:lstStyle/>
        <a:p>
          <a:r>
            <a:rPr lang="cs-CZ"/>
            <a:t>Ekologické</a:t>
          </a:r>
          <a:endParaRPr lang="cs-CZ" dirty="0"/>
        </a:p>
      </dgm:t>
    </dgm:pt>
    <dgm:pt modelId="{E3F1BA23-974A-461B-805C-D2C95B004D6C}" type="parTrans" cxnId="{7D7461D6-9EEF-4AC1-B78D-1C5E9AE2EB6F}">
      <dgm:prSet/>
      <dgm:spPr/>
      <dgm:t>
        <a:bodyPr/>
        <a:lstStyle/>
        <a:p>
          <a:endParaRPr lang="cs-CZ"/>
        </a:p>
      </dgm:t>
    </dgm:pt>
    <dgm:pt modelId="{BF980632-30FD-4CAF-8657-05B66DA020A9}" type="sibTrans" cxnId="{7D7461D6-9EEF-4AC1-B78D-1C5E9AE2EB6F}">
      <dgm:prSet/>
      <dgm:spPr/>
      <dgm:t>
        <a:bodyPr/>
        <a:lstStyle/>
        <a:p>
          <a:endParaRPr lang="cs-CZ"/>
        </a:p>
      </dgm:t>
    </dgm:pt>
    <dgm:pt modelId="{7571BD0E-0CAB-400E-9B2F-A4DE41F66C98}" type="pres">
      <dgm:prSet presAssocID="{50C93AAC-7AA4-4446-BA5B-408D3428B86D}" presName="diagram" presStyleCnt="0">
        <dgm:presLayoutVars>
          <dgm:dir/>
          <dgm:resizeHandles val="exact"/>
        </dgm:presLayoutVars>
      </dgm:prSet>
      <dgm:spPr/>
    </dgm:pt>
    <dgm:pt modelId="{142BD930-5E48-4FBE-90FF-E8DA0F3AD76D}" type="pres">
      <dgm:prSet presAssocID="{8DCEAC09-1071-4AF5-9F8D-7048BAC20FBB}" presName="node" presStyleLbl="node1" presStyleIdx="0" presStyleCnt="6">
        <dgm:presLayoutVars>
          <dgm:bulletEnabled val="1"/>
        </dgm:presLayoutVars>
      </dgm:prSet>
      <dgm:spPr/>
    </dgm:pt>
    <dgm:pt modelId="{A0A1B4CB-59E8-4BB4-81E6-ACAFF2A88CCF}" type="pres">
      <dgm:prSet presAssocID="{5A32F5C6-5F48-49D7-A0B8-6E36A31C6318}" presName="sibTrans" presStyleCnt="0"/>
      <dgm:spPr/>
    </dgm:pt>
    <dgm:pt modelId="{017ABF0C-5DF5-4DEF-85D0-528CB7739A54}" type="pres">
      <dgm:prSet presAssocID="{5425E1D0-3BC5-431F-AE12-CBA44E00DB60}" presName="node" presStyleLbl="node1" presStyleIdx="1" presStyleCnt="6">
        <dgm:presLayoutVars>
          <dgm:bulletEnabled val="1"/>
        </dgm:presLayoutVars>
      </dgm:prSet>
      <dgm:spPr/>
    </dgm:pt>
    <dgm:pt modelId="{6FFF975B-F35D-4B8F-BA84-FF7276E410BC}" type="pres">
      <dgm:prSet presAssocID="{77C0CF24-6DE0-482A-ADB5-D8EF7975BA07}" presName="sibTrans" presStyleCnt="0"/>
      <dgm:spPr/>
    </dgm:pt>
    <dgm:pt modelId="{0166B14A-E417-4BD3-8AF1-60B8CCDFC38A}" type="pres">
      <dgm:prSet presAssocID="{763312E9-113B-4289-AB55-8AAB7FC08E15}" presName="node" presStyleLbl="node1" presStyleIdx="2" presStyleCnt="6">
        <dgm:presLayoutVars>
          <dgm:bulletEnabled val="1"/>
        </dgm:presLayoutVars>
      </dgm:prSet>
      <dgm:spPr/>
    </dgm:pt>
    <dgm:pt modelId="{DFED108D-533A-4500-8889-A09A09933C0A}" type="pres">
      <dgm:prSet presAssocID="{A5254D51-A8B3-444D-8B1C-8C4714EE74A5}" presName="sibTrans" presStyleCnt="0"/>
      <dgm:spPr/>
    </dgm:pt>
    <dgm:pt modelId="{7D8E4081-954B-49F7-8822-493FD9531141}" type="pres">
      <dgm:prSet presAssocID="{B6187105-ECFF-4F16-A051-E0FEA5D43022}" presName="node" presStyleLbl="node1" presStyleIdx="3" presStyleCnt="6">
        <dgm:presLayoutVars>
          <dgm:bulletEnabled val="1"/>
        </dgm:presLayoutVars>
      </dgm:prSet>
      <dgm:spPr/>
    </dgm:pt>
    <dgm:pt modelId="{FEBA4220-F148-4B6E-B0E2-CB65289E6510}" type="pres">
      <dgm:prSet presAssocID="{0AF76B33-7062-4CA6-9AB0-856E2758B2E2}" presName="sibTrans" presStyleCnt="0"/>
      <dgm:spPr/>
    </dgm:pt>
    <dgm:pt modelId="{B83733FA-3C93-4FA2-8137-414A8BB7CDBD}" type="pres">
      <dgm:prSet presAssocID="{3EB584A5-349F-4D5D-AB88-3FF23C8790F9}" presName="node" presStyleLbl="node1" presStyleIdx="4" presStyleCnt="6">
        <dgm:presLayoutVars>
          <dgm:bulletEnabled val="1"/>
        </dgm:presLayoutVars>
      </dgm:prSet>
      <dgm:spPr/>
    </dgm:pt>
    <dgm:pt modelId="{E90E257E-B759-4278-9443-E919A8CEEAEC}" type="pres">
      <dgm:prSet presAssocID="{EEC62723-4844-4C9E-90A5-B16A22EAB7E4}" presName="sibTrans" presStyleCnt="0"/>
      <dgm:spPr/>
    </dgm:pt>
    <dgm:pt modelId="{8480B58E-2BC2-4D95-8D67-9DD796A5953E}" type="pres">
      <dgm:prSet presAssocID="{3B12390E-D8F4-41A5-958D-FD10B7F6CE34}" presName="node" presStyleLbl="node1" presStyleIdx="5" presStyleCnt="6">
        <dgm:presLayoutVars>
          <dgm:bulletEnabled val="1"/>
        </dgm:presLayoutVars>
      </dgm:prSet>
      <dgm:spPr/>
    </dgm:pt>
  </dgm:ptLst>
  <dgm:cxnLst>
    <dgm:cxn modelId="{21EAB907-48C4-4E61-A7A5-558F90975569}" type="presOf" srcId="{763312E9-113B-4289-AB55-8AAB7FC08E15}" destId="{0166B14A-E417-4BD3-8AF1-60B8CCDFC38A}" srcOrd="0" destOrd="0" presId="urn:microsoft.com/office/officeart/2005/8/layout/default"/>
    <dgm:cxn modelId="{E7BC8822-F73B-4F78-8E60-EC8101D27AC5}" type="presOf" srcId="{50C93AAC-7AA4-4446-BA5B-408D3428B86D}" destId="{7571BD0E-0CAB-400E-9B2F-A4DE41F66C98}" srcOrd="0" destOrd="0" presId="urn:microsoft.com/office/officeart/2005/8/layout/default"/>
    <dgm:cxn modelId="{99E3262C-87F2-4C14-A719-808CE24F1179}" srcId="{50C93AAC-7AA4-4446-BA5B-408D3428B86D}" destId="{8DCEAC09-1071-4AF5-9F8D-7048BAC20FBB}" srcOrd="0" destOrd="0" parTransId="{49E07F88-4E86-47CE-99F0-BAEC05B4B8FE}" sibTransId="{5A32F5C6-5F48-49D7-A0B8-6E36A31C6318}"/>
    <dgm:cxn modelId="{F83F4E31-F881-47E6-8ED0-430B63DF09DD}" type="presOf" srcId="{5425E1D0-3BC5-431F-AE12-CBA44E00DB60}" destId="{017ABF0C-5DF5-4DEF-85D0-528CB7739A54}" srcOrd="0" destOrd="0" presId="urn:microsoft.com/office/officeart/2005/8/layout/default"/>
    <dgm:cxn modelId="{01AF1441-470D-4E2F-8F7E-36087DD0D4BC}" srcId="{50C93AAC-7AA4-4446-BA5B-408D3428B86D}" destId="{5425E1D0-3BC5-431F-AE12-CBA44E00DB60}" srcOrd="1" destOrd="0" parTransId="{37BB15DE-D5FE-4189-B814-2C979650E2C1}" sibTransId="{77C0CF24-6DE0-482A-ADB5-D8EF7975BA07}"/>
    <dgm:cxn modelId="{B788AA6A-CC80-4F79-B0F9-28ACEBEC9674}" type="presOf" srcId="{B6187105-ECFF-4F16-A051-E0FEA5D43022}" destId="{7D8E4081-954B-49F7-8822-493FD9531141}" srcOrd="0" destOrd="0" presId="urn:microsoft.com/office/officeart/2005/8/layout/default"/>
    <dgm:cxn modelId="{9F04929B-C7AE-4C68-B870-B473ABFB1335}" srcId="{50C93AAC-7AA4-4446-BA5B-408D3428B86D}" destId="{763312E9-113B-4289-AB55-8AAB7FC08E15}" srcOrd="2" destOrd="0" parTransId="{02445EEB-8C7A-47EE-94D3-7C6CAF4369BC}" sibTransId="{A5254D51-A8B3-444D-8B1C-8C4714EE74A5}"/>
    <dgm:cxn modelId="{7FB1CC9B-1647-4959-80EC-073280288475}" srcId="{50C93AAC-7AA4-4446-BA5B-408D3428B86D}" destId="{3EB584A5-349F-4D5D-AB88-3FF23C8790F9}" srcOrd="4" destOrd="0" parTransId="{9784B9FB-3415-4D58-8633-B80D56C91951}" sibTransId="{EEC62723-4844-4C9E-90A5-B16A22EAB7E4}"/>
    <dgm:cxn modelId="{0AB19FCE-2B69-46E0-9B47-F3FB6D4783EC}" type="presOf" srcId="{3B12390E-D8F4-41A5-958D-FD10B7F6CE34}" destId="{8480B58E-2BC2-4D95-8D67-9DD796A5953E}" srcOrd="0" destOrd="0" presId="urn:microsoft.com/office/officeart/2005/8/layout/default"/>
    <dgm:cxn modelId="{7D7461D6-9EEF-4AC1-B78D-1C5E9AE2EB6F}" srcId="{50C93AAC-7AA4-4446-BA5B-408D3428B86D}" destId="{3B12390E-D8F4-41A5-958D-FD10B7F6CE34}" srcOrd="5" destOrd="0" parTransId="{E3F1BA23-974A-461B-805C-D2C95B004D6C}" sibTransId="{BF980632-30FD-4CAF-8657-05B66DA020A9}"/>
    <dgm:cxn modelId="{FEB79DDF-2A6E-4D52-824B-41979C51238F}" type="presOf" srcId="{3EB584A5-349F-4D5D-AB88-3FF23C8790F9}" destId="{B83733FA-3C93-4FA2-8137-414A8BB7CDBD}" srcOrd="0" destOrd="0" presId="urn:microsoft.com/office/officeart/2005/8/layout/default"/>
    <dgm:cxn modelId="{E40874E1-C86E-4E8A-8731-B056CE2CBD3E}" type="presOf" srcId="{8DCEAC09-1071-4AF5-9F8D-7048BAC20FBB}" destId="{142BD930-5E48-4FBE-90FF-E8DA0F3AD76D}" srcOrd="0" destOrd="0" presId="urn:microsoft.com/office/officeart/2005/8/layout/default"/>
    <dgm:cxn modelId="{8D7863FC-EFA1-4B0C-81B8-882CFA841CA6}" srcId="{50C93AAC-7AA4-4446-BA5B-408D3428B86D}" destId="{B6187105-ECFF-4F16-A051-E0FEA5D43022}" srcOrd="3" destOrd="0" parTransId="{C7DE9CCE-6166-44B8-B8ED-F53B9EB5315E}" sibTransId="{0AF76B33-7062-4CA6-9AB0-856E2758B2E2}"/>
    <dgm:cxn modelId="{3FC4C5C0-1928-4D12-A174-D7EBC642C00C}" type="presParOf" srcId="{7571BD0E-0CAB-400E-9B2F-A4DE41F66C98}" destId="{142BD930-5E48-4FBE-90FF-E8DA0F3AD76D}" srcOrd="0" destOrd="0" presId="urn:microsoft.com/office/officeart/2005/8/layout/default"/>
    <dgm:cxn modelId="{252E30B5-0E98-4348-B699-FD1BE3458445}" type="presParOf" srcId="{7571BD0E-0CAB-400E-9B2F-A4DE41F66C98}" destId="{A0A1B4CB-59E8-4BB4-81E6-ACAFF2A88CCF}" srcOrd="1" destOrd="0" presId="urn:microsoft.com/office/officeart/2005/8/layout/default"/>
    <dgm:cxn modelId="{13465DFB-7A90-4A44-A80E-B5BD5F3D99C5}" type="presParOf" srcId="{7571BD0E-0CAB-400E-9B2F-A4DE41F66C98}" destId="{017ABF0C-5DF5-4DEF-85D0-528CB7739A54}" srcOrd="2" destOrd="0" presId="urn:microsoft.com/office/officeart/2005/8/layout/default"/>
    <dgm:cxn modelId="{A1122A4D-CB7A-4F7C-BC68-7D469907C105}" type="presParOf" srcId="{7571BD0E-0CAB-400E-9B2F-A4DE41F66C98}" destId="{6FFF975B-F35D-4B8F-BA84-FF7276E410BC}" srcOrd="3" destOrd="0" presId="urn:microsoft.com/office/officeart/2005/8/layout/default"/>
    <dgm:cxn modelId="{727DDF78-D018-49D3-AA6C-E89569A663BB}" type="presParOf" srcId="{7571BD0E-0CAB-400E-9B2F-A4DE41F66C98}" destId="{0166B14A-E417-4BD3-8AF1-60B8CCDFC38A}" srcOrd="4" destOrd="0" presId="urn:microsoft.com/office/officeart/2005/8/layout/default"/>
    <dgm:cxn modelId="{715586A5-C0C3-4C93-A448-C084B39F0220}" type="presParOf" srcId="{7571BD0E-0CAB-400E-9B2F-A4DE41F66C98}" destId="{DFED108D-533A-4500-8889-A09A09933C0A}" srcOrd="5" destOrd="0" presId="urn:microsoft.com/office/officeart/2005/8/layout/default"/>
    <dgm:cxn modelId="{AB4BE0C1-FD20-4AF6-A921-95B437C6840B}" type="presParOf" srcId="{7571BD0E-0CAB-400E-9B2F-A4DE41F66C98}" destId="{7D8E4081-954B-49F7-8822-493FD9531141}" srcOrd="6" destOrd="0" presId="urn:microsoft.com/office/officeart/2005/8/layout/default"/>
    <dgm:cxn modelId="{ACAA0025-A9CC-4D06-A898-32A51AFAFC64}" type="presParOf" srcId="{7571BD0E-0CAB-400E-9B2F-A4DE41F66C98}" destId="{FEBA4220-F148-4B6E-B0E2-CB65289E6510}" srcOrd="7" destOrd="0" presId="urn:microsoft.com/office/officeart/2005/8/layout/default"/>
    <dgm:cxn modelId="{4F052C9C-1274-4F5F-9EDC-AA889D0B3A9D}" type="presParOf" srcId="{7571BD0E-0CAB-400E-9B2F-A4DE41F66C98}" destId="{B83733FA-3C93-4FA2-8137-414A8BB7CDBD}" srcOrd="8" destOrd="0" presId="urn:microsoft.com/office/officeart/2005/8/layout/default"/>
    <dgm:cxn modelId="{5614BFC5-53A1-417A-BF75-029D15886771}" type="presParOf" srcId="{7571BD0E-0CAB-400E-9B2F-A4DE41F66C98}" destId="{E90E257E-B759-4278-9443-E919A8CEEAEC}" srcOrd="9" destOrd="0" presId="urn:microsoft.com/office/officeart/2005/8/layout/default"/>
    <dgm:cxn modelId="{94A25CA4-5409-4BA8-ABB6-8EF76FE42A62}" type="presParOf" srcId="{7571BD0E-0CAB-400E-9B2F-A4DE41F66C98}" destId="{8480B58E-2BC2-4D95-8D67-9DD796A5953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C11F89B-A75B-42F7-B4AB-9C4624B73000}" type="doc">
      <dgm:prSet loTypeId="urn:microsoft.com/office/officeart/2005/8/layout/cycle6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82A5EA2-2FD9-41EC-B8AD-51CECA8DF99F}">
      <dgm:prSet phldrT="[Text]"/>
      <dgm:spPr/>
      <dgm:t>
        <a:bodyPr/>
        <a:lstStyle/>
        <a:p>
          <a:r>
            <a:rPr lang="cs-CZ" dirty="0"/>
            <a:t>Hrozba tlaku </a:t>
          </a:r>
          <a:r>
            <a:rPr lang="cs-CZ" b="1" dirty="0"/>
            <a:t>stávající konkurence</a:t>
          </a:r>
        </a:p>
      </dgm:t>
    </dgm:pt>
    <dgm:pt modelId="{992725C6-FD63-4878-88AB-821A06AFEAB2}" type="parTrans" cxnId="{7500ED55-D5B8-43BF-A242-87B94AAF7E85}">
      <dgm:prSet/>
      <dgm:spPr/>
      <dgm:t>
        <a:bodyPr/>
        <a:lstStyle/>
        <a:p>
          <a:endParaRPr lang="cs-CZ"/>
        </a:p>
      </dgm:t>
    </dgm:pt>
    <dgm:pt modelId="{55B9C84C-61DD-45F4-BE38-0F65B104A2CA}" type="sibTrans" cxnId="{7500ED55-D5B8-43BF-A242-87B94AAF7E85}">
      <dgm:prSet/>
      <dgm:spPr/>
      <dgm:t>
        <a:bodyPr/>
        <a:lstStyle/>
        <a:p>
          <a:endParaRPr lang="cs-CZ"/>
        </a:p>
      </dgm:t>
    </dgm:pt>
    <dgm:pt modelId="{4DC9A598-D90A-40C3-A101-6FF422EB0081}">
      <dgm:prSet phldrT="[Text]"/>
      <dgm:spPr/>
      <dgm:t>
        <a:bodyPr/>
        <a:lstStyle/>
        <a:p>
          <a:r>
            <a:rPr lang="cs-CZ" dirty="0"/>
            <a:t>Hrozba vstupu </a:t>
          </a:r>
          <a:r>
            <a:rPr lang="cs-CZ" b="1" dirty="0"/>
            <a:t>nových konkurentů</a:t>
          </a:r>
        </a:p>
      </dgm:t>
    </dgm:pt>
    <dgm:pt modelId="{B751BE2E-740B-43E8-8383-949EA5B6CE83}" type="parTrans" cxnId="{462FD026-0C8B-4D9D-AFC6-D7421739160C}">
      <dgm:prSet/>
      <dgm:spPr/>
      <dgm:t>
        <a:bodyPr/>
        <a:lstStyle/>
        <a:p>
          <a:endParaRPr lang="cs-CZ"/>
        </a:p>
      </dgm:t>
    </dgm:pt>
    <dgm:pt modelId="{494D4629-2B59-4E31-947B-EBE2697BFC3C}" type="sibTrans" cxnId="{462FD026-0C8B-4D9D-AFC6-D7421739160C}">
      <dgm:prSet/>
      <dgm:spPr/>
      <dgm:t>
        <a:bodyPr/>
        <a:lstStyle/>
        <a:p>
          <a:endParaRPr lang="cs-CZ"/>
        </a:p>
      </dgm:t>
    </dgm:pt>
    <dgm:pt modelId="{445FBCE1-648E-4B09-BDBF-FE831D2EA4B9}">
      <dgm:prSet phldrT="[Text]"/>
      <dgm:spPr/>
      <dgm:t>
        <a:bodyPr/>
        <a:lstStyle/>
        <a:p>
          <a:r>
            <a:rPr lang="cs-CZ" dirty="0"/>
            <a:t>Vyjednávací síla </a:t>
          </a:r>
          <a:r>
            <a:rPr lang="cs-CZ" b="1" dirty="0"/>
            <a:t>odběratelů</a:t>
          </a:r>
        </a:p>
      </dgm:t>
    </dgm:pt>
    <dgm:pt modelId="{F3B686B9-FF86-48E6-8DDE-72D466BDF96B}" type="parTrans" cxnId="{EA767F37-5394-4280-8DEA-6F4AFDADA970}">
      <dgm:prSet/>
      <dgm:spPr/>
      <dgm:t>
        <a:bodyPr/>
        <a:lstStyle/>
        <a:p>
          <a:endParaRPr lang="cs-CZ"/>
        </a:p>
      </dgm:t>
    </dgm:pt>
    <dgm:pt modelId="{F29D60ED-9241-483A-BFF1-C1420565F90D}" type="sibTrans" cxnId="{EA767F37-5394-4280-8DEA-6F4AFDADA970}">
      <dgm:prSet/>
      <dgm:spPr/>
      <dgm:t>
        <a:bodyPr/>
        <a:lstStyle/>
        <a:p>
          <a:endParaRPr lang="cs-CZ"/>
        </a:p>
      </dgm:t>
    </dgm:pt>
    <dgm:pt modelId="{562C8CB1-455C-4559-94B4-FB06405B338D}">
      <dgm:prSet phldrT="[Text]"/>
      <dgm:spPr/>
      <dgm:t>
        <a:bodyPr/>
        <a:lstStyle/>
        <a:p>
          <a:r>
            <a:rPr lang="cs-CZ" dirty="0"/>
            <a:t>Existence </a:t>
          </a:r>
          <a:r>
            <a:rPr lang="cs-CZ" b="1" dirty="0"/>
            <a:t>substitutů</a:t>
          </a:r>
          <a:r>
            <a:rPr lang="cs-CZ" dirty="0"/>
            <a:t> a komplementů</a:t>
          </a:r>
        </a:p>
      </dgm:t>
    </dgm:pt>
    <dgm:pt modelId="{57480636-B1FD-4EE9-B09E-1678474130EA}" type="parTrans" cxnId="{3153B44B-C19A-4817-BDDD-9A0EE229299D}">
      <dgm:prSet/>
      <dgm:spPr/>
      <dgm:t>
        <a:bodyPr/>
        <a:lstStyle/>
        <a:p>
          <a:endParaRPr lang="cs-CZ"/>
        </a:p>
      </dgm:t>
    </dgm:pt>
    <dgm:pt modelId="{1580D073-B247-4D47-B015-509444379540}" type="sibTrans" cxnId="{3153B44B-C19A-4817-BDDD-9A0EE229299D}">
      <dgm:prSet/>
      <dgm:spPr/>
      <dgm:t>
        <a:bodyPr/>
        <a:lstStyle/>
        <a:p>
          <a:endParaRPr lang="cs-CZ"/>
        </a:p>
      </dgm:t>
    </dgm:pt>
    <dgm:pt modelId="{29FB540F-E62C-46EE-A7B3-2EF302D06C3C}">
      <dgm:prSet phldrT="[Text]"/>
      <dgm:spPr/>
      <dgm:t>
        <a:bodyPr/>
        <a:lstStyle/>
        <a:p>
          <a:r>
            <a:rPr lang="cs-CZ" dirty="0"/>
            <a:t>Vyjednávací síla </a:t>
          </a:r>
          <a:r>
            <a:rPr lang="cs-CZ" b="1" dirty="0"/>
            <a:t>dodavatelů</a:t>
          </a:r>
        </a:p>
      </dgm:t>
    </dgm:pt>
    <dgm:pt modelId="{C5848001-FC32-4FA8-966F-B6A616706EF4}" type="parTrans" cxnId="{51930F46-8EB9-4596-9D44-3F33835A0265}">
      <dgm:prSet/>
      <dgm:spPr/>
      <dgm:t>
        <a:bodyPr/>
        <a:lstStyle/>
        <a:p>
          <a:endParaRPr lang="cs-CZ"/>
        </a:p>
      </dgm:t>
    </dgm:pt>
    <dgm:pt modelId="{113A873E-58A6-4039-874E-D1E060C678F5}" type="sibTrans" cxnId="{51930F46-8EB9-4596-9D44-3F33835A0265}">
      <dgm:prSet/>
      <dgm:spPr/>
      <dgm:t>
        <a:bodyPr/>
        <a:lstStyle/>
        <a:p>
          <a:endParaRPr lang="cs-CZ"/>
        </a:p>
      </dgm:t>
    </dgm:pt>
    <dgm:pt modelId="{EEEAF478-C2A0-4A8B-81C0-67542409A340}" type="pres">
      <dgm:prSet presAssocID="{6C11F89B-A75B-42F7-B4AB-9C4624B73000}" presName="cycle" presStyleCnt="0">
        <dgm:presLayoutVars>
          <dgm:dir/>
          <dgm:resizeHandles val="exact"/>
        </dgm:presLayoutVars>
      </dgm:prSet>
      <dgm:spPr/>
    </dgm:pt>
    <dgm:pt modelId="{3B28F09E-FA59-473B-AEDE-F58F76662CAC}" type="pres">
      <dgm:prSet presAssocID="{382A5EA2-2FD9-41EC-B8AD-51CECA8DF99F}" presName="node" presStyleLbl="node1" presStyleIdx="0" presStyleCnt="5">
        <dgm:presLayoutVars>
          <dgm:bulletEnabled val="1"/>
        </dgm:presLayoutVars>
      </dgm:prSet>
      <dgm:spPr/>
    </dgm:pt>
    <dgm:pt modelId="{06478A3A-E0F6-4745-9895-2FC9AE9B4152}" type="pres">
      <dgm:prSet presAssocID="{382A5EA2-2FD9-41EC-B8AD-51CECA8DF99F}" presName="spNode" presStyleCnt="0"/>
      <dgm:spPr/>
    </dgm:pt>
    <dgm:pt modelId="{3812E3C1-B3F9-45FF-B14C-1D85B77E9789}" type="pres">
      <dgm:prSet presAssocID="{55B9C84C-61DD-45F4-BE38-0F65B104A2CA}" presName="sibTrans" presStyleLbl="sibTrans1D1" presStyleIdx="0" presStyleCnt="5"/>
      <dgm:spPr/>
    </dgm:pt>
    <dgm:pt modelId="{2FBB1299-2390-40C0-97DD-A10A1C7B8F95}" type="pres">
      <dgm:prSet presAssocID="{4DC9A598-D90A-40C3-A101-6FF422EB0081}" presName="node" presStyleLbl="node1" presStyleIdx="1" presStyleCnt="5">
        <dgm:presLayoutVars>
          <dgm:bulletEnabled val="1"/>
        </dgm:presLayoutVars>
      </dgm:prSet>
      <dgm:spPr/>
    </dgm:pt>
    <dgm:pt modelId="{E2F662E5-6331-4013-89CD-AB3E8688107F}" type="pres">
      <dgm:prSet presAssocID="{4DC9A598-D90A-40C3-A101-6FF422EB0081}" presName="spNode" presStyleCnt="0"/>
      <dgm:spPr/>
    </dgm:pt>
    <dgm:pt modelId="{04216614-48F6-4606-8921-4FFB87C780A8}" type="pres">
      <dgm:prSet presAssocID="{494D4629-2B59-4E31-947B-EBE2697BFC3C}" presName="sibTrans" presStyleLbl="sibTrans1D1" presStyleIdx="1" presStyleCnt="5"/>
      <dgm:spPr/>
    </dgm:pt>
    <dgm:pt modelId="{3BA0CA6F-A72F-4BA2-AE7F-E71DD94199DF}" type="pres">
      <dgm:prSet presAssocID="{29FB540F-E62C-46EE-A7B3-2EF302D06C3C}" presName="node" presStyleLbl="node1" presStyleIdx="2" presStyleCnt="5">
        <dgm:presLayoutVars>
          <dgm:bulletEnabled val="1"/>
        </dgm:presLayoutVars>
      </dgm:prSet>
      <dgm:spPr/>
    </dgm:pt>
    <dgm:pt modelId="{C2ACE7D2-F386-40D0-9EE8-0AD26FECE975}" type="pres">
      <dgm:prSet presAssocID="{29FB540F-E62C-46EE-A7B3-2EF302D06C3C}" presName="spNode" presStyleCnt="0"/>
      <dgm:spPr/>
    </dgm:pt>
    <dgm:pt modelId="{8158A7CC-23F3-49C6-848B-74A41BE8F425}" type="pres">
      <dgm:prSet presAssocID="{113A873E-58A6-4039-874E-D1E060C678F5}" presName="sibTrans" presStyleLbl="sibTrans1D1" presStyleIdx="2" presStyleCnt="5"/>
      <dgm:spPr/>
    </dgm:pt>
    <dgm:pt modelId="{9F7F7613-3521-4AF9-9A66-B74AB3B8C146}" type="pres">
      <dgm:prSet presAssocID="{445FBCE1-648E-4B09-BDBF-FE831D2EA4B9}" presName="node" presStyleLbl="node1" presStyleIdx="3" presStyleCnt="5">
        <dgm:presLayoutVars>
          <dgm:bulletEnabled val="1"/>
        </dgm:presLayoutVars>
      </dgm:prSet>
      <dgm:spPr/>
    </dgm:pt>
    <dgm:pt modelId="{B2299788-17A8-4A3F-AEB1-A2BC8669EDE2}" type="pres">
      <dgm:prSet presAssocID="{445FBCE1-648E-4B09-BDBF-FE831D2EA4B9}" presName="spNode" presStyleCnt="0"/>
      <dgm:spPr/>
    </dgm:pt>
    <dgm:pt modelId="{B6ED8135-311D-4CE2-A300-8D836D6809CF}" type="pres">
      <dgm:prSet presAssocID="{F29D60ED-9241-483A-BFF1-C1420565F90D}" presName="sibTrans" presStyleLbl="sibTrans1D1" presStyleIdx="3" presStyleCnt="5"/>
      <dgm:spPr/>
    </dgm:pt>
    <dgm:pt modelId="{212F317F-FA07-405C-8D92-7D127B1C6225}" type="pres">
      <dgm:prSet presAssocID="{562C8CB1-455C-4559-94B4-FB06405B338D}" presName="node" presStyleLbl="node1" presStyleIdx="4" presStyleCnt="5">
        <dgm:presLayoutVars>
          <dgm:bulletEnabled val="1"/>
        </dgm:presLayoutVars>
      </dgm:prSet>
      <dgm:spPr/>
    </dgm:pt>
    <dgm:pt modelId="{50CC770D-F3D4-4944-869F-675DC0218EC8}" type="pres">
      <dgm:prSet presAssocID="{562C8CB1-455C-4559-94B4-FB06405B338D}" presName="spNode" presStyleCnt="0"/>
      <dgm:spPr/>
    </dgm:pt>
    <dgm:pt modelId="{595ED396-E1A6-41E3-A8E0-46D3A1D68BC8}" type="pres">
      <dgm:prSet presAssocID="{1580D073-B247-4D47-B015-509444379540}" presName="sibTrans" presStyleLbl="sibTrans1D1" presStyleIdx="4" presStyleCnt="5"/>
      <dgm:spPr/>
    </dgm:pt>
  </dgm:ptLst>
  <dgm:cxnLst>
    <dgm:cxn modelId="{8F45E80F-9C5D-4871-862B-D83D14471D38}" type="presOf" srcId="{29FB540F-E62C-46EE-A7B3-2EF302D06C3C}" destId="{3BA0CA6F-A72F-4BA2-AE7F-E71DD94199DF}" srcOrd="0" destOrd="0" presId="urn:microsoft.com/office/officeart/2005/8/layout/cycle6"/>
    <dgm:cxn modelId="{C85CE618-3216-4186-A257-908D7C7D8DC6}" type="presOf" srcId="{382A5EA2-2FD9-41EC-B8AD-51CECA8DF99F}" destId="{3B28F09E-FA59-473B-AEDE-F58F76662CAC}" srcOrd="0" destOrd="0" presId="urn:microsoft.com/office/officeart/2005/8/layout/cycle6"/>
    <dgm:cxn modelId="{20EE8C1C-4D92-44B2-A442-A0F0A517AC7C}" type="presOf" srcId="{F29D60ED-9241-483A-BFF1-C1420565F90D}" destId="{B6ED8135-311D-4CE2-A300-8D836D6809CF}" srcOrd="0" destOrd="0" presId="urn:microsoft.com/office/officeart/2005/8/layout/cycle6"/>
    <dgm:cxn modelId="{462FD026-0C8B-4D9D-AFC6-D7421739160C}" srcId="{6C11F89B-A75B-42F7-B4AB-9C4624B73000}" destId="{4DC9A598-D90A-40C3-A101-6FF422EB0081}" srcOrd="1" destOrd="0" parTransId="{B751BE2E-740B-43E8-8383-949EA5B6CE83}" sibTransId="{494D4629-2B59-4E31-947B-EBE2697BFC3C}"/>
    <dgm:cxn modelId="{EA767F37-5394-4280-8DEA-6F4AFDADA970}" srcId="{6C11F89B-A75B-42F7-B4AB-9C4624B73000}" destId="{445FBCE1-648E-4B09-BDBF-FE831D2EA4B9}" srcOrd="3" destOrd="0" parTransId="{F3B686B9-FF86-48E6-8DDE-72D466BDF96B}" sibTransId="{F29D60ED-9241-483A-BFF1-C1420565F90D}"/>
    <dgm:cxn modelId="{51930F46-8EB9-4596-9D44-3F33835A0265}" srcId="{6C11F89B-A75B-42F7-B4AB-9C4624B73000}" destId="{29FB540F-E62C-46EE-A7B3-2EF302D06C3C}" srcOrd="2" destOrd="0" parTransId="{C5848001-FC32-4FA8-966F-B6A616706EF4}" sibTransId="{113A873E-58A6-4039-874E-D1E060C678F5}"/>
    <dgm:cxn modelId="{B2BF1468-9DE7-4A41-B868-11904537F0CA}" type="presOf" srcId="{1580D073-B247-4D47-B015-509444379540}" destId="{595ED396-E1A6-41E3-A8E0-46D3A1D68BC8}" srcOrd="0" destOrd="0" presId="urn:microsoft.com/office/officeart/2005/8/layout/cycle6"/>
    <dgm:cxn modelId="{3153B44B-C19A-4817-BDDD-9A0EE229299D}" srcId="{6C11F89B-A75B-42F7-B4AB-9C4624B73000}" destId="{562C8CB1-455C-4559-94B4-FB06405B338D}" srcOrd="4" destOrd="0" parTransId="{57480636-B1FD-4EE9-B09E-1678474130EA}" sibTransId="{1580D073-B247-4D47-B015-509444379540}"/>
    <dgm:cxn modelId="{8C96C573-C9ED-4691-A6DD-7A09652642B0}" type="presOf" srcId="{4DC9A598-D90A-40C3-A101-6FF422EB0081}" destId="{2FBB1299-2390-40C0-97DD-A10A1C7B8F95}" srcOrd="0" destOrd="0" presId="urn:microsoft.com/office/officeart/2005/8/layout/cycle6"/>
    <dgm:cxn modelId="{7500ED55-D5B8-43BF-A242-87B94AAF7E85}" srcId="{6C11F89B-A75B-42F7-B4AB-9C4624B73000}" destId="{382A5EA2-2FD9-41EC-B8AD-51CECA8DF99F}" srcOrd="0" destOrd="0" parTransId="{992725C6-FD63-4878-88AB-821A06AFEAB2}" sibTransId="{55B9C84C-61DD-45F4-BE38-0F65B104A2CA}"/>
    <dgm:cxn modelId="{6DD98389-CA2F-4298-A76A-F2B8AD9F37EC}" type="presOf" srcId="{55B9C84C-61DD-45F4-BE38-0F65B104A2CA}" destId="{3812E3C1-B3F9-45FF-B14C-1D85B77E9789}" srcOrd="0" destOrd="0" presId="urn:microsoft.com/office/officeart/2005/8/layout/cycle6"/>
    <dgm:cxn modelId="{FA5C1495-6963-42A7-B3E4-2FE83956D9AA}" type="presOf" srcId="{113A873E-58A6-4039-874E-D1E060C678F5}" destId="{8158A7CC-23F3-49C6-848B-74A41BE8F425}" srcOrd="0" destOrd="0" presId="urn:microsoft.com/office/officeart/2005/8/layout/cycle6"/>
    <dgm:cxn modelId="{B179779A-515C-4C51-A9DB-809E9E89D1B8}" type="presOf" srcId="{562C8CB1-455C-4559-94B4-FB06405B338D}" destId="{212F317F-FA07-405C-8D92-7D127B1C6225}" srcOrd="0" destOrd="0" presId="urn:microsoft.com/office/officeart/2005/8/layout/cycle6"/>
    <dgm:cxn modelId="{CEAF83B0-BD55-4D37-9347-7F173D9A0004}" type="presOf" srcId="{6C11F89B-A75B-42F7-B4AB-9C4624B73000}" destId="{EEEAF478-C2A0-4A8B-81C0-67542409A340}" srcOrd="0" destOrd="0" presId="urn:microsoft.com/office/officeart/2005/8/layout/cycle6"/>
    <dgm:cxn modelId="{F33E12DB-BDE9-4535-B47D-74BAD5496C6A}" type="presOf" srcId="{445FBCE1-648E-4B09-BDBF-FE831D2EA4B9}" destId="{9F7F7613-3521-4AF9-9A66-B74AB3B8C146}" srcOrd="0" destOrd="0" presId="urn:microsoft.com/office/officeart/2005/8/layout/cycle6"/>
    <dgm:cxn modelId="{E5F4DBF0-BC42-4E90-800C-BEA755BC6E33}" type="presOf" srcId="{494D4629-2B59-4E31-947B-EBE2697BFC3C}" destId="{04216614-48F6-4606-8921-4FFB87C780A8}" srcOrd="0" destOrd="0" presId="urn:microsoft.com/office/officeart/2005/8/layout/cycle6"/>
    <dgm:cxn modelId="{8631F3CA-4FCD-47F2-83F4-229408ABB6B7}" type="presParOf" srcId="{EEEAF478-C2A0-4A8B-81C0-67542409A340}" destId="{3B28F09E-FA59-473B-AEDE-F58F76662CAC}" srcOrd="0" destOrd="0" presId="urn:microsoft.com/office/officeart/2005/8/layout/cycle6"/>
    <dgm:cxn modelId="{A1D42016-C7CC-4BAE-A6A7-7728861842BE}" type="presParOf" srcId="{EEEAF478-C2A0-4A8B-81C0-67542409A340}" destId="{06478A3A-E0F6-4745-9895-2FC9AE9B4152}" srcOrd="1" destOrd="0" presId="urn:microsoft.com/office/officeart/2005/8/layout/cycle6"/>
    <dgm:cxn modelId="{ED74EDAF-1030-424D-B9ED-69AC73ECAE5B}" type="presParOf" srcId="{EEEAF478-C2A0-4A8B-81C0-67542409A340}" destId="{3812E3C1-B3F9-45FF-B14C-1D85B77E9789}" srcOrd="2" destOrd="0" presId="urn:microsoft.com/office/officeart/2005/8/layout/cycle6"/>
    <dgm:cxn modelId="{746B2EAA-E2DB-4B07-BD79-73B23F54BFEC}" type="presParOf" srcId="{EEEAF478-C2A0-4A8B-81C0-67542409A340}" destId="{2FBB1299-2390-40C0-97DD-A10A1C7B8F95}" srcOrd="3" destOrd="0" presId="urn:microsoft.com/office/officeart/2005/8/layout/cycle6"/>
    <dgm:cxn modelId="{AF85682C-1FF5-4923-A9D8-7F70A92E0C59}" type="presParOf" srcId="{EEEAF478-C2A0-4A8B-81C0-67542409A340}" destId="{E2F662E5-6331-4013-89CD-AB3E8688107F}" srcOrd="4" destOrd="0" presId="urn:microsoft.com/office/officeart/2005/8/layout/cycle6"/>
    <dgm:cxn modelId="{4C5F0C57-A76B-401B-843B-69D17BE29271}" type="presParOf" srcId="{EEEAF478-C2A0-4A8B-81C0-67542409A340}" destId="{04216614-48F6-4606-8921-4FFB87C780A8}" srcOrd="5" destOrd="0" presId="urn:microsoft.com/office/officeart/2005/8/layout/cycle6"/>
    <dgm:cxn modelId="{A27C3923-50CF-4F71-9ADA-E93F5DFEAE26}" type="presParOf" srcId="{EEEAF478-C2A0-4A8B-81C0-67542409A340}" destId="{3BA0CA6F-A72F-4BA2-AE7F-E71DD94199DF}" srcOrd="6" destOrd="0" presId="urn:microsoft.com/office/officeart/2005/8/layout/cycle6"/>
    <dgm:cxn modelId="{1271E93E-9D98-477E-8B0A-EFCFD5ADB084}" type="presParOf" srcId="{EEEAF478-C2A0-4A8B-81C0-67542409A340}" destId="{C2ACE7D2-F386-40D0-9EE8-0AD26FECE975}" srcOrd="7" destOrd="0" presId="urn:microsoft.com/office/officeart/2005/8/layout/cycle6"/>
    <dgm:cxn modelId="{474DB597-950A-42C3-A235-98E838C439E3}" type="presParOf" srcId="{EEEAF478-C2A0-4A8B-81C0-67542409A340}" destId="{8158A7CC-23F3-49C6-848B-74A41BE8F425}" srcOrd="8" destOrd="0" presId="urn:microsoft.com/office/officeart/2005/8/layout/cycle6"/>
    <dgm:cxn modelId="{0C9F92BF-C607-4352-98F8-733AD0AE52E2}" type="presParOf" srcId="{EEEAF478-C2A0-4A8B-81C0-67542409A340}" destId="{9F7F7613-3521-4AF9-9A66-B74AB3B8C146}" srcOrd="9" destOrd="0" presId="urn:microsoft.com/office/officeart/2005/8/layout/cycle6"/>
    <dgm:cxn modelId="{7F7F5823-4B88-4476-83BB-FE90E7FCF899}" type="presParOf" srcId="{EEEAF478-C2A0-4A8B-81C0-67542409A340}" destId="{B2299788-17A8-4A3F-AEB1-A2BC8669EDE2}" srcOrd="10" destOrd="0" presId="urn:microsoft.com/office/officeart/2005/8/layout/cycle6"/>
    <dgm:cxn modelId="{88721995-D4A8-4459-9FCB-172B873F8CB6}" type="presParOf" srcId="{EEEAF478-C2A0-4A8B-81C0-67542409A340}" destId="{B6ED8135-311D-4CE2-A300-8D836D6809CF}" srcOrd="11" destOrd="0" presId="urn:microsoft.com/office/officeart/2005/8/layout/cycle6"/>
    <dgm:cxn modelId="{3B4A384E-01BD-4E02-9407-196903F000BC}" type="presParOf" srcId="{EEEAF478-C2A0-4A8B-81C0-67542409A340}" destId="{212F317F-FA07-405C-8D92-7D127B1C6225}" srcOrd="12" destOrd="0" presId="urn:microsoft.com/office/officeart/2005/8/layout/cycle6"/>
    <dgm:cxn modelId="{A5AD5CE5-6E21-400A-8AE6-BBA77544656D}" type="presParOf" srcId="{EEEAF478-C2A0-4A8B-81C0-67542409A340}" destId="{50CC770D-F3D4-4944-869F-675DC0218EC8}" srcOrd="13" destOrd="0" presId="urn:microsoft.com/office/officeart/2005/8/layout/cycle6"/>
    <dgm:cxn modelId="{77825B80-3C2A-43C1-BA62-5B614B23A2DE}" type="presParOf" srcId="{EEEAF478-C2A0-4A8B-81C0-67542409A340}" destId="{595ED396-E1A6-41E3-A8E0-46D3A1D68BC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6206D0D-440D-416C-884A-E8628BA4F0B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463F5F0-002C-4D69-885B-87D8A5485048}">
      <dgm:prSet phldrT="[Text]"/>
      <dgm:spPr/>
      <dgm:t>
        <a:bodyPr anchor="ctr"/>
        <a:lstStyle/>
        <a:p>
          <a:r>
            <a:rPr lang="cs-CZ" b="1" dirty="0"/>
            <a:t>Stávající konkurence</a:t>
          </a:r>
          <a:endParaRPr lang="cs-CZ" dirty="0"/>
        </a:p>
      </dgm:t>
    </dgm:pt>
    <dgm:pt modelId="{BD17AF99-1476-4766-9DB1-6FD30F7D87C7}" type="parTrans" cxnId="{0F8029A5-813C-425C-8E1E-1F584C305F84}">
      <dgm:prSet/>
      <dgm:spPr/>
      <dgm:t>
        <a:bodyPr/>
        <a:lstStyle/>
        <a:p>
          <a:endParaRPr lang="cs-CZ" dirty="0"/>
        </a:p>
      </dgm:t>
    </dgm:pt>
    <dgm:pt modelId="{6BA25A00-102E-46D8-A53C-639E51AAEB31}" type="sibTrans" cxnId="{0F8029A5-813C-425C-8E1E-1F584C305F84}">
      <dgm:prSet/>
      <dgm:spPr/>
      <dgm:t>
        <a:bodyPr/>
        <a:lstStyle/>
        <a:p>
          <a:endParaRPr lang="cs-CZ" dirty="0"/>
        </a:p>
      </dgm:t>
    </dgm:pt>
    <dgm:pt modelId="{148A3B7E-5C8B-4A2D-8569-64988BAAB86D}">
      <dgm:prSet/>
      <dgm:spPr/>
      <dgm:t>
        <a:bodyPr anchor="ctr"/>
        <a:lstStyle/>
        <a:p>
          <a:r>
            <a:rPr lang="cs-CZ" b="1" dirty="0"/>
            <a:t>Vstup nových konkurentů</a:t>
          </a:r>
          <a:endParaRPr lang="cs-CZ" dirty="0"/>
        </a:p>
      </dgm:t>
    </dgm:pt>
    <dgm:pt modelId="{1722C323-2336-40C1-840E-6B19636C87F3}" type="parTrans" cxnId="{EB0407AF-274D-499A-8484-77D9E2A67D13}">
      <dgm:prSet/>
      <dgm:spPr/>
      <dgm:t>
        <a:bodyPr/>
        <a:lstStyle/>
        <a:p>
          <a:endParaRPr lang="cs-CZ" dirty="0"/>
        </a:p>
      </dgm:t>
    </dgm:pt>
    <dgm:pt modelId="{F88035BA-78EF-4EF3-838E-CCCE9D8B8087}" type="sibTrans" cxnId="{EB0407AF-274D-499A-8484-77D9E2A67D13}">
      <dgm:prSet/>
      <dgm:spPr/>
      <dgm:t>
        <a:bodyPr/>
        <a:lstStyle/>
        <a:p>
          <a:endParaRPr lang="cs-CZ" dirty="0"/>
        </a:p>
      </dgm:t>
    </dgm:pt>
    <dgm:pt modelId="{042F3513-6400-4492-B509-42C787C3657A}">
      <dgm:prSet/>
      <dgm:spPr/>
      <dgm:t>
        <a:bodyPr anchor="ctr"/>
        <a:lstStyle/>
        <a:p>
          <a:r>
            <a:rPr lang="cs-CZ" b="1" dirty="0"/>
            <a:t>Vyjednávací síla dodavatelů</a:t>
          </a:r>
          <a:endParaRPr lang="cs-CZ" dirty="0"/>
        </a:p>
      </dgm:t>
    </dgm:pt>
    <dgm:pt modelId="{D638DDB1-1F85-4F79-8551-6B570C32CEFC}" type="parTrans" cxnId="{6F85B179-A3CC-406C-9561-2BFB0E41E1F2}">
      <dgm:prSet/>
      <dgm:spPr/>
      <dgm:t>
        <a:bodyPr/>
        <a:lstStyle/>
        <a:p>
          <a:endParaRPr lang="cs-CZ" dirty="0"/>
        </a:p>
      </dgm:t>
    </dgm:pt>
    <dgm:pt modelId="{E54720E4-F861-474B-B806-51EC78B615BF}" type="sibTrans" cxnId="{6F85B179-A3CC-406C-9561-2BFB0E41E1F2}">
      <dgm:prSet/>
      <dgm:spPr/>
      <dgm:t>
        <a:bodyPr/>
        <a:lstStyle/>
        <a:p>
          <a:endParaRPr lang="cs-CZ" dirty="0"/>
        </a:p>
      </dgm:t>
    </dgm:pt>
    <dgm:pt modelId="{EEFC18A5-3583-447F-8578-8274894AEC82}">
      <dgm:prSet/>
      <dgm:spPr/>
      <dgm:t>
        <a:bodyPr/>
        <a:lstStyle/>
        <a:p>
          <a:r>
            <a:rPr lang="cs-CZ" dirty="0"/>
            <a:t>Existence substitutů a jejich hrozba pro dodavatele</a:t>
          </a:r>
        </a:p>
      </dgm:t>
    </dgm:pt>
    <dgm:pt modelId="{13AB25BB-9563-48BB-82B9-0DF87D4A5DB6}" type="parTrans" cxnId="{767C1315-290F-4A4C-A637-76C4F860C477}">
      <dgm:prSet/>
      <dgm:spPr/>
      <dgm:t>
        <a:bodyPr/>
        <a:lstStyle/>
        <a:p>
          <a:endParaRPr lang="cs-CZ" dirty="0"/>
        </a:p>
      </dgm:t>
    </dgm:pt>
    <dgm:pt modelId="{F6A9C89C-F72C-43B8-8B88-AA6BEE2D4586}" type="sibTrans" cxnId="{767C1315-290F-4A4C-A637-76C4F860C477}">
      <dgm:prSet/>
      <dgm:spPr/>
      <dgm:t>
        <a:bodyPr/>
        <a:lstStyle/>
        <a:p>
          <a:endParaRPr lang="cs-CZ" dirty="0"/>
        </a:p>
      </dgm:t>
    </dgm:pt>
    <dgm:pt modelId="{4685558F-8D88-43EF-95E0-15E29B88BA1C}">
      <dgm:prSet/>
      <dgm:spPr/>
      <dgm:t>
        <a:bodyPr anchor="ctr"/>
        <a:lstStyle/>
        <a:p>
          <a:r>
            <a:rPr lang="cs-CZ" b="1" dirty="0"/>
            <a:t>Vyjednávací síla odběratelů</a:t>
          </a:r>
          <a:endParaRPr lang="cs-CZ" dirty="0"/>
        </a:p>
      </dgm:t>
    </dgm:pt>
    <dgm:pt modelId="{B91B493D-E01C-4F54-B4E1-13F57D87F1CF}" type="parTrans" cxnId="{26A915B7-70CE-488C-91FB-112D804CCFA8}">
      <dgm:prSet/>
      <dgm:spPr/>
      <dgm:t>
        <a:bodyPr/>
        <a:lstStyle/>
        <a:p>
          <a:endParaRPr lang="cs-CZ" dirty="0"/>
        </a:p>
      </dgm:t>
    </dgm:pt>
    <dgm:pt modelId="{99CA25EB-947F-43D8-9CA8-5D645F5BDCE8}" type="sibTrans" cxnId="{26A915B7-70CE-488C-91FB-112D804CCFA8}">
      <dgm:prSet/>
      <dgm:spPr/>
      <dgm:t>
        <a:bodyPr/>
        <a:lstStyle/>
        <a:p>
          <a:endParaRPr lang="cs-CZ" dirty="0"/>
        </a:p>
      </dgm:t>
    </dgm:pt>
    <dgm:pt modelId="{963367CA-167E-4E3D-9AB6-1FDE8B378112}">
      <dgm:prSet/>
      <dgm:spPr/>
      <dgm:t>
        <a:bodyPr/>
        <a:lstStyle/>
        <a:p>
          <a:r>
            <a:rPr lang="cs-CZ" dirty="0"/>
            <a:t>Počet významných zákazníků</a:t>
          </a:r>
        </a:p>
      </dgm:t>
    </dgm:pt>
    <dgm:pt modelId="{181E71E3-C796-4AB9-AD41-1A3E79133A0C}" type="parTrans" cxnId="{D431397B-C14F-49AE-A6BD-6C097EA31F0F}">
      <dgm:prSet/>
      <dgm:spPr/>
      <dgm:t>
        <a:bodyPr/>
        <a:lstStyle/>
        <a:p>
          <a:endParaRPr lang="cs-CZ" dirty="0"/>
        </a:p>
      </dgm:t>
    </dgm:pt>
    <dgm:pt modelId="{C18EE79B-0215-425F-9736-3F255179DEE3}" type="sibTrans" cxnId="{D431397B-C14F-49AE-A6BD-6C097EA31F0F}">
      <dgm:prSet/>
      <dgm:spPr/>
      <dgm:t>
        <a:bodyPr/>
        <a:lstStyle/>
        <a:p>
          <a:endParaRPr lang="cs-CZ" dirty="0"/>
        </a:p>
      </dgm:t>
    </dgm:pt>
    <dgm:pt modelId="{944C3171-2052-4604-B348-7DE5A7BE7841}">
      <dgm:prSet/>
      <dgm:spPr/>
      <dgm:t>
        <a:bodyPr anchor="ctr"/>
        <a:lstStyle/>
        <a:p>
          <a:r>
            <a:rPr lang="cs-CZ" b="1" dirty="0"/>
            <a:t>Substituční produkty a služby</a:t>
          </a:r>
          <a:endParaRPr lang="cs-CZ" dirty="0"/>
        </a:p>
      </dgm:t>
    </dgm:pt>
    <dgm:pt modelId="{B1B9CE09-A738-4C23-8608-0A417D0CE910}" type="parTrans" cxnId="{C0197532-FE73-41A6-B9CC-A54A9D00E2FE}">
      <dgm:prSet/>
      <dgm:spPr/>
      <dgm:t>
        <a:bodyPr/>
        <a:lstStyle/>
        <a:p>
          <a:endParaRPr lang="cs-CZ" dirty="0"/>
        </a:p>
      </dgm:t>
    </dgm:pt>
    <dgm:pt modelId="{A9974C5A-A543-4298-83F4-F61EBD05624C}" type="sibTrans" cxnId="{C0197532-FE73-41A6-B9CC-A54A9D00E2FE}">
      <dgm:prSet/>
      <dgm:spPr/>
      <dgm:t>
        <a:bodyPr/>
        <a:lstStyle/>
        <a:p>
          <a:endParaRPr lang="cs-CZ" dirty="0"/>
        </a:p>
      </dgm:t>
    </dgm:pt>
    <dgm:pt modelId="{34B9B946-59D8-4A1B-8C10-7BA369B7C0DF}">
      <dgm:prSet/>
      <dgm:spPr/>
      <dgm:t>
        <a:bodyPr/>
        <a:lstStyle/>
        <a:p>
          <a:r>
            <a:rPr lang="cs-CZ" dirty="0"/>
            <a:t>Hrozba substitutů v budoucnosti</a:t>
          </a:r>
        </a:p>
      </dgm:t>
    </dgm:pt>
    <dgm:pt modelId="{CA771127-F2F1-42C1-BB6C-544CA803C40C}" type="parTrans" cxnId="{8B4BAF29-64BC-4192-B2CC-BD81BD6405E9}">
      <dgm:prSet/>
      <dgm:spPr/>
      <dgm:t>
        <a:bodyPr/>
        <a:lstStyle/>
        <a:p>
          <a:endParaRPr lang="cs-CZ" dirty="0"/>
        </a:p>
      </dgm:t>
    </dgm:pt>
    <dgm:pt modelId="{2F337756-BEC3-4EE9-AA3B-039C92F25FE0}" type="sibTrans" cxnId="{8B4BAF29-64BC-4192-B2CC-BD81BD6405E9}">
      <dgm:prSet/>
      <dgm:spPr/>
      <dgm:t>
        <a:bodyPr/>
        <a:lstStyle/>
        <a:p>
          <a:endParaRPr lang="cs-CZ" dirty="0"/>
        </a:p>
      </dgm:t>
    </dgm:pt>
    <dgm:pt modelId="{CF78CF09-26B9-40EC-ABF3-7F9AB1C60C17}">
      <dgm:prSet/>
      <dgm:spPr/>
      <dgm:t>
        <a:bodyPr/>
        <a:lstStyle/>
        <a:p>
          <a:r>
            <a:rPr lang="cs-CZ" dirty="0"/>
            <a:t>Intenzita strategického úsilí</a:t>
          </a:r>
        </a:p>
      </dgm:t>
    </dgm:pt>
    <dgm:pt modelId="{96ED7569-B75D-48F3-A624-F795F2B4508C}" type="parTrans" cxnId="{796186FC-ADB8-4F51-BA5E-127E514DEAD3}">
      <dgm:prSet/>
      <dgm:spPr/>
      <dgm:t>
        <a:bodyPr/>
        <a:lstStyle/>
        <a:p>
          <a:endParaRPr lang="cs-CZ" dirty="0"/>
        </a:p>
      </dgm:t>
    </dgm:pt>
    <dgm:pt modelId="{A716D6A5-B87A-4672-BC0D-0D10A9F3DD84}" type="sibTrans" cxnId="{796186FC-ADB8-4F51-BA5E-127E514DEAD3}">
      <dgm:prSet/>
      <dgm:spPr/>
      <dgm:t>
        <a:bodyPr/>
        <a:lstStyle/>
        <a:p>
          <a:endParaRPr lang="cs-CZ" dirty="0"/>
        </a:p>
      </dgm:t>
    </dgm:pt>
    <dgm:pt modelId="{8496D041-67FD-473D-BCC3-5A1FAB00C868}">
      <dgm:prSet/>
      <dgm:spPr/>
      <dgm:t>
        <a:bodyPr/>
        <a:lstStyle/>
        <a:p>
          <a:r>
            <a:rPr lang="cs-CZ" dirty="0"/>
            <a:t>Loajalita zákazníků existujících konkurentů</a:t>
          </a:r>
        </a:p>
      </dgm:t>
    </dgm:pt>
    <dgm:pt modelId="{8D5AC8A8-13F2-4D2F-9C84-8FAE116E5F77}" type="parTrans" cxnId="{08E94E8D-757D-4B90-AC81-13843A2A4788}">
      <dgm:prSet/>
      <dgm:spPr/>
      <dgm:t>
        <a:bodyPr/>
        <a:lstStyle/>
        <a:p>
          <a:endParaRPr lang="cs-CZ" dirty="0"/>
        </a:p>
      </dgm:t>
    </dgm:pt>
    <dgm:pt modelId="{C309796B-C019-4AEE-879F-2CA8779FA010}" type="sibTrans" cxnId="{08E94E8D-757D-4B90-AC81-13843A2A4788}">
      <dgm:prSet/>
      <dgm:spPr/>
      <dgm:t>
        <a:bodyPr/>
        <a:lstStyle/>
        <a:p>
          <a:endParaRPr lang="cs-CZ" dirty="0"/>
        </a:p>
      </dgm:t>
    </dgm:pt>
    <dgm:pt modelId="{F7CB2EE7-B067-43B1-AEA6-2F31B82C3C47}">
      <dgm:prSet/>
      <dgm:spPr/>
      <dgm:t>
        <a:bodyPr/>
        <a:lstStyle/>
        <a:p>
          <a:r>
            <a:rPr lang="cs-CZ" dirty="0"/>
            <a:t>Kapitálová a legislativní náročnost vstupu do odvětví</a:t>
          </a:r>
        </a:p>
      </dgm:t>
    </dgm:pt>
    <dgm:pt modelId="{01871674-DEAD-4D04-BEC2-FE656DECE67B}" type="parTrans" cxnId="{038A7694-822B-4521-AEA2-F3A3BB206A85}">
      <dgm:prSet/>
      <dgm:spPr/>
      <dgm:t>
        <a:bodyPr/>
        <a:lstStyle/>
        <a:p>
          <a:endParaRPr lang="cs-CZ" dirty="0"/>
        </a:p>
      </dgm:t>
    </dgm:pt>
    <dgm:pt modelId="{8A0D5279-4128-45D9-B42D-09CA43191976}" type="sibTrans" cxnId="{038A7694-822B-4521-AEA2-F3A3BB206A85}">
      <dgm:prSet/>
      <dgm:spPr/>
      <dgm:t>
        <a:bodyPr/>
        <a:lstStyle/>
        <a:p>
          <a:endParaRPr lang="cs-CZ" dirty="0"/>
        </a:p>
      </dgm:t>
    </dgm:pt>
    <dgm:pt modelId="{A027FDEC-1CA9-4722-B815-A993BF0F92ED}">
      <dgm:prSet/>
      <dgm:spPr/>
      <dgm:t>
        <a:bodyPr/>
        <a:lstStyle/>
        <a:p>
          <a:r>
            <a:rPr lang="cs-CZ" dirty="0"/>
            <a:t>Přístup k surovinám, energiím a pracovní síle</a:t>
          </a:r>
        </a:p>
      </dgm:t>
    </dgm:pt>
    <dgm:pt modelId="{4D3F3710-EBC0-4EF6-A507-82CBFEF2D555}" type="parTrans" cxnId="{EA540D1F-8EA7-4D88-8391-4EE93F7D83A9}">
      <dgm:prSet/>
      <dgm:spPr/>
      <dgm:t>
        <a:bodyPr/>
        <a:lstStyle/>
        <a:p>
          <a:endParaRPr lang="cs-CZ" dirty="0"/>
        </a:p>
      </dgm:t>
    </dgm:pt>
    <dgm:pt modelId="{7A1B6A99-5AAD-4552-BE91-4EC64E229204}" type="sibTrans" cxnId="{EA540D1F-8EA7-4D88-8391-4EE93F7D83A9}">
      <dgm:prSet/>
      <dgm:spPr/>
      <dgm:t>
        <a:bodyPr/>
        <a:lstStyle/>
        <a:p>
          <a:endParaRPr lang="cs-CZ" dirty="0"/>
        </a:p>
      </dgm:t>
    </dgm:pt>
    <dgm:pt modelId="{0BFA7B80-5428-4EAF-AE46-0D0C84C83498}">
      <dgm:prSet/>
      <dgm:spPr/>
      <dgm:t>
        <a:bodyPr/>
        <a:lstStyle/>
        <a:p>
          <a:r>
            <a:rPr lang="cs-CZ" dirty="0"/>
            <a:t>Náklady přechodu zákazníka ke konkurenci</a:t>
          </a:r>
        </a:p>
      </dgm:t>
    </dgm:pt>
    <dgm:pt modelId="{338156D9-D7D9-41ED-B3AF-3D650B9EFCE3}" type="parTrans" cxnId="{5A26B263-CD49-41A4-9318-5FEF420CDC95}">
      <dgm:prSet/>
      <dgm:spPr/>
      <dgm:t>
        <a:bodyPr/>
        <a:lstStyle/>
        <a:p>
          <a:endParaRPr lang="cs-CZ"/>
        </a:p>
      </dgm:t>
    </dgm:pt>
    <dgm:pt modelId="{DF968CB6-B42F-495B-8861-380CB706AC6F}" type="sibTrans" cxnId="{5A26B263-CD49-41A4-9318-5FEF420CDC95}">
      <dgm:prSet/>
      <dgm:spPr/>
      <dgm:t>
        <a:bodyPr/>
        <a:lstStyle/>
        <a:p>
          <a:endParaRPr lang="cs-CZ"/>
        </a:p>
      </dgm:t>
    </dgm:pt>
    <dgm:pt modelId="{F180D281-1D5C-432C-9F9C-1C78127C41CF}">
      <dgm:prSet/>
      <dgm:spPr/>
      <dgm:t>
        <a:bodyPr/>
        <a:lstStyle/>
        <a:p>
          <a:r>
            <a:rPr lang="cs-CZ" dirty="0"/>
            <a:t>Význam výrobku nebo služby pro zákazníka</a:t>
          </a:r>
        </a:p>
      </dgm:t>
    </dgm:pt>
    <dgm:pt modelId="{5DCCF9BB-49E9-4FEA-B617-BF6C0FAF82BA}" type="parTrans" cxnId="{226F61F9-79DC-4709-A2A7-610217751019}">
      <dgm:prSet/>
      <dgm:spPr/>
      <dgm:t>
        <a:bodyPr/>
        <a:lstStyle/>
        <a:p>
          <a:endParaRPr lang="cs-CZ"/>
        </a:p>
      </dgm:t>
    </dgm:pt>
    <dgm:pt modelId="{A9BC713A-91C2-4163-8F02-E0B67EA787FA}" type="sibTrans" cxnId="{226F61F9-79DC-4709-A2A7-610217751019}">
      <dgm:prSet/>
      <dgm:spPr/>
      <dgm:t>
        <a:bodyPr/>
        <a:lstStyle/>
        <a:p>
          <a:endParaRPr lang="cs-CZ"/>
        </a:p>
      </dgm:t>
    </dgm:pt>
    <dgm:pt modelId="{3B17E3B5-B0D9-4707-A3AE-C4E3528E2857}">
      <dgm:prSet/>
      <dgm:spPr/>
      <dgm:t>
        <a:bodyPr/>
        <a:lstStyle/>
        <a:p>
          <a:r>
            <a:rPr lang="cs-CZ" dirty="0"/>
            <a:t>Ziskovost zákazníka</a:t>
          </a:r>
        </a:p>
      </dgm:t>
    </dgm:pt>
    <dgm:pt modelId="{36696773-1ECF-449E-90E1-F5CAACDB3D19}" type="parTrans" cxnId="{985DF938-F10E-4510-844D-E4FA9A188B08}">
      <dgm:prSet/>
      <dgm:spPr/>
      <dgm:t>
        <a:bodyPr/>
        <a:lstStyle/>
        <a:p>
          <a:endParaRPr lang="cs-CZ"/>
        </a:p>
      </dgm:t>
    </dgm:pt>
    <dgm:pt modelId="{E624052D-09C5-4147-B892-175415D89B21}" type="sibTrans" cxnId="{985DF938-F10E-4510-844D-E4FA9A188B08}">
      <dgm:prSet/>
      <dgm:spPr/>
      <dgm:t>
        <a:bodyPr/>
        <a:lstStyle/>
        <a:p>
          <a:endParaRPr lang="cs-CZ"/>
        </a:p>
      </dgm:t>
    </dgm:pt>
    <dgm:pt modelId="{C221C7B0-C6AE-44AF-AA72-532B1D5B0867}">
      <dgm:prSet/>
      <dgm:spPr/>
      <dgm:t>
        <a:bodyPr/>
        <a:lstStyle/>
        <a:p>
          <a:r>
            <a:rPr lang="cs-CZ" dirty="0"/>
            <a:t>Konkurence v odvětví substitutů</a:t>
          </a:r>
        </a:p>
      </dgm:t>
    </dgm:pt>
    <dgm:pt modelId="{D3231308-32A0-4568-85CE-629A5ED6591E}" type="parTrans" cxnId="{38995DE1-79A5-4AC5-BC35-A4D4B5F1FDD8}">
      <dgm:prSet/>
      <dgm:spPr/>
      <dgm:t>
        <a:bodyPr/>
        <a:lstStyle/>
        <a:p>
          <a:endParaRPr lang="cs-CZ"/>
        </a:p>
      </dgm:t>
    </dgm:pt>
    <dgm:pt modelId="{B0FE6837-C670-4919-8AB8-3B3EA58485CC}" type="sibTrans" cxnId="{38995DE1-79A5-4AC5-BC35-A4D4B5F1FDD8}">
      <dgm:prSet/>
      <dgm:spPr/>
      <dgm:t>
        <a:bodyPr/>
        <a:lstStyle/>
        <a:p>
          <a:endParaRPr lang="cs-CZ"/>
        </a:p>
      </dgm:t>
    </dgm:pt>
    <dgm:pt modelId="{3ABC5CA5-C027-4707-8450-4506D5FE0655}">
      <dgm:prSet/>
      <dgm:spPr/>
      <dgm:t>
        <a:bodyPr/>
        <a:lstStyle/>
        <a:p>
          <a:r>
            <a:rPr lang="cs-CZ" dirty="0"/>
            <a:t>Charakter konkurence a její postoj k business etice</a:t>
          </a:r>
        </a:p>
      </dgm:t>
    </dgm:pt>
    <dgm:pt modelId="{687189FC-708C-465D-9831-A9F015D6BA39}" type="parTrans" cxnId="{AD23CF6A-C9C5-4A75-AD1E-2B83603B36CB}">
      <dgm:prSet/>
      <dgm:spPr/>
      <dgm:t>
        <a:bodyPr/>
        <a:lstStyle/>
        <a:p>
          <a:endParaRPr lang="cs-CZ"/>
        </a:p>
      </dgm:t>
    </dgm:pt>
    <dgm:pt modelId="{29019E15-AB19-4AF8-8783-C6B5C1A70048}" type="sibTrans" cxnId="{AD23CF6A-C9C5-4A75-AD1E-2B83603B36CB}">
      <dgm:prSet/>
      <dgm:spPr/>
      <dgm:t>
        <a:bodyPr/>
        <a:lstStyle/>
        <a:p>
          <a:endParaRPr lang="cs-CZ"/>
        </a:p>
      </dgm:t>
    </dgm:pt>
    <dgm:pt modelId="{A5306328-70B3-40B4-B56E-C86144D9C9A6}">
      <dgm:prSet/>
      <dgm:spPr/>
      <dgm:t>
        <a:bodyPr/>
        <a:lstStyle/>
        <a:p>
          <a:r>
            <a:rPr lang="cs-CZ"/>
            <a:t>Počet konkurentů a jejich konkurenceschopnost</a:t>
          </a:r>
          <a:endParaRPr lang="cs-CZ" dirty="0"/>
        </a:p>
      </dgm:t>
    </dgm:pt>
    <dgm:pt modelId="{3431BC80-5567-4DAD-8A3B-97B88D1799F3}" type="parTrans" cxnId="{FB3F7630-DEE6-445A-9E92-788F20DADDC1}">
      <dgm:prSet/>
      <dgm:spPr/>
      <dgm:t>
        <a:bodyPr/>
        <a:lstStyle/>
        <a:p>
          <a:endParaRPr lang="cs-CZ"/>
        </a:p>
      </dgm:t>
    </dgm:pt>
    <dgm:pt modelId="{6514932E-308E-4716-AEF5-0B9B475DDACB}" type="sibTrans" cxnId="{FB3F7630-DEE6-445A-9E92-788F20DADDC1}">
      <dgm:prSet/>
      <dgm:spPr/>
      <dgm:t>
        <a:bodyPr/>
        <a:lstStyle/>
        <a:p>
          <a:endParaRPr lang="cs-CZ"/>
        </a:p>
      </dgm:t>
    </dgm:pt>
    <dgm:pt modelId="{DA982FCA-735E-4A24-8CC5-2F33E3A6427F}">
      <dgm:prSet/>
      <dgm:spPr/>
      <dgm:t>
        <a:bodyPr/>
        <a:lstStyle/>
        <a:p>
          <a:r>
            <a:rPr lang="cs-CZ" dirty="0"/>
            <a:t>Růst odvětví</a:t>
          </a:r>
        </a:p>
      </dgm:t>
    </dgm:pt>
    <dgm:pt modelId="{F6229010-A6D7-4128-BD75-FCAB7D96965F}" type="parTrans" cxnId="{748E9909-DB7B-4CB6-A0A0-9C726626EA62}">
      <dgm:prSet/>
      <dgm:spPr/>
      <dgm:t>
        <a:bodyPr/>
        <a:lstStyle/>
        <a:p>
          <a:endParaRPr lang="cs-CZ"/>
        </a:p>
      </dgm:t>
    </dgm:pt>
    <dgm:pt modelId="{159BEF83-2940-4D25-A43B-C7E40D38D5E5}" type="sibTrans" cxnId="{748E9909-DB7B-4CB6-A0A0-9C726626EA62}">
      <dgm:prSet/>
      <dgm:spPr/>
      <dgm:t>
        <a:bodyPr/>
        <a:lstStyle/>
        <a:p>
          <a:endParaRPr lang="cs-CZ"/>
        </a:p>
      </dgm:t>
    </dgm:pt>
    <dgm:pt modelId="{97FC417C-907A-49D0-AF39-E9B163AA7427}">
      <dgm:prSet/>
      <dgm:spPr/>
      <dgm:t>
        <a:bodyPr/>
        <a:lstStyle/>
        <a:p>
          <a:r>
            <a:rPr lang="cs-CZ" dirty="0"/>
            <a:t>Schopnost existujících konkurentů snižovat náklady a zlepšovat služby</a:t>
          </a:r>
        </a:p>
      </dgm:t>
    </dgm:pt>
    <dgm:pt modelId="{09F64A0E-A592-454F-9767-F422D4AF7222}" type="parTrans" cxnId="{E5BCD5AF-315E-474C-B5DD-9A36F90E5485}">
      <dgm:prSet/>
      <dgm:spPr/>
      <dgm:t>
        <a:bodyPr/>
        <a:lstStyle/>
        <a:p>
          <a:endParaRPr lang="cs-CZ"/>
        </a:p>
      </dgm:t>
    </dgm:pt>
    <dgm:pt modelId="{849C7C07-3441-4717-AA33-48F0C4FD28EA}" type="sibTrans" cxnId="{E5BCD5AF-315E-474C-B5DD-9A36F90E5485}">
      <dgm:prSet/>
      <dgm:spPr/>
      <dgm:t>
        <a:bodyPr/>
        <a:lstStyle/>
        <a:p>
          <a:endParaRPr lang="cs-CZ"/>
        </a:p>
      </dgm:t>
    </dgm:pt>
    <dgm:pt modelId="{882BE366-42EB-4FBA-A0A7-DC0517C21ECF}">
      <dgm:prSet/>
      <dgm:spPr/>
      <dgm:t>
        <a:bodyPr/>
        <a:lstStyle/>
        <a:p>
          <a:r>
            <a:rPr lang="cs-CZ" dirty="0"/>
            <a:t>Hrozba vstupu dodavatelů do analyzovaného odvětví</a:t>
          </a:r>
        </a:p>
      </dgm:t>
    </dgm:pt>
    <dgm:pt modelId="{4488FC68-AA13-4FA4-97DC-D7A5683D0289}" type="parTrans" cxnId="{3F9AA8E3-8879-4989-9F0E-D1EC1CF4FC2D}">
      <dgm:prSet/>
      <dgm:spPr/>
      <dgm:t>
        <a:bodyPr/>
        <a:lstStyle/>
        <a:p>
          <a:endParaRPr lang="cs-CZ"/>
        </a:p>
      </dgm:t>
    </dgm:pt>
    <dgm:pt modelId="{C4C3A6E6-C01E-4700-8B14-2D5125ECAF45}" type="sibTrans" cxnId="{3F9AA8E3-8879-4989-9F0E-D1EC1CF4FC2D}">
      <dgm:prSet/>
      <dgm:spPr/>
      <dgm:t>
        <a:bodyPr/>
        <a:lstStyle/>
        <a:p>
          <a:endParaRPr lang="cs-CZ"/>
        </a:p>
      </dgm:t>
    </dgm:pt>
    <dgm:pt modelId="{79D0729D-18E4-45C3-B256-4DD55F3C855B}">
      <dgm:prSet/>
      <dgm:spPr/>
      <dgm:t>
        <a:bodyPr/>
        <a:lstStyle/>
        <a:p>
          <a:r>
            <a:rPr lang="cs-CZ" dirty="0"/>
            <a:t>Počet a význam dodavatelů</a:t>
          </a:r>
        </a:p>
      </dgm:t>
    </dgm:pt>
    <dgm:pt modelId="{BCA8394F-8651-436B-BFCA-6C0179D5ED21}" type="parTrans" cxnId="{5B10C303-3167-4DDA-8D71-9038AF898333}">
      <dgm:prSet/>
      <dgm:spPr/>
      <dgm:t>
        <a:bodyPr/>
        <a:lstStyle/>
        <a:p>
          <a:endParaRPr lang="cs-CZ"/>
        </a:p>
      </dgm:t>
    </dgm:pt>
    <dgm:pt modelId="{1BFF96E4-913B-4D4F-A13D-D3C098D89306}" type="sibTrans" cxnId="{5B10C303-3167-4DDA-8D71-9038AF898333}">
      <dgm:prSet/>
      <dgm:spPr/>
      <dgm:t>
        <a:bodyPr/>
        <a:lstStyle/>
        <a:p>
          <a:endParaRPr lang="cs-CZ"/>
        </a:p>
      </dgm:t>
    </dgm:pt>
    <dgm:pt modelId="{12631203-82D4-473F-971E-ADF9DE34636B}">
      <dgm:prSet/>
      <dgm:spPr/>
      <dgm:t>
        <a:bodyPr/>
        <a:lstStyle/>
        <a:p>
          <a:r>
            <a:rPr lang="cs-CZ"/>
            <a:t>Význam odběratelů pro dodavatele</a:t>
          </a:r>
          <a:endParaRPr lang="cs-CZ" dirty="0"/>
        </a:p>
      </dgm:t>
    </dgm:pt>
    <dgm:pt modelId="{8FCCCDF0-BE04-4800-8475-9EC90A2B81B3}" type="parTrans" cxnId="{294155DB-935D-4610-8D06-95924AD5A4A9}">
      <dgm:prSet/>
      <dgm:spPr/>
      <dgm:t>
        <a:bodyPr/>
        <a:lstStyle/>
        <a:p>
          <a:endParaRPr lang="cs-CZ"/>
        </a:p>
      </dgm:t>
    </dgm:pt>
    <dgm:pt modelId="{EA881F6A-9757-4A6A-B77E-2BE87E75EAF1}" type="sibTrans" cxnId="{294155DB-935D-4610-8D06-95924AD5A4A9}">
      <dgm:prSet/>
      <dgm:spPr/>
      <dgm:t>
        <a:bodyPr/>
        <a:lstStyle/>
        <a:p>
          <a:endParaRPr lang="cs-CZ"/>
        </a:p>
      </dgm:t>
    </dgm:pt>
    <dgm:pt modelId="{9DF3FA61-45EB-46F2-9B1B-28B6B5EEA114}">
      <dgm:prSet/>
      <dgm:spPr/>
      <dgm:t>
        <a:bodyPr/>
        <a:lstStyle/>
        <a:p>
          <a:r>
            <a:rPr lang="cs-CZ" dirty="0"/>
            <a:t>Množství existujících substitutů na trhu</a:t>
          </a:r>
        </a:p>
      </dgm:t>
    </dgm:pt>
    <dgm:pt modelId="{FF261279-3A01-49AA-963A-DBA5F690E498}" type="parTrans" cxnId="{A3B18EFF-D3D4-482C-A1F6-54775712F003}">
      <dgm:prSet/>
      <dgm:spPr/>
      <dgm:t>
        <a:bodyPr/>
        <a:lstStyle/>
        <a:p>
          <a:endParaRPr lang="cs-CZ"/>
        </a:p>
      </dgm:t>
    </dgm:pt>
    <dgm:pt modelId="{FA871E35-37E8-41C6-8568-4B7F729017B8}" type="sibTrans" cxnId="{A3B18EFF-D3D4-482C-A1F6-54775712F003}">
      <dgm:prSet/>
      <dgm:spPr/>
      <dgm:t>
        <a:bodyPr/>
        <a:lstStyle/>
        <a:p>
          <a:endParaRPr lang="cs-CZ"/>
        </a:p>
      </dgm:t>
    </dgm:pt>
    <dgm:pt modelId="{CF2EC25D-6256-4953-9A7A-39B0BDCDCE78}">
      <dgm:prSet/>
      <dgm:spPr/>
      <dgm:t>
        <a:bodyPr/>
        <a:lstStyle/>
        <a:p>
          <a:r>
            <a:rPr lang="cs-CZ" dirty="0"/>
            <a:t>Vývoj cen substitutů</a:t>
          </a:r>
        </a:p>
      </dgm:t>
    </dgm:pt>
    <dgm:pt modelId="{F2CCE919-8CF6-44D3-AAF6-F4ED5D683B86}" type="parTrans" cxnId="{39C9518D-0E7D-4F88-AF97-85323AAAECA6}">
      <dgm:prSet/>
      <dgm:spPr/>
      <dgm:t>
        <a:bodyPr/>
        <a:lstStyle/>
        <a:p>
          <a:endParaRPr lang="cs-CZ"/>
        </a:p>
      </dgm:t>
    </dgm:pt>
    <dgm:pt modelId="{6AC12E96-AD74-424E-B5AA-C17C35725045}" type="sibTrans" cxnId="{39C9518D-0E7D-4F88-AF97-85323AAAECA6}">
      <dgm:prSet/>
      <dgm:spPr/>
      <dgm:t>
        <a:bodyPr/>
        <a:lstStyle/>
        <a:p>
          <a:endParaRPr lang="cs-CZ"/>
        </a:p>
      </dgm:t>
    </dgm:pt>
    <dgm:pt modelId="{6BB93569-393A-4380-85DA-D46DA579DACA}" type="pres">
      <dgm:prSet presAssocID="{D6206D0D-440D-416C-884A-E8628BA4F0BC}" presName="vert0" presStyleCnt="0">
        <dgm:presLayoutVars>
          <dgm:dir/>
          <dgm:animOne val="branch"/>
          <dgm:animLvl val="lvl"/>
        </dgm:presLayoutVars>
      </dgm:prSet>
      <dgm:spPr/>
    </dgm:pt>
    <dgm:pt modelId="{DEDBE617-A00A-46C2-9602-64ED480CCB7F}" type="pres">
      <dgm:prSet presAssocID="{1463F5F0-002C-4D69-885B-87D8A5485048}" presName="thickLine" presStyleLbl="alignNode1" presStyleIdx="0" presStyleCnt="5"/>
      <dgm:spPr/>
    </dgm:pt>
    <dgm:pt modelId="{637E708B-E3E4-4699-AA0A-3AAAC242B017}" type="pres">
      <dgm:prSet presAssocID="{1463F5F0-002C-4D69-885B-87D8A5485048}" presName="horz1" presStyleCnt="0"/>
      <dgm:spPr/>
    </dgm:pt>
    <dgm:pt modelId="{872764AC-BBBF-415C-96D3-323DA99A2267}" type="pres">
      <dgm:prSet presAssocID="{1463F5F0-002C-4D69-885B-87D8A5485048}" presName="tx1" presStyleLbl="revTx" presStyleIdx="0" presStyleCnt="25"/>
      <dgm:spPr/>
    </dgm:pt>
    <dgm:pt modelId="{68D1E0EB-E7D8-4873-BF87-937E4E5A20AB}" type="pres">
      <dgm:prSet presAssocID="{1463F5F0-002C-4D69-885B-87D8A5485048}" presName="vert1" presStyleCnt="0"/>
      <dgm:spPr/>
    </dgm:pt>
    <dgm:pt modelId="{D95A02DD-EEF0-4920-9B78-06E025401E8B}" type="pres">
      <dgm:prSet presAssocID="{3ABC5CA5-C027-4707-8450-4506D5FE0655}" presName="vertSpace2a" presStyleCnt="0"/>
      <dgm:spPr/>
    </dgm:pt>
    <dgm:pt modelId="{145568CC-A817-4D17-81A5-E7ABF2899382}" type="pres">
      <dgm:prSet presAssocID="{3ABC5CA5-C027-4707-8450-4506D5FE0655}" presName="horz2" presStyleCnt="0"/>
      <dgm:spPr/>
    </dgm:pt>
    <dgm:pt modelId="{74C0E538-B4E3-42A9-814A-744F5CA69C8E}" type="pres">
      <dgm:prSet presAssocID="{3ABC5CA5-C027-4707-8450-4506D5FE0655}" presName="horzSpace2" presStyleCnt="0"/>
      <dgm:spPr/>
    </dgm:pt>
    <dgm:pt modelId="{7E241CA2-EAC0-43A7-808A-780A9C522647}" type="pres">
      <dgm:prSet presAssocID="{3ABC5CA5-C027-4707-8450-4506D5FE0655}" presName="tx2" presStyleLbl="revTx" presStyleIdx="1" presStyleCnt="25"/>
      <dgm:spPr/>
    </dgm:pt>
    <dgm:pt modelId="{BB59F6A7-2C99-4F6E-98C4-E1366071516C}" type="pres">
      <dgm:prSet presAssocID="{3ABC5CA5-C027-4707-8450-4506D5FE0655}" presName="vert2" presStyleCnt="0"/>
      <dgm:spPr/>
    </dgm:pt>
    <dgm:pt modelId="{FBD26537-5488-4171-8B0A-7B1BACC380FA}" type="pres">
      <dgm:prSet presAssocID="{3ABC5CA5-C027-4707-8450-4506D5FE0655}" presName="thinLine2b" presStyleLbl="callout" presStyleIdx="0" presStyleCnt="20"/>
      <dgm:spPr/>
    </dgm:pt>
    <dgm:pt modelId="{DCCC5DD7-1F51-4E87-9D1D-BC5E14E1B76E}" type="pres">
      <dgm:prSet presAssocID="{3ABC5CA5-C027-4707-8450-4506D5FE0655}" presName="vertSpace2b" presStyleCnt="0"/>
      <dgm:spPr/>
    </dgm:pt>
    <dgm:pt modelId="{5F0350ED-EA00-4934-8D93-3402B722B830}" type="pres">
      <dgm:prSet presAssocID="{A5306328-70B3-40B4-B56E-C86144D9C9A6}" presName="horz2" presStyleCnt="0"/>
      <dgm:spPr/>
    </dgm:pt>
    <dgm:pt modelId="{DD5714FE-BFF7-4FA4-B587-E575C7B0BBB9}" type="pres">
      <dgm:prSet presAssocID="{A5306328-70B3-40B4-B56E-C86144D9C9A6}" presName="horzSpace2" presStyleCnt="0"/>
      <dgm:spPr/>
    </dgm:pt>
    <dgm:pt modelId="{054C6186-2E32-4ABA-850A-54560F92B10E}" type="pres">
      <dgm:prSet presAssocID="{A5306328-70B3-40B4-B56E-C86144D9C9A6}" presName="tx2" presStyleLbl="revTx" presStyleIdx="2" presStyleCnt="25"/>
      <dgm:spPr/>
    </dgm:pt>
    <dgm:pt modelId="{C0AA0491-3721-4641-ABCE-BE5491EC9CCA}" type="pres">
      <dgm:prSet presAssocID="{A5306328-70B3-40B4-B56E-C86144D9C9A6}" presName="vert2" presStyleCnt="0"/>
      <dgm:spPr/>
    </dgm:pt>
    <dgm:pt modelId="{B4A83487-8B27-4743-8D32-45B12128D852}" type="pres">
      <dgm:prSet presAssocID="{A5306328-70B3-40B4-B56E-C86144D9C9A6}" presName="thinLine2b" presStyleLbl="callout" presStyleIdx="1" presStyleCnt="20"/>
      <dgm:spPr/>
    </dgm:pt>
    <dgm:pt modelId="{DEE8ED32-3855-49FA-98BA-CA9CDEEC9E81}" type="pres">
      <dgm:prSet presAssocID="{A5306328-70B3-40B4-B56E-C86144D9C9A6}" presName="vertSpace2b" presStyleCnt="0"/>
      <dgm:spPr/>
    </dgm:pt>
    <dgm:pt modelId="{42195110-FE07-4032-BB60-3D7A7B1779FB}" type="pres">
      <dgm:prSet presAssocID="{DA982FCA-735E-4A24-8CC5-2F33E3A6427F}" presName="horz2" presStyleCnt="0"/>
      <dgm:spPr/>
    </dgm:pt>
    <dgm:pt modelId="{83B56E3F-990E-4821-BF4D-A9DD80C351F9}" type="pres">
      <dgm:prSet presAssocID="{DA982FCA-735E-4A24-8CC5-2F33E3A6427F}" presName="horzSpace2" presStyleCnt="0"/>
      <dgm:spPr/>
    </dgm:pt>
    <dgm:pt modelId="{EA1C6633-1FA6-48FD-B931-DBF6821B3A6F}" type="pres">
      <dgm:prSet presAssocID="{DA982FCA-735E-4A24-8CC5-2F33E3A6427F}" presName="tx2" presStyleLbl="revTx" presStyleIdx="3" presStyleCnt="25"/>
      <dgm:spPr/>
    </dgm:pt>
    <dgm:pt modelId="{13264692-AC25-43C4-AC53-CF8ED00E5867}" type="pres">
      <dgm:prSet presAssocID="{DA982FCA-735E-4A24-8CC5-2F33E3A6427F}" presName="vert2" presStyleCnt="0"/>
      <dgm:spPr/>
    </dgm:pt>
    <dgm:pt modelId="{320E332A-77C5-495C-9ED9-59B9EA174D39}" type="pres">
      <dgm:prSet presAssocID="{DA982FCA-735E-4A24-8CC5-2F33E3A6427F}" presName="thinLine2b" presStyleLbl="callout" presStyleIdx="2" presStyleCnt="20"/>
      <dgm:spPr/>
    </dgm:pt>
    <dgm:pt modelId="{5D8D999A-1110-4F18-96D8-2A4687F83373}" type="pres">
      <dgm:prSet presAssocID="{DA982FCA-735E-4A24-8CC5-2F33E3A6427F}" presName="vertSpace2b" presStyleCnt="0"/>
      <dgm:spPr/>
    </dgm:pt>
    <dgm:pt modelId="{DD2657CE-7A36-4955-B8B0-B222ABBF0AAF}" type="pres">
      <dgm:prSet presAssocID="{CF78CF09-26B9-40EC-ABF3-7F9AB1C60C17}" presName="horz2" presStyleCnt="0"/>
      <dgm:spPr/>
    </dgm:pt>
    <dgm:pt modelId="{4ED6CD7B-C06B-4D49-84FD-D56E6613CB8E}" type="pres">
      <dgm:prSet presAssocID="{CF78CF09-26B9-40EC-ABF3-7F9AB1C60C17}" presName="horzSpace2" presStyleCnt="0"/>
      <dgm:spPr/>
    </dgm:pt>
    <dgm:pt modelId="{E611975C-1A93-406F-9845-605E6710FA91}" type="pres">
      <dgm:prSet presAssocID="{CF78CF09-26B9-40EC-ABF3-7F9AB1C60C17}" presName="tx2" presStyleLbl="revTx" presStyleIdx="4" presStyleCnt="25"/>
      <dgm:spPr/>
    </dgm:pt>
    <dgm:pt modelId="{8527DC4B-B23E-459C-A2D6-2AD36B57F5EF}" type="pres">
      <dgm:prSet presAssocID="{CF78CF09-26B9-40EC-ABF3-7F9AB1C60C17}" presName="vert2" presStyleCnt="0"/>
      <dgm:spPr/>
    </dgm:pt>
    <dgm:pt modelId="{3B57130A-5716-48EB-8A25-377A1268DF4B}" type="pres">
      <dgm:prSet presAssocID="{CF78CF09-26B9-40EC-ABF3-7F9AB1C60C17}" presName="thinLine2b" presStyleLbl="callout" presStyleIdx="3" presStyleCnt="20"/>
      <dgm:spPr/>
    </dgm:pt>
    <dgm:pt modelId="{EA0CFAA6-D616-4981-91F9-0B6C1704D9C6}" type="pres">
      <dgm:prSet presAssocID="{CF78CF09-26B9-40EC-ABF3-7F9AB1C60C17}" presName="vertSpace2b" presStyleCnt="0"/>
      <dgm:spPr/>
    </dgm:pt>
    <dgm:pt modelId="{70A97323-C7A6-4BE9-A402-84692AA6A805}" type="pres">
      <dgm:prSet presAssocID="{148A3B7E-5C8B-4A2D-8569-64988BAAB86D}" presName="thickLine" presStyleLbl="alignNode1" presStyleIdx="1" presStyleCnt="5"/>
      <dgm:spPr/>
    </dgm:pt>
    <dgm:pt modelId="{881CC303-3F10-45FC-8FFB-1693E1AF53D9}" type="pres">
      <dgm:prSet presAssocID="{148A3B7E-5C8B-4A2D-8569-64988BAAB86D}" presName="horz1" presStyleCnt="0"/>
      <dgm:spPr/>
    </dgm:pt>
    <dgm:pt modelId="{1D5FCA5D-5120-46F1-A862-A62FBAB3ADD2}" type="pres">
      <dgm:prSet presAssocID="{148A3B7E-5C8B-4A2D-8569-64988BAAB86D}" presName="tx1" presStyleLbl="revTx" presStyleIdx="5" presStyleCnt="25"/>
      <dgm:spPr/>
    </dgm:pt>
    <dgm:pt modelId="{3FE75AFE-6F30-40BD-B5B2-CF70D194F2F1}" type="pres">
      <dgm:prSet presAssocID="{148A3B7E-5C8B-4A2D-8569-64988BAAB86D}" presName="vert1" presStyleCnt="0"/>
      <dgm:spPr/>
    </dgm:pt>
    <dgm:pt modelId="{127BC2E6-EA1F-475C-B7FA-460EDCA9C17F}" type="pres">
      <dgm:prSet presAssocID="{8496D041-67FD-473D-BCC3-5A1FAB00C868}" presName="vertSpace2a" presStyleCnt="0"/>
      <dgm:spPr/>
    </dgm:pt>
    <dgm:pt modelId="{60374692-D08B-4ACE-BE13-5F5661515ADD}" type="pres">
      <dgm:prSet presAssocID="{8496D041-67FD-473D-BCC3-5A1FAB00C868}" presName="horz2" presStyleCnt="0"/>
      <dgm:spPr/>
    </dgm:pt>
    <dgm:pt modelId="{F6A324D5-C3EA-4A8B-8A96-DCF9B09C0287}" type="pres">
      <dgm:prSet presAssocID="{8496D041-67FD-473D-BCC3-5A1FAB00C868}" presName="horzSpace2" presStyleCnt="0"/>
      <dgm:spPr/>
    </dgm:pt>
    <dgm:pt modelId="{9D18A3DF-6884-4D8E-96AC-94EC900C6774}" type="pres">
      <dgm:prSet presAssocID="{8496D041-67FD-473D-BCC3-5A1FAB00C868}" presName="tx2" presStyleLbl="revTx" presStyleIdx="6" presStyleCnt="25"/>
      <dgm:spPr/>
    </dgm:pt>
    <dgm:pt modelId="{35600D91-15DD-444F-989E-5BAF5697E825}" type="pres">
      <dgm:prSet presAssocID="{8496D041-67FD-473D-BCC3-5A1FAB00C868}" presName="vert2" presStyleCnt="0"/>
      <dgm:spPr/>
    </dgm:pt>
    <dgm:pt modelId="{2571C032-0BD8-4A63-AAB1-6EC7266F834C}" type="pres">
      <dgm:prSet presAssocID="{8496D041-67FD-473D-BCC3-5A1FAB00C868}" presName="thinLine2b" presStyleLbl="callout" presStyleIdx="4" presStyleCnt="20"/>
      <dgm:spPr/>
    </dgm:pt>
    <dgm:pt modelId="{457000F6-DDF7-424F-8593-691BE102C550}" type="pres">
      <dgm:prSet presAssocID="{8496D041-67FD-473D-BCC3-5A1FAB00C868}" presName="vertSpace2b" presStyleCnt="0"/>
      <dgm:spPr/>
    </dgm:pt>
    <dgm:pt modelId="{7B0AD59E-9B42-4562-AB89-2067D803C5B2}" type="pres">
      <dgm:prSet presAssocID="{97FC417C-907A-49D0-AF39-E9B163AA7427}" presName="horz2" presStyleCnt="0"/>
      <dgm:spPr/>
    </dgm:pt>
    <dgm:pt modelId="{88EFC89F-8D3A-4AA1-BA40-4B15D7C05A0C}" type="pres">
      <dgm:prSet presAssocID="{97FC417C-907A-49D0-AF39-E9B163AA7427}" presName="horzSpace2" presStyleCnt="0"/>
      <dgm:spPr/>
    </dgm:pt>
    <dgm:pt modelId="{1B82A1D4-C3E9-4578-A4FD-ED1030446E3F}" type="pres">
      <dgm:prSet presAssocID="{97FC417C-907A-49D0-AF39-E9B163AA7427}" presName="tx2" presStyleLbl="revTx" presStyleIdx="7" presStyleCnt="25"/>
      <dgm:spPr/>
    </dgm:pt>
    <dgm:pt modelId="{D5DAE5C6-25E4-48E0-8416-906B60C01D77}" type="pres">
      <dgm:prSet presAssocID="{97FC417C-907A-49D0-AF39-E9B163AA7427}" presName="vert2" presStyleCnt="0"/>
      <dgm:spPr/>
    </dgm:pt>
    <dgm:pt modelId="{9FC15DB7-7C06-47B0-AC50-55A842C273EE}" type="pres">
      <dgm:prSet presAssocID="{97FC417C-907A-49D0-AF39-E9B163AA7427}" presName="thinLine2b" presStyleLbl="callout" presStyleIdx="5" presStyleCnt="20"/>
      <dgm:spPr/>
    </dgm:pt>
    <dgm:pt modelId="{144F3AE3-2651-4EB5-B679-9F871759004C}" type="pres">
      <dgm:prSet presAssocID="{97FC417C-907A-49D0-AF39-E9B163AA7427}" presName="vertSpace2b" presStyleCnt="0"/>
      <dgm:spPr/>
    </dgm:pt>
    <dgm:pt modelId="{1336460B-16CE-4971-8837-47DB123D5673}" type="pres">
      <dgm:prSet presAssocID="{F7CB2EE7-B067-43B1-AEA6-2F31B82C3C47}" presName="horz2" presStyleCnt="0"/>
      <dgm:spPr/>
    </dgm:pt>
    <dgm:pt modelId="{2F068F87-75D0-4A78-B41E-DF3402BE0FB5}" type="pres">
      <dgm:prSet presAssocID="{F7CB2EE7-B067-43B1-AEA6-2F31B82C3C47}" presName="horzSpace2" presStyleCnt="0"/>
      <dgm:spPr/>
    </dgm:pt>
    <dgm:pt modelId="{74716CD1-C376-43A3-BB37-1D7F1AA5F722}" type="pres">
      <dgm:prSet presAssocID="{F7CB2EE7-B067-43B1-AEA6-2F31B82C3C47}" presName="tx2" presStyleLbl="revTx" presStyleIdx="8" presStyleCnt="25"/>
      <dgm:spPr/>
    </dgm:pt>
    <dgm:pt modelId="{A36A6B7F-7E6E-4C83-983E-CC991637DAB7}" type="pres">
      <dgm:prSet presAssocID="{F7CB2EE7-B067-43B1-AEA6-2F31B82C3C47}" presName="vert2" presStyleCnt="0"/>
      <dgm:spPr/>
    </dgm:pt>
    <dgm:pt modelId="{DF9C65C3-7F07-4964-B95F-B147C95523E8}" type="pres">
      <dgm:prSet presAssocID="{F7CB2EE7-B067-43B1-AEA6-2F31B82C3C47}" presName="thinLine2b" presStyleLbl="callout" presStyleIdx="6" presStyleCnt="20"/>
      <dgm:spPr/>
    </dgm:pt>
    <dgm:pt modelId="{11F43A65-0278-4757-B2E7-EE52C60D4379}" type="pres">
      <dgm:prSet presAssocID="{F7CB2EE7-B067-43B1-AEA6-2F31B82C3C47}" presName="vertSpace2b" presStyleCnt="0"/>
      <dgm:spPr/>
    </dgm:pt>
    <dgm:pt modelId="{FC121A4C-A40F-47DF-ABE7-8EC823E686BB}" type="pres">
      <dgm:prSet presAssocID="{A027FDEC-1CA9-4722-B815-A993BF0F92ED}" presName="horz2" presStyleCnt="0"/>
      <dgm:spPr/>
    </dgm:pt>
    <dgm:pt modelId="{23657223-5F53-415D-A299-68850EAD8AB5}" type="pres">
      <dgm:prSet presAssocID="{A027FDEC-1CA9-4722-B815-A993BF0F92ED}" presName="horzSpace2" presStyleCnt="0"/>
      <dgm:spPr/>
    </dgm:pt>
    <dgm:pt modelId="{42AE67E9-61F7-41AC-BDB7-94F2A95730F6}" type="pres">
      <dgm:prSet presAssocID="{A027FDEC-1CA9-4722-B815-A993BF0F92ED}" presName="tx2" presStyleLbl="revTx" presStyleIdx="9" presStyleCnt="25"/>
      <dgm:spPr/>
    </dgm:pt>
    <dgm:pt modelId="{BCCF131B-33EC-413D-97FB-A5220E7E035E}" type="pres">
      <dgm:prSet presAssocID="{A027FDEC-1CA9-4722-B815-A993BF0F92ED}" presName="vert2" presStyleCnt="0"/>
      <dgm:spPr/>
    </dgm:pt>
    <dgm:pt modelId="{8BB06064-7B82-4F1E-8173-394216EA0182}" type="pres">
      <dgm:prSet presAssocID="{A027FDEC-1CA9-4722-B815-A993BF0F92ED}" presName="thinLine2b" presStyleLbl="callout" presStyleIdx="7" presStyleCnt="20"/>
      <dgm:spPr/>
    </dgm:pt>
    <dgm:pt modelId="{005E4B2A-FD53-4C31-AB1A-BE3416746CF8}" type="pres">
      <dgm:prSet presAssocID="{A027FDEC-1CA9-4722-B815-A993BF0F92ED}" presName="vertSpace2b" presStyleCnt="0"/>
      <dgm:spPr/>
    </dgm:pt>
    <dgm:pt modelId="{A39F6CCE-933C-4972-B1E2-425457FFCDAB}" type="pres">
      <dgm:prSet presAssocID="{042F3513-6400-4492-B509-42C787C3657A}" presName="thickLine" presStyleLbl="alignNode1" presStyleIdx="2" presStyleCnt="5"/>
      <dgm:spPr/>
    </dgm:pt>
    <dgm:pt modelId="{3EC684B1-9ADC-4BCE-8F4D-4F444892693B}" type="pres">
      <dgm:prSet presAssocID="{042F3513-6400-4492-B509-42C787C3657A}" presName="horz1" presStyleCnt="0"/>
      <dgm:spPr/>
    </dgm:pt>
    <dgm:pt modelId="{E97D6A60-558B-4CCA-9B73-ADCB0D94064B}" type="pres">
      <dgm:prSet presAssocID="{042F3513-6400-4492-B509-42C787C3657A}" presName="tx1" presStyleLbl="revTx" presStyleIdx="10" presStyleCnt="25"/>
      <dgm:spPr/>
    </dgm:pt>
    <dgm:pt modelId="{76005505-8A31-4C9E-8FDA-F520A2FC4071}" type="pres">
      <dgm:prSet presAssocID="{042F3513-6400-4492-B509-42C787C3657A}" presName="vert1" presStyleCnt="0"/>
      <dgm:spPr/>
    </dgm:pt>
    <dgm:pt modelId="{029908FB-089F-43F1-9B8F-AA8A1A236252}" type="pres">
      <dgm:prSet presAssocID="{79D0729D-18E4-45C3-B256-4DD55F3C855B}" presName="vertSpace2a" presStyleCnt="0"/>
      <dgm:spPr/>
    </dgm:pt>
    <dgm:pt modelId="{1013C0CB-E897-4088-A817-6BEAD9E8329A}" type="pres">
      <dgm:prSet presAssocID="{79D0729D-18E4-45C3-B256-4DD55F3C855B}" presName="horz2" presStyleCnt="0"/>
      <dgm:spPr/>
    </dgm:pt>
    <dgm:pt modelId="{6EC4BF4B-954F-44FD-BD53-406ADB0F3EFB}" type="pres">
      <dgm:prSet presAssocID="{79D0729D-18E4-45C3-B256-4DD55F3C855B}" presName="horzSpace2" presStyleCnt="0"/>
      <dgm:spPr/>
    </dgm:pt>
    <dgm:pt modelId="{E5594C42-D578-4C80-A20A-D5D8423BC388}" type="pres">
      <dgm:prSet presAssocID="{79D0729D-18E4-45C3-B256-4DD55F3C855B}" presName="tx2" presStyleLbl="revTx" presStyleIdx="11" presStyleCnt="25"/>
      <dgm:spPr/>
    </dgm:pt>
    <dgm:pt modelId="{6F967AFD-E809-4D9B-A5F2-37EB329E079B}" type="pres">
      <dgm:prSet presAssocID="{79D0729D-18E4-45C3-B256-4DD55F3C855B}" presName="vert2" presStyleCnt="0"/>
      <dgm:spPr/>
    </dgm:pt>
    <dgm:pt modelId="{77A7137E-5BCE-4CE6-A7B7-3FE76C72B5DE}" type="pres">
      <dgm:prSet presAssocID="{79D0729D-18E4-45C3-B256-4DD55F3C855B}" presName="thinLine2b" presStyleLbl="callout" presStyleIdx="8" presStyleCnt="20"/>
      <dgm:spPr/>
    </dgm:pt>
    <dgm:pt modelId="{823F8492-AD5F-4088-8727-9FD8EA2B00A8}" type="pres">
      <dgm:prSet presAssocID="{79D0729D-18E4-45C3-B256-4DD55F3C855B}" presName="vertSpace2b" presStyleCnt="0"/>
      <dgm:spPr/>
    </dgm:pt>
    <dgm:pt modelId="{93952811-4882-42EE-A9EE-86FCFDB7BDC0}" type="pres">
      <dgm:prSet presAssocID="{12631203-82D4-473F-971E-ADF9DE34636B}" presName="horz2" presStyleCnt="0"/>
      <dgm:spPr/>
    </dgm:pt>
    <dgm:pt modelId="{A09A0961-0B60-451E-9223-1B037D5C6C8D}" type="pres">
      <dgm:prSet presAssocID="{12631203-82D4-473F-971E-ADF9DE34636B}" presName="horzSpace2" presStyleCnt="0"/>
      <dgm:spPr/>
    </dgm:pt>
    <dgm:pt modelId="{0E89605A-D11F-4531-A83E-3E91FBBE517C}" type="pres">
      <dgm:prSet presAssocID="{12631203-82D4-473F-971E-ADF9DE34636B}" presName="tx2" presStyleLbl="revTx" presStyleIdx="12" presStyleCnt="25"/>
      <dgm:spPr/>
    </dgm:pt>
    <dgm:pt modelId="{FFB1C8B0-D4FB-4E7B-A3A6-7DA76E106543}" type="pres">
      <dgm:prSet presAssocID="{12631203-82D4-473F-971E-ADF9DE34636B}" presName="vert2" presStyleCnt="0"/>
      <dgm:spPr/>
    </dgm:pt>
    <dgm:pt modelId="{3FF4C86E-FF3F-4289-A426-18246F460A7B}" type="pres">
      <dgm:prSet presAssocID="{12631203-82D4-473F-971E-ADF9DE34636B}" presName="thinLine2b" presStyleLbl="callout" presStyleIdx="9" presStyleCnt="20"/>
      <dgm:spPr/>
    </dgm:pt>
    <dgm:pt modelId="{F28FB045-510B-4FB9-8387-EC81EA48B73C}" type="pres">
      <dgm:prSet presAssocID="{12631203-82D4-473F-971E-ADF9DE34636B}" presName="vertSpace2b" presStyleCnt="0"/>
      <dgm:spPr/>
    </dgm:pt>
    <dgm:pt modelId="{9B14896C-285D-4D39-BC63-8C682D920365}" type="pres">
      <dgm:prSet presAssocID="{882BE366-42EB-4FBA-A0A7-DC0517C21ECF}" presName="horz2" presStyleCnt="0"/>
      <dgm:spPr/>
    </dgm:pt>
    <dgm:pt modelId="{F8F7EECB-796F-4243-8728-95D066F04383}" type="pres">
      <dgm:prSet presAssocID="{882BE366-42EB-4FBA-A0A7-DC0517C21ECF}" presName="horzSpace2" presStyleCnt="0"/>
      <dgm:spPr/>
    </dgm:pt>
    <dgm:pt modelId="{5BB2E45E-0436-45D7-B7C3-C9CF4C3C2451}" type="pres">
      <dgm:prSet presAssocID="{882BE366-42EB-4FBA-A0A7-DC0517C21ECF}" presName="tx2" presStyleLbl="revTx" presStyleIdx="13" presStyleCnt="25"/>
      <dgm:spPr/>
    </dgm:pt>
    <dgm:pt modelId="{F5023604-5B59-4753-88D3-B21523ECDD3A}" type="pres">
      <dgm:prSet presAssocID="{882BE366-42EB-4FBA-A0A7-DC0517C21ECF}" presName="vert2" presStyleCnt="0"/>
      <dgm:spPr/>
    </dgm:pt>
    <dgm:pt modelId="{65295A88-AC33-45E2-9288-A2095A8CCF77}" type="pres">
      <dgm:prSet presAssocID="{882BE366-42EB-4FBA-A0A7-DC0517C21ECF}" presName="thinLine2b" presStyleLbl="callout" presStyleIdx="10" presStyleCnt="20"/>
      <dgm:spPr/>
    </dgm:pt>
    <dgm:pt modelId="{C9439F49-B34F-4003-A4FA-A0F775D870C4}" type="pres">
      <dgm:prSet presAssocID="{882BE366-42EB-4FBA-A0A7-DC0517C21ECF}" presName="vertSpace2b" presStyleCnt="0"/>
      <dgm:spPr/>
    </dgm:pt>
    <dgm:pt modelId="{CBC18866-49BB-4589-8731-777A6B448EFA}" type="pres">
      <dgm:prSet presAssocID="{EEFC18A5-3583-447F-8578-8274894AEC82}" presName="horz2" presStyleCnt="0"/>
      <dgm:spPr/>
    </dgm:pt>
    <dgm:pt modelId="{845E972D-D7F6-4A21-9410-44FCCA5FDAA0}" type="pres">
      <dgm:prSet presAssocID="{EEFC18A5-3583-447F-8578-8274894AEC82}" presName="horzSpace2" presStyleCnt="0"/>
      <dgm:spPr/>
    </dgm:pt>
    <dgm:pt modelId="{193C8BA3-DBAC-460F-85B3-1479990CB1AC}" type="pres">
      <dgm:prSet presAssocID="{EEFC18A5-3583-447F-8578-8274894AEC82}" presName="tx2" presStyleLbl="revTx" presStyleIdx="14" presStyleCnt="25"/>
      <dgm:spPr/>
    </dgm:pt>
    <dgm:pt modelId="{76784AD9-BD76-4424-AF3C-94CAA7AFF1A0}" type="pres">
      <dgm:prSet presAssocID="{EEFC18A5-3583-447F-8578-8274894AEC82}" presName="vert2" presStyleCnt="0"/>
      <dgm:spPr/>
    </dgm:pt>
    <dgm:pt modelId="{33FC1BCE-5A2D-40BB-9726-406F336B9435}" type="pres">
      <dgm:prSet presAssocID="{EEFC18A5-3583-447F-8578-8274894AEC82}" presName="thinLine2b" presStyleLbl="callout" presStyleIdx="11" presStyleCnt="20"/>
      <dgm:spPr/>
    </dgm:pt>
    <dgm:pt modelId="{3AF02453-5B14-4BA9-BE52-95FD73B57D8F}" type="pres">
      <dgm:prSet presAssocID="{EEFC18A5-3583-447F-8578-8274894AEC82}" presName="vertSpace2b" presStyleCnt="0"/>
      <dgm:spPr/>
    </dgm:pt>
    <dgm:pt modelId="{575BFFF3-7881-40E3-9366-9644306578B5}" type="pres">
      <dgm:prSet presAssocID="{4685558F-8D88-43EF-95E0-15E29B88BA1C}" presName="thickLine" presStyleLbl="alignNode1" presStyleIdx="3" presStyleCnt="5"/>
      <dgm:spPr/>
    </dgm:pt>
    <dgm:pt modelId="{DEE696DE-ACBA-46AA-B6F0-DCE5E53A4E2D}" type="pres">
      <dgm:prSet presAssocID="{4685558F-8D88-43EF-95E0-15E29B88BA1C}" presName="horz1" presStyleCnt="0"/>
      <dgm:spPr/>
    </dgm:pt>
    <dgm:pt modelId="{274234B2-8AA3-4142-9EE0-6B4532C0999D}" type="pres">
      <dgm:prSet presAssocID="{4685558F-8D88-43EF-95E0-15E29B88BA1C}" presName="tx1" presStyleLbl="revTx" presStyleIdx="15" presStyleCnt="25"/>
      <dgm:spPr/>
    </dgm:pt>
    <dgm:pt modelId="{BD279A50-77C2-46B8-B12B-BA3BFFC7EEE7}" type="pres">
      <dgm:prSet presAssocID="{4685558F-8D88-43EF-95E0-15E29B88BA1C}" presName="vert1" presStyleCnt="0"/>
      <dgm:spPr/>
    </dgm:pt>
    <dgm:pt modelId="{598C7DE1-88B7-4C64-AFCC-EA68FCF91C29}" type="pres">
      <dgm:prSet presAssocID="{963367CA-167E-4E3D-9AB6-1FDE8B378112}" presName="vertSpace2a" presStyleCnt="0"/>
      <dgm:spPr/>
    </dgm:pt>
    <dgm:pt modelId="{597E5C7A-6DAF-4710-A209-0C9CE79BBE7D}" type="pres">
      <dgm:prSet presAssocID="{963367CA-167E-4E3D-9AB6-1FDE8B378112}" presName="horz2" presStyleCnt="0"/>
      <dgm:spPr/>
    </dgm:pt>
    <dgm:pt modelId="{2956B004-EFB7-4268-9270-2002CA2CA033}" type="pres">
      <dgm:prSet presAssocID="{963367CA-167E-4E3D-9AB6-1FDE8B378112}" presName="horzSpace2" presStyleCnt="0"/>
      <dgm:spPr/>
    </dgm:pt>
    <dgm:pt modelId="{A9EBD602-EED4-4931-9E3A-41DE284A0571}" type="pres">
      <dgm:prSet presAssocID="{963367CA-167E-4E3D-9AB6-1FDE8B378112}" presName="tx2" presStyleLbl="revTx" presStyleIdx="16" presStyleCnt="25"/>
      <dgm:spPr/>
    </dgm:pt>
    <dgm:pt modelId="{72A2A73E-4CFC-41B0-AE98-150CDF9F94AD}" type="pres">
      <dgm:prSet presAssocID="{963367CA-167E-4E3D-9AB6-1FDE8B378112}" presName="vert2" presStyleCnt="0"/>
      <dgm:spPr/>
    </dgm:pt>
    <dgm:pt modelId="{9AE09831-E974-4F8B-B372-B9665F4E35CE}" type="pres">
      <dgm:prSet presAssocID="{963367CA-167E-4E3D-9AB6-1FDE8B378112}" presName="thinLine2b" presStyleLbl="callout" presStyleIdx="12" presStyleCnt="20"/>
      <dgm:spPr/>
    </dgm:pt>
    <dgm:pt modelId="{3E99D312-BD47-495B-9E9D-99DEBCAC3CF7}" type="pres">
      <dgm:prSet presAssocID="{963367CA-167E-4E3D-9AB6-1FDE8B378112}" presName="vertSpace2b" presStyleCnt="0"/>
      <dgm:spPr/>
    </dgm:pt>
    <dgm:pt modelId="{AEA14A14-940A-4696-8CE2-A6DA10A8AA4F}" type="pres">
      <dgm:prSet presAssocID="{0BFA7B80-5428-4EAF-AE46-0D0C84C83498}" presName="horz2" presStyleCnt="0"/>
      <dgm:spPr/>
    </dgm:pt>
    <dgm:pt modelId="{D6850431-C5B6-4DA6-A60A-69B44E17AEAD}" type="pres">
      <dgm:prSet presAssocID="{0BFA7B80-5428-4EAF-AE46-0D0C84C83498}" presName="horzSpace2" presStyleCnt="0"/>
      <dgm:spPr/>
    </dgm:pt>
    <dgm:pt modelId="{35829280-447D-4854-8314-6A4C92BC488D}" type="pres">
      <dgm:prSet presAssocID="{0BFA7B80-5428-4EAF-AE46-0D0C84C83498}" presName="tx2" presStyleLbl="revTx" presStyleIdx="17" presStyleCnt="25"/>
      <dgm:spPr/>
    </dgm:pt>
    <dgm:pt modelId="{7A5D0369-E83A-4E90-A6A2-0982C1728500}" type="pres">
      <dgm:prSet presAssocID="{0BFA7B80-5428-4EAF-AE46-0D0C84C83498}" presName="vert2" presStyleCnt="0"/>
      <dgm:spPr/>
    </dgm:pt>
    <dgm:pt modelId="{5135A5BB-6C2A-4510-9504-4A572A562A1C}" type="pres">
      <dgm:prSet presAssocID="{0BFA7B80-5428-4EAF-AE46-0D0C84C83498}" presName="thinLine2b" presStyleLbl="callout" presStyleIdx="13" presStyleCnt="20"/>
      <dgm:spPr/>
    </dgm:pt>
    <dgm:pt modelId="{366F6791-FF5D-4170-9D6D-8BF7B8839CF5}" type="pres">
      <dgm:prSet presAssocID="{0BFA7B80-5428-4EAF-AE46-0D0C84C83498}" presName="vertSpace2b" presStyleCnt="0"/>
      <dgm:spPr/>
    </dgm:pt>
    <dgm:pt modelId="{FA619E94-3216-4A58-B327-2ECCBB5C4BF6}" type="pres">
      <dgm:prSet presAssocID="{F180D281-1D5C-432C-9F9C-1C78127C41CF}" presName="horz2" presStyleCnt="0"/>
      <dgm:spPr/>
    </dgm:pt>
    <dgm:pt modelId="{7119C371-1AD6-4296-AE1E-117D2D28C213}" type="pres">
      <dgm:prSet presAssocID="{F180D281-1D5C-432C-9F9C-1C78127C41CF}" presName="horzSpace2" presStyleCnt="0"/>
      <dgm:spPr/>
    </dgm:pt>
    <dgm:pt modelId="{13ABC468-D29A-4EC9-828C-7577D51A816A}" type="pres">
      <dgm:prSet presAssocID="{F180D281-1D5C-432C-9F9C-1C78127C41CF}" presName="tx2" presStyleLbl="revTx" presStyleIdx="18" presStyleCnt="25"/>
      <dgm:spPr/>
    </dgm:pt>
    <dgm:pt modelId="{EB7B950F-06C6-4FA3-902C-164F29135864}" type="pres">
      <dgm:prSet presAssocID="{F180D281-1D5C-432C-9F9C-1C78127C41CF}" presName="vert2" presStyleCnt="0"/>
      <dgm:spPr/>
    </dgm:pt>
    <dgm:pt modelId="{057B5252-7600-4E60-8A77-D084D6AB4231}" type="pres">
      <dgm:prSet presAssocID="{F180D281-1D5C-432C-9F9C-1C78127C41CF}" presName="thinLine2b" presStyleLbl="callout" presStyleIdx="14" presStyleCnt="20"/>
      <dgm:spPr/>
    </dgm:pt>
    <dgm:pt modelId="{4E35A88A-1C10-4486-BA1C-247ECCB323BF}" type="pres">
      <dgm:prSet presAssocID="{F180D281-1D5C-432C-9F9C-1C78127C41CF}" presName="vertSpace2b" presStyleCnt="0"/>
      <dgm:spPr/>
    </dgm:pt>
    <dgm:pt modelId="{03D397DE-4C22-4E27-8B1A-79D7BBDD2C34}" type="pres">
      <dgm:prSet presAssocID="{3B17E3B5-B0D9-4707-A3AE-C4E3528E2857}" presName="horz2" presStyleCnt="0"/>
      <dgm:spPr/>
    </dgm:pt>
    <dgm:pt modelId="{01F224F7-1352-4901-936D-E001FDBE16A9}" type="pres">
      <dgm:prSet presAssocID="{3B17E3B5-B0D9-4707-A3AE-C4E3528E2857}" presName="horzSpace2" presStyleCnt="0"/>
      <dgm:spPr/>
    </dgm:pt>
    <dgm:pt modelId="{92B85028-CE75-4BF2-9B9A-7E83C9B0A020}" type="pres">
      <dgm:prSet presAssocID="{3B17E3B5-B0D9-4707-A3AE-C4E3528E2857}" presName="tx2" presStyleLbl="revTx" presStyleIdx="19" presStyleCnt="25"/>
      <dgm:spPr/>
    </dgm:pt>
    <dgm:pt modelId="{7AE55057-56E8-4DA5-821F-DA7866E104C4}" type="pres">
      <dgm:prSet presAssocID="{3B17E3B5-B0D9-4707-A3AE-C4E3528E2857}" presName="vert2" presStyleCnt="0"/>
      <dgm:spPr/>
    </dgm:pt>
    <dgm:pt modelId="{60EADC5C-6710-4DA3-A3BB-E546A0AB29BE}" type="pres">
      <dgm:prSet presAssocID="{3B17E3B5-B0D9-4707-A3AE-C4E3528E2857}" presName="thinLine2b" presStyleLbl="callout" presStyleIdx="15" presStyleCnt="20"/>
      <dgm:spPr/>
    </dgm:pt>
    <dgm:pt modelId="{3BE9E589-F35E-4392-995B-09EC390023EE}" type="pres">
      <dgm:prSet presAssocID="{3B17E3B5-B0D9-4707-A3AE-C4E3528E2857}" presName="vertSpace2b" presStyleCnt="0"/>
      <dgm:spPr/>
    </dgm:pt>
    <dgm:pt modelId="{40181544-100C-452C-9DFC-15E186E12A76}" type="pres">
      <dgm:prSet presAssocID="{944C3171-2052-4604-B348-7DE5A7BE7841}" presName="thickLine" presStyleLbl="alignNode1" presStyleIdx="4" presStyleCnt="5"/>
      <dgm:spPr/>
    </dgm:pt>
    <dgm:pt modelId="{FE2B0D8B-23EC-41AF-8B9B-C86CC75B4DBA}" type="pres">
      <dgm:prSet presAssocID="{944C3171-2052-4604-B348-7DE5A7BE7841}" presName="horz1" presStyleCnt="0"/>
      <dgm:spPr/>
    </dgm:pt>
    <dgm:pt modelId="{69AA87EC-7AF9-425F-ABD5-9EA80A02D34B}" type="pres">
      <dgm:prSet presAssocID="{944C3171-2052-4604-B348-7DE5A7BE7841}" presName="tx1" presStyleLbl="revTx" presStyleIdx="20" presStyleCnt="25"/>
      <dgm:spPr/>
    </dgm:pt>
    <dgm:pt modelId="{318ED722-F227-40BB-B7E1-60587DF7D8D2}" type="pres">
      <dgm:prSet presAssocID="{944C3171-2052-4604-B348-7DE5A7BE7841}" presName="vert1" presStyleCnt="0"/>
      <dgm:spPr/>
    </dgm:pt>
    <dgm:pt modelId="{0F1D2C5A-FD40-48FA-8564-D52292856A3E}" type="pres">
      <dgm:prSet presAssocID="{9DF3FA61-45EB-46F2-9B1B-28B6B5EEA114}" presName="vertSpace2a" presStyleCnt="0"/>
      <dgm:spPr/>
    </dgm:pt>
    <dgm:pt modelId="{6F352CE6-02C4-4429-811E-620C2BC348EB}" type="pres">
      <dgm:prSet presAssocID="{9DF3FA61-45EB-46F2-9B1B-28B6B5EEA114}" presName="horz2" presStyleCnt="0"/>
      <dgm:spPr/>
    </dgm:pt>
    <dgm:pt modelId="{90E847A4-6B1C-4868-BBEE-9B1E91082001}" type="pres">
      <dgm:prSet presAssocID="{9DF3FA61-45EB-46F2-9B1B-28B6B5EEA114}" presName="horzSpace2" presStyleCnt="0"/>
      <dgm:spPr/>
    </dgm:pt>
    <dgm:pt modelId="{1B0F09B4-B8C5-4E45-9FE1-4CA1DAD4497F}" type="pres">
      <dgm:prSet presAssocID="{9DF3FA61-45EB-46F2-9B1B-28B6B5EEA114}" presName="tx2" presStyleLbl="revTx" presStyleIdx="21" presStyleCnt="25"/>
      <dgm:spPr/>
    </dgm:pt>
    <dgm:pt modelId="{E025E896-77DB-4A2E-8913-6FE2914D63C6}" type="pres">
      <dgm:prSet presAssocID="{9DF3FA61-45EB-46F2-9B1B-28B6B5EEA114}" presName="vert2" presStyleCnt="0"/>
      <dgm:spPr/>
    </dgm:pt>
    <dgm:pt modelId="{2B6A6CEC-2E1B-427A-B8F8-40AEDE3377A2}" type="pres">
      <dgm:prSet presAssocID="{9DF3FA61-45EB-46F2-9B1B-28B6B5EEA114}" presName="thinLine2b" presStyleLbl="callout" presStyleIdx="16" presStyleCnt="20"/>
      <dgm:spPr/>
    </dgm:pt>
    <dgm:pt modelId="{81D38A95-20F0-4AE2-8CE6-074EC0DF09E2}" type="pres">
      <dgm:prSet presAssocID="{9DF3FA61-45EB-46F2-9B1B-28B6B5EEA114}" presName="vertSpace2b" presStyleCnt="0"/>
      <dgm:spPr/>
    </dgm:pt>
    <dgm:pt modelId="{FDF0B8BE-558A-4FE2-A11A-CD29BC36E5DE}" type="pres">
      <dgm:prSet presAssocID="{CF2EC25D-6256-4953-9A7A-39B0BDCDCE78}" presName="horz2" presStyleCnt="0"/>
      <dgm:spPr/>
    </dgm:pt>
    <dgm:pt modelId="{BBD8DFE4-BDC7-4FED-B39F-1F34E96CBBA0}" type="pres">
      <dgm:prSet presAssocID="{CF2EC25D-6256-4953-9A7A-39B0BDCDCE78}" presName="horzSpace2" presStyleCnt="0"/>
      <dgm:spPr/>
    </dgm:pt>
    <dgm:pt modelId="{EDB361CA-74C5-447D-8410-5C8A44BE2502}" type="pres">
      <dgm:prSet presAssocID="{CF2EC25D-6256-4953-9A7A-39B0BDCDCE78}" presName="tx2" presStyleLbl="revTx" presStyleIdx="22" presStyleCnt="25"/>
      <dgm:spPr/>
    </dgm:pt>
    <dgm:pt modelId="{8D1B5DB2-A18D-45CF-9265-DED5136BFBC3}" type="pres">
      <dgm:prSet presAssocID="{CF2EC25D-6256-4953-9A7A-39B0BDCDCE78}" presName="vert2" presStyleCnt="0"/>
      <dgm:spPr/>
    </dgm:pt>
    <dgm:pt modelId="{70034D04-189F-476B-BBBC-627A92C28FDE}" type="pres">
      <dgm:prSet presAssocID="{CF2EC25D-6256-4953-9A7A-39B0BDCDCE78}" presName="thinLine2b" presStyleLbl="callout" presStyleIdx="17" presStyleCnt="20"/>
      <dgm:spPr/>
    </dgm:pt>
    <dgm:pt modelId="{AE8F7BD4-4AEA-43CA-865D-5312049DA397}" type="pres">
      <dgm:prSet presAssocID="{CF2EC25D-6256-4953-9A7A-39B0BDCDCE78}" presName="vertSpace2b" presStyleCnt="0"/>
      <dgm:spPr/>
    </dgm:pt>
    <dgm:pt modelId="{A789303B-9141-4BDE-9F2E-FDF125E1CF79}" type="pres">
      <dgm:prSet presAssocID="{34B9B946-59D8-4A1B-8C10-7BA369B7C0DF}" presName="horz2" presStyleCnt="0"/>
      <dgm:spPr/>
    </dgm:pt>
    <dgm:pt modelId="{C5B59AA4-105F-4E64-BCE3-ED7B911CE1CE}" type="pres">
      <dgm:prSet presAssocID="{34B9B946-59D8-4A1B-8C10-7BA369B7C0DF}" presName="horzSpace2" presStyleCnt="0"/>
      <dgm:spPr/>
    </dgm:pt>
    <dgm:pt modelId="{3C22729B-6870-47C6-9273-2D5709FC2EEF}" type="pres">
      <dgm:prSet presAssocID="{34B9B946-59D8-4A1B-8C10-7BA369B7C0DF}" presName="tx2" presStyleLbl="revTx" presStyleIdx="23" presStyleCnt="25"/>
      <dgm:spPr/>
    </dgm:pt>
    <dgm:pt modelId="{B81A7420-E518-4FE6-82C0-6D6644EB8D0D}" type="pres">
      <dgm:prSet presAssocID="{34B9B946-59D8-4A1B-8C10-7BA369B7C0DF}" presName="vert2" presStyleCnt="0"/>
      <dgm:spPr/>
    </dgm:pt>
    <dgm:pt modelId="{304D8754-E063-4C4E-9F9C-3560814318FA}" type="pres">
      <dgm:prSet presAssocID="{34B9B946-59D8-4A1B-8C10-7BA369B7C0DF}" presName="thinLine2b" presStyleLbl="callout" presStyleIdx="18" presStyleCnt="20"/>
      <dgm:spPr/>
    </dgm:pt>
    <dgm:pt modelId="{BE13F22B-ACDA-4B00-B6A1-B82B9BC3DC06}" type="pres">
      <dgm:prSet presAssocID="{34B9B946-59D8-4A1B-8C10-7BA369B7C0DF}" presName="vertSpace2b" presStyleCnt="0"/>
      <dgm:spPr/>
    </dgm:pt>
    <dgm:pt modelId="{CB7E05DA-DD1F-4726-9243-513065EEC6D7}" type="pres">
      <dgm:prSet presAssocID="{C221C7B0-C6AE-44AF-AA72-532B1D5B0867}" presName="horz2" presStyleCnt="0"/>
      <dgm:spPr/>
    </dgm:pt>
    <dgm:pt modelId="{15A4F7C6-F30A-45F6-8539-E48A62167C44}" type="pres">
      <dgm:prSet presAssocID="{C221C7B0-C6AE-44AF-AA72-532B1D5B0867}" presName="horzSpace2" presStyleCnt="0"/>
      <dgm:spPr/>
    </dgm:pt>
    <dgm:pt modelId="{A529367F-3864-47A6-8440-8865BEEF87CD}" type="pres">
      <dgm:prSet presAssocID="{C221C7B0-C6AE-44AF-AA72-532B1D5B0867}" presName="tx2" presStyleLbl="revTx" presStyleIdx="24" presStyleCnt="25"/>
      <dgm:spPr/>
    </dgm:pt>
    <dgm:pt modelId="{85ED6E24-FB00-4762-8A5E-17ED01CB7E6B}" type="pres">
      <dgm:prSet presAssocID="{C221C7B0-C6AE-44AF-AA72-532B1D5B0867}" presName="vert2" presStyleCnt="0"/>
      <dgm:spPr/>
    </dgm:pt>
    <dgm:pt modelId="{341ED112-6CB2-4535-B0D7-1A687430B7E3}" type="pres">
      <dgm:prSet presAssocID="{C221C7B0-C6AE-44AF-AA72-532B1D5B0867}" presName="thinLine2b" presStyleLbl="callout" presStyleIdx="19" presStyleCnt="20"/>
      <dgm:spPr/>
    </dgm:pt>
    <dgm:pt modelId="{2DB94E4E-455D-416B-9E08-86B5D4D3DA22}" type="pres">
      <dgm:prSet presAssocID="{C221C7B0-C6AE-44AF-AA72-532B1D5B0867}" presName="vertSpace2b" presStyleCnt="0"/>
      <dgm:spPr/>
    </dgm:pt>
  </dgm:ptLst>
  <dgm:cxnLst>
    <dgm:cxn modelId="{E28EAA02-EAA6-442E-9ED8-4B4A4EE79DC5}" type="presOf" srcId="{A027FDEC-1CA9-4722-B815-A993BF0F92ED}" destId="{42AE67E9-61F7-41AC-BDB7-94F2A95730F6}" srcOrd="0" destOrd="0" presId="urn:microsoft.com/office/officeart/2008/layout/LinedList"/>
    <dgm:cxn modelId="{5B10C303-3167-4DDA-8D71-9038AF898333}" srcId="{042F3513-6400-4492-B509-42C787C3657A}" destId="{79D0729D-18E4-45C3-B256-4DD55F3C855B}" srcOrd="0" destOrd="0" parTransId="{BCA8394F-8651-436B-BFCA-6C0179D5ED21}" sibTransId="{1BFF96E4-913B-4D4F-A13D-D3C098D89306}"/>
    <dgm:cxn modelId="{3DC55D06-3AE3-4D61-A983-6DEE3D3D11A9}" type="presOf" srcId="{C221C7B0-C6AE-44AF-AA72-532B1D5B0867}" destId="{A529367F-3864-47A6-8440-8865BEEF87CD}" srcOrd="0" destOrd="0" presId="urn:microsoft.com/office/officeart/2008/layout/LinedList"/>
    <dgm:cxn modelId="{748E9909-DB7B-4CB6-A0A0-9C726626EA62}" srcId="{1463F5F0-002C-4D69-885B-87D8A5485048}" destId="{DA982FCA-735E-4A24-8CC5-2F33E3A6427F}" srcOrd="2" destOrd="0" parTransId="{F6229010-A6D7-4128-BD75-FCAB7D96965F}" sibTransId="{159BEF83-2940-4D25-A43B-C7E40D38D5E5}"/>
    <dgm:cxn modelId="{D202EA09-C8F9-40DC-B4F0-EBC835963A9E}" type="presOf" srcId="{12631203-82D4-473F-971E-ADF9DE34636B}" destId="{0E89605A-D11F-4531-A83E-3E91FBBE517C}" srcOrd="0" destOrd="0" presId="urn:microsoft.com/office/officeart/2008/layout/LinedList"/>
    <dgm:cxn modelId="{767C1315-290F-4A4C-A637-76C4F860C477}" srcId="{042F3513-6400-4492-B509-42C787C3657A}" destId="{EEFC18A5-3583-447F-8578-8274894AEC82}" srcOrd="3" destOrd="0" parTransId="{13AB25BB-9563-48BB-82B9-0DF87D4A5DB6}" sibTransId="{F6A9C89C-F72C-43B8-8B88-AA6BEE2D4586}"/>
    <dgm:cxn modelId="{7322F018-6F98-483D-BEAC-B5BFA30A8DCE}" type="presOf" srcId="{4685558F-8D88-43EF-95E0-15E29B88BA1C}" destId="{274234B2-8AA3-4142-9EE0-6B4532C0999D}" srcOrd="0" destOrd="0" presId="urn:microsoft.com/office/officeart/2008/layout/LinedList"/>
    <dgm:cxn modelId="{C1F8FD1C-D87F-4CB8-AFFA-339665D58627}" type="presOf" srcId="{D6206D0D-440D-416C-884A-E8628BA4F0BC}" destId="{6BB93569-393A-4380-85DA-D46DA579DACA}" srcOrd="0" destOrd="0" presId="urn:microsoft.com/office/officeart/2008/layout/LinedList"/>
    <dgm:cxn modelId="{EA540D1F-8EA7-4D88-8391-4EE93F7D83A9}" srcId="{148A3B7E-5C8B-4A2D-8569-64988BAAB86D}" destId="{A027FDEC-1CA9-4722-B815-A993BF0F92ED}" srcOrd="3" destOrd="0" parTransId="{4D3F3710-EBC0-4EF6-A507-82CBFEF2D555}" sibTransId="{7A1B6A99-5AAD-4552-BE91-4EC64E229204}"/>
    <dgm:cxn modelId="{06AA5722-649D-41EF-AD03-86074A2D55B4}" type="presOf" srcId="{DA982FCA-735E-4A24-8CC5-2F33E3A6427F}" destId="{EA1C6633-1FA6-48FD-B931-DBF6821B3A6F}" srcOrd="0" destOrd="0" presId="urn:microsoft.com/office/officeart/2008/layout/LinedList"/>
    <dgm:cxn modelId="{8B4BAF29-64BC-4192-B2CC-BD81BD6405E9}" srcId="{944C3171-2052-4604-B348-7DE5A7BE7841}" destId="{34B9B946-59D8-4A1B-8C10-7BA369B7C0DF}" srcOrd="2" destOrd="0" parTransId="{CA771127-F2F1-42C1-BB6C-544CA803C40C}" sibTransId="{2F337756-BEC3-4EE9-AA3B-039C92F25FE0}"/>
    <dgm:cxn modelId="{FB3F7630-DEE6-445A-9E92-788F20DADDC1}" srcId="{1463F5F0-002C-4D69-885B-87D8A5485048}" destId="{A5306328-70B3-40B4-B56E-C86144D9C9A6}" srcOrd="1" destOrd="0" parTransId="{3431BC80-5567-4DAD-8A3B-97B88D1799F3}" sibTransId="{6514932E-308E-4716-AEF5-0B9B475DDACB}"/>
    <dgm:cxn modelId="{C0197532-FE73-41A6-B9CC-A54A9D00E2FE}" srcId="{D6206D0D-440D-416C-884A-E8628BA4F0BC}" destId="{944C3171-2052-4604-B348-7DE5A7BE7841}" srcOrd="4" destOrd="0" parTransId="{B1B9CE09-A738-4C23-8608-0A417D0CE910}" sibTransId="{A9974C5A-A543-4298-83F4-F61EBD05624C}"/>
    <dgm:cxn modelId="{350AF632-E1DC-429E-AF2B-FDD80936C6CE}" type="presOf" srcId="{EEFC18A5-3583-447F-8578-8274894AEC82}" destId="{193C8BA3-DBAC-460F-85B3-1479990CB1AC}" srcOrd="0" destOrd="0" presId="urn:microsoft.com/office/officeart/2008/layout/LinedList"/>
    <dgm:cxn modelId="{985DF938-F10E-4510-844D-E4FA9A188B08}" srcId="{4685558F-8D88-43EF-95E0-15E29B88BA1C}" destId="{3B17E3B5-B0D9-4707-A3AE-C4E3528E2857}" srcOrd="3" destOrd="0" parTransId="{36696773-1ECF-449E-90E1-F5CAACDB3D19}" sibTransId="{E624052D-09C5-4147-B892-175415D89B21}"/>
    <dgm:cxn modelId="{3228C940-89CC-4802-9A3A-9AD3C4014267}" type="presOf" srcId="{9DF3FA61-45EB-46F2-9B1B-28B6B5EEA114}" destId="{1B0F09B4-B8C5-4E45-9FE1-4CA1DAD4497F}" srcOrd="0" destOrd="0" presId="urn:microsoft.com/office/officeart/2008/layout/LinedList"/>
    <dgm:cxn modelId="{B2119E5D-7C99-44B9-ADBE-E18BE8CB9BE5}" type="presOf" srcId="{CF78CF09-26B9-40EC-ABF3-7F9AB1C60C17}" destId="{E611975C-1A93-406F-9845-605E6710FA91}" srcOrd="0" destOrd="0" presId="urn:microsoft.com/office/officeart/2008/layout/LinedList"/>
    <dgm:cxn modelId="{75131B5F-6479-43F7-A4C8-3A4CF5EE94F4}" type="presOf" srcId="{97FC417C-907A-49D0-AF39-E9B163AA7427}" destId="{1B82A1D4-C3E9-4578-A4FD-ED1030446E3F}" srcOrd="0" destOrd="0" presId="urn:microsoft.com/office/officeart/2008/layout/LinedList"/>
    <dgm:cxn modelId="{5A26B263-CD49-41A4-9318-5FEF420CDC95}" srcId="{4685558F-8D88-43EF-95E0-15E29B88BA1C}" destId="{0BFA7B80-5428-4EAF-AE46-0D0C84C83498}" srcOrd="1" destOrd="0" parTransId="{338156D9-D7D9-41ED-B3AF-3D650B9EFCE3}" sibTransId="{DF968CB6-B42F-495B-8861-380CB706AC6F}"/>
    <dgm:cxn modelId="{64FD7546-84B2-46A7-AAC1-C76C6C0DAD8B}" type="presOf" srcId="{A5306328-70B3-40B4-B56E-C86144D9C9A6}" destId="{054C6186-2E32-4ABA-850A-54560F92B10E}" srcOrd="0" destOrd="0" presId="urn:microsoft.com/office/officeart/2008/layout/LinedList"/>
    <dgm:cxn modelId="{AD23CF6A-C9C5-4A75-AD1E-2B83603B36CB}" srcId="{1463F5F0-002C-4D69-885B-87D8A5485048}" destId="{3ABC5CA5-C027-4707-8450-4506D5FE0655}" srcOrd="0" destOrd="0" parTransId="{687189FC-708C-465D-9831-A9F015D6BA39}" sibTransId="{29019E15-AB19-4AF8-8783-C6B5C1A70048}"/>
    <dgm:cxn modelId="{C0DC616F-5BD3-4CE3-A525-5199CFA09D51}" type="presOf" srcId="{F180D281-1D5C-432C-9F9C-1C78127C41CF}" destId="{13ABC468-D29A-4EC9-828C-7577D51A816A}" srcOrd="0" destOrd="0" presId="urn:microsoft.com/office/officeart/2008/layout/LinedList"/>
    <dgm:cxn modelId="{5FCCF070-9F99-4A69-BBF6-FE385F256CA6}" type="presOf" srcId="{944C3171-2052-4604-B348-7DE5A7BE7841}" destId="{69AA87EC-7AF9-425F-ABD5-9EA80A02D34B}" srcOrd="0" destOrd="0" presId="urn:microsoft.com/office/officeart/2008/layout/LinedList"/>
    <dgm:cxn modelId="{731FA472-FCD5-411B-8BE1-B164A22292D0}" type="presOf" srcId="{963367CA-167E-4E3D-9AB6-1FDE8B378112}" destId="{A9EBD602-EED4-4931-9E3A-41DE284A0571}" srcOrd="0" destOrd="0" presId="urn:microsoft.com/office/officeart/2008/layout/LinedList"/>
    <dgm:cxn modelId="{55B44378-83E5-4ED1-9E7C-11FA46184269}" type="presOf" srcId="{3ABC5CA5-C027-4707-8450-4506D5FE0655}" destId="{7E241CA2-EAC0-43A7-808A-780A9C522647}" srcOrd="0" destOrd="0" presId="urn:microsoft.com/office/officeart/2008/layout/LinedList"/>
    <dgm:cxn modelId="{6F85B179-A3CC-406C-9561-2BFB0E41E1F2}" srcId="{D6206D0D-440D-416C-884A-E8628BA4F0BC}" destId="{042F3513-6400-4492-B509-42C787C3657A}" srcOrd="2" destOrd="0" parTransId="{D638DDB1-1F85-4F79-8551-6B570C32CEFC}" sibTransId="{E54720E4-F861-474B-B806-51EC78B615BF}"/>
    <dgm:cxn modelId="{D431397B-C14F-49AE-A6BD-6C097EA31F0F}" srcId="{4685558F-8D88-43EF-95E0-15E29B88BA1C}" destId="{963367CA-167E-4E3D-9AB6-1FDE8B378112}" srcOrd="0" destOrd="0" parTransId="{181E71E3-C796-4AB9-AD41-1A3E79133A0C}" sibTransId="{C18EE79B-0215-425F-9736-3F255179DEE3}"/>
    <dgm:cxn modelId="{1C21577E-5795-4EBB-8C60-92B6FAFE908A}" type="presOf" srcId="{1463F5F0-002C-4D69-885B-87D8A5485048}" destId="{872764AC-BBBF-415C-96D3-323DA99A2267}" srcOrd="0" destOrd="0" presId="urn:microsoft.com/office/officeart/2008/layout/LinedList"/>
    <dgm:cxn modelId="{08E94E8D-757D-4B90-AC81-13843A2A4788}" srcId="{148A3B7E-5C8B-4A2D-8569-64988BAAB86D}" destId="{8496D041-67FD-473D-BCC3-5A1FAB00C868}" srcOrd="0" destOrd="0" parTransId="{8D5AC8A8-13F2-4D2F-9C84-8FAE116E5F77}" sibTransId="{C309796B-C019-4AEE-879F-2CA8779FA010}"/>
    <dgm:cxn modelId="{39C9518D-0E7D-4F88-AF97-85323AAAECA6}" srcId="{944C3171-2052-4604-B348-7DE5A7BE7841}" destId="{CF2EC25D-6256-4953-9A7A-39B0BDCDCE78}" srcOrd="1" destOrd="0" parTransId="{F2CCE919-8CF6-44D3-AAF6-F4ED5D683B86}" sibTransId="{6AC12E96-AD74-424E-B5AA-C17C35725045}"/>
    <dgm:cxn modelId="{038A7694-822B-4521-AEA2-F3A3BB206A85}" srcId="{148A3B7E-5C8B-4A2D-8569-64988BAAB86D}" destId="{F7CB2EE7-B067-43B1-AEA6-2F31B82C3C47}" srcOrd="2" destOrd="0" parTransId="{01871674-DEAD-4D04-BEC2-FE656DECE67B}" sibTransId="{8A0D5279-4128-45D9-B42D-09CA43191976}"/>
    <dgm:cxn modelId="{01299AA2-6B8A-4AC4-B19C-04AEE055B529}" type="presOf" srcId="{882BE366-42EB-4FBA-A0A7-DC0517C21ECF}" destId="{5BB2E45E-0436-45D7-B7C3-C9CF4C3C2451}" srcOrd="0" destOrd="0" presId="urn:microsoft.com/office/officeart/2008/layout/LinedList"/>
    <dgm:cxn modelId="{8E651DA3-82F9-4DB9-85D4-99C6B16FCC9D}" type="presOf" srcId="{34B9B946-59D8-4A1B-8C10-7BA369B7C0DF}" destId="{3C22729B-6870-47C6-9273-2D5709FC2EEF}" srcOrd="0" destOrd="0" presId="urn:microsoft.com/office/officeart/2008/layout/LinedList"/>
    <dgm:cxn modelId="{0F8029A5-813C-425C-8E1E-1F584C305F84}" srcId="{D6206D0D-440D-416C-884A-E8628BA4F0BC}" destId="{1463F5F0-002C-4D69-885B-87D8A5485048}" srcOrd="0" destOrd="0" parTransId="{BD17AF99-1476-4766-9DB1-6FD30F7D87C7}" sibTransId="{6BA25A00-102E-46D8-A53C-639E51AAEB31}"/>
    <dgm:cxn modelId="{EB0407AF-274D-499A-8484-77D9E2A67D13}" srcId="{D6206D0D-440D-416C-884A-E8628BA4F0BC}" destId="{148A3B7E-5C8B-4A2D-8569-64988BAAB86D}" srcOrd="1" destOrd="0" parTransId="{1722C323-2336-40C1-840E-6B19636C87F3}" sibTransId="{F88035BA-78EF-4EF3-838E-CCCE9D8B8087}"/>
    <dgm:cxn modelId="{E5BCD5AF-315E-474C-B5DD-9A36F90E5485}" srcId="{148A3B7E-5C8B-4A2D-8569-64988BAAB86D}" destId="{97FC417C-907A-49D0-AF39-E9B163AA7427}" srcOrd="1" destOrd="0" parTransId="{09F64A0E-A592-454F-9767-F422D4AF7222}" sibTransId="{849C7C07-3441-4717-AA33-48F0C4FD28EA}"/>
    <dgm:cxn modelId="{F64A70B5-74C9-4918-85C3-5B6BFC24D958}" type="presOf" srcId="{0BFA7B80-5428-4EAF-AE46-0D0C84C83498}" destId="{35829280-447D-4854-8314-6A4C92BC488D}" srcOrd="0" destOrd="0" presId="urn:microsoft.com/office/officeart/2008/layout/LinedList"/>
    <dgm:cxn modelId="{26A915B7-70CE-488C-91FB-112D804CCFA8}" srcId="{D6206D0D-440D-416C-884A-E8628BA4F0BC}" destId="{4685558F-8D88-43EF-95E0-15E29B88BA1C}" srcOrd="3" destOrd="0" parTransId="{B91B493D-E01C-4F54-B4E1-13F57D87F1CF}" sibTransId="{99CA25EB-947F-43D8-9CA8-5D645F5BDCE8}"/>
    <dgm:cxn modelId="{8E2552B8-C970-4651-ADD9-23835ED9C4C5}" type="presOf" srcId="{3B17E3B5-B0D9-4707-A3AE-C4E3528E2857}" destId="{92B85028-CE75-4BF2-9B9A-7E83C9B0A020}" srcOrd="0" destOrd="0" presId="urn:microsoft.com/office/officeart/2008/layout/LinedList"/>
    <dgm:cxn modelId="{C5F781C2-EE37-4073-B9FA-40E7E9EAC976}" type="presOf" srcId="{8496D041-67FD-473D-BCC3-5A1FAB00C868}" destId="{9D18A3DF-6884-4D8E-96AC-94EC900C6774}" srcOrd="0" destOrd="0" presId="urn:microsoft.com/office/officeart/2008/layout/LinedList"/>
    <dgm:cxn modelId="{31A402C6-919D-4356-9B75-60ABAE4146F5}" type="presOf" srcId="{79D0729D-18E4-45C3-B256-4DD55F3C855B}" destId="{E5594C42-D578-4C80-A20A-D5D8423BC388}" srcOrd="0" destOrd="0" presId="urn:microsoft.com/office/officeart/2008/layout/LinedList"/>
    <dgm:cxn modelId="{450CC5CF-C007-43AE-B1F8-E65F99EE737A}" type="presOf" srcId="{148A3B7E-5C8B-4A2D-8569-64988BAAB86D}" destId="{1D5FCA5D-5120-46F1-A862-A62FBAB3ADD2}" srcOrd="0" destOrd="0" presId="urn:microsoft.com/office/officeart/2008/layout/LinedList"/>
    <dgm:cxn modelId="{C98738D0-5C97-447A-9638-640436100569}" type="presOf" srcId="{CF2EC25D-6256-4953-9A7A-39B0BDCDCE78}" destId="{EDB361CA-74C5-447D-8410-5C8A44BE2502}" srcOrd="0" destOrd="0" presId="urn:microsoft.com/office/officeart/2008/layout/LinedList"/>
    <dgm:cxn modelId="{294155DB-935D-4610-8D06-95924AD5A4A9}" srcId="{042F3513-6400-4492-B509-42C787C3657A}" destId="{12631203-82D4-473F-971E-ADF9DE34636B}" srcOrd="1" destOrd="0" parTransId="{8FCCCDF0-BE04-4800-8475-9EC90A2B81B3}" sibTransId="{EA881F6A-9757-4A6A-B77E-2BE87E75EAF1}"/>
    <dgm:cxn modelId="{38995DE1-79A5-4AC5-BC35-A4D4B5F1FDD8}" srcId="{944C3171-2052-4604-B348-7DE5A7BE7841}" destId="{C221C7B0-C6AE-44AF-AA72-532B1D5B0867}" srcOrd="3" destOrd="0" parTransId="{D3231308-32A0-4568-85CE-629A5ED6591E}" sibTransId="{B0FE6837-C670-4919-8AB8-3B3EA58485CC}"/>
    <dgm:cxn modelId="{3F9AA8E3-8879-4989-9F0E-D1EC1CF4FC2D}" srcId="{042F3513-6400-4492-B509-42C787C3657A}" destId="{882BE366-42EB-4FBA-A0A7-DC0517C21ECF}" srcOrd="2" destOrd="0" parTransId="{4488FC68-AA13-4FA4-97DC-D7A5683D0289}" sibTransId="{C4C3A6E6-C01E-4700-8B14-2D5125ECAF45}"/>
    <dgm:cxn modelId="{74FDC3F0-9779-485F-A9E1-F89C316DE896}" type="presOf" srcId="{F7CB2EE7-B067-43B1-AEA6-2F31B82C3C47}" destId="{74716CD1-C376-43A3-BB37-1D7F1AA5F722}" srcOrd="0" destOrd="0" presId="urn:microsoft.com/office/officeart/2008/layout/LinedList"/>
    <dgm:cxn modelId="{CCAC67F8-2A5A-4402-B978-B43626FD2CBE}" type="presOf" srcId="{042F3513-6400-4492-B509-42C787C3657A}" destId="{E97D6A60-558B-4CCA-9B73-ADCB0D94064B}" srcOrd="0" destOrd="0" presId="urn:microsoft.com/office/officeart/2008/layout/LinedList"/>
    <dgm:cxn modelId="{226F61F9-79DC-4709-A2A7-610217751019}" srcId="{4685558F-8D88-43EF-95E0-15E29B88BA1C}" destId="{F180D281-1D5C-432C-9F9C-1C78127C41CF}" srcOrd="2" destOrd="0" parTransId="{5DCCF9BB-49E9-4FEA-B617-BF6C0FAF82BA}" sibTransId="{A9BC713A-91C2-4163-8F02-E0B67EA787FA}"/>
    <dgm:cxn modelId="{796186FC-ADB8-4F51-BA5E-127E514DEAD3}" srcId="{1463F5F0-002C-4D69-885B-87D8A5485048}" destId="{CF78CF09-26B9-40EC-ABF3-7F9AB1C60C17}" srcOrd="3" destOrd="0" parTransId="{96ED7569-B75D-48F3-A624-F795F2B4508C}" sibTransId="{A716D6A5-B87A-4672-BC0D-0D10A9F3DD84}"/>
    <dgm:cxn modelId="{A3B18EFF-D3D4-482C-A1F6-54775712F003}" srcId="{944C3171-2052-4604-B348-7DE5A7BE7841}" destId="{9DF3FA61-45EB-46F2-9B1B-28B6B5EEA114}" srcOrd="0" destOrd="0" parTransId="{FF261279-3A01-49AA-963A-DBA5F690E498}" sibTransId="{FA871E35-37E8-41C6-8568-4B7F729017B8}"/>
    <dgm:cxn modelId="{8D60245B-4AC0-4888-A310-62C097B966ED}" type="presParOf" srcId="{6BB93569-393A-4380-85DA-D46DA579DACA}" destId="{DEDBE617-A00A-46C2-9602-64ED480CCB7F}" srcOrd="0" destOrd="0" presId="urn:microsoft.com/office/officeart/2008/layout/LinedList"/>
    <dgm:cxn modelId="{3DEA3768-F0D6-459F-A095-EA1ABE8B6066}" type="presParOf" srcId="{6BB93569-393A-4380-85DA-D46DA579DACA}" destId="{637E708B-E3E4-4699-AA0A-3AAAC242B017}" srcOrd="1" destOrd="0" presId="urn:microsoft.com/office/officeart/2008/layout/LinedList"/>
    <dgm:cxn modelId="{6163E279-7B3C-4507-B309-A18CAC7E6BD1}" type="presParOf" srcId="{637E708B-E3E4-4699-AA0A-3AAAC242B017}" destId="{872764AC-BBBF-415C-96D3-323DA99A2267}" srcOrd="0" destOrd="0" presId="urn:microsoft.com/office/officeart/2008/layout/LinedList"/>
    <dgm:cxn modelId="{1C04251F-C281-40EF-91B0-A373343C0DFD}" type="presParOf" srcId="{637E708B-E3E4-4699-AA0A-3AAAC242B017}" destId="{68D1E0EB-E7D8-4873-BF87-937E4E5A20AB}" srcOrd="1" destOrd="0" presId="urn:microsoft.com/office/officeart/2008/layout/LinedList"/>
    <dgm:cxn modelId="{8751D02F-7AC3-484B-A65B-1F8C177A6F78}" type="presParOf" srcId="{68D1E0EB-E7D8-4873-BF87-937E4E5A20AB}" destId="{D95A02DD-EEF0-4920-9B78-06E025401E8B}" srcOrd="0" destOrd="0" presId="urn:microsoft.com/office/officeart/2008/layout/LinedList"/>
    <dgm:cxn modelId="{97651FA2-48A0-4E77-B5EB-0270AF0E7544}" type="presParOf" srcId="{68D1E0EB-E7D8-4873-BF87-937E4E5A20AB}" destId="{145568CC-A817-4D17-81A5-E7ABF2899382}" srcOrd="1" destOrd="0" presId="urn:microsoft.com/office/officeart/2008/layout/LinedList"/>
    <dgm:cxn modelId="{D741CE70-B37E-4245-B956-D5F6197CA661}" type="presParOf" srcId="{145568CC-A817-4D17-81A5-E7ABF2899382}" destId="{74C0E538-B4E3-42A9-814A-744F5CA69C8E}" srcOrd="0" destOrd="0" presId="urn:microsoft.com/office/officeart/2008/layout/LinedList"/>
    <dgm:cxn modelId="{20F3D79F-95E1-43BE-A7E1-1304FB1A84AA}" type="presParOf" srcId="{145568CC-A817-4D17-81A5-E7ABF2899382}" destId="{7E241CA2-EAC0-43A7-808A-780A9C522647}" srcOrd="1" destOrd="0" presId="urn:microsoft.com/office/officeart/2008/layout/LinedList"/>
    <dgm:cxn modelId="{41535B7B-1581-4C41-A438-F69A97031412}" type="presParOf" srcId="{145568CC-A817-4D17-81A5-E7ABF2899382}" destId="{BB59F6A7-2C99-4F6E-98C4-E1366071516C}" srcOrd="2" destOrd="0" presId="urn:microsoft.com/office/officeart/2008/layout/LinedList"/>
    <dgm:cxn modelId="{57710982-7CA6-435F-A981-E370154F6514}" type="presParOf" srcId="{68D1E0EB-E7D8-4873-BF87-937E4E5A20AB}" destId="{FBD26537-5488-4171-8B0A-7B1BACC380FA}" srcOrd="2" destOrd="0" presId="urn:microsoft.com/office/officeart/2008/layout/LinedList"/>
    <dgm:cxn modelId="{F819E63F-6630-49BC-9597-D8F83A9F3756}" type="presParOf" srcId="{68D1E0EB-E7D8-4873-BF87-937E4E5A20AB}" destId="{DCCC5DD7-1F51-4E87-9D1D-BC5E14E1B76E}" srcOrd="3" destOrd="0" presId="urn:microsoft.com/office/officeart/2008/layout/LinedList"/>
    <dgm:cxn modelId="{EF9EF661-E3CF-4882-B6CD-E5A8C0A559B6}" type="presParOf" srcId="{68D1E0EB-E7D8-4873-BF87-937E4E5A20AB}" destId="{5F0350ED-EA00-4934-8D93-3402B722B830}" srcOrd="4" destOrd="0" presId="urn:microsoft.com/office/officeart/2008/layout/LinedList"/>
    <dgm:cxn modelId="{C762E577-44A7-437A-8898-A85CE7DF8107}" type="presParOf" srcId="{5F0350ED-EA00-4934-8D93-3402B722B830}" destId="{DD5714FE-BFF7-4FA4-B587-E575C7B0BBB9}" srcOrd="0" destOrd="0" presId="urn:microsoft.com/office/officeart/2008/layout/LinedList"/>
    <dgm:cxn modelId="{9C33A31B-2F95-4D53-80BC-B2713CFF9FDE}" type="presParOf" srcId="{5F0350ED-EA00-4934-8D93-3402B722B830}" destId="{054C6186-2E32-4ABA-850A-54560F92B10E}" srcOrd="1" destOrd="0" presId="urn:microsoft.com/office/officeart/2008/layout/LinedList"/>
    <dgm:cxn modelId="{329C68F5-A6A5-41E9-AE63-D9774E99C20A}" type="presParOf" srcId="{5F0350ED-EA00-4934-8D93-3402B722B830}" destId="{C0AA0491-3721-4641-ABCE-BE5491EC9CCA}" srcOrd="2" destOrd="0" presId="urn:microsoft.com/office/officeart/2008/layout/LinedList"/>
    <dgm:cxn modelId="{84AA57A4-9ABD-4160-8153-E74E9F47FD6E}" type="presParOf" srcId="{68D1E0EB-E7D8-4873-BF87-937E4E5A20AB}" destId="{B4A83487-8B27-4743-8D32-45B12128D852}" srcOrd="5" destOrd="0" presId="urn:microsoft.com/office/officeart/2008/layout/LinedList"/>
    <dgm:cxn modelId="{5020518E-8FC2-4B57-A0EC-3AE2FE84615B}" type="presParOf" srcId="{68D1E0EB-E7D8-4873-BF87-937E4E5A20AB}" destId="{DEE8ED32-3855-49FA-98BA-CA9CDEEC9E81}" srcOrd="6" destOrd="0" presId="urn:microsoft.com/office/officeart/2008/layout/LinedList"/>
    <dgm:cxn modelId="{123CBD39-62ED-43A4-91C3-1DD926F8E053}" type="presParOf" srcId="{68D1E0EB-E7D8-4873-BF87-937E4E5A20AB}" destId="{42195110-FE07-4032-BB60-3D7A7B1779FB}" srcOrd="7" destOrd="0" presId="urn:microsoft.com/office/officeart/2008/layout/LinedList"/>
    <dgm:cxn modelId="{42BE5CD1-E372-4C9E-A49D-D10BCAF92DA6}" type="presParOf" srcId="{42195110-FE07-4032-BB60-3D7A7B1779FB}" destId="{83B56E3F-990E-4821-BF4D-A9DD80C351F9}" srcOrd="0" destOrd="0" presId="urn:microsoft.com/office/officeart/2008/layout/LinedList"/>
    <dgm:cxn modelId="{1EC9A41A-79E2-47AF-9EE5-FB69B2C7E478}" type="presParOf" srcId="{42195110-FE07-4032-BB60-3D7A7B1779FB}" destId="{EA1C6633-1FA6-48FD-B931-DBF6821B3A6F}" srcOrd="1" destOrd="0" presId="urn:microsoft.com/office/officeart/2008/layout/LinedList"/>
    <dgm:cxn modelId="{50587832-2B41-4D4E-B8AE-60C755AE1366}" type="presParOf" srcId="{42195110-FE07-4032-BB60-3D7A7B1779FB}" destId="{13264692-AC25-43C4-AC53-CF8ED00E5867}" srcOrd="2" destOrd="0" presId="urn:microsoft.com/office/officeart/2008/layout/LinedList"/>
    <dgm:cxn modelId="{ABF2916A-4D4A-46BC-B142-F5A0937D4B1B}" type="presParOf" srcId="{68D1E0EB-E7D8-4873-BF87-937E4E5A20AB}" destId="{320E332A-77C5-495C-9ED9-59B9EA174D39}" srcOrd="8" destOrd="0" presId="urn:microsoft.com/office/officeart/2008/layout/LinedList"/>
    <dgm:cxn modelId="{9E806993-1763-466F-9FA3-FDA45020EAD6}" type="presParOf" srcId="{68D1E0EB-E7D8-4873-BF87-937E4E5A20AB}" destId="{5D8D999A-1110-4F18-96D8-2A4687F83373}" srcOrd="9" destOrd="0" presId="urn:microsoft.com/office/officeart/2008/layout/LinedList"/>
    <dgm:cxn modelId="{C987D37E-F6A4-483E-B550-D8CA996EE4EF}" type="presParOf" srcId="{68D1E0EB-E7D8-4873-BF87-937E4E5A20AB}" destId="{DD2657CE-7A36-4955-B8B0-B222ABBF0AAF}" srcOrd="10" destOrd="0" presId="urn:microsoft.com/office/officeart/2008/layout/LinedList"/>
    <dgm:cxn modelId="{28ED0A3A-BCF5-4AC7-AA06-B0B377412667}" type="presParOf" srcId="{DD2657CE-7A36-4955-B8B0-B222ABBF0AAF}" destId="{4ED6CD7B-C06B-4D49-84FD-D56E6613CB8E}" srcOrd="0" destOrd="0" presId="urn:microsoft.com/office/officeart/2008/layout/LinedList"/>
    <dgm:cxn modelId="{9D03667A-5B1F-439F-9D70-4B5943DC711B}" type="presParOf" srcId="{DD2657CE-7A36-4955-B8B0-B222ABBF0AAF}" destId="{E611975C-1A93-406F-9845-605E6710FA91}" srcOrd="1" destOrd="0" presId="urn:microsoft.com/office/officeart/2008/layout/LinedList"/>
    <dgm:cxn modelId="{8FDB451B-6363-41F3-B7D3-FCAC60A21062}" type="presParOf" srcId="{DD2657CE-7A36-4955-B8B0-B222ABBF0AAF}" destId="{8527DC4B-B23E-459C-A2D6-2AD36B57F5EF}" srcOrd="2" destOrd="0" presId="urn:microsoft.com/office/officeart/2008/layout/LinedList"/>
    <dgm:cxn modelId="{1361109A-DE11-4CD1-A234-665C17972784}" type="presParOf" srcId="{68D1E0EB-E7D8-4873-BF87-937E4E5A20AB}" destId="{3B57130A-5716-48EB-8A25-377A1268DF4B}" srcOrd="11" destOrd="0" presId="urn:microsoft.com/office/officeart/2008/layout/LinedList"/>
    <dgm:cxn modelId="{EDFD61B0-9ACD-4AD4-A909-F03C637C7D0B}" type="presParOf" srcId="{68D1E0EB-E7D8-4873-BF87-937E4E5A20AB}" destId="{EA0CFAA6-D616-4981-91F9-0B6C1704D9C6}" srcOrd="12" destOrd="0" presId="urn:microsoft.com/office/officeart/2008/layout/LinedList"/>
    <dgm:cxn modelId="{0DAA47C3-0ED2-434C-B146-06697CE01317}" type="presParOf" srcId="{6BB93569-393A-4380-85DA-D46DA579DACA}" destId="{70A97323-C7A6-4BE9-A402-84692AA6A805}" srcOrd="2" destOrd="0" presId="urn:microsoft.com/office/officeart/2008/layout/LinedList"/>
    <dgm:cxn modelId="{9E2F8C1E-C200-4282-B2DC-975087FDF586}" type="presParOf" srcId="{6BB93569-393A-4380-85DA-D46DA579DACA}" destId="{881CC303-3F10-45FC-8FFB-1693E1AF53D9}" srcOrd="3" destOrd="0" presId="urn:microsoft.com/office/officeart/2008/layout/LinedList"/>
    <dgm:cxn modelId="{721A0626-68B8-40F3-8709-A7A5B61F893C}" type="presParOf" srcId="{881CC303-3F10-45FC-8FFB-1693E1AF53D9}" destId="{1D5FCA5D-5120-46F1-A862-A62FBAB3ADD2}" srcOrd="0" destOrd="0" presId="urn:microsoft.com/office/officeart/2008/layout/LinedList"/>
    <dgm:cxn modelId="{392E06EA-0334-48C2-AC7A-9C844AC7A0B8}" type="presParOf" srcId="{881CC303-3F10-45FC-8FFB-1693E1AF53D9}" destId="{3FE75AFE-6F30-40BD-B5B2-CF70D194F2F1}" srcOrd="1" destOrd="0" presId="urn:microsoft.com/office/officeart/2008/layout/LinedList"/>
    <dgm:cxn modelId="{FECC109A-CAA1-4413-9431-26813999EB3D}" type="presParOf" srcId="{3FE75AFE-6F30-40BD-B5B2-CF70D194F2F1}" destId="{127BC2E6-EA1F-475C-B7FA-460EDCA9C17F}" srcOrd="0" destOrd="0" presId="urn:microsoft.com/office/officeart/2008/layout/LinedList"/>
    <dgm:cxn modelId="{147B46D5-8979-466A-83B2-B930655CEDFD}" type="presParOf" srcId="{3FE75AFE-6F30-40BD-B5B2-CF70D194F2F1}" destId="{60374692-D08B-4ACE-BE13-5F5661515ADD}" srcOrd="1" destOrd="0" presId="urn:microsoft.com/office/officeart/2008/layout/LinedList"/>
    <dgm:cxn modelId="{71419ED7-20EE-4715-9633-8A22CA0A43D2}" type="presParOf" srcId="{60374692-D08B-4ACE-BE13-5F5661515ADD}" destId="{F6A324D5-C3EA-4A8B-8A96-DCF9B09C0287}" srcOrd="0" destOrd="0" presId="urn:microsoft.com/office/officeart/2008/layout/LinedList"/>
    <dgm:cxn modelId="{DDA23E6D-AD69-4949-A780-4719301F9E07}" type="presParOf" srcId="{60374692-D08B-4ACE-BE13-5F5661515ADD}" destId="{9D18A3DF-6884-4D8E-96AC-94EC900C6774}" srcOrd="1" destOrd="0" presId="urn:microsoft.com/office/officeart/2008/layout/LinedList"/>
    <dgm:cxn modelId="{B69D7F5F-149B-42AF-AE52-67CDA9E80FCB}" type="presParOf" srcId="{60374692-D08B-4ACE-BE13-5F5661515ADD}" destId="{35600D91-15DD-444F-989E-5BAF5697E825}" srcOrd="2" destOrd="0" presId="urn:microsoft.com/office/officeart/2008/layout/LinedList"/>
    <dgm:cxn modelId="{8466752A-1362-484A-99BA-0DF7E1A710F4}" type="presParOf" srcId="{3FE75AFE-6F30-40BD-B5B2-CF70D194F2F1}" destId="{2571C032-0BD8-4A63-AAB1-6EC7266F834C}" srcOrd="2" destOrd="0" presId="urn:microsoft.com/office/officeart/2008/layout/LinedList"/>
    <dgm:cxn modelId="{17E39D80-5F35-4E33-88DF-37C807DCB4A5}" type="presParOf" srcId="{3FE75AFE-6F30-40BD-B5B2-CF70D194F2F1}" destId="{457000F6-DDF7-424F-8593-691BE102C550}" srcOrd="3" destOrd="0" presId="urn:microsoft.com/office/officeart/2008/layout/LinedList"/>
    <dgm:cxn modelId="{DF4D4FBC-3A87-45F9-9F78-5F3548F18442}" type="presParOf" srcId="{3FE75AFE-6F30-40BD-B5B2-CF70D194F2F1}" destId="{7B0AD59E-9B42-4562-AB89-2067D803C5B2}" srcOrd="4" destOrd="0" presId="urn:microsoft.com/office/officeart/2008/layout/LinedList"/>
    <dgm:cxn modelId="{65775CFC-3B97-4DA0-AD5C-D0A21682A1FD}" type="presParOf" srcId="{7B0AD59E-9B42-4562-AB89-2067D803C5B2}" destId="{88EFC89F-8D3A-4AA1-BA40-4B15D7C05A0C}" srcOrd="0" destOrd="0" presId="urn:microsoft.com/office/officeart/2008/layout/LinedList"/>
    <dgm:cxn modelId="{CB221D26-1F8E-4A96-9D7E-FEEFA6662830}" type="presParOf" srcId="{7B0AD59E-9B42-4562-AB89-2067D803C5B2}" destId="{1B82A1D4-C3E9-4578-A4FD-ED1030446E3F}" srcOrd="1" destOrd="0" presId="urn:microsoft.com/office/officeart/2008/layout/LinedList"/>
    <dgm:cxn modelId="{03A30E82-B221-4A33-A083-B429FE939160}" type="presParOf" srcId="{7B0AD59E-9B42-4562-AB89-2067D803C5B2}" destId="{D5DAE5C6-25E4-48E0-8416-906B60C01D77}" srcOrd="2" destOrd="0" presId="urn:microsoft.com/office/officeart/2008/layout/LinedList"/>
    <dgm:cxn modelId="{39333D15-62E8-4E7D-A28F-FFAEAF1731EA}" type="presParOf" srcId="{3FE75AFE-6F30-40BD-B5B2-CF70D194F2F1}" destId="{9FC15DB7-7C06-47B0-AC50-55A842C273EE}" srcOrd="5" destOrd="0" presId="urn:microsoft.com/office/officeart/2008/layout/LinedList"/>
    <dgm:cxn modelId="{36E53664-456B-44E7-830E-D7402F362A8C}" type="presParOf" srcId="{3FE75AFE-6F30-40BD-B5B2-CF70D194F2F1}" destId="{144F3AE3-2651-4EB5-B679-9F871759004C}" srcOrd="6" destOrd="0" presId="urn:microsoft.com/office/officeart/2008/layout/LinedList"/>
    <dgm:cxn modelId="{97217F59-7CDD-4D36-9BD8-CBFC8AE94FB0}" type="presParOf" srcId="{3FE75AFE-6F30-40BD-B5B2-CF70D194F2F1}" destId="{1336460B-16CE-4971-8837-47DB123D5673}" srcOrd="7" destOrd="0" presId="urn:microsoft.com/office/officeart/2008/layout/LinedList"/>
    <dgm:cxn modelId="{BCD4B910-703A-4672-B84F-7032101486A9}" type="presParOf" srcId="{1336460B-16CE-4971-8837-47DB123D5673}" destId="{2F068F87-75D0-4A78-B41E-DF3402BE0FB5}" srcOrd="0" destOrd="0" presId="urn:microsoft.com/office/officeart/2008/layout/LinedList"/>
    <dgm:cxn modelId="{10ABEEB8-AE15-4DDD-B549-3775E78A80D2}" type="presParOf" srcId="{1336460B-16CE-4971-8837-47DB123D5673}" destId="{74716CD1-C376-43A3-BB37-1D7F1AA5F722}" srcOrd="1" destOrd="0" presId="urn:microsoft.com/office/officeart/2008/layout/LinedList"/>
    <dgm:cxn modelId="{79323683-AB06-4DB0-A5BA-9B5B82EB6456}" type="presParOf" srcId="{1336460B-16CE-4971-8837-47DB123D5673}" destId="{A36A6B7F-7E6E-4C83-983E-CC991637DAB7}" srcOrd="2" destOrd="0" presId="urn:microsoft.com/office/officeart/2008/layout/LinedList"/>
    <dgm:cxn modelId="{91EA57B8-629A-4236-9069-77173423EF9E}" type="presParOf" srcId="{3FE75AFE-6F30-40BD-B5B2-CF70D194F2F1}" destId="{DF9C65C3-7F07-4964-B95F-B147C95523E8}" srcOrd="8" destOrd="0" presId="urn:microsoft.com/office/officeart/2008/layout/LinedList"/>
    <dgm:cxn modelId="{D39A1D12-260F-4D0D-BFEB-2899B3EE540E}" type="presParOf" srcId="{3FE75AFE-6F30-40BD-B5B2-CF70D194F2F1}" destId="{11F43A65-0278-4757-B2E7-EE52C60D4379}" srcOrd="9" destOrd="0" presId="urn:microsoft.com/office/officeart/2008/layout/LinedList"/>
    <dgm:cxn modelId="{06C1E10F-552E-4968-BCD2-01BDFE9C15E1}" type="presParOf" srcId="{3FE75AFE-6F30-40BD-B5B2-CF70D194F2F1}" destId="{FC121A4C-A40F-47DF-ABE7-8EC823E686BB}" srcOrd="10" destOrd="0" presId="urn:microsoft.com/office/officeart/2008/layout/LinedList"/>
    <dgm:cxn modelId="{819CFB68-CEE0-47C0-8E06-3A987819ED44}" type="presParOf" srcId="{FC121A4C-A40F-47DF-ABE7-8EC823E686BB}" destId="{23657223-5F53-415D-A299-68850EAD8AB5}" srcOrd="0" destOrd="0" presId="urn:microsoft.com/office/officeart/2008/layout/LinedList"/>
    <dgm:cxn modelId="{28765552-41D6-4C1D-A094-ADAC0BA0267D}" type="presParOf" srcId="{FC121A4C-A40F-47DF-ABE7-8EC823E686BB}" destId="{42AE67E9-61F7-41AC-BDB7-94F2A95730F6}" srcOrd="1" destOrd="0" presId="urn:microsoft.com/office/officeart/2008/layout/LinedList"/>
    <dgm:cxn modelId="{96A830A5-7FB7-4BD2-809D-B4BD0D015894}" type="presParOf" srcId="{FC121A4C-A40F-47DF-ABE7-8EC823E686BB}" destId="{BCCF131B-33EC-413D-97FB-A5220E7E035E}" srcOrd="2" destOrd="0" presId="urn:microsoft.com/office/officeart/2008/layout/LinedList"/>
    <dgm:cxn modelId="{5D2E9253-4FEC-4786-AD0D-0A55D992AE19}" type="presParOf" srcId="{3FE75AFE-6F30-40BD-B5B2-CF70D194F2F1}" destId="{8BB06064-7B82-4F1E-8173-394216EA0182}" srcOrd="11" destOrd="0" presId="urn:microsoft.com/office/officeart/2008/layout/LinedList"/>
    <dgm:cxn modelId="{CD8D12F2-A5F0-4473-A9E7-46B56130F02C}" type="presParOf" srcId="{3FE75AFE-6F30-40BD-B5B2-CF70D194F2F1}" destId="{005E4B2A-FD53-4C31-AB1A-BE3416746CF8}" srcOrd="12" destOrd="0" presId="urn:microsoft.com/office/officeart/2008/layout/LinedList"/>
    <dgm:cxn modelId="{A4F11599-4424-455E-B5DA-A9750741715A}" type="presParOf" srcId="{6BB93569-393A-4380-85DA-D46DA579DACA}" destId="{A39F6CCE-933C-4972-B1E2-425457FFCDAB}" srcOrd="4" destOrd="0" presId="urn:microsoft.com/office/officeart/2008/layout/LinedList"/>
    <dgm:cxn modelId="{5279646C-D5F1-4D50-BE8D-9E4AF0A79598}" type="presParOf" srcId="{6BB93569-393A-4380-85DA-D46DA579DACA}" destId="{3EC684B1-9ADC-4BCE-8F4D-4F444892693B}" srcOrd="5" destOrd="0" presId="urn:microsoft.com/office/officeart/2008/layout/LinedList"/>
    <dgm:cxn modelId="{94D3F67B-7524-4484-83C3-EDFFCC5452A1}" type="presParOf" srcId="{3EC684B1-9ADC-4BCE-8F4D-4F444892693B}" destId="{E97D6A60-558B-4CCA-9B73-ADCB0D94064B}" srcOrd="0" destOrd="0" presId="urn:microsoft.com/office/officeart/2008/layout/LinedList"/>
    <dgm:cxn modelId="{B659B5AC-703B-4E0B-A75B-7A6B0EA7A122}" type="presParOf" srcId="{3EC684B1-9ADC-4BCE-8F4D-4F444892693B}" destId="{76005505-8A31-4C9E-8FDA-F520A2FC4071}" srcOrd="1" destOrd="0" presId="urn:microsoft.com/office/officeart/2008/layout/LinedList"/>
    <dgm:cxn modelId="{2D1D6BED-F192-4C55-A4CF-238A4D7E28F7}" type="presParOf" srcId="{76005505-8A31-4C9E-8FDA-F520A2FC4071}" destId="{029908FB-089F-43F1-9B8F-AA8A1A236252}" srcOrd="0" destOrd="0" presId="urn:microsoft.com/office/officeart/2008/layout/LinedList"/>
    <dgm:cxn modelId="{CB2647A6-3670-4BD8-BF18-BCB9E6CAC364}" type="presParOf" srcId="{76005505-8A31-4C9E-8FDA-F520A2FC4071}" destId="{1013C0CB-E897-4088-A817-6BEAD9E8329A}" srcOrd="1" destOrd="0" presId="urn:microsoft.com/office/officeart/2008/layout/LinedList"/>
    <dgm:cxn modelId="{0B301B42-9CAA-4595-AFBF-4049FA5F6994}" type="presParOf" srcId="{1013C0CB-E897-4088-A817-6BEAD9E8329A}" destId="{6EC4BF4B-954F-44FD-BD53-406ADB0F3EFB}" srcOrd="0" destOrd="0" presId="urn:microsoft.com/office/officeart/2008/layout/LinedList"/>
    <dgm:cxn modelId="{9CC039FB-A18F-4D77-A821-40074C2C8EDB}" type="presParOf" srcId="{1013C0CB-E897-4088-A817-6BEAD9E8329A}" destId="{E5594C42-D578-4C80-A20A-D5D8423BC388}" srcOrd="1" destOrd="0" presId="urn:microsoft.com/office/officeart/2008/layout/LinedList"/>
    <dgm:cxn modelId="{1E58D805-140B-4EB4-AADD-0FEFD06CBB89}" type="presParOf" srcId="{1013C0CB-E897-4088-A817-6BEAD9E8329A}" destId="{6F967AFD-E809-4D9B-A5F2-37EB329E079B}" srcOrd="2" destOrd="0" presId="urn:microsoft.com/office/officeart/2008/layout/LinedList"/>
    <dgm:cxn modelId="{0F11EBFC-BAE1-407D-8A53-8C7A61B68005}" type="presParOf" srcId="{76005505-8A31-4C9E-8FDA-F520A2FC4071}" destId="{77A7137E-5BCE-4CE6-A7B7-3FE76C72B5DE}" srcOrd="2" destOrd="0" presId="urn:microsoft.com/office/officeart/2008/layout/LinedList"/>
    <dgm:cxn modelId="{0F125B27-E368-416A-9E27-B1E10B08DEDC}" type="presParOf" srcId="{76005505-8A31-4C9E-8FDA-F520A2FC4071}" destId="{823F8492-AD5F-4088-8727-9FD8EA2B00A8}" srcOrd="3" destOrd="0" presId="urn:microsoft.com/office/officeart/2008/layout/LinedList"/>
    <dgm:cxn modelId="{D8FAFEE9-EE43-4EA9-9086-C5E9F0E78C24}" type="presParOf" srcId="{76005505-8A31-4C9E-8FDA-F520A2FC4071}" destId="{93952811-4882-42EE-A9EE-86FCFDB7BDC0}" srcOrd="4" destOrd="0" presId="urn:microsoft.com/office/officeart/2008/layout/LinedList"/>
    <dgm:cxn modelId="{8232E881-295C-40A3-B6D4-9733BB7F3696}" type="presParOf" srcId="{93952811-4882-42EE-A9EE-86FCFDB7BDC0}" destId="{A09A0961-0B60-451E-9223-1B037D5C6C8D}" srcOrd="0" destOrd="0" presId="urn:microsoft.com/office/officeart/2008/layout/LinedList"/>
    <dgm:cxn modelId="{3CE7A14D-AA56-45E0-8656-E984DC3CB9EA}" type="presParOf" srcId="{93952811-4882-42EE-A9EE-86FCFDB7BDC0}" destId="{0E89605A-D11F-4531-A83E-3E91FBBE517C}" srcOrd="1" destOrd="0" presId="urn:microsoft.com/office/officeart/2008/layout/LinedList"/>
    <dgm:cxn modelId="{56EE17F1-EFA4-47EE-B1E3-C32F46576B80}" type="presParOf" srcId="{93952811-4882-42EE-A9EE-86FCFDB7BDC0}" destId="{FFB1C8B0-D4FB-4E7B-A3A6-7DA76E106543}" srcOrd="2" destOrd="0" presId="urn:microsoft.com/office/officeart/2008/layout/LinedList"/>
    <dgm:cxn modelId="{9F553219-BE91-4FD2-8FBD-2BCC39BEBF28}" type="presParOf" srcId="{76005505-8A31-4C9E-8FDA-F520A2FC4071}" destId="{3FF4C86E-FF3F-4289-A426-18246F460A7B}" srcOrd="5" destOrd="0" presId="urn:microsoft.com/office/officeart/2008/layout/LinedList"/>
    <dgm:cxn modelId="{F05B17F9-F798-4FFA-A840-066095C01763}" type="presParOf" srcId="{76005505-8A31-4C9E-8FDA-F520A2FC4071}" destId="{F28FB045-510B-4FB9-8387-EC81EA48B73C}" srcOrd="6" destOrd="0" presId="urn:microsoft.com/office/officeart/2008/layout/LinedList"/>
    <dgm:cxn modelId="{C682DA23-ACAF-4171-AFAD-2C57F6FDFE68}" type="presParOf" srcId="{76005505-8A31-4C9E-8FDA-F520A2FC4071}" destId="{9B14896C-285D-4D39-BC63-8C682D920365}" srcOrd="7" destOrd="0" presId="urn:microsoft.com/office/officeart/2008/layout/LinedList"/>
    <dgm:cxn modelId="{53B6B30F-DBC0-4028-AC35-9D2A09A90F22}" type="presParOf" srcId="{9B14896C-285D-4D39-BC63-8C682D920365}" destId="{F8F7EECB-796F-4243-8728-95D066F04383}" srcOrd="0" destOrd="0" presId="urn:microsoft.com/office/officeart/2008/layout/LinedList"/>
    <dgm:cxn modelId="{67D6DC64-0648-4FAC-ADD6-483BA484C8C0}" type="presParOf" srcId="{9B14896C-285D-4D39-BC63-8C682D920365}" destId="{5BB2E45E-0436-45D7-B7C3-C9CF4C3C2451}" srcOrd="1" destOrd="0" presId="urn:microsoft.com/office/officeart/2008/layout/LinedList"/>
    <dgm:cxn modelId="{718F65B9-859C-485F-8F3B-4FA743D86B14}" type="presParOf" srcId="{9B14896C-285D-4D39-BC63-8C682D920365}" destId="{F5023604-5B59-4753-88D3-B21523ECDD3A}" srcOrd="2" destOrd="0" presId="urn:microsoft.com/office/officeart/2008/layout/LinedList"/>
    <dgm:cxn modelId="{D95FD1E3-45B4-457D-AACE-401602DD4CE9}" type="presParOf" srcId="{76005505-8A31-4C9E-8FDA-F520A2FC4071}" destId="{65295A88-AC33-45E2-9288-A2095A8CCF77}" srcOrd="8" destOrd="0" presId="urn:microsoft.com/office/officeart/2008/layout/LinedList"/>
    <dgm:cxn modelId="{B0C6577C-CB85-45A9-A0D5-61A2B72FF489}" type="presParOf" srcId="{76005505-8A31-4C9E-8FDA-F520A2FC4071}" destId="{C9439F49-B34F-4003-A4FA-A0F775D870C4}" srcOrd="9" destOrd="0" presId="urn:microsoft.com/office/officeart/2008/layout/LinedList"/>
    <dgm:cxn modelId="{727A0792-F4FA-433A-B4D5-43A65DCB1C6A}" type="presParOf" srcId="{76005505-8A31-4C9E-8FDA-F520A2FC4071}" destId="{CBC18866-49BB-4589-8731-777A6B448EFA}" srcOrd="10" destOrd="0" presId="urn:microsoft.com/office/officeart/2008/layout/LinedList"/>
    <dgm:cxn modelId="{ECCA750B-94EE-45C3-B771-7B331166241C}" type="presParOf" srcId="{CBC18866-49BB-4589-8731-777A6B448EFA}" destId="{845E972D-D7F6-4A21-9410-44FCCA5FDAA0}" srcOrd="0" destOrd="0" presId="urn:microsoft.com/office/officeart/2008/layout/LinedList"/>
    <dgm:cxn modelId="{78F7C3A0-7562-49AF-9577-BD6A99891BDB}" type="presParOf" srcId="{CBC18866-49BB-4589-8731-777A6B448EFA}" destId="{193C8BA3-DBAC-460F-85B3-1479990CB1AC}" srcOrd="1" destOrd="0" presId="urn:microsoft.com/office/officeart/2008/layout/LinedList"/>
    <dgm:cxn modelId="{95D0CC55-D2F3-423F-A5B9-4B54BC4A99E5}" type="presParOf" srcId="{CBC18866-49BB-4589-8731-777A6B448EFA}" destId="{76784AD9-BD76-4424-AF3C-94CAA7AFF1A0}" srcOrd="2" destOrd="0" presId="urn:microsoft.com/office/officeart/2008/layout/LinedList"/>
    <dgm:cxn modelId="{15212F2C-D9FA-42DE-A0C2-D424759F8B88}" type="presParOf" srcId="{76005505-8A31-4C9E-8FDA-F520A2FC4071}" destId="{33FC1BCE-5A2D-40BB-9726-406F336B9435}" srcOrd="11" destOrd="0" presId="urn:microsoft.com/office/officeart/2008/layout/LinedList"/>
    <dgm:cxn modelId="{C8561F6F-BD41-43CC-B143-814290C49CB9}" type="presParOf" srcId="{76005505-8A31-4C9E-8FDA-F520A2FC4071}" destId="{3AF02453-5B14-4BA9-BE52-95FD73B57D8F}" srcOrd="12" destOrd="0" presId="urn:microsoft.com/office/officeart/2008/layout/LinedList"/>
    <dgm:cxn modelId="{B1AB85F3-2E79-4BEE-BDDB-2F9A609803A3}" type="presParOf" srcId="{6BB93569-393A-4380-85DA-D46DA579DACA}" destId="{575BFFF3-7881-40E3-9366-9644306578B5}" srcOrd="6" destOrd="0" presId="urn:microsoft.com/office/officeart/2008/layout/LinedList"/>
    <dgm:cxn modelId="{C6860253-37FA-494C-A95B-BE5BC0C450E6}" type="presParOf" srcId="{6BB93569-393A-4380-85DA-D46DA579DACA}" destId="{DEE696DE-ACBA-46AA-B6F0-DCE5E53A4E2D}" srcOrd="7" destOrd="0" presId="urn:microsoft.com/office/officeart/2008/layout/LinedList"/>
    <dgm:cxn modelId="{3365168F-7B4F-4A55-BD04-6054C78A49D9}" type="presParOf" srcId="{DEE696DE-ACBA-46AA-B6F0-DCE5E53A4E2D}" destId="{274234B2-8AA3-4142-9EE0-6B4532C0999D}" srcOrd="0" destOrd="0" presId="urn:microsoft.com/office/officeart/2008/layout/LinedList"/>
    <dgm:cxn modelId="{9F3BD12D-097A-4BC3-8B26-85C3EE93CD23}" type="presParOf" srcId="{DEE696DE-ACBA-46AA-B6F0-DCE5E53A4E2D}" destId="{BD279A50-77C2-46B8-B12B-BA3BFFC7EEE7}" srcOrd="1" destOrd="0" presId="urn:microsoft.com/office/officeart/2008/layout/LinedList"/>
    <dgm:cxn modelId="{EC0557BC-24A0-47E8-AFF5-CB530D8DF212}" type="presParOf" srcId="{BD279A50-77C2-46B8-B12B-BA3BFFC7EEE7}" destId="{598C7DE1-88B7-4C64-AFCC-EA68FCF91C29}" srcOrd="0" destOrd="0" presId="urn:microsoft.com/office/officeart/2008/layout/LinedList"/>
    <dgm:cxn modelId="{484A1976-3CBE-41E3-B44D-D96F0B879682}" type="presParOf" srcId="{BD279A50-77C2-46B8-B12B-BA3BFFC7EEE7}" destId="{597E5C7A-6DAF-4710-A209-0C9CE79BBE7D}" srcOrd="1" destOrd="0" presId="urn:microsoft.com/office/officeart/2008/layout/LinedList"/>
    <dgm:cxn modelId="{500AD791-5951-4D79-9695-2C7D018EC2E8}" type="presParOf" srcId="{597E5C7A-6DAF-4710-A209-0C9CE79BBE7D}" destId="{2956B004-EFB7-4268-9270-2002CA2CA033}" srcOrd="0" destOrd="0" presId="urn:microsoft.com/office/officeart/2008/layout/LinedList"/>
    <dgm:cxn modelId="{4DC05F30-8154-4566-A8B8-D8E324BD8CB1}" type="presParOf" srcId="{597E5C7A-6DAF-4710-A209-0C9CE79BBE7D}" destId="{A9EBD602-EED4-4931-9E3A-41DE284A0571}" srcOrd="1" destOrd="0" presId="urn:microsoft.com/office/officeart/2008/layout/LinedList"/>
    <dgm:cxn modelId="{51D4C9C9-2024-41EC-873D-7C93FFA92EF1}" type="presParOf" srcId="{597E5C7A-6DAF-4710-A209-0C9CE79BBE7D}" destId="{72A2A73E-4CFC-41B0-AE98-150CDF9F94AD}" srcOrd="2" destOrd="0" presId="urn:microsoft.com/office/officeart/2008/layout/LinedList"/>
    <dgm:cxn modelId="{5C0E862E-44C4-4682-9107-AFFFBB8AC72F}" type="presParOf" srcId="{BD279A50-77C2-46B8-B12B-BA3BFFC7EEE7}" destId="{9AE09831-E974-4F8B-B372-B9665F4E35CE}" srcOrd="2" destOrd="0" presId="urn:microsoft.com/office/officeart/2008/layout/LinedList"/>
    <dgm:cxn modelId="{8A57DD9D-CD78-4BA8-83ED-762477C8B1A0}" type="presParOf" srcId="{BD279A50-77C2-46B8-B12B-BA3BFFC7EEE7}" destId="{3E99D312-BD47-495B-9E9D-99DEBCAC3CF7}" srcOrd="3" destOrd="0" presId="urn:microsoft.com/office/officeart/2008/layout/LinedList"/>
    <dgm:cxn modelId="{8CB9610A-2E68-4238-807D-014825152E9D}" type="presParOf" srcId="{BD279A50-77C2-46B8-B12B-BA3BFFC7EEE7}" destId="{AEA14A14-940A-4696-8CE2-A6DA10A8AA4F}" srcOrd="4" destOrd="0" presId="urn:microsoft.com/office/officeart/2008/layout/LinedList"/>
    <dgm:cxn modelId="{F5906584-5F62-4760-927A-04270B02C49F}" type="presParOf" srcId="{AEA14A14-940A-4696-8CE2-A6DA10A8AA4F}" destId="{D6850431-C5B6-4DA6-A60A-69B44E17AEAD}" srcOrd="0" destOrd="0" presId="urn:microsoft.com/office/officeart/2008/layout/LinedList"/>
    <dgm:cxn modelId="{6791C80C-1C76-4647-8DAA-6E25CF47A5BC}" type="presParOf" srcId="{AEA14A14-940A-4696-8CE2-A6DA10A8AA4F}" destId="{35829280-447D-4854-8314-6A4C92BC488D}" srcOrd="1" destOrd="0" presId="urn:microsoft.com/office/officeart/2008/layout/LinedList"/>
    <dgm:cxn modelId="{37920845-8DC8-408F-8039-3C8BD9337A04}" type="presParOf" srcId="{AEA14A14-940A-4696-8CE2-A6DA10A8AA4F}" destId="{7A5D0369-E83A-4E90-A6A2-0982C1728500}" srcOrd="2" destOrd="0" presId="urn:microsoft.com/office/officeart/2008/layout/LinedList"/>
    <dgm:cxn modelId="{BCF3D640-BC5C-4A63-9FE3-EA7515D53075}" type="presParOf" srcId="{BD279A50-77C2-46B8-B12B-BA3BFFC7EEE7}" destId="{5135A5BB-6C2A-4510-9504-4A572A562A1C}" srcOrd="5" destOrd="0" presId="urn:microsoft.com/office/officeart/2008/layout/LinedList"/>
    <dgm:cxn modelId="{AC7DCA11-3DE2-4DB7-AC46-7A0EC3E3C2A4}" type="presParOf" srcId="{BD279A50-77C2-46B8-B12B-BA3BFFC7EEE7}" destId="{366F6791-FF5D-4170-9D6D-8BF7B8839CF5}" srcOrd="6" destOrd="0" presId="urn:microsoft.com/office/officeart/2008/layout/LinedList"/>
    <dgm:cxn modelId="{CFCF26A3-6854-416B-BECF-99699D2BCEAD}" type="presParOf" srcId="{BD279A50-77C2-46B8-B12B-BA3BFFC7EEE7}" destId="{FA619E94-3216-4A58-B327-2ECCBB5C4BF6}" srcOrd="7" destOrd="0" presId="urn:microsoft.com/office/officeart/2008/layout/LinedList"/>
    <dgm:cxn modelId="{0C587A89-953B-487F-B16A-7ADD5DE27105}" type="presParOf" srcId="{FA619E94-3216-4A58-B327-2ECCBB5C4BF6}" destId="{7119C371-1AD6-4296-AE1E-117D2D28C213}" srcOrd="0" destOrd="0" presId="urn:microsoft.com/office/officeart/2008/layout/LinedList"/>
    <dgm:cxn modelId="{D9C31992-F580-40E4-A5F4-511EF0CB4D4D}" type="presParOf" srcId="{FA619E94-3216-4A58-B327-2ECCBB5C4BF6}" destId="{13ABC468-D29A-4EC9-828C-7577D51A816A}" srcOrd="1" destOrd="0" presId="urn:microsoft.com/office/officeart/2008/layout/LinedList"/>
    <dgm:cxn modelId="{688EEB22-3718-43E5-B31F-E2BE76751F34}" type="presParOf" srcId="{FA619E94-3216-4A58-B327-2ECCBB5C4BF6}" destId="{EB7B950F-06C6-4FA3-902C-164F29135864}" srcOrd="2" destOrd="0" presId="urn:microsoft.com/office/officeart/2008/layout/LinedList"/>
    <dgm:cxn modelId="{B325381E-A2C0-49BC-8561-12910690A9D5}" type="presParOf" srcId="{BD279A50-77C2-46B8-B12B-BA3BFFC7EEE7}" destId="{057B5252-7600-4E60-8A77-D084D6AB4231}" srcOrd="8" destOrd="0" presId="urn:microsoft.com/office/officeart/2008/layout/LinedList"/>
    <dgm:cxn modelId="{5B573FD6-E637-447B-949F-75BA43AAD277}" type="presParOf" srcId="{BD279A50-77C2-46B8-B12B-BA3BFFC7EEE7}" destId="{4E35A88A-1C10-4486-BA1C-247ECCB323BF}" srcOrd="9" destOrd="0" presId="urn:microsoft.com/office/officeart/2008/layout/LinedList"/>
    <dgm:cxn modelId="{E0D1AC87-D4D4-4D29-B83F-F90521FFEBD7}" type="presParOf" srcId="{BD279A50-77C2-46B8-B12B-BA3BFFC7EEE7}" destId="{03D397DE-4C22-4E27-8B1A-79D7BBDD2C34}" srcOrd="10" destOrd="0" presId="urn:microsoft.com/office/officeart/2008/layout/LinedList"/>
    <dgm:cxn modelId="{F9B39A31-4AC1-4B1A-89D1-E3C0EEB193ED}" type="presParOf" srcId="{03D397DE-4C22-4E27-8B1A-79D7BBDD2C34}" destId="{01F224F7-1352-4901-936D-E001FDBE16A9}" srcOrd="0" destOrd="0" presId="urn:microsoft.com/office/officeart/2008/layout/LinedList"/>
    <dgm:cxn modelId="{CC5E7542-8F46-4839-8B94-27CA037139A9}" type="presParOf" srcId="{03D397DE-4C22-4E27-8B1A-79D7BBDD2C34}" destId="{92B85028-CE75-4BF2-9B9A-7E83C9B0A020}" srcOrd="1" destOrd="0" presId="urn:microsoft.com/office/officeart/2008/layout/LinedList"/>
    <dgm:cxn modelId="{23759772-5E2E-4BD1-9974-F76E0EFC4C72}" type="presParOf" srcId="{03D397DE-4C22-4E27-8B1A-79D7BBDD2C34}" destId="{7AE55057-56E8-4DA5-821F-DA7866E104C4}" srcOrd="2" destOrd="0" presId="urn:microsoft.com/office/officeart/2008/layout/LinedList"/>
    <dgm:cxn modelId="{C8FEA38B-119E-4CD5-BB45-EBACD6657D02}" type="presParOf" srcId="{BD279A50-77C2-46B8-B12B-BA3BFFC7EEE7}" destId="{60EADC5C-6710-4DA3-A3BB-E546A0AB29BE}" srcOrd="11" destOrd="0" presId="urn:microsoft.com/office/officeart/2008/layout/LinedList"/>
    <dgm:cxn modelId="{1088735C-5DAE-483D-AA2D-171193BA3897}" type="presParOf" srcId="{BD279A50-77C2-46B8-B12B-BA3BFFC7EEE7}" destId="{3BE9E589-F35E-4392-995B-09EC390023EE}" srcOrd="12" destOrd="0" presId="urn:microsoft.com/office/officeart/2008/layout/LinedList"/>
    <dgm:cxn modelId="{1E8E5E12-BEB9-4028-8AD7-D3ABB501597E}" type="presParOf" srcId="{6BB93569-393A-4380-85DA-D46DA579DACA}" destId="{40181544-100C-452C-9DFC-15E186E12A76}" srcOrd="8" destOrd="0" presId="urn:microsoft.com/office/officeart/2008/layout/LinedList"/>
    <dgm:cxn modelId="{AE4146C9-0BC6-44BA-8010-242E2AE0A527}" type="presParOf" srcId="{6BB93569-393A-4380-85DA-D46DA579DACA}" destId="{FE2B0D8B-23EC-41AF-8B9B-C86CC75B4DBA}" srcOrd="9" destOrd="0" presId="urn:microsoft.com/office/officeart/2008/layout/LinedList"/>
    <dgm:cxn modelId="{F8032723-768F-47CD-BCBE-0614939B47E2}" type="presParOf" srcId="{FE2B0D8B-23EC-41AF-8B9B-C86CC75B4DBA}" destId="{69AA87EC-7AF9-425F-ABD5-9EA80A02D34B}" srcOrd="0" destOrd="0" presId="urn:microsoft.com/office/officeart/2008/layout/LinedList"/>
    <dgm:cxn modelId="{842239A7-B717-4DEB-B11A-FF0C09E3FE7C}" type="presParOf" srcId="{FE2B0D8B-23EC-41AF-8B9B-C86CC75B4DBA}" destId="{318ED722-F227-40BB-B7E1-60587DF7D8D2}" srcOrd="1" destOrd="0" presId="urn:microsoft.com/office/officeart/2008/layout/LinedList"/>
    <dgm:cxn modelId="{715306A8-0EAE-4DEB-8A74-82BB21A188BD}" type="presParOf" srcId="{318ED722-F227-40BB-B7E1-60587DF7D8D2}" destId="{0F1D2C5A-FD40-48FA-8564-D52292856A3E}" srcOrd="0" destOrd="0" presId="urn:microsoft.com/office/officeart/2008/layout/LinedList"/>
    <dgm:cxn modelId="{3BE57011-2C2B-42BF-AB3D-CF562C20AF86}" type="presParOf" srcId="{318ED722-F227-40BB-B7E1-60587DF7D8D2}" destId="{6F352CE6-02C4-4429-811E-620C2BC348EB}" srcOrd="1" destOrd="0" presId="urn:microsoft.com/office/officeart/2008/layout/LinedList"/>
    <dgm:cxn modelId="{1275F65C-7318-43F3-A69D-B7B80CB16F20}" type="presParOf" srcId="{6F352CE6-02C4-4429-811E-620C2BC348EB}" destId="{90E847A4-6B1C-4868-BBEE-9B1E91082001}" srcOrd="0" destOrd="0" presId="urn:microsoft.com/office/officeart/2008/layout/LinedList"/>
    <dgm:cxn modelId="{1E6A6D9D-9D14-48B6-83B6-76ACB28C222C}" type="presParOf" srcId="{6F352CE6-02C4-4429-811E-620C2BC348EB}" destId="{1B0F09B4-B8C5-4E45-9FE1-4CA1DAD4497F}" srcOrd="1" destOrd="0" presId="urn:microsoft.com/office/officeart/2008/layout/LinedList"/>
    <dgm:cxn modelId="{971A55CC-C3C3-476F-A159-4CEEA6FC4F21}" type="presParOf" srcId="{6F352CE6-02C4-4429-811E-620C2BC348EB}" destId="{E025E896-77DB-4A2E-8913-6FE2914D63C6}" srcOrd="2" destOrd="0" presId="urn:microsoft.com/office/officeart/2008/layout/LinedList"/>
    <dgm:cxn modelId="{2642AC07-DBFD-486C-9CCB-1C33A97B0675}" type="presParOf" srcId="{318ED722-F227-40BB-B7E1-60587DF7D8D2}" destId="{2B6A6CEC-2E1B-427A-B8F8-40AEDE3377A2}" srcOrd="2" destOrd="0" presId="urn:microsoft.com/office/officeart/2008/layout/LinedList"/>
    <dgm:cxn modelId="{F663FCED-F98A-4107-88DC-BD41ADABFE7A}" type="presParOf" srcId="{318ED722-F227-40BB-B7E1-60587DF7D8D2}" destId="{81D38A95-20F0-4AE2-8CE6-074EC0DF09E2}" srcOrd="3" destOrd="0" presId="urn:microsoft.com/office/officeart/2008/layout/LinedList"/>
    <dgm:cxn modelId="{91424DAC-4616-40F2-AC5A-2A20D8A986BB}" type="presParOf" srcId="{318ED722-F227-40BB-B7E1-60587DF7D8D2}" destId="{FDF0B8BE-558A-4FE2-A11A-CD29BC36E5DE}" srcOrd="4" destOrd="0" presId="urn:microsoft.com/office/officeart/2008/layout/LinedList"/>
    <dgm:cxn modelId="{3E78BF8D-9E0C-4E79-96B8-2A4B6E09D8D3}" type="presParOf" srcId="{FDF0B8BE-558A-4FE2-A11A-CD29BC36E5DE}" destId="{BBD8DFE4-BDC7-4FED-B39F-1F34E96CBBA0}" srcOrd="0" destOrd="0" presId="urn:microsoft.com/office/officeart/2008/layout/LinedList"/>
    <dgm:cxn modelId="{572B8B42-CAAF-432D-9B90-5D8501D52275}" type="presParOf" srcId="{FDF0B8BE-558A-4FE2-A11A-CD29BC36E5DE}" destId="{EDB361CA-74C5-447D-8410-5C8A44BE2502}" srcOrd="1" destOrd="0" presId="urn:microsoft.com/office/officeart/2008/layout/LinedList"/>
    <dgm:cxn modelId="{C41934F2-E2A5-42D3-90B9-DA756E3671D3}" type="presParOf" srcId="{FDF0B8BE-558A-4FE2-A11A-CD29BC36E5DE}" destId="{8D1B5DB2-A18D-45CF-9265-DED5136BFBC3}" srcOrd="2" destOrd="0" presId="urn:microsoft.com/office/officeart/2008/layout/LinedList"/>
    <dgm:cxn modelId="{E0EB4BAB-7B52-4DA9-8AF8-0B520CD2FD54}" type="presParOf" srcId="{318ED722-F227-40BB-B7E1-60587DF7D8D2}" destId="{70034D04-189F-476B-BBBC-627A92C28FDE}" srcOrd="5" destOrd="0" presId="urn:microsoft.com/office/officeart/2008/layout/LinedList"/>
    <dgm:cxn modelId="{34F25D72-6CB9-4507-9AB4-4C18C2EA261F}" type="presParOf" srcId="{318ED722-F227-40BB-B7E1-60587DF7D8D2}" destId="{AE8F7BD4-4AEA-43CA-865D-5312049DA397}" srcOrd="6" destOrd="0" presId="urn:microsoft.com/office/officeart/2008/layout/LinedList"/>
    <dgm:cxn modelId="{C2A4ED08-853A-457A-8BD2-8C4B26BCA88A}" type="presParOf" srcId="{318ED722-F227-40BB-B7E1-60587DF7D8D2}" destId="{A789303B-9141-4BDE-9F2E-FDF125E1CF79}" srcOrd="7" destOrd="0" presId="urn:microsoft.com/office/officeart/2008/layout/LinedList"/>
    <dgm:cxn modelId="{EBCDB960-591E-461F-9905-252BBF4699EA}" type="presParOf" srcId="{A789303B-9141-4BDE-9F2E-FDF125E1CF79}" destId="{C5B59AA4-105F-4E64-BCE3-ED7B911CE1CE}" srcOrd="0" destOrd="0" presId="urn:microsoft.com/office/officeart/2008/layout/LinedList"/>
    <dgm:cxn modelId="{3EF6B39E-3721-4588-96FA-DBEE12C6FED4}" type="presParOf" srcId="{A789303B-9141-4BDE-9F2E-FDF125E1CF79}" destId="{3C22729B-6870-47C6-9273-2D5709FC2EEF}" srcOrd="1" destOrd="0" presId="urn:microsoft.com/office/officeart/2008/layout/LinedList"/>
    <dgm:cxn modelId="{20B9C27D-91C6-487C-9652-151C6F038D3B}" type="presParOf" srcId="{A789303B-9141-4BDE-9F2E-FDF125E1CF79}" destId="{B81A7420-E518-4FE6-82C0-6D6644EB8D0D}" srcOrd="2" destOrd="0" presId="urn:microsoft.com/office/officeart/2008/layout/LinedList"/>
    <dgm:cxn modelId="{2C149D9E-75FD-4C4B-8947-FE80B83963BB}" type="presParOf" srcId="{318ED722-F227-40BB-B7E1-60587DF7D8D2}" destId="{304D8754-E063-4C4E-9F9C-3560814318FA}" srcOrd="8" destOrd="0" presId="urn:microsoft.com/office/officeart/2008/layout/LinedList"/>
    <dgm:cxn modelId="{CCD67AE2-F036-45AC-BC9E-539A87D6D535}" type="presParOf" srcId="{318ED722-F227-40BB-B7E1-60587DF7D8D2}" destId="{BE13F22B-ACDA-4B00-B6A1-B82B9BC3DC06}" srcOrd="9" destOrd="0" presId="urn:microsoft.com/office/officeart/2008/layout/LinedList"/>
    <dgm:cxn modelId="{50DA6DCC-75EE-4E13-BC8B-3CD32793A8F2}" type="presParOf" srcId="{318ED722-F227-40BB-B7E1-60587DF7D8D2}" destId="{CB7E05DA-DD1F-4726-9243-513065EEC6D7}" srcOrd="10" destOrd="0" presId="urn:microsoft.com/office/officeart/2008/layout/LinedList"/>
    <dgm:cxn modelId="{7C311DF6-D92E-4803-93EF-599677BE3A51}" type="presParOf" srcId="{CB7E05DA-DD1F-4726-9243-513065EEC6D7}" destId="{15A4F7C6-F30A-45F6-8539-E48A62167C44}" srcOrd="0" destOrd="0" presId="urn:microsoft.com/office/officeart/2008/layout/LinedList"/>
    <dgm:cxn modelId="{1B38A1A0-F257-4CD9-B869-1BEA21380B76}" type="presParOf" srcId="{CB7E05DA-DD1F-4726-9243-513065EEC6D7}" destId="{A529367F-3864-47A6-8440-8865BEEF87CD}" srcOrd="1" destOrd="0" presId="urn:microsoft.com/office/officeart/2008/layout/LinedList"/>
    <dgm:cxn modelId="{7CD77D2F-EBE8-4099-9B9E-F777F8570E49}" type="presParOf" srcId="{CB7E05DA-DD1F-4726-9243-513065EEC6D7}" destId="{85ED6E24-FB00-4762-8A5E-17ED01CB7E6B}" srcOrd="2" destOrd="0" presId="urn:microsoft.com/office/officeart/2008/layout/LinedList"/>
    <dgm:cxn modelId="{C1519361-C3B1-4C78-8EE3-A5663712B416}" type="presParOf" srcId="{318ED722-F227-40BB-B7E1-60587DF7D8D2}" destId="{341ED112-6CB2-4535-B0D7-1A687430B7E3}" srcOrd="11" destOrd="0" presId="urn:microsoft.com/office/officeart/2008/layout/LinedList"/>
    <dgm:cxn modelId="{EB9A7A04-DF37-470D-B3D0-7735326CB7C1}" type="presParOf" srcId="{318ED722-F227-40BB-B7E1-60587DF7D8D2}" destId="{2DB94E4E-455D-416B-9E08-86B5D4D3DA2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6206D0D-440D-416C-884A-E8628BA4F0B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463F5F0-002C-4D69-885B-87D8A5485048}">
      <dgm:prSet phldrT="[Text]"/>
      <dgm:spPr/>
      <dgm:t>
        <a:bodyPr anchor="ctr"/>
        <a:lstStyle/>
        <a:p>
          <a:r>
            <a:rPr lang="cs-CZ" b="1" dirty="0"/>
            <a:t>Stávající konkurence</a:t>
          </a:r>
          <a:endParaRPr lang="cs-CZ" dirty="0"/>
        </a:p>
      </dgm:t>
    </dgm:pt>
    <dgm:pt modelId="{BD17AF99-1476-4766-9DB1-6FD30F7D87C7}" type="parTrans" cxnId="{0F8029A5-813C-425C-8E1E-1F584C305F84}">
      <dgm:prSet/>
      <dgm:spPr/>
      <dgm:t>
        <a:bodyPr/>
        <a:lstStyle/>
        <a:p>
          <a:endParaRPr lang="cs-CZ" dirty="0"/>
        </a:p>
      </dgm:t>
    </dgm:pt>
    <dgm:pt modelId="{6BA25A00-102E-46D8-A53C-639E51AAEB31}" type="sibTrans" cxnId="{0F8029A5-813C-425C-8E1E-1F584C305F84}">
      <dgm:prSet/>
      <dgm:spPr/>
      <dgm:t>
        <a:bodyPr/>
        <a:lstStyle/>
        <a:p>
          <a:endParaRPr lang="cs-CZ" dirty="0"/>
        </a:p>
      </dgm:t>
    </dgm:pt>
    <dgm:pt modelId="{148A3B7E-5C8B-4A2D-8569-64988BAAB86D}">
      <dgm:prSet/>
      <dgm:spPr/>
      <dgm:t>
        <a:bodyPr anchor="ctr"/>
        <a:lstStyle/>
        <a:p>
          <a:r>
            <a:rPr lang="cs-CZ" b="1" dirty="0"/>
            <a:t>Vstup nových konkurentů</a:t>
          </a:r>
          <a:endParaRPr lang="cs-CZ" dirty="0"/>
        </a:p>
      </dgm:t>
    </dgm:pt>
    <dgm:pt modelId="{1722C323-2336-40C1-840E-6B19636C87F3}" type="parTrans" cxnId="{EB0407AF-274D-499A-8484-77D9E2A67D13}">
      <dgm:prSet/>
      <dgm:spPr/>
      <dgm:t>
        <a:bodyPr/>
        <a:lstStyle/>
        <a:p>
          <a:endParaRPr lang="cs-CZ" dirty="0"/>
        </a:p>
      </dgm:t>
    </dgm:pt>
    <dgm:pt modelId="{F88035BA-78EF-4EF3-838E-CCCE9D8B8087}" type="sibTrans" cxnId="{EB0407AF-274D-499A-8484-77D9E2A67D13}">
      <dgm:prSet/>
      <dgm:spPr/>
      <dgm:t>
        <a:bodyPr/>
        <a:lstStyle/>
        <a:p>
          <a:endParaRPr lang="cs-CZ" dirty="0"/>
        </a:p>
      </dgm:t>
    </dgm:pt>
    <dgm:pt modelId="{042F3513-6400-4492-B509-42C787C3657A}">
      <dgm:prSet/>
      <dgm:spPr/>
      <dgm:t>
        <a:bodyPr anchor="ctr"/>
        <a:lstStyle/>
        <a:p>
          <a:r>
            <a:rPr lang="cs-CZ" b="1" dirty="0"/>
            <a:t>Vyjednávací síla dodavatelů</a:t>
          </a:r>
          <a:endParaRPr lang="cs-CZ" dirty="0"/>
        </a:p>
      </dgm:t>
    </dgm:pt>
    <dgm:pt modelId="{D638DDB1-1F85-4F79-8551-6B570C32CEFC}" type="parTrans" cxnId="{6F85B179-A3CC-406C-9561-2BFB0E41E1F2}">
      <dgm:prSet/>
      <dgm:spPr/>
      <dgm:t>
        <a:bodyPr/>
        <a:lstStyle/>
        <a:p>
          <a:endParaRPr lang="cs-CZ" dirty="0"/>
        </a:p>
      </dgm:t>
    </dgm:pt>
    <dgm:pt modelId="{E54720E4-F861-474B-B806-51EC78B615BF}" type="sibTrans" cxnId="{6F85B179-A3CC-406C-9561-2BFB0E41E1F2}">
      <dgm:prSet/>
      <dgm:spPr/>
      <dgm:t>
        <a:bodyPr/>
        <a:lstStyle/>
        <a:p>
          <a:endParaRPr lang="cs-CZ" dirty="0"/>
        </a:p>
      </dgm:t>
    </dgm:pt>
    <dgm:pt modelId="{EEFC18A5-3583-447F-8578-8274894AEC82}">
      <dgm:prSet/>
      <dgm:spPr/>
      <dgm:t>
        <a:bodyPr/>
        <a:lstStyle/>
        <a:p>
          <a:r>
            <a:rPr lang="cs-CZ" dirty="0"/>
            <a:t>Existence substitutů a jejich hrozba pro dodavatele</a:t>
          </a:r>
        </a:p>
      </dgm:t>
    </dgm:pt>
    <dgm:pt modelId="{13AB25BB-9563-48BB-82B9-0DF87D4A5DB6}" type="parTrans" cxnId="{767C1315-290F-4A4C-A637-76C4F860C477}">
      <dgm:prSet/>
      <dgm:spPr/>
      <dgm:t>
        <a:bodyPr/>
        <a:lstStyle/>
        <a:p>
          <a:endParaRPr lang="cs-CZ" dirty="0"/>
        </a:p>
      </dgm:t>
    </dgm:pt>
    <dgm:pt modelId="{F6A9C89C-F72C-43B8-8B88-AA6BEE2D4586}" type="sibTrans" cxnId="{767C1315-290F-4A4C-A637-76C4F860C477}">
      <dgm:prSet/>
      <dgm:spPr/>
      <dgm:t>
        <a:bodyPr/>
        <a:lstStyle/>
        <a:p>
          <a:endParaRPr lang="cs-CZ" dirty="0"/>
        </a:p>
      </dgm:t>
    </dgm:pt>
    <dgm:pt modelId="{4685558F-8D88-43EF-95E0-15E29B88BA1C}">
      <dgm:prSet/>
      <dgm:spPr/>
      <dgm:t>
        <a:bodyPr anchor="ctr"/>
        <a:lstStyle/>
        <a:p>
          <a:r>
            <a:rPr lang="cs-CZ" b="1" dirty="0"/>
            <a:t>Vyjednávací síla odběratelů</a:t>
          </a:r>
          <a:endParaRPr lang="cs-CZ" dirty="0"/>
        </a:p>
      </dgm:t>
    </dgm:pt>
    <dgm:pt modelId="{B91B493D-E01C-4F54-B4E1-13F57D87F1CF}" type="parTrans" cxnId="{26A915B7-70CE-488C-91FB-112D804CCFA8}">
      <dgm:prSet/>
      <dgm:spPr/>
      <dgm:t>
        <a:bodyPr/>
        <a:lstStyle/>
        <a:p>
          <a:endParaRPr lang="cs-CZ" dirty="0"/>
        </a:p>
      </dgm:t>
    </dgm:pt>
    <dgm:pt modelId="{99CA25EB-947F-43D8-9CA8-5D645F5BDCE8}" type="sibTrans" cxnId="{26A915B7-70CE-488C-91FB-112D804CCFA8}">
      <dgm:prSet/>
      <dgm:spPr/>
      <dgm:t>
        <a:bodyPr/>
        <a:lstStyle/>
        <a:p>
          <a:endParaRPr lang="cs-CZ" dirty="0"/>
        </a:p>
      </dgm:t>
    </dgm:pt>
    <dgm:pt modelId="{963367CA-167E-4E3D-9AB6-1FDE8B378112}">
      <dgm:prSet/>
      <dgm:spPr/>
      <dgm:t>
        <a:bodyPr/>
        <a:lstStyle/>
        <a:p>
          <a:r>
            <a:rPr lang="cs-CZ" dirty="0"/>
            <a:t>Počet významných zákazníků</a:t>
          </a:r>
        </a:p>
      </dgm:t>
    </dgm:pt>
    <dgm:pt modelId="{181E71E3-C796-4AB9-AD41-1A3E79133A0C}" type="parTrans" cxnId="{D431397B-C14F-49AE-A6BD-6C097EA31F0F}">
      <dgm:prSet/>
      <dgm:spPr/>
      <dgm:t>
        <a:bodyPr/>
        <a:lstStyle/>
        <a:p>
          <a:endParaRPr lang="cs-CZ" dirty="0"/>
        </a:p>
      </dgm:t>
    </dgm:pt>
    <dgm:pt modelId="{C18EE79B-0215-425F-9736-3F255179DEE3}" type="sibTrans" cxnId="{D431397B-C14F-49AE-A6BD-6C097EA31F0F}">
      <dgm:prSet/>
      <dgm:spPr/>
      <dgm:t>
        <a:bodyPr/>
        <a:lstStyle/>
        <a:p>
          <a:endParaRPr lang="cs-CZ" dirty="0"/>
        </a:p>
      </dgm:t>
    </dgm:pt>
    <dgm:pt modelId="{944C3171-2052-4604-B348-7DE5A7BE7841}">
      <dgm:prSet/>
      <dgm:spPr/>
      <dgm:t>
        <a:bodyPr anchor="ctr"/>
        <a:lstStyle/>
        <a:p>
          <a:r>
            <a:rPr lang="cs-CZ" b="1" dirty="0"/>
            <a:t>Substituční produkty a služby</a:t>
          </a:r>
          <a:endParaRPr lang="cs-CZ" dirty="0"/>
        </a:p>
      </dgm:t>
    </dgm:pt>
    <dgm:pt modelId="{B1B9CE09-A738-4C23-8608-0A417D0CE910}" type="parTrans" cxnId="{C0197532-FE73-41A6-B9CC-A54A9D00E2FE}">
      <dgm:prSet/>
      <dgm:spPr/>
      <dgm:t>
        <a:bodyPr/>
        <a:lstStyle/>
        <a:p>
          <a:endParaRPr lang="cs-CZ" dirty="0"/>
        </a:p>
      </dgm:t>
    </dgm:pt>
    <dgm:pt modelId="{A9974C5A-A543-4298-83F4-F61EBD05624C}" type="sibTrans" cxnId="{C0197532-FE73-41A6-B9CC-A54A9D00E2FE}">
      <dgm:prSet/>
      <dgm:spPr/>
      <dgm:t>
        <a:bodyPr/>
        <a:lstStyle/>
        <a:p>
          <a:endParaRPr lang="cs-CZ" dirty="0"/>
        </a:p>
      </dgm:t>
    </dgm:pt>
    <dgm:pt modelId="{34B9B946-59D8-4A1B-8C10-7BA369B7C0DF}">
      <dgm:prSet/>
      <dgm:spPr/>
      <dgm:t>
        <a:bodyPr/>
        <a:lstStyle/>
        <a:p>
          <a:r>
            <a:rPr lang="cs-CZ" dirty="0"/>
            <a:t>Hrozba substitutů v budoucnosti</a:t>
          </a:r>
        </a:p>
      </dgm:t>
    </dgm:pt>
    <dgm:pt modelId="{CA771127-F2F1-42C1-BB6C-544CA803C40C}" type="parTrans" cxnId="{8B4BAF29-64BC-4192-B2CC-BD81BD6405E9}">
      <dgm:prSet/>
      <dgm:spPr/>
      <dgm:t>
        <a:bodyPr/>
        <a:lstStyle/>
        <a:p>
          <a:endParaRPr lang="cs-CZ" dirty="0"/>
        </a:p>
      </dgm:t>
    </dgm:pt>
    <dgm:pt modelId="{2F337756-BEC3-4EE9-AA3B-039C92F25FE0}" type="sibTrans" cxnId="{8B4BAF29-64BC-4192-B2CC-BD81BD6405E9}">
      <dgm:prSet/>
      <dgm:spPr/>
      <dgm:t>
        <a:bodyPr/>
        <a:lstStyle/>
        <a:p>
          <a:endParaRPr lang="cs-CZ" dirty="0"/>
        </a:p>
      </dgm:t>
    </dgm:pt>
    <dgm:pt modelId="{CF78CF09-26B9-40EC-ABF3-7F9AB1C60C17}">
      <dgm:prSet/>
      <dgm:spPr/>
      <dgm:t>
        <a:bodyPr/>
        <a:lstStyle/>
        <a:p>
          <a:r>
            <a:rPr lang="cs-CZ" dirty="0"/>
            <a:t>Intenzita strategického úsilí</a:t>
          </a:r>
        </a:p>
      </dgm:t>
    </dgm:pt>
    <dgm:pt modelId="{96ED7569-B75D-48F3-A624-F795F2B4508C}" type="parTrans" cxnId="{796186FC-ADB8-4F51-BA5E-127E514DEAD3}">
      <dgm:prSet/>
      <dgm:spPr/>
      <dgm:t>
        <a:bodyPr/>
        <a:lstStyle/>
        <a:p>
          <a:endParaRPr lang="cs-CZ" dirty="0"/>
        </a:p>
      </dgm:t>
    </dgm:pt>
    <dgm:pt modelId="{A716D6A5-B87A-4672-BC0D-0D10A9F3DD84}" type="sibTrans" cxnId="{796186FC-ADB8-4F51-BA5E-127E514DEAD3}">
      <dgm:prSet/>
      <dgm:spPr/>
      <dgm:t>
        <a:bodyPr/>
        <a:lstStyle/>
        <a:p>
          <a:endParaRPr lang="cs-CZ" dirty="0"/>
        </a:p>
      </dgm:t>
    </dgm:pt>
    <dgm:pt modelId="{8496D041-67FD-473D-BCC3-5A1FAB00C868}">
      <dgm:prSet/>
      <dgm:spPr/>
      <dgm:t>
        <a:bodyPr/>
        <a:lstStyle/>
        <a:p>
          <a:r>
            <a:rPr lang="cs-CZ" dirty="0"/>
            <a:t>Loajalita zákazníků existujících konkurentů</a:t>
          </a:r>
        </a:p>
      </dgm:t>
    </dgm:pt>
    <dgm:pt modelId="{8D5AC8A8-13F2-4D2F-9C84-8FAE116E5F77}" type="parTrans" cxnId="{08E94E8D-757D-4B90-AC81-13843A2A4788}">
      <dgm:prSet/>
      <dgm:spPr/>
      <dgm:t>
        <a:bodyPr/>
        <a:lstStyle/>
        <a:p>
          <a:endParaRPr lang="cs-CZ" dirty="0"/>
        </a:p>
      </dgm:t>
    </dgm:pt>
    <dgm:pt modelId="{C309796B-C019-4AEE-879F-2CA8779FA010}" type="sibTrans" cxnId="{08E94E8D-757D-4B90-AC81-13843A2A4788}">
      <dgm:prSet/>
      <dgm:spPr/>
      <dgm:t>
        <a:bodyPr/>
        <a:lstStyle/>
        <a:p>
          <a:endParaRPr lang="cs-CZ" dirty="0"/>
        </a:p>
      </dgm:t>
    </dgm:pt>
    <dgm:pt modelId="{F7CB2EE7-B067-43B1-AEA6-2F31B82C3C47}">
      <dgm:prSet/>
      <dgm:spPr/>
      <dgm:t>
        <a:bodyPr/>
        <a:lstStyle/>
        <a:p>
          <a:r>
            <a:rPr lang="cs-CZ" dirty="0"/>
            <a:t>Kapitálová a legislativní náročnost vstupu do odvětví</a:t>
          </a:r>
        </a:p>
      </dgm:t>
    </dgm:pt>
    <dgm:pt modelId="{01871674-DEAD-4D04-BEC2-FE656DECE67B}" type="parTrans" cxnId="{038A7694-822B-4521-AEA2-F3A3BB206A85}">
      <dgm:prSet/>
      <dgm:spPr/>
      <dgm:t>
        <a:bodyPr/>
        <a:lstStyle/>
        <a:p>
          <a:endParaRPr lang="cs-CZ" dirty="0"/>
        </a:p>
      </dgm:t>
    </dgm:pt>
    <dgm:pt modelId="{8A0D5279-4128-45D9-B42D-09CA43191976}" type="sibTrans" cxnId="{038A7694-822B-4521-AEA2-F3A3BB206A85}">
      <dgm:prSet/>
      <dgm:spPr/>
      <dgm:t>
        <a:bodyPr/>
        <a:lstStyle/>
        <a:p>
          <a:endParaRPr lang="cs-CZ" dirty="0"/>
        </a:p>
      </dgm:t>
    </dgm:pt>
    <dgm:pt modelId="{A027FDEC-1CA9-4722-B815-A993BF0F92ED}">
      <dgm:prSet/>
      <dgm:spPr/>
      <dgm:t>
        <a:bodyPr/>
        <a:lstStyle/>
        <a:p>
          <a:r>
            <a:rPr lang="cs-CZ" dirty="0"/>
            <a:t>Přístup k surovinám, energiím a pracovní síle</a:t>
          </a:r>
        </a:p>
      </dgm:t>
    </dgm:pt>
    <dgm:pt modelId="{4D3F3710-EBC0-4EF6-A507-82CBFEF2D555}" type="parTrans" cxnId="{EA540D1F-8EA7-4D88-8391-4EE93F7D83A9}">
      <dgm:prSet/>
      <dgm:spPr/>
      <dgm:t>
        <a:bodyPr/>
        <a:lstStyle/>
        <a:p>
          <a:endParaRPr lang="cs-CZ" dirty="0"/>
        </a:p>
      </dgm:t>
    </dgm:pt>
    <dgm:pt modelId="{7A1B6A99-5AAD-4552-BE91-4EC64E229204}" type="sibTrans" cxnId="{EA540D1F-8EA7-4D88-8391-4EE93F7D83A9}">
      <dgm:prSet/>
      <dgm:spPr/>
      <dgm:t>
        <a:bodyPr/>
        <a:lstStyle/>
        <a:p>
          <a:endParaRPr lang="cs-CZ" dirty="0"/>
        </a:p>
      </dgm:t>
    </dgm:pt>
    <dgm:pt modelId="{0BFA7B80-5428-4EAF-AE46-0D0C84C83498}">
      <dgm:prSet/>
      <dgm:spPr/>
      <dgm:t>
        <a:bodyPr/>
        <a:lstStyle/>
        <a:p>
          <a:r>
            <a:rPr lang="cs-CZ" dirty="0"/>
            <a:t>Náklady přechodu zákazníka ke konkurenci</a:t>
          </a:r>
        </a:p>
      </dgm:t>
    </dgm:pt>
    <dgm:pt modelId="{338156D9-D7D9-41ED-B3AF-3D650B9EFCE3}" type="parTrans" cxnId="{5A26B263-CD49-41A4-9318-5FEF420CDC95}">
      <dgm:prSet/>
      <dgm:spPr/>
      <dgm:t>
        <a:bodyPr/>
        <a:lstStyle/>
        <a:p>
          <a:endParaRPr lang="cs-CZ"/>
        </a:p>
      </dgm:t>
    </dgm:pt>
    <dgm:pt modelId="{DF968CB6-B42F-495B-8861-380CB706AC6F}" type="sibTrans" cxnId="{5A26B263-CD49-41A4-9318-5FEF420CDC95}">
      <dgm:prSet/>
      <dgm:spPr/>
      <dgm:t>
        <a:bodyPr/>
        <a:lstStyle/>
        <a:p>
          <a:endParaRPr lang="cs-CZ"/>
        </a:p>
      </dgm:t>
    </dgm:pt>
    <dgm:pt modelId="{F180D281-1D5C-432C-9F9C-1C78127C41CF}">
      <dgm:prSet/>
      <dgm:spPr/>
      <dgm:t>
        <a:bodyPr/>
        <a:lstStyle/>
        <a:p>
          <a:r>
            <a:rPr lang="cs-CZ" dirty="0"/>
            <a:t>Význam výrobku nebo služby pro zákazníka</a:t>
          </a:r>
        </a:p>
      </dgm:t>
    </dgm:pt>
    <dgm:pt modelId="{5DCCF9BB-49E9-4FEA-B617-BF6C0FAF82BA}" type="parTrans" cxnId="{226F61F9-79DC-4709-A2A7-610217751019}">
      <dgm:prSet/>
      <dgm:spPr/>
      <dgm:t>
        <a:bodyPr/>
        <a:lstStyle/>
        <a:p>
          <a:endParaRPr lang="cs-CZ"/>
        </a:p>
      </dgm:t>
    </dgm:pt>
    <dgm:pt modelId="{A9BC713A-91C2-4163-8F02-E0B67EA787FA}" type="sibTrans" cxnId="{226F61F9-79DC-4709-A2A7-610217751019}">
      <dgm:prSet/>
      <dgm:spPr/>
      <dgm:t>
        <a:bodyPr/>
        <a:lstStyle/>
        <a:p>
          <a:endParaRPr lang="cs-CZ"/>
        </a:p>
      </dgm:t>
    </dgm:pt>
    <dgm:pt modelId="{3B17E3B5-B0D9-4707-A3AE-C4E3528E2857}">
      <dgm:prSet/>
      <dgm:spPr/>
      <dgm:t>
        <a:bodyPr/>
        <a:lstStyle/>
        <a:p>
          <a:r>
            <a:rPr lang="cs-CZ" dirty="0"/>
            <a:t>Ziskovost zákazníka</a:t>
          </a:r>
        </a:p>
      </dgm:t>
    </dgm:pt>
    <dgm:pt modelId="{36696773-1ECF-449E-90E1-F5CAACDB3D19}" type="parTrans" cxnId="{985DF938-F10E-4510-844D-E4FA9A188B08}">
      <dgm:prSet/>
      <dgm:spPr/>
      <dgm:t>
        <a:bodyPr/>
        <a:lstStyle/>
        <a:p>
          <a:endParaRPr lang="cs-CZ"/>
        </a:p>
      </dgm:t>
    </dgm:pt>
    <dgm:pt modelId="{E624052D-09C5-4147-B892-175415D89B21}" type="sibTrans" cxnId="{985DF938-F10E-4510-844D-E4FA9A188B08}">
      <dgm:prSet/>
      <dgm:spPr/>
      <dgm:t>
        <a:bodyPr/>
        <a:lstStyle/>
        <a:p>
          <a:endParaRPr lang="cs-CZ"/>
        </a:p>
      </dgm:t>
    </dgm:pt>
    <dgm:pt modelId="{C221C7B0-C6AE-44AF-AA72-532B1D5B0867}">
      <dgm:prSet/>
      <dgm:spPr/>
      <dgm:t>
        <a:bodyPr/>
        <a:lstStyle/>
        <a:p>
          <a:r>
            <a:rPr lang="cs-CZ" dirty="0"/>
            <a:t>Konkurence v odvětví substitutů</a:t>
          </a:r>
        </a:p>
      </dgm:t>
    </dgm:pt>
    <dgm:pt modelId="{D3231308-32A0-4568-85CE-629A5ED6591E}" type="parTrans" cxnId="{38995DE1-79A5-4AC5-BC35-A4D4B5F1FDD8}">
      <dgm:prSet/>
      <dgm:spPr/>
      <dgm:t>
        <a:bodyPr/>
        <a:lstStyle/>
        <a:p>
          <a:endParaRPr lang="cs-CZ"/>
        </a:p>
      </dgm:t>
    </dgm:pt>
    <dgm:pt modelId="{B0FE6837-C670-4919-8AB8-3B3EA58485CC}" type="sibTrans" cxnId="{38995DE1-79A5-4AC5-BC35-A4D4B5F1FDD8}">
      <dgm:prSet/>
      <dgm:spPr/>
      <dgm:t>
        <a:bodyPr/>
        <a:lstStyle/>
        <a:p>
          <a:endParaRPr lang="cs-CZ"/>
        </a:p>
      </dgm:t>
    </dgm:pt>
    <dgm:pt modelId="{3ABC5CA5-C027-4707-8450-4506D5FE0655}">
      <dgm:prSet/>
      <dgm:spPr/>
      <dgm:t>
        <a:bodyPr/>
        <a:lstStyle/>
        <a:p>
          <a:r>
            <a:rPr lang="cs-CZ" dirty="0"/>
            <a:t>Charakter konkurence a její postoj k business etice</a:t>
          </a:r>
        </a:p>
      </dgm:t>
    </dgm:pt>
    <dgm:pt modelId="{687189FC-708C-465D-9831-A9F015D6BA39}" type="parTrans" cxnId="{AD23CF6A-C9C5-4A75-AD1E-2B83603B36CB}">
      <dgm:prSet/>
      <dgm:spPr/>
      <dgm:t>
        <a:bodyPr/>
        <a:lstStyle/>
        <a:p>
          <a:endParaRPr lang="cs-CZ"/>
        </a:p>
      </dgm:t>
    </dgm:pt>
    <dgm:pt modelId="{29019E15-AB19-4AF8-8783-C6B5C1A70048}" type="sibTrans" cxnId="{AD23CF6A-C9C5-4A75-AD1E-2B83603B36CB}">
      <dgm:prSet/>
      <dgm:spPr/>
      <dgm:t>
        <a:bodyPr/>
        <a:lstStyle/>
        <a:p>
          <a:endParaRPr lang="cs-CZ"/>
        </a:p>
      </dgm:t>
    </dgm:pt>
    <dgm:pt modelId="{A5306328-70B3-40B4-B56E-C86144D9C9A6}">
      <dgm:prSet/>
      <dgm:spPr/>
      <dgm:t>
        <a:bodyPr/>
        <a:lstStyle/>
        <a:p>
          <a:r>
            <a:rPr lang="cs-CZ"/>
            <a:t>Počet konkurentů a jejich konkurenceschopnost</a:t>
          </a:r>
          <a:endParaRPr lang="cs-CZ" dirty="0"/>
        </a:p>
      </dgm:t>
    </dgm:pt>
    <dgm:pt modelId="{3431BC80-5567-4DAD-8A3B-97B88D1799F3}" type="parTrans" cxnId="{FB3F7630-DEE6-445A-9E92-788F20DADDC1}">
      <dgm:prSet/>
      <dgm:spPr/>
      <dgm:t>
        <a:bodyPr/>
        <a:lstStyle/>
        <a:p>
          <a:endParaRPr lang="cs-CZ"/>
        </a:p>
      </dgm:t>
    </dgm:pt>
    <dgm:pt modelId="{6514932E-308E-4716-AEF5-0B9B475DDACB}" type="sibTrans" cxnId="{FB3F7630-DEE6-445A-9E92-788F20DADDC1}">
      <dgm:prSet/>
      <dgm:spPr/>
      <dgm:t>
        <a:bodyPr/>
        <a:lstStyle/>
        <a:p>
          <a:endParaRPr lang="cs-CZ"/>
        </a:p>
      </dgm:t>
    </dgm:pt>
    <dgm:pt modelId="{DA982FCA-735E-4A24-8CC5-2F33E3A6427F}">
      <dgm:prSet/>
      <dgm:spPr/>
      <dgm:t>
        <a:bodyPr/>
        <a:lstStyle/>
        <a:p>
          <a:r>
            <a:rPr lang="cs-CZ" dirty="0"/>
            <a:t>Růst odvětví</a:t>
          </a:r>
        </a:p>
      </dgm:t>
    </dgm:pt>
    <dgm:pt modelId="{F6229010-A6D7-4128-BD75-FCAB7D96965F}" type="parTrans" cxnId="{748E9909-DB7B-4CB6-A0A0-9C726626EA62}">
      <dgm:prSet/>
      <dgm:spPr/>
      <dgm:t>
        <a:bodyPr/>
        <a:lstStyle/>
        <a:p>
          <a:endParaRPr lang="cs-CZ"/>
        </a:p>
      </dgm:t>
    </dgm:pt>
    <dgm:pt modelId="{159BEF83-2940-4D25-A43B-C7E40D38D5E5}" type="sibTrans" cxnId="{748E9909-DB7B-4CB6-A0A0-9C726626EA62}">
      <dgm:prSet/>
      <dgm:spPr/>
      <dgm:t>
        <a:bodyPr/>
        <a:lstStyle/>
        <a:p>
          <a:endParaRPr lang="cs-CZ"/>
        </a:p>
      </dgm:t>
    </dgm:pt>
    <dgm:pt modelId="{97FC417C-907A-49D0-AF39-E9B163AA7427}">
      <dgm:prSet/>
      <dgm:spPr/>
      <dgm:t>
        <a:bodyPr/>
        <a:lstStyle/>
        <a:p>
          <a:r>
            <a:rPr lang="cs-CZ" dirty="0"/>
            <a:t>Schopnost existujících konkurentů snižovat náklady a zlepšovat služby</a:t>
          </a:r>
        </a:p>
      </dgm:t>
    </dgm:pt>
    <dgm:pt modelId="{09F64A0E-A592-454F-9767-F422D4AF7222}" type="parTrans" cxnId="{E5BCD5AF-315E-474C-B5DD-9A36F90E5485}">
      <dgm:prSet/>
      <dgm:spPr/>
      <dgm:t>
        <a:bodyPr/>
        <a:lstStyle/>
        <a:p>
          <a:endParaRPr lang="cs-CZ"/>
        </a:p>
      </dgm:t>
    </dgm:pt>
    <dgm:pt modelId="{849C7C07-3441-4717-AA33-48F0C4FD28EA}" type="sibTrans" cxnId="{E5BCD5AF-315E-474C-B5DD-9A36F90E5485}">
      <dgm:prSet/>
      <dgm:spPr/>
      <dgm:t>
        <a:bodyPr/>
        <a:lstStyle/>
        <a:p>
          <a:endParaRPr lang="cs-CZ"/>
        </a:p>
      </dgm:t>
    </dgm:pt>
    <dgm:pt modelId="{882BE366-42EB-4FBA-A0A7-DC0517C21ECF}">
      <dgm:prSet/>
      <dgm:spPr/>
      <dgm:t>
        <a:bodyPr/>
        <a:lstStyle/>
        <a:p>
          <a:r>
            <a:rPr lang="cs-CZ" dirty="0"/>
            <a:t>Hrozba vstupu dodavatelů do analyzovaného odvětví</a:t>
          </a:r>
        </a:p>
      </dgm:t>
    </dgm:pt>
    <dgm:pt modelId="{4488FC68-AA13-4FA4-97DC-D7A5683D0289}" type="parTrans" cxnId="{3F9AA8E3-8879-4989-9F0E-D1EC1CF4FC2D}">
      <dgm:prSet/>
      <dgm:spPr/>
      <dgm:t>
        <a:bodyPr/>
        <a:lstStyle/>
        <a:p>
          <a:endParaRPr lang="cs-CZ"/>
        </a:p>
      </dgm:t>
    </dgm:pt>
    <dgm:pt modelId="{C4C3A6E6-C01E-4700-8B14-2D5125ECAF45}" type="sibTrans" cxnId="{3F9AA8E3-8879-4989-9F0E-D1EC1CF4FC2D}">
      <dgm:prSet/>
      <dgm:spPr/>
      <dgm:t>
        <a:bodyPr/>
        <a:lstStyle/>
        <a:p>
          <a:endParaRPr lang="cs-CZ"/>
        </a:p>
      </dgm:t>
    </dgm:pt>
    <dgm:pt modelId="{79D0729D-18E4-45C3-B256-4DD55F3C855B}">
      <dgm:prSet/>
      <dgm:spPr/>
      <dgm:t>
        <a:bodyPr/>
        <a:lstStyle/>
        <a:p>
          <a:r>
            <a:rPr lang="cs-CZ" dirty="0"/>
            <a:t>Počet a význam dodavatelů</a:t>
          </a:r>
        </a:p>
      </dgm:t>
    </dgm:pt>
    <dgm:pt modelId="{BCA8394F-8651-436B-BFCA-6C0179D5ED21}" type="parTrans" cxnId="{5B10C303-3167-4DDA-8D71-9038AF898333}">
      <dgm:prSet/>
      <dgm:spPr/>
      <dgm:t>
        <a:bodyPr/>
        <a:lstStyle/>
        <a:p>
          <a:endParaRPr lang="cs-CZ"/>
        </a:p>
      </dgm:t>
    </dgm:pt>
    <dgm:pt modelId="{1BFF96E4-913B-4D4F-A13D-D3C098D89306}" type="sibTrans" cxnId="{5B10C303-3167-4DDA-8D71-9038AF898333}">
      <dgm:prSet/>
      <dgm:spPr/>
      <dgm:t>
        <a:bodyPr/>
        <a:lstStyle/>
        <a:p>
          <a:endParaRPr lang="cs-CZ"/>
        </a:p>
      </dgm:t>
    </dgm:pt>
    <dgm:pt modelId="{12631203-82D4-473F-971E-ADF9DE34636B}">
      <dgm:prSet/>
      <dgm:spPr/>
      <dgm:t>
        <a:bodyPr/>
        <a:lstStyle/>
        <a:p>
          <a:r>
            <a:rPr lang="cs-CZ"/>
            <a:t>Význam odběratelů pro dodavatele</a:t>
          </a:r>
          <a:endParaRPr lang="cs-CZ" dirty="0"/>
        </a:p>
      </dgm:t>
    </dgm:pt>
    <dgm:pt modelId="{8FCCCDF0-BE04-4800-8475-9EC90A2B81B3}" type="parTrans" cxnId="{294155DB-935D-4610-8D06-95924AD5A4A9}">
      <dgm:prSet/>
      <dgm:spPr/>
      <dgm:t>
        <a:bodyPr/>
        <a:lstStyle/>
        <a:p>
          <a:endParaRPr lang="cs-CZ"/>
        </a:p>
      </dgm:t>
    </dgm:pt>
    <dgm:pt modelId="{EA881F6A-9757-4A6A-B77E-2BE87E75EAF1}" type="sibTrans" cxnId="{294155DB-935D-4610-8D06-95924AD5A4A9}">
      <dgm:prSet/>
      <dgm:spPr/>
      <dgm:t>
        <a:bodyPr/>
        <a:lstStyle/>
        <a:p>
          <a:endParaRPr lang="cs-CZ"/>
        </a:p>
      </dgm:t>
    </dgm:pt>
    <dgm:pt modelId="{9DF3FA61-45EB-46F2-9B1B-28B6B5EEA114}">
      <dgm:prSet/>
      <dgm:spPr/>
      <dgm:t>
        <a:bodyPr/>
        <a:lstStyle/>
        <a:p>
          <a:r>
            <a:rPr lang="cs-CZ" dirty="0"/>
            <a:t>Množství existujících substitutů na trhu</a:t>
          </a:r>
        </a:p>
      </dgm:t>
    </dgm:pt>
    <dgm:pt modelId="{FF261279-3A01-49AA-963A-DBA5F690E498}" type="parTrans" cxnId="{A3B18EFF-D3D4-482C-A1F6-54775712F003}">
      <dgm:prSet/>
      <dgm:spPr/>
      <dgm:t>
        <a:bodyPr/>
        <a:lstStyle/>
        <a:p>
          <a:endParaRPr lang="cs-CZ"/>
        </a:p>
      </dgm:t>
    </dgm:pt>
    <dgm:pt modelId="{FA871E35-37E8-41C6-8568-4B7F729017B8}" type="sibTrans" cxnId="{A3B18EFF-D3D4-482C-A1F6-54775712F003}">
      <dgm:prSet/>
      <dgm:spPr/>
      <dgm:t>
        <a:bodyPr/>
        <a:lstStyle/>
        <a:p>
          <a:endParaRPr lang="cs-CZ"/>
        </a:p>
      </dgm:t>
    </dgm:pt>
    <dgm:pt modelId="{CF2EC25D-6256-4953-9A7A-39B0BDCDCE78}">
      <dgm:prSet/>
      <dgm:spPr/>
      <dgm:t>
        <a:bodyPr/>
        <a:lstStyle/>
        <a:p>
          <a:r>
            <a:rPr lang="cs-CZ" dirty="0"/>
            <a:t>Vývoj cen substitutů</a:t>
          </a:r>
        </a:p>
      </dgm:t>
    </dgm:pt>
    <dgm:pt modelId="{F2CCE919-8CF6-44D3-AAF6-F4ED5D683B86}" type="parTrans" cxnId="{39C9518D-0E7D-4F88-AF97-85323AAAECA6}">
      <dgm:prSet/>
      <dgm:spPr/>
      <dgm:t>
        <a:bodyPr/>
        <a:lstStyle/>
        <a:p>
          <a:endParaRPr lang="cs-CZ"/>
        </a:p>
      </dgm:t>
    </dgm:pt>
    <dgm:pt modelId="{6AC12E96-AD74-424E-B5AA-C17C35725045}" type="sibTrans" cxnId="{39C9518D-0E7D-4F88-AF97-85323AAAECA6}">
      <dgm:prSet/>
      <dgm:spPr/>
      <dgm:t>
        <a:bodyPr/>
        <a:lstStyle/>
        <a:p>
          <a:endParaRPr lang="cs-CZ"/>
        </a:p>
      </dgm:t>
    </dgm:pt>
    <dgm:pt modelId="{6BB93569-393A-4380-85DA-D46DA579DACA}" type="pres">
      <dgm:prSet presAssocID="{D6206D0D-440D-416C-884A-E8628BA4F0BC}" presName="vert0" presStyleCnt="0">
        <dgm:presLayoutVars>
          <dgm:dir/>
          <dgm:animOne val="branch"/>
          <dgm:animLvl val="lvl"/>
        </dgm:presLayoutVars>
      </dgm:prSet>
      <dgm:spPr/>
    </dgm:pt>
    <dgm:pt modelId="{DEDBE617-A00A-46C2-9602-64ED480CCB7F}" type="pres">
      <dgm:prSet presAssocID="{1463F5F0-002C-4D69-885B-87D8A5485048}" presName="thickLine" presStyleLbl="alignNode1" presStyleIdx="0" presStyleCnt="5"/>
      <dgm:spPr/>
    </dgm:pt>
    <dgm:pt modelId="{637E708B-E3E4-4699-AA0A-3AAAC242B017}" type="pres">
      <dgm:prSet presAssocID="{1463F5F0-002C-4D69-885B-87D8A5485048}" presName="horz1" presStyleCnt="0"/>
      <dgm:spPr/>
    </dgm:pt>
    <dgm:pt modelId="{872764AC-BBBF-415C-96D3-323DA99A2267}" type="pres">
      <dgm:prSet presAssocID="{1463F5F0-002C-4D69-885B-87D8A5485048}" presName="tx1" presStyleLbl="revTx" presStyleIdx="0" presStyleCnt="25"/>
      <dgm:spPr/>
    </dgm:pt>
    <dgm:pt modelId="{68D1E0EB-E7D8-4873-BF87-937E4E5A20AB}" type="pres">
      <dgm:prSet presAssocID="{1463F5F0-002C-4D69-885B-87D8A5485048}" presName="vert1" presStyleCnt="0"/>
      <dgm:spPr/>
    </dgm:pt>
    <dgm:pt modelId="{D95A02DD-EEF0-4920-9B78-06E025401E8B}" type="pres">
      <dgm:prSet presAssocID="{3ABC5CA5-C027-4707-8450-4506D5FE0655}" presName="vertSpace2a" presStyleCnt="0"/>
      <dgm:spPr/>
    </dgm:pt>
    <dgm:pt modelId="{145568CC-A817-4D17-81A5-E7ABF2899382}" type="pres">
      <dgm:prSet presAssocID="{3ABC5CA5-C027-4707-8450-4506D5FE0655}" presName="horz2" presStyleCnt="0"/>
      <dgm:spPr/>
    </dgm:pt>
    <dgm:pt modelId="{74C0E538-B4E3-42A9-814A-744F5CA69C8E}" type="pres">
      <dgm:prSet presAssocID="{3ABC5CA5-C027-4707-8450-4506D5FE0655}" presName="horzSpace2" presStyleCnt="0"/>
      <dgm:spPr/>
    </dgm:pt>
    <dgm:pt modelId="{7E241CA2-EAC0-43A7-808A-780A9C522647}" type="pres">
      <dgm:prSet presAssocID="{3ABC5CA5-C027-4707-8450-4506D5FE0655}" presName="tx2" presStyleLbl="revTx" presStyleIdx="1" presStyleCnt="25"/>
      <dgm:spPr/>
    </dgm:pt>
    <dgm:pt modelId="{BB59F6A7-2C99-4F6E-98C4-E1366071516C}" type="pres">
      <dgm:prSet presAssocID="{3ABC5CA5-C027-4707-8450-4506D5FE0655}" presName="vert2" presStyleCnt="0"/>
      <dgm:spPr/>
    </dgm:pt>
    <dgm:pt modelId="{FBD26537-5488-4171-8B0A-7B1BACC380FA}" type="pres">
      <dgm:prSet presAssocID="{3ABC5CA5-C027-4707-8450-4506D5FE0655}" presName="thinLine2b" presStyleLbl="callout" presStyleIdx="0" presStyleCnt="20"/>
      <dgm:spPr/>
    </dgm:pt>
    <dgm:pt modelId="{DCCC5DD7-1F51-4E87-9D1D-BC5E14E1B76E}" type="pres">
      <dgm:prSet presAssocID="{3ABC5CA5-C027-4707-8450-4506D5FE0655}" presName="vertSpace2b" presStyleCnt="0"/>
      <dgm:spPr/>
    </dgm:pt>
    <dgm:pt modelId="{5F0350ED-EA00-4934-8D93-3402B722B830}" type="pres">
      <dgm:prSet presAssocID="{A5306328-70B3-40B4-B56E-C86144D9C9A6}" presName="horz2" presStyleCnt="0"/>
      <dgm:spPr/>
    </dgm:pt>
    <dgm:pt modelId="{DD5714FE-BFF7-4FA4-B587-E575C7B0BBB9}" type="pres">
      <dgm:prSet presAssocID="{A5306328-70B3-40B4-B56E-C86144D9C9A6}" presName="horzSpace2" presStyleCnt="0"/>
      <dgm:spPr/>
    </dgm:pt>
    <dgm:pt modelId="{054C6186-2E32-4ABA-850A-54560F92B10E}" type="pres">
      <dgm:prSet presAssocID="{A5306328-70B3-40B4-B56E-C86144D9C9A6}" presName="tx2" presStyleLbl="revTx" presStyleIdx="2" presStyleCnt="25"/>
      <dgm:spPr/>
    </dgm:pt>
    <dgm:pt modelId="{C0AA0491-3721-4641-ABCE-BE5491EC9CCA}" type="pres">
      <dgm:prSet presAssocID="{A5306328-70B3-40B4-B56E-C86144D9C9A6}" presName="vert2" presStyleCnt="0"/>
      <dgm:spPr/>
    </dgm:pt>
    <dgm:pt modelId="{B4A83487-8B27-4743-8D32-45B12128D852}" type="pres">
      <dgm:prSet presAssocID="{A5306328-70B3-40B4-B56E-C86144D9C9A6}" presName="thinLine2b" presStyleLbl="callout" presStyleIdx="1" presStyleCnt="20"/>
      <dgm:spPr/>
    </dgm:pt>
    <dgm:pt modelId="{DEE8ED32-3855-49FA-98BA-CA9CDEEC9E81}" type="pres">
      <dgm:prSet presAssocID="{A5306328-70B3-40B4-B56E-C86144D9C9A6}" presName="vertSpace2b" presStyleCnt="0"/>
      <dgm:spPr/>
    </dgm:pt>
    <dgm:pt modelId="{42195110-FE07-4032-BB60-3D7A7B1779FB}" type="pres">
      <dgm:prSet presAssocID="{DA982FCA-735E-4A24-8CC5-2F33E3A6427F}" presName="horz2" presStyleCnt="0"/>
      <dgm:spPr/>
    </dgm:pt>
    <dgm:pt modelId="{83B56E3F-990E-4821-BF4D-A9DD80C351F9}" type="pres">
      <dgm:prSet presAssocID="{DA982FCA-735E-4A24-8CC5-2F33E3A6427F}" presName="horzSpace2" presStyleCnt="0"/>
      <dgm:spPr/>
    </dgm:pt>
    <dgm:pt modelId="{EA1C6633-1FA6-48FD-B931-DBF6821B3A6F}" type="pres">
      <dgm:prSet presAssocID="{DA982FCA-735E-4A24-8CC5-2F33E3A6427F}" presName="tx2" presStyleLbl="revTx" presStyleIdx="3" presStyleCnt="25"/>
      <dgm:spPr/>
    </dgm:pt>
    <dgm:pt modelId="{13264692-AC25-43C4-AC53-CF8ED00E5867}" type="pres">
      <dgm:prSet presAssocID="{DA982FCA-735E-4A24-8CC5-2F33E3A6427F}" presName="vert2" presStyleCnt="0"/>
      <dgm:spPr/>
    </dgm:pt>
    <dgm:pt modelId="{320E332A-77C5-495C-9ED9-59B9EA174D39}" type="pres">
      <dgm:prSet presAssocID="{DA982FCA-735E-4A24-8CC5-2F33E3A6427F}" presName="thinLine2b" presStyleLbl="callout" presStyleIdx="2" presStyleCnt="20"/>
      <dgm:spPr/>
    </dgm:pt>
    <dgm:pt modelId="{5D8D999A-1110-4F18-96D8-2A4687F83373}" type="pres">
      <dgm:prSet presAssocID="{DA982FCA-735E-4A24-8CC5-2F33E3A6427F}" presName="vertSpace2b" presStyleCnt="0"/>
      <dgm:spPr/>
    </dgm:pt>
    <dgm:pt modelId="{DD2657CE-7A36-4955-B8B0-B222ABBF0AAF}" type="pres">
      <dgm:prSet presAssocID="{CF78CF09-26B9-40EC-ABF3-7F9AB1C60C17}" presName="horz2" presStyleCnt="0"/>
      <dgm:spPr/>
    </dgm:pt>
    <dgm:pt modelId="{4ED6CD7B-C06B-4D49-84FD-D56E6613CB8E}" type="pres">
      <dgm:prSet presAssocID="{CF78CF09-26B9-40EC-ABF3-7F9AB1C60C17}" presName="horzSpace2" presStyleCnt="0"/>
      <dgm:spPr/>
    </dgm:pt>
    <dgm:pt modelId="{E611975C-1A93-406F-9845-605E6710FA91}" type="pres">
      <dgm:prSet presAssocID="{CF78CF09-26B9-40EC-ABF3-7F9AB1C60C17}" presName="tx2" presStyleLbl="revTx" presStyleIdx="4" presStyleCnt="25"/>
      <dgm:spPr/>
    </dgm:pt>
    <dgm:pt modelId="{8527DC4B-B23E-459C-A2D6-2AD36B57F5EF}" type="pres">
      <dgm:prSet presAssocID="{CF78CF09-26B9-40EC-ABF3-7F9AB1C60C17}" presName="vert2" presStyleCnt="0"/>
      <dgm:spPr/>
    </dgm:pt>
    <dgm:pt modelId="{3B57130A-5716-48EB-8A25-377A1268DF4B}" type="pres">
      <dgm:prSet presAssocID="{CF78CF09-26B9-40EC-ABF3-7F9AB1C60C17}" presName="thinLine2b" presStyleLbl="callout" presStyleIdx="3" presStyleCnt="20"/>
      <dgm:spPr/>
    </dgm:pt>
    <dgm:pt modelId="{EA0CFAA6-D616-4981-91F9-0B6C1704D9C6}" type="pres">
      <dgm:prSet presAssocID="{CF78CF09-26B9-40EC-ABF3-7F9AB1C60C17}" presName="vertSpace2b" presStyleCnt="0"/>
      <dgm:spPr/>
    </dgm:pt>
    <dgm:pt modelId="{70A97323-C7A6-4BE9-A402-84692AA6A805}" type="pres">
      <dgm:prSet presAssocID="{148A3B7E-5C8B-4A2D-8569-64988BAAB86D}" presName="thickLine" presStyleLbl="alignNode1" presStyleIdx="1" presStyleCnt="5"/>
      <dgm:spPr/>
    </dgm:pt>
    <dgm:pt modelId="{881CC303-3F10-45FC-8FFB-1693E1AF53D9}" type="pres">
      <dgm:prSet presAssocID="{148A3B7E-5C8B-4A2D-8569-64988BAAB86D}" presName="horz1" presStyleCnt="0"/>
      <dgm:spPr/>
    </dgm:pt>
    <dgm:pt modelId="{1D5FCA5D-5120-46F1-A862-A62FBAB3ADD2}" type="pres">
      <dgm:prSet presAssocID="{148A3B7E-5C8B-4A2D-8569-64988BAAB86D}" presName="tx1" presStyleLbl="revTx" presStyleIdx="5" presStyleCnt="25"/>
      <dgm:spPr/>
    </dgm:pt>
    <dgm:pt modelId="{3FE75AFE-6F30-40BD-B5B2-CF70D194F2F1}" type="pres">
      <dgm:prSet presAssocID="{148A3B7E-5C8B-4A2D-8569-64988BAAB86D}" presName="vert1" presStyleCnt="0"/>
      <dgm:spPr/>
    </dgm:pt>
    <dgm:pt modelId="{127BC2E6-EA1F-475C-B7FA-460EDCA9C17F}" type="pres">
      <dgm:prSet presAssocID="{8496D041-67FD-473D-BCC3-5A1FAB00C868}" presName="vertSpace2a" presStyleCnt="0"/>
      <dgm:spPr/>
    </dgm:pt>
    <dgm:pt modelId="{60374692-D08B-4ACE-BE13-5F5661515ADD}" type="pres">
      <dgm:prSet presAssocID="{8496D041-67FD-473D-BCC3-5A1FAB00C868}" presName="horz2" presStyleCnt="0"/>
      <dgm:spPr/>
    </dgm:pt>
    <dgm:pt modelId="{F6A324D5-C3EA-4A8B-8A96-DCF9B09C0287}" type="pres">
      <dgm:prSet presAssocID="{8496D041-67FD-473D-BCC3-5A1FAB00C868}" presName="horzSpace2" presStyleCnt="0"/>
      <dgm:spPr/>
    </dgm:pt>
    <dgm:pt modelId="{9D18A3DF-6884-4D8E-96AC-94EC900C6774}" type="pres">
      <dgm:prSet presAssocID="{8496D041-67FD-473D-BCC3-5A1FAB00C868}" presName="tx2" presStyleLbl="revTx" presStyleIdx="6" presStyleCnt="25"/>
      <dgm:spPr/>
    </dgm:pt>
    <dgm:pt modelId="{35600D91-15DD-444F-989E-5BAF5697E825}" type="pres">
      <dgm:prSet presAssocID="{8496D041-67FD-473D-BCC3-5A1FAB00C868}" presName="vert2" presStyleCnt="0"/>
      <dgm:spPr/>
    </dgm:pt>
    <dgm:pt modelId="{2571C032-0BD8-4A63-AAB1-6EC7266F834C}" type="pres">
      <dgm:prSet presAssocID="{8496D041-67FD-473D-BCC3-5A1FAB00C868}" presName="thinLine2b" presStyleLbl="callout" presStyleIdx="4" presStyleCnt="20"/>
      <dgm:spPr/>
    </dgm:pt>
    <dgm:pt modelId="{457000F6-DDF7-424F-8593-691BE102C550}" type="pres">
      <dgm:prSet presAssocID="{8496D041-67FD-473D-BCC3-5A1FAB00C868}" presName="vertSpace2b" presStyleCnt="0"/>
      <dgm:spPr/>
    </dgm:pt>
    <dgm:pt modelId="{7B0AD59E-9B42-4562-AB89-2067D803C5B2}" type="pres">
      <dgm:prSet presAssocID="{97FC417C-907A-49D0-AF39-E9B163AA7427}" presName="horz2" presStyleCnt="0"/>
      <dgm:spPr/>
    </dgm:pt>
    <dgm:pt modelId="{88EFC89F-8D3A-4AA1-BA40-4B15D7C05A0C}" type="pres">
      <dgm:prSet presAssocID="{97FC417C-907A-49D0-AF39-E9B163AA7427}" presName="horzSpace2" presStyleCnt="0"/>
      <dgm:spPr/>
    </dgm:pt>
    <dgm:pt modelId="{1B82A1D4-C3E9-4578-A4FD-ED1030446E3F}" type="pres">
      <dgm:prSet presAssocID="{97FC417C-907A-49D0-AF39-E9B163AA7427}" presName="tx2" presStyleLbl="revTx" presStyleIdx="7" presStyleCnt="25"/>
      <dgm:spPr/>
    </dgm:pt>
    <dgm:pt modelId="{D5DAE5C6-25E4-48E0-8416-906B60C01D77}" type="pres">
      <dgm:prSet presAssocID="{97FC417C-907A-49D0-AF39-E9B163AA7427}" presName="vert2" presStyleCnt="0"/>
      <dgm:spPr/>
    </dgm:pt>
    <dgm:pt modelId="{9FC15DB7-7C06-47B0-AC50-55A842C273EE}" type="pres">
      <dgm:prSet presAssocID="{97FC417C-907A-49D0-AF39-E9B163AA7427}" presName="thinLine2b" presStyleLbl="callout" presStyleIdx="5" presStyleCnt="20"/>
      <dgm:spPr/>
    </dgm:pt>
    <dgm:pt modelId="{144F3AE3-2651-4EB5-B679-9F871759004C}" type="pres">
      <dgm:prSet presAssocID="{97FC417C-907A-49D0-AF39-E9B163AA7427}" presName="vertSpace2b" presStyleCnt="0"/>
      <dgm:spPr/>
    </dgm:pt>
    <dgm:pt modelId="{1336460B-16CE-4971-8837-47DB123D5673}" type="pres">
      <dgm:prSet presAssocID="{F7CB2EE7-B067-43B1-AEA6-2F31B82C3C47}" presName="horz2" presStyleCnt="0"/>
      <dgm:spPr/>
    </dgm:pt>
    <dgm:pt modelId="{2F068F87-75D0-4A78-B41E-DF3402BE0FB5}" type="pres">
      <dgm:prSet presAssocID="{F7CB2EE7-B067-43B1-AEA6-2F31B82C3C47}" presName="horzSpace2" presStyleCnt="0"/>
      <dgm:spPr/>
    </dgm:pt>
    <dgm:pt modelId="{74716CD1-C376-43A3-BB37-1D7F1AA5F722}" type="pres">
      <dgm:prSet presAssocID="{F7CB2EE7-B067-43B1-AEA6-2F31B82C3C47}" presName="tx2" presStyleLbl="revTx" presStyleIdx="8" presStyleCnt="25"/>
      <dgm:spPr/>
    </dgm:pt>
    <dgm:pt modelId="{A36A6B7F-7E6E-4C83-983E-CC991637DAB7}" type="pres">
      <dgm:prSet presAssocID="{F7CB2EE7-B067-43B1-AEA6-2F31B82C3C47}" presName="vert2" presStyleCnt="0"/>
      <dgm:spPr/>
    </dgm:pt>
    <dgm:pt modelId="{DF9C65C3-7F07-4964-B95F-B147C95523E8}" type="pres">
      <dgm:prSet presAssocID="{F7CB2EE7-B067-43B1-AEA6-2F31B82C3C47}" presName="thinLine2b" presStyleLbl="callout" presStyleIdx="6" presStyleCnt="20"/>
      <dgm:spPr/>
    </dgm:pt>
    <dgm:pt modelId="{11F43A65-0278-4757-B2E7-EE52C60D4379}" type="pres">
      <dgm:prSet presAssocID="{F7CB2EE7-B067-43B1-AEA6-2F31B82C3C47}" presName="vertSpace2b" presStyleCnt="0"/>
      <dgm:spPr/>
    </dgm:pt>
    <dgm:pt modelId="{FC121A4C-A40F-47DF-ABE7-8EC823E686BB}" type="pres">
      <dgm:prSet presAssocID="{A027FDEC-1CA9-4722-B815-A993BF0F92ED}" presName="horz2" presStyleCnt="0"/>
      <dgm:spPr/>
    </dgm:pt>
    <dgm:pt modelId="{23657223-5F53-415D-A299-68850EAD8AB5}" type="pres">
      <dgm:prSet presAssocID="{A027FDEC-1CA9-4722-B815-A993BF0F92ED}" presName="horzSpace2" presStyleCnt="0"/>
      <dgm:spPr/>
    </dgm:pt>
    <dgm:pt modelId="{42AE67E9-61F7-41AC-BDB7-94F2A95730F6}" type="pres">
      <dgm:prSet presAssocID="{A027FDEC-1CA9-4722-B815-A993BF0F92ED}" presName="tx2" presStyleLbl="revTx" presStyleIdx="9" presStyleCnt="25"/>
      <dgm:spPr/>
    </dgm:pt>
    <dgm:pt modelId="{BCCF131B-33EC-413D-97FB-A5220E7E035E}" type="pres">
      <dgm:prSet presAssocID="{A027FDEC-1CA9-4722-B815-A993BF0F92ED}" presName="vert2" presStyleCnt="0"/>
      <dgm:spPr/>
    </dgm:pt>
    <dgm:pt modelId="{8BB06064-7B82-4F1E-8173-394216EA0182}" type="pres">
      <dgm:prSet presAssocID="{A027FDEC-1CA9-4722-B815-A993BF0F92ED}" presName="thinLine2b" presStyleLbl="callout" presStyleIdx="7" presStyleCnt="20"/>
      <dgm:spPr/>
    </dgm:pt>
    <dgm:pt modelId="{005E4B2A-FD53-4C31-AB1A-BE3416746CF8}" type="pres">
      <dgm:prSet presAssocID="{A027FDEC-1CA9-4722-B815-A993BF0F92ED}" presName="vertSpace2b" presStyleCnt="0"/>
      <dgm:spPr/>
    </dgm:pt>
    <dgm:pt modelId="{A39F6CCE-933C-4972-B1E2-425457FFCDAB}" type="pres">
      <dgm:prSet presAssocID="{042F3513-6400-4492-B509-42C787C3657A}" presName="thickLine" presStyleLbl="alignNode1" presStyleIdx="2" presStyleCnt="5"/>
      <dgm:spPr/>
    </dgm:pt>
    <dgm:pt modelId="{3EC684B1-9ADC-4BCE-8F4D-4F444892693B}" type="pres">
      <dgm:prSet presAssocID="{042F3513-6400-4492-B509-42C787C3657A}" presName="horz1" presStyleCnt="0"/>
      <dgm:spPr/>
    </dgm:pt>
    <dgm:pt modelId="{E97D6A60-558B-4CCA-9B73-ADCB0D94064B}" type="pres">
      <dgm:prSet presAssocID="{042F3513-6400-4492-B509-42C787C3657A}" presName="tx1" presStyleLbl="revTx" presStyleIdx="10" presStyleCnt="25"/>
      <dgm:spPr/>
    </dgm:pt>
    <dgm:pt modelId="{76005505-8A31-4C9E-8FDA-F520A2FC4071}" type="pres">
      <dgm:prSet presAssocID="{042F3513-6400-4492-B509-42C787C3657A}" presName="vert1" presStyleCnt="0"/>
      <dgm:spPr/>
    </dgm:pt>
    <dgm:pt modelId="{029908FB-089F-43F1-9B8F-AA8A1A236252}" type="pres">
      <dgm:prSet presAssocID="{79D0729D-18E4-45C3-B256-4DD55F3C855B}" presName="vertSpace2a" presStyleCnt="0"/>
      <dgm:spPr/>
    </dgm:pt>
    <dgm:pt modelId="{1013C0CB-E897-4088-A817-6BEAD9E8329A}" type="pres">
      <dgm:prSet presAssocID="{79D0729D-18E4-45C3-B256-4DD55F3C855B}" presName="horz2" presStyleCnt="0"/>
      <dgm:spPr/>
    </dgm:pt>
    <dgm:pt modelId="{6EC4BF4B-954F-44FD-BD53-406ADB0F3EFB}" type="pres">
      <dgm:prSet presAssocID="{79D0729D-18E4-45C3-B256-4DD55F3C855B}" presName="horzSpace2" presStyleCnt="0"/>
      <dgm:spPr/>
    </dgm:pt>
    <dgm:pt modelId="{E5594C42-D578-4C80-A20A-D5D8423BC388}" type="pres">
      <dgm:prSet presAssocID="{79D0729D-18E4-45C3-B256-4DD55F3C855B}" presName="tx2" presStyleLbl="revTx" presStyleIdx="11" presStyleCnt="25"/>
      <dgm:spPr/>
    </dgm:pt>
    <dgm:pt modelId="{6F967AFD-E809-4D9B-A5F2-37EB329E079B}" type="pres">
      <dgm:prSet presAssocID="{79D0729D-18E4-45C3-B256-4DD55F3C855B}" presName="vert2" presStyleCnt="0"/>
      <dgm:spPr/>
    </dgm:pt>
    <dgm:pt modelId="{77A7137E-5BCE-4CE6-A7B7-3FE76C72B5DE}" type="pres">
      <dgm:prSet presAssocID="{79D0729D-18E4-45C3-B256-4DD55F3C855B}" presName="thinLine2b" presStyleLbl="callout" presStyleIdx="8" presStyleCnt="20"/>
      <dgm:spPr/>
    </dgm:pt>
    <dgm:pt modelId="{823F8492-AD5F-4088-8727-9FD8EA2B00A8}" type="pres">
      <dgm:prSet presAssocID="{79D0729D-18E4-45C3-B256-4DD55F3C855B}" presName="vertSpace2b" presStyleCnt="0"/>
      <dgm:spPr/>
    </dgm:pt>
    <dgm:pt modelId="{93952811-4882-42EE-A9EE-86FCFDB7BDC0}" type="pres">
      <dgm:prSet presAssocID="{12631203-82D4-473F-971E-ADF9DE34636B}" presName="horz2" presStyleCnt="0"/>
      <dgm:spPr/>
    </dgm:pt>
    <dgm:pt modelId="{A09A0961-0B60-451E-9223-1B037D5C6C8D}" type="pres">
      <dgm:prSet presAssocID="{12631203-82D4-473F-971E-ADF9DE34636B}" presName="horzSpace2" presStyleCnt="0"/>
      <dgm:spPr/>
    </dgm:pt>
    <dgm:pt modelId="{0E89605A-D11F-4531-A83E-3E91FBBE517C}" type="pres">
      <dgm:prSet presAssocID="{12631203-82D4-473F-971E-ADF9DE34636B}" presName="tx2" presStyleLbl="revTx" presStyleIdx="12" presStyleCnt="25"/>
      <dgm:spPr/>
    </dgm:pt>
    <dgm:pt modelId="{FFB1C8B0-D4FB-4E7B-A3A6-7DA76E106543}" type="pres">
      <dgm:prSet presAssocID="{12631203-82D4-473F-971E-ADF9DE34636B}" presName="vert2" presStyleCnt="0"/>
      <dgm:spPr/>
    </dgm:pt>
    <dgm:pt modelId="{3FF4C86E-FF3F-4289-A426-18246F460A7B}" type="pres">
      <dgm:prSet presAssocID="{12631203-82D4-473F-971E-ADF9DE34636B}" presName="thinLine2b" presStyleLbl="callout" presStyleIdx="9" presStyleCnt="20"/>
      <dgm:spPr/>
    </dgm:pt>
    <dgm:pt modelId="{F28FB045-510B-4FB9-8387-EC81EA48B73C}" type="pres">
      <dgm:prSet presAssocID="{12631203-82D4-473F-971E-ADF9DE34636B}" presName="vertSpace2b" presStyleCnt="0"/>
      <dgm:spPr/>
    </dgm:pt>
    <dgm:pt modelId="{9B14896C-285D-4D39-BC63-8C682D920365}" type="pres">
      <dgm:prSet presAssocID="{882BE366-42EB-4FBA-A0A7-DC0517C21ECF}" presName="horz2" presStyleCnt="0"/>
      <dgm:spPr/>
    </dgm:pt>
    <dgm:pt modelId="{F8F7EECB-796F-4243-8728-95D066F04383}" type="pres">
      <dgm:prSet presAssocID="{882BE366-42EB-4FBA-A0A7-DC0517C21ECF}" presName="horzSpace2" presStyleCnt="0"/>
      <dgm:spPr/>
    </dgm:pt>
    <dgm:pt modelId="{5BB2E45E-0436-45D7-B7C3-C9CF4C3C2451}" type="pres">
      <dgm:prSet presAssocID="{882BE366-42EB-4FBA-A0A7-DC0517C21ECF}" presName="tx2" presStyleLbl="revTx" presStyleIdx="13" presStyleCnt="25"/>
      <dgm:spPr/>
    </dgm:pt>
    <dgm:pt modelId="{F5023604-5B59-4753-88D3-B21523ECDD3A}" type="pres">
      <dgm:prSet presAssocID="{882BE366-42EB-4FBA-A0A7-DC0517C21ECF}" presName="vert2" presStyleCnt="0"/>
      <dgm:spPr/>
    </dgm:pt>
    <dgm:pt modelId="{65295A88-AC33-45E2-9288-A2095A8CCF77}" type="pres">
      <dgm:prSet presAssocID="{882BE366-42EB-4FBA-A0A7-DC0517C21ECF}" presName="thinLine2b" presStyleLbl="callout" presStyleIdx="10" presStyleCnt="20"/>
      <dgm:spPr/>
    </dgm:pt>
    <dgm:pt modelId="{C9439F49-B34F-4003-A4FA-A0F775D870C4}" type="pres">
      <dgm:prSet presAssocID="{882BE366-42EB-4FBA-A0A7-DC0517C21ECF}" presName="vertSpace2b" presStyleCnt="0"/>
      <dgm:spPr/>
    </dgm:pt>
    <dgm:pt modelId="{CBC18866-49BB-4589-8731-777A6B448EFA}" type="pres">
      <dgm:prSet presAssocID="{EEFC18A5-3583-447F-8578-8274894AEC82}" presName="horz2" presStyleCnt="0"/>
      <dgm:spPr/>
    </dgm:pt>
    <dgm:pt modelId="{845E972D-D7F6-4A21-9410-44FCCA5FDAA0}" type="pres">
      <dgm:prSet presAssocID="{EEFC18A5-3583-447F-8578-8274894AEC82}" presName="horzSpace2" presStyleCnt="0"/>
      <dgm:spPr/>
    </dgm:pt>
    <dgm:pt modelId="{193C8BA3-DBAC-460F-85B3-1479990CB1AC}" type="pres">
      <dgm:prSet presAssocID="{EEFC18A5-3583-447F-8578-8274894AEC82}" presName="tx2" presStyleLbl="revTx" presStyleIdx="14" presStyleCnt="25"/>
      <dgm:spPr/>
    </dgm:pt>
    <dgm:pt modelId="{76784AD9-BD76-4424-AF3C-94CAA7AFF1A0}" type="pres">
      <dgm:prSet presAssocID="{EEFC18A5-3583-447F-8578-8274894AEC82}" presName="vert2" presStyleCnt="0"/>
      <dgm:spPr/>
    </dgm:pt>
    <dgm:pt modelId="{33FC1BCE-5A2D-40BB-9726-406F336B9435}" type="pres">
      <dgm:prSet presAssocID="{EEFC18A5-3583-447F-8578-8274894AEC82}" presName="thinLine2b" presStyleLbl="callout" presStyleIdx="11" presStyleCnt="20"/>
      <dgm:spPr/>
    </dgm:pt>
    <dgm:pt modelId="{3AF02453-5B14-4BA9-BE52-95FD73B57D8F}" type="pres">
      <dgm:prSet presAssocID="{EEFC18A5-3583-447F-8578-8274894AEC82}" presName="vertSpace2b" presStyleCnt="0"/>
      <dgm:spPr/>
    </dgm:pt>
    <dgm:pt modelId="{575BFFF3-7881-40E3-9366-9644306578B5}" type="pres">
      <dgm:prSet presAssocID="{4685558F-8D88-43EF-95E0-15E29B88BA1C}" presName="thickLine" presStyleLbl="alignNode1" presStyleIdx="3" presStyleCnt="5"/>
      <dgm:spPr/>
    </dgm:pt>
    <dgm:pt modelId="{DEE696DE-ACBA-46AA-B6F0-DCE5E53A4E2D}" type="pres">
      <dgm:prSet presAssocID="{4685558F-8D88-43EF-95E0-15E29B88BA1C}" presName="horz1" presStyleCnt="0"/>
      <dgm:spPr/>
    </dgm:pt>
    <dgm:pt modelId="{274234B2-8AA3-4142-9EE0-6B4532C0999D}" type="pres">
      <dgm:prSet presAssocID="{4685558F-8D88-43EF-95E0-15E29B88BA1C}" presName="tx1" presStyleLbl="revTx" presStyleIdx="15" presStyleCnt="25"/>
      <dgm:spPr/>
    </dgm:pt>
    <dgm:pt modelId="{BD279A50-77C2-46B8-B12B-BA3BFFC7EEE7}" type="pres">
      <dgm:prSet presAssocID="{4685558F-8D88-43EF-95E0-15E29B88BA1C}" presName="vert1" presStyleCnt="0"/>
      <dgm:spPr/>
    </dgm:pt>
    <dgm:pt modelId="{598C7DE1-88B7-4C64-AFCC-EA68FCF91C29}" type="pres">
      <dgm:prSet presAssocID="{963367CA-167E-4E3D-9AB6-1FDE8B378112}" presName="vertSpace2a" presStyleCnt="0"/>
      <dgm:spPr/>
    </dgm:pt>
    <dgm:pt modelId="{597E5C7A-6DAF-4710-A209-0C9CE79BBE7D}" type="pres">
      <dgm:prSet presAssocID="{963367CA-167E-4E3D-9AB6-1FDE8B378112}" presName="horz2" presStyleCnt="0"/>
      <dgm:spPr/>
    </dgm:pt>
    <dgm:pt modelId="{2956B004-EFB7-4268-9270-2002CA2CA033}" type="pres">
      <dgm:prSet presAssocID="{963367CA-167E-4E3D-9AB6-1FDE8B378112}" presName="horzSpace2" presStyleCnt="0"/>
      <dgm:spPr/>
    </dgm:pt>
    <dgm:pt modelId="{A9EBD602-EED4-4931-9E3A-41DE284A0571}" type="pres">
      <dgm:prSet presAssocID="{963367CA-167E-4E3D-9AB6-1FDE8B378112}" presName="tx2" presStyleLbl="revTx" presStyleIdx="16" presStyleCnt="25"/>
      <dgm:spPr/>
    </dgm:pt>
    <dgm:pt modelId="{72A2A73E-4CFC-41B0-AE98-150CDF9F94AD}" type="pres">
      <dgm:prSet presAssocID="{963367CA-167E-4E3D-9AB6-1FDE8B378112}" presName="vert2" presStyleCnt="0"/>
      <dgm:spPr/>
    </dgm:pt>
    <dgm:pt modelId="{9AE09831-E974-4F8B-B372-B9665F4E35CE}" type="pres">
      <dgm:prSet presAssocID="{963367CA-167E-4E3D-9AB6-1FDE8B378112}" presName="thinLine2b" presStyleLbl="callout" presStyleIdx="12" presStyleCnt="20"/>
      <dgm:spPr/>
    </dgm:pt>
    <dgm:pt modelId="{3E99D312-BD47-495B-9E9D-99DEBCAC3CF7}" type="pres">
      <dgm:prSet presAssocID="{963367CA-167E-4E3D-9AB6-1FDE8B378112}" presName="vertSpace2b" presStyleCnt="0"/>
      <dgm:spPr/>
    </dgm:pt>
    <dgm:pt modelId="{AEA14A14-940A-4696-8CE2-A6DA10A8AA4F}" type="pres">
      <dgm:prSet presAssocID="{0BFA7B80-5428-4EAF-AE46-0D0C84C83498}" presName="horz2" presStyleCnt="0"/>
      <dgm:spPr/>
    </dgm:pt>
    <dgm:pt modelId="{D6850431-C5B6-4DA6-A60A-69B44E17AEAD}" type="pres">
      <dgm:prSet presAssocID="{0BFA7B80-5428-4EAF-AE46-0D0C84C83498}" presName="horzSpace2" presStyleCnt="0"/>
      <dgm:spPr/>
    </dgm:pt>
    <dgm:pt modelId="{35829280-447D-4854-8314-6A4C92BC488D}" type="pres">
      <dgm:prSet presAssocID="{0BFA7B80-5428-4EAF-AE46-0D0C84C83498}" presName="tx2" presStyleLbl="revTx" presStyleIdx="17" presStyleCnt="25"/>
      <dgm:spPr/>
    </dgm:pt>
    <dgm:pt modelId="{7A5D0369-E83A-4E90-A6A2-0982C1728500}" type="pres">
      <dgm:prSet presAssocID="{0BFA7B80-5428-4EAF-AE46-0D0C84C83498}" presName="vert2" presStyleCnt="0"/>
      <dgm:spPr/>
    </dgm:pt>
    <dgm:pt modelId="{5135A5BB-6C2A-4510-9504-4A572A562A1C}" type="pres">
      <dgm:prSet presAssocID="{0BFA7B80-5428-4EAF-AE46-0D0C84C83498}" presName="thinLine2b" presStyleLbl="callout" presStyleIdx="13" presStyleCnt="20"/>
      <dgm:spPr/>
    </dgm:pt>
    <dgm:pt modelId="{366F6791-FF5D-4170-9D6D-8BF7B8839CF5}" type="pres">
      <dgm:prSet presAssocID="{0BFA7B80-5428-4EAF-AE46-0D0C84C83498}" presName="vertSpace2b" presStyleCnt="0"/>
      <dgm:spPr/>
    </dgm:pt>
    <dgm:pt modelId="{FA619E94-3216-4A58-B327-2ECCBB5C4BF6}" type="pres">
      <dgm:prSet presAssocID="{F180D281-1D5C-432C-9F9C-1C78127C41CF}" presName="horz2" presStyleCnt="0"/>
      <dgm:spPr/>
    </dgm:pt>
    <dgm:pt modelId="{7119C371-1AD6-4296-AE1E-117D2D28C213}" type="pres">
      <dgm:prSet presAssocID="{F180D281-1D5C-432C-9F9C-1C78127C41CF}" presName="horzSpace2" presStyleCnt="0"/>
      <dgm:spPr/>
    </dgm:pt>
    <dgm:pt modelId="{13ABC468-D29A-4EC9-828C-7577D51A816A}" type="pres">
      <dgm:prSet presAssocID="{F180D281-1D5C-432C-9F9C-1C78127C41CF}" presName="tx2" presStyleLbl="revTx" presStyleIdx="18" presStyleCnt="25"/>
      <dgm:spPr/>
    </dgm:pt>
    <dgm:pt modelId="{EB7B950F-06C6-4FA3-902C-164F29135864}" type="pres">
      <dgm:prSet presAssocID="{F180D281-1D5C-432C-9F9C-1C78127C41CF}" presName="vert2" presStyleCnt="0"/>
      <dgm:spPr/>
    </dgm:pt>
    <dgm:pt modelId="{057B5252-7600-4E60-8A77-D084D6AB4231}" type="pres">
      <dgm:prSet presAssocID="{F180D281-1D5C-432C-9F9C-1C78127C41CF}" presName="thinLine2b" presStyleLbl="callout" presStyleIdx="14" presStyleCnt="20"/>
      <dgm:spPr/>
    </dgm:pt>
    <dgm:pt modelId="{4E35A88A-1C10-4486-BA1C-247ECCB323BF}" type="pres">
      <dgm:prSet presAssocID="{F180D281-1D5C-432C-9F9C-1C78127C41CF}" presName="vertSpace2b" presStyleCnt="0"/>
      <dgm:spPr/>
    </dgm:pt>
    <dgm:pt modelId="{03D397DE-4C22-4E27-8B1A-79D7BBDD2C34}" type="pres">
      <dgm:prSet presAssocID="{3B17E3B5-B0D9-4707-A3AE-C4E3528E2857}" presName="horz2" presStyleCnt="0"/>
      <dgm:spPr/>
    </dgm:pt>
    <dgm:pt modelId="{01F224F7-1352-4901-936D-E001FDBE16A9}" type="pres">
      <dgm:prSet presAssocID="{3B17E3B5-B0D9-4707-A3AE-C4E3528E2857}" presName="horzSpace2" presStyleCnt="0"/>
      <dgm:spPr/>
    </dgm:pt>
    <dgm:pt modelId="{92B85028-CE75-4BF2-9B9A-7E83C9B0A020}" type="pres">
      <dgm:prSet presAssocID="{3B17E3B5-B0D9-4707-A3AE-C4E3528E2857}" presName="tx2" presStyleLbl="revTx" presStyleIdx="19" presStyleCnt="25"/>
      <dgm:spPr/>
    </dgm:pt>
    <dgm:pt modelId="{7AE55057-56E8-4DA5-821F-DA7866E104C4}" type="pres">
      <dgm:prSet presAssocID="{3B17E3B5-B0D9-4707-A3AE-C4E3528E2857}" presName="vert2" presStyleCnt="0"/>
      <dgm:spPr/>
    </dgm:pt>
    <dgm:pt modelId="{60EADC5C-6710-4DA3-A3BB-E546A0AB29BE}" type="pres">
      <dgm:prSet presAssocID="{3B17E3B5-B0D9-4707-A3AE-C4E3528E2857}" presName="thinLine2b" presStyleLbl="callout" presStyleIdx="15" presStyleCnt="20"/>
      <dgm:spPr/>
    </dgm:pt>
    <dgm:pt modelId="{3BE9E589-F35E-4392-995B-09EC390023EE}" type="pres">
      <dgm:prSet presAssocID="{3B17E3B5-B0D9-4707-A3AE-C4E3528E2857}" presName="vertSpace2b" presStyleCnt="0"/>
      <dgm:spPr/>
    </dgm:pt>
    <dgm:pt modelId="{40181544-100C-452C-9DFC-15E186E12A76}" type="pres">
      <dgm:prSet presAssocID="{944C3171-2052-4604-B348-7DE5A7BE7841}" presName="thickLine" presStyleLbl="alignNode1" presStyleIdx="4" presStyleCnt="5"/>
      <dgm:spPr/>
    </dgm:pt>
    <dgm:pt modelId="{FE2B0D8B-23EC-41AF-8B9B-C86CC75B4DBA}" type="pres">
      <dgm:prSet presAssocID="{944C3171-2052-4604-B348-7DE5A7BE7841}" presName="horz1" presStyleCnt="0"/>
      <dgm:spPr/>
    </dgm:pt>
    <dgm:pt modelId="{69AA87EC-7AF9-425F-ABD5-9EA80A02D34B}" type="pres">
      <dgm:prSet presAssocID="{944C3171-2052-4604-B348-7DE5A7BE7841}" presName="tx1" presStyleLbl="revTx" presStyleIdx="20" presStyleCnt="25"/>
      <dgm:spPr/>
    </dgm:pt>
    <dgm:pt modelId="{318ED722-F227-40BB-B7E1-60587DF7D8D2}" type="pres">
      <dgm:prSet presAssocID="{944C3171-2052-4604-B348-7DE5A7BE7841}" presName="vert1" presStyleCnt="0"/>
      <dgm:spPr/>
    </dgm:pt>
    <dgm:pt modelId="{0F1D2C5A-FD40-48FA-8564-D52292856A3E}" type="pres">
      <dgm:prSet presAssocID="{9DF3FA61-45EB-46F2-9B1B-28B6B5EEA114}" presName="vertSpace2a" presStyleCnt="0"/>
      <dgm:spPr/>
    </dgm:pt>
    <dgm:pt modelId="{6F352CE6-02C4-4429-811E-620C2BC348EB}" type="pres">
      <dgm:prSet presAssocID="{9DF3FA61-45EB-46F2-9B1B-28B6B5EEA114}" presName="horz2" presStyleCnt="0"/>
      <dgm:spPr/>
    </dgm:pt>
    <dgm:pt modelId="{90E847A4-6B1C-4868-BBEE-9B1E91082001}" type="pres">
      <dgm:prSet presAssocID="{9DF3FA61-45EB-46F2-9B1B-28B6B5EEA114}" presName="horzSpace2" presStyleCnt="0"/>
      <dgm:spPr/>
    </dgm:pt>
    <dgm:pt modelId="{1B0F09B4-B8C5-4E45-9FE1-4CA1DAD4497F}" type="pres">
      <dgm:prSet presAssocID="{9DF3FA61-45EB-46F2-9B1B-28B6B5EEA114}" presName="tx2" presStyleLbl="revTx" presStyleIdx="21" presStyleCnt="25"/>
      <dgm:spPr/>
    </dgm:pt>
    <dgm:pt modelId="{E025E896-77DB-4A2E-8913-6FE2914D63C6}" type="pres">
      <dgm:prSet presAssocID="{9DF3FA61-45EB-46F2-9B1B-28B6B5EEA114}" presName="vert2" presStyleCnt="0"/>
      <dgm:spPr/>
    </dgm:pt>
    <dgm:pt modelId="{2B6A6CEC-2E1B-427A-B8F8-40AEDE3377A2}" type="pres">
      <dgm:prSet presAssocID="{9DF3FA61-45EB-46F2-9B1B-28B6B5EEA114}" presName="thinLine2b" presStyleLbl="callout" presStyleIdx="16" presStyleCnt="20"/>
      <dgm:spPr/>
    </dgm:pt>
    <dgm:pt modelId="{81D38A95-20F0-4AE2-8CE6-074EC0DF09E2}" type="pres">
      <dgm:prSet presAssocID="{9DF3FA61-45EB-46F2-9B1B-28B6B5EEA114}" presName="vertSpace2b" presStyleCnt="0"/>
      <dgm:spPr/>
    </dgm:pt>
    <dgm:pt modelId="{FDF0B8BE-558A-4FE2-A11A-CD29BC36E5DE}" type="pres">
      <dgm:prSet presAssocID="{CF2EC25D-6256-4953-9A7A-39B0BDCDCE78}" presName="horz2" presStyleCnt="0"/>
      <dgm:spPr/>
    </dgm:pt>
    <dgm:pt modelId="{BBD8DFE4-BDC7-4FED-B39F-1F34E96CBBA0}" type="pres">
      <dgm:prSet presAssocID="{CF2EC25D-6256-4953-9A7A-39B0BDCDCE78}" presName="horzSpace2" presStyleCnt="0"/>
      <dgm:spPr/>
    </dgm:pt>
    <dgm:pt modelId="{EDB361CA-74C5-447D-8410-5C8A44BE2502}" type="pres">
      <dgm:prSet presAssocID="{CF2EC25D-6256-4953-9A7A-39B0BDCDCE78}" presName="tx2" presStyleLbl="revTx" presStyleIdx="22" presStyleCnt="25"/>
      <dgm:spPr/>
    </dgm:pt>
    <dgm:pt modelId="{8D1B5DB2-A18D-45CF-9265-DED5136BFBC3}" type="pres">
      <dgm:prSet presAssocID="{CF2EC25D-6256-4953-9A7A-39B0BDCDCE78}" presName="vert2" presStyleCnt="0"/>
      <dgm:spPr/>
    </dgm:pt>
    <dgm:pt modelId="{70034D04-189F-476B-BBBC-627A92C28FDE}" type="pres">
      <dgm:prSet presAssocID="{CF2EC25D-6256-4953-9A7A-39B0BDCDCE78}" presName="thinLine2b" presStyleLbl="callout" presStyleIdx="17" presStyleCnt="20"/>
      <dgm:spPr/>
    </dgm:pt>
    <dgm:pt modelId="{AE8F7BD4-4AEA-43CA-865D-5312049DA397}" type="pres">
      <dgm:prSet presAssocID="{CF2EC25D-6256-4953-9A7A-39B0BDCDCE78}" presName="vertSpace2b" presStyleCnt="0"/>
      <dgm:spPr/>
    </dgm:pt>
    <dgm:pt modelId="{A789303B-9141-4BDE-9F2E-FDF125E1CF79}" type="pres">
      <dgm:prSet presAssocID="{34B9B946-59D8-4A1B-8C10-7BA369B7C0DF}" presName="horz2" presStyleCnt="0"/>
      <dgm:spPr/>
    </dgm:pt>
    <dgm:pt modelId="{C5B59AA4-105F-4E64-BCE3-ED7B911CE1CE}" type="pres">
      <dgm:prSet presAssocID="{34B9B946-59D8-4A1B-8C10-7BA369B7C0DF}" presName="horzSpace2" presStyleCnt="0"/>
      <dgm:spPr/>
    </dgm:pt>
    <dgm:pt modelId="{3C22729B-6870-47C6-9273-2D5709FC2EEF}" type="pres">
      <dgm:prSet presAssocID="{34B9B946-59D8-4A1B-8C10-7BA369B7C0DF}" presName="tx2" presStyleLbl="revTx" presStyleIdx="23" presStyleCnt="25"/>
      <dgm:spPr/>
    </dgm:pt>
    <dgm:pt modelId="{B81A7420-E518-4FE6-82C0-6D6644EB8D0D}" type="pres">
      <dgm:prSet presAssocID="{34B9B946-59D8-4A1B-8C10-7BA369B7C0DF}" presName="vert2" presStyleCnt="0"/>
      <dgm:spPr/>
    </dgm:pt>
    <dgm:pt modelId="{304D8754-E063-4C4E-9F9C-3560814318FA}" type="pres">
      <dgm:prSet presAssocID="{34B9B946-59D8-4A1B-8C10-7BA369B7C0DF}" presName="thinLine2b" presStyleLbl="callout" presStyleIdx="18" presStyleCnt="20"/>
      <dgm:spPr/>
    </dgm:pt>
    <dgm:pt modelId="{BE13F22B-ACDA-4B00-B6A1-B82B9BC3DC06}" type="pres">
      <dgm:prSet presAssocID="{34B9B946-59D8-4A1B-8C10-7BA369B7C0DF}" presName="vertSpace2b" presStyleCnt="0"/>
      <dgm:spPr/>
    </dgm:pt>
    <dgm:pt modelId="{CB7E05DA-DD1F-4726-9243-513065EEC6D7}" type="pres">
      <dgm:prSet presAssocID="{C221C7B0-C6AE-44AF-AA72-532B1D5B0867}" presName="horz2" presStyleCnt="0"/>
      <dgm:spPr/>
    </dgm:pt>
    <dgm:pt modelId="{15A4F7C6-F30A-45F6-8539-E48A62167C44}" type="pres">
      <dgm:prSet presAssocID="{C221C7B0-C6AE-44AF-AA72-532B1D5B0867}" presName="horzSpace2" presStyleCnt="0"/>
      <dgm:spPr/>
    </dgm:pt>
    <dgm:pt modelId="{A529367F-3864-47A6-8440-8865BEEF87CD}" type="pres">
      <dgm:prSet presAssocID="{C221C7B0-C6AE-44AF-AA72-532B1D5B0867}" presName="tx2" presStyleLbl="revTx" presStyleIdx="24" presStyleCnt="25"/>
      <dgm:spPr/>
    </dgm:pt>
    <dgm:pt modelId="{85ED6E24-FB00-4762-8A5E-17ED01CB7E6B}" type="pres">
      <dgm:prSet presAssocID="{C221C7B0-C6AE-44AF-AA72-532B1D5B0867}" presName="vert2" presStyleCnt="0"/>
      <dgm:spPr/>
    </dgm:pt>
    <dgm:pt modelId="{341ED112-6CB2-4535-B0D7-1A687430B7E3}" type="pres">
      <dgm:prSet presAssocID="{C221C7B0-C6AE-44AF-AA72-532B1D5B0867}" presName="thinLine2b" presStyleLbl="callout" presStyleIdx="19" presStyleCnt="20"/>
      <dgm:spPr/>
    </dgm:pt>
    <dgm:pt modelId="{2DB94E4E-455D-416B-9E08-86B5D4D3DA22}" type="pres">
      <dgm:prSet presAssocID="{C221C7B0-C6AE-44AF-AA72-532B1D5B0867}" presName="vertSpace2b" presStyleCnt="0"/>
      <dgm:spPr/>
    </dgm:pt>
  </dgm:ptLst>
  <dgm:cxnLst>
    <dgm:cxn modelId="{E28EAA02-EAA6-442E-9ED8-4B4A4EE79DC5}" type="presOf" srcId="{A027FDEC-1CA9-4722-B815-A993BF0F92ED}" destId="{42AE67E9-61F7-41AC-BDB7-94F2A95730F6}" srcOrd="0" destOrd="0" presId="urn:microsoft.com/office/officeart/2008/layout/LinedList"/>
    <dgm:cxn modelId="{5B10C303-3167-4DDA-8D71-9038AF898333}" srcId="{042F3513-6400-4492-B509-42C787C3657A}" destId="{79D0729D-18E4-45C3-B256-4DD55F3C855B}" srcOrd="0" destOrd="0" parTransId="{BCA8394F-8651-436B-BFCA-6C0179D5ED21}" sibTransId="{1BFF96E4-913B-4D4F-A13D-D3C098D89306}"/>
    <dgm:cxn modelId="{3DC55D06-3AE3-4D61-A983-6DEE3D3D11A9}" type="presOf" srcId="{C221C7B0-C6AE-44AF-AA72-532B1D5B0867}" destId="{A529367F-3864-47A6-8440-8865BEEF87CD}" srcOrd="0" destOrd="0" presId="urn:microsoft.com/office/officeart/2008/layout/LinedList"/>
    <dgm:cxn modelId="{748E9909-DB7B-4CB6-A0A0-9C726626EA62}" srcId="{1463F5F0-002C-4D69-885B-87D8A5485048}" destId="{DA982FCA-735E-4A24-8CC5-2F33E3A6427F}" srcOrd="2" destOrd="0" parTransId="{F6229010-A6D7-4128-BD75-FCAB7D96965F}" sibTransId="{159BEF83-2940-4D25-A43B-C7E40D38D5E5}"/>
    <dgm:cxn modelId="{D202EA09-C8F9-40DC-B4F0-EBC835963A9E}" type="presOf" srcId="{12631203-82D4-473F-971E-ADF9DE34636B}" destId="{0E89605A-D11F-4531-A83E-3E91FBBE517C}" srcOrd="0" destOrd="0" presId="urn:microsoft.com/office/officeart/2008/layout/LinedList"/>
    <dgm:cxn modelId="{767C1315-290F-4A4C-A637-76C4F860C477}" srcId="{042F3513-6400-4492-B509-42C787C3657A}" destId="{EEFC18A5-3583-447F-8578-8274894AEC82}" srcOrd="3" destOrd="0" parTransId="{13AB25BB-9563-48BB-82B9-0DF87D4A5DB6}" sibTransId="{F6A9C89C-F72C-43B8-8B88-AA6BEE2D4586}"/>
    <dgm:cxn modelId="{7322F018-6F98-483D-BEAC-B5BFA30A8DCE}" type="presOf" srcId="{4685558F-8D88-43EF-95E0-15E29B88BA1C}" destId="{274234B2-8AA3-4142-9EE0-6B4532C0999D}" srcOrd="0" destOrd="0" presId="urn:microsoft.com/office/officeart/2008/layout/LinedList"/>
    <dgm:cxn modelId="{C1F8FD1C-D87F-4CB8-AFFA-339665D58627}" type="presOf" srcId="{D6206D0D-440D-416C-884A-E8628BA4F0BC}" destId="{6BB93569-393A-4380-85DA-D46DA579DACA}" srcOrd="0" destOrd="0" presId="urn:microsoft.com/office/officeart/2008/layout/LinedList"/>
    <dgm:cxn modelId="{EA540D1F-8EA7-4D88-8391-4EE93F7D83A9}" srcId="{148A3B7E-5C8B-4A2D-8569-64988BAAB86D}" destId="{A027FDEC-1CA9-4722-B815-A993BF0F92ED}" srcOrd="3" destOrd="0" parTransId="{4D3F3710-EBC0-4EF6-A507-82CBFEF2D555}" sibTransId="{7A1B6A99-5AAD-4552-BE91-4EC64E229204}"/>
    <dgm:cxn modelId="{06AA5722-649D-41EF-AD03-86074A2D55B4}" type="presOf" srcId="{DA982FCA-735E-4A24-8CC5-2F33E3A6427F}" destId="{EA1C6633-1FA6-48FD-B931-DBF6821B3A6F}" srcOrd="0" destOrd="0" presId="urn:microsoft.com/office/officeart/2008/layout/LinedList"/>
    <dgm:cxn modelId="{8B4BAF29-64BC-4192-B2CC-BD81BD6405E9}" srcId="{944C3171-2052-4604-B348-7DE5A7BE7841}" destId="{34B9B946-59D8-4A1B-8C10-7BA369B7C0DF}" srcOrd="2" destOrd="0" parTransId="{CA771127-F2F1-42C1-BB6C-544CA803C40C}" sibTransId="{2F337756-BEC3-4EE9-AA3B-039C92F25FE0}"/>
    <dgm:cxn modelId="{FB3F7630-DEE6-445A-9E92-788F20DADDC1}" srcId="{1463F5F0-002C-4D69-885B-87D8A5485048}" destId="{A5306328-70B3-40B4-B56E-C86144D9C9A6}" srcOrd="1" destOrd="0" parTransId="{3431BC80-5567-4DAD-8A3B-97B88D1799F3}" sibTransId="{6514932E-308E-4716-AEF5-0B9B475DDACB}"/>
    <dgm:cxn modelId="{C0197532-FE73-41A6-B9CC-A54A9D00E2FE}" srcId="{D6206D0D-440D-416C-884A-E8628BA4F0BC}" destId="{944C3171-2052-4604-B348-7DE5A7BE7841}" srcOrd="4" destOrd="0" parTransId="{B1B9CE09-A738-4C23-8608-0A417D0CE910}" sibTransId="{A9974C5A-A543-4298-83F4-F61EBD05624C}"/>
    <dgm:cxn modelId="{350AF632-E1DC-429E-AF2B-FDD80936C6CE}" type="presOf" srcId="{EEFC18A5-3583-447F-8578-8274894AEC82}" destId="{193C8BA3-DBAC-460F-85B3-1479990CB1AC}" srcOrd="0" destOrd="0" presId="urn:microsoft.com/office/officeart/2008/layout/LinedList"/>
    <dgm:cxn modelId="{985DF938-F10E-4510-844D-E4FA9A188B08}" srcId="{4685558F-8D88-43EF-95E0-15E29B88BA1C}" destId="{3B17E3B5-B0D9-4707-A3AE-C4E3528E2857}" srcOrd="3" destOrd="0" parTransId="{36696773-1ECF-449E-90E1-F5CAACDB3D19}" sibTransId="{E624052D-09C5-4147-B892-175415D89B21}"/>
    <dgm:cxn modelId="{3228C940-89CC-4802-9A3A-9AD3C4014267}" type="presOf" srcId="{9DF3FA61-45EB-46F2-9B1B-28B6B5EEA114}" destId="{1B0F09B4-B8C5-4E45-9FE1-4CA1DAD4497F}" srcOrd="0" destOrd="0" presId="urn:microsoft.com/office/officeart/2008/layout/LinedList"/>
    <dgm:cxn modelId="{B2119E5D-7C99-44B9-ADBE-E18BE8CB9BE5}" type="presOf" srcId="{CF78CF09-26B9-40EC-ABF3-7F9AB1C60C17}" destId="{E611975C-1A93-406F-9845-605E6710FA91}" srcOrd="0" destOrd="0" presId="urn:microsoft.com/office/officeart/2008/layout/LinedList"/>
    <dgm:cxn modelId="{75131B5F-6479-43F7-A4C8-3A4CF5EE94F4}" type="presOf" srcId="{97FC417C-907A-49D0-AF39-E9B163AA7427}" destId="{1B82A1D4-C3E9-4578-A4FD-ED1030446E3F}" srcOrd="0" destOrd="0" presId="urn:microsoft.com/office/officeart/2008/layout/LinedList"/>
    <dgm:cxn modelId="{5A26B263-CD49-41A4-9318-5FEF420CDC95}" srcId="{4685558F-8D88-43EF-95E0-15E29B88BA1C}" destId="{0BFA7B80-5428-4EAF-AE46-0D0C84C83498}" srcOrd="1" destOrd="0" parTransId="{338156D9-D7D9-41ED-B3AF-3D650B9EFCE3}" sibTransId="{DF968CB6-B42F-495B-8861-380CB706AC6F}"/>
    <dgm:cxn modelId="{64FD7546-84B2-46A7-AAC1-C76C6C0DAD8B}" type="presOf" srcId="{A5306328-70B3-40B4-B56E-C86144D9C9A6}" destId="{054C6186-2E32-4ABA-850A-54560F92B10E}" srcOrd="0" destOrd="0" presId="urn:microsoft.com/office/officeart/2008/layout/LinedList"/>
    <dgm:cxn modelId="{AD23CF6A-C9C5-4A75-AD1E-2B83603B36CB}" srcId="{1463F5F0-002C-4D69-885B-87D8A5485048}" destId="{3ABC5CA5-C027-4707-8450-4506D5FE0655}" srcOrd="0" destOrd="0" parTransId="{687189FC-708C-465D-9831-A9F015D6BA39}" sibTransId="{29019E15-AB19-4AF8-8783-C6B5C1A70048}"/>
    <dgm:cxn modelId="{C0DC616F-5BD3-4CE3-A525-5199CFA09D51}" type="presOf" srcId="{F180D281-1D5C-432C-9F9C-1C78127C41CF}" destId="{13ABC468-D29A-4EC9-828C-7577D51A816A}" srcOrd="0" destOrd="0" presId="urn:microsoft.com/office/officeart/2008/layout/LinedList"/>
    <dgm:cxn modelId="{5FCCF070-9F99-4A69-BBF6-FE385F256CA6}" type="presOf" srcId="{944C3171-2052-4604-B348-7DE5A7BE7841}" destId="{69AA87EC-7AF9-425F-ABD5-9EA80A02D34B}" srcOrd="0" destOrd="0" presId="urn:microsoft.com/office/officeart/2008/layout/LinedList"/>
    <dgm:cxn modelId="{731FA472-FCD5-411B-8BE1-B164A22292D0}" type="presOf" srcId="{963367CA-167E-4E3D-9AB6-1FDE8B378112}" destId="{A9EBD602-EED4-4931-9E3A-41DE284A0571}" srcOrd="0" destOrd="0" presId="urn:microsoft.com/office/officeart/2008/layout/LinedList"/>
    <dgm:cxn modelId="{55B44378-83E5-4ED1-9E7C-11FA46184269}" type="presOf" srcId="{3ABC5CA5-C027-4707-8450-4506D5FE0655}" destId="{7E241CA2-EAC0-43A7-808A-780A9C522647}" srcOrd="0" destOrd="0" presId="urn:microsoft.com/office/officeart/2008/layout/LinedList"/>
    <dgm:cxn modelId="{6F85B179-A3CC-406C-9561-2BFB0E41E1F2}" srcId="{D6206D0D-440D-416C-884A-E8628BA4F0BC}" destId="{042F3513-6400-4492-B509-42C787C3657A}" srcOrd="2" destOrd="0" parTransId="{D638DDB1-1F85-4F79-8551-6B570C32CEFC}" sibTransId="{E54720E4-F861-474B-B806-51EC78B615BF}"/>
    <dgm:cxn modelId="{D431397B-C14F-49AE-A6BD-6C097EA31F0F}" srcId="{4685558F-8D88-43EF-95E0-15E29B88BA1C}" destId="{963367CA-167E-4E3D-9AB6-1FDE8B378112}" srcOrd="0" destOrd="0" parTransId="{181E71E3-C796-4AB9-AD41-1A3E79133A0C}" sibTransId="{C18EE79B-0215-425F-9736-3F255179DEE3}"/>
    <dgm:cxn modelId="{1C21577E-5795-4EBB-8C60-92B6FAFE908A}" type="presOf" srcId="{1463F5F0-002C-4D69-885B-87D8A5485048}" destId="{872764AC-BBBF-415C-96D3-323DA99A2267}" srcOrd="0" destOrd="0" presId="urn:microsoft.com/office/officeart/2008/layout/LinedList"/>
    <dgm:cxn modelId="{08E94E8D-757D-4B90-AC81-13843A2A4788}" srcId="{148A3B7E-5C8B-4A2D-8569-64988BAAB86D}" destId="{8496D041-67FD-473D-BCC3-5A1FAB00C868}" srcOrd="0" destOrd="0" parTransId="{8D5AC8A8-13F2-4D2F-9C84-8FAE116E5F77}" sibTransId="{C309796B-C019-4AEE-879F-2CA8779FA010}"/>
    <dgm:cxn modelId="{39C9518D-0E7D-4F88-AF97-85323AAAECA6}" srcId="{944C3171-2052-4604-B348-7DE5A7BE7841}" destId="{CF2EC25D-6256-4953-9A7A-39B0BDCDCE78}" srcOrd="1" destOrd="0" parTransId="{F2CCE919-8CF6-44D3-AAF6-F4ED5D683B86}" sibTransId="{6AC12E96-AD74-424E-B5AA-C17C35725045}"/>
    <dgm:cxn modelId="{038A7694-822B-4521-AEA2-F3A3BB206A85}" srcId="{148A3B7E-5C8B-4A2D-8569-64988BAAB86D}" destId="{F7CB2EE7-B067-43B1-AEA6-2F31B82C3C47}" srcOrd="2" destOrd="0" parTransId="{01871674-DEAD-4D04-BEC2-FE656DECE67B}" sibTransId="{8A0D5279-4128-45D9-B42D-09CA43191976}"/>
    <dgm:cxn modelId="{01299AA2-6B8A-4AC4-B19C-04AEE055B529}" type="presOf" srcId="{882BE366-42EB-4FBA-A0A7-DC0517C21ECF}" destId="{5BB2E45E-0436-45D7-B7C3-C9CF4C3C2451}" srcOrd="0" destOrd="0" presId="urn:microsoft.com/office/officeart/2008/layout/LinedList"/>
    <dgm:cxn modelId="{8E651DA3-82F9-4DB9-85D4-99C6B16FCC9D}" type="presOf" srcId="{34B9B946-59D8-4A1B-8C10-7BA369B7C0DF}" destId="{3C22729B-6870-47C6-9273-2D5709FC2EEF}" srcOrd="0" destOrd="0" presId="urn:microsoft.com/office/officeart/2008/layout/LinedList"/>
    <dgm:cxn modelId="{0F8029A5-813C-425C-8E1E-1F584C305F84}" srcId="{D6206D0D-440D-416C-884A-E8628BA4F0BC}" destId="{1463F5F0-002C-4D69-885B-87D8A5485048}" srcOrd="0" destOrd="0" parTransId="{BD17AF99-1476-4766-9DB1-6FD30F7D87C7}" sibTransId="{6BA25A00-102E-46D8-A53C-639E51AAEB31}"/>
    <dgm:cxn modelId="{EB0407AF-274D-499A-8484-77D9E2A67D13}" srcId="{D6206D0D-440D-416C-884A-E8628BA4F0BC}" destId="{148A3B7E-5C8B-4A2D-8569-64988BAAB86D}" srcOrd="1" destOrd="0" parTransId="{1722C323-2336-40C1-840E-6B19636C87F3}" sibTransId="{F88035BA-78EF-4EF3-838E-CCCE9D8B8087}"/>
    <dgm:cxn modelId="{E5BCD5AF-315E-474C-B5DD-9A36F90E5485}" srcId="{148A3B7E-5C8B-4A2D-8569-64988BAAB86D}" destId="{97FC417C-907A-49D0-AF39-E9B163AA7427}" srcOrd="1" destOrd="0" parTransId="{09F64A0E-A592-454F-9767-F422D4AF7222}" sibTransId="{849C7C07-3441-4717-AA33-48F0C4FD28EA}"/>
    <dgm:cxn modelId="{F64A70B5-74C9-4918-85C3-5B6BFC24D958}" type="presOf" srcId="{0BFA7B80-5428-4EAF-AE46-0D0C84C83498}" destId="{35829280-447D-4854-8314-6A4C92BC488D}" srcOrd="0" destOrd="0" presId="urn:microsoft.com/office/officeart/2008/layout/LinedList"/>
    <dgm:cxn modelId="{26A915B7-70CE-488C-91FB-112D804CCFA8}" srcId="{D6206D0D-440D-416C-884A-E8628BA4F0BC}" destId="{4685558F-8D88-43EF-95E0-15E29B88BA1C}" srcOrd="3" destOrd="0" parTransId="{B91B493D-E01C-4F54-B4E1-13F57D87F1CF}" sibTransId="{99CA25EB-947F-43D8-9CA8-5D645F5BDCE8}"/>
    <dgm:cxn modelId="{8E2552B8-C970-4651-ADD9-23835ED9C4C5}" type="presOf" srcId="{3B17E3B5-B0D9-4707-A3AE-C4E3528E2857}" destId="{92B85028-CE75-4BF2-9B9A-7E83C9B0A020}" srcOrd="0" destOrd="0" presId="urn:microsoft.com/office/officeart/2008/layout/LinedList"/>
    <dgm:cxn modelId="{C5F781C2-EE37-4073-B9FA-40E7E9EAC976}" type="presOf" srcId="{8496D041-67FD-473D-BCC3-5A1FAB00C868}" destId="{9D18A3DF-6884-4D8E-96AC-94EC900C6774}" srcOrd="0" destOrd="0" presId="urn:microsoft.com/office/officeart/2008/layout/LinedList"/>
    <dgm:cxn modelId="{31A402C6-919D-4356-9B75-60ABAE4146F5}" type="presOf" srcId="{79D0729D-18E4-45C3-B256-4DD55F3C855B}" destId="{E5594C42-D578-4C80-A20A-D5D8423BC388}" srcOrd="0" destOrd="0" presId="urn:microsoft.com/office/officeart/2008/layout/LinedList"/>
    <dgm:cxn modelId="{450CC5CF-C007-43AE-B1F8-E65F99EE737A}" type="presOf" srcId="{148A3B7E-5C8B-4A2D-8569-64988BAAB86D}" destId="{1D5FCA5D-5120-46F1-A862-A62FBAB3ADD2}" srcOrd="0" destOrd="0" presId="urn:microsoft.com/office/officeart/2008/layout/LinedList"/>
    <dgm:cxn modelId="{C98738D0-5C97-447A-9638-640436100569}" type="presOf" srcId="{CF2EC25D-6256-4953-9A7A-39B0BDCDCE78}" destId="{EDB361CA-74C5-447D-8410-5C8A44BE2502}" srcOrd="0" destOrd="0" presId="urn:microsoft.com/office/officeart/2008/layout/LinedList"/>
    <dgm:cxn modelId="{294155DB-935D-4610-8D06-95924AD5A4A9}" srcId="{042F3513-6400-4492-B509-42C787C3657A}" destId="{12631203-82D4-473F-971E-ADF9DE34636B}" srcOrd="1" destOrd="0" parTransId="{8FCCCDF0-BE04-4800-8475-9EC90A2B81B3}" sibTransId="{EA881F6A-9757-4A6A-B77E-2BE87E75EAF1}"/>
    <dgm:cxn modelId="{38995DE1-79A5-4AC5-BC35-A4D4B5F1FDD8}" srcId="{944C3171-2052-4604-B348-7DE5A7BE7841}" destId="{C221C7B0-C6AE-44AF-AA72-532B1D5B0867}" srcOrd="3" destOrd="0" parTransId="{D3231308-32A0-4568-85CE-629A5ED6591E}" sibTransId="{B0FE6837-C670-4919-8AB8-3B3EA58485CC}"/>
    <dgm:cxn modelId="{3F9AA8E3-8879-4989-9F0E-D1EC1CF4FC2D}" srcId="{042F3513-6400-4492-B509-42C787C3657A}" destId="{882BE366-42EB-4FBA-A0A7-DC0517C21ECF}" srcOrd="2" destOrd="0" parTransId="{4488FC68-AA13-4FA4-97DC-D7A5683D0289}" sibTransId="{C4C3A6E6-C01E-4700-8B14-2D5125ECAF45}"/>
    <dgm:cxn modelId="{74FDC3F0-9779-485F-A9E1-F89C316DE896}" type="presOf" srcId="{F7CB2EE7-B067-43B1-AEA6-2F31B82C3C47}" destId="{74716CD1-C376-43A3-BB37-1D7F1AA5F722}" srcOrd="0" destOrd="0" presId="urn:microsoft.com/office/officeart/2008/layout/LinedList"/>
    <dgm:cxn modelId="{CCAC67F8-2A5A-4402-B978-B43626FD2CBE}" type="presOf" srcId="{042F3513-6400-4492-B509-42C787C3657A}" destId="{E97D6A60-558B-4CCA-9B73-ADCB0D94064B}" srcOrd="0" destOrd="0" presId="urn:microsoft.com/office/officeart/2008/layout/LinedList"/>
    <dgm:cxn modelId="{226F61F9-79DC-4709-A2A7-610217751019}" srcId="{4685558F-8D88-43EF-95E0-15E29B88BA1C}" destId="{F180D281-1D5C-432C-9F9C-1C78127C41CF}" srcOrd="2" destOrd="0" parTransId="{5DCCF9BB-49E9-4FEA-B617-BF6C0FAF82BA}" sibTransId="{A9BC713A-91C2-4163-8F02-E0B67EA787FA}"/>
    <dgm:cxn modelId="{796186FC-ADB8-4F51-BA5E-127E514DEAD3}" srcId="{1463F5F0-002C-4D69-885B-87D8A5485048}" destId="{CF78CF09-26B9-40EC-ABF3-7F9AB1C60C17}" srcOrd="3" destOrd="0" parTransId="{96ED7569-B75D-48F3-A624-F795F2B4508C}" sibTransId="{A716D6A5-B87A-4672-BC0D-0D10A9F3DD84}"/>
    <dgm:cxn modelId="{A3B18EFF-D3D4-482C-A1F6-54775712F003}" srcId="{944C3171-2052-4604-B348-7DE5A7BE7841}" destId="{9DF3FA61-45EB-46F2-9B1B-28B6B5EEA114}" srcOrd="0" destOrd="0" parTransId="{FF261279-3A01-49AA-963A-DBA5F690E498}" sibTransId="{FA871E35-37E8-41C6-8568-4B7F729017B8}"/>
    <dgm:cxn modelId="{8D60245B-4AC0-4888-A310-62C097B966ED}" type="presParOf" srcId="{6BB93569-393A-4380-85DA-D46DA579DACA}" destId="{DEDBE617-A00A-46C2-9602-64ED480CCB7F}" srcOrd="0" destOrd="0" presId="urn:microsoft.com/office/officeart/2008/layout/LinedList"/>
    <dgm:cxn modelId="{3DEA3768-F0D6-459F-A095-EA1ABE8B6066}" type="presParOf" srcId="{6BB93569-393A-4380-85DA-D46DA579DACA}" destId="{637E708B-E3E4-4699-AA0A-3AAAC242B017}" srcOrd="1" destOrd="0" presId="urn:microsoft.com/office/officeart/2008/layout/LinedList"/>
    <dgm:cxn modelId="{6163E279-7B3C-4507-B309-A18CAC7E6BD1}" type="presParOf" srcId="{637E708B-E3E4-4699-AA0A-3AAAC242B017}" destId="{872764AC-BBBF-415C-96D3-323DA99A2267}" srcOrd="0" destOrd="0" presId="urn:microsoft.com/office/officeart/2008/layout/LinedList"/>
    <dgm:cxn modelId="{1C04251F-C281-40EF-91B0-A373343C0DFD}" type="presParOf" srcId="{637E708B-E3E4-4699-AA0A-3AAAC242B017}" destId="{68D1E0EB-E7D8-4873-BF87-937E4E5A20AB}" srcOrd="1" destOrd="0" presId="urn:microsoft.com/office/officeart/2008/layout/LinedList"/>
    <dgm:cxn modelId="{8751D02F-7AC3-484B-A65B-1F8C177A6F78}" type="presParOf" srcId="{68D1E0EB-E7D8-4873-BF87-937E4E5A20AB}" destId="{D95A02DD-EEF0-4920-9B78-06E025401E8B}" srcOrd="0" destOrd="0" presId="urn:microsoft.com/office/officeart/2008/layout/LinedList"/>
    <dgm:cxn modelId="{97651FA2-48A0-4E77-B5EB-0270AF0E7544}" type="presParOf" srcId="{68D1E0EB-E7D8-4873-BF87-937E4E5A20AB}" destId="{145568CC-A817-4D17-81A5-E7ABF2899382}" srcOrd="1" destOrd="0" presId="urn:microsoft.com/office/officeart/2008/layout/LinedList"/>
    <dgm:cxn modelId="{D741CE70-B37E-4245-B956-D5F6197CA661}" type="presParOf" srcId="{145568CC-A817-4D17-81A5-E7ABF2899382}" destId="{74C0E538-B4E3-42A9-814A-744F5CA69C8E}" srcOrd="0" destOrd="0" presId="urn:microsoft.com/office/officeart/2008/layout/LinedList"/>
    <dgm:cxn modelId="{20F3D79F-95E1-43BE-A7E1-1304FB1A84AA}" type="presParOf" srcId="{145568CC-A817-4D17-81A5-E7ABF2899382}" destId="{7E241CA2-EAC0-43A7-808A-780A9C522647}" srcOrd="1" destOrd="0" presId="urn:microsoft.com/office/officeart/2008/layout/LinedList"/>
    <dgm:cxn modelId="{41535B7B-1581-4C41-A438-F69A97031412}" type="presParOf" srcId="{145568CC-A817-4D17-81A5-E7ABF2899382}" destId="{BB59F6A7-2C99-4F6E-98C4-E1366071516C}" srcOrd="2" destOrd="0" presId="urn:microsoft.com/office/officeart/2008/layout/LinedList"/>
    <dgm:cxn modelId="{57710982-7CA6-435F-A981-E370154F6514}" type="presParOf" srcId="{68D1E0EB-E7D8-4873-BF87-937E4E5A20AB}" destId="{FBD26537-5488-4171-8B0A-7B1BACC380FA}" srcOrd="2" destOrd="0" presId="urn:microsoft.com/office/officeart/2008/layout/LinedList"/>
    <dgm:cxn modelId="{F819E63F-6630-49BC-9597-D8F83A9F3756}" type="presParOf" srcId="{68D1E0EB-E7D8-4873-BF87-937E4E5A20AB}" destId="{DCCC5DD7-1F51-4E87-9D1D-BC5E14E1B76E}" srcOrd="3" destOrd="0" presId="urn:microsoft.com/office/officeart/2008/layout/LinedList"/>
    <dgm:cxn modelId="{EF9EF661-E3CF-4882-B6CD-E5A8C0A559B6}" type="presParOf" srcId="{68D1E0EB-E7D8-4873-BF87-937E4E5A20AB}" destId="{5F0350ED-EA00-4934-8D93-3402B722B830}" srcOrd="4" destOrd="0" presId="urn:microsoft.com/office/officeart/2008/layout/LinedList"/>
    <dgm:cxn modelId="{C762E577-44A7-437A-8898-A85CE7DF8107}" type="presParOf" srcId="{5F0350ED-EA00-4934-8D93-3402B722B830}" destId="{DD5714FE-BFF7-4FA4-B587-E575C7B0BBB9}" srcOrd="0" destOrd="0" presId="urn:microsoft.com/office/officeart/2008/layout/LinedList"/>
    <dgm:cxn modelId="{9C33A31B-2F95-4D53-80BC-B2713CFF9FDE}" type="presParOf" srcId="{5F0350ED-EA00-4934-8D93-3402B722B830}" destId="{054C6186-2E32-4ABA-850A-54560F92B10E}" srcOrd="1" destOrd="0" presId="urn:microsoft.com/office/officeart/2008/layout/LinedList"/>
    <dgm:cxn modelId="{329C68F5-A6A5-41E9-AE63-D9774E99C20A}" type="presParOf" srcId="{5F0350ED-EA00-4934-8D93-3402B722B830}" destId="{C0AA0491-3721-4641-ABCE-BE5491EC9CCA}" srcOrd="2" destOrd="0" presId="urn:microsoft.com/office/officeart/2008/layout/LinedList"/>
    <dgm:cxn modelId="{84AA57A4-9ABD-4160-8153-E74E9F47FD6E}" type="presParOf" srcId="{68D1E0EB-E7D8-4873-BF87-937E4E5A20AB}" destId="{B4A83487-8B27-4743-8D32-45B12128D852}" srcOrd="5" destOrd="0" presId="urn:microsoft.com/office/officeart/2008/layout/LinedList"/>
    <dgm:cxn modelId="{5020518E-8FC2-4B57-A0EC-3AE2FE84615B}" type="presParOf" srcId="{68D1E0EB-E7D8-4873-BF87-937E4E5A20AB}" destId="{DEE8ED32-3855-49FA-98BA-CA9CDEEC9E81}" srcOrd="6" destOrd="0" presId="urn:microsoft.com/office/officeart/2008/layout/LinedList"/>
    <dgm:cxn modelId="{123CBD39-62ED-43A4-91C3-1DD926F8E053}" type="presParOf" srcId="{68D1E0EB-E7D8-4873-BF87-937E4E5A20AB}" destId="{42195110-FE07-4032-BB60-3D7A7B1779FB}" srcOrd="7" destOrd="0" presId="urn:microsoft.com/office/officeart/2008/layout/LinedList"/>
    <dgm:cxn modelId="{42BE5CD1-E372-4C9E-A49D-D10BCAF92DA6}" type="presParOf" srcId="{42195110-FE07-4032-BB60-3D7A7B1779FB}" destId="{83B56E3F-990E-4821-BF4D-A9DD80C351F9}" srcOrd="0" destOrd="0" presId="urn:microsoft.com/office/officeart/2008/layout/LinedList"/>
    <dgm:cxn modelId="{1EC9A41A-79E2-47AF-9EE5-FB69B2C7E478}" type="presParOf" srcId="{42195110-FE07-4032-BB60-3D7A7B1779FB}" destId="{EA1C6633-1FA6-48FD-B931-DBF6821B3A6F}" srcOrd="1" destOrd="0" presId="urn:microsoft.com/office/officeart/2008/layout/LinedList"/>
    <dgm:cxn modelId="{50587832-2B41-4D4E-B8AE-60C755AE1366}" type="presParOf" srcId="{42195110-FE07-4032-BB60-3D7A7B1779FB}" destId="{13264692-AC25-43C4-AC53-CF8ED00E5867}" srcOrd="2" destOrd="0" presId="urn:microsoft.com/office/officeart/2008/layout/LinedList"/>
    <dgm:cxn modelId="{ABF2916A-4D4A-46BC-B142-F5A0937D4B1B}" type="presParOf" srcId="{68D1E0EB-E7D8-4873-BF87-937E4E5A20AB}" destId="{320E332A-77C5-495C-9ED9-59B9EA174D39}" srcOrd="8" destOrd="0" presId="urn:microsoft.com/office/officeart/2008/layout/LinedList"/>
    <dgm:cxn modelId="{9E806993-1763-466F-9FA3-FDA45020EAD6}" type="presParOf" srcId="{68D1E0EB-E7D8-4873-BF87-937E4E5A20AB}" destId="{5D8D999A-1110-4F18-96D8-2A4687F83373}" srcOrd="9" destOrd="0" presId="urn:microsoft.com/office/officeart/2008/layout/LinedList"/>
    <dgm:cxn modelId="{C987D37E-F6A4-483E-B550-D8CA996EE4EF}" type="presParOf" srcId="{68D1E0EB-E7D8-4873-BF87-937E4E5A20AB}" destId="{DD2657CE-7A36-4955-B8B0-B222ABBF0AAF}" srcOrd="10" destOrd="0" presId="urn:microsoft.com/office/officeart/2008/layout/LinedList"/>
    <dgm:cxn modelId="{28ED0A3A-BCF5-4AC7-AA06-B0B377412667}" type="presParOf" srcId="{DD2657CE-7A36-4955-B8B0-B222ABBF0AAF}" destId="{4ED6CD7B-C06B-4D49-84FD-D56E6613CB8E}" srcOrd="0" destOrd="0" presId="urn:microsoft.com/office/officeart/2008/layout/LinedList"/>
    <dgm:cxn modelId="{9D03667A-5B1F-439F-9D70-4B5943DC711B}" type="presParOf" srcId="{DD2657CE-7A36-4955-B8B0-B222ABBF0AAF}" destId="{E611975C-1A93-406F-9845-605E6710FA91}" srcOrd="1" destOrd="0" presId="urn:microsoft.com/office/officeart/2008/layout/LinedList"/>
    <dgm:cxn modelId="{8FDB451B-6363-41F3-B7D3-FCAC60A21062}" type="presParOf" srcId="{DD2657CE-7A36-4955-B8B0-B222ABBF0AAF}" destId="{8527DC4B-B23E-459C-A2D6-2AD36B57F5EF}" srcOrd="2" destOrd="0" presId="urn:microsoft.com/office/officeart/2008/layout/LinedList"/>
    <dgm:cxn modelId="{1361109A-DE11-4CD1-A234-665C17972784}" type="presParOf" srcId="{68D1E0EB-E7D8-4873-BF87-937E4E5A20AB}" destId="{3B57130A-5716-48EB-8A25-377A1268DF4B}" srcOrd="11" destOrd="0" presId="urn:microsoft.com/office/officeart/2008/layout/LinedList"/>
    <dgm:cxn modelId="{EDFD61B0-9ACD-4AD4-A909-F03C637C7D0B}" type="presParOf" srcId="{68D1E0EB-E7D8-4873-BF87-937E4E5A20AB}" destId="{EA0CFAA6-D616-4981-91F9-0B6C1704D9C6}" srcOrd="12" destOrd="0" presId="urn:microsoft.com/office/officeart/2008/layout/LinedList"/>
    <dgm:cxn modelId="{0DAA47C3-0ED2-434C-B146-06697CE01317}" type="presParOf" srcId="{6BB93569-393A-4380-85DA-D46DA579DACA}" destId="{70A97323-C7A6-4BE9-A402-84692AA6A805}" srcOrd="2" destOrd="0" presId="urn:microsoft.com/office/officeart/2008/layout/LinedList"/>
    <dgm:cxn modelId="{9E2F8C1E-C200-4282-B2DC-975087FDF586}" type="presParOf" srcId="{6BB93569-393A-4380-85DA-D46DA579DACA}" destId="{881CC303-3F10-45FC-8FFB-1693E1AF53D9}" srcOrd="3" destOrd="0" presId="urn:microsoft.com/office/officeart/2008/layout/LinedList"/>
    <dgm:cxn modelId="{721A0626-68B8-40F3-8709-A7A5B61F893C}" type="presParOf" srcId="{881CC303-3F10-45FC-8FFB-1693E1AF53D9}" destId="{1D5FCA5D-5120-46F1-A862-A62FBAB3ADD2}" srcOrd="0" destOrd="0" presId="urn:microsoft.com/office/officeart/2008/layout/LinedList"/>
    <dgm:cxn modelId="{392E06EA-0334-48C2-AC7A-9C844AC7A0B8}" type="presParOf" srcId="{881CC303-3F10-45FC-8FFB-1693E1AF53D9}" destId="{3FE75AFE-6F30-40BD-B5B2-CF70D194F2F1}" srcOrd="1" destOrd="0" presId="urn:microsoft.com/office/officeart/2008/layout/LinedList"/>
    <dgm:cxn modelId="{FECC109A-CAA1-4413-9431-26813999EB3D}" type="presParOf" srcId="{3FE75AFE-6F30-40BD-B5B2-CF70D194F2F1}" destId="{127BC2E6-EA1F-475C-B7FA-460EDCA9C17F}" srcOrd="0" destOrd="0" presId="urn:microsoft.com/office/officeart/2008/layout/LinedList"/>
    <dgm:cxn modelId="{147B46D5-8979-466A-83B2-B930655CEDFD}" type="presParOf" srcId="{3FE75AFE-6F30-40BD-B5B2-CF70D194F2F1}" destId="{60374692-D08B-4ACE-BE13-5F5661515ADD}" srcOrd="1" destOrd="0" presId="urn:microsoft.com/office/officeart/2008/layout/LinedList"/>
    <dgm:cxn modelId="{71419ED7-20EE-4715-9633-8A22CA0A43D2}" type="presParOf" srcId="{60374692-D08B-4ACE-BE13-5F5661515ADD}" destId="{F6A324D5-C3EA-4A8B-8A96-DCF9B09C0287}" srcOrd="0" destOrd="0" presId="urn:microsoft.com/office/officeart/2008/layout/LinedList"/>
    <dgm:cxn modelId="{DDA23E6D-AD69-4949-A780-4719301F9E07}" type="presParOf" srcId="{60374692-D08B-4ACE-BE13-5F5661515ADD}" destId="{9D18A3DF-6884-4D8E-96AC-94EC900C6774}" srcOrd="1" destOrd="0" presId="urn:microsoft.com/office/officeart/2008/layout/LinedList"/>
    <dgm:cxn modelId="{B69D7F5F-149B-42AF-AE52-67CDA9E80FCB}" type="presParOf" srcId="{60374692-D08B-4ACE-BE13-5F5661515ADD}" destId="{35600D91-15DD-444F-989E-5BAF5697E825}" srcOrd="2" destOrd="0" presId="urn:microsoft.com/office/officeart/2008/layout/LinedList"/>
    <dgm:cxn modelId="{8466752A-1362-484A-99BA-0DF7E1A710F4}" type="presParOf" srcId="{3FE75AFE-6F30-40BD-B5B2-CF70D194F2F1}" destId="{2571C032-0BD8-4A63-AAB1-6EC7266F834C}" srcOrd="2" destOrd="0" presId="urn:microsoft.com/office/officeart/2008/layout/LinedList"/>
    <dgm:cxn modelId="{17E39D80-5F35-4E33-88DF-37C807DCB4A5}" type="presParOf" srcId="{3FE75AFE-6F30-40BD-B5B2-CF70D194F2F1}" destId="{457000F6-DDF7-424F-8593-691BE102C550}" srcOrd="3" destOrd="0" presId="urn:microsoft.com/office/officeart/2008/layout/LinedList"/>
    <dgm:cxn modelId="{DF4D4FBC-3A87-45F9-9F78-5F3548F18442}" type="presParOf" srcId="{3FE75AFE-6F30-40BD-B5B2-CF70D194F2F1}" destId="{7B0AD59E-9B42-4562-AB89-2067D803C5B2}" srcOrd="4" destOrd="0" presId="urn:microsoft.com/office/officeart/2008/layout/LinedList"/>
    <dgm:cxn modelId="{65775CFC-3B97-4DA0-AD5C-D0A21682A1FD}" type="presParOf" srcId="{7B0AD59E-9B42-4562-AB89-2067D803C5B2}" destId="{88EFC89F-8D3A-4AA1-BA40-4B15D7C05A0C}" srcOrd="0" destOrd="0" presId="urn:microsoft.com/office/officeart/2008/layout/LinedList"/>
    <dgm:cxn modelId="{CB221D26-1F8E-4A96-9D7E-FEEFA6662830}" type="presParOf" srcId="{7B0AD59E-9B42-4562-AB89-2067D803C5B2}" destId="{1B82A1D4-C3E9-4578-A4FD-ED1030446E3F}" srcOrd="1" destOrd="0" presId="urn:microsoft.com/office/officeart/2008/layout/LinedList"/>
    <dgm:cxn modelId="{03A30E82-B221-4A33-A083-B429FE939160}" type="presParOf" srcId="{7B0AD59E-9B42-4562-AB89-2067D803C5B2}" destId="{D5DAE5C6-25E4-48E0-8416-906B60C01D77}" srcOrd="2" destOrd="0" presId="urn:microsoft.com/office/officeart/2008/layout/LinedList"/>
    <dgm:cxn modelId="{39333D15-62E8-4E7D-A28F-FFAEAF1731EA}" type="presParOf" srcId="{3FE75AFE-6F30-40BD-B5B2-CF70D194F2F1}" destId="{9FC15DB7-7C06-47B0-AC50-55A842C273EE}" srcOrd="5" destOrd="0" presId="urn:microsoft.com/office/officeart/2008/layout/LinedList"/>
    <dgm:cxn modelId="{36E53664-456B-44E7-830E-D7402F362A8C}" type="presParOf" srcId="{3FE75AFE-6F30-40BD-B5B2-CF70D194F2F1}" destId="{144F3AE3-2651-4EB5-B679-9F871759004C}" srcOrd="6" destOrd="0" presId="urn:microsoft.com/office/officeart/2008/layout/LinedList"/>
    <dgm:cxn modelId="{97217F59-7CDD-4D36-9BD8-CBFC8AE94FB0}" type="presParOf" srcId="{3FE75AFE-6F30-40BD-B5B2-CF70D194F2F1}" destId="{1336460B-16CE-4971-8837-47DB123D5673}" srcOrd="7" destOrd="0" presId="urn:microsoft.com/office/officeart/2008/layout/LinedList"/>
    <dgm:cxn modelId="{BCD4B910-703A-4672-B84F-7032101486A9}" type="presParOf" srcId="{1336460B-16CE-4971-8837-47DB123D5673}" destId="{2F068F87-75D0-4A78-B41E-DF3402BE0FB5}" srcOrd="0" destOrd="0" presId="urn:microsoft.com/office/officeart/2008/layout/LinedList"/>
    <dgm:cxn modelId="{10ABEEB8-AE15-4DDD-B549-3775E78A80D2}" type="presParOf" srcId="{1336460B-16CE-4971-8837-47DB123D5673}" destId="{74716CD1-C376-43A3-BB37-1D7F1AA5F722}" srcOrd="1" destOrd="0" presId="urn:microsoft.com/office/officeart/2008/layout/LinedList"/>
    <dgm:cxn modelId="{79323683-AB06-4DB0-A5BA-9B5B82EB6456}" type="presParOf" srcId="{1336460B-16CE-4971-8837-47DB123D5673}" destId="{A36A6B7F-7E6E-4C83-983E-CC991637DAB7}" srcOrd="2" destOrd="0" presId="urn:microsoft.com/office/officeart/2008/layout/LinedList"/>
    <dgm:cxn modelId="{91EA57B8-629A-4236-9069-77173423EF9E}" type="presParOf" srcId="{3FE75AFE-6F30-40BD-B5B2-CF70D194F2F1}" destId="{DF9C65C3-7F07-4964-B95F-B147C95523E8}" srcOrd="8" destOrd="0" presId="urn:microsoft.com/office/officeart/2008/layout/LinedList"/>
    <dgm:cxn modelId="{D39A1D12-260F-4D0D-BFEB-2899B3EE540E}" type="presParOf" srcId="{3FE75AFE-6F30-40BD-B5B2-CF70D194F2F1}" destId="{11F43A65-0278-4757-B2E7-EE52C60D4379}" srcOrd="9" destOrd="0" presId="urn:microsoft.com/office/officeart/2008/layout/LinedList"/>
    <dgm:cxn modelId="{06C1E10F-552E-4968-BCD2-01BDFE9C15E1}" type="presParOf" srcId="{3FE75AFE-6F30-40BD-B5B2-CF70D194F2F1}" destId="{FC121A4C-A40F-47DF-ABE7-8EC823E686BB}" srcOrd="10" destOrd="0" presId="urn:microsoft.com/office/officeart/2008/layout/LinedList"/>
    <dgm:cxn modelId="{819CFB68-CEE0-47C0-8E06-3A987819ED44}" type="presParOf" srcId="{FC121A4C-A40F-47DF-ABE7-8EC823E686BB}" destId="{23657223-5F53-415D-A299-68850EAD8AB5}" srcOrd="0" destOrd="0" presId="urn:microsoft.com/office/officeart/2008/layout/LinedList"/>
    <dgm:cxn modelId="{28765552-41D6-4C1D-A094-ADAC0BA0267D}" type="presParOf" srcId="{FC121A4C-A40F-47DF-ABE7-8EC823E686BB}" destId="{42AE67E9-61F7-41AC-BDB7-94F2A95730F6}" srcOrd="1" destOrd="0" presId="urn:microsoft.com/office/officeart/2008/layout/LinedList"/>
    <dgm:cxn modelId="{96A830A5-7FB7-4BD2-809D-B4BD0D015894}" type="presParOf" srcId="{FC121A4C-A40F-47DF-ABE7-8EC823E686BB}" destId="{BCCF131B-33EC-413D-97FB-A5220E7E035E}" srcOrd="2" destOrd="0" presId="urn:microsoft.com/office/officeart/2008/layout/LinedList"/>
    <dgm:cxn modelId="{5D2E9253-4FEC-4786-AD0D-0A55D992AE19}" type="presParOf" srcId="{3FE75AFE-6F30-40BD-B5B2-CF70D194F2F1}" destId="{8BB06064-7B82-4F1E-8173-394216EA0182}" srcOrd="11" destOrd="0" presId="urn:microsoft.com/office/officeart/2008/layout/LinedList"/>
    <dgm:cxn modelId="{CD8D12F2-A5F0-4473-A9E7-46B56130F02C}" type="presParOf" srcId="{3FE75AFE-6F30-40BD-B5B2-CF70D194F2F1}" destId="{005E4B2A-FD53-4C31-AB1A-BE3416746CF8}" srcOrd="12" destOrd="0" presId="urn:microsoft.com/office/officeart/2008/layout/LinedList"/>
    <dgm:cxn modelId="{A4F11599-4424-455E-B5DA-A9750741715A}" type="presParOf" srcId="{6BB93569-393A-4380-85DA-D46DA579DACA}" destId="{A39F6CCE-933C-4972-B1E2-425457FFCDAB}" srcOrd="4" destOrd="0" presId="urn:microsoft.com/office/officeart/2008/layout/LinedList"/>
    <dgm:cxn modelId="{5279646C-D5F1-4D50-BE8D-9E4AF0A79598}" type="presParOf" srcId="{6BB93569-393A-4380-85DA-D46DA579DACA}" destId="{3EC684B1-9ADC-4BCE-8F4D-4F444892693B}" srcOrd="5" destOrd="0" presId="urn:microsoft.com/office/officeart/2008/layout/LinedList"/>
    <dgm:cxn modelId="{94D3F67B-7524-4484-83C3-EDFFCC5452A1}" type="presParOf" srcId="{3EC684B1-9ADC-4BCE-8F4D-4F444892693B}" destId="{E97D6A60-558B-4CCA-9B73-ADCB0D94064B}" srcOrd="0" destOrd="0" presId="urn:microsoft.com/office/officeart/2008/layout/LinedList"/>
    <dgm:cxn modelId="{B659B5AC-703B-4E0B-A75B-7A6B0EA7A122}" type="presParOf" srcId="{3EC684B1-9ADC-4BCE-8F4D-4F444892693B}" destId="{76005505-8A31-4C9E-8FDA-F520A2FC4071}" srcOrd="1" destOrd="0" presId="urn:microsoft.com/office/officeart/2008/layout/LinedList"/>
    <dgm:cxn modelId="{2D1D6BED-F192-4C55-A4CF-238A4D7E28F7}" type="presParOf" srcId="{76005505-8A31-4C9E-8FDA-F520A2FC4071}" destId="{029908FB-089F-43F1-9B8F-AA8A1A236252}" srcOrd="0" destOrd="0" presId="urn:microsoft.com/office/officeart/2008/layout/LinedList"/>
    <dgm:cxn modelId="{CB2647A6-3670-4BD8-BF18-BCB9E6CAC364}" type="presParOf" srcId="{76005505-8A31-4C9E-8FDA-F520A2FC4071}" destId="{1013C0CB-E897-4088-A817-6BEAD9E8329A}" srcOrd="1" destOrd="0" presId="urn:microsoft.com/office/officeart/2008/layout/LinedList"/>
    <dgm:cxn modelId="{0B301B42-9CAA-4595-AFBF-4049FA5F6994}" type="presParOf" srcId="{1013C0CB-E897-4088-A817-6BEAD9E8329A}" destId="{6EC4BF4B-954F-44FD-BD53-406ADB0F3EFB}" srcOrd="0" destOrd="0" presId="urn:microsoft.com/office/officeart/2008/layout/LinedList"/>
    <dgm:cxn modelId="{9CC039FB-A18F-4D77-A821-40074C2C8EDB}" type="presParOf" srcId="{1013C0CB-E897-4088-A817-6BEAD9E8329A}" destId="{E5594C42-D578-4C80-A20A-D5D8423BC388}" srcOrd="1" destOrd="0" presId="urn:microsoft.com/office/officeart/2008/layout/LinedList"/>
    <dgm:cxn modelId="{1E58D805-140B-4EB4-AADD-0FEFD06CBB89}" type="presParOf" srcId="{1013C0CB-E897-4088-A817-6BEAD9E8329A}" destId="{6F967AFD-E809-4D9B-A5F2-37EB329E079B}" srcOrd="2" destOrd="0" presId="urn:microsoft.com/office/officeart/2008/layout/LinedList"/>
    <dgm:cxn modelId="{0F11EBFC-BAE1-407D-8A53-8C7A61B68005}" type="presParOf" srcId="{76005505-8A31-4C9E-8FDA-F520A2FC4071}" destId="{77A7137E-5BCE-4CE6-A7B7-3FE76C72B5DE}" srcOrd="2" destOrd="0" presId="urn:microsoft.com/office/officeart/2008/layout/LinedList"/>
    <dgm:cxn modelId="{0F125B27-E368-416A-9E27-B1E10B08DEDC}" type="presParOf" srcId="{76005505-8A31-4C9E-8FDA-F520A2FC4071}" destId="{823F8492-AD5F-4088-8727-9FD8EA2B00A8}" srcOrd="3" destOrd="0" presId="urn:microsoft.com/office/officeart/2008/layout/LinedList"/>
    <dgm:cxn modelId="{D8FAFEE9-EE43-4EA9-9086-C5E9F0E78C24}" type="presParOf" srcId="{76005505-8A31-4C9E-8FDA-F520A2FC4071}" destId="{93952811-4882-42EE-A9EE-86FCFDB7BDC0}" srcOrd="4" destOrd="0" presId="urn:microsoft.com/office/officeart/2008/layout/LinedList"/>
    <dgm:cxn modelId="{8232E881-295C-40A3-B6D4-9733BB7F3696}" type="presParOf" srcId="{93952811-4882-42EE-A9EE-86FCFDB7BDC0}" destId="{A09A0961-0B60-451E-9223-1B037D5C6C8D}" srcOrd="0" destOrd="0" presId="urn:microsoft.com/office/officeart/2008/layout/LinedList"/>
    <dgm:cxn modelId="{3CE7A14D-AA56-45E0-8656-E984DC3CB9EA}" type="presParOf" srcId="{93952811-4882-42EE-A9EE-86FCFDB7BDC0}" destId="{0E89605A-D11F-4531-A83E-3E91FBBE517C}" srcOrd="1" destOrd="0" presId="urn:microsoft.com/office/officeart/2008/layout/LinedList"/>
    <dgm:cxn modelId="{56EE17F1-EFA4-47EE-B1E3-C32F46576B80}" type="presParOf" srcId="{93952811-4882-42EE-A9EE-86FCFDB7BDC0}" destId="{FFB1C8B0-D4FB-4E7B-A3A6-7DA76E106543}" srcOrd="2" destOrd="0" presId="urn:microsoft.com/office/officeart/2008/layout/LinedList"/>
    <dgm:cxn modelId="{9F553219-BE91-4FD2-8FBD-2BCC39BEBF28}" type="presParOf" srcId="{76005505-8A31-4C9E-8FDA-F520A2FC4071}" destId="{3FF4C86E-FF3F-4289-A426-18246F460A7B}" srcOrd="5" destOrd="0" presId="urn:microsoft.com/office/officeart/2008/layout/LinedList"/>
    <dgm:cxn modelId="{F05B17F9-F798-4FFA-A840-066095C01763}" type="presParOf" srcId="{76005505-8A31-4C9E-8FDA-F520A2FC4071}" destId="{F28FB045-510B-4FB9-8387-EC81EA48B73C}" srcOrd="6" destOrd="0" presId="urn:microsoft.com/office/officeart/2008/layout/LinedList"/>
    <dgm:cxn modelId="{C682DA23-ACAF-4171-AFAD-2C57F6FDFE68}" type="presParOf" srcId="{76005505-8A31-4C9E-8FDA-F520A2FC4071}" destId="{9B14896C-285D-4D39-BC63-8C682D920365}" srcOrd="7" destOrd="0" presId="urn:microsoft.com/office/officeart/2008/layout/LinedList"/>
    <dgm:cxn modelId="{53B6B30F-DBC0-4028-AC35-9D2A09A90F22}" type="presParOf" srcId="{9B14896C-285D-4D39-BC63-8C682D920365}" destId="{F8F7EECB-796F-4243-8728-95D066F04383}" srcOrd="0" destOrd="0" presId="urn:microsoft.com/office/officeart/2008/layout/LinedList"/>
    <dgm:cxn modelId="{67D6DC64-0648-4FAC-ADD6-483BA484C8C0}" type="presParOf" srcId="{9B14896C-285D-4D39-BC63-8C682D920365}" destId="{5BB2E45E-0436-45D7-B7C3-C9CF4C3C2451}" srcOrd="1" destOrd="0" presId="urn:microsoft.com/office/officeart/2008/layout/LinedList"/>
    <dgm:cxn modelId="{718F65B9-859C-485F-8F3B-4FA743D86B14}" type="presParOf" srcId="{9B14896C-285D-4D39-BC63-8C682D920365}" destId="{F5023604-5B59-4753-88D3-B21523ECDD3A}" srcOrd="2" destOrd="0" presId="urn:microsoft.com/office/officeart/2008/layout/LinedList"/>
    <dgm:cxn modelId="{D95FD1E3-45B4-457D-AACE-401602DD4CE9}" type="presParOf" srcId="{76005505-8A31-4C9E-8FDA-F520A2FC4071}" destId="{65295A88-AC33-45E2-9288-A2095A8CCF77}" srcOrd="8" destOrd="0" presId="urn:microsoft.com/office/officeart/2008/layout/LinedList"/>
    <dgm:cxn modelId="{B0C6577C-CB85-45A9-A0D5-61A2B72FF489}" type="presParOf" srcId="{76005505-8A31-4C9E-8FDA-F520A2FC4071}" destId="{C9439F49-B34F-4003-A4FA-A0F775D870C4}" srcOrd="9" destOrd="0" presId="urn:microsoft.com/office/officeart/2008/layout/LinedList"/>
    <dgm:cxn modelId="{727A0792-F4FA-433A-B4D5-43A65DCB1C6A}" type="presParOf" srcId="{76005505-8A31-4C9E-8FDA-F520A2FC4071}" destId="{CBC18866-49BB-4589-8731-777A6B448EFA}" srcOrd="10" destOrd="0" presId="urn:microsoft.com/office/officeart/2008/layout/LinedList"/>
    <dgm:cxn modelId="{ECCA750B-94EE-45C3-B771-7B331166241C}" type="presParOf" srcId="{CBC18866-49BB-4589-8731-777A6B448EFA}" destId="{845E972D-D7F6-4A21-9410-44FCCA5FDAA0}" srcOrd="0" destOrd="0" presId="urn:microsoft.com/office/officeart/2008/layout/LinedList"/>
    <dgm:cxn modelId="{78F7C3A0-7562-49AF-9577-BD6A99891BDB}" type="presParOf" srcId="{CBC18866-49BB-4589-8731-777A6B448EFA}" destId="{193C8BA3-DBAC-460F-85B3-1479990CB1AC}" srcOrd="1" destOrd="0" presId="urn:microsoft.com/office/officeart/2008/layout/LinedList"/>
    <dgm:cxn modelId="{95D0CC55-D2F3-423F-A5B9-4B54BC4A99E5}" type="presParOf" srcId="{CBC18866-49BB-4589-8731-777A6B448EFA}" destId="{76784AD9-BD76-4424-AF3C-94CAA7AFF1A0}" srcOrd="2" destOrd="0" presId="urn:microsoft.com/office/officeart/2008/layout/LinedList"/>
    <dgm:cxn modelId="{15212F2C-D9FA-42DE-A0C2-D424759F8B88}" type="presParOf" srcId="{76005505-8A31-4C9E-8FDA-F520A2FC4071}" destId="{33FC1BCE-5A2D-40BB-9726-406F336B9435}" srcOrd="11" destOrd="0" presId="urn:microsoft.com/office/officeart/2008/layout/LinedList"/>
    <dgm:cxn modelId="{C8561F6F-BD41-43CC-B143-814290C49CB9}" type="presParOf" srcId="{76005505-8A31-4C9E-8FDA-F520A2FC4071}" destId="{3AF02453-5B14-4BA9-BE52-95FD73B57D8F}" srcOrd="12" destOrd="0" presId="urn:microsoft.com/office/officeart/2008/layout/LinedList"/>
    <dgm:cxn modelId="{B1AB85F3-2E79-4BEE-BDDB-2F9A609803A3}" type="presParOf" srcId="{6BB93569-393A-4380-85DA-D46DA579DACA}" destId="{575BFFF3-7881-40E3-9366-9644306578B5}" srcOrd="6" destOrd="0" presId="urn:microsoft.com/office/officeart/2008/layout/LinedList"/>
    <dgm:cxn modelId="{C6860253-37FA-494C-A95B-BE5BC0C450E6}" type="presParOf" srcId="{6BB93569-393A-4380-85DA-D46DA579DACA}" destId="{DEE696DE-ACBA-46AA-B6F0-DCE5E53A4E2D}" srcOrd="7" destOrd="0" presId="urn:microsoft.com/office/officeart/2008/layout/LinedList"/>
    <dgm:cxn modelId="{3365168F-7B4F-4A55-BD04-6054C78A49D9}" type="presParOf" srcId="{DEE696DE-ACBA-46AA-B6F0-DCE5E53A4E2D}" destId="{274234B2-8AA3-4142-9EE0-6B4532C0999D}" srcOrd="0" destOrd="0" presId="urn:microsoft.com/office/officeart/2008/layout/LinedList"/>
    <dgm:cxn modelId="{9F3BD12D-097A-4BC3-8B26-85C3EE93CD23}" type="presParOf" srcId="{DEE696DE-ACBA-46AA-B6F0-DCE5E53A4E2D}" destId="{BD279A50-77C2-46B8-B12B-BA3BFFC7EEE7}" srcOrd="1" destOrd="0" presId="urn:microsoft.com/office/officeart/2008/layout/LinedList"/>
    <dgm:cxn modelId="{EC0557BC-24A0-47E8-AFF5-CB530D8DF212}" type="presParOf" srcId="{BD279A50-77C2-46B8-B12B-BA3BFFC7EEE7}" destId="{598C7DE1-88B7-4C64-AFCC-EA68FCF91C29}" srcOrd="0" destOrd="0" presId="urn:microsoft.com/office/officeart/2008/layout/LinedList"/>
    <dgm:cxn modelId="{484A1976-3CBE-41E3-B44D-D96F0B879682}" type="presParOf" srcId="{BD279A50-77C2-46B8-B12B-BA3BFFC7EEE7}" destId="{597E5C7A-6DAF-4710-A209-0C9CE79BBE7D}" srcOrd="1" destOrd="0" presId="urn:microsoft.com/office/officeart/2008/layout/LinedList"/>
    <dgm:cxn modelId="{500AD791-5951-4D79-9695-2C7D018EC2E8}" type="presParOf" srcId="{597E5C7A-6DAF-4710-A209-0C9CE79BBE7D}" destId="{2956B004-EFB7-4268-9270-2002CA2CA033}" srcOrd="0" destOrd="0" presId="urn:microsoft.com/office/officeart/2008/layout/LinedList"/>
    <dgm:cxn modelId="{4DC05F30-8154-4566-A8B8-D8E324BD8CB1}" type="presParOf" srcId="{597E5C7A-6DAF-4710-A209-0C9CE79BBE7D}" destId="{A9EBD602-EED4-4931-9E3A-41DE284A0571}" srcOrd="1" destOrd="0" presId="urn:microsoft.com/office/officeart/2008/layout/LinedList"/>
    <dgm:cxn modelId="{51D4C9C9-2024-41EC-873D-7C93FFA92EF1}" type="presParOf" srcId="{597E5C7A-6DAF-4710-A209-0C9CE79BBE7D}" destId="{72A2A73E-4CFC-41B0-AE98-150CDF9F94AD}" srcOrd="2" destOrd="0" presId="urn:microsoft.com/office/officeart/2008/layout/LinedList"/>
    <dgm:cxn modelId="{5C0E862E-44C4-4682-9107-AFFFBB8AC72F}" type="presParOf" srcId="{BD279A50-77C2-46B8-B12B-BA3BFFC7EEE7}" destId="{9AE09831-E974-4F8B-B372-B9665F4E35CE}" srcOrd="2" destOrd="0" presId="urn:microsoft.com/office/officeart/2008/layout/LinedList"/>
    <dgm:cxn modelId="{8A57DD9D-CD78-4BA8-83ED-762477C8B1A0}" type="presParOf" srcId="{BD279A50-77C2-46B8-B12B-BA3BFFC7EEE7}" destId="{3E99D312-BD47-495B-9E9D-99DEBCAC3CF7}" srcOrd="3" destOrd="0" presId="urn:microsoft.com/office/officeart/2008/layout/LinedList"/>
    <dgm:cxn modelId="{8CB9610A-2E68-4238-807D-014825152E9D}" type="presParOf" srcId="{BD279A50-77C2-46B8-B12B-BA3BFFC7EEE7}" destId="{AEA14A14-940A-4696-8CE2-A6DA10A8AA4F}" srcOrd="4" destOrd="0" presId="urn:microsoft.com/office/officeart/2008/layout/LinedList"/>
    <dgm:cxn modelId="{F5906584-5F62-4760-927A-04270B02C49F}" type="presParOf" srcId="{AEA14A14-940A-4696-8CE2-A6DA10A8AA4F}" destId="{D6850431-C5B6-4DA6-A60A-69B44E17AEAD}" srcOrd="0" destOrd="0" presId="urn:microsoft.com/office/officeart/2008/layout/LinedList"/>
    <dgm:cxn modelId="{6791C80C-1C76-4647-8DAA-6E25CF47A5BC}" type="presParOf" srcId="{AEA14A14-940A-4696-8CE2-A6DA10A8AA4F}" destId="{35829280-447D-4854-8314-6A4C92BC488D}" srcOrd="1" destOrd="0" presId="urn:microsoft.com/office/officeart/2008/layout/LinedList"/>
    <dgm:cxn modelId="{37920845-8DC8-408F-8039-3C8BD9337A04}" type="presParOf" srcId="{AEA14A14-940A-4696-8CE2-A6DA10A8AA4F}" destId="{7A5D0369-E83A-4E90-A6A2-0982C1728500}" srcOrd="2" destOrd="0" presId="urn:microsoft.com/office/officeart/2008/layout/LinedList"/>
    <dgm:cxn modelId="{BCF3D640-BC5C-4A63-9FE3-EA7515D53075}" type="presParOf" srcId="{BD279A50-77C2-46B8-B12B-BA3BFFC7EEE7}" destId="{5135A5BB-6C2A-4510-9504-4A572A562A1C}" srcOrd="5" destOrd="0" presId="urn:microsoft.com/office/officeart/2008/layout/LinedList"/>
    <dgm:cxn modelId="{AC7DCA11-3DE2-4DB7-AC46-7A0EC3E3C2A4}" type="presParOf" srcId="{BD279A50-77C2-46B8-B12B-BA3BFFC7EEE7}" destId="{366F6791-FF5D-4170-9D6D-8BF7B8839CF5}" srcOrd="6" destOrd="0" presId="urn:microsoft.com/office/officeart/2008/layout/LinedList"/>
    <dgm:cxn modelId="{CFCF26A3-6854-416B-BECF-99699D2BCEAD}" type="presParOf" srcId="{BD279A50-77C2-46B8-B12B-BA3BFFC7EEE7}" destId="{FA619E94-3216-4A58-B327-2ECCBB5C4BF6}" srcOrd="7" destOrd="0" presId="urn:microsoft.com/office/officeart/2008/layout/LinedList"/>
    <dgm:cxn modelId="{0C587A89-953B-487F-B16A-7ADD5DE27105}" type="presParOf" srcId="{FA619E94-3216-4A58-B327-2ECCBB5C4BF6}" destId="{7119C371-1AD6-4296-AE1E-117D2D28C213}" srcOrd="0" destOrd="0" presId="urn:microsoft.com/office/officeart/2008/layout/LinedList"/>
    <dgm:cxn modelId="{D9C31992-F580-40E4-A5F4-511EF0CB4D4D}" type="presParOf" srcId="{FA619E94-3216-4A58-B327-2ECCBB5C4BF6}" destId="{13ABC468-D29A-4EC9-828C-7577D51A816A}" srcOrd="1" destOrd="0" presId="urn:microsoft.com/office/officeart/2008/layout/LinedList"/>
    <dgm:cxn modelId="{688EEB22-3718-43E5-B31F-E2BE76751F34}" type="presParOf" srcId="{FA619E94-3216-4A58-B327-2ECCBB5C4BF6}" destId="{EB7B950F-06C6-4FA3-902C-164F29135864}" srcOrd="2" destOrd="0" presId="urn:microsoft.com/office/officeart/2008/layout/LinedList"/>
    <dgm:cxn modelId="{B325381E-A2C0-49BC-8561-12910690A9D5}" type="presParOf" srcId="{BD279A50-77C2-46B8-B12B-BA3BFFC7EEE7}" destId="{057B5252-7600-4E60-8A77-D084D6AB4231}" srcOrd="8" destOrd="0" presId="urn:microsoft.com/office/officeart/2008/layout/LinedList"/>
    <dgm:cxn modelId="{5B573FD6-E637-447B-949F-75BA43AAD277}" type="presParOf" srcId="{BD279A50-77C2-46B8-B12B-BA3BFFC7EEE7}" destId="{4E35A88A-1C10-4486-BA1C-247ECCB323BF}" srcOrd="9" destOrd="0" presId="urn:microsoft.com/office/officeart/2008/layout/LinedList"/>
    <dgm:cxn modelId="{E0D1AC87-D4D4-4D29-B83F-F90521FFEBD7}" type="presParOf" srcId="{BD279A50-77C2-46B8-B12B-BA3BFFC7EEE7}" destId="{03D397DE-4C22-4E27-8B1A-79D7BBDD2C34}" srcOrd="10" destOrd="0" presId="urn:microsoft.com/office/officeart/2008/layout/LinedList"/>
    <dgm:cxn modelId="{F9B39A31-4AC1-4B1A-89D1-E3C0EEB193ED}" type="presParOf" srcId="{03D397DE-4C22-4E27-8B1A-79D7BBDD2C34}" destId="{01F224F7-1352-4901-936D-E001FDBE16A9}" srcOrd="0" destOrd="0" presId="urn:microsoft.com/office/officeart/2008/layout/LinedList"/>
    <dgm:cxn modelId="{CC5E7542-8F46-4839-8B94-27CA037139A9}" type="presParOf" srcId="{03D397DE-4C22-4E27-8B1A-79D7BBDD2C34}" destId="{92B85028-CE75-4BF2-9B9A-7E83C9B0A020}" srcOrd="1" destOrd="0" presId="urn:microsoft.com/office/officeart/2008/layout/LinedList"/>
    <dgm:cxn modelId="{23759772-5E2E-4BD1-9974-F76E0EFC4C72}" type="presParOf" srcId="{03D397DE-4C22-4E27-8B1A-79D7BBDD2C34}" destId="{7AE55057-56E8-4DA5-821F-DA7866E104C4}" srcOrd="2" destOrd="0" presId="urn:microsoft.com/office/officeart/2008/layout/LinedList"/>
    <dgm:cxn modelId="{C8FEA38B-119E-4CD5-BB45-EBACD6657D02}" type="presParOf" srcId="{BD279A50-77C2-46B8-B12B-BA3BFFC7EEE7}" destId="{60EADC5C-6710-4DA3-A3BB-E546A0AB29BE}" srcOrd="11" destOrd="0" presId="urn:microsoft.com/office/officeart/2008/layout/LinedList"/>
    <dgm:cxn modelId="{1088735C-5DAE-483D-AA2D-171193BA3897}" type="presParOf" srcId="{BD279A50-77C2-46B8-B12B-BA3BFFC7EEE7}" destId="{3BE9E589-F35E-4392-995B-09EC390023EE}" srcOrd="12" destOrd="0" presId="urn:microsoft.com/office/officeart/2008/layout/LinedList"/>
    <dgm:cxn modelId="{1E8E5E12-BEB9-4028-8AD7-D3ABB501597E}" type="presParOf" srcId="{6BB93569-393A-4380-85DA-D46DA579DACA}" destId="{40181544-100C-452C-9DFC-15E186E12A76}" srcOrd="8" destOrd="0" presId="urn:microsoft.com/office/officeart/2008/layout/LinedList"/>
    <dgm:cxn modelId="{AE4146C9-0BC6-44BA-8010-242E2AE0A527}" type="presParOf" srcId="{6BB93569-393A-4380-85DA-D46DA579DACA}" destId="{FE2B0D8B-23EC-41AF-8B9B-C86CC75B4DBA}" srcOrd="9" destOrd="0" presId="urn:microsoft.com/office/officeart/2008/layout/LinedList"/>
    <dgm:cxn modelId="{F8032723-768F-47CD-BCBE-0614939B47E2}" type="presParOf" srcId="{FE2B0D8B-23EC-41AF-8B9B-C86CC75B4DBA}" destId="{69AA87EC-7AF9-425F-ABD5-9EA80A02D34B}" srcOrd="0" destOrd="0" presId="urn:microsoft.com/office/officeart/2008/layout/LinedList"/>
    <dgm:cxn modelId="{842239A7-B717-4DEB-B11A-FF0C09E3FE7C}" type="presParOf" srcId="{FE2B0D8B-23EC-41AF-8B9B-C86CC75B4DBA}" destId="{318ED722-F227-40BB-B7E1-60587DF7D8D2}" srcOrd="1" destOrd="0" presId="urn:microsoft.com/office/officeart/2008/layout/LinedList"/>
    <dgm:cxn modelId="{715306A8-0EAE-4DEB-8A74-82BB21A188BD}" type="presParOf" srcId="{318ED722-F227-40BB-B7E1-60587DF7D8D2}" destId="{0F1D2C5A-FD40-48FA-8564-D52292856A3E}" srcOrd="0" destOrd="0" presId="urn:microsoft.com/office/officeart/2008/layout/LinedList"/>
    <dgm:cxn modelId="{3BE57011-2C2B-42BF-AB3D-CF562C20AF86}" type="presParOf" srcId="{318ED722-F227-40BB-B7E1-60587DF7D8D2}" destId="{6F352CE6-02C4-4429-811E-620C2BC348EB}" srcOrd="1" destOrd="0" presId="urn:microsoft.com/office/officeart/2008/layout/LinedList"/>
    <dgm:cxn modelId="{1275F65C-7318-43F3-A69D-B7B80CB16F20}" type="presParOf" srcId="{6F352CE6-02C4-4429-811E-620C2BC348EB}" destId="{90E847A4-6B1C-4868-BBEE-9B1E91082001}" srcOrd="0" destOrd="0" presId="urn:microsoft.com/office/officeart/2008/layout/LinedList"/>
    <dgm:cxn modelId="{1E6A6D9D-9D14-48B6-83B6-76ACB28C222C}" type="presParOf" srcId="{6F352CE6-02C4-4429-811E-620C2BC348EB}" destId="{1B0F09B4-B8C5-4E45-9FE1-4CA1DAD4497F}" srcOrd="1" destOrd="0" presId="urn:microsoft.com/office/officeart/2008/layout/LinedList"/>
    <dgm:cxn modelId="{971A55CC-C3C3-476F-A159-4CEEA6FC4F21}" type="presParOf" srcId="{6F352CE6-02C4-4429-811E-620C2BC348EB}" destId="{E025E896-77DB-4A2E-8913-6FE2914D63C6}" srcOrd="2" destOrd="0" presId="urn:microsoft.com/office/officeart/2008/layout/LinedList"/>
    <dgm:cxn modelId="{2642AC07-DBFD-486C-9CCB-1C33A97B0675}" type="presParOf" srcId="{318ED722-F227-40BB-B7E1-60587DF7D8D2}" destId="{2B6A6CEC-2E1B-427A-B8F8-40AEDE3377A2}" srcOrd="2" destOrd="0" presId="urn:microsoft.com/office/officeart/2008/layout/LinedList"/>
    <dgm:cxn modelId="{F663FCED-F98A-4107-88DC-BD41ADABFE7A}" type="presParOf" srcId="{318ED722-F227-40BB-B7E1-60587DF7D8D2}" destId="{81D38A95-20F0-4AE2-8CE6-074EC0DF09E2}" srcOrd="3" destOrd="0" presId="urn:microsoft.com/office/officeart/2008/layout/LinedList"/>
    <dgm:cxn modelId="{91424DAC-4616-40F2-AC5A-2A20D8A986BB}" type="presParOf" srcId="{318ED722-F227-40BB-B7E1-60587DF7D8D2}" destId="{FDF0B8BE-558A-4FE2-A11A-CD29BC36E5DE}" srcOrd="4" destOrd="0" presId="urn:microsoft.com/office/officeart/2008/layout/LinedList"/>
    <dgm:cxn modelId="{3E78BF8D-9E0C-4E79-96B8-2A4B6E09D8D3}" type="presParOf" srcId="{FDF0B8BE-558A-4FE2-A11A-CD29BC36E5DE}" destId="{BBD8DFE4-BDC7-4FED-B39F-1F34E96CBBA0}" srcOrd="0" destOrd="0" presId="urn:microsoft.com/office/officeart/2008/layout/LinedList"/>
    <dgm:cxn modelId="{572B8B42-CAAF-432D-9B90-5D8501D52275}" type="presParOf" srcId="{FDF0B8BE-558A-4FE2-A11A-CD29BC36E5DE}" destId="{EDB361CA-74C5-447D-8410-5C8A44BE2502}" srcOrd="1" destOrd="0" presId="urn:microsoft.com/office/officeart/2008/layout/LinedList"/>
    <dgm:cxn modelId="{C41934F2-E2A5-42D3-90B9-DA756E3671D3}" type="presParOf" srcId="{FDF0B8BE-558A-4FE2-A11A-CD29BC36E5DE}" destId="{8D1B5DB2-A18D-45CF-9265-DED5136BFBC3}" srcOrd="2" destOrd="0" presId="urn:microsoft.com/office/officeart/2008/layout/LinedList"/>
    <dgm:cxn modelId="{E0EB4BAB-7B52-4DA9-8AF8-0B520CD2FD54}" type="presParOf" srcId="{318ED722-F227-40BB-B7E1-60587DF7D8D2}" destId="{70034D04-189F-476B-BBBC-627A92C28FDE}" srcOrd="5" destOrd="0" presId="urn:microsoft.com/office/officeart/2008/layout/LinedList"/>
    <dgm:cxn modelId="{34F25D72-6CB9-4507-9AB4-4C18C2EA261F}" type="presParOf" srcId="{318ED722-F227-40BB-B7E1-60587DF7D8D2}" destId="{AE8F7BD4-4AEA-43CA-865D-5312049DA397}" srcOrd="6" destOrd="0" presId="urn:microsoft.com/office/officeart/2008/layout/LinedList"/>
    <dgm:cxn modelId="{C2A4ED08-853A-457A-8BD2-8C4B26BCA88A}" type="presParOf" srcId="{318ED722-F227-40BB-B7E1-60587DF7D8D2}" destId="{A789303B-9141-4BDE-9F2E-FDF125E1CF79}" srcOrd="7" destOrd="0" presId="urn:microsoft.com/office/officeart/2008/layout/LinedList"/>
    <dgm:cxn modelId="{EBCDB960-591E-461F-9905-252BBF4699EA}" type="presParOf" srcId="{A789303B-9141-4BDE-9F2E-FDF125E1CF79}" destId="{C5B59AA4-105F-4E64-BCE3-ED7B911CE1CE}" srcOrd="0" destOrd="0" presId="urn:microsoft.com/office/officeart/2008/layout/LinedList"/>
    <dgm:cxn modelId="{3EF6B39E-3721-4588-96FA-DBEE12C6FED4}" type="presParOf" srcId="{A789303B-9141-4BDE-9F2E-FDF125E1CF79}" destId="{3C22729B-6870-47C6-9273-2D5709FC2EEF}" srcOrd="1" destOrd="0" presId="urn:microsoft.com/office/officeart/2008/layout/LinedList"/>
    <dgm:cxn modelId="{20B9C27D-91C6-487C-9652-151C6F038D3B}" type="presParOf" srcId="{A789303B-9141-4BDE-9F2E-FDF125E1CF79}" destId="{B81A7420-E518-4FE6-82C0-6D6644EB8D0D}" srcOrd="2" destOrd="0" presId="urn:microsoft.com/office/officeart/2008/layout/LinedList"/>
    <dgm:cxn modelId="{2C149D9E-75FD-4C4B-8947-FE80B83963BB}" type="presParOf" srcId="{318ED722-F227-40BB-B7E1-60587DF7D8D2}" destId="{304D8754-E063-4C4E-9F9C-3560814318FA}" srcOrd="8" destOrd="0" presId="urn:microsoft.com/office/officeart/2008/layout/LinedList"/>
    <dgm:cxn modelId="{CCD67AE2-F036-45AC-BC9E-539A87D6D535}" type="presParOf" srcId="{318ED722-F227-40BB-B7E1-60587DF7D8D2}" destId="{BE13F22B-ACDA-4B00-B6A1-B82B9BC3DC06}" srcOrd="9" destOrd="0" presId="urn:microsoft.com/office/officeart/2008/layout/LinedList"/>
    <dgm:cxn modelId="{50DA6DCC-75EE-4E13-BC8B-3CD32793A8F2}" type="presParOf" srcId="{318ED722-F227-40BB-B7E1-60587DF7D8D2}" destId="{CB7E05DA-DD1F-4726-9243-513065EEC6D7}" srcOrd="10" destOrd="0" presId="urn:microsoft.com/office/officeart/2008/layout/LinedList"/>
    <dgm:cxn modelId="{7C311DF6-D92E-4803-93EF-599677BE3A51}" type="presParOf" srcId="{CB7E05DA-DD1F-4726-9243-513065EEC6D7}" destId="{15A4F7C6-F30A-45F6-8539-E48A62167C44}" srcOrd="0" destOrd="0" presId="urn:microsoft.com/office/officeart/2008/layout/LinedList"/>
    <dgm:cxn modelId="{1B38A1A0-F257-4CD9-B869-1BEA21380B76}" type="presParOf" srcId="{CB7E05DA-DD1F-4726-9243-513065EEC6D7}" destId="{A529367F-3864-47A6-8440-8865BEEF87CD}" srcOrd="1" destOrd="0" presId="urn:microsoft.com/office/officeart/2008/layout/LinedList"/>
    <dgm:cxn modelId="{7CD77D2F-EBE8-4099-9B9E-F777F8570E49}" type="presParOf" srcId="{CB7E05DA-DD1F-4726-9243-513065EEC6D7}" destId="{85ED6E24-FB00-4762-8A5E-17ED01CB7E6B}" srcOrd="2" destOrd="0" presId="urn:microsoft.com/office/officeart/2008/layout/LinedList"/>
    <dgm:cxn modelId="{C1519361-C3B1-4C78-8EE3-A5663712B416}" type="presParOf" srcId="{318ED722-F227-40BB-B7E1-60587DF7D8D2}" destId="{341ED112-6CB2-4535-B0D7-1A687430B7E3}" srcOrd="11" destOrd="0" presId="urn:microsoft.com/office/officeart/2008/layout/LinedList"/>
    <dgm:cxn modelId="{EB9A7A04-DF37-470D-B3D0-7735326CB7C1}" type="presParOf" srcId="{318ED722-F227-40BB-B7E1-60587DF7D8D2}" destId="{2DB94E4E-455D-416B-9E08-86B5D4D3DA2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233072-F697-4CD4-A4B9-26C6747566D9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24A3B389-A58D-4A06-8A83-D1E133B1D37E}">
      <dgm:prSet phldrT="[Text]"/>
      <dgm:spPr/>
      <dgm:t>
        <a:bodyPr/>
        <a:lstStyle/>
        <a:p>
          <a:r>
            <a:rPr lang="cs-CZ" b="0" dirty="0"/>
            <a:t>Export</a:t>
          </a:r>
        </a:p>
      </dgm:t>
    </dgm:pt>
    <dgm:pt modelId="{97A5D52A-CAEE-43BA-890B-AAE52F41F6FD}" type="parTrans" cxnId="{3DD0D38D-3AFC-43C8-9957-1B092308894A}">
      <dgm:prSet/>
      <dgm:spPr/>
      <dgm:t>
        <a:bodyPr/>
        <a:lstStyle/>
        <a:p>
          <a:endParaRPr lang="cs-CZ" b="0"/>
        </a:p>
      </dgm:t>
    </dgm:pt>
    <dgm:pt modelId="{FEFDAE4E-F485-4550-9D5D-544AD9C8BF74}" type="sibTrans" cxnId="{3DD0D38D-3AFC-43C8-9957-1B092308894A}">
      <dgm:prSet/>
      <dgm:spPr/>
      <dgm:t>
        <a:bodyPr/>
        <a:lstStyle/>
        <a:p>
          <a:endParaRPr lang="cs-CZ" b="0"/>
        </a:p>
      </dgm:t>
    </dgm:pt>
    <dgm:pt modelId="{B8462E14-0CE0-4BD2-8D49-269AB90D6627}">
      <dgm:prSet/>
      <dgm:spPr/>
      <dgm:t>
        <a:bodyPr/>
        <a:lstStyle/>
        <a:p>
          <a:r>
            <a:rPr lang="cs-CZ" b="0" dirty="0"/>
            <a:t>Kooperativní ujednání</a:t>
          </a:r>
        </a:p>
      </dgm:t>
    </dgm:pt>
    <dgm:pt modelId="{DE50C904-D327-4C51-B984-61B74901336B}" type="parTrans" cxnId="{9DD1FF40-2335-4D2A-B055-AA5D82C00F9E}">
      <dgm:prSet/>
      <dgm:spPr/>
      <dgm:t>
        <a:bodyPr/>
        <a:lstStyle/>
        <a:p>
          <a:endParaRPr lang="cs-CZ" b="0"/>
        </a:p>
      </dgm:t>
    </dgm:pt>
    <dgm:pt modelId="{B2146DC2-191C-4527-8780-C6A07A698CE4}" type="sibTrans" cxnId="{9DD1FF40-2335-4D2A-B055-AA5D82C00F9E}">
      <dgm:prSet/>
      <dgm:spPr/>
      <dgm:t>
        <a:bodyPr/>
        <a:lstStyle/>
        <a:p>
          <a:endParaRPr lang="cs-CZ" b="0"/>
        </a:p>
      </dgm:t>
    </dgm:pt>
    <dgm:pt modelId="{69EEB916-E1F3-476E-8453-64EB763183E2}">
      <dgm:prSet/>
      <dgm:spPr/>
      <dgm:t>
        <a:bodyPr/>
        <a:lstStyle/>
        <a:p>
          <a:r>
            <a:rPr lang="cs-CZ" b="0" dirty="0"/>
            <a:t>Smluvní používání obchodních názvů a podnikatelských konceptů v zahraničí</a:t>
          </a:r>
        </a:p>
      </dgm:t>
    </dgm:pt>
    <dgm:pt modelId="{0B0317D6-0258-4367-9C6C-079E3058F714}" type="parTrans" cxnId="{644C1535-AF55-4141-A052-7191F0883B84}">
      <dgm:prSet/>
      <dgm:spPr/>
      <dgm:t>
        <a:bodyPr/>
        <a:lstStyle/>
        <a:p>
          <a:endParaRPr lang="cs-CZ" b="0"/>
        </a:p>
      </dgm:t>
    </dgm:pt>
    <dgm:pt modelId="{030FF2AE-5389-443C-A752-8C820BD2A4EC}" type="sibTrans" cxnId="{644C1535-AF55-4141-A052-7191F0883B84}">
      <dgm:prSet/>
      <dgm:spPr/>
      <dgm:t>
        <a:bodyPr/>
        <a:lstStyle/>
        <a:p>
          <a:endParaRPr lang="cs-CZ" b="0"/>
        </a:p>
      </dgm:t>
    </dgm:pt>
    <dgm:pt modelId="{56781435-98C6-4AD5-8653-9CE496171106}">
      <dgm:prSet/>
      <dgm:spPr/>
      <dgm:t>
        <a:bodyPr/>
        <a:lstStyle/>
        <a:p>
          <a:r>
            <a:rPr lang="cs-CZ" b="0" dirty="0"/>
            <a:t>Odkoupení existující zahraniční obchodní sítě a zařazení pod vlastní organizaci</a:t>
          </a:r>
        </a:p>
      </dgm:t>
    </dgm:pt>
    <dgm:pt modelId="{E7771266-CE12-4873-B6D2-8EB62728D098}" type="parTrans" cxnId="{E7B88C76-292E-4FF2-AB36-CE6AF90A10EF}">
      <dgm:prSet/>
      <dgm:spPr/>
      <dgm:t>
        <a:bodyPr/>
        <a:lstStyle/>
        <a:p>
          <a:endParaRPr lang="cs-CZ" b="0"/>
        </a:p>
      </dgm:t>
    </dgm:pt>
    <dgm:pt modelId="{F7C14096-B01A-4C9C-978B-30E00E7E69FF}" type="sibTrans" cxnId="{E7B88C76-292E-4FF2-AB36-CE6AF90A10EF}">
      <dgm:prSet/>
      <dgm:spPr/>
      <dgm:t>
        <a:bodyPr/>
        <a:lstStyle/>
        <a:p>
          <a:endParaRPr lang="cs-CZ" b="0"/>
        </a:p>
      </dgm:t>
    </dgm:pt>
    <dgm:pt modelId="{56FE7CF4-CC34-4868-9488-FB4AF7BEF667}">
      <dgm:prSet phldrT="[Text]"/>
      <dgm:spPr/>
      <dgm:t>
        <a:bodyPr/>
        <a:lstStyle/>
        <a:p>
          <a:r>
            <a:rPr lang="cs-CZ" b="0" dirty="0"/>
            <a:t>Nejnižší úroveň závazku a rizika</a:t>
          </a:r>
        </a:p>
      </dgm:t>
    </dgm:pt>
    <dgm:pt modelId="{8CE82231-FF90-4E4B-9F3E-64C7159C28CD}" type="parTrans" cxnId="{ED4BE6CD-A186-4337-BD19-046E28DDDAF6}">
      <dgm:prSet/>
      <dgm:spPr/>
      <dgm:t>
        <a:bodyPr/>
        <a:lstStyle/>
        <a:p>
          <a:endParaRPr lang="cs-CZ" b="0"/>
        </a:p>
      </dgm:t>
    </dgm:pt>
    <dgm:pt modelId="{07A77A55-7E1E-43C0-AA10-112ADCF49CF9}" type="sibTrans" cxnId="{ED4BE6CD-A186-4337-BD19-046E28DDDAF6}">
      <dgm:prSet/>
      <dgm:spPr/>
      <dgm:t>
        <a:bodyPr/>
        <a:lstStyle/>
        <a:p>
          <a:endParaRPr lang="cs-CZ" b="0"/>
        </a:p>
      </dgm:t>
    </dgm:pt>
    <dgm:pt modelId="{84263493-2446-4104-BE36-E12F66CFBE2F}">
      <dgm:prSet phldrT="[Text]"/>
      <dgm:spPr/>
      <dgm:t>
        <a:bodyPr/>
        <a:lstStyle/>
        <a:p>
          <a:r>
            <a:rPr lang="cs-CZ" b="0" dirty="0"/>
            <a:t>Menší potřeba zdrojů</a:t>
          </a:r>
        </a:p>
      </dgm:t>
    </dgm:pt>
    <dgm:pt modelId="{14AE2838-EFE7-47FC-B56D-EC521633AA73}" type="parTrans" cxnId="{2592AC95-724C-492B-863E-437461C8296F}">
      <dgm:prSet/>
      <dgm:spPr/>
      <dgm:t>
        <a:bodyPr/>
        <a:lstStyle/>
        <a:p>
          <a:endParaRPr lang="cs-CZ" b="0"/>
        </a:p>
      </dgm:t>
    </dgm:pt>
    <dgm:pt modelId="{A45137E9-C39B-464B-9A06-D8B83D96CFF4}" type="sibTrans" cxnId="{2592AC95-724C-492B-863E-437461C8296F}">
      <dgm:prSet/>
      <dgm:spPr/>
      <dgm:t>
        <a:bodyPr/>
        <a:lstStyle/>
        <a:p>
          <a:endParaRPr lang="cs-CZ" b="0"/>
        </a:p>
      </dgm:t>
    </dgm:pt>
    <dgm:pt modelId="{E6324C3D-AB51-49EC-9507-92FE066FA373}">
      <dgm:prSet phldrT="[Text]"/>
      <dgm:spPr/>
      <dgm:t>
        <a:bodyPr/>
        <a:lstStyle/>
        <a:p>
          <a:r>
            <a:rPr lang="cs-CZ" b="0" dirty="0"/>
            <a:t>V oblasti obchodu prodej zpravidla přímá forma</a:t>
          </a:r>
        </a:p>
      </dgm:t>
    </dgm:pt>
    <dgm:pt modelId="{4B56EC57-52E0-43C2-BFA3-F7FB6F494965}" type="parTrans" cxnId="{777A9D6B-2FC0-4B44-8CE5-37188E2100AD}">
      <dgm:prSet/>
      <dgm:spPr/>
      <dgm:t>
        <a:bodyPr/>
        <a:lstStyle/>
        <a:p>
          <a:endParaRPr lang="cs-CZ" b="0"/>
        </a:p>
      </dgm:t>
    </dgm:pt>
    <dgm:pt modelId="{D5ACD0DC-B5E5-47A6-A1E3-826AB125BFD4}" type="sibTrans" cxnId="{777A9D6B-2FC0-4B44-8CE5-37188E2100AD}">
      <dgm:prSet/>
      <dgm:spPr/>
      <dgm:t>
        <a:bodyPr/>
        <a:lstStyle/>
        <a:p>
          <a:endParaRPr lang="cs-CZ" b="0"/>
        </a:p>
      </dgm:t>
    </dgm:pt>
    <dgm:pt modelId="{8DD21B4E-1F2B-43A7-8D2F-BB0D89121B96}">
      <dgm:prSet/>
      <dgm:spPr/>
      <dgm:t>
        <a:bodyPr/>
        <a:lstStyle/>
        <a:p>
          <a:r>
            <a:rPr lang="cs-CZ" b="0" dirty="0" err="1"/>
            <a:t>Franchising</a:t>
          </a:r>
          <a:endParaRPr lang="cs-CZ" b="0" dirty="0"/>
        </a:p>
      </dgm:t>
    </dgm:pt>
    <dgm:pt modelId="{DDF4C98B-508A-4DE9-9253-C19FABDD1CAE}" type="parTrans" cxnId="{4A8F7255-5D3E-4E10-B3A8-C0B73DC18370}">
      <dgm:prSet/>
      <dgm:spPr/>
      <dgm:t>
        <a:bodyPr/>
        <a:lstStyle/>
        <a:p>
          <a:endParaRPr lang="cs-CZ" b="0"/>
        </a:p>
      </dgm:t>
    </dgm:pt>
    <dgm:pt modelId="{4C76E952-DC9A-4346-B9DF-8D4D53710BDB}" type="sibTrans" cxnId="{4A8F7255-5D3E-4E10-B3A8-C0B73DC18370}">
      <dgm:prSet/>
      <dgm:spPr/>
      <dgm:t>
        <a:bodyPr/>
        <a:lstStyle/>
        <a:p>
          <a:endParaRPr lang="cs-CZ" b="0"/>
        </a:p>
      </dgm:t>
    </dgm:pt>
    <dgm:pt modelId="{F67F5FBE-1930-4F78-AC39-4E088E623975}">
      <dgm:prSet/>
      <dgm:spPr/>
      <dgm:t>
        <a:bodyPr/>
        <a:lstStyle/>
        <a:p>
          <a:r>
            <a:rPr lang="cs-CZ" b="0" dirty="0"/>
            <a:t>Joint venture – založení specializovaného podniku dvěma či více zakladatelskými organizacemi</a:t>
          </a:r>
        </a:p>
      </dgm:t>
    </dgm:pt>
    <dgm:pt modelId="{51CDDA2E-1D4A-4725-B102-448D66647805}" type="parTrans" cxnId="{158754B6-C4C0-44DA-BD92-2DC7D0CB6BF2}">
      <dgm:prSet/>
      <dgm:spPr/>
      <dgm:t>
        <a:bodyPr/>
        <a:lstStyle/>
        <a:p>
          <a:endParaRPr lang="cs-CZ" b="0"/>
        </a:p>
      </dgm:t>
    </dgm:pt>
    <dgm:pt modelId="{3D28AB32-3B67-46B6-BD5A-EFEE8B9775BE}" type="sibTrans" cxnId="{158754B6-C4C0-44DA-BD92-2DC7D0CB6BF2}">
      <dgm:prSet/>
      <dgm:spPr/>
      <dgm:t>
        <a:bodyPr/>
        <a:lstStyle/>
        <a:p>
          <a:endParaRPr lang="cs-CZ" b="0"/>
        </a:p>
      </dgm:t>
    </dgm:pt>
    <dgm:pt modelId="{1F77142A-0ED2-4799-B6CB-010DCF8767A6}">
      <dgm:prSet/>
      <dgm:spPr/>
      <dgm:t>
        <a:bodyPr/>
        <a:lstStyle/>
        <a:p>
          <a:r>
            <a:rPr lang="cs-CZ" b="0"/>
            <a:t>Akvizice</a:t>
          </a:r>
          <a:endParaRPr lang="cs-CZ" b="0" dirty="0"/>
        </a:p>
      </dgm:t>
    </dgm:pt>
    <dgm:pt modelId="{5D0EEE51-DFBF-42BB-B149-68A95ACA0825}" type="parTrans" cxnId="{92F668F3-A139-4CEB-9EA2-0CB4D857982D}">
      <dgm:prSet/>
      <dgm:spPr/>
      <dgm:t>
        <a:bodyPr/>
        <a:lstStyle/>
        <a:p>
          <a:endParaRPr lang="cs-CZ" b="0"/>
        </a:p>
      </dgm:t>
    </dgm:pt>
    <dgm:pt modelId="{380FF315-E688-4B69-8F71-576E248BE3A6}" type="sibTrans" cxnId="{92F668F3-A139-4CEB-9EA2-0CB4D857982D}">
      <dgm:prSet/>
      <dgm:spPr/>
      <dgm:t>
        <a:bodyPr/>
        <a:lstStyle/>
        <a:p>
          <a:endParaRPr lang="cs-CZ" b="0"/>
        </a:p>
      </dgm:t>
    </dgm:pt>
    <dgm:pt modelId="{A4B18F62-E3C1-434C-8344-5C33A0FDD34C}">
      <dgm:prSet/>
      <dgm:spPr/>
      <dgm:t>
        <a:bodyPr/>
        <a:lstStyle/>
        <a:p>
          <a:r>
            <a:rPr lang="cs-CZ" b="0" dirty="0"/>
            <a:t> Zpravidla zachování lokálních poboček a zdrojů, mění se </a:t>
          </a:r>
          <a:r>
            <a:rPr lang="cs-CZ" b="0" dirty="0" err="1"/>
            <a:t>branding</a:t>
          </a:r>
          <a:endParaRPr lang="cs-CZ" b="0" dirty="0"/>
        </a:p>
      </dgm:t>
    </dgm:pt>
    <dgm:pt modelId="{0BB08E92-8036-4E26-88CF-28616C8B54F8}" type="parTrans" cxnId="{F128C2FF-3514-4613-A6F4-67A73719E017}">
      <dgm:prSet/>
      <dgm:spPr/>
      <dgm:t>
        <a:bodyPr/>
        <a:lstStyle/>
        <a:p>
          <a:endParaRPr lang="cs-CZ" b="0"/>
        </a:p>
      </dgm:t>
    </dgm:pt>
    <dgm:pt modelId="{332142F7-F767-421D-B2CF-B6A2AF3D44A7}" type="sibTrans" cxnId="{F128C2FF-3514-4613-A6F4-67A73719E017}">
      <dgm:prSet/>
      <dgm:spPr/>
      <dgm:t>
        <a:bodyPr/>
        <a:lstStyle/>
        <a:p>
          <a:endParaRPr lang="cs-CZ" b="0"/>
        </a:p>
      </dgm:t>
    </dgm:pt>
    <dgm:pt modelId="{7ABC2FA1-D2B8-45BE-880E-3C80B4FED055}">
      <dgm:prSet/>
      <dgm:spPr/>
      <dgm:t>
        <a:bodyPr/>
        <a:lstStyle/>
        <a:p>
          <a:r>
            <a:rPr lang="cs-CZ" b="0" dirty="0"/>
            <a:t>Rozsáhlé akvizice jsou kapitálově náročné a tudíž rizikové</a:t>
          </a:r>
        </a:p>
      </dgm:t>
    </dgm:pt>
    <dgm:pt modelId="{7B13D1C9-B877-4B63-BAD1-AF52D749FD9B}" type="parTrans" cxnId="{9C063302-BB11-4E62-95EF-1F595BE12ADF}">
      <dgm:prSet/>
      <dgm:spPr/>
      <dgm:t>
        <a:bodyPr/>
        <a:lstStyle/>
        <a:p>
          <a:endParaRPr lang="cs-CZ" b="0"/>
        </a:p>
      </dgm:t>
    </dgm:pt>
    <dgm:pt modelId="{C2353580-A992-4DAE-A804-E195150CFF95}" type="sibTrans" cxnId="{9C063302-BB11-4E62-95EF-1F595BE12ADF}">
      <dgm:prSet/>
      <dgm:spPr/>
      <dgm:t>
        <a:bodyPr/>
        <a:lstStyle/>
        <a:p>
          <a:endParaRPr lang="cs-CZ" b="0"/>
        </a:p>
      </dgm:t>
    </dgm:pt>
    <dgm:pt modelId="{26F6E4E3-8CB9-48F9-9BDE-05B38A9B3EA3}" type="pres">
      <dgm:prSet presAssocID="{D6233072-F697-4CD4-A4B9-26C6747566D9}" presName="linear" presStyleCnt="0">
        <dgm:presLayoutVars>
          <dgm:dir/>
          <dgm:animLvl val="lvl"/>
          <dgm:resizeHandles val="exact"/>
        </dgm:presLayoutVars>
      </dgm:prSet>
      <dgm:spPr/>
    </dgm:pt>
    <dgm:pt modelId="{5A046B69-DDA5-40F5-BBBF-6A80AAF43954}" type="pres">
      <dgm:prSet presAssocID="{24A3B389-A58D-4A06-8A83-D1E133B1D37E}" presName="parentLin" presStyleCnt="0"/>
      <dgm:spPr/>
    </dgm:pt>
    <dgm:pt modelId="{3ED1945B-0995-4EF3-BDDB-4CF79C0AAE2A}" type="pres">
      <dgm:prSet presAssocID="{24A3B389-A58D-4A06-8A83-D1E133B1D37E}" presName="parentLeftMargin" presStyleLbl="node1" presStyleIdx="0" presStyleCnt="3"/>
      <dgm:spPr/>
    </dgm:pt>
    <dgm:pt modelId="{C449B9EB-E736-4125-984E-1DAA6F3CB6F2}" type="pres">
      <dgm:prSet presAssocID="{24A3B389-A58D-4A06-8A83-D1E133B1D37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E44ACAF-888C-4E3A-BB6F-A74197F57BE4}" type="pres">
      <dgm:prSet presAssocID="{24A3B389-A58D-4A06-8A83-D1E133B1D37E}" presName="negativeSpace" presStyleCnt="0"/>
      <dgm:spPr/>
    </dgm:pt>
    <dgm:pt modelId="{2F4B7FB7-6BD7-4087-8473-DCEC3DBF8545}" type="pres">
      <dgm:prSet presAssocID="{24A3B389-A58D-4A06-8A83-D1E133B1D37E}" presName="childText" presStyleLbl="conFgAcc1" presStyleIdx="0" presStyleCnt="3">
        <dgm:presLayoutVars>
          <dgm:bulletEnabled val="1"/>
        </dgm:presLayoutVars>
      </dgm:prSet>
      <dgm:spPr/>
    </dgm:pt>
    <dgm:pt modelId="{50C45BD8-FFA3-42F7-BF92-F07FDD4E7051}" type="pres">
      <dgm:prSet presAssocID="{FEFDAE4E-F485-4550-9D5D-544AD9C8BF74}" presName="spaceBetweenRectangles" presStyleCnt="0"/>
      <dgm:spPr/>
    </dgm:pt>
    <dgm:pt modelId="{13FDB424-BA23-429A-9C3B-A0672A1D986B}" type="pres">
      <dgm:prSet presAssocID="{B8462E14-0CE0-4BD2-8D49-269AB90D6627}" presName="parentLin" presStyleCnt="0"/>
      <dgm:spPr/>
    </dgm:pt>
    <dgm:pt modelId="{A9076293-5294-46AD-9153-DF5D6CF30184}" type="pres">
      <dgm:prSet presAssocID="{B8462E14-0CE0-4BD2-8D49-269AB90D6627}" presName="parentLeftMargin" presStyleLbl="node1" presStyleIdx="0" presStyleCnt="3"/>
      <dgm:spPr/>
    </dgm:pt>
    <dgm:pt modelId="{A1FAB75C-3E14-431C-8C71-574503AABE67}" type="pres">
      <dgm:prSet presAssocID="{B8462E14-0CE0-4BD2-8D49-269AB90D662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ACEF4EA-FD04-467E-BB95-F14E5AC0867B}" type="pres">
      <dgm:prSet presAssocID="{B8462E14-0CE0-4BD2-8D49-269AB90D6627}" presName="negativeSpace" presStyleCnt="0"/>
      <dgm:spPr/>
    </dgm:pt>
    <dgm:pt modelId="{95AD6117-DDBD-4EC1-8524-0A9A2D11A366}" type="pres">
      <dgm:prSet presAssocID="{B8462E14-0CE0-4BD2-8D49-269AB90D6627}" presName="childText" presStyleLbl="conFgAcc1" presStyleIdx="1" presStyleCnt="3">
        <dgm:presLayoutVars>
          <dgm:bulletEnabled val="1"/>
        </dgm:presLayoutVars>
      </dgm:prSet>
      <dgm:spPr/>
    </dgm:pt>
    <dgm:pt modelId="{9A7C8089-AF72-4B22-95B9-B1D851B4B5FE}" type="pres">
      <dgm:prSet presAssocID="{B2146DC2-191C-4527-8780-C6A07A698CE4}" presName="spaceBetweenRectangles" presStyleCnt="0"/>
      <dgm:spPr/>
    </dgm:pt>
    <dgm:pt modelId="{7744AD87-E097-4AF0-A032-D40737B7D8C7}" type="pres">
      <dgm:prSet presAssocID="{1F77142A-0ED2-4799-B6CB-010DCF8767A6}" presName="parentLin" presStyleCnt="0"/>
      <dgm:spPr/>
    </dgm:pt>
    <dgm:pt modelId="{70F902CD-01D6-494D-9739-44D00A9F0789}" type="pres">
      <dgm:prSet presAssocID="{1F77142A-0ED2-4799-B6CB-010DCF8767A6}" presName="parentLeftMargin" presStyleLbl="node1" presStyleIdx="1" presStyleCnt="3"/>
      <dgm:spPr/>
    </dgm:pt>
    <dgm:pt modelId="{CFCACD86-665D-43A7-AAFB-207AE816264A}" type="pres">
      <dgm:prSet presAssocID="{1F77142A-0ED2-4799-B6CB-010DCF8767A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E82B534-F948-417A-B600-88E23DD12C47}" type="pres">
      <dgm:prSet presAssocID="{1F77142A-0ED2-4799-B6CB-010DCF8767A6}" presName="negativeSpace" presStyleCnt="0"/>
      <dgm:spPr/>
    </dgm:pt>
    <dgm:pt modelId="{0B1C6DB2-F4F3-444C-889B-061349F8E462}" type="pres">
      <dgm:prSet presAssocID="{1F77142A-0ED2-4799-B6CB-010DCF8767A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C063302-BB11-4E62-95EF-1F595BE12ADF}" srcId="{1F77142A-0ED2-4799-B6CB-010DCF8767A6}" destId="{7ABC2FA1-D2B8-45BE-880E-3C80B4FED055}" srcOrd="2" destOrd="0" parTransId="{7B13D1C9-B877-4B63-BAD1-AF52D749FD9B}" sibTransId="{C2353580-A992-4DAE-A804-E195150CFF95}"/>
    <dgm:cxn modelId="{4BA8B808-91B0-4216-AB07-F6E085A04036}" type="presOf" srcId="{E6324C3D-AB51-49EC-9507-92FE066FA373}" destId="{2F4B7FB7-6BD7-4087-8473-DCEC3DBF8545}" srcOrd="0" destOrd="2" presId="urn:microsoft.com/office/officeart/2005/8/layout/list1"/>
    <dgm:cxn modelId="{6F10520E-0387-4E3F-AFEC-45FB2D886043}" type="presOf" srcId="{B8462E14-0CE0-4BD2-8D49-269AB90D6627}" destId="{A9076293-5294-46AD-9153-DF5D6CF30184}" srcOrd="0" destOrd="0" presId="urn:microsoft.com/office/officeart/2005/8/layout/list1"/>
    <dgm:cxn modelId="{644C1535-AF55-4141-A052-7191F0883B84}" srcId="{B8462E14-0CE0-4BD2-8D49-269AB90D6627}" destId="{69EEB916-E1F3-476E-8453-64EB763183E2}" srcOrd="0" destOrd="0" parTransId="{0B0317D6-0258-4367-9C6C-079E3058F714}" sibTransId="{030FF2AE-5389-443C-A752-8C820BD2A4EC}"/>
    <dgm:cxn modelId="{332A8040-AFC4-4DB1-89D0-03E18449D8C1}" type="presOf" srcId="{B8462E14-0CE0-4BD2-8D49-269AB90D6627}" destId="{A1FAB75C-3E14-431C-8C71-574503AABE67}" srcOrd="1" destOrd="0" presId="urn:microsoft.com/office/officeart/2005/8/layout/list1"/>
    <dgm:cxn modelId="{9DD1FF40-2335-4D2A-B055-AA5D82C00F9E}" srcId="{D6233072-F697-4CD4-A4B9-26C6747566D9}" destId="{B8462E14-0CE0-4BD2-8D49-269AB90D6627}" srcOrd="1" destOrd="0" parTransId="{DE50C904-D327-4C51-B984-61B74901336B}" sibTransId="{B2146DC2-191C-4527-8780-C6A07A698CE4}"/>
    <dgm:cxn modelId="{593BCA5D-DFF0-4A58-852F-B2CF56DD351C}" type="presOf" srcId="{24A3B389-A58D-4A06-8A83-D1E133B1D37E}" destId="{C449B9EB-E736-4125-984E-1DAA6F3CB6F2}" srcOrd="1" destOrd="0" presId="urn:microsoft.com/office/officeart/2005/8/layout/list1"/>
    <dgm:cxn modelId="{F4CE346B-5290-433E-823C-ED2F15C063E4}" type="presOf" srcId="{7ABC2FA1-D2B8-45BE-880E-3C80B4FED055}" destId="{0B1C6DB2-F4F3-444C-889B-061349F8E462}" srcOrd="0" destOrd="2" presId="urn:microsoft.com/office/officeart/2005/8/layout/list1"/>
    <dgm:cxn modelId="{777A9D6B-2FC0-4B44-8CE5-37188E2100AD}" srcId="{24A3B389-A58D-4A06-8A83-D1E133B1D37E}" destId="{E6324C3D-AB51-49EC-9507-92FE066FA373}" srcOrd="2" destOrd="0" parTransId="{4B56EC57-52E0-43C2-BFA3-F7FB6F494965}" sibTransId="{D5ACD0DC-B5E5-47A6-A1E3-826AB125BFD4}"/>
    <dgm:cxn modelId="{4A8F7255-5D3E-4E10-B3A8-C0B73DC18370}" srcId="{B8462E14-0CE0-4BD2-8D49-269AB90D6627}" destId="{8DD21B4E-1F2B-43A7-8D2F-BB0D89121B96}" srcOrd="1" destOrd="0" parTransId="{DDF4C98B-508A-4DE9-9253-C19FABDD1CAE}" sibTransId="{4C76E952-DC9A-4346-B9DF-8D4D53710BDB}"/>
    <dgm:cxn modelId="{E7B88C76-292E-4FF2-AB36-CE6AF90A10EF}" srcId="{1F77142A-0ED2-4799-B6CB-010DCF8767A6}" destId="{56781435-98C6-4AD5-8653-9CE496171106}" srcOrd="0" destOrd="0" parTransId="{E7771266-CE12-4873-B6D2-8EB62728D098}" sibTransId="{F7C14096-B01A-4C9C-978B-30E00E7E69FF}"/>
    <dgm:cxn modelId="{B87F187D-478C-4089-AD2F-D9C50369739C}" type="presOf" srcId="{1F77142A-0ED2-4799-B6CB-010DCF8767A6}" destId="{CFCACD86-665D-43A7-AAFB-207AE816264A}" srcOrd="1" destOrd="0" presId="urn:microsoft.com/office/officeart/2005/8/layout/list1"/>
    <dgm:cxn modelId="{51F0AF82-A67D-459F-A8BC-3773B4A3E1FE}" type="presOf" srcId="{84263493-2446-4104-BE36-E12F66CFBE2F}" destId="{2F4B7FB7-6BD7-4087-8473-DCEC3DBF8545}" srcOrd="0" destOrd="1" presId="urn:microsoft.com/office/officeart/2005/8/layout/list1"/>
    <dgm:cxn modelId="{DF9CCF8D-7DA9-4702-A941-58EC280C5983}" type="presOf" srcId="{56781435-98C6-4AD5-8653-9CE496171106}" destId="{0B1C6DB2-F4F3-444C-889B-061349F8E462}" srcOrd="0" destOrd="0" presId="urn:microsoft.com/office/officeart/2005/8/layout/list1"/>
    <dgm:cxn modelId="{3DD0D38D-3AFC-43C8-9957-1B092308894A}" srcId="{D6233072-F697-4CD4-A4B9-26C6747566D9}" destId="{24A3B389-A58D-4A06-8A83-D1E133B1D37E}" srcOrd="0" destOrd="0" parTransId="{97A5D52A-CAEE-43BA-890B-AAE52F41F6FD}" sibTransId="{FEFDAE4E-F485-4550-9D5D-544AD9C8BF74}"/>
    <dgm:cxn modelId="{75603C8F-A1B5-4CAA-B86B-9F24ED63406B}" type="presOf" srcId="{A4B18F62-E3C1-434C-8344-5C33A0FDD34C}" destId="{0B1C6DB2-F4F3-444C-889B-061349F8E462}" srcOrd="0" destOrd="1" presId="urn:microsoft.com/office/officeart/2005/8/layout/list1"/>
    <dgm:cxn modelId="{C2C79991-5834-4EAA-8C55-76FCB86E9F43}" type="presOf" srcId="{69EEB916-E1F3-476E-8453-64EB763183E2}" destId="{95AD6117-DDBD-4EC1-8524-0A9A2D11A366}" srcOrd="0" destOrd="0" presId="urn:microsoft.com/office/officeart/2005/8/layout/list1"/>
    <dgm:cxn modelId="{2592AC95-724C-492B-863E-437461C8296F}" srcId="{24A3B389-A58D-4A06-8A83-D1E133B1D37E}" destId="{84263493-2446-4104-BE36-E12F66CFBE2F}" srcOrd="1" destOrd="0" parTransId="{14AE2838-EFE7-47FC-B56D-EC521633AA73}" sibTransId="{A45137E9-C39B-464B-9A06-D8B83D96CFF4}"/>
    <dgm:cxn modelId="{A4B21E98-FC1F-4754-86BC-723858AD657B}" type="presOf" srcId="{F67F5FBE-1930-4F78-AC39-4E088E623975}" destId="{95AD6117-DDBD-4EC1-8524-0A9A2D11A366}" srcOrd="0" destOrd="2" presId="urn:microsoft.com/office/officeart/2005/8/layout/list1"/>
    <dgm:cxn modelId="{2D3059B4-3E34-41F8-80E0-35543A79B9F1}" type="presOf" srcId="{1F77142A-0ED2-4799-B6CB-010DCF8767A6}" destId="{70F902CD-01D6-494D-9739-44D00A9F0789}" srcOrd="0" destOrd="0" presId="urn:microsoft.com/office/officeart/2005/8/layout/list1"/>
    <dgm:cxn modelId="{3EF7FCB4-90C4-4757-A8E2-E39A4240D39E}" type="presOf" srcId="{24A3B389-A58D-4A06-8A83-D1E133B1D37E}" destId="{3ED1945B-0995-4EF3-BDDB-4CF79C0AAE2A}" srcOrd="0" destOrd="0" presId="urn:microsoft.com/office/officeart/2005/8/layout/list1"/>
    <dgm:cxn modelId="{158754B6-C4C0-44DA-BD92-2DC7D0CB6BF2}" srcId="{B8462E14-0CE0-4BD2-8D49-269AB90D6627}" destId="{F67F5FBE-1930-4F78-AC39-4E088E623975}" srcOrd="2" destOrd="0" parTransId="{51CDDA2E-1D4A-4725-B102-448D66647805}" sibTransId="{3D28AB32-3B67-46B6-BD5A-EFEE8B9775BE}"/>
    <dgm:cxn modelId="{ED4BE6CD-A186-4337-BD19-046E28DDDAF6}" srcId="{24A3B389-A58D-4A06-8A83-D1E133B1D37E}" destId="{56FE7CF4-CC34-4868-9488-FB4AF7BEF667}" srcOrd="0" destOrd="0" parTransId="{8CE82231-FF90-4E4B-9F3E-64C7159C28CD}" sibTransId="{07A77A55-7E1E-43C0-AA10-112ADCF49CF9}"/>
    <dgm:cxn modelId="{CF7249D8-DC3E-4280-BCD3-861E9D0C7E29}" type="presOf" srcId="{8DD21B4E-1F2B-43A7-8D2F-BB0D89121B96}" destId="{95AD6117-DDBD-4EC1-8524-0A9A2D11A366}" srcOrd="0" destOrd="1" presId="urn:microsoft.com/office/officeart/2005/8/layout/list1"/>
    <dgm:cxn modelId="{DFD171E0-A27C-4211-B33E-4C67E49029C7}" type="presOf" srcId="{D6233072-F697-4CD4-A4B9-26C6747566D9}" destId="{26F6E4E3-8CB9-48F9-9BDE-05B38A9B3EA3}" srcOrd="0" destOrd="0" presId="urn:microsoft.com/office/officeart/2005/8/layout/list1"/>
    <dgm:cxn modelId="{92F668F3-A139-4CEB-9EA2-0CB4D857982D}" srcId="{D6233072-F697-4CD4-A4B9-26C6747566D9}" destId="{1F77142A-0ED2-4799-B6CB-010DCF8767A6}" srcOrd="2" destOrd="0" parTransId="{5D0EEE51-DFBF-42BB-B149-68A95ACA0825}" sibTransId="{380FF315-E688-4B69-8F71-576E248BE3A6}"/>
    <dgm:cxn modelId="{B9D6AEFC-8FEF-4FEB-BF61-A77F9A32F40E}" type="presOf" srcId="{56FE7CF4-CC34-4868-9488-FB4AF7BEF667}" destId="{2F4B7FB7-6BD7-4087-8473-DCEC3DBF8545}" srcOrd="0" destOrd="0" presId="urn:microsoft.com/office/officeart/2005/8/layout/list1"/>
    <dgm:cxn modelId="{F128C2FF-3514-4613-A6F4-67A73719E017}" srcId="{1F77142A-0ED2-4799-B6CB-010DCF8767A6}" destId="{A4B18F62-E3C1-434C-8344-5C33A0FDD34C}" srcOrd="1" destOrd="0" parTransId="{0BB08E92-8036-4E26-88CF-28616C8B54F8}" sibTransId="{332142F7-F767-421D-B2CF-B6A2AF3D44A7}"/>
    <dgm:cxn modelId="{C2F9D6E2-D055-46C1-9DCD-ED006AF18BF7}" type="presParOf" srcId="{26F6E4E3-8CB9-48F9-9BDE-05B38A9B3EA3}" destId="{5A046B69-DDA5-40F5-BBBF-6A80AAF43954}" srcOrd="0" destOrd="0" presId="urn:microsoft.com/office/officeart/2005/8/layout/list1"/>
    <dgm:cxn modelId="{F635A6E6-6C62-4999-B6CF-7F3241646421}" type="presParOf" srcId="{5A046B69-DDA5-40F5-BBBF-6A80AAF43954}" destId="{3ED1945B-0995-4EF3-BDDB-4CF79C0AAE2A}" srcOrd="0" destOrd="0" presId="urn:microsoft.com/office/officeart/2005/8/layout/list1"/>
    <dgm:cxn modelId="{E3825CED-9953-43AB-9207-7429FA1852A3}" type="presParOf" srcId="{5A046B69-DDA5-40F5-BBBF-6A80AAF43954}" destId="{C449B9EB-E736-4125-984E-1DAA6F3CB6F2}" srcOrd="1" destOrd="0" presId="urn:microsoft.com/office/officeart/2005/8/layout/list1"/>
    <dgm:cxn modelId="{2593AFC2-F90A-44DD-A1E1-CDD02FE63803}" type="presParOf" srcId="{26F6E4E3-8CB9-48F9-9BDE-05B38A9B3EA3}" destId="{EE44ACAF-888C-4E3A-BB6F-A74197F57BE4}" srcOrd="1" destOrd="0" presId="urn:microsoft.com/office/officeart/2005/8/layout/list1"/>
    <dgm:cxn modelId="{166F36FA-0ADC-43DF-BBBF-A3EA001DC20A}" type="presParOf" srcId="{26F6E4E3-8CB9-48F9-9BDE-05B38A9B3EA3}" destId="{2F4B7FB7-6BD7-4087-8473-DCEC3DBF8545}" srcOrd="2" destOrd="0" presId="urn:microsoft.com/office/officeart/2005/8/layout/list1"/>
    <dgm:cxn modelId="{5CB1F475-1F1C-4A89-8840-D91126846E9D}" type="presParOf" srcId="{26F6E4E3-8CB9-48F9-9BDE-05B38A9B3EA3}" destId="{50C45BD8-FFA3-42F7-BF92-F07FDD4E7051}" srcOrd="3" destOrd="0" presId="urn:microsoft.com/office/officeart/2005/8/layout/list1"/>
    <dgm:cxn modelId="{018C0260-F1DC-4FB1-83A1-D5BFACC3BF90}" type="presParOf" srcId="{26F6E4E3-8CB9-48F9-9BDE-05B38A9B3EA3}" destId="{13FDB424-BA23-429A-9C3B-A0672A1D986B}" srcOrd="4" destOrd="0" presId="urn:microsoft.com/office/officeart/2005/8/layout/list1"/>
    <dgm:cxn modelId="{EBC13CAF-C676-4BAE-9C04-A287342E1DB2}" type="presParOf" srcId="{13FDB424-BA23-429A-9C3B-A0672A1D986B}" destId="{A9076293-5294-46AD-9153-DF5D6CF30184}" srcOrd="0" destOrd="0" presId="urn:microsoft.com/office/officeart/2005/8/layout/list1"/>
    <dgm:cxn modelId="{CE36F06E-2872-4C81-8275-10267E8B0F86}" type="presParOf" srcId="{13FDB424-BA23-429A-9C3B-A0672A1D986B}" destId="{A1FAB75C-3E14-431C-8C71-574503AABE67}" srcOrd="1" destOrd="0" presId="urn:microsoft.com/office/officeart/2005/8/layout/list1"/>
    <dgm:cxn modelId="{94E2A3BA-256D-4FD9-8E2A-51109C82C87C}" type="presParOf" srcId="{26F6E4E3-8CB9-48F9-9BDE-05B38A9B3EA3}" destId="{4ACEF4EA-FD04-467E-BB95-F14E5AC0867B}" srcOrd="5" destOrd="0" presId="urn:microsoft.com/office/officeart/2005/8/layout/list1"/>
    <dgm:cxn modelId="{C64CDE79-1180-4F55-B1BE-13290C827F75}" type="presParOf" srcId="{26F6E4E3-8CB9-48F9-9BDE-05B38A9B3EA3}" destId="{95AD6117-DDBD-4EC1-8524-0A9A2D11A366}" srcOrd="6" destOrd="0" presId="urn:microsoft.com/office/officeart/2005/8/layout/list1"/>
    <dgm:cxn modelId="{AECF31AA-D046-41D1-936B-8DA2980E881D}" type="presParOf" srcId="{26F6E4E3-8CB9-48F9-9BDE-05B38A9B3EA3}" destId="{9A7C8089-AF72-4B22-95B9-B1D851B4B5FE}" srcOrd="7" destOrd="0" presId="urn:microsoft.com/office/officeart/2005/8/layout/list1"/>
    <dgm:cxn modelId="{E962B991-56F3-42C0-905F-284397EACF79}" type="presParOf" srcId="{26F6E4E3-8CB9-48F9-9BDE-05B38A9B3EA3}" destId="{7744AD87-E097-4AF0-A032-D40737B7D8C7}" srcOrd="8" destOrd="0" presId="urn:microsoft.com/office/officeart/2005/8/layout/list1"/>
    <dgm:cxn modelId="{E14089AA-B897-457A-93DA-8461CAD411C3}" type="presParOf" srcId="{7744AD87-E097-4AF0-A032-D40737B7D8C7}" destId="{70F902CD-01D6-494D-9739-44D00A9F0789}" srcOrd="0" destOrd="0" presId="urn:microsoft.com/office/officeart/2005/8/layout/list1"/>
    <dgm:cxn modelId="{3AD89B2B-44F9-44DD-8146-C89E1CF909F3}" type="presParOf" srcId="{7744AD87-E097-4AF0-A032-D40737B7D8C7}" destId="{CFCACD86-665D-43A7-AAFB-207AE816264A}" srcOrd="1" destOrd="0" presId="urn:microsoft.com/office/officeart/2005/8/layout/list1"/>
    <dgm:cxn modelId="{D4D87C9B-F3E7-41D9-A31C-07F79A6177BD}" type="presParOf" srcId="{26F6E4E3-8CB9-48F9-9BDE-05B38A9B3EA3}" destId="{5E82B534-F948-417A-B600-88E23DD12C47}" srcOrd="9" destOrd="0" presId="urn:microsoft.com/office/officeart/2005/8/layout/list1"/>
    <dgm:cxn modelId="{FE4FC1E8-5D1E-4569-B77F-1D5ECEA445C5}" type="presParOf" srcId="{26F6E4E3-8CB9-48F9-9BDE-05B38A9B3EA3}" destId="{0B1C6DB2-F4F3-444C-889B-061349F8E46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439483-6634-45B5-9BB3-6C1D591019E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958A571-D4EB-4E4E-A786-1EEBF30D5066}">
      <dgm:prSet phldrT="[Text]"/>
      <dgm:spPr/>
      <dgm:t>
        <a:bodyPr/>
        <a:lstStyle/>
        <a:p>
          <a:r>
            <a:rPr lang="cs-CZ"/>
            <a:t>Mezinárodní obchod</a:t>
          </a:r>
        </a:p>
      </dgm:t>
    </dgm:pt>
    <dgm:pt modelId="{AF611364-ACC8-4C2D-AFFE-C816C3A4A13F}" type="parTrans" cxnId="{82454781-F57B-4450-BD0E-574860AA7800}">
      <dgm:prSet/>
      <dgm:spPr/>
      <dgm:t>
        <a:bodyPr/>
        <a:lstStyle/>
        <a:p>
          <a:endParaRPr lang="cs-CZ"/>
        </a:p>
      </dgm:t>
    </dgm:pt>
    <dgm:pt modelId="{652FA184-BE86-4F5D-BE4B-FC55A8E3993A}" type="sibTrans" cxnId="{82454781-F57B-4450-BD0E-574860AA7800}">
      <dgm:prSet/>
      <dgm:spPr/>
      <dgm:t>
        <a:bodyPr/>
        <a:lstStyle/>
        <a:p>
          <a:endParaRPr lang="cs-CZ"/>
        </a:p>
      </dgm:t>
    </dgm:pt>
    <dgm:pt modelId="{01100049-BA7C-40AA-B7A2-029BFBD045D6}">
      <dgm:prSet/>
      <dgm:spPr/>
      <dgm:t>
        <a:bodyPr/>
        <a:lstStyle/>
        <a:p>
          <a:r>
            <a:rPr lang="cs-CZ"/>
            <a:t>Mezinárodní doprava</a:t>
          </a:r>
        </a:p>
      </dgm:t>
    </dgm:pt>
    <dgm:pt modelId="{665E82C8-4CD7-4FFF-A429-1D2B9F468E87}" type="parTrans" cxnId="{332A8838-DABE-4CBF-B101-CBE940EDA2E6}">
      <dgm:prSet/>
      <dgm:spPr/>
      <dgm:t>
        <a:bodyPr/>
        <a:lstStyle/>
        <a:p>
          <a:endParaRPr lang="cs-CZ"/>
        </a:p>
      </dgm:t>
    </dgm:pt>
    <dgm:pt modelId="{B0395884-2983-42C6-A1BC-8B1BB36CE938}" type="sibTrans" cxnId="{332A8838-DABE-4CBF-B101-CBE940EDA2E6}">
      <dgm:prSet/>
      <dgm:spPr/>
      <dgm:t>
        <a:bodyPr/>
        <a:lstStyle/>
        <a:p>
          <a:endParaRPr lang="cs-CZ"/>
        </a:p>
      </dgm:t>
    </dgm:pt>
    <dgm:pt modelId="{5D6EF868-7768-4759-9F13-57DB4D8EC2BD}">
      <dgm:prSet/>
      <dgm:spPr/>
      <dgm:t>
        <a:bodyPr/>
        <a:lstStyle/>
        <a:p>
          <a:r>
            <a:rPr lang="cs-CZ"/>
            <a:t>Nadnárodní korporace</a:t>
          </a:r>
        </a:p>
      </dgm:t>
    </dgm:pt>
    <dgm:pt modelId="{0DBBEFD8-1206-4C24-85BD-2D2C67BF40BF}" type="parTrans" cxnId="{E5C26867-086A-40F2-A5A8-C4625A53F62D}">
      <dgm:prSet/>
      <dgm:spPr/>
      <dgm:t>
        <a:bodyPr/>
        <a:lstStyle/>
        <a:p>
          <a:endParaRPr lang="cs-CZ"/>
        </a:p>
      </dgm:t>
    </dgm:pt>
    <dgm:pt modelId="{87D9BF34-68C1-4670-BEEB-3D2942B760F7}" type="sibTrans" cxnId="{E5C26867-086A-40F2-A5A8-C4625A53F62D}">
      <dgm:prSet/>
      <dgm:spPr/>
      <dgm:t>
        <a:bodyPr/>
        <a:lstStyle/>
        <a:p>
          <a:endParaRPr lang="cs-CZ"/>
        </a:p>
      </dgm:t>
    </dgm:pt>
    <dgm:pt modelId="{5AB36DE7-A041-450A-9580-7553E2DCF271}">
      <dgm:prSet/>
      <dgm:spPr/>
      <dgm:t>
        <a:bodyPr/>
        <a:lstStyle/>
        <a:p>
          <a:r>
            <a:rPr lang="cs-CZ"/>
            <a:t>Mezinárodní toky kapitálu</a:t>
          </a:r>
        </a:p>
      </dgm:t>
    </dgm:pt>
    <dgm:pt modelId="{39C3B33B-0B65-4BE9-88E8-70C2C3E43592}" type="parTrans" cxnId="{32F54450-1743-4B55-B7CD-8EFED709EC68}">
      <dgm:prSet/>
      <dgm:spPr/>
      <dgm:t>
        <a:bodyPr/>
        <a:lstStyle/>
        <a:p>
          <a:endParaRPr lang="cs-CZ"/>
        </a:p>
      </dgm:t>
    </dgm:pt>
    <dgm:pt modelId="{87F763A4-A9C6-419F-9E81-BA01D6101725}" type="sibTrans" cxnId="{32F54450-1743-4B55-B7CD-8EFED709EC68}">
      <dgm:prSet/>
      <dgm:spPr/>
      <dgm:t>
        <a:bodyPr/>
        <a:lstStyle/>
        <a:p>
          <a:endParaRPr lang="cs-CZ"/>
        </a:p>
      </dgm:t>
    </dgm:pt>
    <dgm:pt modelId="{96A58B8F-97A7-4354-B147-AB1E2530C049}">
      <dgm:prSet/>
      <dgm:spPr/>
      <dgm:t>
        <a:bodyPr/>
        <a:lstStyle/>
        <a:p>
          <a:r>
            <a:rPr lang="cs-CZ"/>
            <a:t>Mezinárodní pohyb pracovní síly</a:t>
          </a:r>
        </a:p>
      </dgm:t>
    </dgm:pt>
    <dgm:pt modelId="{F7E56B66-DAA0-4FBD-98AE-AC20C1486754}" type="parTrans" cxnId="{1DCEACBD-E5F6-4DDB-8BB0-F9A314C68149}">
      <dgm:prSet/>
      <dgm:spPr/>
      <dgm:t>
        <a:bodyPr/>
        <a:lstStyle/>
        <a:p>
          <a:endParaRPr lang="cs-CZ"/>
        </a:p>
      </dgm:t>
    </dgm:pt>
    <dgm:pt modelId="{6FE6C5B6-16A4-4FEB-807A-90FDFD25CC38}" type="sibTrans" cxnId="{1DCEACBD-E5F6-4DDB-8BB0-F9A314C68149}">
      <dgm:prSet/>
      <dgm:spPr/>
      <dgm:t>
        <a:bodyPr/>
        <a:lstStyle/>
        <a:p>
          <a:endParaRPr lang="cs-CZ"/>
        </a:p>
      </dgm:t>
    </dgm:pt>
    <dgm:pt modelId="{ADFD7FA1-10EF-4182-8E59-FEFDA60BD798}" type="pres">
      <dgm:prSet presAssocID="{67439483-6634-45B5-9BB3-6C1D591019ED}" presName="diagram" presStyleCnt="0">
        <dgm:presLayoutVars>
          <dgm:dir/>
          <dgm:resizeHandles val="exact"/>
        </dgm:presLayoutVars>
      </dgm:prSet>
      <dgm:spPr/>
    </dgm:pt>
    <dgm:pt modelId="{B4CCFF03-D3E3-4C85-B688-87E676A9E757}" type="pres">
      <dgm:prSet presAssocID="{5958A571-D4EB-4E4E-A786-1EEBF30D5066}" presName="node" presStyleLbl="node1" presStyleIdx="0" presStyleCnt="5">
        <dgm:presLayoutVars>
          <dgm:bulletEnabled val="1"/>
        </dgm:presLayoutVars>
      </dgm:prSet>
      <dgm:spPr/>
    </dgm:pt>
    <dgm:pt modelId="{9E532EB4-E3E4-4D36-93B8-DCFF4A2D9639}" type="pres">
      <dgm:prSet presAssocID="{652FA184-BE86-4F5D-BE4B-FC55A8E3993A}" presName="sibTrans" presStyleCnt="0"/>
      <dgm:spPr/>
    </dgm:pt>
    <dgm:pt modelId="{E64423CD-7E6E-45E1-825F-C5E3E67F9CE2}" type="pres">
      <dgm:prSet presAssocID="{01100049-BA7C-40AA-B7A2-029BFBD045D6}" presName="node" presStyleLbl="node1" presStyleIdx="1" presStyleCnt="5">
        <dgm:presLayoutVars>
          <dgm:bulletEnabled val="1"/>
        </dgm:presLayoutVars>
      </dgm:prSet>
      <dgm:spPr/>
    </dgm:pt>
    <dgm:pt modelId="{042BD74A-05F7-4647-A78E-8231C96B17E4}" type="pres">
      <dgm:prSet presAssocID="{B0395884-2983-42C6-A1BC-8B1BB36CE938}" presName="sibTrans" presStyleCnt="0"/>
      <dgm:spPr/>
    </dgm:pt>
    <dgm:pt modelId="{B0FDD19A-B68F-44C8-8D42-ABEC84AD2FEF}" type="pres">
      <dgm:prSet presAssocID="{5D6EF868-7768-4759-9F13-57DB4D8EC2BD}" presName="node" presStyleLbl="node1" presStyleIdx="2" presStyleCnt="5">
        <dgm:presLayoutVars>
          <dgm:bulletEnabled val="1"/>
        </dgm:presLayoutVars>
      </dgm:prSet>
      <dgm:spPr/>
    </dgm:pt>
    <dgm:pt modelId="{8680D48E-F59E-4026-8159-FFD93F42D821}" type="pres">
      <dgm:prSet presAssocID="{87D9BF34-68C1-4670-BEEB-3D2942B760F7}" presName="sibTrans" presStyleCnt="0"/>
      <dgm:spPr/>
    </dgm:pt>
    <dgm:pt modelId="{6A0A4AA3-C654-4FD7-9838-B3A2E1456C8E}" type="pres">
      <dgm:prSet presAssocID="{5AB36DE7-A041-450A-9580-7553E2DCF271}" presName="node" presStyleLbl="node1" presStyleIdx="3" presStyleCnt="5">
        <dgm:presLayoutVars>
          <dgm:bulletEnabled val="1"/>
        </dgm:presLayoutVars>
      </dgm:prSet>
      <dgm:spPr/>
    </dgm:pt>
    <dgm:pt modelId="{B550FA92-6D0C-465C-93DF-53E37AB4157D}" type="pres">
      <dgm:prSet presAssocID="{87F763A4-A9C6-419F-9E81-BA01D6101725}" presName="sibTrans" presStyleCnt="0"/>
      <dgm:spPr/>
    </dgm:pt>
    <dgm:pt modelId="{5234ED83-24D2-4D5C-95E2-1A5AC923FFE7}" type="pres">
      <dgm:prSet presAssocID="{96A58B8F-97A7-4354-B147-AB1E2530C049}" presName="node" presStyleLbl="node1" presStyleIdx="4" presStyleCnt="5">
        <dgm:presLayoutVars>
          <dgm:bulletEnabled val="1"/>
        </dgm:presLayoutVars>
      </dgm:prSet>
      <dgm:spPr/>
    </dgm:pt>
  </dgm:ptLst>
  <dgm:cxnLst>
    <dgm:cxn modelId="{332A8838-DABE-4CBF-B101-CBE940EDA2E6}" srcId="{67439483-6634-45B5-9BB3-6C1D591019ED}" destId="{01100049-BA7C-40AA-B7A2-029BFBD045D6}" srcOrd="1" destOrd="0" parTransId="{665E82C8-4CD7-4FFF-A429-1D2B9F468E87}" sibTransId="{B0395884-2983-42C6-A1BC-8B1BB36CE938}"/>
    <dgm:cxn modelId="{E5C26867-086A-40F2-A5A8-C4625A53F62D}" srcId="{67439483-6634-45B5-9BB3-6C1D591019ED}" destId="{5D6EF868-7768-4759-9F13-57DB4D8EC2BD}" srcOrd="2" destOrd="0" parTransId="{0DBBEFD8-1206-4C24-85BD-2D2C67BF40BF}" sibTransId="{87D9BF34-68C1-4670-BEEB-3D2942B760F7}"/>
    <dgm:cxn modelId="{32F54450-1743-4B55-B7CD-8EFED709EC68}" srcId="{67439483-6634-45B5-9BB3-6C1D591019ED}" destId="{5AB36DE7-A041-450A-9580-7553E2DCF271}" srcOrd="3" destOrd="0" parTransId="{39C3B33B-0B65-4BE9-88E8-70C2C3E43592}" sibTransId="{87F763A4-A9C6-419F-9E81-BA01D6101725}"/>
    <dgm:cxn modelId="{82454781-F57B-4450-BD0E-574860AA7800}" srcId="{67439483-6634-45B5-9BB3-6C1D591019ED}" destId="{5958A571-D4EB-4E4E-A786-1EEBF30D5066}" srcOrd="0" destOrd="0" parTransId="{AF611364-ACC8-4C2D-AFFE-C816C3A4A13F}" sibTransId="{652FA184-BE86-4F5D-BE4B-FC55A8E3993A}"/>
    <dgm:cxn modelId="{E86B788F-13F3-4099-BA86-252489C999A8}" type="presOf" srcId="{67439483-6634-45B5-9BB3-6C1D591019ED}" destId="{ADFD7FA1-10EF-4182-8E59-FEFDA60BD798}" srcOrd="0" destOrd="0" presId="urn:microsoft.com/office/officeart/2005/8/layout/default"/>
    <dgm:cxn modelId="{CDC5269B-BBD3-43E2-8685-84524A94F682}" type="presOf" srcId="{01100049-BA7C-40AA-B7A2-029BFBD045D6}" destId="{E64423CD-7E6E-45E1-825F-C5E3E67F9CE2}" srcOrd="0" destOrd="0" presId="urn:microsoft.com/office/officeart/2005/8/layout/default"/>
    <dgm:cxn modelId="{1DCEACBD-E5F6-4DDB-8BB0-F9A314C68149}" srcId="{67439483-6634-45B5-9BB3-6C1D591019ED}" destId="{96A58B8F-97A7-4354-B147-AB1E2530C049}" srcOrd="4" destOrd="0" parTransId="{F7E56B66-DAA0-4FBD-98AE-AC20C1486754}" sibTransId="{6FE6C5B6-16A4-4FEB-807A-90FDFD25CC38}"/>
    <dgm:cxn modelId="{380491C5-A9D4-44BC-A84B-9EA5FA10F104}" type="presOf" srcId="{5D6EF868-7768-4759-9F13-57DB4D8EC2BD}" destId="{B0FDD19A-B68F-44C8-8D42-ABEC84AD2FEF}" srcOrd="0" destOrd="0" presId="urn:microsoft.com/office/officeart/2005/8/layout/default"/>
    <dgm:cxn modelId="{E40393CE-490A-4A7B-A8A4-6CD1DB59E51F}" type="presOf" srcId="{96A58B8F-97A7-4354-B147-AB1E2530C049}" destId="{5234ED83-24D2-4D5C-95E2-1A5AC923FFE7}" srcOrd="0" destOrd="0" presId="urn:microsoft.com/office/officeart/2005/8/layout/default"/>
    <dgm:cxn modelId="{0055ECE8-5B37-4A2C-A958-DD99C41B710D}" type="presOf" srcId="{5958A571-D4EB-4E4E-A786-1EEBF30D5066}" destId="{B4CCFF03-D3E3-4C85-B688-87E676A9E757}" srcOrd="0" destOrd="0" presId="urn:microsoft.com/office/officeart/2005/8/layout/default"/>
    <dgm:cxn modelId="{7BBF3DFC-42E4-486D-88D0-1E592F40C2CD}" type="presOf" srcId="{5AB36DE7-A041-450A-9580-7553E2DCF271}" destId="{6A0A4AA3-C654-4FD7-9838-B3A2E1456C8E}" srcOrd="0" destOrd="0" presId="urn:microsoft.com/office/officeart/2005/8/layout/default"/>
    <dgm:cxn modelId="{7BBDE89E-59B8-4F4E-BC55-643CC667DD6F}" type="presParOf" srcId="{ADFD7FA1-10EF-4182-8E59-FEFDA60BD798}" destId="{B4CCFF03-D3E3-4C85-B688-87E676A9E757}" srcOrd="0" destOrd="0" presId="urn:microsoft.com/office/officeart/2005/8/layout/default"/>
    <dgm:cxn modelId="{88C5F538-7993-4D8C-A2BF-A7F10FB56DA7}" type="presParOf" srcId="{ADFD7FA1-10EF-4182-8E59-FEFDA60BD798}" destId="{9E532EB4-E3E4-4D36-93B8-DCFF4A2D9639}" srcOrd="1" destOrd="0" presId="urn:microsoft.com/office/officeart/2005/8/layout/default"/>
    <dgm:cxn modelId="{847C5065-33EE-4390-8B90-21A09F0D787E}" type="presParOf" srcId="{ADFD7FA1-10EF-4182-8E59-FEFDA60BD798}" destId="{E64423CD-7E6E-45E1-825F-C5E3E67F9CE2}" srcOrd="2" destOrd="0" presId="urn:microsoft.com/office/officeart/2005/8/layout/default"/>
    <dgm:cxn modelId="{3CDED28B-9309-4EF4-B54C-CA2EC76E1885}" type="presParOf" srcId="{ADFD7FA1-10EF-4182-8E59-FEFDA60BD798}" destId="{042BD74A-05F7-4647-A78E-8231C96B17E4}" srcOrd="3" destOrd="0" presId="urn:microsoft.com/office/officeart/2005/8/layout/default"/>
    <dgm:cxn modelId="{4A4D78EC-7372-44E7-866B-13FBB7C74A1F}" type="presParOf" srcId="{ADFD7FA1-10EF-4182-8E59-FEFDA60BD798}" destId="{B0FDD19A-B68F-44C8-8D42-ABEC84AD2FEF}" srcOrd="4" destOrd="0" presId="urn:microsoft.com/office/officeart/2005/8/layout/default"/>
    <dgm:cxn modelId="{A517095F-487C-4F3D-AE0F-54D6DFD75692}" type="presParOf" srcId="{ADFD7FA1-10EF-4182-8E59-FEFDA60BD798}" destId="{8680D48E-F59E-4026-8159-FFD93F42D821}" srcOrd="5" destOrd="0" presId="urn:microsoft.com/office/officeart/2005/8/layout/default"/>
    <dgm:cxn modelId="{0CDDDE82-12BA-488B-9956-51EB535D760E}" type="presParOf" srcId="{ADFD7FA1-10EF-4182-8E59-FEFDA60BD798}" destId="{6A0A4AA3-C654-4FD7-9838-B3A2E1456C8E}" srcOrd="6" destOrd="0" presId="urn:microsoft.com/office/officeart/2005/8/layout/default"/>
    <dgm:cxn modelId="{111B1B26-C10A-434B-970C-9E407568D5E2}" type="presParOf" srcId="{ADFD7FA1-10EF-4182-8E59-FEFDA60BD798}" destId="{B550FA92-6D0C-465C-93DF-53E37AB4157D}" srcOrd="7" destOrd="0" presId="urn:microsoft.com/office/officeart/2005/8/layout/default"/>
    <dgm:cxn modelId="{874EB321-445C-451A-A258-ACC2D1942388}" type="presParOf" srcId="{ADFD7FA1-10EF-4182-8E59-FEFDA60BD798}" destId="{5234ED83-24D2-4D5C-95E2-1A5AC923FFE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439483-6634-45B5-9BB3-6C1D591019E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958A571-D4EB-4E4E-A786-1EEBF30D5066}">
      <dgm:prSet phldrT="[Text]"/>
      <dgm:spPr/>
      <dgm:t>
        <a:bodyPr/>
        <a:lstStyle/>
        <a:p>
          <a:r>
            <a:rPr lang="cs-CZ" dirty="0"/>
            <a:t>Komplexní možnost nákupu a velký výběr</a:t>
          </a:r>
        </a:p>
      </dgm:t>
    </dgm:pt>
    <dgm:pt modelId="{AF611364-ACC8-4C2D-AFFE-C816C3A4A13F}" type="parTrans" cxnId="{82454781-F57B-4450-BD0E-574860AA7800}">
      <dgm:prSet/>
      <dgm:spPr/>
      <dgm:t>
        <a:bodyPr/>
        <a:lstStyle/>
        <a:p>
          <a:endParaRPr lang="cs-CZ"/>
        </a:p>
      </dgm:t>
    </dgm:pt>
    <dgm:pt modelId="{652FA184-BE86-4F5D-BE4B-FC55A8E3993A}" type="sibTrans" cxnId="{82454781-F57B-4450-BD0E-574860AA7800}">
      <dgm:prSet/>
      <dgm:spPr/>
      <dgm:t>
        <a:bodyPr/>
        <a:lstStyle/>
        <a:p>
          <a:endParaRPr lang="cs-CZ"/>
        </a:p>
      </dgm:t>
    </dgm:pt>
    <dgm:pt modelId="{963C5702-A4D9-4164-943D-73C2FBAE14D7}">
      <dgm:prSet/>
      <dgm:spPr/>
      <dgm:t>
        <a:bodyPr/>
        <a:lstStyle/>
        <a:p>
          <a:r>
            <a:rPr lang="cs-CZ" dirty="0"/>
            <a:t>Možnost výběru způsobu prodeje </a:t>
          </a:r>
        </a:p>
      </dgm:t>
    </dgm:pt>
    <dgm:pt modelId="{17821BD0-08C4-4A50-9DBE-A8D7EB2430A2}" type="parTrans" cxnId="{05F0CBE0-B259-42BF-ACFD-714FA8FEF926}">
      <dgm:prSet/>
      <dgm:spPr/>
      <dgm:t>
        <a:bodyPr/>
        <a:lstStyle/>
        <a:p>
          <a:endParaRPr lang="cs-CZ"/>
        </a:p>
      </dgm:t>
    </dgm:pt>
    <dgm:pt modelId="{AF6FEB75-9315-4020-A368-12F44E152613}" type="sibTrans" cxnId="{05F0CBE0-B259-42BF-ACFD-714FA8FEF926}">
      <dgm:prSet/>
      <dgm:spPr/>
      <dgm:t>
        <a:bodyPr/>
        <a:lstStyle/>
        <a:p>
          <a:endParaRPr lang="cs-CZ"/>
        </a:p>
      </dgm:t>
    </dgm:pt>
    <dgm:pt modelId="{45E2C9A1-4F8F-4017-BE7C-E25C86F5957E}">
      <dgm:prSet/>
      <dgm:spPr/>
      <dgm:t>
        <a:bodyPr/>
        <a:lstStyle/>
        <a:p>
          <a:r>
            <a:rPr lang="cs-CZ" dirty="0"/>
            <a:t>Možnost levného nákupu standardního zboží</a:t>
          </a:r>
        </a:p>
      </dgm:t>
    </dgm:pt>
    <dgm:pt modelId="{B06D528E-E3F4-49D3-A215-26C25E4B228D}" type="parTrans" cxnId="{EEDB27EC-BC1E-4CBA-9928-F035F2274192}">
      <dgm:prSet/>
      <dgm:spPr/>
      <dgm:t>
        <a:bodyPr/>
        <a:lstStyle/>
        <a:p>
          <a:endParaRPr lang="cs-CZ"/>
        </a:p>
      </dgm:t>
    </dgm:pt>
    <dgm:pt modelId="{E5CD34FF-C252-4AC6-BE85-8AD64126AB01}" type="sibTrans" cxnId="{EEDB27EC-BC1E-4CBA-9928-F035F2274192}">
      <dgm:prSet/>
      <dgm:spPr/>
      <dgm:t>
        <a:bodyPr/>
        <a:lstStyle/>
        <a:p>
          <a:endParaRPr lang="cs-CZ"/>
        </a:p>
      </dgm:t>
    </dgm:pt>
    <dgm:pt modelId="{10F648C2-58AA-4702-9975-BFBA9BE3EA9D}">
      <dgm:prSet/>
      <dgm:spPr/>
      <dgm:t>
        <a:bodyPr/>
        <a:lstStyle/>
        <a:p>
          <a:r>
            <a:rPr lang="cs-CZ" dirty="0"/>
            <a:t>Úspora času </a:t>
          </a:r>
        </a:p>
      </dgm:t>
    </dgm:pt>
    <dgm:pt modelId="{17541840-4E63-4CA1-A7FC-CC838F718DBE}" type="parTrans" cxnId="{42AB6862-E56F-4498-AD46-998C73FEDA00}">
      <dgm:prSet/>
      <dgm:spPr/>
      <dgm:t>
        <a:bodyPr/>
        <a:lstStyle/>
        <a:p>
          <a:endParaRPr lang="cs-CZ"/>
        </a:p>
      </dgm:t>
    </dgm:pt>
    <dgm:pt modelId="{4D4637A9-EF6A-4A13-AF92-F6AD414235B9}" type="sibTrans" cxnId="{42AB6862-E56F-4498-AD46-998C73FEDA00}">
      <dgm:prSet/>
      <dgm:spPr/>
      <dgm:t>
        <a:bodyPr/>
        <a:lstStyle/>
        <a:p>
          <a:endParaRPr lang="cs-CZ"/>
        </a:p>
      </dgm:t>
    </dgm:pt>
    <dgm:pt modelId="{7667A8AC-4EAD-46DE-BFC5-C7A00BD6A128}">
      <dgm:prSet/>
      <dgm:spPr/>
      <dgm:t>
        <a:bodyPr/>
        <a:lstStyle/>
        <a:p>
          <a:r>
            <a:rPr lang="cs-CZ" dirty="0"/>
            <a:t>Zájem mít svého obchodníka a používat svou značku zboží</a:t>
          </a:r>
        </a:p>
      </dgm:t>
    </dgm:pt>
    <dgm:pt modelId="{124CB887-B991-43D2-8AED-6AE588AD9E18}" type="parTrans" cxnId="{015E65C0-6E7C-4AAE-BAE1-65C4DB5B379A}">
      <dgm:prSet/>
      <dgm:spPr/>
      <dgm:t>
        <a:bodyPr/>
        <a:lstStyle/>
        <a:p>
          <a:endParaRPr lang="cs-CZ"/>
        </a:p>
      </dgm:t>
    </dgm:pt>
    <dgm:pt modelId="{810765FF-4A04-4BEA-B44D-79875B10A019}" type="sibTrans" cxnId="{015E65C0-6E7C-4AAE-BAE1-65C4DB5B379A}">
      <dgm:prSet/>
      <dgm:spPr/>
      <dgm:t>
        <a:bodyPr/>
        <a:lstStyle/>
        <a:p>
          <a:endParaRPr lang="cs-CZ"/>
        </a:p>
      </dgm:t>
    </dgm:pt>
    <dgm:pt modelId="{99FC9CD1-FDF0-4FF4-872D-ABC9A66FB232}">
      <dgm:prSet/>
      <dgm:spPr/>
      <dgm:t>
        <a:bodyPr/>
        <a:lstStyle/>
        <a:p>
          <a:r>
            <a:rPr lang="cs-CZ" dirty="0"/>
            <a:t>Nadstandardní  péče a velký (GLOBÁLNÍ) výběr sortimentu </a:t>
          </a:r>
        </a:p>
      </dgm:t>
    </dgm:pt>
    <dgm:pt modelId="{222795E2-D775-4DF0-A1C4-7A0BD174DA4F}" type="parTrans" cxnId="{25DF572D-FE44-40AA-96DD-E77E1CBDFDE4}">
      <dgm:prSet/>
      <dgm:spPr/>
      <dgm:t>
        <a:bodyPr/>
        <a:lstStyle/>
        <a:p>
          <a:endParaRPr lang="cs-CZ"/>
        </a:p>
      </dgm:t>
    </dgm:pt>
    <dgm:pt modelId="{09F8D389-48B1-45C6-890D-9FCB0BC3C55A}" type="sibTrans" cxnId="{25DF572D-FE44-40AA-96DD-E77E1CBDFDE4}">
      <dgm:prSet/>
      <dgm:spPr/>
      <dgm:t>
        <a:bodyPr/>
        <a:lstStyle/>
        <a:p>
          <a:endParaRPr lang="cs-CZ"/>
        </a:p>
      </dgm:t>
    </dgm:pt>
    <dgm:pt modelId="{BCFDC47A-B7BC-4957-97FB-5A5AF4D4B322}">
      <dgm:prSet/>
      <dgm:spPr/>
      <dgm:t>
        <a:bodyPr/>
        <a:lstStyle/>
        <a:p>
          <a:r>
            <a:rPr lang="pl-PL" dirty="0"/>
            <a:t>Důraz na kvalitu a bezpečnost</a:t>
          </a:r>
          <a:endParaRPr lang="cs-CZ" dirty="0"/>
        </a:p>
      </dgm:t>
    </dgm:pt>
    <dgm:pt modelId="{D216F91D-A063-4DD0-BD56-5F2E1A417D2D}" type="parTrans" cxnId="{72705966-6A82-4D70-B69E-DC2D45418A22}">
      <dgm:prSet/>
      <dgm:spPr/>
      <dgm:t>
        <a:bodyPr/>
        <a:lstStyle/>
        <a:p>
          <a:endParaRPr lang="cs-CZ"/>
        </a:p>
      </dgm:t>
    </dgm:pt>
    <dgm:pt modelId="{EEF74807-29D0-4627-969B-3864DF15080E}" type="sibTrans" cxnId="{72705966-6A82-4D70-B69E-DC2D45418A22}">
      <dgm:prSet/>
      <dgm:spPr/>
      <dgm:t>
        <a:bodyPr/>
        <a:lstStyle/>
        <a:p>
          <a:endParaRPr lang="cs-CZ"/>
        </a:p>
      </dgm:t>
    </dgm:pt>
    <dgm:pt modelId="{ADFD7FA1-10EF-4182-8E59-FEFDA60BD798}" type="pres">
      <dgm:prSet presAssocID="{67439483-6634-45B5-9BB3-6C1D591019ED}" presName="diagram" presStyleCnt="0">
        <dgm:presLayoutVars>
          <dgm:dir/>
          <dgm:resizeHandles val="exact"/>
        </dgm:presLayoutVars>
      </dgm:prSet>
      <dgm:spPr/>
    </dgm:pt>
    <dgm:pt modelId="{B4CCFF03-D3E3-4C85-B688-87E676A9E757}" type="pres">
      <dgm:prSet presAssocID="{5958A571-D4EB-4E4E-A786-1EEBF30D5066}" presName="node" presStyleLbl="node1" presStyleIdx="0" presStyleCnt="7">
        <dgm:presLayoutVars>
          <dgm:bulletEnabled val="1"/>
        </dgm:presLayoutVars>
      </dgm:prSet>
      <dgm:spPr/>
    </dgm:pt>
    <dgm:pt modelId="{9E532EB4-E3E4-4D36-93B8-DCFF4A2D9639}" type="pres">
      <dgm:prSet presAssocID="{652FA184-BE86-4F5D-BE4B-FC55A8E3993A}" presName="sibTrans" presStyleCnt="0"/>
      <dgm:spPr/>
    </dgm:pt>
    <dgm:pt modelId="{DC787075-CE4E-4E38-8695-372FDE9F9D7D}" type="pres">
      <dgm:prSet presAssocID="{963C5702-A4D9-4164-943D-73C2FBAE14D7}" presName="node" presStyleLbl="node1" presStyleIdx="1" presStyleCnt="7">
        <dgm:presLayoutVars>
          <dgm:bulletEnabled val="1"/>
        </dgm:presLayoutVars>
      </dgm:prSet>
      <dgm:spPr/>
    </dgm:pt>
    <dgm:pt modelId="{CFD6FD19-66D4-4BB4-9989-198133933C2E}" type="pres">
      <dgm:prSet presAssocID="{AF6FEB75-9315-4020-A368-12F44E152613}" presName="sibTrans" presStyleCnt="0"/>
      <dgm:spPr/>
    </dgm:pt>
    <dgm:pt modelId="{82FF61F4-542A-4506-BD23-2A9428BADB9E}" type="pres">
      <dgm:prSet presAssocID="{45E2C9A1-4F8F-4017-BE7C-E25C86F5957E}" presName="node" presStyleLbl="node1" presStyleIdx="2" presStyleCnt="7">
        <dgm:presLayoutVars>
          <dgm:bulletEnabled val="1"/>
        </dgm:presLayoutVars>
      </dgm:prSet>
      <dgm:spPr/>
    </dgm:pt>
    <dgm:pt modelId="{21C5160D-13E5-401C-B731-0E154C15BABD}" type="pres">
      <dgm:prSet presAssocID="{E5CD34FF-C252-4AC6-BE85-8AD64126AB01}" presName="sibTrans" presStyleCnt="0"/>
      <dgm:spPr/>
    </dgm:pt>
    <dgm:pt modelId="{3BB6CE29-026B-4DEB-BF5B-9E4F83542C6E}" type="pres">
      <dgm:prSet presAssocID="{10F648C2-58AA-4702-9975-BFBA9BE3EA9D}" presName="node" presStyleLbl="node1" presStyleIdx="3" presStyleCnt="7">
        <dgm:presLayoutVars>
          <dgm:bulletEnabled val="1"/>
        </dgm:presLayoutVars>
      </dgm:prSet>
      <dgm:spPr/>
    </dgm:pt>
    <dgm:pt modelId="{6EB64528-2B22-4DDF-B9F1-9E180FBD7901}" type="pres">
      <dgm:prSet presAssocID="{4D4637A9-EF6A-4A13-AF92-F6AD414235B9}" presName="sibTrans" presStyleCnt="0"/>
      <dgm:spPr/>
    </dgm:pt>
    <dgm:pt modelId="{89369982-5428-4690-9BAA-610326E83017}" type="pres">
      <dgm:prSet presAssocID="{7667A8AC-4EAD-46DE-BFC5-C7A00BD6A128}" presName="node" presStyleLbl="node1" presStyleIdx="4" presStyleCnt="7">
        <dgm:presLayoutVars>
          <dgm:bulletEnabled val="1"/>
        </dgm:presLayoutVars>
      </dgm:prSet>
      <dgm:spPr/>
    </dgm:pt>
    <dgm:pt modelId="{54D6B07A-648C-4F4F-BBA4-AC93D8697D33}" type="pres">
      <dgm:prSet presAssocID="{810765FF-4A04-4BEA-B44D-79875B10A019}" presName="sibTrans" presStyleCnt="0"/>
      <dgm:spPr/>
    </dgm:pt>
    <dgm:pt modelId="{F9E5E35C-EFB6-4AB0-A05E-2A12390A75F1}" type="pres">
      <dgm:prSet presAssocID="{99FC9CD1-FDF0-4FF4-872D-ABC9A66FB232}" presName="node" presStyleLbl="node1" presStyleIdx="5" presStyleCnt="7">
        <dgm:presLayoutVars>
          <dgm:bulletEnabled val="1"/>
        </dgm:presLayoutVars>
      </dgm:prSet>
      <dgm:spPr/>
    </dgm:pt>
    <dgm:pt modelId="{C5599B4A-D0C1-4148-8C85-60A23D1E6C0A}" type="pres">
      <dgm:prSet presAssocID="{09F8D389-48B1-45C6-890D-9FCB0BC3C55A}" presName="sibTrans" presStyleCnt="0"/>
      <dgm:spPr/>
    </dgm:pt>
    <dgm:pt modelId="{06B40237-9CE5-4131-81D4-8CDCF8B35D28}" type="pres">
      <dgm:prSet presAssocID="{BCFDC47A-B7BC-4957-97FB-5A5AF4D4B322}" presName="node" presStyleLbl="node1" presStyleIdx="6" presStyleCnt="7">
        <dgm:presLayoutVars>
          <dgm:bulletEnabled val="1"/>
        </dgm:presLayoutVars>
      </dgm:prSet>
      <dgm:spPr/>
    </dgm:pt>
  </dgm:ptLst>
  <dgm:cxnLst>
    <dgm:cxn modelId="{2039531B-BE69-40EC-B4E0-563369257991}" type="presOf" srcId="{10F648C2-58AA-4702-9975-BFBA9BE3EA9D}" destId="{3BB6CE29-026B-4DEB-BF5B-9E4F83542C6E}" srcOrd="0" destOrd="0" presId="urn:microsoft.com/office/officeart/2005/8/layout/default"/>
    <dgm:cxn modelId="{25DF572D-FE44-40AA-96DD-E77E1CBDFDE4}" srcId="{67439483-6634-45B5-9BB3-6C1D591019ED}" destId="{99FC9CD1-FDF0-4FF4-872D-ABC9A66FB232}" srcOrd="5" destOrd="0" parTransId="{222795E2-D775-4DF0-A1C4-7A0BD174DA4F}" sibTransId="{09F8D389-48B1-45C6-890D-9FCB0BC3C55A}"/>
    <dgm:cxn modelId="{42AB6862-E56F-4498-AD46-998C73FEDA00}" srcId="{67439483-6634-45B5-9BB3-6C1D591019ED}" destId="{10F648C2-58AA-4702-9975-BFBA9BE3EA9D}" srcOrd="3" destOrd="0" parTransId="{17541840-4E63-4CA1-A7FC-CC838F718DBE}" sibTransId="{4D4637A9-EF6A-4A13-AF92-F6AD414235B9}"/>
    <dgm:cxn modelId="{72705966-6A82-4D70-B69E-DC2D45418A22}" srcId="{67439483-6634-45B5-9BB3-6C1D591019ED}" destId="{BCFDC47A-B7BC-4957-97FB-5A5AF4D4B322}" srcOrd="6" destOrd="0" parTransId="{D216F91D-A063-4DD0-BD56-5F2E1A417D2D}" sibTransId="{EEF74807-29D0-4627-969B-3864DF15080E}"/>
    <dgm:cxn modelId="{8FFB576F-6387-495E-AEDE-F8315C1DEEA9}" type="presOf" srcId="{BCFDC47A-B7BC-4957-97FB-5A5AF4D4B322}" destId="{06B40237-9CE5-4131-81D4-8CDCF8B35D28}" srcOrd="0" destOrd="0" presId="urn:microsoft.com/office/officeart/2005/8/layout/default"/>
    <dgm:cxn modelId="{F76C3B72-2A93-4E9F-9FFE-2873A9DED4B7}" type="presOf" srcId="{45E2C9A1-4F8F-4017-BE7C-E25C86F5957E}" destId="{82FF61F4-542A-4506-BD23-2A9428BADB9E}" srcOrd="0" destOrd="0" presId="urn:microsoft.com/office/officeart/2005/8/layout/default"/>
    <dgm:cxn modelId="{82454781-F57B-4450-BD0E-574860AA7800}" srcId="{67439483-6634-45B5-9BB3-6C1D591019ED}" destId="{5958A571-D4EB-4E4E-A786-1EEBF30D5066}" srcOrd="0" destOrd="0" parTransId="{AF611364-ACC8-4C2D-AFFE-C816C3A4A13F}" sibTransId="{652FA184-BE86-4F5D-BE4B-FC55A8E3993A}"/>
    <dgm:cxn modelId="{F095F585-FBD6-400B-BBAB-52137AD065B3}" type="presOf" srcId="{7667A8AC-4EAD-46DE-BFC5-C7A00BD6A128}" destId="{89369982-5428-4690-9BAA-610326E83017}" srcOrd="0" destOrd="0" presId="urn:microsoft.com/office/officeart/2005/8/layout/default"/>
    <dgm:cxn modelId="{E86B788F-13F3-4099-BA86-252489C999A8}" type="presOf" srcId="{67439483-6634-45B5-9BB3-6C1D591019ED}" destId="{ADFD7FA1-10EF-4182-8E59-FEFDA60BD798}" srcOrd="0" destOrd="0" presId="urn:microsoft.com/office/officeart/2005/8/layout/default"/>
    <dgm:cxn modelId="{0623E694-929B-4F75-81E7-BEDA82EE86FF}" type="presOf" srcId="{963C5702-A4D9-4164-943D-73C2FBAE14D7}" destId="{DC787075-CE4E-4E38-8695-372FDE9F9D7D}" srcOrd="0" destOrd="0" presId="urn:microsoft.com/office/officeart/2005/8/layout/default"/>
    <dgm:cxn modelId="{015E65C0-6E7C-4AAE-BAE1-65C4DB5B379A}" srcId="{67439483-6634-45B5-9BB3-6C1D591019ED}" destId="{7667A8AC-4EAD-46DE-BFC5-C7A00BD6A128}" srcOrd="4" destOrd="0" parTransId="{124CB887-B991-43D2-8AED-6AE588AD9E18}" sibTransId="{810765FF-4A04-4BEA-B44D-79875B10A019}"/>
    <dgm:cxn modelId="{05F0CBE0-B259-42BF-ACFD-714FA8FEF926}" srcId="{67439483-6634-45B5-9BB3-6C1D591019ED}" destId="{963C5702-A4D9-4164-943D-73C2FBAE14D7}" srcOrd="1" destOrd="0" parTransId="{17821BD0-08C4-4A50-9DBE-A8D7EB2430A2}" sibTransId="{AF6FEB75-9315-4020-A368-12F44E152613}"/>
    <dgm:cxn modelId="{0055ECE8-5B37-4A2C-A958-DD99C41B710D}" type="presOf" srcId="{5958A571-D4EB-4E4E-A786-1EEBF30D5066}" destId="{B4CCFF03-D3E3-4C85-B688-87E676A9E757}" srcOrd="0" destOrd="0" presId="urn:microsoft.com/office/officeart/2005/8/layout/default"/>
    <dgm:cxn modelId="{F745B4E9-DF54-459C-B5A9-9391D892296B}" type="presOf" srcId="{99FC9CD1-FDF0-4FF4-872D-ABC9A66FB232}" destId="{F9E5E35C-EFB6-4AB0-A05E-2A12390A75F1}" srcOrd="0" destOrd="0" presId="urn:microsoft.com/office/officeart/2005/8/layout/default"/>
    <dgm:cxn modelId="{EEDB27EC-BC1E-4CBA-9928-F035F2274192}" srcId="{67439483-6634-45B5-9BB3-6C1D591019ED}" destId="{45E2C9A1-4F8F-4017-BE7C-E25C86F5957E}" srcOrd="2" destOrd="0" parTransId="{B06D528E-E3F4-49D3-A215-26C25E4B228D}" sibTransId="{E5CD34FF-C252-4AC6-BE85-8AD64126AB01}"/>
    <dgm:cxn modelId="{7BBDE89E-59B8-4F4E-BC55-643CC667DD6F}" type="presParOf" srcId="{ADFD7FA1-10EF-4182-8E59-FEFDA60BD798}" destId="{B4CCFF03-D3E3-4C85-B688-87E676A9E757}" srcOrd="0" destOrd="0" presId="urn:microsoft.com/office/officeart/2005/8/layout/default"/>
    <dgm:cxn modelId="{88C5F538-7993-4D8C-A2BF-A7F10FB56DA7}" type="presParOf" srcId="{ADFD7FA1-10EF-4182-8E59-FEFDA60BD798}" destId="{9E532EB4-E3E4-4D36-93B8-DCFF4A2D9639}" srcOrd="1" destOrd="0" presId="urn:microsoft.com/office/officeart/2005/8/layout/default"/>
    <dgm:cxn modelId="{9689F24C-0517-46A5-BF45-8B36FA8F85C1}" type="presParOf" srcId="{ADFD7FA1-10EF-4182-8E59-FEFDA60BD798}" destId="{DC787075-CE4E-4E38-8695-372FDE9F9D7D}" srcOrd="2" destOrd="0" presId="urn:microsoft.com/office/officeart/2005/8/layout/default"/>
    <dgm:cxn modelId="{BAC46663-9406-48AF-B3DF-55E034244616}" type="presParOf" srcId="{ADFD7FA1-10EF-4182-8E59-FEFDA60BD798}" destId="{CFD6FD19-66D4-4BB4-9989-198133933C2E}" srcOrd="3" destOrd="0" presId="urn:microsoft.com/office/officeart/2005/8/layout/default"/>
    <dgm:cxn modelId="{A707C98B-6527-4D2E-9204-EB7D5D975F7B}" type="presParOf" srcId="{ADFD7FA1-10EF-4182-8E59-FEFDA60BD798}" destId="{82FF61F4-542A-4506-BD23-2A9428BADB9E}" srcOrd="4" destOrd="0" presId="urn:microsoft.com/office/officeart/2005/8/layout/default"/>
    <dgm:cxn modelId="{CBA43E67-A8C9-47BE-882C-BA0A11E431C6}" type="presParOf" srcId="{ADFD7FA1-10EF-4182-8E59-FEFDA60BD798}" destId="{21C5160D-13E5-401C-B731-0E154C15BABD}" srcOrd="5" destOrd="0" presId="urn:microsoft.com/office/officeart/2005/8/layout/default"/>
    <dgm:cxn modelId="{9A711FEB-B737-4793-9CE9-00416BFC9576}" type="presParOf" srcId="{ADFD7FA1-10EF-4182-8E59-FEFDA60BD798}" destId="{3BB6CE29-026B-4DEB-BF5B-9E4F83542C6E}" srcOrd="6" destOrd="0" presId="urn:microsoft.com/office/officeart/2005/8/layout/default"/>
    <dgm:cxn modelId="{B11DCCCE-45D6-4624-9CFF-BAA071731482}" type="presParOf" srcId="{ADFD7FA1-10EF-4182-8E59-FEFDA60BD798}" destId="{6EB64528-2B22-4DDF-B9F1-9E180FBD7901}" srcOrd="7" destOrd="0" presId="urn:microsoft.com/office/officeart/2005/8/layout/default"/>
    <dgm:cxn modelId="{CFA22727-4064-46E5-AD46-703B917DF4A8}" type="presParOf" srcId="{ADFD7FA1-10EF-4182-8E59-FEFDA60BD798}" destId="{89369982-5428-4690-9BAA-610326E83017}" srcOrd="8" destOrd="0" presId="urn:microsoft.com/office/officeart/2005/8/layout/default"/>
    <dgm:cxn modelId="{8E1955B6-4F89-4EC0-A641-D5B8AFE77336}" type="presParOf" srcId="{ADFD7FA1-10EF-4182-8E59-FEFDA60BD798}" destId="{54D6B07A-648C-4F4F-BBA4-AC93D8697D33}" srcOrd="9" destOrd="0" presId="urn:microsoft.com/office/officeart/2005/8/layout/default"/>
    <dgm:cxn modelId="{A98F2947-290E-4947-9D9C-1021E60FC1C5}" type="presParOf" srcId="{ADFD7FA1-10EF-4182-8E59-FEFDA60BD798}" destId="{F9E5E35C-EFB6-4AB0-A05E-2A12390A75F1}" srcOrd="10" destOrd="0" presId="urn:microsoft.com/office/officeart/2005/8/layout/default"/>
    <dgm:cxn modelId="{2ED565A3-5392-4EEC-AE8B-D4770E3D220A}" type="presParOf" srcId="{ADFD7FA1-10EF-4182-8E59-FEFDA60BD798}" destId="{C5599B4A-D0C1-4148-8C85-60A23D1E6C0A}" srcOrd="11" destOrd="0" presId="urn:microsoft.com/office/officeart/2005/8/layout/default"/>
    <dgm:cxn modelId="{FAC36B64-54EF-498F-A9F3-55C352F1AD22}" type="presParOf" srcId="{ADFD7FA1-10EF-4182-8E59-FEFDA60BD798}" destId="{06B40237-9CE5-4131-81D4-8CDCF8B35D2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50AD00-4D58-4823-B69C-44B981197AD5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42A2B6AF-4CED-4D78-86E1-1E7D50793539}">
      <dgm:prSet phldrT="[Text]"/>
      <dgm:spPr/>
      <dgm:t>
        <a:bodyPr/>
        <a:lstStyle/>
        <a:p>
          <a:r>
            <a:rPr lang="cs-CZ" b="1" dirty="0"/>
            <a:t>Horizontální</a:t>
          </a:r>
          <a:r>
            <a:rPr lang="cs-CZ" dirty="0"/>
            <a:t> diverzifikace</a:t>
          </a:r>
        </a:p>
      </dgm:t>
    </dgm:pt>
    <dgm:pt modelId="{8458DCE4-1A18-4077-8831-089C1C8DCC5D}" type="parTrans" cxnId="{1787952C-B30B-4DD2-A745-97BD3BEF710D}">
      <dgm:prSet/>
      <dgm:spPr/>
      <dgm:t>
        <a:bodyPr/>
        <a:lstStyle/>
        <a:p>
          <a:endParaRPr lang="cs-CZ"/>
        </a:p>
      </dgm:t>
    </dgm:pt>
    <dgm:pt modelId="{A7094F59-FEF1-405D-AD1E-9D8FE7B1EBED}" type="sibTrans" cxnId="{1787952C-B30B-4DD2-A745-97BD3BEF710D}">
      <dgm:prSet/>
      <dgm:spPr/>
      <dgm:t>
        <a:bodyPr/>
        <a:lstStyle/>
        <a:p>
          <a:endParaRPr lang="cs-CZ"/>
        </a:p>
      </dgm:t>
    </dgm:pt>
    <dgm:pt modelId="{7488B3DA-7151-4C8D-B7C8-4E188037CC6C}">
      <dgm:prSet/>
      <dgm:spPr/>
      <dgm:t>
        <a:bodyPr/>
        <a:lstStyle/>
        <a:p>
          <a:r>
            <a:rPr lang="cs-CZ" b="1" dirty="0"/>
            <a:t>Vertikální</a:t>
          </a:r>
          <a:r>
            <a:rPr lang="cs-CZ" dirty="0"/>
            <a:t> diverzifikace</a:t>
          </a:r>
        </a:p>
      </dgm:t>
    </dgm:pt>
    <dgm:pt modelId="{9EF7DA20-060C-47CA-A508-19248F633493}" type="parTrans" cxnId="{8C356D0C-2176-4A0C-BA5A-039058D55659}">
      <dgm:prSet/>
      <dgm:spPr/>
      <dgm:t>
        <a:bodyPr/>
        <a:lstStyle/>
        <a:p>
          <a:endParaRPr lang="cs-CZ"/>
        </a:p>
      </dgm:t>
    </dgm:pt>
    <dgm:pt modelId="{91ABD65B-13CC-4B86-AC99-66650E8F74D3}" type="sibTrans" cxnId="{8C356D0C-2176-4A0C-BA5A-039058D55659}">
      <dgm:prSet/>
      <dgm:spPr/>
      <dgm:t>
        <a:bodyPr/>
        <a:lstStyle/>
        <a:p>
          <a:endParaRPr lang="cs-CZ"/>
        </a:p>
      </dgm:t>
    </dgm:pt>
    <dgm:pt modelId="{1466D65B-02C6-4270-A33C-3BBC3EDD8B77}">
      <dgm:prSet/>
      <dgm:spPr/>
      <dgm:t>
        <a:bodyPr/>
        <a:lstStyle/>
        <a:p>
          <a:r>
            <a:rPr lang="cs-CZ" b="1" dirty="0"/>
            <a:t>Laterární</a:t>
          </a:r>
          <a:r>
            <a:rPr lang="cs-CZ" dirty="0"/>
            <a:t> (soustředěná) diverzifikace</a:t>
          </a:r>
        </a:p>
      </dgm:t>
    </dgm:pt>
    <dgm:pt modelId="{D27F4340-CE46-4B92-B10A-6148A4FA2F8D}" type="parTrans" cxnId="{A14AAD28-7E27-4604-A6A5-F16795D42F2E}">
      <dgm:prSet/>
      <dgm:spPr/>
      <dgm:t>
        <a:bodyPr/>
        <a:lstStyle/>
        <a:p>
          <a:endParaRPr lang="cs-CZ"/>
        </a:p>
      </dgm:t>
    </dgm:pt>
    <dgm:pt modelId="{2DAA55A5-38DB-4346-BD69-1EFC56E74E79}" type="sibTrans" cxnId="{A14AAD28-7E27-4604-A6A5-F16795D42F2E}">
      <dgm:prSet/>
      <dgm:spPr/>
      <dgm:t>
        <a:bodyPr/>
        <a:lstStyle/>
        <a:p>
          <a:endParaRPr lang="cs-CZ"/>
        </a:p>
      </dgm:t>
    </dgm:pt>
    <dgm:pt modelId="{38F2E8F9-7235-4D7A-B11C-2187622BC86D}">
      <dgm:prSet phldrT="[Text]"/>
      <dgm:spPr/>
      <dgm:t>
        <a:bodyPr/>
        <a:lstStyle/>
        <a:p>
          <a:r>
            <a:rPr lang="cs-CZ" dirty="0"/>
            <a:t>Rozšíření stávajícího výrobního I PRODEJNÍHO programu/SORTIMENTU o produkty, které s ním věcně souvisí</a:t>
          </a:r>
        </a:p>
      </dgm:t>
    </dgm:pt>
    <dgm:pt modelId="{81BCE709-4780-4769-936B-5BF345DA38DC}" type="parTrans" cxnId="{4C7756A2-C88E-4978-9F18-D805583D1398}">
      <dgm:prSet/>
      <dgm:spPr/>
      <dgm:t>
        <a:bodyPr/>
        <a:lstStyle/>
        <a:p>
          <a:endParaRPr lang="cs-CZ"/>
        </a:p>
      </dgm:t>
    </dgm:pt>
    <dgm:pt modelId="{3C439D4F-0A64-4861-91D6-EA549F94EE35}" type="sibTrans" cxnId="{4C7756A2-C88E-4978-9F18-D805583D1398}">
      <dgm:prSet/>
      <dgm:spPr/>
      <dgm:t>
        <a:bodyPr/>
        <a:lstStyle/>
        <a:p>
          <a:endParaRPr lang="cs-CZ"/>
        </a:p>
      </dgm:t>
    </dgm:pt>
    <dgm:pt modelId="{9888304E-6BC5-4A6A-9CC5-7B9ADB1C45E3}">
      <dgm:prSet phldrT="[Text]"/>
      <dgm:spPr/>
      <dgm:t>
        <a:bodyPr/>
        <a:lstStyle/>
        <a:p>
          <a:r>
            <a:rPr lang="cs-CZ" dirty="0"/>
            <a:t>Lze využít zkušenosti z již použitých technologií, materiálů či kvalifikovaných pracovníků</a:t>
          </a:r>
        </a:p>
      </dgm:t>
    </dgm:pt>
    <dgm:pt modelId="{0D0AFD98-3F2E-4B83-AA9E-23206283CDFC}" type="parTrans" cxnId="{EB8CA3A1-3A68-463B-8B87-713D58F7AFEB}">
      <dgm:prSet/>
      <dgm:spPr/>
      <dgm:t>
        <a:bodyPr/>
        <a:lstStyle/>
        <a:p>
          <a:endParaRPr lang="cs-CZ"/>
        </a:p>
      </dgm:t>
    </dgm:pt>
    <dgm:pt modelId="{EF2F72D1-C5DA-453D-AE6A-09FEE83DB17E}" type="sibTrans" cxnId="{EB8CA3A1-3A68-463B-8B87-713D58F7AFEB}">
      <dgm:prSet/>
      <dgm:spPr/>
      <dgm:t>
        <a:bodyPr/>
        <a:lstStyle/>
        <a:p>
          <a:endParaRPr lang="cs-CZ"/>
        </a:p>
      </dgm:t>
    </dgm:pt>
    <dgm:pt modelId="{13BAE69E-B89B-48B4-9F04-E8F527D5A667}">
      <dgm:prSet/>
      <dgm:spPr/>
      <dgm:t>
        <a:bodyPr/>
        <a:lstStyle/>
        <a:p>
          <a:r>
            <a:rPr lang="cs-CZ" dirty="0"/>
            <a:t>Prohloubení programu jak ve směru prodeje dosavadních produktů, tak směrem k surovinám a výrobním prostředkům</a:t>
          </a:r>
        </a:p>
      </dgm:t>
    </dgm:pt>
    <dgm:pt modelId="{9C39F62A-5329-4ACF-8164-212D8055D8A2}" type="parTrans" cxnId="{66463873-8235-4AAA-943B-91A591B8063D}">
      <dgm:prSet/>
      <dgm:spPr/>
      <dgm:t>
        <a:bodyPr/>
        <a:lstStyle/>
        <a:p>
          <a:endParaRPr lang="cs-CZ"/>
        </a:p>
      </dgm:t>
    </dgm:pt>
    <dgm:pt modelId="{94E7BF18-2DFF-4F66-A0CE-0D85597806A3}" type="sibTrans" cxnId="{66463873-8235-4AAA-943B-91A591B8063D}">
      <dgm:prSet/>
      <dgm:spPr/>
      <dgm:t>
        <a:bodyPr/>
        <a:lstStyle/>
        <a:p>
          <a:endParaRPr lang="cs-CZ"/>
        </a:p>
      </dgm:t>
    </dgm:pt>
    <dgm:pt modelId="{80FE4A08-5D66-42C5-9986-398B340A1788}">
      <dgm:prSet/>
      <dgm:spPr/>
      <dgm:t>
        <a:bodyPr/>
        <a:lstStyle/>
        <a:p>
          <a:r>
            <a:rPr lang="cs-CZ" dirty="0"/>
            <a:t>Představuje vstup do nových oblastí a trhů</a:t>
          </a:r>
        </a:p>
      </dgm:t>
    </dgm:pt>
    <dgm:pt modelId="{B3657065-AF44-4422-B663-A94266DC9A96}" type="parTrans" cxnId="{EA3B406E-FEE8-4367-B9BC-46637C8A598A}">
      <dgm:prSet/>
      <dgm:spPr/>
      <dgm:t>
        <a:bodyPr/>
        <a:lstStyle/>
        <a:p>
          <a:endParaRPr lang="cs-CZ"/>
        </a:p>
      </dgm:t>
    </dgm:pt>
    <dgm:pt modelId="{E7081B7B-B5D1-4FEE-B968-59620A0EF51A}" type="sibTrans" cxnId="{EA3B406E-FEE8-4367-B9BC-46637C8A598A}">
      <dgm:prSet/>
      <dgm:spPr/>
      <dgm:t>
        <a:bodyPr/>
        <a:lstStyle/>
        <a:p>
          <a:endParaRPr lang="cs-CZ"/>
        </a:p>
      </dgm:t>
    </dgm:pt>
    <dgm:pt modelId="{110EB46C-8A17-4491-AD87-E94102BF38EE}" type="pres">
      <dgm:prSet presAssocID="{0050AD00-4D58-4823-B69C-44B981197AD5}" presName="linear" presStyleCnt="0">
        <dgm:presLayoutVars>
          <dgm:dir/>
          <dgm:animLvl val="lvl"/>
          <dgm:resizeHandles val="exact"/>
        </dgm:presLayoutVars>
      </dgm:prSet>
      <dgm:spPr/>
    </dgm:pt>
    <dgm:pt modelId="{27E5CF82-6A5B-40CC-8790-222398C24606}" type="pres">
      <dgm:prSet presAssocID="{42A2B6AF-4CED-4D78-86E1-1E7D50793539}" presName="parentLin" presStyleCnt="0"/>
      <dgm:spPr/>
    </dgm:pt>
    <dgm:pt modelId="{70C20D92-9799-4609-938B-15889A3D01CB}" type="pres">
      <dgm:prSet presAssocID="{42A2B6AF-4CED-4D78-86E1-1E7D50793539}" presName="parentLeftMargin" presStyleLbl="node1" presStyleIdx="0" presStyleCnt="3"/>
      <dgm:spPr/>
    </dgm:pt>
    <dgm:pt modelId="{BA06D444-6A18-43DA-8E8D-618E223CB89B}" type="pres">
      <dgm:prSet presAssocID="{42A2B6AF-4CED-4D78-86E1-1E7D5079353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62A7AC2-D1A6-4925-B58D-F118D6641F12}" type="pres">
      <dgm:prSet presAssocID="{42A2B6AF-4CED-4D78-86E1-1E7D50793539}" presName="negativeSpace" presStyleCnt="0"/>
      <dgm:spPr/>
    </dgm:pt>
    <dgm:pt modelId="{647F665D-099D-44D8-B77B-3258B53FD4DD}" type="pres">
      <dgm:prSet presAssocID="{42A2B6AF-4CED-4D78-86E1-1E7D50793539}" presName="childText" presStyleLbl="conFgAcc1" presStyleIdx="0" presStyleCnt="3">
        <dgm:presLayoutVars>
          <dgm:bulletEnabled val="1"/>
        </dgm:presLayoutVars>
      </dgm:prSet>
      <dgm:spPr/>
    </dgm:pt>
    <dgm:pt modelId="{B735E7B9-9C86-4DAC-9B07-E81B9C229B79}" type="pres">
      <dgm:prSet presAssocID="{A7094F59-FEF1-405D-AD1E-9D8FE7B1EBED}" presName="spaceBetweenRectangles" presStyleCnt="0"/>
      <dgm:spPr/>
    </dgm:pt>
    <dgm:pt modelId="{FC90E15B-4605-43E3-B345-F3215F7CE79F}" type="pres">
      <dgm:prSet presAssocID="{7488B3DA-7151-4C8D-B7C8-4E188037CC6C}" presName="parentLin" presStyleCnt="0"/>
      <dgm:spPr/>
    </dgm:pt>
    <dgm:pt modelId="{67D87498-B37C-4143-9648-20856DF1CE73}" type="pres">
      <dgm:prSet presAssocID="{7488B3DA-7151-4C8D-B7C8-4E188037CC6C}" presName="parentLeftMargin" presStyleLbl="node1" presStyleIdx="0" presStyleCnt="3"/>
      <dgm:spPr/>
    </dgm:pt>
    <dgm:pt modelId="{10B756FF-A7A3-4A0C-853B-54E563D9F377}" type="pres">
      <dgm:prSet presAssocID="{7488B3DA-7151-4C8D-B7C8-4E188037CC6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D839F32-F816-4E52-B0C7-ED71D76A463B}" type="pres">
      <dgm:prSet presAssocID="{7488B3DA-7151-4C8D-B7C8-4E188037CC6C}" presName="negativeSpace" presStyleCnt="0"/>
      <dgm:spPr/>
    </dgm:pt>
    <dgm:pt modelId="{5728099D-0488-4A1B-BCAF-06ADF68FF8E6}" type="pres">
      <dgm:prSet presAssocID="{7488B3DA-7151-4C8D-B7C8-4E188037CC6C}" presName="childText" presStyleLbl="conFgAcc1" presStyleIdx="1" presStyleCnt="3">
        <dgm:presLayoutVars>
          <dgm:bulletEnabled val="1"/>
        </dgm:presLayoutVars>
      </dgm:prSet>
      <dgm:spPr/>
    </dgm:pt>
    <dgm:pt modelId="{CAFCEC13-A296-4C34-BA94-0BC34F2EF864}" type="pres">
      <dgm:prSet presAssocID="{91ABD65B-13CC-4B86-AC99-66650E8F74D3}" presName="spaceBetweenRectangles" presStyleCnt="0"/>
      <dgm:spPr/>
    </dgm:pt>
    <dgm:pt modelId="{72D000E9-6DFE-4718-8EF3-D103368FB9AB}" type="pres">
      <dgm:prSet presAssocID="{1466D65B-02C6-4270-A33C-3BBC3EDD8B77}" presName="parentLin" presStyleCnt="0"/>
      <dgm:spPr/>
    </dgm:pt>
    <dgm:pt modelId="{96CE50BC-0B29-4ED6-969B-353AF1235788}" type="pres">
      <dgm:prSet presAssocID="{1466D65B-02C6-4270-A33C-3BBC3EDD8B77}" presName="parentLeftMargin" presStyleLbl="node1" presStyleIdx="1" presStyleCnt="3"/>
      <dgm:spPr/>
    </dgm:pt>
    <dgm:pt modelId="{5307E7C8-1AF6-4A34-A9A4-C9547B1987F0}" type="pres">
      <dgm:prSet presAssocID="{1466D65B-02C6-4270-A33C-3BBC3EDD8B7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E8F11C2-60F4-4BD3-A125-BCBFE0A3980A}" type="pres">
      <dgm:prSet presAssocID="{1466D65B-02C6-4270-A33C-3BBC3EDD8B77}" presName="negativeSpace" presStyleCnt="0"/>
      <dgm:spPr/>
    </dgm:pt>
    <dgm:pt modelId="{DAFD04F5-B4D9-4E42-A2A0-FE795E838B98}" type="pres">
      <dgm:prSet presAssocID="{1466D65B-02C6-4270-A33C-3BBC3EDD8B7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C0BB708-0061-4046-9351-D52869010BED}" type="presOf" srcId="{1466D65B-02C6-4270-A33C-3BBC3EDD8B77}" destId="{96CE50BC-0B29-4ED6-969B-353AF1235788}" srcOrd="0" destOrd="0" presId="urn:microsoft.com/office/officeart/2005/8/layout/list1"/>
    <dgm:cxn modelId="{8C356D0C-2176-4A0C-BA5A-039058D55659}" srcId="{0050AD00-4D58-4823-B69C-44B981197AD5}" destId="{7488B3DA-7151-4C8D-B7C8-4E188037CC6C}" srcOrd="1" destOrd="0" parTransId="{9EF7DA20-060C-47CA-A508-19248F633493}" sibTransId="{91ABD65B-13CC-4B86-AC99-66650E8F74D3}"/>
    <dgm:cxn modelId="{A14AAD28-7E27-4604-A6A5-F16795D42F2E}" srcId="{0050AD00-4D58-4823-B69C-44B981197AD5}" destId="{1466D65B-02C6-4270-A33C-3BBC3EDD8B77}" srcOrd="2" destOrd="0" parTransId="{D27F4340-CE46-4B92-B10A-6148A4FA2F8D}" sibTransId="{2DAA55A5-38DB-4346-BD69-1EFC56E74E79}"/>
    <dgm:cxn modelId="{1787952C-B30B-4DD2-A745-97BD3BEF710D}" srcId="{0050AD00-4D58-4823-B69C-44B981197AD5}" destId="{42A2B6AF-4CED-4D78-86E1-1E7D50793539}" srcOrd="0" destOrd="0" parTransId="{8458DCE4-1A18-4077-8831-089C1C8DCC5D}" sibTransId="{A7094F59-FEF1-405D-AD1E-9D8FE7B1EBED}"/>
    <dgm:cxn modelId="{4B582E35-D11A-4D97-9CB0-51FC7CD77162}" type="presOf" srcId="{9888304E-6BC5-4A6A-9CC5-7B9ADB1C45E3}" destId="{647F665D-099D-44D8-B77B-3258B53FD4DD}" srcOrd="0" destOrd="1" presId="urn:microsoft.com/office/officeart/2005/8/layout/list1"/>
    <dgm:cxn modelId="{3EC9A338-F2F3-48A4-8BE7-277AC6309469}" type="presOf" srcId="{42A2B6AF-4CED-4D78-86E1-1E7D50793539}" destId="{BA06D444-6A18-43DA-8E8D-618E223CB89B}" srcOrd="1" destOrd="0" presId="urn:microsoft.com/office/officeart/2005/8/layout/list1"/>
    <dgm:cxn modelId="{2D03174D-46CE-4860-8B52-A32C332CC237}" type="presOf" srcId="{1466D65B-02C6-4270-A33C-3BBC3EDD8B77}" destId="{5307E7C8-1AF6-4A34-A9A4-C9547B1987F0}" srcOrd="1" destOrd="0" presId="urn:microsoft.com/office/officeart/2005/8/layout/list1"/>
    <dgm:cxn modelId="{EA3B406E-FEE8-4367-B9BC-46637C8A598A}" srcId="{1466D65B-02C6-4270-A33C-3BBC3EDD8B77}" destId="{80FE4A08-5D66-42C5-9986-398B340A1788}" srcOrd="0" destOrd="0" parTransId="{B3657065-AF44-4422-B663-A94266DC9A96}" sibTransId="{E7081B7B-B5D1-4FEE-B968-59620A0EF51A}"/>
    <dgm:cxn modelId="{66463873-8235-4AAA-943B-91A591B8063D}" srcId="{7488B3DA-7151-4C8D-B7C8-4E188037CC6C}" destId="{13BAE69E-B89B-48B4-9F04-E8F527D5A667}" srcOrd="0" destOrd="0" parTransId="{9C39F62A-5329-4ACF-8164-212D8055D8A2}" sibTransId="{94E7BF18-2DFF-4F66-A0CE-0D85597806A3}"/>
    <dgm:cxn modelId="{B5D57573-7FB1-4DF0-81EF-91DA400CEF93}" type="presOf" srcId="{42A2B6AF-4CED-4D78-86E1-1E7D50793539}" destId="{70C20D92-9799-4609-938B-15889A3D01CB}" srcOrd="0" destOrd="0" presId="urn:microsoft.com/office/officeart/2005/8/layout/list1"/>
    <dgm:cxn modelId="{50A01655-B8B5-4596-9F90-D245C14DA486}" type="presOf" srcId="{38F2E8F9-7235-4D7A-B11C-2187622BC86D}" destId="{647F665D-099D-44D8-B77B-3258B53FD4DD}" srcOrd="0" destOrd="0" presId="urn:microsoft.com/office/officeart/2005/8/layout/list1"/>
    <dgm:cxn modelId="{0C0CB381-391F-40AE-A2D9-02EF5ACE69A4}" type="presOf" srcId="{0050AD00-4D58-4823-B69C-44B981197AD5}" destId="{110EB46C-8A17-4491-AD87-E94102BF38EE}" srcOrd="0" destOrd="0" presId="urn:microsoft.com/office/officeart/2005/8/layout/list1"/>
    <dgm:cxn modelId="{EB8CA3A1-3A68-463B-8B87-713D58F7AFEB}" srcId="{42A2B6AF-4CED-4D78-86E1-1E7D50793539}" destId="{9888304E-6BC5-4A6A-9CC5-7B9ADB1C45E3}" srcOrd="1" destOrd="0" parTransId="{0D0AFD98-3F2E-4B83-AA9E-23206283CDFC}" sibTransId="{EF2F72D1-C5DA-453D-AE6A-09FEE83DB17E}"/>
    <dgm:cxn modelId="{4C7756A2-C88E-4978-9F18-D805583D1398}" srcId="{42A2B6AF-4CED-4D78-86E1-1E7D50793539}" destId="{38F2E8F9-7235-4D7A-B11C-2187622BC86D}" srcOrd="0" destOrd="0" parTransId="{81BCE709-4780-4769-936B-5BF345DA38DC}" sibTransId="{3C439D4F-0A64-4861-91D6-EA549F94EE35}"/>
    <dgm:cxn modelId="{8E9950BD-A754-42C4-86B5-3A6D1420EB4F}" type="presOf" srcId="{7488B3DA-7151-4C8D-B7C8-4E188037CC6C}" destId="{10B756FF-A7A3-4A0C-853B-54E563D9F377}" srcOrd="1" destOrd="0" presId="urn:microsoft.com/office/officeart/2005/8/layout/list1"/>
    <dgm:cxn modelId="{686827C9-D193-4DB8-B919-5BD9D21FF70F}" type="presOf" srcId="{13BAE69E-B89B-48B4-9F04-E8F527D5A667}" destId="{5728099D-0488-4A1B-BCAF-06ADF68FF8E6}" srcOrd="0" destOrd="0" presId="urn:microsoft.com/office/officeart/2005/8/layout/list1"/>
    <dgm:cxn modelId="{5C8E07E0-291D-47C6-A773-C8DEA09FFAF0}" type="presOf" srcId="{80FE4A08-5D66-42C5-9986-398B340A1788}" destId="{DAFD04F5-B4D9-4E42-A2A0-FE795E838B98}" srcOrd="0" destOrd="0" presId="urn:microsoft.com/office/officeart/2005/8/layout/list1"/>
    <dgm:cxn modelId="{D440E9FE-D80A-45A7-A7F0-F7D618B7AB0F}" type="presOf" srcId="{7488B3DA-7151-4C8D-B7C8-4E188037CC6C}" destId="{67D87498-B37C-4143-9648-20856DF1CE73}" srcOrd="0" destOrd="0" presId="urn:microsoft.com/office/officeart/2005/8/layout/list1"/>
    <dgm:cxn modelId="{519AA214-6922-4BDA-BD7C-6105D8895410}" type="presParOf" srcId="{110EB46C-8A17-4491-AD87-E94102BF38EE}" destId="{27E5CF82-6A5B-40CC-8790-222398C24606}" srcOrd="0" destOrd="0" presId="urn:microsoft.com/office/officeart/2005/8/layout/list1"/>
    <dgm:cxn modelId="{761C9617-AAF0-4C1F-AF5D-62E99E4AE420}" type="presParOf" srcId="{27E5CF82-6A5B-40CC-8790-222398C24606}" destId="{70C20D92-9799-4609-938B-15889A3D01CB}" srcOrd="0" destOrd="0" presId="urn:microsoft.com/office/officeart/2005/8/layout/list1"/>
    <dgm:cxn modelId="{4AF64CDF-8D84-4C7B-9C63-1F5A8D838DAB}" type="presParOf" srcId="{27E5CF82-6A5B-40CC-8790-222398C24606}" destId="{BA06D444-6A18-43DA-8E8D-618E223CB89B}" srcOrd="1" destOrd="0" presId="urn:microsoft.com/office/officeart/2005/8/layout/list1"/>
    <dgm:cxn modelId="{02D1CAC1-7BCE-4C86-9BE1-E35243D37D2A}" type="presParOf" srcId="{110EB46C-8A17-4491-AD87-E94102BF38EE}" destId="{E62A7AC2-D1A6-4925-B58D-F118D6641F12}" srcOrd="1" destOrd="0" presId="urn:microsoft.com/office/officeart/2005/8/layout/list1"/>
    <dgm:cxn modelId="{7740BF86-3F06-4D28-A5C3-257817FCCF73}" type="presParOf" srcId="{110EB46C-8A17-4491-AD87-E94102BF38EE}" destId="{647F665D-099D-44D8-B77B-3258B53FD4DD}" srcOrd="2" destOrd="0" presId="urn:microsoft.com/office/officeart/2005/8/layout/list1"/>
    <dgm:cxn modelId="{87013AE1-B813-413D-825D-54BBBED629F2}" type="presParOf" srcId="{110EB46C-8A17-4491-AD87-E94102BF38EE}" destId="{B735E7B9-9C86-4DAC-9B07-E81B9C229B79}" srcOrd="3" destOrd="0" presId="urn:microsoft.com/office/officeart/2005/8/layout/list1"/>
    <dgm:cxn modelId="{C4451342-C299-4EEC-B049-86B8C23D1A16}" type="presParOf" srcId="{110EB46C-8A17-4491-AD87-E94102BF38EE}" destId="{FC90E15B-4605-43E3-B345-F3215F7CE79F}" srcOrd="4" destOrd="0" presId="urn:microsoft.com/office/officeart/2005/8/layout/list1"/>
    <dgm:cxn modelId="{D2E14BA2-4D7A-4B3C-8346-87E1059D5930}" type="presParOf" srcId="{FC90E15B-4605-43E3-B345-F3215F7CE79F}" destId="{67D87498-B37C-4143-9648-20856DF1CE73}" srcOrd="0" destOrd="0" presId="urn:microsoft.com/office/officeart/2005/8/layout/list1"/>
    <dgm:cxn modelId="{022F356D-7EF5-46FB-8EAD-3073566835C5}" type="presParOf" srcId="{FC90E15B-4605-43E3-B345-F3215F7CE79F}" destId="{10B756FF-A7A3-4A0C-853B-54E563D9F377}" srcOrd="1" destOrd="0" presId="urn:microsoft.com/office/officeart/2005/8/layout/list1"/>
    <dgm:cxn modelId="{842927B4-DB7E-40A1-A2E6-5AF15867B16E}" type="presParOf" srcId="{110EB46C-8A17-4491-AD87-E94102BF38EE}" destId="{BD839F32-F816-4E52-B0C7-ED71D76A463B}" srcOrd="5" destOrd="0" presId="urn:microsoft.com/office/officeart/2005/8/layout/list1"/>
    <dgm:cxn modelId="{3E80F64C-C029-4A1E-9FEE-6942ED9895D2}" type="presParOf" srcId="{110EB46C-8A17-4491-AD87-E94102BF38EE}" destId="{5728099D-0488-4A1B-BCAF-06ADF68FF8E6}" srcOrd="6" destOrd="0" presId="urn:microsoft.com/office/officeart/2005/8/layout/list1"/>
    <dgm:cxn modelId="{34625D20-90F2-445D-A836-4A5E131F3554}" type="presParOf" srcId="{110EB46C-8A17-4491-AD87-E94102BF38EE}" destId="{CAFCEC13-A296-4C34-BA94-0BC34F2EF864}" srcOrd="7" destOrd="0" presId="urn:microsoft.com/office/officeart/2005/8/layout/list1"/>
    <dgm:cxn modelId="{5D18DDD9-F230-48DB-BD2A-63FE1C79DE7C}" type="presParOf" srcId="{110EB46C-8A17-4491-AD87-E94102BF38EE}" destId="{72D000E9-6DFE-4718-8EF3-D103368FB9AB}" srcOrd="8" destOrd="0" presId="urn:microsoft.com/office/officeart/2005/8/layout/list1"/>
    <dgm:cxn modelId="{129104F3-73DB-4566-9EDB-2035102E1D14}" type="presParOf" srcId="{72D000E9-6DFE-4718-8EF3-D103368FB9AB}" destId="{96CE50BC-0B29-4ED6-969B-353AF1235788}" srcOrd="0" destOrd="0" presId="urn:microsoft.com/office/officeart/2005/8/layout/list1"/>
    <dgm:cxn modelId="{94F8BA74-A8BB-4E5C-8AA0-A84E86BC66A5}" type="presParOf" srcId="{72D000E9-6DFE-4718-8EF3-D103368FB9AB}" destId="{5307E7C8-1AF6-4A34-A9A4-C9547B1987F0}" srcOrd="1" destOrd="0" presId="urn:microsoft.com/office/officeart/2005/8/layout/list1"/>
    <dgm:cxn modelId="{5FC9012E-C871-4E2A-B897-48596C5EDCF2}" type="presParOf" srcId="{110EB46C-8A17-4491-AD87-E94102BF38EE}" destId="{1E8F11C2-60F4-4BD3-A125-BCBFE0A3980A}" srcOrd="9" destOrd="0" presId="urn:microsoft.com/office/officeart/2005/8/layout/list1"/>
    <dgm:cxn modelId="{1B048690-7481-4179-9E42-A77AC9B891EA}" type="presParOf" srcId="{110EB46C-8A17-4491-AD87-E94102BF38EE}" destId="{DAFD04F5-B4D9-4E42-A2A0-FE795E838B9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C93AAC-7AA4-4446-BA5B-408D3428B86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8DCEAC09-1071-4AF5-9F8D-7048BAC20FBB}">
      <dgm:prSet phldrT="[Text]"/>
      <dgm:spPr/>
      <dgm:t>
        <a:bodyPr/>
        <a:lstStyle/>
        <a:p>
          <a:r>
            <a:rPr lang="cs-CZ"/>
            <a:t>Politické</a:t>
          </a:r>
        </a:p>
      </dgm:t>
    </dgm:pt>
    <dgm:pt modelId="{49E07F88-4E86-47CE-99F0-BAEC05B4B8FE}" type="parTrans" cxnId="{99E3262C-87F2-4C14-A719-808CE24F1179}">
      <dgm:prSet/>
      <dgm:spPr/>
      <dgm:t>
        <a:bodyPr/>
        <a:lstStyle/>
        <a:p>
          <a:endParaRPr lang="cs-CZ"/>
        </a:p>
      </dgm:t>
    </dgm:pt>
    <dgm:pt modelId="{5A32F5C6-5F48-49D7-A0B8-6E36A31C6318}" type="sibTrans" cxnId="{99E3262C-87F2-4C14-A719-808CE24F1179}">
      <dgm:prSet/>
      <dgm:spPr/>
      <dgm:t>
        <a:bodyPr/>
        <a:lstStyle/>
        <a:p>
          <a:endParaRPr lang="cs-CZ"/>
        </a:p>
      </dgm:t>
    </dgm:pt>
    <dgm:pt modelId="{5425E1D0-3BC5-431F-AE12-CBA44E00DB60}">
      <dgm:prSet/>
      <dgm:spPr/>
      <dgm:t>
        <a:bodyPr/>
        <a:lstStyle/>
        <a:p>
          <a:r>
            <a:rPr lang="cs-CZ"/>
            <a:t>Ekonomické</a:t>
          </a:r>
          <a:endParaRPr lang="cs-CZ" dirty="0"/>
        </a:p>
      </dgm:t>
    </dgm:pt>
    <dgm:pt modelId="{37BB15DE-D5FE-4189-B814-2C979650E2C1}" type="parTrans" cxnId="{01AF1441-470D-4E2F-8F7E-36087DD0D4BC}">
      <dgm:prSet/>
      <dgm:spPr/>
      <dgm:t>
        <a:bodyPr/>
        <a:lstStyle/>
        <a:p>
          <a:endParaRPr lang="cs-CZ"/>
        </a:p>
      </dgm:t>
    </dgm:pt>
    <dgm:pt modelId="{77C0CF24-6DE0-482A-ADB5-D8EF7975BA07}" type="sibTrans" cxnId="{01AF1441-470D-4E2F-8F7E-36087DD0D4BC}">
      <dgm:prSet/>
      <dgm:spPr/>
      <dgm:t>
        <a:bodyPr/>
        <a:lstStyle/>
        <a:p>
          <a:endParaRPr lang="cs-CZ"/>
        </a:p>
      </dgm:t>
    </dgm:pt>
    <dgm:pt modelId="{763312E9-113B-4289-AB55-8AAB7FC08E15}">
      <dgm:prSet/>
      <dgm:spPr/>
      <dgm:t>
        <a:bodyPr/>
        <a:lstStyle/>
        <a:p>
          <a:r>
            <a:rPr lang="cs-CZ" dirty="0"/>
            <a:t>Sociální</a:t>
          </a:r>
        </a:p>
      </dgm:t>
    </dgm:pt>
    <dgm:pt modelId="{02445EEB-8C7A-47EE-94D3-7C6CAF4369BC}" type="parTrans" cxnId="{9F04929B-C7AE-4C68-B870-B473ABFB1335}">
      <dgm:prSet/>
      <dgm:spPr/>
      <dgm:t>
        <a:bodyPr/>
        <a:lstStyle/>
        <a:p>
          <a:endParaRPr lang="cs-CZ"/>
        </a:p>
      </dgm:t>
    </dgm:pt>
    <dgm:pt modelId="{A5254D51-A8B3-444D-8B1C-8C4714EE74A5}" type="sibTrans" cxnId="{9F04929B-C7AE-4C68-B870-B473ABFB1335}">
      <dgm:prSet/>
      <dgm:spPr/>
      <dgm:t>
        <a:bodyPr/>
        <a:lstStyle/>
        <a:p>
          <a:endParaRPr lang="cs-CZ"/>
        </a:p>
      </dgm:t>
    </dgm:pt>
    <dgm:pt modelId="{B6187105-ECFF-4F16-A051-E0FEA5D43022}">
      <dgm:prSet/>
      <dgm:spPr/>
      <dgm:t>
        <a:bodyPr/>
        <a:lstStyle/>
        <a:p>
          <a:r>
            <a:rPr lang="cs-CZ"/>
            <a:t>Technologické</a:t>
          </a:r>
          <a:endParaRPr lang="cs-CZ" dirty="0"/>
        </a:p>
      </dgm:t>
    </dgm:pt>
    <dgm:pt modelId="{C7DE9CCE-6166-44B8-B8ED-F53B9EB5315E}" type="parTrans" cxnId="{8D7863FC-EFA1-4B0C-81B8-882CFA841CA6}">
      <dgm:prSet/>
      <dgm:spPr/>
      <dgm:t>
        <a:bodyPr/>
        <a:lstStyle/>
        <a:p>
          <a:endParaRPr lang="cs-CZ"/>
        </a:p>
      </dgm:t>
    </dgm:pt>
    <dgm:pt modelId="{0AF76B33-7062-4CA6-9AB0-856E2758B2E2}" type="sibTrans" cxnId="{8D7863FC-EFA1-4B0C-81B8-882CFA841CA6}">
      <dgm:prSet/>
      <dgm:spPr/>
      <dgm:t>
        <a:bodyPr/>
        <a:lstStyle/>
        <a:p>
          <a:endParaRPr lang="cs-CZ"/>
        </a:p>
      </dgm:t>
    </dgm:pt>
    <dgm:pt modelId="{3EB584A5-349F-4D5D-AB88-3FF23C8790F9}">
      <dgm:prSet/>
      <dgm:spPr/>
      <dgm:t>
        <a:bodyPr/>
        <a:lstStyle/>
        <a:p>
          <a:r>
            <a:rPr lang="cs-CZ"/>
            <a:t>Legislativní</a:t>
          </a:r>
          <a:endParaRPr lang="cs-CZ" dirty="0"/>
        </a:p>
      </dgm:t>
    </dgm:pt>
    <dgm:pt modelId="{9784B9FB-3415-4D58-8633-B80D56C91951}" type="parTrans" cxnId="{7FB1CC9B-1647-4959-80EC-073280288475}">
      <dgm:prSet/>
      <dgm:spPr/>
      <dgm:t>
        <a:bodyPr/>
        <a:lstStyle/>
        <a:p>
          <a:endParaRPr lang="cs-CZ"/>
        </a:p>
      </dgm:t>
    </dgm:pt>
    <dgm:pt modelId="{EEC62723-4844-4C9E-90A5-B16A22EAB7E4}" type="sibTrans" cxnId="{7FB1CC9B-1647-4959-80EC-073280288475}">
      <dgm:prSet/>
      <dgm:spPr/>
      <dgm:t>
        <a:bodyPr/>
        <a:lstStyle/>
        <a:p>
          <a:endParaRPr lang="cs-CZ"/>
        </a:p>
      </dgm:t>
    </dgm:pt>
    <dgm:pt modelId="{3B12390E-D8F4-41A5-958D-FD10B7F6CE34}">
      <dgm:prSet/>
      <dgm:spPr/>
      <dgm:t>
        <a:bodyPr/>
        <a:lstStyle/>
        <a:p>
          <a:r>
            <a:rPr lang="cs-CZ"/>
            <a:t>Ekologické</a:t>
          </a:r>
          <a:endParaRPr lang="cs-CZ" dirty="0"/>
        </a:p>
      </dgm:t>
    </dgm:pt>
    <dgm:pt modelId="{E3F1BA23-974A-461B-805C-D2C95B004D6C}" type="parTrans" cxnId="{7D7461D6-9EEF-4AC1-B78D-1C5E9AE2EB6F}">
      <dgm:prSet/>
      <dgm:spPr/>
      <dgm:t>
        <a:bodyPr/>
        <a:lstStyle/>
        <a:p>
          <a:endParaRPr lang="cs-CZ"/>
        </a:p>
      </dgm:t>
    </dgm:pt>
    <dgm:pt modelId="{BF980632-30FD-4CAF-8657-05B66DA020A9}" type="sibTrans" cxnId="{7D7461D6-9EEF-4AC1-B78D-1C5E9AE2EB6F}">
      <dgm:prSet/>
      <dgm:spPr/>
      <dgm:t>
        <a:bodyPr/>
        <a:lstStyle/>
        <a:p>
          <a:endParaRPr lang="cs-CZ"/>
        </a:p>
      </dgm:t>
    </dgm:pt>
    <dgm:pt modelId="{7571BD0E-0CAB-400E-9B2F-A4DE41F66C98}" type="pres">
      <dgm:prSet presAssocID="{50C93AAC-7AA4-4446-BA5B-408D3428B86D}" presName="diagram" presStyleCnt="0">
        <dgm:presLayoutVars>
          <dgm:dir/>
          <dgm:resizeHandles val="exact"/>
        </dgm:presLayoutVars>
      </dgm:prSet>
      <dgm:spPr/>
    </dgm:pt>
    <dgm:pt modelId="{142BD930-5E48-4FBE-90FF-E8DA0F3AD76D}" type="pres">
      <dgm:prSet presAssocID="{8DCEAC09-1071-4AF5-9F8D-7048BAC20FBB}" presName="node" presStyleLbl="node1" presStyleIdx="0" presStyleCnt="6">
        <dgm:presLayoutVars>
          <dgm:bulletEnabled val="1"/>
        </dgm:presLayoutVars>
      </dgm:prSet>
      <dgm:spPr/>
    </dgm:pt>
    <dgm:pt modelId="{A0A1B4CB-59E8-4BB4-81E6-ACAFF2A88CCF}" type="pres">
      <dgm:prSet presAssocID="{5A32F5C6-5F48-49D7-A0B8-6E36A31C6318}" presName="sibTrans" presStyleCnt="0"/>
      <dgm:spPr/>
    </dgm:pt>
    <dgm:pt modelId="{017ABF0C-5DF5-4DEF-85D0-528CB7739A54}" type="pres">
      <dgm:prSet presAssocID="{5425E1D0-3BC5-431F-AE12-CBA44E00DB60}" presName="node" presStyleLbl="node1" presStyleIdx="1" presStyleCnt="6">
        <dgm:presLayoutVars>
          <dgm:bulletEnabled val="1"/>
        </dgm:presLayoutVars>
      </dgm:prSet>
      <dgm:spPr/>
    </dgm:pt>
    <dgm:pt modelId="{6FFF975B-F35D-4B8F-BA84-FF7276E410BC}" type="pres">
      <dgm:prSet presAssocID="{77C0CF24-6DE0-482A-ADB5-D8EF7975BA07}" presName="sibTrans" presStyleCnt="0"/>
      <dgm:spPr/>
    </dgm:pt>
    <dgm:pt modelId="{0166B14A-E417-4BD3-8AF1-60B8CCDFC38A}" type="pres">
      <dgm:prSet presAssocID="{763312E9-113B-4289-AB55-8AAB7FC08E15}" presName="node" presStyleLbl="node1" presStyleIdx="2" presStyleCnt="6">
        <dgm:presLayoutVars>
          <dgm:bulletEnabled val="1"/>
        </dgm:presLayoutVars>
      </dgm:prSet>
      <dgm:spPr/>
    </dgm:pt>
    <dgm:pt modelId="{DFED108D-533A-4500-8889-A09A09933C0A}" type="pres">
      <dgm:prSet presAssocID="{A5254D51-A8B3-444D-8B1C-8C4714EE74A5}" presName="sibTrans" presStyleCnt="0"/>
      <dgm:spPr/>
    </dgm:pt>
    <dgm:pt modelId="{7D8E4081-954B-49F7-8822-493FD9531141}" type="pres">
      <dgm:prSet presAssocID="{B6187105-ECFF-4F16-A051-E0FEA5D43022}" presName="node" presStyleLbl="node1" presStyleIdx="3" presStyleCnt="6">
        <dgm:presLayoutVars>
          <dgm:bulletEnabled val="1"/>
        </dgm:presLayoutVars>
      </dgm:prSet>
      <dgm:spPr/>
    </dgm:pt>
    <dgm:pt modelId="{FEBA4220-F148-4B6E-B0E2-CB65289E6510}" type="pres">
      <dgm:prSet presAssocID="{0AF76B33-7062-4CA6-9AB0-856E2758B2E2}" presName="sibTrans" presStyleCnt="0"/>
      <dgm:spPr/>
    </dgm:pt>
    <dgm:pt modelId="{B83733FA-3C93-4FA2-8137-414A8BB7CDBD}" type="pres">
      <dgm:prSet presAssocID="{3EB584A5-349F-4D5D-AB88-3FF23C8790F9}" presName="node" presStyleLbl="node1" presStyleIdx="4" presStyleCnt="6">
        <dgm:presLayoutVars>
          <dgm:bulletEnabled val="1"/>
        </dgm:presLayoutVars>
      </dgm:prSet>
      <dgm:spPr/>
    </dgm:pt>
    <dgm:pt modelId="{E90E257E-B759-4278-9443-E919A8CEEAEC}" type="pres">
      <dgm:prSet presAssocID="{EEC62723-4844-4C9E-90A5-B16A22EAB7E4}" presName="sibTrans" presStyleCnt="0"/>
      <dgm:spPr/>
    </dgm:pt>
    <dgm:pt modelId="{8480B58E-2BC2-4D95-8D67-9DD796A5953E}" type="pres">
      <dgm:prSet presAssocID="{3B12390E-D8F4-41A5-958D-FD10B7F6CE34}" presName="node" presStyleLbl="node1" presStyleIdx="5" presStyleCnt="6">
        <dgm:presLayoutVars>
          <dgm:bulletEnabled val="1"/>
        </dgm:presLayoutVars>
      </dgm:prSet>
      <dgm:spPr/>
    </dgm:pt>
  </dgm:ptLst>
  <dgm:cxnLst>
    <dgm:cxn modelId="{21EAB907-48C4-4E61-A7A5-558F90975569}" type="presOf" srcId="{763312E9-113B-4289-AB55-8AAB7FC08E15}" destId="{0166B14A-E417-4BD3-8AF1-60B8CCDFC38A}" srcOrd="0" destOrd="0" presId="urn:microsoft.com/office/officeart/2005/8/layout/default"/>
    <dgm:cxn modelId="{E7BC8822-F73B-4F78-8E60-EC8101D27AC5}" type="presOf" srcId="{50C93AAC-7AA4-4446-BA5B-408D3428B86D}" destId="{7571BD0E-0CAB-400E-9B2F-A4DE41F66C98}" srcOrd="0" destOrd="0" presId="urn:microsoft.com/office/officeart/2005/8/layout/default"/>
    <dgm:cxn modelId="{99E3262C-87F2-4C14-A719-808CE24F1179}" srcId="{50C93AAC-7AA4-4446-BA5B-408D3428B86D}" destId="{8DCEAC09-1071-4AF5-9F8D-7048BAC20FBB}" srcOrd="0" destOrd="0" parTransId="{49E07F88-4E86-47CE-99F0-BAEC05B4B8FE}" sibTransId="{5A32F5C6-5F48-49D7-A0B8-6E36A31C6318}"/>
    <dgm:cxn modelId="{F83F4E31-F881-47E6-8ED0-430B63DF09DD}" type="presOf" srcId="{5425E1D0-3BC5-431F-AE12-CBA44E00DB60}" destId="{017ABF0C-5DF5-4DEF-85D0-528CB7739A54}" srcOrd="0" destOrd="0" presId="urn:microsoft.com/office/officeart/2005/8/layout/default"/>
    <dgm:cxn modelId="{01AF1441-470D-4E2F-8F7E-36087DD0D4BC}" srcId="{50C93AAC-7AA4-4446-BA5B-408D3428B86D}" destId="{5425E1D0-3BC5-431F-AE12-CBA44E00DB60}" srcOrd="1" destOrd="0" parTransId="{37BB15DE-D5FE-4189-B814-2C979650E2C1}" sibTransId="{77C0CF24-6DE0-482A-ADB5-D8EF7975BA07}"/>
    <dgm:cxn modelId="{B788AA6A-CC80-4F79-B0F9-28ACEBEC9674}" type="presOf" srcId="{B6187105-ECFF-4F16-A051-E0FEA5D43022}" destId="{7D8E4081-954B-49F7-8822-493FD9531141}" srcOrd="0" destOrd="0" presId="urn:microsoft.com/office/officeart/2005/8/layout/default"/>
    <dgm:cxn modelId="{9F04929B-C7AE-4C68-B870-B473ABFB1335}" srcId="{50C93AAC-7AA4-4446-BA5B-408D3428B86D}" destId="{763312E9-113B-4289-AB55-8AAB7FC08E15}" srcOrd="2" destOrd="0" parTransId="{02445EEB-8C7A-47EE-94D3-7C6CAF4369BC}" sibTransId="{A5254D51-A8B3-444D-8B1C-8C4714EE74A5}"/>
    <dgm:cxn modelId="{7FB1CC9B-1647-4959-80EC-073280288475}" srcId="{50C93AAC-7AA4-4446-BA5B-408D3428B86D}" destId="{3EB584A5-349F-4D5D-AB88-3FF23C8790F9}" srcOrd="4" destOrd="0" parTransId="{9784B9FB-3415-4D58-8633-B80D56C91951}" sibTransId="{EEC62723-4844-4C9E-90A5-B16A22EAB7E4}"/>
    <dgm:cxn modelId="{0AB19FCE-2B69-46E0-9B47-F3FB6D4783EC}" type="presOf" srcId="{3B12390E-D8F4-41A5-958D-FD10B7F6CE34}" destId="{8480B58E-2BC2-4D95-8D67-9DD796A5953E}" srcOrd="0" destOrd="0" presId="urn:microsoft.com/office/officeart/2005/8/layout/default"/>
    <dgm:cxn modelId="{7D7461D6-9EEF-4AC1-B78D-1C5E9AE2EB6F}" srcId="{50C93AAC-7AA4-4446-BA5B-408D3428B86D}" destId="{3B12390E-D8F4-41A5-958D-FD10B7F6CE34}" srcOrd="5" destOrd="0" parTransId="{E3F1BA23-974A-461B-805C-D2C95B004D6C}" sibTransId="{BF980632-30FD-4CAF-8657-05B66DA020A9}"/>
    <dgm:cxn modelId="{FEB79DDF-2A6E-4D52-824B-41979C51238F}" type="presOf" srcId="{3EB584A5-349F-4D5D-AB88-3FF23C8790F9}" destId="{B83733FA-3C93-4FA2-8137-414A8BB7CDBD}" srcOrd="0" destOrd="0" presId="urn:microsoft.com/office/officeart/2005/8/layout/default"/>
    <dgm:cxn modelId="{E40874E1-C86E-4E8A-8731-B056CE2CBD3E}" type="presOf" srcId="{8DCEAC09-1071-4AF5-9F8D-7048BAC20FBB}" destId="{142BD930-5E48-4FBE-90FF-E8DA0F3AD76D}" srcOrd="0" destOrd="0" presId="urn:microsoft.com/office/officeart/2005/8/layout/default"/>
    <dgm:cxn modelId="{8D7863FC-EFA1-4B0C-81B8-882CFA841CA6}" srcId="{50C93AAC-7AA4-4446-BA5B-408D3428B86D}" destId="{B6187105-ECFF-4F16-A051-E0FEA5D43022}" srcOrd="3" destOrd="0" parTransId="{C7DE9CCE-6166-44B8-B8ED-F53B9EB5315E}" sibTransId="{0AF76B33-7062-4CA6-9AB0-856E2758B2E2}"/>
    <dgm:cxn modelId="{3FC4C5C0-1928-4D12-A174-D7EBC642C00C}" type="presParOf" srcId="{7571BD0E-0CAB-400E-9B2F-A4DE41F66C98}" destId="{142BD930-5E48-4FBE-90FF-E8DA0F3AD76D}" srcOrd="0" destOrd="0" presId="urn:microsoft.com/office/officeart/2005/8/layout/default"/>
    <dgm:cxn modelId="{252E30B5-0E98-4348-B699-FD1BE3458445}" type="presParOf" srcId="{7571BD0E-0CAB-400E-9B2F-A4DE41F66C98}" destId="{A0A1B4CB-59E8-4BB4-81E6-ACAFF2A88CCF}" srcOrd="1" destOrd="0" presId="urn:microsoft.com/office/officeart/2005/8/layout/default"/>
    <dgm:cxn modelId="{13465DFB-7A90-4A44-A80E-B5BD5F3D99C5}" type="presParOf" srcId="{7571BD0E-0CAB-400E-9B2F-A4DE41F66C98}" destId="{017ABF0C-5DF5-4DEF-85D0-528CB7739A54}" srcOrd="2" destOrd="0" presId="urn:microsoft.com/office/officeart/2005/8/layout/default"/>
    <dgm:cxn modelId="{A1122A4D-CB7A-4F7C-BC68-7D469907C105}" type="presParOf" srcId="{7571BD0E-0CAB-400E-9B2F-A4DE41F66C98}" destId="{6FFF975B-F35D-4B8F-BA84-FF7276E410BC}" srcOrd="3" destOrd="0" presId="urn:microsoft.com/office/officeart/2005/8/layout/default"/>
    <dgm:cxn modelId="{727DDF78-D018-49D3-AA6C-E89569A663BB}" type="presParOf" srcId="{7571BD0E-0CAB-400E-9B2F-A4DE41F66C98}" destId="{0166B14A-E417-4BD3-8AF1-60B8CCDFC38A}" srcOrd="4" destOrd="0" presId="urn:microsoft.com/office/officeart/2005/8/layout/default"/>
    <dgm:cxn modelId="{715586A5-C0C3-4C93-A448-C084B39F0220}" type="presParOf" srcId="{7571BD0E-0CAB-400E-9B2F-A4DE41F66C98}" destId="{DFED108D-533A-4500-8889-A09A09933C0A}" srcOrd="5" destOrd="0" presId="urn:microsoft.com/office/officeart/2005/8/layout/default"/>
    <dgm:cxn modelId="{AB4BE0C1-FD20-4AF6-A921-95B437C6840B}" type="presParOf" srcId="{7571BD0E-0CAB-400E-9B2F-A4DE41F66C98}" destId="{7D8E4081-954B-49F7-8822-493FD9531141}" srcOrd="6" destOrd="0" presId="urn:microsoft.com/office/officeart/2005/8/layout/default"/>
    <dgm:cxn modelId="{ACAA0025-A9CC-4D06-A898-32A51AFAFC64}" type="presParOf" srcId="{7571BD0E-0CAB-400E-9B2F-A4DE41F66C98}" destId="{FEBA4220-F148-4B6E-B0E2-CB65289E6510}" srcOrd="7" destOrd="0" presId="urn:microsoft.com/office/officeart/2005/8/layout/default"/>
    <dgm:cxn modelId="{4F052C9C-1274-4F5F-9EDC-AA889D0B3A9D}" type="presParOf" srcId="{7571BD0E-0CAB-400E-9B2F-A4DE41F66C98}" destId="{B83733FA-3C93-4FA2-8137-414A8BB7CDBD}" srcOrd="8" destOrd="0" presId="urn:microsoft.com/office/officeart/2005/8/layout/default"/>
    <dgm:cxn modelId="{5614BFC5-53A1-417A-BF75-029D15886771}" type="presParOf" srcId="{7571BD0E-0CAB-400E-9B2F-A4DE41F66C98}" destId="{E90E257E-B759-4278-9443-E919A8CEEAEC}" srcOrd="9" destOrd="0" presId="urn:microsoft.com/office/officeart/2005/8/layout/default"/>
    <dgm:cxn modelId="{94A25CA4-5409-4BA8-ABB6-8EF76FE42A62}" type="presParOf" srcId="{7571BD0E-0CAB-400E-9B2F-A4DE41F66C98}" destId="{8480B58E-2BC2-4D95-8D67-9DD796A5953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ADB806-A619-4087-9921-FA67174AA687}" type="doc">
      <dgm:prSet loTypeId="urn:microsoft.com/office/officeart/2005/8/layout/chevron1" loCatId="process" qsTypeId="urn:microsoft.com/office/officeart/2005/8/quickstyle/simple3" qsCatId="simple" csTypeId="urn:microsoft.com/office/officeart/2005/8/colors/colorful5" csCatId="colorful" phldr="1"/>
      <dgm:spPr/>
    </dgm:pt>
    <dgm:pt modelId="{CF2FE6FF-8F5F-4416-9412-D6014C4FD56B}">
      <dgm:prSet phldrT="[Text]"/>
      <dgm:spPr/>
      <dgm:t>
        <a:bodyPr/>
        <a:lstStyle/>
        <a:p>
          <a:r>
            <a:rPr lang="cs-CZ" dirty="0"/>
            <a:t>Monitorování</a:t>
          </a:r>
        </a:p>
      </dgm:t>
    </dgm:pt>
    <dgm:pt modelId="{CD67CA46-4FBE-4A85-B382-74F1B5A4347A}" type="parTrans" cxnId="{D884D5C1-D2BA-45BD-8091-E638CB8DE26F}">
      <dgm:prSet/>
      <dgm:spPr/>
      <dgm:t>
        <a:bodyPr/>
        <a:lstStyle/>
        <a:p>
          <a:endParaRPr lang="cs-CZ"/>
        </a:p>
      </dgm:t>
    </dgm:pt>
    <dgm:pt modelId="{147F55E3-6D95-4CA1-849B-8A09A865DCB7}" type="sibTrans" cxnId="{D884D5C1-D2BA-45BD-8091-E638CB8DE26F}">
      <dgm:prSet/>
      <dgm:spPr/>
      <dgm:t>
        <a:bodyPr/>
        <a:lstStyle/>
        <a:p>
          <a:endParaRPr lang="cs-CZ"/>
        </a:p>
      </dgm:t>
    </dgm:pt>
    <dgm:pt modelId="{0FD4253D-A224-481B-9135-D688BD6A446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/>
            <a:t>Analýza</a:t>
          </a:r>
        </a:p>
      </dgm:t>
    </dgm:pt>
    <dgm:pt modelId="{F2E56EBB-3989-440B-BED9-7E6D85D9BEAF}" type="parTrans" cxnId="{E2867FB3-0030-4075-A8BC-93DFFB771B2C}">
      <dgm:prSet/>
      <dgm:spPr/>
      <dgm:t>
        <a:bodyPr/>
        <a:lstStyle/>
        <a:p>
          <a:endParaRPr lang="cs-CZ"/>
        </a:p>
      </dgm:t>
    </dgm:pt>
    <dgm:pt modelId="{992C0C91-7107-441B-8F49-37E68F158290}" type="sibTrans" cxnId="{E2867FB3-0030-4075-A8BC-93DFFB771B2C}">
      <dgm:prSet/>
      <dgm:spPr/>
      <dgm:t>
        <a:bodyPr/>
        <a:lstStyle/>
        <a:p>
          <a:endParaRPr lang="cs-CZ"/>
        </a:p>
      </dgm:t>
    </dgm:pt>
    <dgm:pt modelId="{E1E9D8AD-989B-4758-89E4-9D053A1AA443}">
      <dgm:prSet/>
      <dgm:spPr/>
      <dgm:t>
        <a:bodyPr/>
        <a:lstStyle/>
        <a:p>
          <a:r>
            <a:rPr lang="cs-CZ" dirty="0"/>
            <a:t>Predikce</a:t>
          </a:r>
        </a:p>
      </dgm:t>
    </dgm:pt>
    <dgm:pt modelId="{5412B8B9-B82B-4EB8-8724-04C025E8F57F}" type="parTrans" cxnId="{136FABBE-5BE4-4CE1-AC7A-49C92C7D912F}">
      <dgm:prSet/>
      <dgm:spPr/>
      <dgm:t>
        <a:bodyPr/>
        <a:lstStyle/>
        <a:p>
          <a:endParaRPr lang="cs-CZ"/>
        </a:p>
      </dgm:t>
    </dgm:pt>
    <dgm:pt modelId="{EE682745-6A2F-47F9-8605-414CFB4C7BD2}" type="sibTrans" cxnId="{136FABBE-5BE4-4CE1-AC7A-49C92C7D912F}">
      <dgm:prSet/>
      <dgm:spPr/>
      <dgm:t>
        <a:bodyPr/>
        <a:lstStyle/>
        <a:p>
          <a:endParaRPr lang="cs-CZ"/>
        </a:p>
      </dgm:t>
    </dgm:pt>
    <dgm:pt modelId="{DB06A7E2-E2BF-413F-B5DA-68E4B5FC9378}" type="pres">
      <dgm:prSet presAssocID="{5FADB806-A619-4087-9921-FA67174AA687}" presName="Name0" presStyleCnt="0">
        <dgm:presLayoutVars>
          <dgm:dir/>
          <dgm:animLvl val="lvl"/>
          <dgm:resizeHandles val="exact"/>
        </dgm:presLayoutVars>
      </dgm:prSet>
      <dgm:spPr/>
    </dgm:pt>
    <dgm:pt modelId="{FF93770F-BF97-4F17-9345-38DED3E940AE}" type="pres">
      <dgm:prSet presAssocID="{CF2FE6FF-8F5F-4416-9412-D6014C4FD56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0281AC86-5FF4-4C68-939F-781C5F7DAB73}" type="pres">
      <dgm:prSet presAssocID="{147F55E3-6D95-4CA1-849B-8A09A865DCB7}" presName="parTxOnlySpace" presStyleCnt="0"/>
      <dgm:spPr/>
    </dgm:pt>
    <dgm:pt modelId="{B5F7DBA5-1BB3-4BEC-BDCF-7AC1755F8594}" type="pres">
      <dgm:prSet presAssocID="{0FD4253D-A224-481B-9135-D688BD6A446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491DD9A-6E1D-485F-AAC2-CE957C392592}" type="pres">
      <dgm:prSet presAssocID="{992C0C91-7107-441B-8F49-37E68F158290}" presName="parTxOnlySpace" presStyleCnt="0"/>
      <dgm:spPr/>
    </dgm:pt>
    <dgm:pt modelId="{15ED2200-717C-4FF3-B38C-733AB7EC5844}" type="pres">
      <dgm:prSet presAssocID="{E1E9D8AD-989B-4758-89E4-9D053A1AA44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ABA3302-A98C-40FA-885F-CFA0D1CC883A}" type="presOf" srcId="{CF2FE6FF-8F5F-4416-9412-D6014C4FD56B}" destId="{FF93770F-BF97-4F17-9345-38DED3E940AE}" srcOrd="0" destOrd="0" presId="urn:microsoft.com/office/officeart/2005/8/layout/chevron1"/>
    <dgm:cxn modelId="{8C9DCE26-54CF-4D06-8BCE-273D0679AF7E}" type="presOf" srcId="{E1E9D8AD-989B-4758-89E4-9D053A1AA443}" destId="{15ED2200-717C-4FF3-B38C-733AB7EC5844}" srcOrd="0" destOrd="0" presId="urn:microsoft.com/office/officeart/2005/8/layout/chevron1"/>
    <dgm:cxn modelId="{8D1D3F45-8391-4D6A-B746-AC4D4110C7CB}" type="presOf" srcId="{5FADB806-A619-4087-9921-FA67174AA687}" destId="{DB06A7E2-E2BF-413F-B5DA-68E4B5FC9378}" srcOrd="0" destOrd="0" presId="urn:microsoft.com/office/officeart/2005/8/layout/chevron1"/>
    <dgm:cxn modelId="{E2867FB3-0030-4075-A8BC-93DFFB771B2C}" srcId="{5FADB806-A619-4087-9921-FA67174AA687}" destId="{0FD4253D-A224-481B-9135-D688BD6A4468}" srcOrd="1" destOrd="0" parTransId="{F2E56EBB-3989-440B-BED9-7E6D85D9BEAF}" sibTransId="{992C0C91-7107-441B-8F49-37E68F158290}"/>
    <dgm:cxn modelId="{136FABBE-5BE4-4CE1-AC7A-49C92C7D912F}" srcId="{5FADB806-A619-4087-9921-FA67174AA687}" destId="{E1E9D8AD-989B-4758-89E4-9D053A1AA443}" srcOrd="2" destOrd="0" parTransId="{5412B8B9-B82B-4EB8-8724-04C025E8F57F}" sibTransId="{EE682745-6A2F-47F9-8605-414CFB4C7BD2}"/>
    <dgm:cxn modelId="{D884D5C1-D2BA-45BD-8091-E638CB8DE26F}" srcId="{5FADB806-A619-4087-9921-FA67174AA687}" destId="{CF2FE6FF-8F5F-4416-9412-D6014C4FD56B}" srcOrd="0" destOrd="0" parTransId="{CD67CA46-4FBE-4A85-B382-74F1B5A4347A}" sibTransId="{147F55E3-6D95-4CA1-849B-8A09A865DCB7}"/>
    <dgm:cxn modelId="{41AD90E9-E90B-41C0-9FD5-872F75352F77}" type="presOf" srcId="{0FD4253D-A224-481B-9135-D688BD6A4468}" destId="{B5F7DBA5-1BB3-4BEC-BDCF-7AC1755F8594}" srcOrd="0" destOrd="0" presId="urn:microsoft.com/office/officeart/2005/8/layout/chevron1"/>
    <dgm:cxn modelId="{0BB4AEBC-10B9-4C05-B9DA-A2AE838E18A5}" type="presParOf" srcId="{DB06A7E2-E2BF-413F-B5DA-68E4B5FC9378}" destId="{FF93770F-BF97-4F17-9345-38DED3E940AE}" srcOrd="0" destOrd="0" presId="urn:microsoft.com/office/officeart/2005/8/layout/chevron1"/>
    <dgm:cxn modelId="{EC2DF4DD-1650-4388-8D45-5E46EC2D0F5F}" type="presParOf" srcId="{DB06A7E2-E2BF-413F-B5DA-68E4B5FC9378}" destId="{0281AC86-5FF4-4C68-939F-781C5F7DAB73}" srcOrd="1" destOrd="0" presId="urn:microsoft.com/office/officeart/2005/8/layout/chevron1"/>
    <dgm:cxn modelId="{CDE69786-86B6-427A-B5BE-DCA492D3D17E}" type="presParOf" srcId="{DB06A7E2-E2BF-413F-B5DA-68E4B5FC9378}" destId="{B5F7DBA5-1BB3-4BEC-BDCF-7AC1755F8594}" srcOrd="2" destOrd="0" presId="urn:microsoft.com/office/officeart/2005/8/layout/chevron1"/>
    <dgm:cxn modelId="{3C04299C-6A85-45AF-B9A3-A22AB205649B}" type="presParOf" srcId="{DB06A7E2-E2BF-413F-B5DA-68E4B5FC9378}" destId="{7491DD9A-6E1D-485F-AAC2-CE957C392592}" srcOrd="3" destOrd="0" presId="urn:microsoft.com/office/officeart/2005/8/layout/chevron1"/>
    <dgm:cxn modelId="{7DFBBCAA-3C88-4CB8-A126-C75ED20D1632}" type="presParOf" srcId="{DB06A7E2-E2BF-413F-B5DA-68E4B5FC9378}" destId="{15ED2200-717C-4FF3-B38C-733AB7EC584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0C93AAC-7AA4-4446-BA5B-408D3428B86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425E1D0-3BC5-431F-AE12-CBA44E00DB60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700" dirty="0"/>
            <a:t>Sociální</a:t>
          </a:r>
        </a:p>
      </dgm:t>
    </dgm:pt>
    <dgm:pt modelId="{37BB15DE-D5FE-4189-B814-2C979650E2C1}" type="parTrans" cxnId="{01AF1441-470D-4E2F-8F7E-36087DD0D4BC}">
      <dgm:prSet/>
      <dgm:spPr/>
      <dgm:t>
        <a:bodyPr/>
        <a:lstStyle/>
        <a:p>
          <a:endParaRPr lang="cs-CZ"/>
        </a:p>
      </dgm:t>
    </dgm:pt>
    <dgm:pt modelId="{77C0CF24-6DE0-482A-ADB5-D8EF7975BA07}" type="sibTrans" cxnId="{01AF1441-470D-4E2F-8F7E-36087DD0D4BC}">
      <dgm:prSet/>
      <dgm:spPr/>
      <dgm:t>
        <a:bodyPr/>
        <a:lstStyle/>
        <a:p>
          <a:endParaRPr lang="cs-CZ"/>
        </a:p>
      </dgm:t>
    </dgm:pt>
    <dgm:pt modelId="{7571BD0E-0CAB-400E-9B2F-A4DE41F66C98}" type="pres">
      <dgm:prSet presAssocID="{50C93AAC-7AA4-4446-BA5B-408D3428B86D}" presName="diagram" presStyleCnt="0">
        <dgm:presLayoutVars>
          <dgm:dir/>
          <dgm:resizeHandles val="exact"/>
        </dgm:presLayoutVars>
      </dgm:prSet>
      <dgm:spPr/>
    </dgm:pt>
    <dgm:pt modelId="{017ABF0C-5DF5-4DEF-85D0-528CB7739A54}" type="pres">
      <dgm:prSet presAssocID="{5425E1D0-3BC5-431F-AE12-CBA44E00DB60}" presName="node" presStyleLbl="node1" presStyleIdx="0" presStyleCnt="1" custScaleX="100000" custScaleY="100000" custLinFactNeighborX="9757" custLinFactNeighborY="-1112">
        <dgm:presLayoutVars>
          <dgm:bulletEnabled val="1"/>
        </dgm:presLayoutVars>
      </dgm:prSet>
      <dgm:spPr/>
    </dgm:pt>
  </dgm:ptLst>
  <dgm:cxnLst>
    <dgm:cxn modelId="{E7BC8822-F73B-4F78-8E60-EC8101D27AC5}" type="presOf" srcId="{50C93AAC-7AA4-4446-BA5B-408D3428B86D}" destId="{7571BD0E-0CAB-400E-9B2F-A4DE41F66C98}" srcOrd="0" destOrd="0" presId="urn:microsoft.com/office/officeart/2005/8/layout/default"/>
    <dgm:cxn modelId="{F83F4E31-F881-47E6-8ED0-430B63DF09DD}" type="presOf" srcId="{5425E1D0-3BC5-431F-AE12-CBA44E00DB60}" destId="{017ABF0C-5DF5-4DEF-85D0-528CB7739A54}" srcOrd="0" destOrd="0" presId="urn:microsoft.com/office/officeart/2005/8/layout/default"/>
    <dgm:cxn modelId="{01AF1441-470D-4E2F-8F7E-36087DD0D4BC}" srcId="{50C93AAC-7AA4-4446-BA5B-408D3428B86D}" destId="{5425E1D0-3BC5-431F-AE12-CBA44E00DB60}" srcOrd="0" destOrd="0" parTransId="{37BB15DE-D5FE-4189-B814-2C979650E2C1}" sibTransId="{77C0CF24-6DE0-482A-ADB5-D8EF7975BA07}"/>
    <dgm:cxn modelId="{13465DFB-7A90-4A44-A80E-B5BD5F3D99C5}" type="presParOf" srcId="{7571BD0E-0CAB-400E-9B2F-A4DE41F66C98}" destId="{017ABF0C-5DF5-4DEF-85D0-528CB7739A5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AEE9C64-D75E-433F-8D91-C7F854442E88}" type="doc">
      <dgm:prSet loTypeId="urn:microsoft.com/office/officeart/2005/8/layout/l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85B3BB4-53B8-4322-8237-9CCB3428A8C8}">
      <dgm:prSet phldrT="[Text]"/>
      <dgm:spPr>
        <a:solidFill>
          <a:srgbClr val="7FB3D3"/>
        </a:solidFill>
      </dgm:spPr>
      <dgm:t>
        <a:bodyPr/>
        <a:lstStyle/>
        <a:p>
          <a:r>
            <a:rPr lang="cs-CZ" dirty="0"/>
            <a:t>Vymezení relevantních sil</a:t>
          </a:r>
        </a:p>
      </dgm:t>
    </dgm:pt>
    <dgm:pt modelId="{213FC7BD-B48E-4BF0-AFF9-6248EA2B798B}" type="parTrans" cxnId="{F6D93209-08AB-48EF-8802-77EA35028B59}">
      <dgm:prSet/>
      <dgm:spPr/>
      <dgm:t>
        <a:bodyPr/>
        <a:lstStyle/>
        <a:p>
          <a:endParaRPr lang="cs-CZ"/>
        </a:p>
      </dgm:t>
    </dgm:pt>
    <dgm:pt modelId="{C1FEA4A9-6B72-47D3-BD7A-B55AAF72FCDC}" type="sibTrans" cxnId="{F6D93209-08AB-48EF-8802-77EA35028B59}">
      <dgm:prSet/>
      <dgm:spPr/>
      <dgm:t>
        <a:bodyPr/>
        <a:lstStyle/>
        <a:p>
          <a:endParaRPr lang="cs-CZ"/>
        </a:p>
      </dgm:t>
    </dgm:pt>
    <dgm:pt modelId="{8DE6E151-A534-4B6E-BCCF-1A01FF25762D}">
      <dgm:prSet/>
      <dgm:spPr>
        <a:solidFill>
          <a:srgbClr val="7FB3D3"/>
        </a:solidFill>
      </dgm:spPr>
      <dgm:t>
        <a:bodyPr/>
        <a:lstStyle/>
        <a:p>
          <a:r>
            <a:rPr lang="cs-CZ" dirty="0"/>
            <a:t>Stanovení časového horizontu</a:t>
          </a:r>
        </a:p>
      </dgm:t>
    </dgm:pt>
    <dgm:pt modelId="{E4359D7F-4223-490E-B1AD-35C5E6B21C5C}" type="parTrans" cxnId="{AEB3AAAF-F74F-4BB1-A24C-637476ED0EE9}">
      <dgm:prSet/>
      <dgm:spPr/>
      <dgm:t>
        <a:bodyPr/>
        <a:lstStyle/>
        <a:p>
          <a:endParaRPr lang="cs-CZ"/>
        </a:p>
      </dgm:t>
    </dgm:pt>
    <dgm:pt modelId="{3ADC0D43-175F-49F5-A855-269B437A86D4}" type="sibTrans" cxnId="{AEB3AAAF-F74F-4BB1-A24C-637476ED0EE9}">
      <dgm:prSet/>
      <dgm:spPr/>
      <dgm:t>
        <a:bodyPr/>
        <a:lstStyle/>
        <a:p>
          <a:endParaRPr lang="cs-CZ"/>
        </a:p>
      </dgm:t>
    </dgm:pt>
    <dgm:pt modelId="{C43F5C00-F4A0-4400-83D3-888D8942288B}">
      <dgm:prSet/>
      <dgm:spPr>
        <a:solidFill>
          <a:srgbClr val="7FB3D3"/>
        </a:solidFill>
      </dgm:spPr>
      <dgm:t>
        <a:bodyPr/>
        <a:lstStyle/>
        <a:p>
          <a:r>
            <a:rPr lang="cs-CZ" dirty="0"/>
            <a:t>Identifikace adekvátních zdrojů</a:t>
          </a:r>
        </a:p>
      </dgm:t>
    </dgm:pt>
    <dgm:pt modelId="{3CD4EC99-B522-48F6-ACC0-8A6617D261AB}" type="parTrans" cxnId="{B4D5BAAA-01BE-4984-B064-1EBB18734617}">
      <dgm:prSet/>
      <dgm:spPr/>
      <dgm:t>
        <a:bodyPr/>
        <a:lstStyle/>
        <a:p>
          <a:endParaRPr lang="cs-CZ"/>
        </a:p>
      </dgm:t>
    </dgm:pt>
    <dgm:pt modelId="{10EE5A7D-09A7-433E-A32B-FA07539B45AA}" type="sibTrans" cxnId="{B4D5BAAA-01BE-4984-B064-1EBB18734617}">
      <dgm:prSet/>
      <dgm:spPr/>
      <dgm:t>
        <a:bodyPr/>
        <a:lstStyle/>
        <a:p>
          <a:endParaRPr lang="cs-CZ"/>
        </a:p>
      </dgm:t>
    </dgm:pt>
    <dgm:pt modelId="{3751AC40-6C6A-4352-B80D-53A624A998EE}">
      <dgm:prSet phldrT="[Text]" custT="1"/>
      <dgm:spPr>
        <a:solidFill>
          <a:srgbClr val="BCD7E8">
            <a:alpha val="90000"/>
          </a:srgbClr>
        </a:solidFill>
      </dgm:spPr>
      <dgm:t>
        <a:bodyPr/>
        <a:lstStyle/>
        <a:p>
          <a:r>
            <a:rPr lang="cs-CZ" sz="2400" dirty="0"/>
            <a:t>Demografický vývoj ČR</a:t>
          </a:r>
        </a:p>
      </dgm:t>
    </dgm:pt>
    <dgm:pt modelId="{F8FCF935-E664-4431-B8B1-2256278AD32E}" type="parTrans" cxnId="{58F00745-DF42-4FC4-AA27-F0404C6D47EB}">
      <dgm:prSet/>
      <dgm:spPr/>
      <dgm:t>
        <a:bodyPr/>
        <a:lstStyle/>
        <a:p>
          <a:endParaRPr lang="cs-CZ"/>
        </a:p>
      </dgm:t>
    </dgm:pt>
    <dgm:pt modelId="{1C96FAF3-DF23-4A5E-AC2B-DEF448686569}" type="sibTrans" cxnId="{58F00745-DF42-4FC4-AA27-F0404C6D47EB}">
      <dgm:prSet/>
      <dgm:spPr/>
      <dgm:t>
        <a:bodyPr/>
        <a:lstStyle/>
        <a:p>
          <a:endParaRPr lang="cs-CZ"/>
        </a:p>
      </dgm:t>
    </dgm:pt>
    <dgm:pt modelId="{605ACDC7-73B3-400D-A8DD-24108810E051}">
      <dgm:prSet custT="1"/>
      <dgm:spPr>
        <a:solidFill>
          <a:srgbClr val="BCD7E8">
            <a:alpha val="90000"/>
          </a:srgbClr>
        </a:solidFill>
      </dgm:spPr>
      <dgm:t>
        <a:bodyPr/>
        <a:lstStyle/>
        <a:p>
          <a:r>
            <a:rPr lang="cs-CZ" sz="2400" dirty="0"/>
            <a:t>Roky 2024 - 2027</a:t>
          </a:r>
        </a:p>
      </dgm:t>
    </dgm:pt>
    <dgm:pt modelId="{947A1E92-745A-4273-AB77-0C3E18328060}" type="parTrans" cxnId="{157EF0F0-3CC3-45FF-AABB-A8514A95F2FE}">
      <dgm:prSet/>
      <dgm:spPr/>
      <dgm:t>
        <a:bodyPr/>
        <a:lstStyle/>
        <a:p>
          <a:endParaRPr lang="cs-CZ"/>
        </a:p>
      </dgm:t>
    </dgm:pt>
    <dgm:pt modelId="{F0EAB5C5-CFB6-48A3-A186-2E0ACB8C432E}" type="sibTrans" cxnId="{157EF0F0-3CC3-45FF-AABB-A8514A95F2FE}">
      <dgm:prSet/>
      <dgm:spPr/>
      <dgm:t>
        <a:bodyPr/>
        <a:lstStyle/>
        <a:p>
          <a:endParaRPr lang="cs-CZ"/>
        </a:p>
      </dgm:t>
    </dgm:pt>
    <dgm:pt modelId="{CFBA6652-BD94-4820-84FE-5977E57D391B}">
      <dgm:prSet custT="1"/>
      <dgm:spPr>
        <a:solidFill>
          <a:srgbClr val="BCD7E8">
            <a:alpha val="90000"/>
          </a:srgbClr>
        </a:solidFill>
      </dgm:spPr>
      <dgm:t>
        <a:bodyPr/>
        <a:lstStyle/>
        <a:p>
          <a:r>
            <a:rPr lang="cs-CZ" sz="2400" dirty="0"/>
            <a:t>Český statistický úřad</a:t>
          </a:r>
        </a:p>
      </dgm:t>
    </dgm:pt>
    <dgm:pt modelId="{16445AF8-6495-4691-8F2D-B277150104B9}" type="parTrans" cxnId="{849D31A2-65FC-488E-B72F-22A39461B31D}">
      <dgm:prSet/>
      <dgm:spPr/>
      <dgm:t>
        <a:bodyPr/>
        <a:lstStyle/>
        <a:p>
          <a:endParaRPr lang="cs-CZ"/>
        </a:p>
      </dgm:t>
    </dgm:pt>
    <dgm:pt modelId="{C4E45EFD-BE12-4955-8396-8A3C5D766A34}" type="sibTrans" cxnId="{849D31A2-65FC-488E-B72F-22A39461B31D}">
      <dgm:prSet/>
      <dgm:spPr/>
      <dgm:t>
        <a:bodyPr/>
        <a:lstStyle/>
        <a:p>
          <a:endParaRPr lang="cs-CZ"/>
        </a:p>
      </dgm:t>
    </dgm:pt>
    <dgm:pt modelId="{94505D12-E1FA-42D8-81B8-715DCE0E6441}" type="pres">
      <dgm:prSet presAssocID="{5AEE9C64-D75E-433F-8D91-C7F854442E8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1E87A59-593C-427E-8FD9-0E8CA054B435}" type="pres">
      <dgm:prSet presAssocID="{085B3BB4-53B8-4322-8237-9CCB3428A8C8}" presName="horFlow" presStyleCnt="0"/>
      <dgm:spPr/>
    </dgm:pt>
    <dgm:pt modelId="{688E1D00-676F-4589-B370-652546F50F6F}" type="pres">
      <dgm:prSet presAssocID="{085B3BB4-53B8-4322-8237-9CCB3428A8C8}" presName="bigChev" presStyleLbl="node1" presStyleIdx="0" presStyleCnt="3" custScaleX="158848"/>
      <dgm:spPr/>
    </dgm:pt>
    <dgm:pt modelId="{42ABEE03-181C-410A-B27F-D6FE5E03EE66}" type="pres">
      <dgm:prSet presAssocID="{F8FCF935-E664-4431-B8B1-2256278AD32E}" presName="parTrans" presStyleCnt="0"/>
      <dgm:spPr/>
    </dgm:pt>
    <dgm:pt modelId="{2F8033FA-DB7B-40E0-AFD7-907A629DC729}" type="pres">
      <dgm:prSet presAssocID="{3751AC40-6C6A-4352-B80D-53A624A998EE}" presName="node" presStyleLbl="alignAccFollowNode1" presStyleIdx="0" presStyleCnt="3" custScaleX="424264">
        <dgm:presLayoutVars>
          <dgm:bulletEnabled val="1"/>
        </dgm:presLayoutVars>
      </dgm:prSet>
      <dgm:spPr/>
    </dgm:pt>
    <dgm:pt modelId="{1A781124-4906-4DEA-8015-D786C73DC6CC}" type="pres">
      <dgm:prSet presAssocID="{085B3BB4-53B8-4322-8237-9CCB3428A8C8}" presName="vSp" presStyleCnt="0"/>
      <dgm:spPr/>
    </dgm:pt>
    <dgm:pt modelId="{56C9803C-3F07-4A3C-A033-E974CAAE391B}" type="pres">
      <dgm:prSet presAssocID="{8DE6E151-A534-4B6E-BCCF-1A01FF25762D}" presName="horFlow" presStyleCnt="0"/>
      <dgm:spPr/>
    </dgm:pt>
    <dgm:pt modelId="{78573F5D-7AD3-4A45-B40D-76C798B3F07B}" type="pres">
      <dgm:prSet presAssocID="{8DE6E151-A534-4B6E-BCCF-1A01FF25762D}" presName="bigChev" presStyleLbl="node1" presStyleIdx="1" presStyleCnt="3" custScaleX="158848"/>
      <dgm:spPr/>
    </dgm:pt>
    <dgm:pt modelId="{BF23F010-C262-4039-AB5C-267836874295}" type="pres">
      <dgm:prSet presAssocID="{947A1E92-745A-4273-AB77-0C3E18328060}" presName="parTrans" presStyleCnt="0"/>
      <dgm:spPr/>
    </dgm:pt>
    <dgm:pt modelId="{EB0BD811-9D23-417A-B056-C32DE4261E8F}" type="pres">
      <dgm:prSet presAssocID="{605ACDC7-73B3-400D-A8DD-24108810E051}" presName="node" presStyleLbl="alignAccFollowNode1" presStyleIdx="1" presStyleCnt="3" custScaleX="424264">
        <dgm:presLayoutVars>
          <dgm:bulletEnabled val="1"/>
        </dgm:presLayoutVars>
      </dgm:prSet>
      <dgm:spPr/>
    </dgm:pt>
    <dgm:pt modelId="{F27FF9D0-6C54-44AE-98D6-1DD5DA740E7E}" type="pres">
      <dgm:prSet presAssocID="{8DE6E151-A534-4B6E-BCCF-1A01FF25762D}" presName="vSp" presStyleCnt="0"/>
      <dgm:spPr/>
    </dgm:pt>
    <dgm:pt modelId="{5D68DC6E-3BF0-433B-8DA5-B2505CC1B980}" type="pres">
      <dgm:prSet presAssocID="{C43F5C00-F4A0-4400-83D3-888D8942288B}" presName="horFlow" presStyleCnt="0"/>
      <dgm:spPr/>
    </dgm:pt>
    <dgm:pt modelId="{2AAB491D-F767-4A7E-8172-1D8C3559AA7A}" type="pres">
      <dgm:prSet presAssocID="{C43F5C00-F4A0-4400-83D3-888D8942288B}" presName="bigChev" presStyleLbl="node1" presStyleIdx="2" presStyleCnt="3" custScaleX="158848"/>
      <dgm:spPr/>
    </dgm:pt>
    <dgm:pt modelId="{63E93BF5-0DAF-480F-88D4-277B52D861A6}" type="pres">
      <dgm:prSet presAssocID="{16445AF8-6495-4691-8F2D-B277150104B9}" presName="parTrans" presStyleCnt="0"/>
      <dgm:spPr/>
    </dgm:pt>
    <dgm:pt modelId="{401938AE-8F5F-4880-B776-AEB2C9329759}" type="pres">
      <dgm:prSet presAssocID="{CFBA6652-BD94-4820-84FE-5977E57D391B}" presName="node" presStyleLbl="alignAccFollowNode1" presStyleIdx="2" presStyleCnt="3" custScaleX="424264">
        <dgm:presLayoutVars>
          <dgm:bulletEnabled val="1"/>
        </dgm:presLayoutVars>
      </dgm:prSet>
      <dgm:spPr/>
    </dgm:pt>
  </dgm:ptLst>
  <dgm:cxnLst>
    <dgm:cxn modelId="{F6D93209-08AB-48EF-8802-77EA35028B59}" srcId="{5AEE9C64-D75E-433F-8D91-C7F854442E88}" destId="{085B3BB4-53B8-4322-8237-9CCB3428A8C8}" srcOrd="0" destOrd="0" parTransId="{213FC7BD-B48E-4BF0-AFF9-6248EA2B798B}" sibTransId="{C1FEA4A9-6B72-47D3-BD7A-B55AAF72FCDC}"/>
    <dgm:cxn modelId="{4320F218-F76E-4526-8C79-8E4717F0DC7D}" type="presOf" srcId="{C43F5C00-F4A0-4400-83D3-888D8942288B}" destId="{2AAB491D-F767-4A7E-8172-1D8C3559AA7A}" srcOrd="0" destOrd="0" presId="urn:microsoft.com/office/officeart/2005/8/layout/lProcess3"/>
    <dgm:cxn modelId="{72D8C13B-8C1E-45DE-9761-A1474AF55CEF}" type="presOf" srcId="{3751AC40-6C6A-4352-B80D-53A624A998EE}" destId="{2F8033FA-DB7B-40E0-AFD7-907A629DC729}" srcOrd="0" destOrd="0" presId="urn:microsoft.com/office/officeart/2005/8/layout/lProcess3"/>
    <dgm:cxn modelId="{58F00745-DF42-4FC4-AA27-F0404C6D47EB}" srcId="{085B3BB4-53B8-4322-8237-9CCB3428A8C8}" destId="{3751AC40-6C6A-4352-B80D-53A624A998EE}" srcOrd="0" destOrd="0" parTransId="{F8FCF935-E664-4431-B8B1-2256278AD32E}" sibTransId="{1C96FAF3-DF23-4A5E-AC2B-DEF448686569}"/>
    <dgm:cxn modelId="{58F82957-88B5-4D3F-813F-56D98A6A11B8}" type="presOf" srcId="{CFBA6652-BD94-4820-84FE-5977E57D391B}" destId="{401938AE-8F5F-4880-B776-AEB2C9329759}" srcOrd="0" destOrd="0" presId="urn:microsoft.com/office/officeart/2005/8/layout/lProcess3"/>
    <dgm:cxn modelId="{849D31A2-65FC-488E-B72F-22A39461B31D}" srcId="{C43F5C00-F4A0-4400-83D3-888D8942288B}" destId="{CFBA6652-BD94-4820-84FE-5977E57D391B}" srcOrd="0" destOrd="0" parTransId="{16445AF8-6495-4691-8F2D-B277150104B9}" sibTransId="{C4E45EFD-BE12-4955-8396-8A3C5D766A34}"/>
    <dgm:cxn modelId="{B4D5BAAA-01BE-4984-B064-1EBB18734617}" srcId="{5AEE9C64-D75E-433F-8D91-C7F854442E88}" destId="{C43F5C00-F4A0-4400-83D3-888D8942288B}" srcOrd="2" destOrd="0" parTransId="{3CD4EC99-B522-48F6-ACC0-8A6617D261AB}" sibTransId="{10EE5A7D-09A7-433E-A32B-FA07539B45AA}"/>
    <dgm:cxn modelId="{AEB3AAAF-F74F-4BB1-A24C-637476ED0EE9}" srcId="{5AEE9C64-D75E-433F-8D91-C7F854442E88}" destId="{8DE6E151-A534-4B6E-BCCF-1A01FF25762D}" srcOrd="1" destOrd="0" parTransId="{E4359D7F-4223-490E-B1AD-35C5E6B21C5C}" sibTransId="{3ADC0D43-175F-49F5-A855-269B437A86D4}"/>
    <dgm:cxn modelId="{032146BD-77BD-40CF-800C-376D7FF0044B}" type="presOf" srcId="{8DE6E151-A534-4B6E-BCCF-1A01FF25762D}" destId="{78573F5D-7AD3-4A45-B40D-76C798B3F07B}" srcOrd="0" destOrd="0" presId="urn:microsoft.com/office/officeart/2005/8/layout/lProcess3"/>
    <dgm:cxn modelId="{7CCB0EDC-3F4D-4470-9363-C35779FBD58F}" type="presOf" srcId="{605ACDC7-73B3-400D-A8DD-24108810E051}" destId="{EB0BD811-9D23-417A-B056-C32DE4261E8F}" srcOrd="0" destOrd="0" presId="urn:microsoft.com/office/officeart/2005/8/layout/lProcess3"/>
    <dgm:cxn modelId="{8BAE16E9-6AEF-4DD4-8F5F-1D255883BC7B}" type="presOf" srcId="{085B3BB4-53B8-4322-8237-9CCB3428A8C8}" destId="{688E1D00-676F-4589-B370-652546F50F6F}" srcOrd="0" destOrd="0" presId="urn:microsoft.com/office/officeart/2005/8/layout/lProcess3"/>
    <dgm:cxn modelId="{157EF0F0-3CC3-45FF-AABB-A8514A95F2FE}" srcId="{8DE6E151-A534-4B6E-BCCF-1A01FF25762D}" destId="{605ACDC7-73B3-400D-A8DD-24108810E051}" srcOrd="0" destOrd="0" parTransId="{947A1E92-745A-4273-AB77-0C3E18328060}" sibTransId="{F0EAB5C5-CFB6-48A3-A186-2E0ACB8C432E}"/>
    <dgm:cxn modelId="{CE9671FF-6EBF-4557-B9FE-86CA23558C65}" type="presOf" srcId="{5AEE9C64-D75E-433F-8D91-C7F854442E88}" destId="{94505D12-E1FA-42D8-81B8-715DCE0E6441}" srcOrd="0" destOrd="0" presId="urn:microsoft.com/office/officeart/2005/8/layout/lProcess3"/>
    <dgm:cxn modelId="{FEA6997A-4DDD-4F0E-B700-0A561A202D7E}" type="presParOf" srcId="{94505D12-E1FA-42D8-81B8-715DCE0E6441}" destId="{81E87A59-593C-427E-8FD9-0E8CA054B435}" srcOrd="0" destOrd="0" presId="urn:microsoft.com/office/officeart/2005/8/layout/lProcess3"/>
    <dgm:cxn modelId="{B645C322-8EF4-4B7C-AA59-FF24E3019B5E}" type="presParOf" srcId="{81E87A59-593C-427E-8FD9-0E8CA054B435}" destId="{688E1D00-676F-4589-B370-652546F50F6F}" srcOrd="0" destOrd="0" presId="urn:microsoft.com/office/officeart/2005/8/layout/lProcess3"/>
    <dgm:cxn modelId="{64D253D8-D735-4F8B-A656-1F561F2B3A85}" type="presParOf" srcId="{81E87A59-593C-427E-8FD9-0E8CA054B435}" destId="{42ABEE03-181C-410A-B27F-D6FE5E03EE66}" srcOrd="1" destOrd="0" presId="urn:microsoft.com/office/officeart/2005/8/layout/lProcess3"/>
    <dgm:cxn modelId="{ECA0EE22-8DB0-459B-9488-F07041068162}" type="presParOf" srcId="{81E87A59-593C-427E-8FD9-0E8CA054B435}" destId="{2F8033FA-DB7B-40E0-AFD7-907A629DC729}" srcOrd="2" destOrd="0" presId="urn:microsoft.com/office/officeart/2005/8/layout/lProcess3"/>
    <dgm:cxn modelId="{175D9B42-8CB0-4EFD-B004-92C90C34B81F}" type="presParOf" srcId="{94505D12-E1FA-42D8-81B8-715DCE0E6441}" destId="{1A781124-4906-4DEA-8015-D786C73DC6CC}" srcOrd="1" destOrd="0" presId="urn:microsoft.com/office/officeart/2005/8/layout/lProcess3"/>
    <dgm:cxn modelId="{4240E4A4-A7E2-4834-8D03-90FADCD31BF5}" type="presParOf" srcId="{94505D12-E1FA-42D8-81B8-715DCE0E6441}" destId="{56C9803C-3F07-4A3C-A033-E974CAAE391B}" srcOrd="2" destOrd="0" presId="urn:microsoft.com/office/officeart/2005/8/layout/lProcess3"/>
    <dgm:cxn modelId="{E412687D-2A0D-48E2-B33C-7FC98C9222CB}" type="presParOf" srcId="{56C9803C-3F07-4A3C-A033-E974CAAE391B}" destId="{78573F5D-7AD3-4A45-B40D-76C798B3F07B}" srcOrd="0" destOrd="0" presId="urn:microsoft.com/office/officeart/2005/8/layout/lProcess3"/>
    <dgm:cxn modelId="{E0F8FAE7-7035-43C1-8586-EB20E40AE60A}" type="presParOf" srcId="{56C9803C-3F07-4A3C-A033-E974CAAE391B}" destId="{BF23F010-C262-4039-AB5C-267836874295}" srcOrd="1" destOrd="0" presId="urn:microsoft.com/office/officeart/2005/8/layout/lProcess3"/>
    <dgm:cxn modelId="{A952A811-22F1-4132-B161-32BF4615D2B6}" type="presParOf" srcId="{56C9803C-3F07-4A3C-A033-E974CAAE391B}" destId="{EB0BD811-9D23-417A-B056-C32DE4261E8F}" srcOrd="2" destOrd="0" presId="urn:microsoft.com/office/officeart/2005/8/layout/lProcess3"/>
    <dgm:cxn modelId="{A43D112D-DEE6-445A-9D62-595B8672C933}" type="presParOf" srcId="{94505D12-E1FA-42D8-81B8-715DCE0E6441}" destId="{F27FF9D0-6C54-44AE-98D6-1DD5DA740E7E}" srcOrd="3" destOrd="0" presId="urn:microsoft.com/office/officeart/2005/8/layout/lProcess3"/>
    <dgm:cxn modelId="{92A202F4-27F9-402B-A5A1-7DAD64C53805}" type="presParOf" srcId="{94505D12-E1FA-42D8-81B8-715DCE0E6441}" destId="{5D68DC6E-3BF0-433B-8DA5-B2505CC1B980}" srcOrd="4" destOrd="0" presId="urn:microsoft.com/office/officeart/2005/8/layout/lProcess3"/>
    <dgm:cxn modelId="{A34AE395-D8D2-4128-8151-6A40BD3D2D13}" type="presParOf" srcId="{5D68DC6E-3BF0-433B-8DA5-B2505CC1B980}" destId="{2AAB491D-F767-4A7E-8172-1D8C3559AA7A}" srcOrd="0" destOrd="0" presId="urn:microsoft.com/office/officeart/2005/8/layout/lProcess3"/>
    <dgm:cxn modelId="{FCEC032D-22CA-4ED6-BC63-9583371BE83D}" type="presParOf" srcId="{5D68DC6E-3BF0-433B-8DA5-B2505CC1B980}" destId="{63E93BF5-0DAF-480F-88D4-277B52D861A6}" srcOrd="1" destOrd="0" presId="urn:microsoft.com/office/officeart/2005/8/layout/lProcess3"/>
    <dgm:cxn modelId="{8F66E52C-06FB-4410-A52A-417272A60AD4}" type="presParOf" srcId="{5D68DC6E-3BF0-433B-8DA5-B2505CC1B980}" destId="{401938AE-8F5F-4880-B776-AEB2C9329759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74140-D2EF-444A-891B-17CC5FDE8B8B}">
      <dsp:nvSpPr>
        <dsp:cNvPr id="0" name=""/>
        <dsp:cNvSpPr/>
      </dsp:nvSpPr>
      <dsp:spPr>
        <a:xfrm>
          <a:off x="0" y="457720"/>
          <a:ext cx="4110608" cy="411060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223D401-7F00-403C-8780-166CD543D7A9}">
      <dsp:nvSpPr>
        <dsp:cNvPr id="0" name=""/>
        <dsp:cNvSpPr/>
      </dsp:nvSpPr>
      <dsp:spPr>
        <a:xfrm>
          <a:off x="267189" y="724910"/>
          <a:ext cx="1644243" cy="16442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Orientace na domácí trh</a:t>
          </a:r>
        </a:p>
      </dsp:txBody>
      <dsp:txXfrm>
        <a:off x="347454" y="805175"/>
        <a:ext cx="1483713" cy="1483713"/>
      </dsp:txXfrm>
    </dsp:sp>
    <dsp:sp modelId="{7C889935-D1C6-4E69-B293-FC3A1D2F0AF3}">
      <dsp:nvSpPr>
        <dsp:cNvPr id="0" name=""/>
        <dsp:cNvSpPr/>
      </dsp:nvSpPr>
      <dsp:spPr>
        <a:xfrm>
          <a:off x="2199175" y="724910"/>
          <a:ext cx="1644243" cy="1644243"/>
        </a:xfrm>
        <a:prstGeom prst="roundRect">
          <a:avLst/>
        </a:prstGeom>
        <a:gradFill rotWithShape="0">
          <a:gsLst>
            <a:gs pos="0">
              <a:schemeClr val="accent2">
                <a:hueOff val="1455293"/>
                <a:satOff val="5156"/>
                <a:lumOff val="196"/>
                <a:alphaOff val="0"/>
                <a:tint val="50000"/>
                <a:satMod val="300000"/>
              </a:schemeClr>
            </a:gs>
            <a:gs pos="35000">
              <a:schemeClr val="accent2">
                <a:hueOff val="1455293"/>
                <a:satOff val="5156"/>
                <a:lumOff val="196"/>
                <a:alphaOff val="0"/>
                <a:tint val="37000"/>
                <a:satMod val="300000"/>
              </a:schemeClr>
            </a:gs>
            <a:gs pos="100000">
              <a:schemeClr val="accent2">
                <a:hueOff val="1455293"/>
                <a:satOff val="5156"/>
                <a:lumOff val="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Globální orientace</a:t>
          </a:r>
        </a:p>
      </dsp:txBody>
      <dsp:txXfrm>
        <a:off x="2279440" y="805175"/>
        <a:ext cx="1483713" cy="1483713"/>
      </dsp:txXfrm>
    </dsp:sp>
    <dsp:sp modelId="{EB0191FF-BB56-40F7-8140-76A7A6634514}">
      <dsp:nvSpPr>
        <dsp:cNvPr id="0" name=""/>
        <dsp:cNvSpPr/>
      </dsp:nvSpPr>
      <dsp:spPr>
        <a:xfrm>
          <a:off x="267189" y="2656895"/>
          <a:ext cx="1644243" cy="1644243"/>
        </a:xfrm>
        <a:prstGeom prst="roundRect">
          <a:avLst/>
        </a:prstGeom>
        <a:gradFill rotWithShape="0">
          <a:gsLst>
            <a:gs pos="0">
              <a:schemeClr val="accent2">
                <a:hueOff val="2910585"/>
                <a:satOff val="10313"/>
                <a:lumOff val="392"/>
                <a:alphaOff val="0"/>
                <a:tint val="50000"/>
                <a:satMod val="300000"/>
              </a:schemeClr>
            </a:gs>
            <a:gs pos="35000">
              <a:schemeClr val="accent2">
                <a:hueOff val="2910585"/>
                <a:satOff val="10313"/>
                <a:lumOff val="392"/>
                <a:alphaOff val="0"/>
                <a:tint val="37000"/>
                <a:satMod val="300000"/>
              </a:schemeClr>
            </a:gs>
            <a:gs pos="100000">
              <a:schemeClr val="accent2">
                <a:hueOff val="2910585"/>
                <a:satOff val="10313"/>
                <a:lumOff val="3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Nadnárodní orientace</a:t>
          </a:r>
        </a:p>
      </dsp:txBody>
      <dsp:txXfrm>
        <a:off x="347454" y="2737160"/>
        <a:ext cx="1483713" cy="1483713"/>
      </dsp:txXfrm>
    </dsp:sp>
    <dsp:sp modelId="{5BFD3C2D-ACB1-46E9-927E-15A221D59F45}">
      <dsp:nvSpPr>
        <dsp:cNvPr id="0" name=""/>
        <dsp:cNvSpPr/>
      </dsp:nvSpPr>
      <dsp:spPr>
        <a:xfrm>
          <a:off x="2199175" y="2656895"/>
          <a:ext cx="1644243" cy="1644243"/>
        </a:xfrm>
        <a:prstGeom prst="roundRect">
          <a:avLst/>
        </a:prstGeom>
        <a:gradFill rotWithShape="0">
          <a:gsLst>
            <a:gs pos="0">
              <a:schemeClr val="accent2">
                <a:hueOff val="4365878"/>
                <a:satOff val="15469"/>
                <a:lumOff val="588"/>
                <a:alphaOff val="0"/>
                <a:tint val="50000"/>
                <a:satMod val="300000"/>
              </a:schemeClr>
            </a:gs>
            <a:gs pos="35000">
              <a:schemeClr val="accent2">
                <a:hueOff val="4365878"/>
                <a:satOff val="15469"/>
                <a:lumOff val="588"/>
                <a:alphaOff val="0"/>
                <a:tint val="37000"/>
                <a:satMod val="300000"/>
              </a:schemeClr>
            </a:gs>
            <a:gs pos="100000">
              <a:schemeClr val="accent2">
                <a:hueOff val="4365878"/>
                <a:satOff val="15469"/>
                <a:lumOff val="5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Glokální orientace</a:t>
          </a:r>
        </a:p>
      </dsp:txBody>
      <dsp:txXfrm>
        <a:off x="2279440" y="2737160"/>
        <a:ext cx="1483713" cy="148371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3770F-BF97-4F17-9345-38DED3E940AE}">
      <dsp:nvSpPr>
        <dsp:cNvPr id="0" name=""/>
        <dsp:cNvSpPr/>
      </dsp:nvSpPr>
      <dsp:spPr>
        <a:xfrm>
          <a:off x="178931" y="0"/>
          <a:ext cx="2475026" cy="35933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Monitorování</a:t>
          </a:r>
        </a:p>
      </dsp:txBody>
      <dsp:txXfrm>
        <a:off x="358598" y="0"/>
        <a:ext cx="2115693" cy="359333"/>
      </dsp:txXfrm>
    </dsp:sp>
    <dsp:sp modelId="{B5F7DBA5-1BB3-4BEC-BDCF-7AC1755F8594}">
      <dsp:nvSpPr>
        <dsp:cNvPr id="0" name=""/>
        <dsp:cNvSpPr/>
      </dsp:nvSpPr>
      <dsp:spPr>
        <a:xfrm>
          <a:off x="2672473" y="0"/>
          <a:ext cx="2475026" cy="359333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Analýza</a:t>
          </a:r>
        </a:p>
      </dsp:txBody>
      <dsp:txXfrm>
        <a:off x="2852140" y="0"/>
        <a:ext cx="2115693" cy="359333"/>
      </dsp:txXfrm>
    </dsp:sp>
    <dsp:sp modelId="{15ED2200-717C-4FF3-B38C-733AB7EC5844}">
      <dsp:nvSpPr>
        <dsp:cNvPr id="0" name=""/>
        <dsp:cNvSpPr/>
      </dsp:nvSpPr>
      <dsp:spPr>
        <a:xfrm>
          <a:off x="5184608" y="0"/>
          <a:ext cx="2475026" cy="359333"/>
        </a:xfrm>
        <a:prstGeom prst="chevron">
          <a:avLst/>
        </a:prstGeom>
        <a:gradFill rotWithShape="0">
          <a:gsLst>
            <a:gs pos="0">
              <a:schemeClr val="accent5">
                <a:hueOff val="-3010874"/>
                <a:satOff val="15631"/>
                <a:lumOff val="11372"/>
                <a:alphaOff val="0"/>
                <a:tint val="50000"/>
                <a:satMod val="300000"/>
              </a:schemeClr>
            </a:gs>
            <a:gs pos="35000">
              <a:schemeClr val="accent5">
                <a:hueOff val="-3010874"/>
                <a:satOff val="15631"/>
                <a:lumOff val="11372"/>
                <a:alphaOff val="0"/>
                <a:tint val="37000"/>
                <a:satMod val="300000"/>
              </a:schemeClr>
            </a:gs>
            <a:gs pos="100000">
              <a:schemeClr val="accent5">
                <a:hueOff val="-3010874"/>
                <a:satOff val="15631"/>
                <a:lumOff val="113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Predikce</a:t>
          </a:r>
        </a:p>
      </dsp:txBody>
      <dsp:txXfrm>
        <a:off x="5364275" y="0"/>
        <a:ext cx="2115693" cy="35933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B605D-7EDB-45C8-9CB9-BD11AF70C54E}">
      <dsp:nvSpPr>
        <dsp:cNvPr id="0" name=""/>
        <dsp:cNvSpPr/>
      </dsp:nvSpPr>
      <dsp:spPr>
        <a:xfrm>
          <a:off x="235590" y="47"/>
          <a:ext cx="2025505" cy="9542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Počet absolventů středních škol</a:t>
          </a:r>
        </a:p>
      </dsp:txBody>
      <dsp:txXfrm>
        <a:off x="263538" y="27995"/>
        <a:ext cx="1969609" cy="898308"/>
      </dsp:txXfrm>
    </dsp:sp>
    <dsp:sp modelId="{AA77A8BF-9999-4FD0-844D-E6C44E34AD4A}">
      <dsp:nvSpPr>
        <dsp:cNvPr id="0" name=""/>
        <dsp:cNvSpPr/>
      </dsp:nvSpPr>
      <dsp:spPr>
        <a:xfrm>
          <a:off x="2401046" y="279947"/>
          <a:ext cx="337152" cy="3944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2401046" y="358828"/>
        <a:ext cx="236006" cy="236642"/>
      </dsp:txXfrm>
    </dsp:sp>
    <dsp:sp modelId="{B4663809-7B54-48C8-8F38-0554AF9A9C79}">
      <dsp:nvSpPr>
        <dsp:cNvPr id="0" name=""/>
        <dsp:cNvSpPr/>
      </dsp:nvSpPr>
      <dsp:spPr>
        <a:xfrm>
          <a:off x="2897233" y="47"/>
          <a:ext cx="2025505" cy="9542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Snižuje se počet nově narozených dětí</a:t>
          </a:r>
        </a:p>
      </dsp:txBody>
      <dsp:txXfrm>
        <a:off x="2925181" y="27995"/>
        <a:ext cx="1969609" cy="898308"/>
      </dsp:txXfrm>
    </dsp:sp>
    <dsp:sp modelId="{0E9ECBF2-96EF-49C0-80FE-2BE01085D121}">
      <dsp:nvSpPr>
        <dsp:cNvPr id="0" name=""/>
        <dsp:cNvSpPr/>
      </dsp:nvSpPr>
      <dsp:spPr>
        <a:xfrm>
          <a:off x="5062689" y="279947"/>
          <a:ext cx="337152" cy="3944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5062689" y="358828"/>
        <a:ext cx="236006" cy="236642"/>
      </dsp:txXfrm>
    </dsp:sp>
    <dsp:sp modelId="{96C43C4D-3B2D-482A-9127-9CBA766FEA19}">
      <dsp:nvSpPr>
        <dsp:cNvPr id="0" name=""/>
        <dsp:cNvSpPr/>
      </dsp:nvSpPr>
      <dsp:spPr>
        <a:xfrm>
          <a:off x="5558875" y="47"/>
          <a:ext cx="2025505" cy="9542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Do roku 2025 bude počet absolventů dále klesat</a:t>
          </a:r>
        </a:p>
      </dsp:txBody>
      <dsp:txXfrm>
        <a:off x="5586823" y="27995"/>
        <a:ext cx="1969609" cy="89830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BD930-5E48-4FBE-90FF-E8DA0F3AD76D}">
      <dsp:nvSpPr>
        <dsp:cNvPr id="0" name=""/>
        <dsp:cNvSpPr/>
      </dsp:nvSpPr>
      <dsp:spPr>
        <a:xfrm>
          <a:off x="641585" y="1236"/>
          <a:ext cx="1193675" cy="71620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Politické</a:t>
          </a:r>
        </a:p>
      </dsp:txBody>
      <dsp:txXfrm>
        <a:off x="641585" y="1236"/>
        <a:ext cx="1193675" cy="716205"/>
      </dsp:txXfrm>
    </dsp:sp>
    <dsp:sp modelId="{017ABF0C-5DF5-4DEF-85D0-528CB7739A54}">
      <dsp:nvSpPr>
        <dsp:cNvPr id="0" name=""/>
        <dsp:cNvSpPr/>
      </dsp:nvSpPr>
      <dsp:spPr>
        <a:xfrm>
          <a:off x="641585" y="836809"/>
          <a:ext cx="1193675" cy="7162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Ekonomické</a:t>
          </a:r>
          <a:endParaRPr lang="cs-CZ" sz="1400" kern="1200" dirty="0"/>
        </a:p>
      </dsp:txBody>
      <dsp:txXfrm>
        <a:off x="641585" y="836809"/>
        <a:ext cx="1193675" cy="716205"/>
      </dsp:txXfrm>
    </dsp:sp>
    <dsp:sp modelId="{0166B14A-E417-4BD3-8AF1-60B8CCDFC38A}">
      <dsp:nvSpPr>
        <dsp:cNvPr id="0" name=""/>
        <dsp:cNvSpPr/>
      </dsp:nvSpPr>
      <dsp:spPr>
        <a:xfrm>
          <a:off x="641585" y="1672382"/>
          <a:ext cx="1193675" cy="71620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Sociální</a:t>
          </a:r>
        </a:p>
      </dsp:txBody>
      <dsp:txXfrm>
        <a:off x="641585" y="1672382"/>
        <a:ext cx="1193675" cy="716205"/>
      </dsp:txXfrm>
    </dsp:sp>
    <dsp:sp modelId="{7D8E4081-954B-49F7-8822-493FD9531141}">
      <dsp:nvSpPr>
        <dsp:cNvPr id="0" name=""/>
        <dsp:cNvSpPr/>
      </dsp:nvSpPr>
      <dsp:spPr>
        <a:xfrm>
          <a:off x="641585" y="2507955"/>
          <a:ext cx="1193675" cy="71620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Technologické</a:t>
          </a:r>
          <a:endParaRPr lang="cs-CZ" sz="1400" kern="1200" dirty="0"/>
        </a:p>
      </dsp:txBody>
      <dsp:txXfrm>
        <a:off x="641585" y="2507955"/>
        <a:ext cx="1193675" cy="716205"/>
      </dsp:txXfrm>
    </dsp:sp>
    <dsp:sp modelId="{B83733FA-3C93-4FA2-8137-414A8BB7CDBD}">
      <dsp:nvSpPr>
        <dsp:cNvPr id="0" name=""/>
        <dsp:cNvSpPr/>
      </dsp:nvSpPr>
      <dsp:spPr>
        <a:xfrm>
          <a:off x="641585" y="3343528"/>
          <a:ext cx="1193675" cy="71620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Legislativní</a:t>
          </a:r>
          <a:endParaRPr lang="cs-CZ" sz="1400" kern="1200" dirty="0"/>
        </a:p>
      </dsp:txBody>
      <dsp:txXfrm>
        <a:off x="641585" y="3343528"/>
        <a:ext cx="1193675" cy="716205"/>
      </dsp:txXfrm>
    </dsp:sp>
    <dsp:sp modelId="{8480B58E-2BC2-4D95-8D67-9DD796A5953E}">
      <dsp:nvSpPr>
        <dsp:cNvPr id="0" name=""/>
        <dsp:cNvSpPr/>
      </dsp:nvSpPr>
      <dsp:spPr>
        <a:xfrm>
          <a:off x="641585" y="4179101"/>
          <a:ext cx="1193675" cy="71620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Ekologické</a:t>
          </a:r>
          <a:endParaRPr lang="cs-CZ" sz="1400" kern="1200" dirty="0"/>
        </a:p>
      </dsp:txBody>
      <dsp:txXfrm>
        <a:off x="641585" y="4179101"/>
        <a:ext cx="1193675" cy="71620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8F09E-FA59-473B-AEDE-F58F76662CAC}">
      <dsp:nvSpPr>
        <dsp:cNvPr id="0" name=""/>
        <dsp:cNvSpPr/>
      </dsp:nvSpPr>
      <dsp:spPr>
        <a:xfrm>
          <a:off x="3339978" y="3150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Hrozba tlaku </a:t>
          </a:r>
          <a:r>
            <a:rPr lang="cs-CZ" sz="1800" b="1" kern="1200" dirty="0"/>
            <a:t>stávající konkurence</a:t>
          </a:r>
        </a:p>
      </dsp:txBody>
      <dsp:txXfrm>
        <a:off x="3391584" y="54756"/>
        <a:ext cx="1523177" cy="953940"/>
      </dsp:txXfrm>
    </dsp:sp>
    <dsp:sp modelId="{3812E3C1-B3F9-45FF-B14C-1D85B77E9789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2936364" y="167529"/>
              </a:moveTo>
              <a:arcTo wR="2111998" hR="2111998" stAng="17578484" swAng="1961385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B1299-2390-40C0-97DD-A10A1C7B8F95}">
      <dsp:nvSpPr>
        <dsp:cNvPr id="0" name=""/>
        <dsp:cNvSpPr/>
      </dsp:nvSpPr>
      <dsp:spPr>
        <a:xfrm>
          <a:off x="5348608" y="1462505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-752718"/>
                <a:satOff val="3908"/>
                <a:lumOff val="2843"/>
                <a:alphaOff val="0"/>
                <a:tint val="50000"/>
                <a:satMod val="300000"/>
              </a:schemeClr>
            </a:gs>
            <a:gs pos="35000">
              <a:schemeClr val="accent5">
                <a:hueOff val="-752718"/>
                <a:satOff val="3908"/>
                <a:lumOff val="2843"/>
                <a:alphaOff val="0"/>
                <a:tint val="37000"/>
                <a:satMod val="300000"/>
              </a:schemeClr>
            </a:gs>
            <a:gs pos="100000">
              <a:schemeClr val="accent5">
                <a:hueOff val="-752718"/>
                <a:satOff val="3908"/>
                <a:lumOff val="284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Hrozba vstupu </a:t>
          </a:r>
          <a:r>
            <a:rPr lang="cs-CZ" sz="1800" b="1" kern="1200" dirty="0"/>
            <a:t>nových konkurentů</a:t>
          </a:r>
        </a:p>
      </dsp:txBody>
      <dsp:txXfrm>
        <a:off x="5400214" y="1514111"/>
        <a:ext cx="1523177" cy="953940"/>
      </dsp:txXfrm>
    </dsp:sp>
    <dsp:sp modelId="{04216614-48F6-4606-8921-4FFB87C780A8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4221100" y="2001431"/>
              </a:moveTo>
              <a:arcTo wR="2111998" hR="2111998" stAng="21419945" swAng="2196186"/>
            </a:path>
          </a:pathLst>
        </a:custGeom>
        <a:noFill/>
        <a:ln w="9525" cap="flat" cmpd="sng" algn="ctr">
          <a:solidFill>
            <a:schemeClr val="accent5">
              <a:hueOff val="-752718"/>
              <a:satOff val="3908"/>
              <a:lumOff val="28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0CA6F-A72F-4BA2-AE7F-E71DD94199DF}">
      <dsp:nvSpPr>
        <dsp:cNvPr id="0" name=""/>
        <dsp:cNvSpPr/>
      </dsp:nvSpPr>
      <dsp:spPr>
        <a:xfrm>
          <a:off x="4581379" y="3823791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-1505437"/>
                <a:satOff val="7815"/>
                <a:lumOff val="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505437"/>
                <a:satOff val="7815"/>
                <a:lumOff val="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505437"/>
                <a:satOff val="7815"/>
                <a:lumOff val="5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Vyjednávací síla </a:t>
          </a:r>
          <a:r>
            <a:rPr lang="cs-CZ" sz="1800" b="1" kern="1200" dirty="0"/>
            <a:t>dodavatelů</a:t>
          </a:r>
        </a:p>
      </dsp:txBody>
      <dsp:txXfrm>
        <a:off x="4632985" y="3875397"/>
        <a:ext cx="1523177" cy="953940"/>
      </dsp:txXfrm>
    </dsp:sp>
    <dsp:sp modelId="{8158A7CC-23F3-49C6-848B-74A41BE8F425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2531815" y="4181851"/>
              </a:moveTo>
              <a:arcTo wR="2111998" hR="2111998" stAng="4712072" swAng="1375856"/>
            </a:path>
          </a:pathLst>
        </a:custGeom>
        <a:noFill/>
        <a:ln w="9525" cap="flat" cmpd="sng" algn="ctr">
          <a:solidFill>
            <a:schemeClr val="accent5">
              <a:hueOff val="-1505437"/>
              <a:satOff val="7815"/>
              <a:lumOff val="5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F7613-3521-4AF9-9A66-B74AB3B8C146}">
      <dsp:nvSpPr>
        <dsp:cNvPr id="0" name=""/>
        <dsp:cNvSpPr/>
      </dsp:nvSpPr>
      <dsp:spPr>
        <a:xfrm>
          <a:off x="2098577" y="3823791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-2258156"/>
                <a:satOff val="11723"/>
                <a:lumOff val="8529"/>
                <a:alphaOff val="0"/>
                <a:tint val="50000"/>
                <a:satMod val="300000"/>
              </a:schemeClr>
            </a:gs>
            <a:gs pos="35000">
              <a:schemeClr val="accent5">
                <a:hueOff val="-2258156"/>
                <a:satOff val="11723"/>
                <a:lumOff val="8529"/>
                <a:alphaOff val="0"/>
                <a:tint val="37000"/>
                <a:satMod val="300000"/>
              </a:schemeClr>
            </a:gs>
            <a:gs pos="100000">
              <a:schemeClr val="accent5">
                <a:hueOff val="-2258156"/>
                <a:satOff val="11723"/>
                <a:lumOff val="852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Vyjednávací síla </a:t>
          </a:r>
          <a:r>
            <a:rPr lang="cs-CZ" sz="1800" b="1" kern="1200" dirty="0"/>
            <a:t>odběratelů</a:t>
          </a:r>
        </a:p>
      </dsp:txBody>
      <dsp:txXfrm>
        <a:off x="2150183" y="3875397"/>
        <a:ext cx="1523177" cy="953940"/>
      </dsp:txXfrm>
    </dsp:sp>
    <dsp:sp modelId="{B6ED8135-311D-4CE2-A300-8D836D6809CF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352914" y="3280827"/>
              </a:moveTo>
              <a:arcTo wR="2111998" hR="2111998" stAng="8783869" swAng="2196186"/>
            </a:path>
          </a:pathLst>
        </a:custGeom>
        <a:noFill/>
        <a:ln w="9525" cap="flat" cmpd="sng" algn="ctr">
          <a:solidFill>
            <a:schemeClr val="accent5">
              <a:hueOff val="-2258156"/>
              <a:satOff val="11723"/>
              <a:lumOff val="85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F317F-FA07-405C-8D92-7D127B1C6225}">
      <dsp:nvSpPr>
        <dsp:cNvPr id="0" name=""/>
        <dsp:cNvSpPr/>
      </dsp:nvSpPr>
      <dsp:spPr>
        <a:xfrm>
          <a:off x="1331348" y="1462505"/>
          <a:ext cx="1626389" cy="1057152"/>
        </a:xfrm>
        <a:prstGeom prst="roundRect">
          <a:avLst/>
        </a:prstGeom>
        <a:gradFill rotWithShape="0">
          <a:gsLst>
            <a:gs pos="0">
              <a:schemeClr val="accent5">
                <a:hueOff val="-3010874"/>
                <a:satOff val="15631"/>
                <a:lumOff val="11372"/>
                <a:alphaOff val="0"/>
                <a:tint val="50000"/>
                <a:satMod val="300000"/>
              </a:schemeClr>
            </a:gs>
            <a:gs pos="35000">
              <a:schemeClr val="accent5">
                <a:hueOff val="-3010874"/>
                <a:satOff val="15631"/>
                <a:lumOff val="11372"/>
                <a:alphaOff val="0"/>
                <a:tint val="37000"/>
                <a:satMod val="300000"/>
              </a:schemeClr>
            </a:gs>
            <a:gs pos="100000">
              <a:schemeClr val="accent5">
                <a:hueOff val="-3010874"/>
                <a:satOff val="15631"/>
                <a:lumOff val="113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Existence </a:t>
          </a:r>
          <a:r>
            <a:rPr lang="cs-CZ" sz="1800" b="1" kern="1200" dirty="0"/>
            <a:t>substitutů</a:t>
          </a:r>
          <a:r>
            <a:rPr lang="cs-CZ" sz="1800" kern="1200" dirty="0"/>
            <a:t> a komplementů</a:t>
          </a:r>
        </a:p>
      </dsp:txBody>
      <dsp:txXfrm>
        <a:off x="1382954" y="1514111"/>
        <a:ext cx="1523177" cy="953940"/>
      </dsp:txXfrm>
    </dsp:sp>
    <dsp:sp modelId="{595ED396-E1A6-41E3-A8E0-46D3A1D68BC8}">
      <dsp:nvSpPr>
        <dsp:cNvPr id="0" name=""/>
        <dsp:cNvSpPr/>
      </dsp:nvSpPr>
      <dsp:spPr>
        <a:xfrm>
          <a:off x="2041174" y="531727"/>
          <a:ext cx="4223996" cy="4223996"/>
        </a:xfrm>
        <a:custGeom>
          <a:avLst/>
          <a:gdLst/>
          <a:ahLst/>
          <a:cxnLst/>
          <a:rect l="0" t="0" r="0" b="0"/>
          <a:pathLst>
            <a:path>
              <a:moveTo>
                <a:pt x="368017" y="920751"/>
              </a:moveTo>
              <a:arcTo wR="2111998" hR="2111998" stAng="12860130" swAng="1961385"/>
            </a:path>
          </a:pathLst>
        </a:custGeom>
        <a:noFill/>
        <a:ln w="9525" cap="flat" cmpd="sng" algn="ctr">
          <a:solidFill>
            <a:schemeClr val="accent5">
              <a:hueOff val="-3010874"/>
              <a:satOff val="15631"/>
              <a:lumOff val="1137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BE617-A00A-46C2-9602-64ED480CCB7F}">
      <dsp:nvSpPr>
        <dsp:cNvPr id="0" name=""/>
        <dsp:cNvSpPr/>
      </dsp:nvSpPr>
      <dsp:spPr>
        <a:xfrm>
          <a:off x="0" y="613"/>
          <a:ext cx="555076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764AC-BBBF-415C-96D3-323DA99A2267}">
      <dsp:nvSpPr>
        <dsp:cNvPr id="0" name=""/>
        <dsp:cNvSpPr/>
      </dsp:nvSpPr>
      <dsp:spPr>
        <a:xfrm>
          <a:off x="0" y="613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Stávající konkurence</a:t>
          </a:r>
          <a:endParaRPr lang="cs-CZ" sz="1500" kern="1200" dirty="0"/>
        </a:p>
      </dsp:txBody>
      <dsp:txXfrm>
        <a:off x="0" y="613"/>
        <a:ext cx="1110153" cy="1004964"/>
      </dsp:txXfrm>
    </dsp:sp>
    <dsp:sp modelId="{7E241CA2-EAC0-43A7-808A-780A9C522647}">
      <dsp:nvSpPr>
        <dsp:cNvPr id="0" name=""/>
        <dsp:cNvSpPr/>
      </dsp:nvSpPr>
      <dsp:spPr>
        <a:xfrm>
          <a:off x="1193415" y="12427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Charakter konkurence a její postoj k business etice</a:t>
          </a:r>
        </a:p>
      </dsp:txBody>
      <dsp:txXfrm>
        <a:off x="1193415" y="12427"/>
        <a:ext cx="4357352" cy="236274"/>
      </dsp:txXfrm>
    </dsp:sp>
    <dsp:sp modelId="{FBD26537-5488-4171-8B0A-7B1BACC380FA}">
      <dsp:nvSpPr>
        <dsp:cNvPr id="0" name=""/>
        <dsp:cNvSpPr/>
      </dsp:nvSpPr>
      <dsp:spPr>
        <a:xfrm>
          <a:off x="1110153" y="24870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C6186-2E32-4ABA-850A-54560F92B10E}">
      <dsp:nvSpPr>
        <dsp:cNvPr id="0" name=""/>
        <dsp:cNvSpPr/>
      </dsp:nvSpPr>
      <dsp:spPr>
        <a:xfrm>
          <a:off x="1193415" y="260515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Počet konkurentů a jejich konkurenceschopnost</a:t>
          </a:r>
          <a:endParaRPr lang="cs-CZ" sz="1000" kern="1200" dirty="0"/>
        </a:p>
      </dsp:txBody>
      <dsp:txXfrm>
        <a:off x="1193415" y="260515"/>
        <a:ext cx="4357352" cy="236274"/>
      </dsp:txXfrm>
    </dsp:sp>
    <dsp:sp modelId="{B4A83487-8B27-4743-8D32-45B12128D852}">
      <dsp:nvSpPr>
        <dsp:cNvPr id="0" name=""/>
        <dsp:cNvSpPr/>
      </dsp:nvSpPr>
      <dsp:spPr>
        <a:xfrm>
          <a:off x="1110153" y="496790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1C6633-1FA6-48FD-B931-DBF6821B3A6F}">
      <dsp:nvSpPr>
        <dsp:cNvPr id="0" name=""/>
        <dsp:cNvSpPr/>
      </dsp:nvSpPr>
      <dsp:spPr>
        <a:xfrm>
          <a:off x="1193415" y="508603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Růst odvětví</a:t>
          </a:r>
        </a:p>
      </dsp:txBody>
      <dsp:txXfrm>
        <a:off x="1193415" y="508603"/>
        <a:ext cx="4357352" cy="236274"/>
      </dsp:txXfrm>
    </dsp:sp>
    <dsp:sp modelId="{320E332A-77C5-495C-9ED9-59B9EA174D39}">
      <dsp:nvSpPr>
        <dsp:cNvPr id="0" name=""/>
        <dsp:cNvSpPr/>
      </dsp:nvSpPr>
      <dsp:spPr>
        <a:xfrm>
          <a:off x="1110153" y="744878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1975C-1A93-406F-9845-605E6710FA91}">
      <dsp:nvSpPr>
        <dsp:cNvPr id="0" name=""/>
        <dsp:cNvSpPr/>
      </dsp:nvSpPr>
      <dsp:spPr>
        <a:xfrm>
          <a:off x="1193415" y="756692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Intenzita strategického úsilí</a:t>
          </a:r>
        </a:p>
      </dsp:txBody>
      <dsp:txXfrm>
        <a:off x="1193415" y="756692"/>
        <a:ext cx="4357352" cy="236274"/>
      </dsp:txXfrm>
    </dsp:sp>
    <dsp:sp modelId="{3B57130A-5716-48EB-8A25-377A1268DF4B}">
      <dsp:nvSpPr>
        <dsp:cNvPr id="0" name=""/>
        <dsp:cNvSpPr/>
      </dsp:nvSpPr>
      <dsp:spPr>
        <a:xfrm>
          <a:off x="1110153" y="99296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97323-C7A6-4BE9-A402-84692AA6A805}">
      <dsp:nvSpPr>
        <dsp:cNvPr id="0" name=""/>
        <dsp:cNvSpPr/>
      </dsp:nvSpPr>
      <dsp:spPr>
        <a:xfrm>
          <a:off x="0" y="1005577"/>
          <a:ext cx="555076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FCA5D-5120-46F1-A862-A62FBAB3ADD2}">
      <dsp:nvSpPr>
        <dsp:cNvPr id="0" name=""/>
        <dsp:cNvSpPr/>
      </dsp:nvSpPr>
      <dsp:spPr>
        <a:xfrm>
          <a:off x="0" y="1005577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Vstup nových konkurentů</a:t>
          </a:r>
          <a:endParaRPr lang="cs-CZ" sz="1500" kern="1200" dirty="0"/>
        </a:p>
      </dsp:txBody>
      <dsp:txXfrm>
        <a:off x="0" y="1005577"/>
        <a:ext cx="1110153" cy="1004964"/>
      </dsp:txXfrm>
    </dsp:sp>
    <dsp:sp modelId="{9D18A3DF-6884-4D8E-96AC-94EC900C6774}">
      <dsp:nvSpPr>
        <dsp:cNvPr id="0" name=""/>
        <dsp:cNvSpPr/>
      </dsp:nvSpPr>
      <dsp:spPr>
        <a:xfrm>
          <a:off x="1193415" y="1017391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Loajalita zákazníků existujících konkurentů</a:t>
          </a:r>
        </a:p>
      </dsp:txBody>
      <dsp:txXfrm>
        <a:off x="1193415" y="1017391"/>
        <a:ext cx="4357352" cy="236274"/>
      </dsp:txXfrm>
    </dsp:sp>
    <dsp:sp modelId="{2571C032-0BD8-4A63-AAB1-6EC7266F834C}">
      <dsp:nvSpPr>
        <dsp:cNvPr id="0" name=""/>
        <dsp:cNvSpPr/>
      </dsp:nvSpPr>
      <dsp:spPr>
        <a:xfrm>
          <a:off x="1110153" y="125366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2A1D4-C3E9-4578-A4FD-ED1030446E3F}">
      <dsp:nvSpPr>
        <dsp:cNvPr id="0" name=""/>
        <dsp:cNvSpPr/>
      </dsp:nvSpPr>
      <dsp:spPr>
        <a:xfrm>
          <a:off x="1193415" y="1265479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Schopnost existujících konkurentů snižovat náklady a zlepšovat služby</a:t>
          </a:r>
        </a:p>
      </dsp:txBody>
      <dsp:txXfrm>
        <a:off x="1193415" y="1265479"/>
        <a:ext cx="4357352" cy="236274"/>
      </dsp:txXfrm>
    </dsp:sp>
    <dsp:sp modelId="{9FC15DB7-7C06-47B0-AC50-55A842C273EE}">
      <dsp:nvSpPr>
        <dsp:cNvPr id="0" name=""/>
        <dsp:cNvSpPr/>
      </dsp:nvSpPr>
      <dsp:spPr>
        <a:xfrm>
          <a:off x="1110153" y="1501754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16CD1-C376-43A3-BB37-1D7F1AA5F722}">
      <dsp:nvSpPr>
        <dsp:cNvPr id="0" name=""/>
        <dsp:cNvSpPr/>
      </dsp:nvSpPr>
      <dsp:spPr>
        <a:xfrm>
          <a:off x="1193415" y="1513568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Kapitálová a legislativní náročnost vstupu do odvětví</a:t>
          </a:r>
        </a:p>
      </dsp:txBody>
      <dsp:txXfrm>
        <a:off x="1193415" y="1513568"/>
        <a:ext cx="4357352" cy="236274"/>
      </dsp:txXfrm>
    </dsp:sp>
    <dsp:sp modelId="{DF9C65C3-7F07-4964-B95F-B147C95523E8}">
      <dsp:nvSpPr>
        <dsp:cNvPr id="0" name=""/>
        <dsp:cNvSpPr/>
      </dsp:nvSpPr>
      <dsp:spPr>
        <a:xfrm>
          <a:off x="1110153" y="1749842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AE67E9-61F7-41AC-BDB7-94F2A95730F6}">
      <dsp:nvSpPr>
        <dsp:cNvPr id="0" name=""/>
        <dsp:cNvSpPr/>
      </dsp:nvSpPr>
      <dsp:spPr>
        <a:xfrm>
          <a:off x="1193415" y="1761656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Přístup k surovinám, energiím a pracovní síle</a:t>
          </a:r>
        </a:p>
      </dsp:txBody>
      <dsp:txXfrm>
        <a:off x="1193415" y="1761656"/>
        <a:ext cx="4357352" cy="236274"/>
      </dsp:txXfrm>
    </dsp:sp>
    <dsp:sp modelId="{8BB06064-7B82-4F1E-8173-394216EA0182}">
      <dsp:nvSpPr>
        <dsp:cNvPr id="0" name=""/>
        <dsp:cNvSpPr/>
      </dsp:nvSpPr>
      <dsp:spPr>
        <a:xfrm>
          <a:off x="1110153" y="199793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9F6CCE-933C-4972-B1E2-425457FFCDAB}">
      <dsp:nvSpPr>
        <dsp:cNvPr id="0" name=""/>
        <dsp:cNvSpPr/>
      </dsp:nvSpPr>
      <dsp:spPr>
        <a:xfrm>
          <a:off x="0" y="2010542"/>
          <a:ext cx="555076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D6A60-558B-4CCA-9B73-ADCB0D94064B}">
      <dsp:nvSpPr>
        <dsp:cNvPr id="0" name=""/>
        <dsp:cNvSpPr/>
      </dsp:nvSpPr>
      <dsp:spPr>
        <a:xfrm>
          <a:off x="0" y="2010542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Vyjednávací síla dodavatelů</a:t>
          </a:r>
          <a:endParaRPr lang="cs-CZ" sz="1500" kern="1200" dirty="0"/>
        </a:p>
      </dsp:txBody>
      <dsp:txXfrm>
        <a:off x="0" y="2010542"/>
        <a:ext cx="1110153" cy="1004964"/>
      </dsp:txXfrm>
    </dsp:sp>
    <dsp:sp modelId="{E5594C42-D578-4C80-A20A-D5D8423BC388}">
      <dsp:nvSpPr>
        <dsp:cNvPr id="0" name=""/>
        <dsp:cNvSpPr/>
      </dsp:nvSpPr>
      <dsp:spPr>
        <a:xfrm>
          <a:off x="1193415" y="2022356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Počet a význam dodavatelů</a:t>
          </a:r>
        </a:p>
      </dsp:txBody>
      <dsp:txXfrm>
        <a:off x="1193415" y="2022356"/>
        <a:ext cx="4357352" cy="236274"/>
      </dsp:txXfrm>
    </dsp:sp>
    <dsp:sp modelId="{77A7137E-5BCE-4CE6-A7B7-3FE76C72B5DE}">
      <dsp:nvSpPr>
        <dsp:cNvPr id="0" name=""/>
        <dsp:cNvSpPr/>
      </dsp:nvSpPr>
      <dsp:spPr>
        <a:xfrm>
          <a:off x="1110153" y="2258630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9605A-D11F-4531-A83E-3E91FBBE517C}">
      <dsp:nvSpPr>
        <dsp:cNvPr id="0" name=""/>
        <dsp:cNvSpPr/>
      </dsp:nvSpPr>
      <dsp:spPr>
        <a:xfrm>
          <a:off x="1193415" y="2270444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Význam odběratelů pro dodavatele</a:t>
          </a:r>
          <a:endParaRPr lang="cs-CZ" sz="1000" kern="1200" dirty="0"/>
        </a:p>
      </dsp:txBody>
      <dsp:txXfrm>
        <a:off x="1193415" y="2270444"/>
        <a:ext cx="4357352" cy="236274"/>
      </dsp:txXfrm>
    </dsp:sp>
    <dsp:sp modelId="{3FF4C86E-FF3F-4289-A426-18246F460A7B}">
      <dsp:nvSpPr>
        <dsp:cNvPr id="0" name=""/>
        <dsp:cNvSpPr/>
      </dsp:nvSpPr>
      <dsp:spPr>
        <a:xfrm>
          <a:off x="1110153" y="2506718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B2E45E-0436-45D7-B7C3-C9CF4C3C2451}">
      <dsp:nvSpPr>
        <dsp:cNvPr id="0" name=""/>
        <dsp:cNvSpPr/>
      </dsp:nvSpPr>
      <dsp:spPr>
        <a:xfrm>
          <a:off x="1193415" y="2518532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Hrozba vstupu dodavatelů do analyzovaného odvětví</a:t>
          </a:r>
        </a:p>
      </dsp:txBody>
      <dsp:txXfrm>
        <a:off x="1193415" y="2518532"/>
        <a:ext cx="4357352" cy="236274"/>
      </dsp:txXfrm>
    </dsp:sp>
    <dsp:sp modelId="{65295A88-AC33-45E2-9288-A2095A8CCF77}">
      <dsp:nvSpPr>
        <dsp:cNvPr id="0" name=""/>
        <dsp:cNvSpPr/>
      </dsp:nvSpPr>
      <dsp:spPr>
        <a:xfrm>
          <a:off x="1110153" y="2754807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C8BA3-DBAC-460F-85B3-1479990CB1AC}">
      <dsp:nvSpPr>
        <dsp:cNvPr id="0" name=""/>
        <dsp:cNvSpPr/>
      </dsp:nvSpPr>
      <dsp:spPr>
        <a:xfrm>
          <a:off x="1193415" y="2766620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Existence substitutů a jejich hrozba pro dodavatele</a:t>
          </a:r>
        </a:p>
      </dsp:txBody>
      <dsp:txXfrm>
        <a:off x="1193415" y="2766620"/>
        <a:ext cx="4357352" cy="236274"/>
      </dsp:txXfrm>
    </dsp:sp>
    <dsp:sp modelId="{33FC1BCE-5A2D-40BB-9726-406F336B9435}">
      <dsp:nvSpPr>
        <dsp:cNvPr id="0" name=""/>
        <dsp:cNvSpPr/>
      </dsp:nvSpPr>
      <dsp:spPr>
        <a:xfrm>
          <a:off x="1110153" y="3002895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5BFFF3-7881-40E3-9366-9644306578B5}">
      <dsp:nvSpPr>
        <dsp:cNvPr id="0" name=""/>
        <dsp:cNvSpPr/>
      </dsp:nvSpPr>
      <dsp:spPr>
        <a:xfrm>
          <a:off x="0" y="3015506"/>
          <a:ext cx="555076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234B2-8AA3-4142-9EE0-6B4532C0999D}">
      <dsp:nvSpPr>
        <dsp:cNvPr id="0" name=""/>
        <dsp:cNvSpPr/>
      </dsp:nvSpPr>
      <dsp:spPr>
        <a:xfrm>
          <a:off x="0" y="3015506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Vyjednávací síla odběratelů</a:t>
          </a:r>
          <a:endParaRPr lang="cs-CZ" sz="1500" kern="1200" dirty="0"/>
        </a:p>
      </dsp:txBody>
      <dsp:txXfrm>
        <a:off x="0" y="3015506"/>
        <a:ext cx="1110153" cy="1004964"/>
      </dsp:txXfrm>
    </dsp:sp>
    <dsp:sp modelId="{A9EBD602-EED4-4931-9E3A-41DE284A0571}">
      <dsp:nvSpPr>
        <dsp:cNvPr id="0" name=""/>
        <dsp:cNvSpPr/>
      </dsp:nvSpPr>
      <dsp:spPr>
        <a:xfrm>
          <a:off x="1193415" y="3027320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Počet významných zákazníků</a:t>
          </a:r>
        </a:p>
      </dsp:txBody>
      <dsp:txXfrm>
        <a:off x="1193415" y="3027320"/>
        <a:ext cx="4357352" cy="236274"/>
      </dsp:txXfrm>
    </dsp:sp>
    <dsp:sp modelId="{9AE09831-E974-4F8B-B372-B9665F4E35CE}">
      <dsp:nvSpPr>
        <dsp:cNvPr id="0" name=""/>
        <dsp:cNvSpPr/>
      </dsp:nvSpPr>
      <dsp:spPr>
        <a:xfrm>
          <a:off x="1110153" y="3263595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29280-447D-4854-8314-6A4C92BC488D}">
      <dsp:nvSpPr>
        <dsp:cNvPr id="0" name=""/>
        <dsp:cNvSpPr/>
      </dsp:nvSpPr>
      <dsp:spPr>
        <a:xfrm>
          <a:off x="1193415" y="3275408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Náklady přechodu zákazníka ke konkurenci</a:t>
          </a:r>
        </a:p>
      </dsp:txBody>
      <dsp:txXfrm>
        <a:off x="1193415" y="3275408"/>
        <a:ext cx="4357352" cy="236274"/>
      </dsp:txXfrm>
    </dsp:sp>
    <dsp:sp modelId="{5135A5BB-6C2A-4510-9504-4A572A562A1C}">
      <dsp:nvSpPr>
        <dsp:cNvPr id="0" name=""/>
        <dsp:cNvSpPr/>
      </dsp:nvSpPr>
      <dsp:spPr>
        <a:xfrm>
          <a:off x="1110153" y="3511683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BC468-D29A-4EC9-828C-7577D51A816A}">
      <dsp:nvSpPr>
        <dsp:cNvPr id="0" name=""/>
        <dsp:cNvSpPr/>
      </dsp:nvSpPr>
      <dsp:spPr>
        <a:xfrm>
          <a:off x="1193415" y="3523497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Význam výrobku nebo služby pro zákazníka</a:t>
          </a:r>
        </a:p>
      </dsp:txBody>
      <dsp:txXfrm>
        <a:off x="1193415" y="3523497"/>
        <a:ext cx="4357352" cy="236274"/>
      </dsp:txXfrm>
    </dsp:sp>
    <dsp:sp modelId="{057B5252-7600-4E60-8A77-D084D6AB4231}">
      <dsp:nvSpPr>
        <dsp:cNvPr id="0" name=""/>
        <dsp:cNvSpPr/>
      </dsp:nvSpPr>
      <dsp:spPr>
        <a:xfrm>
          <a:off x="1110153" y="375977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85028-CE75-4BF2-9B9A-7E83C9B0A020}">
      <dsp:nvSpPr>
        <dsp:cNvPr id="0" name=""/>
        <dsp:cNvSpPr/>
      </dsp:nvSpPr>
      <dsp:spPr>
        <a:xfrm>
          <a:off x="1193415" y="3771585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Ziskovost zákazníka</a:t>
          </a:r>
        </a:p>
      </dsp:txBody>
      <dsp:txXfrm>
        <a:off x="1193415" y="3771585"/>
        <a:ext cx="4357352" cy="236274"/>
      </dsp:txXfrm>
    </dsp:sp>
    <dsp:sp modelId="{60EADC5C-6710-4DA3-A3BB-E546A0AB29BE}">
      <dsp:nvSpPr>
        <dsp:cNvPr id="0" name=""/>
        <dsp:cNvSpPr/>
      </dsp:nvSpPr>
      <dsp:spPr>
        <a:xfrm>
          <a:off x="1110153" y="4007859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81544-100C-452C-9DFC-15E186E12A76}">
      <dsp:nvSpPr>
        <dsp:cNvPr id="0" name=""/>
        <dsp:cNvSpPr/>
      </dsp:nvSpPr>
      <dsp:spPr>
        <a:xfrm>
          <a:off x="0" y="4020471"/>
          <a:ext cx="555076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A87EC-7AF9-425F-ABD5-9EA80A02D34B}">
      <dsp:nvSpPr>
        <dsp:cNvPr id="0" name=""/>
        <dsp:cNvSpPr/>
      </dsp:nvSpPr>
      <dsp:spPr>
        <a:xfrm>
          <a:off x="0" y="4020471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Substituční produkty a služby</a:t>
          </a:r>
          <a:endParaRPr lang="cs-CZ" sz="1500" kern="1200" dirty="0"/>
        </a:p>
      </dsp:txBody>
      <dsp:txXfrm>
        <a:off x="0" y="4020471"/>
        <a:ext cx="1110153" cy="1004964"/>
      </dsp:txXfrm>
    </dsp:sp>
    <dsp:sp modelId="{1B0F09B4-B8C5-4E45-9FE1-4CA1DAD4497F}">
      <dsp:nvSpPr>
        <dsp:cNvPr id="0" name=""/>
        <dsp:cNvSpPr/>
      </dsp:nvSpPr>
      <dsp:spPr>
        <a:xfrm>
          <a:off x="1193415" y="4032284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Množství existujících substitutů na trhu</a:t>
          </a:r>
        </a:p>
      </dsp:txBody>
      <dsp:txXfrm>
        <a:off x="1193415" y="4032284"/>
        <a:ext cx="4357352" cy="236274"/>
      </dsp:txXfrm>
    </dsp:sp>
    <dsp:sp modelId="{2B6A6CEC-2E1B-427A-B8F8-40AEDE3377A2}">
      <dsp:nvSpPr>
        <dsp:cNvPr id="0" name=""/>
        <dsp:cNvSpPr/>
      </dsp:nvSpPr>
      <dsp:spPr>
        <a:xfrm>
          <a:off x="1110153" y="4268559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361CA-74C5-447D-8410-5C8A44BE2502}">
      <dsp:nvSpPr>
        <dsp:cNvPr id="0" name=""/>
        <dsp:cNvSpPr/>
      </dsp:nvSpPr>
      <dsp:spPr>
        <a:xfrm>
          <a:off x="1193415" y="4280373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Vývoj cen substitutů</a:t>
          </a:r>
        </a:p>
      </dsp:txBody>
      <dsp:txXfrm>
        <a:off x="1193415" y="4280373"/>
        <a:ext cx="4357352" cy="236274"/>
      </dsp:txXfrm>
    </dsp:sp>
    <dsp:sp modelId="{70034D04-189F-476B-BBBC-627A92C28FDE}">
      <dsp:nvSpPr>
        <dsp:cNvPr id="0" name=""/>
        <dsp:cNvSpPr/>
      </dsp:nvSpPr>
      <dsp:spPr>
        <a:xfrm>
          <a:off x="1110153" y="4516647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2729B-6870-47C6-9273-2D5709FC2EEF}">
      <dsp:nvSpPr>
        <dsp:cNvPr id="0" name=""/>
        <dsp:cNvSpPr/>
      </dsp:nvSpPr>
      <dsp:spPr>
        <a:xfrm>
          <a:off x="1193415" y="4528461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Hrozba substitutů v budoucnosti</a:t>
          </a:r>
        </a:p>
      </dsp:txBody>
      <dsp:txXfrm>
        <a:off x="1193415" y="4528461"/>
        <a:ext cx="4357352" cy="236274"/>
      </dsp:txXfrm>
    </dsp:sp>
    <dsp:sp modelId="{304D8754-E063-4C4E-9F9C-3560814318FA}">
      <dsp:nvSpPr>
        <dsp:cNvPr id="0" name=""/>
        <dsp:cNvSpPr/>
      </dsp:nvSpPr>
      <dsp:spPr>
        <a:xfrm>
          <a:off x="1110153" y="476473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9367F-3864-47A6-8440-8865BEEF87CD}">
      <dsp:nvSpPr>
        <dsp:cNvPr id="0" name=""/>
        <dsp:cNvSpPr/>
      </dsp:nvSpPr>
      <dsp:spPr>
        <a:xfrm>
          <a:off x="1193415" y="4776549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Konkurence v odvětví substitutů</a:t>
          </a:r>
        </a:p>
      </dsp:txBody>
      <dsp:txXfrm>
        <a:off x="1193415" y="4776549"/>
        <a:ext cx="4357352" cy="236274"/>
      </dsp:txXfrm>
    </dsp:sp>
    <dsp:sp modelId="{341ED112-6CB2-4535-B0D7-1A687430B7E3}">
      <dsp:nvSpPr>
        <dsp:cNvPr id="0" name=""/>
        <dsp:cNvSpPr/>
      </dsp:nvSpPr>
      <dsp:spPr>
        <a:xfrm>
          <a:off x="1110153" y="5012824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BE617-A00A-46C2-9602-64ED480CCB7F}">
      <dsp:nvSpPr>
        <dsp:cNvPr id="0" name=""/>
        <dsp:cNvSpPr/>
      </dsp:nvSpPr>
      <dsp:spPr>
        <a:xfrm>
          <a:off x="0" y="613"/>
          <a:ext cx="555076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764AC-BBBF-415C-96D3-323DA99A2267}">
      <dsp:nvSpPr>
        <dsp:cNvPr id="0" name=""/>
        <dsp:cNvSpPr/>
      </dsp:nvSpPr>
      <dsp:spPr>
        <a:xfrm>
          <a:off x="0" y="613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Stávající konkurence</a:t>
          </a:r>
          <a:endParaRPr lang="cs-CZ" sz="1500" kern="1200" dirty="0"/>
        </a:p>
      </dsp:txBody>
      <dsp:txXfrm>
        <a:off x="0" y="613"/>
        <a:ext cx="1110153" cy="1004964"/>
      </dsp:txXfrm>
    </dsp:sp>
    <dsp:sp modelId="{7E241CA2-EAC0-43A7-808A-780A9C522647}">
      <dsp:nvSpPr>
        <dsp:cNvPr id="0" name=""/>
        <dsp:cNvSpPr/>
      </dsp:nvSpPr>
      <dsp:spPr>
        <a:xfrm>
          <a:off x="1193415" y="12427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Charakter konkurence a její postoj k business etice</a:t>
          </a:r>
        </a:p>
      </dsp:txBody>
      <dsp:txXfrm>
        <a:off x="1193415" y="12427"/>
        <a:ext cx="4357352" cy="236274"/>
      </dsp:txXfrm>
    </dsp:sp>
    <dsp:sp modelId="{FBD26537-5488-4171-8B0A-7B1BACC380FA}">
      <dsp:nvSpPr>
        <dsp:cNvPr id="0" name=""/>
        <dsp:cNvSpPr/>
      </dsp:nvSpPr>
      <dsp:spPr>
        <a:xfrm>
          <a:off x="1110153" y="24870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C6186-2E32-4ABA-850A-54560F92B10E}">
      <dsp:nvSpPr>
        <dsp:cNvPr id="0" name=""/>
        <dsp:cNvSpPr/>
      </dsp:nvSpPr>
      <dsp:spPr>
        <a:xfrm>
          <a:off x="1193415" y="260515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Počet konkurentů a jejich konkurenceschopnost</a:t>
          </a:r>
          <a:endParaRPr lang="cs-CZ" sz="1000" kern="1200" dirty="0"/>
        </a:p>
      </dsp:txBody>
      <dsp:txXfrm>
        <a:off x="1193415" y="260515"/>
        <a:ext cx="4357352" cy="236274"/>
      </dsp:txXfrm>
    </dsp:sp>
    <dsp:sp modelId="{B4A83487-8B27-4743-8D32-45B12128D852}">
      <dsp:nvSpPr>
        <dsp:cNvPr id="0" name=""/>
        <dsp:cNvSpPr/>
      </dsp:nvSpPr>
      <dsp:spPr>
        <a:xfrm>
          <a:off x="1110153" y="496790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1C6633-1FA6-48FD-B931-DBF6821B3A6F}">
      <dsp:nvSpPr>
        <dsp:cNvPr id="0" name=""/>
        <dsp:cNvSpPr/>
      </dsp:nvSpPr>
      <dsp:spPr>
        <a:xfrm>
          <a:off x="1193415" y="508603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Růst odvětví</a:t>
          </a:r>
        </a:p>
      </dsp:txBody>
      <dsp:txXfrm>
        <a:off x="1193415" y="508603"/>
        <a:ext cx="4357352" cy="236274"/>
      </dsp:txXfrm>
    </dsp:sp>
    <dsp:sp modelId="{320E332A-77C5-495C-9ED9-59B9EA174D39}">
      <dsp:nvSpPr>
        <dsp:cNvPr id="0" name=""/>
        <dsp:cNvSpPr/>
      </dsp:nvSpPr>
      <dsp:spPr>
        <a:xfrm>
          <a:off x="1110153" y="744878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1975C-1A93-406F-9845-605E6710FA91}">
      <dsp:nvSpPr>
        <dsp:cNvPr id="0" name=""/>
        <dsp:cNvSpPr/>
      </dsp:nvSpPr>
      <dsp:spPr>
        <a:xfrm>
          <a:off x="1193415" y="756692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Intenzita strategického úsilí</a:t>
          </a:r>
        </a:p>
      </dsp:txBody>
      <dsp:txXfrm>
        <a:off x="1193415" y="756692"/>
        <a:ext cx="4357352" cy="236274"/>
      </dsp:txXfrm>
    </dsp:sp>
    <dsp:sp modelId="{3B57130A-5716-48EB-8A25-377A1268DF4B}">
      <dsp:nvSpPr>
        <dsp:cNvPr id="0" name=""/>
        <dsp:cNvSpPr/>
      </dsp:nvSpPr>
      <dsp:spPr>
        <a:xfrm>
          <a:off x="1110153" y="99296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97323-C7A6-4BE9-A402-84692AA6A805}">
      <dsp:nvSpPr>
        <dsp:cNvPr id="0" name=""/>
        <dsp:cNvSpPr/>
      </dsp:nvSpPr>
      <dsp:spPr>
        <a:xfrm>
          <a:off x="0" y="1005577"/>
          <a:ext cx="555076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FCA5D-5120-46F1-A862-A62FBAB3ADD2}">
      <dsp:nvSpPr>
        <dsp:cNvPr id="0" name=""/>
        <dsp:cNvSpPr/>
      </dsp:nvSpPr>
      <dsp:spPr>
        <a:xfrm>
          <a:off x="0" y="1005577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Vstup nových konkurentů</a:t>
          </a:r>
          <a:endParaRPr lang="cs-CZ" sz="1500" kern="1200" dirty="0"/>
        </a:p>
      </dsp:txBody>
      <dsp:txXfrm>
        <a:off x="0" y="1005577"/>
        <a:ext cx="1110153" cy="1004964"/>
      </dsp:txXfrm>
    </dsp:sp>
    <dsp:sp modelId="{9D18A3DF-6884-4D8E-96AC-94EC900C6774}">
      <dsp:nvSpPr>
        <dsp:cNvPr id="0" name=""/>
        <dsp:cNvSpPr/>
      </dsp:nvSpPr>
      <dsp:spPr>
        <a:xfrm>
          <a:off x="1193415" y="1017391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Loajalita zákazníků existujících konkurentů</a:t>
          </a:r>
        </a:p>
      </dsp:txBody>
      <dsp:txXfrm>
        <a:off x="1193415" y="1017391"/>
        <a:ext cx="4357352" cy="236274"/>
      </dsp:txXfrm>
    </dsp:sp>
    <dsp:sp modelId="{2571C032-0BD8-4A63-AAB1-6EC7266F834C}">
      <dsp:nvSpPr>
        <dsp:cNvPr id="0" name=""/>
        <dsp:cNvSpPr/>
      </dsp:nvSpPr>
      <dsp:spPr>
        <a:xfrm>
          <a:off x="1110153" y="125366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2A1D4-C3E9-4578-A4FD-ED1030446E3F}">
      <dsp:nvSpPr>
        <dsp:cNvPr id="0" name=""/>
        <dsp:cNvSpPr/>
      </dsp:nvSpPr>
      <dsp:spPr>
        <a:xfrm>
          <a:off x="1193415" y="1265479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Schopnost existujících konkurentů snižovat náklady a zlepšovat služby</a:t>
          </a:r>
        </a:p>
      </dsp:txBody>
      <dsp:txXfrm>
        <a:off x="1193415" y="1265479"/>
        <a:ext cx="4357352" cy="236274"/>
      </dsp:txXfrm>
    </dsp:sp>
    <dsp:sp modelId="{9FC15DB7-7C06-47B0-AC50-55A842C273EE}">
      <dsp:nvSpPr>
        <dsp:cNvPr id="0" name=""/>
        <dsp:cNvSpPr/>
      </dsp:nvSpPr>
      <dsp:spPr>
        <a:xfrm>
          <a:off x="1110153" y="1501754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16CD1-C376-43A3-BB37-1D7F1AA5F722}">
      <dsp:nvSpPr>
        <dsp:cNvPr id="0" name=""/>
        <dsp:cNvSpPr/>
      </dsp:nvSpPr>
      <dsp:spPr>
        <a:xfrm>
          <a:off x="1193415" y="1513568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Kapitálová a legislativní náročnost vstupu do odvětví</a:t>
          </a:r>
        </a:p>
      </dsp:txBody>
      <dsp:txXfrm>
        <a:off x="1193415" y="1513568"/>
        <a:ext cx="4357352" cy="236274"/>
      </dsp:txXfrm>
    </dsp:sp>
    <dsp:sp modelId="{DF9C65C3-7F07-4964-B95F-B147C95523E8}">
      <dsp:nvSpPr>
        <dsp:cNvPr id="0" name=""/>
        <dsp:cNvSpPr/>
      </dsp:nvSpPr>
      <dsp:spPr>
        <a:xfrm>
          <a:off x="1110153" y="1749842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AE67E9-61F7-41AC-BDB7-94F2A95730F6}">
      <dsp:nvSpPr>
        <dsp:cNvPr id="0" name=""/>
        <dsp:cNvSpPr/>
      </dsp:nvSpPr>
      <dsp:spPr>
        <a:xfrm>
          <a:off x="1193415" y="1761656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Přístup k surovinám, energiím a pracovní síle</a:t>
          </a:r>
        </a:p>
      </dsp:txBody>
      <dsp:txXfrm>
        <a:off x="1193415" y="1761656"/>
        <a:ext cx="4357352" cy="236274"/>
      </dsp:txXfrm>
    </dsp:sp>
    <dsp:sp modelId="{8BB06064-7B82-4F1E-8173-394216EA0182}">
      <dsp:nvSpPr>
        <dsp:cNvPr id="0" name=""/>
        <dsp:cNvSpPr/>
      </dsp:nvSpPr>
      <dsp:spPr>
        <a:xfrm>
          <a:off x="1110153" y="199793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9F6CCE-933C-4972-B1E2-425457FFCDAB}">
      <dsp:nvSpPr>
        <dsp:cNvPr id="0" name=""/>
        <dsp:cNvSpPr/>
      </dsp:nvSpPr>
      <dsp:spPr>
        <a:xfrm>
          <a:off x="0" y="2010542"/>
          <a:ext cx="555076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D6A60-558B-4CCA-9B73-ADCB0D94064B}">
      <dsp:nvSpPr>
        <dsp:cNvPr id="0" name=""/>
        <dsp:cNvSpPr/>
      </dsp:nvSpPr>
      <dsp:spPr>
        <a:xfrm>
          <a:off x="0" y="2010542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Vyjednávací síla dodavatelů</a:t>
          </a:r>
          <a:endParaRPr lang="cs-CZ" sz="1500" kern="1200" dirty="0"/>
        </a:p>
      </dsp:txBody>
      <dsp:txXfrm>
        <a:off x="0" y="2010542"/>
        <a:ext cx="1110153" cy="1004964"/>
      </dsp:txXfrm>
    </dsp:sp>
    <dsp:sp modelId="{E5594C42-D578-4C80-A20A-D5D8423BC388}">
      <dsp:nvSpPr>
        <dsp:cNvPr id="0" name=""/>
        <dsp:cNvSpPr/>
      </dsp:nvSpPr>
      <dsp:spPr>
        <a:xfrm>
          <a:off x="1193415" y="2022356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Počet a význam dodavatelů</a:t>
          </a:r>
        </a:p>
      </dsp:txBody>
      <dsp:txXfrm>
        <a:off x="1193415" y="2022356"/>
        <a:ext cx="4357352" cy="236274"/>
      </dsp:txXfrm>
    </dsp:sp>
    <dsp:sp modelId="{77A7137E-5BCE-4CE6-A7B7-3FE76C72B5DE}">
      <dsp:nvSpPr>
        <dsp:cNvPr id="0" name=""/>
        <dsp:cNvSpPr/>
      </dsp:nvSpPr>
      <dsp:spPr>
        <a:xfrm>
          <a:off x="1110153" y="2258630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9605A-D11F-4531-A83E-3E91FBBE517C}">
      <dsp:nvSpPr>
        <dsp:cNvPr id="0" name=""/>
        <dsp:cNvSpPr/>
      </dsp:nvSpPr>
      <dsp:spPr>
        <a:xfrm>
          <a:off x="1193415" y="2270444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/>
            <a:t>Význam odběratelů pro dodavatele</a:t>
          </a:r>
          <a:endParaRPr lang="cs-CZ" sz="1000" kern="1200" dirty="0"/>
        </a:p>
      </dsp:txBody>
      <dsp:txXfrm>
        <a:off x="1193415" y="2270444"/>
        <a:ext cx="4357352" cy="236274"/>
      </dsp:txXfrm>
    </dsp:sp>
    <dsp:sp modelId="{3FF4C86E-FF3F-4289-A426-18246F460A7B}">
      <dsp:nvSpPr>
        <dsp:cNvPr id="0" name=""/>
        <dsp:cNvSpPr/>
      </dsp:nvSpPr>
      <dsp:spPr>
        <a:xfrm>
          <a:off x="1110153" y="2506718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B2E45E-0436-45D7-B7C3-C9CF4C3C2451}">
      <dsp:nvSpPr>
        <dsp:cNvPr id="0" name=""/>
        <dsp:cNvSpPr/>
      </dsp:nvSpPr>
      <dsp:spPr>
        <a:xfrm>
          <a:off x="1193415" y="2518532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Hrozba vstupu dodavatelů do analyzovaného odvětví</a:t>
          </a:r>
        </a:p>
      </dsp:txBody>
      <dsp:txXfrm>
        <a:off x="1193415" y="2518532"/>
        <a:ext cx="4357352" cy="236274"/>
      </dsp:txXfrm>
    </dsp:sp>
    <dsp:sp modelId="{65295A88-AC33-45E2-9288-A2095A8CCF77}">
      <dsp:nvSpPr>
        <dsp:cNvPr id="0" name=""/>
        <dsp:cNvSpPr/>
      </dsp:nvSpPr>
      <dsp:spPr>
        <a:xfrm>
          <a:off x="1110153" y="2754807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C8BA3-DBAC-460F-85B3-1479990CB1AC}">
      <dsp:nvSpPr>
        <dsp:cNvPr id="0" name=""/>
        <dsp:cNvSpPr/>
      </dsp:nvSpPr>
      <dsp:spPr>
        <a:xfrm>
          <a:off x="1193415" y="2766620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Existence substitutů a jejich hrozba pro dodavatele</a:t>
          </a:r>
        </a:p>
      </dsp:txBody>
      <dsp:txXfrm>
        <a:off x="1193415" y="2766620"/>
        <a:ext cx="4357352" cy="236274"/>
      </dsp:txXfrm>
    </dsp:sp>
    <dsp:sp modelId="{33FC1BCE-5A2D-40BB-9726-406F336B9435}">
      <dsp:nvSpPr>
        <dsp:cNvPr id="0" name=""/>
        <dsp:cNvSpPr/>
      </dsp:nvSpPr>
      <dsp:spPr>
        <a:xfrm>
          <a:off x="1110153" y="3002895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5BFFF3-7881-40E3-9366-9644306578B5}">
      <dsp:nvSpPr>
        <dsp:cNvPr id="0" name=""/>
        <dsp:cNvSpPr/>
      </dsp:nvSpPr>
      <dsp:spPr>
        <a:xfrm>
          <a:off x="0" y="3015506"/>
          <a:ext cx="555076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234B2-8AA3-4142-9EE0-6B4532C0999D}">
      <dsp:nvSpPr>
        <dsp:cNvPr id="0" name=""/>
        <dsp:cNvSpPr/>
      </dsp:nvSpPr>
      <dsp:spPr>
        <a:xfrm>
          <a:off x="0" y="3015506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Vyjednávací síla odběratelů</a:t>
          </a:r>
          <a:endParaRPr lang="cs-CZ" sz="1500" kern="1200" dirty="0"/>
        </a:p>
      </dsp:txBody>
      <dsp:txXfrm>
        <a:off x="0" y="3015506"/>
        <a:ext cx="1110153" cy="1004964"/>
      </dsp:txXfrm>
    </dsp:sp>
    <dsp:sp modelId="{A9EBD602-EED4-4931-9E3A-41DE284A0571}">
      <dsp:nvSpPr>
        <dsp:cNvPr id="0" name=""/>
        <dsp:cNvSpPr/>
      </dsp:nvSpPr>
      <dsp:spPr>
        <a:xfrm>
          <a:off x="1193415" y="3027320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Počet významných zákazníků</a:t>
          </a:r>
        </a:p>
      </dsp:txBody>
      <dsp:txXfrm>
        <a:off x="1193415" y="3027320"/>
        <a:ext cx="4357352" cy="236274"/>
      </dsp:txXfrm>
    </dsp:sp>
    <dsp:sp modelId="{9AE09831-E974-4F8B-B372-B9665F4E35CE}">
      <dsp:nvSpPr>
        <dsp:cNvPr id="0" name=""/>
        <dsp:cNvSpPr/>
      </dsp:nvSpPr>
      <dsp:spPr>
        <a:xfrm>
          <a:off x="1110153" y="3263595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29280-447D-4854-8314-6A4C92BC488D}">
      <dsp:nvSpPr>
        <dsp:cNvPr id="0" name=""/>
        <dsp:cNvSpPr/>
      </dsp:nvSpPr>
      <dsp:spPr>
        <a:xfrm>
          <a:off x="1193415" y="3275408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Náklady přechodu zákazníka ke konkurenci</a:t>
          </a:r>
        </a:p>
      </dsp:txBody>
      <dsp:txXfrm>
        <a:off x="1193415" y="3275408"/>
        <a:ext cx="4357352" cy="236274"/>
      </dsp:txXfrm>
    </dsp:sp>
    <dsp:sp modelId="{5135A5BB-6C2A-4510-9504-4A572A562A1C}">
      <dsp:nvSpPr>
        <dsp:cNvPr id="0" name=""/>
        <dsp:cNvSpPr/>
      </dsp:nvSpPr>
      <dsp:spPr>
        <a:xfrm>
          <a:off x="1110153" y="3511683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BC468-D29A-4EC9-828C-7577D51A816A}">
      <dsp:nvSpPr>
        <dsp:cNvPr id="0" name=""/>
        <dsp:cNvSpPr/>
      </dsp:nvSpPr>
      <dsp:spPr>
        <a:xfrm>
          <a:off x="1193415" y="3523497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Význam výrobku nebo služby pro zákazníka</a:t>
          </a:r>
        </a:p>
      </dsp:txBody>
      <dsp:txXfrm>
        <a:off x="1193415" y="3523497"/>
        <a:ext cx="4357352" cy="236274"/>
      </dsp:txXfrm>
    </dsp:sp>
    <dsp:sp modelId="{057B5252-7600-4E60-8A77-D084D6AB4231}">
      <dsp:nvSpPr>
        <dsp:cNvPr id="0" name=""/>
        <dsp:cNvSpPr/>
      </dsp:nvSpPr>
      <dsp:spPr>
        <a:xfrm>
          <a:off x="1110153" y="3759771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85028-CE75-4BF2-9B9A-7E83C9B0A020}">
      <dsp:nvSpPr>
        <dsp:cNvPr id="0" name=""/>
        <dsp:cNvSpPr/>
      </dsp:nvSpPr>
      <dsp:spPr>
        <a:xfrm>
          <a:off x="1193415" y="3771585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Ziskovost zákazníka</a:t>
          </a:r>
        </a:p>
      </dsp:txBody>
      <dsp:txXfrm>
        <a:off x="1193415" y="3771585"/>
        <a:ext cx="4357352" cy="236274"/>
      </dsp:txXfrm>
    </dsp:sp>
    <dsp:sp modelId="{60EADC5C-6710-4DA3-A3BB-E546A0AB29BE}">
      <dsp:nvSpPr>
        <dsp:cNvPr id="0" name=""/>
        <dsp:cNvSpPr/>
      </dsp:nvSpPr>
      <dsp:spPr>
        <a:xfrm>
          <a:off x="1110153" y="4007859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81544-100C-452C-9DFC-15E186E12A76}">
      <dsp:nvSpPr>
        <dsp:cNvPr id="0" name=""/>
        <dsp:cNvSpPr/>
      </dsp:nvSpPr>
      <dsp:spPr>
        <a:xfrm>
          <a:off x="0" y="4020471"/>
          <a:ext cx="555076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A87EC-7AF9-425F-ABD5-9EA80A02D34B}">
      <dsp:nvSpPr>
        <dsp:cNvPr id="0" name=""/>
        <dsp:cNvSpPr/>
      </dsp:nvSpPr>
      <dsp:spPr>
        <a:xfrm>
          <a:off x="0" y="4020471"/>
          <a:ext cx="1110153" cy="100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Substituční produkty a služby</a:t>
          </a:r>
          <a:endParaRPr lang="cs-CZ" sz="1500" kern="1200" dirty="0"/>
        </a:p>
      </dsp:txBody>
      <dsp:txXfrm>
        <a:off x="0" y="4020471"/>
        <a:ext cx="1110153" cy="1004964"/>
      </dsp:txXfrm>
    </dsp:sp>
    <dsp:sp modelId="{1B0F09B4-B8C5-4E45-9FE1-4CA1DAD4497F}">
      <dsp:nvSpPr>
        <dsp:cNvPr id="0" name=""/>
        <dsp:cNvSpPr/>
      </dsp:nvSpPr>
      <dsp:spPr>
        <a:xfrm>
          <a:off x="1193415" y="4032284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Množství existujících substitutů na trhu</a:t>
          </a:r>
        </a:p>
      </dsp:txBody>
      <dsp:txXfrm>
        <a:off x="1193415" y="4032284"/>
        <a:ext cx="4357352" cy="236274"/>
      </dsp:txXfrm>
    </dsp:sp>
    <dsp:sp modelId="{2B6A6CEC-2E1B-427A-B8F8-40AEDE3377A2}">
      <dsp:nvSpPr>
        <dsp:cNvPr id="0" name=""/>
        <dsp:cNvSpPr/>
      </dsp:nvSpPr>
      <dsp:spPr>
        <a:xfrm>
          <a:off x="1110153" y="4268559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361CA-74C5-447D-8410-5C8A44BE2502}">
      <dsp:nvSpPr>
        <dsp:cNvPr id="0" name=""/>
        <dsp:cNvSpPr/>
      </dsp:nvSpPr>
      <dsp:spPr>
        <a:xfrm>
          <a:off x="1193415" y="4280373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Vývoj cen substitutů</a:t>
          </a:r>
        </a:p>
      </dsp:txBody>
      <dsp:txXfrm>
        <a:off x="1193415" y="4280373"/>
        <a:ext cx="4357352" cy="236274"/>
      </dsp:txXfrm>
    </dsp:sp>
    <dsp:sp modelId="{70034D04-189F-476B-BBBC-627A92C28FDE}">
      <dsp:nvSpPr>
        <dsp:cNvPr id="0" name=""/>
        <dsp:cNvSpPr/>
      </dsp:nvSpPr>
      <dsp:spPr>
        <a:xfrm>
          <a:off x="1110153" y="4516647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2729B-6870-47C6-9273-2D5709FC2EEF}">
      <dsp:nvSpPr>
        <dsp:cNvPr id="0" name=""/>
        <dsp:cNvSpPr/>
      </dsp:nvSpPr>
      <dsp:spPr>
        <a:xfrm>
          <a:off x="1193415" y="4528461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Hrozba substitutů v budoucnosti</a:t>
          </a:r>
        </a:p>
      </dsp:txBody>
      <dsp:txXfrm>
        <a:off x="1193415" y="4528461"/>
        <a:ext cx="4357352" cy="236274"/>
      </dsp:txXfrm>
    </dsp:sp>
    <dsp:sp modelId="{304D8754-E063-4C4E-9F9C-3560814318FA}">
      <dsp:nvSpPr>
        <dsp:cNvPr id="0" name=""/>
        <dsp:cNvSpPr/>
      </dsp:nvSpPr>
      <dsp:spPr>
        <a:xfrm>
          <a:off x="1110153" y="4764736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9367F-3864-47A6-8440-8865BEEF87CD}">
      <dsp:nvSpPr>
        <dsp:cNvPr id="0" name=""/>
        <dsp:cNvSpPr/>
      </dsp:nvSpPr>
      <dsp:spPr>
        <a:xfrm>
          <a:off x="1193415" y="4776549"/>
          <a:ext cx="4357352" cy="236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Konkurence v odvětví substitutů</a:t>
          </a:r>
        </a:p>
      </dsp:txBody>
      <dsp:txXfrm>
        <a:off x="1193415" y="4776549"/>
        <a:ext cx="4357352" cy="236274"/>
      </dsp:txXfrm>
    </dsp:sp>
    <dsp:sp modelId="{341ED112-6CB2-4535-B0D7-1A687430B7E3}">
      <dsp:nvSpPr>
        <dsp:cNvPr id="0" name=""/>
        <dsp:cNvSpPr/>
      </dsp:nvSpPr>
      <dsp:spPr>
        <a:xfrm>
          <a:off x="1110153" y="5012824"/>
          <a:ext cx="44406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7FB7-6BD7-4087-8473-DCEC3DBF8545}">
      <dsp:nvSpPr>
        <dsp:cNvPr id="0" name=""/>
        <dsp:cNvSpPr/>
      </dsp:nvSpPr>
      <dsp:spPr>
        <a:xfrm>
          <a:off x="0" y="196318"/>
          <a:ext cx="3907706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3281" tIns="270764" rIns="30328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kern="1200" dirty="0"/>
            <a:t>Nejnižší úroveň závazku a rizika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kern="1200" dirty="0"/>
            <a:t>Menší potřeba zdrojů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kern="1200" dirty="0"/>
            <a:t>V oblasti obchodu prodej zpravidla přímá forma</a:t>
          </a:r>
        </a:p>
      </dsp:txBody>
      <dsp:txXfrm>
        <a:off x="0" y="196318"/>
        <a:ext cx="3907706" cy="982800"/>
      </dsp:txXfrm>
    </dsp:sp>
    <dsp:sp modelId="{C449B9EB-E736-4125-984E-1DAA6F3CB6F2}">
      <dsp:nvSpPr>
        <dsp:cNvPr id="0" name=""/>
        <dsp:cNvSpPr/>
      </dsp:nvSpPr>
      <dsp:spPr>
        <a:xfrm>
          <a:off x="195385" y="4438"/>
          <a:ext cx="2735394" cy="3837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3391" tIns="0" rIns="103391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 dirty="0"/>
            <a:t>Export</a:t>
          </a:r>
        </a:p>
      </dsp:txBody>
      <dsp:txXfrm>
        <a:off x="214119" y="23172"/>
        <a:ext cx="2697926" cy="346292"/>
      </dsp:txXfrm>
    </dsp:sp>
    <dsp:sp modelId="{95AD6117-DDBD-4EC1-8524-0A9A2D11A366}">
      <dsp:nvSpPr>
        <dsp:cNvPr id="0" name=""/>
        <dsp:cNvSpPr/>
      </dsp:nvSpPr>
      <dsp:spPr>
        <a:xfrm>
          <a:off x="0" y="1441198"/>
          <a:ext cx="3907706" cy="151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82768"/>
              <a:satOff val="12029"/>
              <a:lumOff val="-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3281" tIns="270764" rIns="30328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kern="1200" dirty="0"/>
            <a:t>Smluvní používání obchodních názvů a podnikatelských konceptů v zahraničí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kern="1200" dirty="0" err="1"/>
            <a:t>Franchising</a:t>
          </a:r>
          <a:endParaRPr lang="cs-CZ" sz="1300" b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kern="1200" dirty="0"/>
            <a:t>Joint venture – založení specializovaného podniku dvěma či více zakladatelskými organizacemi</a:t>
          </a:r>
        </a:p>
      </dsp:txBody>
      <dsp:txXfrm>
        <a:off x="0" y="1441198"/>
        <a:ext cx="3907706" cy="1515150"/>
      </dsp:txXfrm>
    </dsp:sp>
    <dsp:sp modelId="{A1FAB75C-3E14-431C-8C71-574503AABE67}">
      <dsp:nvSpPr>
        <dsp:cNvPr id="0" name=""/>
        <dsp:cNvSpPr/>
      </dsp:nvSpPr>
      <dsp:spPr>
        <a:xfrm>
          <a:off x="195385" y="1249318"/>
          <a:ext cx="2735394" cy="383760"/>
        </a:xfrm>
        <a:prstGeom prst="roundRect">
          <a:avLst/>
        </a:prstGeom>
        <a:gradFill rotWithShape="0">
          <a:gsLst>
            <a:gs pos="0">
              <a:schemeClr val="accent4">
                <a:hueOff val="-82768"/>
                <a:satOff val="12029"/>
                <a:lumOff val="-980"/>
                <a:alphaOff val="0"/>
                <a:tint val="50000"/>
                <a:satMod val="300000"/>
              </a:schemeClr>
            </a:gs>
            <a:gs pos="35000">
              <a:schemeClr val="accent4">
                <a:hueOff val="-82768"/>
                <a:satOff val="12029"/>
                <a:lumOff val="-980"/>
                <a:alphaOff val="0"/>
                <a:tint val="37000"/>
                <a:satMod val="300000"/>
              </a:schemeClr>
            </a:gs>
            <a:gs pos="100000">
              <a:schemeClr val="accent4">
                <a:hueOff val="-82768"/>
                <a:satOff val="12029"/>
                <a:lumOff val="-9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3391" tIns="0" rIns="103391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 dirty="0"/>
            <a:t>Kooperativní ujednání</a:t>
          </a:r>
        </a:p>
      </dsp:txBody>
      <dsp:txXfrm>
        <a:off x="214119" y="1268052"/>
        <a:ext cx="2697926" cy="346292"/>
      </dsp:txXfrm>
    </dsp:sp>
    <dsp:sp modelId="{0B1C6DB2-F4F3-444C-889B-061349F8E462}">
      <dsp:nvSpPr>
        <dsp:cNvPr id="0" name=""/>
        <dsp:cNvSpPr/>
      </dsp:nvSpPr>
      <dsp:spPr>
        <a:xfrm>
          <a:off x="0" y="3218428"/>
          <a:ext cx="3907706" cy="151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65535"/>
              <a:satOff val="24059"/>
              <a:lumOff val="-19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3281" tIns="270764" rIns="30328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kern="1200" dirty="0"/>
            <a:t>Odkoupení existující zahraniční obchodní sítě a zařazení pod vlastní organizaci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kern="1200" dirty="0"/>
            <a:t> Zpravidla zachování lokálních poboček a zdrojů, mění se </a:t>
          </a:r>
          <a:r>
            <a:rPr lang="cs-CZ" sz="1300" b="0" kern="1200" dirty="0" err="1"/>
            <a:t>branding</a:t>
          </a:r>
          <a:endParaRPr lang="cs-CZ" sz="1300" b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kern="1200" dirty="0"/>
            <a:t>Rozsáhlé akvizice jsou kapitálově náročné a tudíž rizikové</a:t>
          </a:r>
        </a:p>
      </dsp:txBody>
      <dsp:txXfrm>
        <a:off x="0" y="3218428"/>
        <a:ext cx="3907706" cy="1515150"/>
      </dsp:txXfrm>
    </dsp:sp>
    <dsp:sp modelId="{CFCACD86-665D-43A7-AAFB-207AE816264A}">
      <dsp:nvSpPr>
        <dsp:cNvPr id="0" name=""/>
        <dsp:cNvSpPr/>
      </dsp:nvSpPr>
      <dsp:spPr>
        <a:xfrm>
          <a:off x="195385" y="3026548"/>
          <a:ext cx="2735394" cy="383760"/>
        </a:xfrm>
        <a:prstGeom prst="roundRect">
          <a:avLst/>
        </a:prstGeom>
        <a:gradFill rotWithShape="0">
          <a:gsLst>
            <a:gs pos="0">
              <a:schemeClr val="accent4">
                <a:hueOff val="-165535"/>
                <a:satOff val="24059"/>
                <a:lumOff val="-1961"/>
                <a:alphaOff val="0"/>
                <a:tint val="50000"/>
                <a:satMod val="300000"/>
              </a:schemeClr>
            </a:gs>
            <a:gs pos="35000">
              <a:schemeClr val="accent4">
                <a:hueOff val="-165535"/>
                <a:satOff val="24059"/>
                <a:lumOff val="-1961"/>
                <a:alphaOff val="0"/>
                <a:tint val="37000"/>
                <a:satMod val="300000"/>
              </a:schemeClr>
            </a:gs>
            <a:gs pos="100000">
              <a:schemeClr val="accent4">
                <a:hueOff val="-165535"/>
                <a:satOff val="24059"/>
                <a:lumOff val="-19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3391" tIns="0" rIns="103391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/>
            <a:t>Akvizice</a:t>
          </a:r>
          <a:endParaRPr lang="cs-CZ" sz="1300" b="0" kern="1200" dirty="0"/>
        </a:p>
      </dsp:txBody>
      <dsp:txXfrm>
        <a:off x="214119" y="3045282"/>
        <a:ext cx="2697926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CFF03-D3E3-4C85-B688-87E676A9E757}">
      <dsp:nvSpPr>
        <dsp:cNvPr id="0" name=""/>
        <dsp:cNvSpPr/>
      </dsp:nvSpPr>
      <dsp:spPr>
        <a:xfrm>
          <a:off x="0" y="830262"/>
          <a:ext cx="2667000" cy="16001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Mezinárodní obchod</a:t>
          </a:r>
        </a:p>
      </dsp:txBody>
      <dsp:txXfrm>
        <a:off x="0" y="830262"/>
        <a:ext cx="2667000" cy="1600199"/>
      </dsp:txXfrm>
    </dsp:sp>
    <dsp:sp modelId="{E64423CD-7E6E-45E1-825F-C5E3E67F9CE2}">
      <dsp:nvSpPr>
        <dsp:cNvPr id="0" name=""/>
        <dsp:cNvSpPr/>
      </dsp:nvSpPr>
      <dsp:spPr>
        <a:xfrm>
          <a:off x="2933700" y="830262"/>
          <a:ext cx="2667000" cy="160019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Mezinárodní doprava</a:t>
          </a:r>
        </a:p>
      </dsp:txBody>
      <dsp:txXfrm>
        <a:off x="2933700" y="830262"/>
        <a:ext cx="2667000" cy="1600199"/>
      </dsp:txXfrm>
    </dsp:sp>
    <dsp:sp modelId="{B0FDD19A-B68F-44C8-8D42-ABEC84AD2FEF}">
      <dsp:nvSpPr>
        <dsp:cNvPr id="0" name=""/>
        <dsp:cNvSpPr/>
      </dsp:nvSpPr>
      <dsp:spPr>
        <a:xfrm>
          <a:off x="5867399" y="830262"/>
          <a:ext cx="2667000" cy="160019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Nadnárodní korporace</a:t>
          </a:r>
        </a:p>
      </dsp:txBody>
      <dsp:txXfrm>
        <a:off x="5867399" y="830262"/>
        <a:ext cx="2667000" cy="1600199"/>
      </dsp:txXfrm>
    </dsp:sp>
    <dsp:sp modelId="{6A0A4AA3-C654-4FD7-9838-B3A2E1456C8E}">
      <dsp:nvSpPr>
        <dsp:cNvPr id="0" name=""/>
        <dsp:cNvSpPr/>
      </dsp:nvSpPr>
      <dsp:spPr>
        <a:xfrm>
          <a:off x="1466850" y="2697162"/>
          <a:ext cx="2667000" cy="160019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Mezinárodní toky kapitálu</a:t>
          </a:r>
        </a:p>
      </dsp:txBody>
      <dsp:txXfrm>
        <a:off x="1466850" y="2697162"/>
        <a:ext cx="2667000" cy="1600199"/>
      </dsp:txXfrm>
    </dsp:sp>
    <dsp:sp modelId="{5234ED83-24D2-4D5C-95E2-1A5AC923FFE7}">
      <dsp:nvSpPr>
        <dsp:cNvPr id="0" name=""/>
        <dsp:cNvSpPr/>
      </dsp:nvSpPr>
      <dsp:spPr>
        <a:xfrm>
          <a:off x="4400550" y="2697162"/>
          <a:ext cx="2667000" cy="160019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Mezinárodní pohyb pracovní síly</a:t>
          </a:r>
        </a:p>
      </dsp:txBody>
      <dsp:txXfrm>
        <a:off x="4400550" y="2697162"/>
        <a:ext cx="2667000" cy="16001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CFF03-D3E3-4C85-B688-87E676A9E757}">
      <dsp:nvSpPr>
        <dsp:cNvPr id="0" name=""/>
        <dsp:cNvSpPr/>
      </dsp:nvSpPr>
      <dsp:spPr>
        <a:xfrm>
          <a:off x="197603" y="1811"/>
          <a:ext cx="2511212" cy="150672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Komplexní možnost nákupu a velký výběr</a:t>
          </a:r>
        </a:p>
      </dsp:txBody>
      <dsp:txXfrm>
        <a:off x="197603" y="1811"/>
        <a:ext cx="2511212" cy="1506727"/>
      </dsp:txXfrm>
    </dsp:sp>
    <dsp:sp modelId="{DC787075-CE4E-4E38-8695-372FDE9F9D7D}">
      <dsp:nvSpPr>
        <dsp:cNvPr id="0" name=""/>
        <dsp:cNvSpPr/>
      </dsp:nvSpPr>
      <dsp:spPr>
        <a:xfrm>
          <a:off x="2959937" y="1811"/>
          <a:ext cx="2511212" cy="150672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Možnost výběru způsobu prodeje </a:t>
          </a:r>
        </a:p>
      </dsp:txBody>
      <dsp:txXfrm>
        <a:off x="2959937" y="1811"/>
        <a:ext cx="2511212" cy="1506727"/>
      </dsp:txXfrm>
    </dsp:sp>
    <dsp:sp modelId="{82FF61F4-542A-4506-BD23-2A9428BADB9E}">
      <dsp:nvSpPr>
        <dsp:cNvPr id="0" name=""/>
        <dsp:cNvSpPr/>
      </dsp:nvSpPr>
      <dsp:spPr>
        <a:xfrm>
          <a:off x="5722271" y="1811"/>
          <a:ext cx="2511212" cy="150672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Možnost levného nákupu standardního zboží</a:t>
          </a:r>
        </a:p>
      </dsp:txBody>
      <dsp:txXfrm>
        <a:off x="5722271" y="1811"/>
        <a:ext cx="2511212" cy="1506727"/>
      </dsp:txXfrm>
    </dsp:sp>
    <dsp:sp modelId="{3BB6CE29-026B-4DEB-BF5B-9E4F83542C6E}">
      <dsp:nvSpPr>
        <dsp:cNvPr id="0" name=""/>
        <dsp:cNvSpPr/>
      </dsp:nvSpPr>
      <dsp:spPr>
        <a:xfrm>
          <a:off x="197603" y="1759660"/>
          <a:ext cx="2511212" cy="150672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Úspora času </a:t>
          </a:r>
        </a:p>
      </dsp:txBody>
      <dsp:txXfrm>
        <a:off x="197603" y="1759660"/>
        <a:ext cx="2511212" cy="1506727"/>
      </dsp:txXfrm>
    </dsp:sp>
    <dsp:sp modelId="{89369982-5428-4690-9BAA-610326E83017}">
      <dsp:nvSpPr>
        <dsp:cNvPr id="0" name=""/>
        <dsp:cNvSpPr/>
      </dsp:nvSpPr>
      <dsp:spPr>
        <a:xfrm>
          <a:off x="2959937" y="1759660"/>
          <a:ext cx="2511212" cy="150672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Zájem mít svého obchodníka a používat svou značku zboží</a:t>
          </a:r>
        </a:p>
      </dsp:txBody>
      <dsp:txXfrm>
        <a:off x="2959937" y="1759660"/>
        <a:ext cx="2511212" cy="1506727"/>
      </dsp:txXfrm>
    </dsp:sp>
    <dsp:sp modelId="{F9E5E35C-EFB6-4AB0-A05E-2A12390A75F1}">
      <dsp:nvSpPr>
        <dsp:cNvPr id="0" name=""/>
        <dsp:cNvSpPr/>
      </dsp:nvSpPr>
      <dsp:spPr>
        <a:xfrm>
          <a:off x="5722271" y="1759660"/>
          <a:ext cx="2511212" cy="150672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Nadstandardní  péče a velký (GLOBÁLNÍ) výběr sortimentu </a:t>
          </a:r>
        </a:p>
      </dsp:txBody>
      <dsp:txXfrm>
        <a:off x="5722271" y="1759660"/>
        <a:ext cx="2511212" cy="1506727"/>
      </dsp:txXfrm>
    </dsp:sp>
    <dsp:sp modelId="{06B40237-9CE5-4131-81D4-8CDCF8B35D28}">
      <dsp:nvSpPr>
        <dsp:cNvPr id="0" name=""/>
        <dsp:cNvSpPr/>
      </dsp:nvSpPr>
      <dsp:spPr>
        <a:xfrm>
          <a:off x="2959937" y="3517509"/>
          <a:ext cx="2511212" cy="150672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Důraz na kvalitu a bezpečnost</a:t>
          </a:r>
          <a:endParaRPr lang="cs-CZ" sz="2300" kern="1200" dirty="0"/>
        </a:p>
      </dsp:txBody>
      <dsp:txXfrm>
        <a:off x="2959937" y="3517509"/>
        <a:ext cx="2511212" cy="15067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F665D-099D-44D8-B77B-3258B53FD4DD}">
      <dsp:nvSpPr>
        <dsp:cNvPr id="0" name=""/>
        <dsp:cNvSpPr/>
      </dsp:nvSpPr>
      <dsp:spPr>
        <a:xfrm>
          <a:off x="0" y="344007"/>
          <a:ext cx="8534400" cy="1819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2364" tIns="437388" rIns="662364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Rozšíření stávajícího výrobního I PRODEJNÍHO programu/SORTIMENTU o produkty, které s ním věcně souvisí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Lze využít zkušenosti z již použitých technologií, materiálů či kvalifikovaných pracovníků</a:t>
          </a:r>
        </a:p>
      </dsp:txBody>
      <dsp:txXfrm>
        <a:off x="0" y="344007"/>
        <a:ext cx="8534400" cy="1819125"/>
      </dsp:txXfrm>
    </dsp:sp>
    <dsp:sp modelId="{BA06D444-6A18-43DA-8E8D-618E223CB89B}">
      <dsp:nvSpPr>
        <dsp:cNvPr id="0" name=""/>
        <dsp:cNvSpPr/>
      </dsp:nvSpPr>
      <dsp:spPr>
        <a:xfrm>
          <a:off x="426720" y="34047"/>
          <a:ext cx="5974080" cy="6199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Horizontální</a:t>
          </a:r>
          <a:r>
            <a:rPr lang="cs-CZ" sz="2100" kern="1200" dirty="0"/>
            <a:t> diverzifikace</a:t>
          </a:r>
        </a:p>
      </dsp:txBody>
      <dsp:txXfrm>
        <a:off x="456982" y="64309"/>
        <a:ext cx="5913556" cy="559396"/>
      </dsp:txXfrm>
    </dsp:sp>
    <dsp:sp modelId="{5728099D-0488-4A1B-BCAF-06ADF68FF8E6}">
      <dsp:nvSpPr>
        <dsp:cNvPr id="0" name=""/>
        <dsp:cNvSpPr/>
      </dsp:nvSpPr>
      <dsp:spPr>
        <a:xfrm>
          <a:off x="0" y="2586492"/>
          <a:ext cx="8534400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82768"/>
              <a:satOff val="12029"/>
              <a:lumOff val="-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2364" tIns="437388" rIns="662364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Prohloubení programu jak ve směru prodeje dosavadních produktů, tak směrem k surovinám a výrobním prostředkům</a:t>
          </a:r>
        </a:p>
      </dsp:txBody>
      <dsp:txXfrm>
        <a:off x="0" y="2586492"/>
        <a:ext cx="8534400" cy="1190700"/>
      </dsp:txXfrm>
    </dsp:sp>
    <dsp:sp modelId="{10B756FF-A7A3-4A0C-853B-54E563D9F377}">
      <dsp:nvSpPr>
        <dsp:cNvPr id="0" name=""/>
        <dsp:cNvSpPr/>
      </dsp:nvSpPr>
      <dsp:spPr>
        <a:xfrm>
          <a:off x="426720" y="2276532"/>
          <a:ext cx="5974080" cy="619920"/>
        </a:xfrm>
        <a:prstGeom prst="roundRect">
          <a:avLst/>
        </a:prstGeom>
        <a:gradFill rotWithShape="0">
          <a:gsLst>
            <a:gs pos="0">
              <a:schemeClr val="accent4">
                <a:hueOff val="-82768"/>
                <a:satOff val="12029"/>
                <a:lumOff val="-980"/>
                <a:alphaOff val="0"/>
                <a:tint val="50000"/>
                <a:satMod val="300000"/>
              </a:schemeClr>
            </a:gs>
            <a:gs pos="35000">
              <a:schemeClr val="accent4">
                <a:hueOff val="-82768"/>
                <a:satOff val="12029"/>
                <a:lumOff val="-980"/>
                <a:alphaOff val="0"/>
                <a:tint val="37000"/>
                <a:satMod val="300000"/>
              </a:schemeClr>
            </a:gs>
            <a:gs pos="100000">
              <a:schemeClr val="accent4">
                <a:hueOff val="-82768"/>
                <a:satOff val="12029"/>
                <a:lumOff val="-9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Vertikální</a:t>
          </a:r>
          <a:r>
            <a:rPr lang="cs-CZ" sz="2100" kern="1200" dirty="0"/>
            <a:t> diverzifikace</a:t>
          </a:r>
        </a:p>
      </dsp:txBody>
      <dsp:txXfrm>
        <a:off x="456982" y="2306794"/>
        <a:ext cx="5913556" cy="559396"/>
      </dsp:txXfrm>
    </dsp:sp>
    <dsp:sp modelId="{DAFD04F5-B4D9-4E42-A2A0-FE795E838B98}">
      <dsp:nvSpPr>
        <dsp:cNvPr id="0" name=""/>
        <dsp:cNvSpPr/>
      </dsp:nvSpPr>
      <dsp:spPr>
        <a:xfrm>
          <a:off x="0" y="4200552"/>
          <a:ext cx="8534400" cy="893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65535"/>
              <a:satOff val="24059"/>
              <a:lumOff val="-19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2364" tIns="437388" rIns="662364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Představuje vstup do nových oblastí a trhů</a:t>
          </a:r>
        </a:p>
      </dsp:txBody>
      <dsp:txXfrm>
        <a:off x="0" y="4200552"/>
        <a:ext cx="8534400" cy="893025"/>
      </dsp:txXfrm>
    </dsp:sp>
    <dsp:sp modelId="{5307E7C8-1AF6-4A34-A9A4-C9547B1987F0}">
      <dsp:nvSpPr>
        <dsp:cNvPr id="0" name=""/>
        <dsp:cNvSpPr/>
      </dsp:nvSpPr>
      <dsp:spPr>
        <a:xfrm>
          <a:off x="426720" y="3890592"/>
          <a:ext cx="5974080" cy="619920"/>
        </a:xfrm>
        <a:prstGeom prst="roundRect">
          <a:avLst/>
        </a:prstGeom>
        <a:gradFill rotWithShape="0">
          <a:gsLst>
            <a:gs pos="0">
              <a:schemeClr val="accent4">
                <a:hueOff val="-165535"/>
                <a:satOff val="24059"/>
                <a:lumOff val="-1961"/>
                <a:alphaOff val="0"/>
                <a:tint val="50000"/>
                <a:satMod val="300000"/>
              </a:schemeClr>
            </a:gs>
            <a:gs pos="35000">
              <a:schemeClr val="accent4">
                <a:hueOff val="-165535"/>
                <a:satOff val="24059"/>
                <a:lumOff val="-1961"/>
                <a:alphaOff val="0"/>
                <a:tint val="37000"/>
                <a:satMod val="300000"/>
              </a:schemeClr>
            </a:gs>
            <a:gs pos="100000">
              <a:schemeClr val="accent4">
                <a:hueOff val="-165535"/>
                <a:satOff val="24059"/>
                <a:lumOff val="-19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Laterární</a:t>
          </a:r>
          <a:r>
            <a:rPr lang="cs-CZ" sz="2100" kern="1200" dirty="0"/>
            <a:t> (soustředěná) diverzifikace</a:t>
          </a:r>
        </a:p>
      </dsp:txBody>
      <dsp:txXfrm>
        <a:off x="456982" y="3920854"/>
        <a:ext cx="5913556" cy="5593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BD930-5E48-4FBE-90FF-E8DA0F3AD76D}">
      <dsp:nvSpPr>
        <dsp:cNvPr id="0" name=""/>
        <dsp:cNvSpPr/>
      </dsp:nvSpPr>
      <dsp:spPr>
        <a:xfrm>
          <a:off x="455826" y="1849"/>
          <a:ext cx="2212785" cy="13276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Politické</a:t>
          </a:r>
        </a:p>
      </dsp:txBody>
      <dsp:txXfrm>
        <a:off x="455826" y="1849"/>
        <a:ext cx="2212785" cy="1327671"/>
      </dsp:txXfrm>
    </dsp:sp>
    <dsp:sp modelId="{017ABF0C-5DF5-4DEF-85D0-528CB7739A54}">
      <dsp:nvSpPr>
        <dsp:cNvPr id="0" name=""/>
        <dsp:cNvSpPr/>
      </dsp:nvSpPr>
      <dsp:spPr>
        <a:xfrm>
          <a:off x="2889890" y="1849"/>
          <a:ext cx="2212785" cy="132767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Ekonomické</a:t>
          </a:r>
          <a:endParaRPr lang="cs-CZ" sz="2700" kern="1200" dirty="0"/>
        </a:p>
      </dsp:txBody>
      <dsp:txXfrm>
        <a:off x="2889890" y="1849"/>
        <a:ext cx="2212785" cy="1327671"/>
      </dsp:txXfrm>
    </dsp:sp>
    <dsp:sp modelId="{0166B14A-E417-4BD3-8AF1-60B8CCDFC38A}">
      <dsp:nvSpPr>
        <dsp:cNvPr id="0" name=""/>
        <dsp:cNvSpPr/>
      </dsp:nvSpPr>
      <dsp:spPr>
        <a:xfrm>
          <a:off x="5323954" y="1849"/>
          <a:ext cx="2212785" cy="13276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Sociální</a:t>
          </a:r>
        </a:p>
      </dsp:txBody>
      <dsp:txXfrm>
        <a:off x="5323954" y="1849"/>
        <a:ext cx="2212785" cy="1327671"/>
      </dsp:txXfrm>
    </dsp:sp>
    <dsp:sp modelId="{7D8E4081-954B-49F7-8822-493FD9531141}">
      <dsp:nvSpPr>
        <dsp:cNvPr id="0" name=""/>
        <dsp:cNvSpPr/>
      </dsp:nvSpPr>
      <dsp:spPr>
        <a:xfrm>
          <a:off x="455826" y="1550799"/>
          <a:ext cx="2212785" cy="13276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Technologické</a:t>
          </a:r>
          <a:endParaRPr lang="cs-CZ" sz="2700" kern="1200" dirty="0"/>
        </a:p>
      </dsp:txBody>
      <dsp:txXfrm>
        <a:off x="455826" y="1550799"/>
        <a:ext cx="2212785" cy="1327671"/>
      </dsp:txXfrm>
    </dsp:sp>
    <dsp:sp modelId="{B83733FA-3C93-4FA2-8137-414A8BB7CDBD}">
      <dsp:nvSpPr>
        <dsp:cNvPr id="0" name=""/>
        <dsp:cNvSpPr/>
      </dsp:nvSpPr>
      <dsp:spPr>
        <a:xfrm>
          <a:off x="2889890" y="1550799"/>
          <a:ext cx="2212785" cy="132767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Legislativní</a:t>
          </a:r>
          <a:endParaRPr lang="cs-CZ" sz="2700" kern="1200" dirty="0"/>
        </a:p>
      </dsp:txBody>
      <dsp:txXfrm>
        <a:off x="2889890" y="1550799"/>
        <a:ext cx="2212785" cy="1327671"/>
      </dsp:txXfrm>
    </dsp:sp>
    <dsp:sp modelId="{8480B58E-2BC2-4D95-8D67-9DD796A5953E}">
      <dsp:nvSpPr>
        <dsp:cNvPr id="0" name=""/>
        <dsp:cNvSpPr/>
      </dsp:nvSpPr>
      <dsp:spPr>
        <a:xfrm>
          <a:off x="5323954" y="1550799"/>
          <a:ext cx="2212785" cy="13276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Ekologické</a:t>
          </a:r>
          <a:endParaRPr lang="cs-CZ" sz="2700" kern="1200" dirty="0"/>
        </a:p>
      </dsp:txBody>
      <dsp:txXfrm>
        <a:off x="5323954" y="1550799"/>
        <a:ext cx="2212785" cy="13276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3770F-BF97-4F17-9345-38DED3E940AE}">
      <dsp:nvSpPr>
        <dsp:cNvPr id="0" name=""/>
        <dsp:cNvSpPr/>
      </dsp:nvSpPr>
      <dsp:spPr>
        <a:xfrm>
          <a:off x="2291" y="17468"/>
          <a:ext cx="2791211" cy="111648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Monitorování</a:t>
          </a:r>
        </a:p>
      </dsp:txBody>
      <dsp:txXfrm>
        <a:off x="560533" y="17468"/>
        <a:ext cx="1674727" cy="1116484"/>
      </dsp:txXfrm>
    </dsp:sp>
    <dsp:sp modelId="{B5F7DBA5-1BB3-4BEC-BDCF-7AC1755F8594}">
      <dsp:nvSpPr>
        <dsp:cNvPr id="0" name=""/>
        <dsp:cNvSpPr/>
      </dsp:nvSpPr>
      <dsp:spPr>
        <a:xfrm>
          <a:off x="2514381" y="17468"/>
          <a:ext cx="2791211" cy="1116484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Analýza</a:t>
          </a:r>
        </a:p>
      </dsp:txBody>
      <dsp:txXfrm>
        <a:off x="3072623" y="17468"/>
        <a:ext cx="1674727" cy="1116484"/>
      </dsp:txXfrm>
    </dsp:sp>
    <dsp:sp modelId="{15ED2200-717C-4FF3-B38C-733AB7EC5844}">
      <dsp:nvSpPr>
        <dsp:cNvPr id="0" name=""/>
        <dsp:cNvSpPr/>
      </dsp:nvSpPr>
      <dsp:spPr>
        <a:xfrm>
          <a:off x="5026471" y="17468"/>
          <a:ext cx="2791211" cy="1116484"/>
        </a:xfrm>
        <a:prstGeom prst="chevron">
          <a:avLst/>
        </a:prstGeom>
        <a:gradFill rotWithShape="0">
          <a:gsLst>
            <a:gs pos="0">
              <a:schemeClr val="accent5">
                <a:hueOff val="-3010874"/>
                <a:satOff val="15631"/>
                <a:lumOff val="11372"/>
                <a:alphaOff val="0"/>
                <a:tint val="50000"/>
                <a:satMod val="300000"/>
              </a:schemeClr>
            </a:gs>
            <a:gs pos="35000">
              <a:schemeClr val="accent5">
                <a:hueOff val="-3010874"/>
                <a:satOff val="15631"/>
                <a:lumOff val="11372"/>
                <a:alphaOff val="0"/>
                <a:tint val="37000"/>
                <a:satMod val="300000"/>
              </a:schemeClr>
            </a:gs>
            <a:gs pos="100000">
              <a:schemeClr val="accent5">
                <a:hueOff val="-3010874"/>
                <a:satOff val="15631"/>
                <a:lumOff val="113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Predikce</a:t>
          </a:r>
        </a:p>
      </dsp:txBody>
      <dsp:txXfrm>
        <a:off x="5584713" y="17468"/>
        <a:ext cx="1674727" cy="111648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ABF0C-5DF5-4DEF-85D0-528CB7739A54}">
      <dsp:nvSpPr>
        <dsp:cNvPr id="0" name=""/>
        <dsp:cNvSpPr/>
      </dsp:nvSpPr>
      <dsp:spPr>
        <a:xfrm>
          <a:off x="0" y="0"/>
          <a:ext cx="2214000" cy="13284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Sociální</a:t>
          </a:r>
        </a:p>
      </dsp:txBody>
      <dsp:txXfrm>
        <a:off x="0" y="0"/>
        <a:ext cx="2214000" cy="13284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E1D00-676F-4589-B370-652546F50F6F}">
      <dsp:nvSpPr>
        <dsp:cNvPr id="0" name=""/>
        <dsp:cNvSpPr/>
      </dsp:nvSpPr>
      <dsp:spPr>
        <a:xfrm>
          <a:off x="392235" y="218"/>
          <a:ext cx="2244185" cy="565115"/>
        </a:xfrm>
        <a:prstGeom prst="chevron">
          <a:avLst/>
        </a:prstGeom>
        <a:solidFill>
          <a:srgbClr val="7FB3D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Vymezení relevantních sil</a:t>
          </a:r>
        </a:p>
      </dsp:txBody>
      <dsp:txXfrm>
        <a:off x="674793" y="218"/>
        <a:ext cx="1679070" cy="565115"/>
      </dsp:txXfrm>
    </dsp:sp>
    <dsp:sp modelId="{2F8033FA-DB7B-40E0-AFD7-907A629DC729}">
      <dsp:nvSpPr>
        <dsp:cNvPr id="0" name=""/>
        <dsp:cNvSpPr/>
      </dsp:nvSpPr>
      <dsp:spPr>
        <a:xfrm>
          <a:off x="2452758" y="48252"/>
          <a:ext cx="4974979" cy="469045"/>
        </a:xfrm>
        <a:prstGeom prst="chevron">
          <a:avLst/>
        </a:prstGeom>
        <a:solidFill>
          <a:srgbClr val="BCD7E8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Demografický vývoj ČR</a:t>
          </a:r>
        </a:p>
      </dsp:txBody>
      <dsp:txXfrm>
        <a:off x="2687281" y="48252"/>
        <a:ext cx="4505934" cy="469045"/>
      </dsp:txXfrm>
    </dsp:sp>
    <dsp:sp modelId="{78573F5D-7AD3-4A45-B40D-76C798B3F07B}">
      <dsp:nvSpPr>
        <dsp:cNvPr id="0" name=""/>
        <dsp:cNvSpPr/>
      </dsp:nvSpPr>
      <dsp:spPr>
        <a:xfrm>
          <a:off x="392235" y="644449"/>
          <a:ext cx="2244185" cy="565115"/>
        </a:xfrm>
        <a:prstGeom prst="chevron">
          <a:avLst/>
        </a:prstGeom>
        <a:solidFill>
          <a:srgbClr val="7FB3D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Stanovení časového horizontu</a:t>
          </a:r>
        </a:p>
      </dsp:txBody>
      <dsp:txXfrm>
        <a:off x="674793" y="644449"/>
        <a:ext cx="1679070" cy="565115"/>
      </dsp:txXfrm>
    </dsp:sp>
    <dsp:sp modelId="{EB0BD811-9D23-417A-B056-C32DE4261E8F}">
      <dsp:nvSpPr>
        <dsp:cNvPr id="0" name=""/>
        <dsp:cNvSpPr/>
      </dsp:nvSpPr>
      <dsp:spPr>
        <a:xfrm>
          <a:off x="2452758" y="692484"/>
          <a:ext cx="4974979" cy="469045"/>
        </a:xfrm>
        <a:prstGeom prst="chevron">
          <a:avLst/>
        </a:prstGeom>
        <a:solidFill>
          <a:srgbClr val="BCD7E8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Roky 2024 - 2027</a:t>
          </a:r>
        </a:p>
      </dsp:txBody>
      <dsp:txXfrm>
        <a:off x="2687281" y="692484"/>
        <a:ext cx="4505934" cy="469045"/>
      </dsp:txXfrm>
    </dsp:sp>
    <dsp:sp modelId="{2AAB491D-F767-4A7E-8172-1D8C3559AA7A}">
      <dsp:nvSpPr>
        <dsp:cNvPr id="0" name=""/>
        <dsp:cNvSpPr/>
      </dsp:nvSpPr>
      <dsp:spPr>
        <a:xfrm>
          <a:off x="392235" y="1288680"/>
          <a:ext cx="2244185" cy="565115"/>
        </a:xfrm>
        <a:prstGeom prst="chevron">
          <a:avLst/>
        </a:prstGeom>
        <a:solidFill>
          <a:srgbClr val="7FB3D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Identifikace adekvátních zdrojů</a:t>
          </a:r>
        </a:p>
      </dsp:txBody>
      <dsp:txXfrm>
        <a:off x="674793" y="1288680"/>
        <a:ext cx="1679070" cy="565115"/>
      </dsp:txXfrm>
    </dsp:sp>
    <dsp:sp modelId="{401938AE-8F5F-4880-B776-AEB2C9329759}">
      <dsp:nvSpPr>
        <dsp:cNvPr id="0" name=""/>
        <dsp:cNvSpPr/>
      </dsp:nvSpPr>
      <dsp:spPr>
        <a:xfrm>
          <a:off x="2452758" y="1336715"/>
          <a:ext cx="4974979" cy="469045"/>
        </a:xfrm>
        <a:prstGeom prst="chevron">
          <a:avLst/>
        </a:prstGeom>
        <a:solidFill>
          <a:srgbClr val="BCD7E8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Český statistický úřad</a:t>
          </a:r>
        </a:p>
      </dsp:txBody>
      <dsp:txXfrm>
        <a:off x="2687281" y="1336715"/>
        <a:ext cx="4505934" cy="469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C479E-CECB-42C7-B65A-81BC3F2E8D41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EDE72-630C-426A-9542-4B6A8B82F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89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107504" y="692696"/>
            <a:ext cx="9036496" cy="2481945"/>
            <a:chOff x="827584" y="-936104"/>
            <a:chExt cx="8316416" cy="2481945"/>
          </a:xfrm>
        </p:grpSpPr>
        <p:sp>
          <p:nvSpPr>
            <p:cNvPr id="11" name="Triangle rectangle 10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27584" y="-936104"/>
              <a:ext cx="8316416" cy="2193911"/>
            </a:xfrm>
            <a:prstGeom prst="rect">
              <a:avLst/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07504" y="4110573"/>
            <a:ext cx="9036496" cy="1257019"/>
            <a:chOff x="827584" y="288822"/>
            <a:chExt cx="8316416" cy="1257019"/>
          </a:xfrm>
        </p:grpSpPr>
        <p:sp>
          <p:nvSpPr>
            <p:cNvPr id="14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403349" y="1054638"/>
            <a:ext cx="7416801" cy="1470025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15615" y="4218302"/>
            <a:ext cx="5688633" cy="753525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164288" y="3789040"/>
            <a:ext cx="1545881" cy="1545881"/>
          </a:xfrm>
          <a:prstGeom prst="rect">
            <a:avLst/>
          </a:prstGeom>
          <a:solidFill>
            <a:schemeClr val="bg1"/>
          </a:solidFill>
          <a:ln w="152400"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délník 16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Admin\Disk Google\Top Secret\Práce\UNOB\Administrativa\Grafika - loga\logo-fvl-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768" y="3941066"/>
            <a:ext cx="1109846" cy="124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72912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07504" y="188641"/>
            <a:ext cx="9036498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9009" y="188641"/>
            <a:ext cx="7992566" cy="8781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210814"/>
            <a:ext cx="8534400" cy="5128443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796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EF93E1-50CF-4017-AA6C-491FDF7B5AA7}" type="datetime1">
              <a:rPr lang="cs-CZ" smtClean="0"/>
              <a:t>13.02.2024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/>
              <a:t>Základy obchodu a internacionalizace obchodu</a:t>
            </a:r>
            <a:endParaRPr lang="cs-CZ"/>
          </a:p>
        </p:txBody>
      </p:sp>
      <p:grpSp>
        <p:nvGrpSpPr>
          <p:cNvPr id="6" name="Groupe 12"/>
          <p:cNvGrpSpPr/>
          <p:nvPr/>
        </p:nvGrpSpPr>
        <p:grpSpPr>
          <a:xfrm>
            <a:off x="107504" y="2708920"/>
            <a:ext cx="9036496" cy="1257019"/>
            <a:chOff x="827584" y="288822"/>
            <a:chExt cx="8316416" cy="1257019"/>
          </a:xfrm>
        </p:grpSpPr>
        <p:sp>
          <p:nvSpPr>
            <p:cNvPr id="7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8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" name="Obdélník 8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7992566" cy="968986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7605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45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04F42-E23A-4889-91BC-E56B6C2B332B}" type="datetime1">
              <a:rPr lang="cs-CZ" smtClean="0"/>
              <a:t>13.02.2024</a:t>
            </a:fld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19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cs-CZ" noProof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1F570-3776-4647-9BC6-4F13067E0BF4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7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8365-67F0-4711-B606-193A21883CB9}" type="datetime1">
              <a:rPr lang="cs-CZ" smtClean="0"/>
              <a:t>13.02.2024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84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27E6D99-AC59-43A4-B53F-E63756831AF0}" type="datetime1">
              <a:rPr lang="cs-CZ" altLang="cs-CZ" smtClean="0"/>
              <a:t>13.02.2024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l-PL" altLang="cs-CZ"/>
              <a:t>Základy obchodu a internacionalizace obchodu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95C6107-1D6C-45DB-9427-7C712E4175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281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413792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349491"/>
            <a:ext cx="799256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7584" y="1600200"/>
            <a:ext cx="799256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706146" y="64308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1F5723EC-D7BC-4808-8F4C-97A33F7B2ED3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62300" y="6430858"/>
            <a:ext cx="3397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7584" y="6430858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hlinkClick r:id="" action="ppaction://noaction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92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ransition>
    <p:fade/>
  </p:transition>
  <p:hf sldNum="0"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2" charset="0"/>
          <a:ea typeface="Helvetica" pitchFamily="2" charset="0"/>
          <a:cs typeface="Helvetica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50000"/>
        <a:buFont typeface="Wingdings" panose="05000000000000000000" pitchFamily="2" charset="2"/>
        <a:buChar char="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ekonomika/domaci/retezce-maloobchod-prodejna-vecerka.A200105_150359_ekonomika_mato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EN/TXT/?uri=CELEX%3A52018SC0236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deloitte.com/content/dam/Deloitte/cz/Documents/about-deloitte/vyhled-ceske-ekonomiky-na-rok-2024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18" Type="http://schemas.openxmlformats.org/officeDocument/2006/relationships/diagramLayout" Target="../diagrams/layout11.xml"/><Relationship Id="rId3" Type="http://schemas.openxmlformats.org/officeDocument/2006/relationships/diagramLayout" Target="../diagrams/layout8.xml"/><Relationship Id="rId21" Type="http://schemas.microsoft.com/office/2007/relationships/diagramDrawing" Target="../diagrams/drawing11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17" Type="http://schemas.openxmlformats.org/officeDocument/2006/relationships/diagramData" Target="../diagrams/data11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20" Type="http://schemas.openxmlformats.org/officeDocument/2006/relationships/diagramColors" Target="../diagrams/colors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19" Type="http://schemas.openxmlformats.org/officeDocument/2006/relationships/diagramQuickStyle" Target="../diagrams/quickStyle11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ommission/sites/beta-political/files/factsheets_sustainable_europe_012019_cs.pdf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boziaprodej.cz/2024/01/29/drogerie-rossmann-loni-v-cesku-zaznamenala-rekordni-trzby-65-miliardy-koru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FDE11-1617-C555-A549-2C533F9BC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80" y="2132856"/>
            <a:ext cx="7992566" cy="1584176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FF0000"/>
                </a:solidFill>
              </a:rPr>
              <a:t>Základy obchodu a internacionalizace obchodu</a:t>
            </a: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Blok 3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68696E-A4C9-5684-9543-A1F969C8C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A4C512-401B-6390-FEF2-FC2C49002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8352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Globalizace - projevy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325426"/>
              </p:ext>
            </p:extLst>
          </p:nvPr>
        </p:nvGraphicFramePr>
        <p:xfrm>
          <a:off x="533400" y="1211263"/>
          <a:ext cx="8534400" cy="512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2698-63F5-4E08-988B-4D1498C2EF29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655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Globalizace - efekty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563642"/>
              </p:ext>
            </p:extLst>
          </p:nvPr>
        </p:nvGraphicFramePr>
        <p:xfrm>
          <a:off x="533400" y="1211263"/>
          <a:ext cx="8431088" cy="502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C6AB-82AF-44B9-806C-57B36E17E133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9539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C3651-6C7F-04A0-08DD-C4DF0EA2C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35B549-1A9E-27AB-BA25-F72091B65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ZNAMENÁ?</a:t>
            </a:r>
          </a:p>
          <a:p>
            <a:r>
              <a:rPr lang="cs-CZ" dirty="0"/>
              <a:t>CO TO ZNAMENÁ PRO MALOOBCHOD?</a:t>
            </a:r>
          </a:p>
          <a:p>
            <a:r>
              <a:rPr lang="cs-CZ" dirty="0"/>
              <a:t>CO TO ZNAMENÁ PRO dm?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1D24AE-F95A-5A38-BB05-543A4B28F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0ED3B4-E033-1FE3-B9EF-06CBAE0D0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9875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8808-962F-7942-C8A0-7A44BB048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487D28-B4FA-D1C7-1338-D9CC327A6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Dopředná integrace – Získávání většího podílu na řízení maloobchodníků a distributorů vlastních výrobků nebo jejich skupování. </a:t>
            </a:r>
          </a:p>
          <a:p>
            <a:r>
              <a:rPr lang="cs-CZ" dirty="0"/>
              <a:t> Zpětná integrace – Získávání většího podílu na řízení firemních dodavatelů nebo jejich skupování. • </a:t>
            </a:r>
          </a:p>
          <a:p>
            <a:r>
              <a:rPr lang="cs-CZ" dirty="0"/>
              <a:t>Horizontální integrace – Získávání podílu na řízení firem konkurentů, spojování se s nimi nebo jejich skupování.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8B4C08-FBC6-52B4-F422-EDF9A0A1D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F99E3B-20FE-1052-0E9E-C292E04E3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25747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702E-65F0-4BE4-45CA-659142834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5FB3C-73C2-D763-52C3-2684EFB3A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Napříč kanály…až k tzv. </a:t>
            </a:r>
            <a:r>
              <a:rPr lang="cs-CZ" dirty="0" err="1"/>
              <a:t>omnichannel</a:t>
            </a:r>
            <a:r>
              <a:rPr lang="cs-CZ" dirty="0"/>
              <a:t>….u prodeje…zákazník může nákupní proces procházet napříč…vybírá, nakupuje, platí, odebírá, reklamuje, vrací…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E32895-3976-621B-19CF-6127AC33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C7B114-739F-8BF2-97E7-F75D25D52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32444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30963-BB38-DD1B-CE05-DB3C095D9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KONCENTRACE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D0B8F0-9CB9-2C72-F5C7-ADAE5BF5B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ZNAMENÁ?</a:t>
            </a:r>
          </a:p>
          <a:p>
            <a:r>
              <a:rPr lang="cs-CZ" dirty="0"/>
              <a:t>CO TO ZNAMENÁ PRO MALOOBCHOD?</a:t>
            </a:r>
          </a:p>
          <a:p>
            <a:r>
              <a:rPr lang="cs-CZ" dirty="0"/>
              <a:t>CO TO ZNAMENÁ PRO dm?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0FC3BD-4E83-E17A-533F-8C4D44DD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84B698-D5BB-834A-4A18-C7CEB18A7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37848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9F05C-C93D-E207-FD25-D10C84550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Koncentrace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CD9D1-04E0-53A2-2793-1EA19FB9E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>
                <a:hlinkClick r:id="rId2"/>
              </a:rPr>
              <a:t>https://www.idnes.cz/ekonomika/domaci/retezce-maloobchod-prodejna-vecerka.A200105_150359_ekonomika_mato</a:t>
            </a:r>
            <a:endParaRPr lang="cs-CZ" dirty="0"/>
          </a:p>
          <a:p>
            <a:pPr algn="l"/>
            <a:endParaRPr lang="cs-CZ" b="1" i="0" dirty="0">
              <a:solidFill>
                <a:srgbClr val="060606"/>
              </a:solidFill>
              <a:effectLst/>
              <a:latin typeface="Roboto Condensed" panose="020F0502020204030204" pitchFamily="2" charset="0"/>
            </a:endParaRPr>
          </a:p>
          <a:p>
            <a:pPr algn="l"/>
            <a:endParaRPr lang="cs-CZ" b="1" dirty="0">
              <a:solidFill>
                <a:srgbClr val="060606"/>
              </a:solidFill>
              <a:latin typeface="Roboto Condensed" panose="020F0502020204030204" pitchFamily="2" charset="0"/>
            </a:endParaRPr>
          </a:p>
          <a:p>
            <a:pPr marL="0" indent="0" algn="l">
              <a:buNone/>
            </a:pPr>
            <a:r>
              <a:rPr lang="cs-CZ" b="1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Hlavní hráči na trhu v </a:t>
            </a:r>
            <a:r>
              <a:rPr lang="cs-CZ" b="1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predaji</a:t>
            </a:r>
            <a:r>
              <a:rPr lang="cs-CZ" b="1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1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drogériového</a:t>
            </a:r>
            <a:r>
              <a:rPr lang="cs-CZ" b="1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sortimentu</a:t>
            </a:r>
            <a:endParaRPr lang="cs-CZ" b="0" i="0" dirty="0">
              <a:solidFill>
                <a:srgbClr val="060606"/>
              </a:solidFill>
              <a:effectLst/>
              <a:latin typeface="Roboto Condensed" panose="020F0502020204030204" pitchFamily="2" charset="0"/>
            </a:endParaRPr>
          </a:p>
          <a:p>
            <a:pPr algn="l"/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 </a:t>
            </a:r>
          </a:p>
          <a:p>
            <a:pPr algn="l"/>
            <a:r>
              <a:rPr lang="cs-CZ" sz="1800" b="0" i="0" dirty="0">
                <a:solidFill>
                  <a:srgbClr val="709301"/>
                </a:solidFill>
                <a:effectLst/>
                <a:latin typeface="Roboto Condensed" panose="020F0502020204030204" pitchFamily="2" charset="0"/>
              </a:rPr>
              <a:t>dm drogerie </a:t>
            </a:r>
            <a:r>
              <a:rPr lang="cs-CZ" sz="1800" b="0" i="0" dirty="0" err="1">
                <a:solidFill>
                  <a:srgbClr val="709301"/>
                </a:solidFill>
                <a:effectLst/>
                <a:latin typeface="Roboto Condensed" panose="020F0502020204030204" pitchFamily="2" charset="0"/>
              </a:rPr>
              <a:t>markt</a:t>
            </a:r>
            <a:endParaRPr lang="cs-CZ" sz="1800" b="0" i="0" dirty="0">
              <a:solidFill>
                <a:srgbClr val="709301"/>
              </a:solidFill>
              <a:effectLst/>
              <a:latin typeface="Roboto Condensed" panose="020F0502020204030204" pitchFamily="2" charset="0"/>
            </a:endParaRPr>
          </a:p>
          <a:p>
            <a:pPr algn="l"/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Sieť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predajní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dm drogerie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markt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patrí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k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najväčším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maloobchodným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spoločnostiam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strednej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východnej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Európy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,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ktoré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zaoberajú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drogériového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tovaru. Prvá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predajňa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na Slovensku bola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otvorená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roku 1995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Bratislave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súčasnosti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má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sieť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dm drogerie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markt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na Slovensku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viac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ako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150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predajní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Centrála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spoločnosti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na Slovensku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nachádza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Bratislave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centrálny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sklad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súčasnosti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nachádza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logistickom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parku firmy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Prologis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Senci.</a:t>
            </a:r>
          </a:p>
          <a:p>
            <a:pPr algn="l"/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 </a:t>
            </a:r>
          </a:p>
          <a:p>
            <a:pPr algn="l"/>
            <a:r>
              <a:rPr lang="cs-CZ" sz="1800" b="0" i="0" dirty="0">
                <a:solidFill>
                  <a:srgbClr val="709301"/>
                </a:solidFill>
                <a:effectLst/>
                <a:latin typeface="Roboto Condensed" panose="020F0502020204030204" pitchFamily="2" charset="0"/>
              </a:rPr>
              <a:t>101 Drogérie</a:t>
            </a:r>
          </a:p>
          <a:p>
            <a:pPr algn="l"/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Domáca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sieť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drogérií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pôsobí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na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slovenskom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trhu už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takmer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30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rokov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101 Drogerie vznikla v roku 1994,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kedy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bola pod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názvom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Emil Krajčík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otvorená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prvá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predajňa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Novom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Meste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V roku 1999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odkúpila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10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prevádzok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spoločnosti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ATVE, v roku 2003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ďalších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13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prevádzok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spoločnosti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droxi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drogerie a v roku 2009 navýšila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akvizíciou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počet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svojich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predajní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o 18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prevádzok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Dr.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Og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Centrálny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sklad s rozlohou 7000 m2 a sídlo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spoločnosti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je v Senici nad Myjavou. 101 Drogerie chce byť od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svojho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založenia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drogériou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všetkých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Aj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preto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svojich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viac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ako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200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pobočiek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rozosiala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doslova po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celom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Slovensku a jej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predajne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sú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menšom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,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strednom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aj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veľkom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meste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Domovským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mestom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, kde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nachádza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centrálny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sklad aj sídlo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spoločnosti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, je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Senica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na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Záhorí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</a:t>
            </a:r>
          </a:p>
          <a:p>
            <a:pPr algn="l"/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 </a:t>
            </a:r>
          </a:p>
          <a:p>
            <a:pPr algn="l"/>
            <a:r>
              <a:rPr lang="cs-CZ" sz="1800" b="0" i="0" dirty="0">
                <a:solidFill>
                  <a:srgbClr val="709301"/>
                </a:solidFill>
                <a:effectLst/>
                <a:latin typeface="Roboto Condensed" panose="020F0502020204030204" pitchFamily="2" charset="0"/>
              </a:rPr>
              <a:t>TEVOS drogérie</a:t>
            </a:r>
          </a:p>
          <a:p>
            <a:pPr algn="l"/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TEVOS je slovenská firma,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ktorá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bola založená v roku 1992.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Cieľom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bolo od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začiatku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byť na dosah k zákazníkovi.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Filozofiou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spoločnosti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je byť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čo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najbližšie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k zákazníkovi,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preto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hlavný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headline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nesie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duchu: „Aj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Vašom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meste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!“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vybudovala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sieť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vlastných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predajní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,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ktoré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súčasnosti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nachádzajú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takmer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každom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väčšom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meste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západného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stredného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Slovenska. TEVOS drogérie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momentálne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prevádzkujú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33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maloobchodných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prevádzok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</a:t>
            </a:r>
          </a:p>
          <a:p>
            <a:pPr algn="l"/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 </a:t>
            </a:r>
          </a:p>
          <a:p>
            <a:pPr algn="l"/>
            <a:r>
              <a:rPr lang="cs-CZ" sz="1800" b="0" i="0" dirty="0">
                <a:solidFill>
                  <a:srgbClr val="709301"/>
                </a:solidFill>
                <a:effectLst/>
                <a:latin typeface="Roboto Condensed" panose="020F0502020204030204" pitchFamily="2" charset="0"/>
              </a:rPr>
              <a:t>Teta a TOP Drogérie</a:t>
            </a:r>
          </a:p>
          <a:p>
            <a:pPr algn="l"/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Drogérie Teta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prešli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posledných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rokoch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veľkou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zmenou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Hlavným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cieľom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naďalej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zostáva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spokojnosť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zákazníkov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,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ktorí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nakupujú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predajniach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Teta.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stará o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svojich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zákazníkov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aj formou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vernostného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programu Teta klub.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Verní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zákazníci sú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odmeňovaní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predajniach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Teta a na e-shope www.tetadrogerie.sk. V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kategórií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drogérie na Slovensku získala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spoločnosť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Teta drogérie SR, s.r.o.,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ocenenie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Best Buy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Award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Maloobchodná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sieť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TOP Drogérie vznikla z časti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pôvodných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drogérií Teta.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Zmenila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vizuálna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stránka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predajní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,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pribudol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TOP klub, ale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obľúbený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tovar, výhodné ceny a známy personál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zostáva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TOP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Drogéria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ponúka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svojim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zákazníkom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tradičný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drogistický sortiment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vo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viac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než 130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predajniach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po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celej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Slovenskej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 </a:t>
            </a:r>
            <a:r>
              <a:rPr lang="cs-CZ" b="0" i="0" dirty="0" err="1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republike</a:t>
            </a:r>
            <a:r>
              <a:rPr lang="cs-CZ" b="0" i="0" dirty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. </a:t>
            </a:r>
            <a:r>
              <a:rPr lang="cs-CZ" b="0" i="0">
                <a:solidFill>
                  <a:srgbClr val="060606"/>
                </a:solidFill>
                <a:effectLst/>
                <a:latin typeface="Roboto Condensed" panose="020F0502020204030204" pitchFamily="2" charset="0"/>
              </a:rPr>
              <a:t>https://www.retailmagazin.sk/obchodnik/6386-ako-sa-dari-na-slovensku-drogeriam</a:t>
            </a:r>
            <a:endParaRPr lang="cs-CZ" b="0" i="0" dirty="0">
              <a:solidFill>
                <a:srgbClr val="060606"/>
              </a:solidFill>
              <a:effectLst/>
              <a:latin typeface="Roboto Condensed" panose="020F0502020204030204" pitchFamily="2" charset="0"/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676C24-1D6B-B813-6B82-E6E3961F3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17C3B0-890D-54C5-431F-7A641A0D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66564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FE0AA-6447-24A7-C005-ED64AFE44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KOOPERACE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6B006-D650-52E7-C79B-8EE91A242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ZNAMENÁ?</a:t>
            </a:r>
          </a:p>
          <a:p>
            <a:r>
              <a:rPr lang="cs-CZ" dirty="0"/>
              <a:t>CO TO ZNAMENÁ PRO MALOOBCHOD?</a:t>
            </a:r>
          </a:p>
          <a:p>
            <a:r>
              <a:rPr lang="cs-CZ" dirty="0"/>
              <a:t>CO TO ZNAMENÁ PRO dm?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1EC36C-304F-6C4D-9A95-C18B69BC2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4FAAF4-70C6-0A6A-9CFF-CDF7A59A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3296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10E9EA-60F5-A4EE-47F5-4AD5F0B82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DIVERZIFIKACE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91356-BBF5-572F-8A3C-57A2AEB6F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ZNAMENÁ?</a:t>
            </a:r>
          </a:p>
          <a:p>
            <a:r>
              <a:rPr lang="cs-CZ" dirty="0"/>
              <a:t>CO TO ZNAMENÁ PRO MALOOBCHOD?</a:t>
            </a:r>
          </a:p>
          <a:p>
            <a:r>
              <a:rPr lang="cs-CZ" dirty="0"/>
              <a:t>CO TO ZNAMENÁ PRO dm?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06BEEB-3C9E-4128-7A18-5D3B6A1B8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052A33-F2AD-2DE7-486E-F8EB0557E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56996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Diverzifikace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D9B4-DE09-4693-9D27-A4C7AF65F0D2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660014"/>
              </p:ext>
            </p:extLst>
          </p:nvPr>
        </p:nvGraphicFramePr>
        <p:xfrm>
          <a:off x="533400" y="1211263"/>
          <a:ext cx="8534400" cy="512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444792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bloku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83FC6-C2D2-4B3C-BC58-05633369EB21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6" name="Ohnutý roh 5"/>
          <p:cNvSpPr/>
          <p:nvPr/>
        </p:nvSpPr>
        <p:spPr>
          <a:xfrm>
            <a:off x="755576" y="1340768"/>
            <a:ext cx="8064574" cy="468052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latin typeface="Segoe Print" panose="02000600000000000000" pitchFamily="2" charset="0"/>
              </a:rPr>
              <a:t>Světové obchodní trendy</a:t>
            </a:r>
            <a:r>
              <a:rPr lang="cs-CZ" sz="2000" dirty="0">
                <a:latin typeface="Segoe Print" panose="02000600000000000000" pitchFamily="2" charset="0"/>
              </a:rPr>
              <a:t>, internacionalizace, globalizace, integrace, koncentrace, kooperace a diverzifikace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latin typeface="Segoe Print" panose="02000600000000000000" pitchFamily="2" charset="0"/>
              </a:rPr>
              <a:t>makroekonomické trendy </a:t>
            </a:r>
            <a:r>
              <a:rPr lang="cs-CZ" sz="2000" dirty="0">
                <a:latin typeface="Segoe Print" panose="02000600000000000000" pitchFamily="2" charset="0"/>
              </a:rPr>
              <a:t>a makroekonomické faktory 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latin typeface="Segoe Print" panose="02000600000000000000" pitchFamily="2" charset="0"/>
              </a:rPr>
              <a:t>mikroekonomické trendy </a:t>
            </a:r>
            <a:r>
              <a:rPr lang="cs-CZ" sz="2000" dirty="0">
                <a:latin typeface="Segoe Print" panose="02000600000000000000" pitchFamily="2" charset="0"/>
              </a:rPr>
              <a:t>a mikroekonomické faktory 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latin typeface="Segoe Print" panose="02000600000000000000" pitchFamily="2" charset="0"/>
              </a:rPr>
              <a:t> Proces internacionalizace </a:t>
            </a:r>
            <a:r>
              <a:rPr lang="cs-CZ" sz="2000" dirty="0">
                <a:latin typeface="Segoe Print" panose="02000600000000000000" pitchFamily="2" charset="0"/>
              </a:rPr>
              <a:t>v obchodě</a:t>
            </a:r>
          </a:p>
        </p:txBody>
      </p:sp>
    </p:spTree>
    <p:extLst>
      <p:ext uri="{BB962C8B-B14F-4D97-AF65-F5344CB8AC3E}">
        <p14:creationId xmlns:p14="http://schemas.microsoft.com/office/powerpoint/2010/main" val="15705718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FB66-B9E0-B76F-9332-FAF85E4F7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diverzifikace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E3D060-CE50-1F1D-936D-EE35FE4A1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ighlight>
                  <a:srgbClr val="FFFF00"/>
                </a:highlight>
              </a:rPr>
              <a:t>Příbuzná/soustředná diverzifikace </a:t>
            </a:r>
            <a:r>
              <a:rPr lang="cs-CZ" dirty="0"/>
              <a:t>– Přidávání nových výrobků a služeb, které se vztahují k dosavadní hlavní činnosti podniku. </a:t>
            </a:r>
          </a:p>
          <a:p>
            <a:r>
              <a:rPr lang="cs-CZ" dirty="0">
                <a:highlight>
                  <a:srgbClr val="FFFF00"/>
                </a:highlight>
              </a:rPr>
              <a:t>Nepříbuzná diverzifikace </a:t>
            </a:r>
            <a:r>
              <a:rPr lang="cs-CZ" dirty="0"/>
              <a:t>– Přidávání nových výrobků a služeb, které se nevztahují k dosavadní hlavní činnosti podniku. </a:t>
            </a:r>
          </a:p>
          <a:p>
            <a:r>
              <a:rPr lang="cs-CZ" dirty="0">
                <a:highlight>
                  <a:srgbClr val="FFFF00"/>
                </a:highlight>
              </a:rPr>
              <a:t>Horizontální diverzifikace </a:t>
            </a:r>
            <a:r>
              <a:rPr lang="cs-CZ" dirty="0"/>
              <a:t>– Přidání nových výrobků a služeb, které se k dosavadní činnosti podniku nevztahují, jsou však zamýšleny pro prodej stávajícím zákazníkům této firmy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90D30C-96F3-DBD1-7918-FD91AA5A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485383-914E-EA5F-A777-95AD8DD0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1302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10814"/>
            <a:ext cx="4470648" cy="51284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Globalizační trendy v rámci EU</a:t>
            </a:r>
          </a:p>
          <a:p>
            <a:pPr marL="514350" indent="-457200"/>
            <a:r>
              <a:rPr lang="cs-CZ" dirty="0"/>
              <a:t>Evropská komise</a:t>
            </a:r>
          </a:p>
          <a:p>
            <a:pPr marL="514350" indent="-457200"/>
            <a:r>
              <a:rPr lang="cs-CZ" i="1" dirty="0"/>
              <a:t>Sdělení komise Evropskému parlamentu, Radě, Evropskému hospodářskému a sociálnímu výboru a Výboru regionů: Evropské maloobchodní odvětví v 21. století</a:t>
            </a:r>
          </a:p>
          <a:p>
            <a:pPr marL="228600" indent="-171450"/>
            <a:r>
              <a:rPr lang="cs-CZ" sz="1200" dirty="0">
                <a:hlinkClick r:id="rId2"/>
              </a:rPr>
              <a:t>https://eur-lex.europa.eu/legal-content/EN/TXT/?uri=CELEX%3A52018SC0236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F173-2F32-4AA5-890D-B2CE663CE0BC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4572000" y="1641137"/>
            <a:ext cx="4104456" cy="1800200"/>
          </a:xfrm>
          <a:prstGeom prst="wedgeRoundRectCallout">
            <a:avLst>
              <a:gd name="adj1" fmla="val -62956"/>
              <a:gd name="adj2" fmla="val 24938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latin typeface="Segoe Print" panose="02000600000000000000" pitchFamily="2" charset="0"/>
              </a:rPr>
              <a:t>Jaké globalizační trendy jsou ve zprávě reflektovány?</a:t>
            </a: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932040" y="3718130"/>
            <a:ext cx="3744416" cy="2159141"/>
          </a:xfrm>
          <a:prstGeom prst="wedgeRoundRectCallout">
            <a:avLst>
              <a:gd name="adj1" fmla="val -61833"/>
              <a:gd name="adj2" fmla="val -44211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latin typeface="Segoe Print" panose="02000600000000000000" pitchFamily="2" charset="0"/>
              </a:rPr>
              <a:t>Která zjištění, závěry a doporučení mají vliv na DM a jaký?</a:t>
            </a:r>
          </a:p>
        </p:txBody>
      </p:sp>
    </p:spTree>
    <p:extLst>
      <p:ext uri="{BB962C8B-B14F-4D97-AF65-F5344CB8AC3E}">
        <p14:creationId xmlns:p14="http://schemas.microsoft.com/office/powerpoint/2010/main" val="3758374132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bloku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F821-88CA-47EF-96A4-031E7B3EFF42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6" name="Ohnutý roh 5"/>
          <p:cNvSpPr/>
          <p:nvPr/>
        </p:nvSpPr>
        <p:spPr>
          <a:xfrm>
            <a:off x="755576" y="1340768"/>
            <a:ext cx="8064574" cy="468052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Světové obchodní trendy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, internacionalizace, globalizace, integrace, koncentrace, kooperace a diverzifikace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latin typeface="Segoe Print" panose="02000600000000000000" pitchFamily="2" charset="0"/>
              </a:rPr>
              <a:t>makroekonomické trendy </a:t>
            </a:r>
            <a:r>
              <a:rPr lang="cs-CZ" sz="2000" dirty="0">
                <a:latin typeface="Segoe Print" panose="02000600000000000000" pitchFamily="2" charset="0"/>
              </a:rPr>
              <a:t>a makroekonomické faktory 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mikroekonomické trendy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a mikroekonomické faktory 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 Proces internacionalizace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v obchodě</a:t>
            </a:r>
          </a:p>
        </p:txBody>
      </p:sp>
    </p:spTree>
    <p:extLst>
      <p:ext uri="{BB962C8B-B14F-4D97-AF65-F5344CB8AC3E}">
        <p14:creationId xmlns:p14="http://schemas.microsoft.com/office/powerpoint/2010/main" val="1947815801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8816E-1E54-7518-8905-D0D1A17AD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MAKROEKONOMICKÉ TRENDY A FAKTORY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3348C-263A-ABAC-3B5E-2B55EDC4E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https://www2.deloitte.com/content/dam/Deloitte/cz/Documents/about-deloitte/vyhled-ceske-ekonomiky-na-rok-2024.pdf</a:t>
            </a:r>
            <a:r>
              <a:rPr lang="cs-CZ" dirty="0"/>
              <a:t> </a:t>
            </a:r>
          </a:p>
          <a:p>
            <a:r>
              <a:rPr lang="cs-CZ" dirty="0"/>
              <a:t>Jaké makroekonomické trendy vyplývají z této zprávy?</a:t>
            </a:r>
          </a:p>
          <a:p>
            <a:r>
              <a:rPr lang="cs-CZ" dirty="0"/>
              <a:t>S jakými faktory zpráva pracuje a proč?</a:t>
            </a:r>
          </a:p>
          <a:p>
            <a:r>
              <a:rPr lang="cs-CZ" dirty="0"/>
              <a:t>Jak se trendy a vývoj faktorů projeví/může projevit v podnikání dm?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5D5305-F502-9EB8-0A81-716AE4F9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4DAF56-9AAA-4205-028F-E0AEE7C8C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14598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PESTLE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Faktory působící mimo organizaci</a:t>
            </a:r>
          </a:p>
          <a:p>
            <a:r>
              <a:rPr lang="cs-CZ" dirty="0"/>
              <a:t>Přímo neovlivnitelné</a:t>
            </a:r>
          </a:p>
          <a:p>
            <a:r>
              <a:rPr lang="cs-CZ" dirty="0"/>
              <a:t>Objektivní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Základy obchodu a internacionalizace obchodu</a:t>
            </a:r>
            <a:endParaRPr lang="cs-CZ"/>
          </a:p>
        </p:txBody>
      </p:sp>
      <p:graphicFrame>
        <p:nvGraphicFramePr>
          <p:cNvPr id="6" name="Diagram 5"/>
          <p:cNvGraphicFramePr/>
          <p:nvPr/>
        </p:nvGraphicFramePr>
        <p:xfrm>
          <a:off x="799009" y="3212976"/>
          <a:ext cx="799256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3C541E-C992-48FE-8446-F07F38D5065C}" type="datetime1">
              <a:rPr lang="cs-CZ" smtClean="0"/>
              <a:t>13.02.2024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9303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3308450" y="4077072"/>
            <a:ext cx="5584030" cy="1944569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Vhodné metody (scénáře, časové řady,…)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PESTLE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Principy</a:t>
            </a:r>
          </a:p>
          <a:p>
            <a:r>
              <a:rPr lang="cs-CZ" dirty="0"/>
              <a:t>Vymezení relevantních sil</a:t>
            </a:r>
          </a:p>
          <a:p>
            <a:r>
              <a:rPr lang="cs-CZ" dirty="0"/>
              <a:t>Stanovení časového horizontu</a:t>
            </a:r>
          </a:p>
          <a:p>
            <a:r>
              <a:rPr lang="cs-CZ" dirty="0"/>
              <a:t>Identifikace adekvátních zdrojů</a:t>
            </a:r>
          </a:p>
          <a:p>
            <a:endParaRPr lang="cs-CZ" dirty="0"/>
          </a:p>
          <a:p>
            <a:r>
              <a:rPr lang="cs-CZ" dirty="0"/>
              <a:t>MAP</a:t>
            </a:r>
          </a:p>
          <a:p>
            <a:pPr lvl="1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Základy obchodu a internacionalizace obchodu</a:t>
            </a:r>
            <a:endParaRPr lang="cs-CZ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971601" y="4653843"/>
          <a:ext cx="7819974" cy="1151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75D3CA-8DA6-4F45-B711-F1FFE1793415}" type="datetime1">
              <a:rPr lang="cs-CZ" smtClean="0"/>
              <a:t>13.02.2024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1061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7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Šipka dolů 16"/>
          <p:cNvSpPr/>
          <p:nvPr/>
        </p:nvSpPr>
        <p:spPr>
          <a:xfrm>
            <a:off x="1948370" y="2127152"/>
            <a:ext cx="5693844" cy="3594865"/>
          </a:xfrm>
          <a:prstGeom prst="downArrow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PESTLE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22A2A3-7683-48D7-B5F8-FCACC69FFE98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Základy obchodu a internacionalizace obchodu</a:t>
            </a:r>
            <a:endParaRPr lang="cs-CZ"/>
          </a:p>
        </p:txBody>
      </p:sp>
      <p:graphicFrame>
        <p:nvGraphicFramePr>
          <p:cNvPr id="8" name="Diagram 7"/>
          <p:cNvGraphicFramePr/>
          <p:nvPr/>
        </p:nvGraphicFramePr>
        <p:xfrm>
          <a:off x="3635896" y="1196752"/>
          <a:ext cx="2214000" cy="132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801188390"/>
              </p:ext>
            </p:extLst>
          </p:nvPr>
        </p:nvGraphicFramePr>
        <p:xfrm>
          <a:off x="951180" y="2655106"/>
          <a:ext cx="7819973" cy="185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Diagram 13"/>
          <p:cNvGraphicFramePr/>
          <p:nvPr/>
        </p:nvGraphicFramePr>
        <p:xfrm>
          <a:off x="971601" y="4653843"/>
          <a:ext cx="7819974" cy="359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5" name="Diagram 14"/>
          <p:cNvGraphicFramePr/>
          <p:nvPr/>
        </p:nvGraphicFramePr>
        <p:xfrm>
          <a:off x="951181" y="5157898"/>
          <a:ext cx="7819972" cy="954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2286951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8E1D00-676F-4589-B370-652546F50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688E1D00-676F-4589-B370-652546F50F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F8033FA-DB7B-40E0-AFD7-907A629DC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graphicEl>
                                              <a:dgm id="{2F8033FA-DB7B-40E0-AFD7-907A629DC7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8573F5D-7AD3-4A45-B40D-76C798B3F0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78573F5D-7AD3-4A45-B40D-76C798B3F0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B0BD811-9D23-417A-B056-C32DE4261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EB0BD811-9D23-417A-B056-C32DE4261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AAB491D-F767-4A7E-8172-1D8C3559A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2AAB491D-F767-4A7E-8172-1D8C3559AA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01938AE-8F5F-4880-B776-AEB2C9329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graphicEl>
                                              <a:dgm id="{401938AE-8F5F-4880-B776-AEB2C93297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F8BB605D-7EDB-45C8-9CB9-BD11AF70C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graphicEl>
                                              <a:dgm id="{F8BB605D-7EDB-45C8-9CB9-BD11AF70C5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A77A8BF-9999-4FD0-844D-E6C44E34AD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>
                                            <p:graphicEl>
                                              <a:dgm id="{AA77A8BF-9999-4FD0-844D-E6C44E34AD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4663809-7B54-48C8-8F38-0554AF9A9C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>
                                            <p:graphicEl>
                                              <a:dgm id="{B4663809-7B54-48C8-8F38-0554AF9A9C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E9ECBF2-96EF-49C0-80FE-2BE01085D1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>
                                            <p:graphicEl>
                                              <a:dgm id="{0E9ECBF2-96EF-49C0-80FE-2BE01085D1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6C43C4D-3B2D-482A-9127-9CBA766FE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graphicEl>
                                              <a:dgm id="{96C43C4D-3B2D-482A-9127-9CBA766FEA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  <p:bldGraphic spid="14" grpId="0">
        <p:bldAsOne/>
      </p:bldGraphic>
      <p:bldGraphic spid="15" grpId="0">
        <p:bldSub>
          <a:bldDgm bld="one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PESTLE – příklad DM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DF5F-B9FE-4AB4-8B7A-5FFCC233E5D9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15949804"/>
              </p:ext>
            </p:extLst>
          </p:nvPr>
        </p:nvGraphicFramePr>
        <p:xfrm>
          <a:off x="799009" y="1196752"/>
          <a:ext cx="2476847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aoblený obdélníkový bublinový popisek 7"/>
          <p:cNvSpPr/>
          <p:nvPr/>
        </p:nvSpPr>
        <p:spPr>
          <a:xfrm>
            <a:off x="4572000" y="1268760"/>
            <a:ext cx="4104456" cy="1440160"/>
          </a:xfrm>
          <a:prstGeom prst="wedgeRoundRectCallout">
            <a:avLst>
              <a:gd name="adj1" fmla="val -85421"/>
              <a:gd name="adj2" fmla="val 7007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Segoe Print" panose="02000600000000000000" pitchFamily="2" charset="0"/>
              </a:rPr>
              <a:t>1. Jaké makroekonomické faktory na DM působí?</a:t>
            </a: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4139952" y="2910882"/>
            <a:ext cx="4104456" cy="1440160"/>
          </a:xfrm>
          <a:prstGeom prst="wedgeRoundRectCallout">
            <a:avLst>
              <a:gd name="adj1" fmla="val -70444"/>
              <a:gd name="adj2" fmla="val 445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Segoe Print" panose="02000600000000000000" pitchFamily="2" charset="0"/>
              </a:rPr>
              <a:t>2. Jakým způsobem tyto faktory ovlivňují DM dnes?</a:t>
            </a: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4572000" y="4553004"/>
            <a:ext cx="4104456" cy="1440160"/>
          </a:xfrm>
          <a:prstGeom prst="wedgeRoundRectCallout">
            <a:avLst>
              <a:gd name="adj1" fmla="val -83362"/>
              <a:gd name="adj2" fmla="val -6758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Segoe Print" panose="02000600000000000000" pitchFamily="2" charset="0"/>
              </a:rPr>
              <a:t>3. Jak se bude měnit vliv těchto faktorů během let 2024 - 2027?</a:t>
            </a:r>
          </a:p>
        </p:txBody>
      </p:sp>
    </p:spTree>
    <p:extLst>
      <p:ext uri="{BB962C8B-B14F-4D97-AF65-F5344CB8AC3E}">
        <p14:creationId xmlns:p14="http://schemas.microsoft.com/office/powerpoint/2010/main" val="2856823908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bloku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672A-A7C8-47EE-9AA3-3392CC214E2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Základy obchodu a internacionalizace obchodu</a:t>
            </a:r>
            <a:endParaRPr lang="cs-CZ" dirty="0"/>
          </a:p>
        </p:txBody>
      </p:sp>
      <p:sp>
        <p:nvSpPr>
          <p:cNvPr id="6" name="Ohnutý roh 5"/>
          <p:cNvSpPr/>
          <p:nvPr/>
        </p:nvSpPr>
        <p:spPr>
          <a:xfrm>
            <a:off x="755576" y="1340768"/>
            <a:ext cx="8064574" cy="468052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Světové obchodní trendy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, internacionalizace, globalizace, integrace, koncentrace, kooperace a diverzifikace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makroekonomické trendy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a makroekonomické faktory 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latin typeface="Segoe Print" panose="02000600000000000000" pitchFamily="2" charset="0"/>
              </a:rPr>
              <a:t>mikroekonomické trendy </a:t>
            </a:r>
            <a:r>
              <a:rPr lang="cs-CZ" sz="2000" dirty="0">
                <a:latin typeface="Segoe Print" panose="02000600000000000000" pitchFamily="2" charset="0"/>
              </a:rPr>
              <a:t>a mikroekonomické faktory 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latin typeface="Segoe Print" panose="02000600000000000000" pitchFamily="2" charset="0"/>
              </a:rPr>
              <a:t>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Proces internacionalizace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v obchodě</a:t>
            </a:r>
          </a:p>
        </p:txBody>
      </p:sp>
    </p:spTree>
    <p:extLst>
      <p:ext uri="{BB962C8B-B14F-4D97-AF65-F5344CB8AC3E}">
        <p14:creationId xmlns:p14="http://schemas.microsoft.com/office/powerpoint/2010/main" val="3520795366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/>
          <p:cNvSpPr/>
          <p:nvPr/>
        </p:nvSpPr>
        <p:spPr>
          <a:xfrm>
            <a:off x="2987824" y="2132856"/>
            <a:ext cx="3456384" cy="3456384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67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ORGANIZACE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pěti konkurenčních sil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497925"/>
              </p:ext>
            </p:extLst>
          </p:nvPr>
        </p:nvGraphicFramePr>
        <p:xfrm>
          <a:off x="533400" y="1211263"/>
          <a:ext cx="8306346" cy="4954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46D9-B7BC-41F5-8394-A9B02BC733E6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18658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273AE1-49F0-DD1B-5086-04EB162C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 základní strategie práce se zahraničním trhem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C4A39-5F27-4C70-5020-6CEA4E27D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multinacionální strategie – při rozšiřování maloobchodních aktivit se firmy důsledně sortimentem, službami a chováním přizpůsobují místním podmínkám – pro firmu je ovšem tato strategie nákladnější a většinou neumožňuje konkurenci nižšími cenami. </a:t>
            </a:r>
          </a:p>
          <a:p>
            <a:r>
              <a:rPr lang="cs-CZ" dirty="0"/>
              <a:t>globální strategie – firmy na místních trzích uplatňují vlastní koncepci bez ohledu na místní specifika. </a:t>
            </a:r>
          </a:p>
          <a:p>
            <a:r>
              <a:rPr lang="cs-CZ" dirty="0"/>
              <a:t>transnacionální strategie – je uplatňována jednotná strategie a zohledňovány jsou pouze zásadní zvláštnosti jednotlivých trhů.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AE069B-C2FB-198F-F881-E0B37A703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175BAD-3D3C-A981-A0AA-60430287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034369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pěti konkurenčních sil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557739"/>
              </p:ext>
            </p:extLst>
          </p:nvPr>
        </p:nvGraphicFramePr>
        <p:xfrm>
          <a:off x="533400" y="1211263"/>
          <a:ext cx="5550768" cy="502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3F41-8677-4492-89D0-BBAA777BF3A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058269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Porterův</a:t>
            </a:r>
            <a:r>
              <a:rPr lang="cs-CZ" dirty="0"/>
              <a:t> model pěti konkurenčních sil – příklad DM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533400" y="1211263"/>
          <a:ext cx="5550768" cy="502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EE41-2F68-4499-A2F8-D5BF4BE6F9A2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6300192" y="1238744"/>
            <a:ext cx="2736304" cy="2160240"/>
          </a:xfrm>
          <a:prstGeom prst="wedgeRoundRectCallout">
            <a:avLst>
              <a:gd name="adj1" fmla="val -90195"/>
              <a:gd name="adj2" fmla="val 2810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latin typeface="Segoe Print" panose="02000600000000000000" pitchFamily="2" charset="0"/>
              </a:rPr>
              <a:t>1. Jaké konkrétní faktory mikroprostředí na DM dnes působí? Jak budou působit v dalších 3 letech</a:t>
            </a: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644008" y="3548346"/>
            <a:ext cx="4392488" cy="2616958"/>
          </a:xfrm>
          <a:prstGeom prst="wedgeRoundRectCallout">
            <a:avLst>
              <a:gd name="adj1" fmla="val -55936"/>
              <a:gd name="adj2" fmla="val 561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>
                <a:latin typeface="Segoe Print" panose="02000600000000000000" pitchFamily="2" charset="0"/>
              </a:rPr>
              <a:t>2. Jak intenzivně tyto faktory působí? Ohodnoťte každý na škále:</a:t>
            </a:r>
          </a:p>
          <a:p>
            <a:pPr algn="ctr"/>
            <a:r>
              <a:rPr lang="cs-CZ" sz="1600" b="1" dirty="0">
                <a:latin typeface="Segoe Print" panose="02000600000000000000" pitchFamily="2" charset="0"/>
              </a:rPr>
              <a:t>1 = bezvýznamný</a:t>
            </a:r>
          </a:p>
          <a:p>
            <a:pPr algn="ctr"/>
            <a:r>
              <a:rPr lang="cs-CZ" sz="1600" b="1" dirty="0">
                <a:latin typeface="Segoe Print" panose="02000600000000000000" pitchFamily="2" charset="0"/>
              </a:rPr>
              <a:t>2 = málo významný</a:t>
            </a:r>
          </a:p>
          <a:p>
            <a:pPr algn="ctr"/>
            <a:r>
              <a:rPr lang="cs-CZ" sz="1600" b="1" dirty="0">
                <a:latin typeface="Segoe Print" panose="02000600000000000000" pitchFamily="2" charset="0"/>
              </a:rPr>
              <a:t>3 = středně významný</a:t>
            </a:r>
          </a:p>
          <a:p>
            <a:pPr algn="ctr"/>
            <a:r>
              <a:rPr lang="cs-CZ" sz="1600" b="1" dirty="0">
                <a:latin typeface="Segoe Print" panose="02000600000000000000" pitchFamily="2" charset="0"/>
              </a:rPr>
              <a:t>4 = hodně významný</a:t>
            </a:r>
          </a:p>
          <a:p>
            <a:pPr algn="ctr"/>
            <a:r>
              <a:rPr lang="cs-CZ" sz="1600" b="1" dirty="0">
                <a:latin typeface="Segoe Print" panose="02000600000000000000" pitchFamily="2" charset="0"/>
              </a:rPr>
              <a:t>5 = zásadně významný</a:t>
            </a:r>
          </a:p>
          <a:p>
            <a:pPr algn="ctr"/>
            <a:endParaRPr lang="cs-CZ" sz="1600" dirty="0">
              <a:latin typeface="Segoe Print" panose="02000600000000000000" pitchFamily="2" charset="0"/>
            </a:endParaRPr>
          </a:p>
          <a:p>
            <a:pPr algn="ctr"/>
            <a:r>
              <a:rPr lang="cs-CZ" sz="1600" dirty="0">
                <a:latin typeface="Segoe Print" panose="02000600000000000000" pitchFamily="2" charset="0"/>
              </a:rPr>
              <a:t>Spočítejte hodnocení za každou konkurenční sílu a celkovou situaci.</a:t>
            </a:r>
          </a:p>
        </p:txBody>
      </p:sp>
    </p:spTree>
    <p:extLst>
      <p:ext uri="{BB962C8B-B14F-4D97-AF65-F5344CB8AC3E}">
        <p14:creationId xmlns:p14="http://schemas.microsoft.com/office/powerpoint/2010/main" val="282732435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bloku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850C-548D-4AA7-9E7F-0CD64AFF4659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6" name="Ohnutý roh 5"/>
          <p:cNvSpPr/>
          <p:nvPr/>
        </p:nvSpPr>
        <p:spPr>
          <a:xfrm>
            <a:off x="755576" y="1340768"/>
            <a:ext cx="8064574" cy="4680520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Světové obchodní trendy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, internacionalizace, globalizace, integrace, koncentrace, kooperace a diverzifikace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makroekonomické trendy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a makroekonomické faktory 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Prostředí maloobchodu a velkoobchodu - dynamika změn - </a:t>
            </a:r>
            <a:r>
              <a:rPr lang="cs-CZ" sz="2000" b="1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mikroekonomické trendy </a:t>
            </a:r>
            <a:r>
              <a:rPr lang="cs-CZ" sz="2000" dirty="0">
                <a:solidFill>
                  <a:schemeClr val="bg1">
                    <a:lumMod val="65000"/>
                  </a:schemeClr>
                </a:solidFill>
                <a:latin typeface="Segoe Print" panose="02000600000000000000" pitchFamily="2" charset="0"/>
              </a:rPr>
              <a:t>a mikroekonomické faktory vývoje</a:t>
            </a:r>
          </a:p>
          <a:p>
            <a:pPr marL="342900" indent="-342900">
              <a:lnSpc>
                <a:spcPct val="150000"/>
              </a:lnSpc>
              <a:buAutoNum type="arabicPeriod" startAt="7"/>
              <a:tabLst>
                <a:tab pos="985838" algn="l"/>
              </a:tabLst>
            </a:pPr>
            <a:r>
              <a:rPr lang="cs-CZ" sz="2000" b="1" dirty="0">
                <a:latin typeface="Segoe Print" panose="02000600000000000000" pitchFamily="2" charset="0"/>
              </a:rPr>
              <a:t> Proces internacionalizace </a:t>
            </a:r>
            <a:r>
              <a:rPr lang="cs-CZ" sz="2000" dirty="0">
                <a:latin typeface="Segoe Print" panose="02000600000000000000" pitchFamily="2" charset="0"/>
              </a:rPr>
              <a:t>v obchodě</a:t>
            </a:r>
          </a:p>
        </p:txBody>
      </p:sp>
    </p:spTree>
    <p:extLst>
      <p:ext uri="{BB962C8B-B14F-4D97-AF65-F5344CB8AC3E}">
        <p14:creationId xmlns:p14="http://schemas.microsoft.com/office/powerpoint/2010/main" val="669931150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Případová studie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533400" y="1210814"/>
            <a:ext cx="4110608" cy="5128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Trendy v globalizaci a internacionalizaci, vlivy prostředí</a:t>
            </a:r>
          </a:p>
          <a:p>
            <a:pPr marL="514350" indent="-457200"/>
            <a:r>
              <a:rPr lang="cs-CZ" dirty="0"/>
              <a:t>Evropská komise</a:t>
            </a:r>
          </a:p>
          <a:p>
            <a:pPr marL="514350" indent="-457200"/>
            <a:r>
              <a:rPr lang="cs-CZ" i="1" dirty="0"/>
              <a:t>Diskusní dokument směřování k udržitelné Evropě do roku 2030</a:t>
            </a:r>
          </a:p>
          <a:p>
            <a:pPr indent="-285750"/>
            <a:r>
              <a:rPr lang="cs-CZ" sz="1300" dirty="0">
                <a:hlinkClick r:id="rId2"/>
              </a:rPr>
              <a:t>https://ec.europa.eu/commission/sites/beta-political/files/factsheets_sustainable_europe_012019_cs.pdf</a:t>
            </a:r>
            <a:endParaRPr lang="cs-CZ" dirty="0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4572000" y="1340768"/>
            <a:ext cx="4104456" cy="2376264"/>
          </a:xfrm>
          <a:prstGeom prst="wedgeRoundRectCallout">
            <a:avLst>
              <a:gd name="adj1" fmla="val -62956"/>
              <a:gd name="adj2" fmla="val 24938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Segoe Print" panose="02000600000000000000" pitchFamily="2" charset="0"/>
              </a:rPr>
              <a:t>1. Které oblasti udržitelného rozvoje hodlá Evropská komise v následujících deseti letech řešit?</a:t>
            </a: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644008" y="3856550"/>
            <a:ext cx="4104456" cy="2376264"/>
          </a:xfrm>
          <a:prstGeom prst="wedgeRoundRectCallout">
            <a:avLst>
              <a:gd name="adj1" fmla="val -61833"/>
              <a:gd name="adj2" fmla="val -44211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atin typeface="Segoe Print" panose="02000600000000000000" pitchFamily="2" charset="0"/>
              </a:rPr>
              <a:t>2. Jak nejvýznamnější faktory mohou ovlivnit DM? Jakým způsobem by se DM mělo na pravděpodobný vývoj připravit?</a:t>
            </a:r>
          </a:p>
        </p:txBody>
      </p:sp>
    </p:spTree>
    <p:extLst>
      <p:ext uri="{BB962C8B-B14F-4D97-AF65-F5344CB8AC3E}">
        <p14:creationId xmlns:p14="http://schemas.microsoft.com/office/powerpoint/2010/main" val="2896270314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E57DE-EA98-FBD6-534A-06D3899A6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 Drogerie ROSSMANN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92692-FB9A-C9D7-177B-BD19BA41C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Drogerie </a:t>
            </a:r>
            <a:r>
              <a:rPr lang="cs-CZ" b="1" i="0" dirty="0" err="1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Rossmann</a:t>
            </a:r>
            <a:r>
              <a:rPr lang="cs-CZ" b="1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 loni v Česku zaznamenala rekordní tržby 6,5 miliardy korun</a:t>
            </a:r>
          </a:p>
          <a:p>
            <a:r>
              <a:rPr lang="cs-CZ" b="1" i="0" dirty="0">
                <a:solidFill>
                  <a:srgbClr val="262626"/>
                </a:solidFill>
                <a:effectLst/>
                <a:latin typeface="Arial" panose="020B0604020202020204" pitchFamily="34" charset="0"/>
                <a:hlinkClick r:id="rId2"/>
              </a:rPr>
              <a:t>https://www.zboziaprodej.cz/2024/01/29/drogerie-rossmann-loni-v-cesku-zaznamenala-rekordni-trzby-65-miliardy-korun/</a:t>
            </a:r>
            <a:endParaRPr lang="cs-CZ" b="1" dirty="0">
              <a:solidFill>
                <a:srgbClr val="262626"/>
              </a:solidFill>
              <a:latin typeface="Arial" panose="020B0604020202020204" pitchFamily="34" charset="0"/>
            </a:endParaRPr>
          </a:p>
          <a:p>
            <a:r>
              <a:rPr lang="cs-CZ" b="1" i="0" dirty="0"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Co z výše uvedených poznatků lze najít v této případové studii? Co je stejné a jiné u dm a proč?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495D8-1296-A864-F984-7EF9F32E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673592-8C79-1569-9841-F7991CC99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90709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4EF669-39E0-34CC-A322-CB757E57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INTERNACIONALIZACE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6BFD5-B838-3A56-5AC5-31200A670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ZNAMENÁ?</a:t>
            </a:r>
          </a:p>
          <a:p>
            <a:r>
              <a:rPr lang="cs-CZ" dirty="0"/>
              <a:t>CO TO ZNAMENÁ PRO MALOOBCHOD?</a:t>
            </a:r>
          </a:p>
          <a:p>
            <a:r>
              <a:rPr lang="cs-CZ" dirty="0"/>
              <a:t>CO TO ZNAMENÁ PRO dm?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72FFDF-6054-F0E5-387B-22442F54E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93646-184F-1DA7-C1A0-0999D4B8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08344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87A1E-728B-67ED-4CE7-4AE1FBF24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33143-B76B-0C06-E2BB-DC399C38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Proces internacionalizace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0C6821-4424-4FFD-BFB0-87D1F9FF0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1C8B26-3310-7FDD-6BFA-7CA178A55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173B8CD9-4929-C90E-846E-925B8A1704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3400" y="1211263"/>
          <a:ext cx="4110608" cy="502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BAD4B0A-837B-8364-1C37-60D1D13803D5}"/>
              </a:ext>
            </a:extLst>
          </p:cNvPr>
          <p:cNvGraphicFramePr/>
          <p:nvPr/>
        </p:nvGraphicFramePr>
        <p:xfrm>
          <a:off x="4932040" y="1211263"/>
          <a:ext cx="3907706" cy="4738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130836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F2537-F0DB-24D5-8A41-E9FB00276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internacionalizace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C8E90D-80D6-BA6D-6D3F-835A09A22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expanze na zahraniční trhy</a:t>
            </a:r>
          </a:p>
          <a:p>
            <a:r>
              <a:rPr lang="cs-CZ" dirty="0"/>
              <a:t>Nákup, prodej</a:t>
            </a:r>
          </a:p>
          <a:p>
            <a:r>
              <a:rPr lang="cs-CZ" dirty="0"/>
              <a:t>Postupný proces – sousední trhy (blízkost geografická i psychologická – kulturní; dle příležitostí</a:t>
            </a:r>
          </a:p>
          <a:p>
            <a:r>
              <a:rPr lang="cs-CZ" dirty="0"/>
              <a:t>Rychlá expanze – dle strategie a příležitostí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71D344-6A4C-BC93-7B20-75976D9F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2264BE-B216-801F-2D01-6DCDC1BF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5100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F4A8B-CE4D-6943-C4EB-76992773D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internacionalizace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72D41B-4195-44ED-1170-953ADDF2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Kontrolní seznam pro hodnocení mezinárodního trhu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BDF660-1616-A2F7-8E23-450585C9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4A3688-A10E-6FB8-87DE-C9FB9AE5E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4DE86AC-EEC2-440A-37B6-F8458BD4D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723858"/>
              </p:ext>
            </p:extLst>
          </p:nvPr>
        </p:nvGraphicFramePr>
        <p:xfrm>
          <a:off x="76200" y="1087406"/>
          <a:ext cx="9144000" cy="6213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475257706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870523189"/>
                    </a:ext>
                  </a:extLst>
                </a:gridCol>
              </a:tblGrid>
              <a:tr h="27785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Kupní síla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Celkový HDP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disponibilní příjmy: struktura výdajů, zlepšení výdajů, sezónní výkyvy, daně z příjmů, daně z výdajů, míra úspor, struktura zaměstnanosti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obyvatelstvo: prognózy velikosti/růstů, věkový profil, kulturní/etnické skupiny, </a:t>
                      </a:r>
                      <a:r>
                        <a:rPr lang="cs-CZ" sz="1200" dirty="0" err="1">
                          <a:effectLst/>
                        </a:rPr>
                        <a:t>expatrianti</a:t>
                      </a:r>
                      <a:r>
                        <a:rPr lang="cs-CZ" sz="1200" dirty="0">
                          <a:effectLst/>
                        </a:rPr>
                        <a:t> a turisté, životní styl, náboženství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sídelní struktura: městská vs. venkovská, hustota osídlení, vlastnictví obydlí, struktury domácností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přilehlé trhy: v blízkosti trhu, podobnost trhu, dostupnost trhu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86" marR="307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Bariéry a rizika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Překážky vstupu: cla, kvóty, omezení rozvoje, zákony o hospodářské soutěži, překážky vstupu zahraničních subjektů na trh, náboženské/kulturní překážky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politická rizika: vládní převraty, znárodnění nebo kontroly, válka nebo nepokoje, mezinárodní embarga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občanská rizika: efektivita policie, míra krádeží, míra vražd/násilí, úroveň organizovaného zločinu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ekonomická rizika: inflace, kolísání směnných kurzů, struktura a stabilita zaměstnanosti, daně z podnikání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ostatní rizika: geologická, klimatická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86" marR="30786" marT="0" marB="0"/>
                </a:tc>
                <a:extLst>
                  <a:ext uri="{0D108BD9-81ED-4DB2-BD59-A6C34878D82A}">
                    <a16:rowId xmlns:a16="http://schemas.microsoft.com/office/drawing/2014/main" val="1747149940"/>
                  </a:ext>
                </a:extLst>
              </a:tr>
              <a:tr h="2498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Náklady a komunikace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Faktorové náklady: Dostupnost a náklady na pozemky, náklady na získání cílů, daně z podnikání, náklady na energie, dostupnost a náklady na pracovní sílu, náklady na školení, náklady na vývoj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logistika a náklady: silniční sítě, železniční doprava, letecká nákladní doprava, námořní doprava, dostupní dopravci, vzdálenosti mezi trhy, bezpečnost dopravy, doprava spolehlivost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komunikace a náklady: telefonní/faxové/internetové spojení, automatická mezinárodní volba, dostupnost mezinárodní linky, náklady na volání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marketingová komunikace: televizní/rozhlasová reklama, direct mailové agentury, venkovní reklama, reklama v tisku/časopisech, penetrace kabelové televize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86" marR="307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Konkurence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Stávající maloobchodníci: konkurence - Stejné nebo podobné formáty, nepřímá konkurence, specializovaní maloobchodníci, jiné marketingové kanály, cenová konkurenceschopnost, míra diferenciace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stávající maloobchodníci: spolupráce, synergie z partnerství, mezinárodní aliance, franšízové aktivity, kumulativní aktivity přitažlivost, přijetí formátu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úrovně nasycení: struktura prodejen podle odvětví, úroveň koncentrace, primární/sekundární trhy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analýza nedostatků: pozice konkurentů, životaschopnost/velikost trhu, mezery, důvody mezer, stáří stávajících prodejen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200" dirty="0">
                          <a:effectLst/>
                        </a:rPr>
                        <a:t>konkurenční potenciál: dostupnost místa, finanční síla domova maloobchodníků, přitažlivost pro mezinárodní maloobchodníky, příležitosti pro změnu umístění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86" marR="30786" marT="0" marB="0"/>
                </a:tc>
                <a:extLst>
                  <a:ext uri="{0D108BD9-81ED-4DB2-BD59-A6C34878D82A}">
                    <a16:rowId xmlns:a16="http://schemas.microsoft.com/office/drawing/2014/main" val="1872605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39848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00571-4D01-4CE1-325B-45529525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Index rozvoje globálního maloobchodu – rozvojové země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BF627FDA-3CEC-B565-9777-C0320605FF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822" t="3791" r="34960" b="6210"/>
          <a:stretch/>
        </p:blipFill>
        <p:spPr>
          <a:xfrm>
            <a:off x="1115616" y="1556793"/>
            <a:ext cx="7056784" cy="4320480"/>
          </a:xfr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83F091-552C-61C7-81CF-23743DF1B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594202-9D6D-90D1-DBAB-F95E4723F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6D42C1E-427B-CE8A-8088-22F297C97FE0}"/>
              </a:ext>
            </a:extLst>
          </p:cNvPr>
          <p:cNvSpPr txBox="1"/>
          <p:nvPr/>
        </p:nvSpPr>
        <p:spPr>
          <a:xfrm>
            <a:off x="2771800" y="5938621"/>
            <a:ext cx="459943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/>
              <a:t>https://www.kearney.com/industry/consumer-retail/global-retail-development-index/2021</a:t>
            </a:r>
          </a:p>
        </p:txBody>
      </p:sp>
    </p:spTree>
    <p:extLst>
      <p:ext uri="{BB962C8B-B14F-4D97-AF65-F5344CB8AC3E}">
        <p14:creationId xmlns:p14="http://schemas.microsoft.com/office/powerpoint/2010/main" val="372915202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B9D44-30EA-F556-129B-FAB3A8D63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16BEA8-C2ED-7BC6-AD7A-EA67E1F56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ZNAMENÁ?</a:t>
            </a:r>
          </a:p>
          <a:p>
            <a:r>
              <a:rPr lang="cs-CZ" dirty="0"/>
              <a:t>CO TO ZNAMENÁ PRO MALOOBCHOD?</a:t>
            </a:r>
          </a:p>
          <a:p>
            <a:r>
              <a:rPr lang="cs-CZ" dirty="0"/>
              <a:t>CO TO ZNAMENÁ PRO dm?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0EE80B-0EAB-71EE-08D8-E113F9E7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4A5D-1B67-4FAC-A5F9-D4EC58F0453B}" type="datetime1">
              <a:rPr lang="cs-CZ" smtClean="0"/>
              <a:t>13.02.2024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780FD0-C7EA-A5B5-7479-1F6F07D7C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Základy obchodu a internacionalizace obchodu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91145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Richter_Prezentace_UNOB_1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Richter_Prezentace_UNOB_1</Template>
  <TotalTime>1528</TotalTime>
  <Words>2541</Words>
  <Application>Microsoft Office PowerPoint</Application>
  <PresentationFormat>Předvádění na obrazovce (4:3)</PresentationFormat>
  <Paragraphs>351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Calibri</vt:lpstr>
      <vt:lpstr>Helvetica</vt:lpstr>
      <vt:lpstr>Roboto Condensed</vt:lpstr>
      <vt:lpstr>Segoe Print</vt:lpstr>
      <vt:lpstr>Symbol</vt:lpstr>
      <vt:lpstr>Wingdings</vt:lpstr>
      <vt:lpstr>Richter_Prezentace_UNOB_1</vt:lpstr>
      <vt:lpstr>Základy obchodu a internacionalizace obchodu Blok 3</vt:lpstr>
      <vt:lpstr>Program bloku</vt:lpstr>
      <vt:lpstr>3 základní strategie práce se zahraničním trhem</vt:lpstr>
      <vt:lpstr>INTERNACIONALIZACE</vt:lpstr>
      <vt:lpstr>Proces internacionalizace</vt:lpstr>
      <vt:lpstr>internacionalizace</vt:lpstr>
      <vt:lpstr>Faktory internacionalizace</vt:lpstr>
      <vt:lpstr>Index rozvoje globálního maloobchodu – rozvojové země</vt:lpstr>
      <vt:lpstr>GLOBALIZACE</vt:lpstr>
      <vt:lpstr>Globalizace - projevy</vt:lpstr>
      <vt:lpstr>Globalizace - efekty</vt:lpstr>
      <vt:lpstr>INTEGRACE</vt:lpstr>
      <vt:lpstr>Integrace</vt:lpstr>
      <vt:lpstr>integrace</vt:lpstr>
      <vt:lpstr>KONCENTRACE</vt:lpstr>
      <vt:lpstr>Koncentrace</vt:lpstr>
      <vt:lpstr>KOOPERACE</vt:lpstr>
      <vt:lpstr>DIVERZIFIKACE</vt:lpstr>
      <vt:lpstr>Diverzifikace</vt:lpstr>
      <vt:lpstr>diverzifikace</vt:lpstr>
      <vt:lpstr>Případová studie</vt:lpstr>
      <vt:lpstr>Program bloku</vt:lpstr>
      <vt:lpstr>MAKROEKONOMICKÉ TRENDY A FAKTORY</vt:lpstr>
      <vt:lpstr>PESTLE</vt:lpstr>
      <vt:lpstr>PESTLE</vt:lpstr>
      <vt:lpstr>PESTLE</vt:lpstr>
      <vt:lpstr>PESTLE – příklad DM</vt:lpstr>
      <vt:lpstr>Program bloku</vt:lpstr>
      <vt:lpstr>Porterův model pěti konkurenčních sil</vt:lpstr>
      <vt:lpstr>Porterův model pěti konkurenčních sil</vt:lpstr>
      <vt:lpstr>Porterův model pěti konkurenčních sil – příklad DM</vt:lpstr>
      <vt:lpstr>Program bloku</vt:lpstr>
      <vt:lpstr>Případová studie</vt:lpstr>
      <vt:lpstr>Případová studie Drogerie ROSSMANN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období managementu</dc:title>
  <dc:creator>Mašlej Miroslav</dc:creator>
  <cp:lastModifiedBy>Alena Klapalová</cp:lastModifiedBy>
  <cp:revision>246</cp:revision>
  <dcterms:created xsi:type="dcterms:W3CDTF">2015-02-16T10:50:22Z</dcterms:created>
  <dcterms:modified xsi:type="dcterms:W3CDTF">2024-02-13T17:58:41Z</dcterms:modified>
</cp:coreProperties>
</file>