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2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5" r:id="rId4"/>
  </p:sldMasterIdLst>
  <p:notesMasterIdLst>
    <p:notesMasterId r:id="rId33"/>
  </p:notesMasterIdLst>
  <p:handoutMasterIdLst>
    <p:handoutMasterId r:id="rId34"/>
  </p:handoutMasterIdLst>
  <p:sldIdLst>
    <p:sldId id="2142533725" r:id="rId5"/>
    <p:sldId id="257" r:id="rId6"/>
    <p:sldId id="2142533726" r:id="rId7"/>
    <p:sldId id="2142533727" r:id="rId8"/>
    <p:sldId id="2142533728" r:id="rId9"/>
    <p:sldId id="2142533730" r:id="rId10"/>
    <p:sldId id="2142533731" r:id="rId11"/>
    <p:sldId id="2142533696" r:id="rId12"/>
    <p:sldId id="2142533732" r:id="rId13"/>
    <p:sldId id="2142533735" r:id="rId14"/>
    <p:sldId id="2142533734" r:id="rId15"/>
    <p:sldId id="2142533736" r:id="rId16"/>
    <p:sldId id="2142533733" r:id="rId17"/>
    <p:sldId id="273" r:id="rId18"/>
    <p:sldId id="2142533716" r:id="rId19"/>
    <p:sldId id="2142533737" r:id="rId20"/>
    <p:sldId id="2142533738" r:id="rId21"/>
    <p:sldId id="2142533713" r:id="rId22"/>
    <p:sldId id="2142533739" r:id="rId23"/>
    <p:sldId id="2142533709" r:id="rId24"/>
    <p:sldId id="279" r:id="rId25"/>
    <p:sldId id="296" r:id="rId26"/>
    <p:sldId id="2142533742" r:id="rId27"/>
    <p:sldId id="2142533741" r:id="rId28"/>
    <p:sldId id="2142533740" r:id="rId29"/>
    <p:sldId id="2142533743" r:id="rId30"/>
    <p:sldId id="2142533720" r:id="rId31"/>
    <p:sldId id="287" r:id="rId32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77E"/>
    <a:srgbClr val="DFE4E7"/>
    <a:srgbClr val="5D7875"/>
    <a:srgbClr val="123F6D"/>
    <a:srgbClr val="FFFFFF"/>
    <a:srgbClr val="F68363"/>
    <a:srgbClr val="CED9D7"/>
    <a:srgbClr val="054E5A"/>
    <a:srgbClr val="A1A9B4"/>
    <a:srgbClr val="E9E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A8E0B4-3BFD-4048-AFF6-79FBF9AE50B7}" v="294" dt="2023-12-08T14:07:08.3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7" autoAdjust="0"/>
    <p:restoredTop sz="96081" autoAdjust="0"/>
  </p:normalViewPr>
  <p:slideViewPr>
    <p:cSldViewPr snapToGrid="0" showGuides="1">
      <p:cViewPr varScale="1">
        <p:scale>
          <a:sx n="114" d="100"/>
          <a:sy n="114" d="100"/>
        </p:scale>
        <p:origin x="41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758"/>
    </p:cViewPr>
  </p:sorterViewPr>
  <p:notesViewPr>
    <p:cSldViewPr snapToGrid="0" showGuides="1">
      <p:cViewPr varScale="1">
        <p:scale>
          <a:sx n="78" d="100"/>
          <a:sy n="78" d="100"/>
        </p:scale>
        <p:origin x="396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 Fojtova" userId="a77b0d4e-59fd-4228-8c56-710d74a9e001" providerId="ADAL" clId="{7BA8E0B4-3BFD-4048-AFF6-79FBF9AE50B7}"/>
    <pc:docChg chg="undo redo custSel addSld delSld modSld sldOrd modMainMaster">
      <pc:chgData name="Lucie Fojtova" userId="a77b0d4e-59fd-4228-8c56-710d74a9e001" providerId="ADAL" clId="{7BA8E0B4-3BFD-4048-AFF6-79FBF9AE50B7}" dt="2023-12-08T14:10:47.792" v="4107" actId="6549"/>
      <pc:docMkLst>
        <pc:docMk/>
      </pc:docMkLst>
      <pc:sldChg chg="del">
        <pc:chgData name="Lucie Fojtova" userId="a77b0d4e-59fd-4228-8c56-710d74a9e001" providerId="ADAL" clId="{7BA8E0B4-3BFD-4048-AFF6-79FBF9AE50B7}" dt="2023-12-05T11:14:23.103" v="2109" actId="47"/>
        <pc:sldMkLst>
          <pc:docMk/>
          <pc:sldMk cId="2501737965" sldId="256"/>
        </pc:sldMkLst>
      </pc:sldChg>
      <pc:sldChg chg="modSp mod ord">
        <pc:chgData name="Lucie Fojtova" userId="a77b0d4e-59fd-4228-8c56-710d74a9e001" providerId="ADAL" clId="{7BA8E0B4-3BFD-4048-AFF6-79FBF9AE50B7}" dt="2023-12-05T16:22:47.144" v="4071"/>
        <pc:sldMkLst>
          <pc:docMk/>
          <pc:sldMk cId="919480239" sldId="257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919480239" sldId="257"/>
            <ac:spMk id="6" creationId="{F3EA25AB-CB33-C301-0A11-4898E35788A3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919480239" sldId="257"/>
            <ac:spMk id="8" creationId="{E5F64111-011B-11FD-5607-D3E1C1A40534}"/>
          </ac:spMkLst>
        </pc:spChg>
        <pc:spChg chg="mod">
          <ac:chgData name="Lucie Fojtova" userId="a77b0d4e-59fd-4228-8c56-710d74a9e001" providerId="ADAL" clId="{7BA8E0B4-3BFD-4048-AFF6-79FBF9AE50B7}" dt="2023-12-01T07:37:30.778" v="834" actId="1076"/>
          <ac:spMkLst>
            <pc:docMk/>
            <pc:sldMk cId="919480239" sldId="257"/>
            <ac:spMk id="9" creationId="{1F375AB0-B11C-9DD4-E4C4-44E1FEB84F68}"/>
          </ac:spMkLst>
        </pc:spChg>
        <pc:picChg chg="mod">
          <ac:chgData name="Lucie Fojtova" userId="a77b0d4e-59fd-4228-8c56-710d74a9e001" providerId="ADAL" clId="{7BA8E0B4-3BFD-4048-AFF6-79FBF9AE50B7}" dt="2023-12-05T16:22:47.144" v="4071"/>
          <ac:picMkLst>
            <pc:docMk/>
            <pc:sldMk cId="919480239" sldId="257"/>
            <ac:picMk id="7" creationId="{73C25FA5-4DEC-F3EE-C861-38D3224665CE}"/>
          </ac:picMkLst>
        </pc:picChg>
      </pc:sldChg>
      <pc:sldChg chg="addSp modSp del mod">
        <pc:chgData name="Lucie Fojtova" userId="a77b0d4e-59fd-4228-8c56-710d74a9e001" providerId="ADAL" clId="{7BA8E0B4-3BFD-4048-AFF6-79FBF9AE50B7}" dt="2023-12-05T12:01:25.712" v="2931" actId="47"/>
        <pc:sldMkLst>
          <pc:docMk/>
          <pc:sldMk cId="3590959918" sldId="262"/>
        </pc:sldMkLst>
        <pc:picChg chg="add mod ord">
          <ac:chgData name="Lucie Fojtova" userId="a77b0d4e-59fd-4228-8c56-710d74a9e001" providerId="ADAL" clId="{7BA8E0B4-3BFD-4048-AFF6-79FBF9AE50B7}" dt="2023-12-01T16:20:38.589" v="1630" actId="962"/>
          <ac:picMkLst>
            <pc:docMk/>
            <pc:sldMk cId="3590959918" sldId="262"/>
            <ac:picMk id="2" creationId="{735B2EDE-674F-1F68-76B1-454C3D5EFFD2}"/>
          </ac:picMkLst>
        </pc:picChg>
      </pc:sldChg>
      <pc:sldChg chg="addSp modSp del mod">
        <pc:chgData name="Lucie Fojtova" userId="a77b0d4e-59fd-4228-8c56-710d74a9e001" providerId="ADAL" clId="{7BA8E0B4-3BFD-4048-AFF6-79FBF9AE50B7}" dt="2023-12-01T16:14:25.944" v="1606" actId="47"/>
        <pc:sldMkLst>
          <pc:docMk/>
          <pc:sldMk cId="2051442012" sldId="263"/>
        </pc:sldMkLst>
        <pc:picChg chg="add mod">
          <ac:chgData name="Lucie Fojtova" userId="a77b0d4e-59fd-4228-8c56-710d74a9e001" providerId="ADAL" clId="{7BA8E0B4-3BFD-4048-AFF6-79FBF9AE50B7}" dt="2023-12-01T07:31:34.386" v="676" actId="1076"/>
          <ac:picMkLst>
            <pc:docMk/>
            <pc:sldMk cId="2051442012" sldId="263"/>
            <ac:picMk id="4" creationId="{8A252324-1E3D-DFB6-88B2-58CF1CA329DF}"/>
          </ac:picMkLst>
        </pc:picChg>
      </pc:sldChg>
      <pc:sldChg chg="addSp modSp del mod">
        <pc:chgData name="Lucie Fojtova" userId="a77b0d4e-59fd-4228-8c56-710d74a9e001" providerId="ADAL" clId="{7BA8E0B4-3BFD-4048-AFF6-79FBF9AE50B7}" dt="2023-12-01T16:14:26.993" v="1607" actId="47"/>
        <pc:sldMkLst>
          <pc:docMk/>
          <pc:sldMk cId="3917952230" sldId="264"/>
        </pc:sldMkLst>
        <pc:spChg chg="mod">
          <ac:chgData name="Lucie Fojtova" userId="a77b0d4e-59fd-4228-8c56-710d74a9e001" providerId="ADAL" clId="{7BA8E0B4-3BFD-4048-AFF6-79FBF9AE50B7}" dt="2023-12-01T07:32:42.008" v="716" actId="20577"/>
          <ac:spMkLst>
            <pc:docMk/>
            <pc:sldMk cId="3917952230" sldId="264"/>
            <ac:spMk id="8" creationId="{D8941C71-6034-DA67-C88D-67A61170844D}"/>
          </ac:spMkLst>
        </pc:spChg>
        <pc:spChg chg="mod">
          <ac:chgData name="Lucie Fojtova" userId="a77b0d4e-59fd-4228-8c56-710d74a9e001" providerId="ADAL" clId="{7BA8E0B4-3BFD-4048-AFF6-79FBF9AE50B7}" dt="2023-12-01T07:33:07.496" v="745" actId="20577"/>
          <ac:spMkLst>
            <pc:docMk/>
            <pc:sldMk cId="3917952230" sldId="264"/>
            <ac:spMk id="9" creationId="{75137494-808B-5367-114B-9E4BEE5CD45C}"/>
          </ac:spMkLst>
        </pc:spChg>
        <pc:picChg chg="add mod">
          <ac:chgData name="Lucie Fojtova" userId="a77b0d4e-59fd-4228-8c56-710d74a9e001" providerId="ADAL" clId="{7BA8E0B4-3BFD-4048-AFF6-79FBF9AE50B7}" dt="2023-12-01T07:31:43.176" v="678" actId="1076"/>
          <ac:picMkLst>
            <pc:docMk/>
            <pc:sldMk cId="3917952230" sldId="264"/>
            <ac:picMk id="4" creationId="{80C9F9B9-DDE8-209E-F034-6EC16AA3571F}"/>
          </ac:picMkLst>
        </pc:picChg>
      </pc:sldChg>
      <pc:sldChg chg="addSp delSp modSp del mod">
        <pc:chgData name="Lucie Fojtova" userId="a77b0d4e-59fd-4228-8c56-710d74a9e001" providerId="ADAL" clId="{7BA8E0B4-3BFD-4048-AFF6-79FBF9AE50B7}" dt="2023-12-05T12:01:26.708" v="2932" actId="47"/>
        <pc:sldMkLst>
          <pc:docMk/>
          <pc:sldMk cId="288852194" sldId="265"/>
        </pc:sldMkLst>
        <pc:spChg chg="mod">
          <ac:chgData name="Lucie Fojtova" userId="a77b0d4e-59fd-4228-8c56-710d74a9e001" providerId="ADAL" clId="{7BA8E0B4-3BFD-4048-AFF6-79FBF9AE50B7}" dt="2023-12-01T16:22:34.807" v="1709" actId="1076"/>
          <ac:spMkLst>
            <pc:docMk/>
            <pc:sldMk cId="288852194" sldId="265"/>
            <ac:spMk id="7" creationId="{5952FBD8-79C3-C5E5-9DCA-BD6DD7F59E6D}"/>
          </ac:spMkLst>
        </pc:spChg>
        <pc:spChg chg="del">
          <ac:chgData name="Lucie Fojtova" userId="a77b0d4e-59fd-4228-8c56-710d74a9e001" providerId="ADAL" clId="{7BA8E0B4-3BFD-4048-AFF6-79FBF9AE50B7}" dt="2023-12-01T16:21:06.445" v="1635" actId="478"/>
          <ac:spMkLst>
            <pc:docMk/>
            <pc:sldMk cId="288852194" sldId="265"/>
            <ac:spMk id="13" creationId="{97A98DF7-072C-2806-BA08-46B877A49752}"/>
          </ac:spMkLst>
        </pc:spChg>
        <pc:picChg chg="add mod ord">
          <ac:chgData name="Lucie Fojtova" userId="a77b0d4e-59fd-4228-8c56-710d74a9e001" providerId="ADAL" clId="{7BA8E0B4-3BFD-4048-AFF6-79FBF9AE50B7}" dt="2023-12-01T16:21:46.704" v="1671" actId="14100"/>
          <ac:picMkLst>
            <pc:docMk/>
            <pc:sldMk cId="288852194" sldId="265"/>
            <ac:picMk id="2" creationId="{A46286C3-9DAA-6771-7ABC-6A6E81BAD818}"/>
          </ac:picMkLst>
        </pc:picChg>
      </pc:sldChg>
      <pc:sldChg chg="del">
        <pc:chgData name="Lucie Fojtova" userId="a77b0d4e-59fd-4228-8c56-710d74a9e001" providerId="ADAL" clId="{7BA8E0B4-3BFD-4048-AFF6-79FBF9AE50B7}" dt="2023-12-05T12:01:30.025" v="2933" actId="47"/>
        <pc:sldMkLst>
          <pc:docMk/>
          <pc:sldMk cId="3301949185" sldId="266"/>
        </pc:sldMkLst>
      </pc:sldChg>
      <pc:sldChg chg="del">
        <pc:chgData name="Lucie Fojtova" userId="a77b0d4e-59fd-4228-8c56-710d74a9e001" providerId="ADAL" clId="{7BA8E0B4-3BFD-4048-AFF6-79FBF9AE50B7}" dt="2023-12-05T11:41:39.277" v="2562" actId="47"/>
        <pc:sldMkLst>
          <pc:docMk/>
          <pc:sldMk cId="188373234" sldId="269"/>
        </pc:sldMkLst>
      </pc:sldChg>
      <pc:sldChg chg="del">
        <pc:chgData name="Lucie Fojtova" userId="a77b0d4e-59fd-4228-8c56-710d74a9e001" providerId="ADAL" clId="{7BA8E0B4-3BFD-4048-AFF6-79FBF9AE50B7}" dt="2023-12-05T12:01:31.702" v="2934" actId="47"/>
        <pc:sldMkLst>
          <pc:docMk/>
          <pc:sldMk cId="2329025815" sldId="270"/>
        </pc:sldMkLst>
      </pc:sldChg>
      <pc:sldChg chg="modSp del mod">
        <pc:chgData name="Lucie Fojtova" userId="a77b0d4e-59fd-4228-8c56-710d74a9e001" providerId="ADAL" clId="{7BA8E0B4-3BFD-4048-AFF6-79FBF9AE50B7}" dt="2023-12-05T12:11:14.862" v="3028" actId="47"/>
        <pc:sldMkLst>
          <pc:docMk/>
          <pc:sldMk cId="23575895" sldId="271"/>
        </pc:sldMkLst>
        <pc:spChg chg="mod">
          <ac:chgData name="Lucie Fojtova" userId="a77b0d4e-59fd-4228-8c56-710d74a9e001" providerId="ADAL" clId="{7BA8E0B4-3BFD-4048-AFF6-79FBF9AE50B7}" dt="2023-11-30T20:11:14.487" v="29" actId="20577"/>
          <ac:spMkLst>
            <pc:docMk/>
            <pc:sldMk cId="23575895" sldId="271"/>
            <ac:spMk id="4" creationId="{5B3E2F58-6E88-B2F5-55FD-208580A7CD7D}"/>
          </ac:spMkLst>
        </pc:spChg>
      </pc:sldChg>
      <pc:sldChg chg="del">
        <pc:chgData name="Lucie Fojtova" userId="a77b0d4e-59fd-4228-8c56-710d74a9e001" providerId="ADAL" clId="{7BA8E0B4-3BFD-4048-AFF6-79FBF9AE50B7}" dt="2023-12-01T16:16:47.878" v="1611" actId="47"/>
        <pc:sldMkLst>
          <pc:docMk/>
          <pc:sldMk cId="3568583310" sldId="272"/>
        </pc:sldMkLst>
      </pc:sldChg>
      <pc:sldChg chg="addSp delSp modSp mod ord">
        <pc:chgData name="Lucie Fojtova" userId="a77b0d4e-59fd-4228-8c56-710d74a9e001" providerId="ADAL" clId="{7BA8E0B4-3BFD-4048-AFF6-79FBF9AE50B7}" dt="2023-12-05T16:22:47.144" v="4071"/>
        <pc:sldMkLst>
          <pc:docMk/>
          <pc:sldMk cId="1558107314" sldId="273"/>
        </pc:sldMkLst>
        <pc:spChg chg="add del mod">
          <ac:chgData name="Lucie Fojtova" userId="a77b0d4e-59fd-4228-8c56-710d74a9e001" providerId="ADAL" clId="{7BA8E0B4-3BFD-4048-AFF6-79FBF9AE50B7}" dt="2023-12-05T11:42:19.372" v="2568" actId="478"/>
          <ac:spMkLst>
            <pc:docMk/>
            <pc:sldMk cId="1558107314" sldId="273"/>
            <ac:spMk id="3" creationId="{94DF37D8-DEDC-4E3E-B7DB-165ECAED6DB3}"/>
          </ac:spMkLst>
        </pc:spChg>
        <pc:spChg chg="del">
          <ac:chgData name="Lucie Fojtova" userId="a77b0d4e-59fd-4228-8c56-710d74a9e001" providerId="ADAL" clId="{7BA8E0B4-3BFD-4048-AFF6-79FBF9AE50B7}" dt="2023-12-05T11:42:38.234" v="2572"/>
          <ac:spMkLst>
            <pc:docMk/>
            <pc:sldMk cId="1558107314" sldId="273"/>
            <ac:spMk id="4" creationId="{43C76AB1-B4DF-44A9-6E1A-CFA9AC0E955F}"/>
          </ac:spMkLst>
        </pc:spChg>
        <pc:spChg chg="mod">
          <ac:chgData name="Lucie Fojtova" userId="a77b0d4e-59fd-4228-8c56-710d74a9e001" providerId="ADAL" clId="{7BA8E0B4-3BFD-4048-AFF6-79FBF9AE50B7}" dt="2023-12-05T12:04:32.112" v="2989" actId="207"/>
          <ac:spMkLst>
            <pc:docMk/>
            <pc:sldMk cId="1558107314" sldId="273"/>
            <ac:spMk id="5" creationId="{B1333743-1635-DBA4-7B4C-86D8E3B9CF30}"/>
          </ac:spMkLst>
        </pc:spChg>
        <pc:spChg chg="del">
          <ac:chgData name="Lucie Fojtova" userId="a77b0d4e-59fd-4228-8c56-710d74a9e001" providerId="ADAL" clId="{7BA8E0B4-3BFD-4048-AFF6-79FBF9AE50B7}" dt="2023-12-05T11:42:16.242" v="2567" actId="478"/>
          <ac:spMkLst>
            <pc:docMk/>
            <pc:sldMk cId="1558107314" sldId="273"/>
            <ac:spMk id="6" creationId="{FB033D83-1012-3915-49F1-EEBD4F830387}"/>
          </ac:spMkLst>
        </pc:spChg>
        <pc:spChg chg="add mod">
          <ac:chgData name="Lucie Fojtova" userId="a77b0d4e-59fd-4228-8c56-710d74a9e001" providerId="ADAL" clId="{7BA8E0B4-3BFD-4048-AFF6-79FBF9AE50B7}" dt="2023-12-05T11:46:14.277" v="2631" actId="20577"/>
          <ac:spMkLst>
            <pc:docMk/>
            <pc:sldMk cId="1558107314" sldId="273"/>
            <ac:spMk id="7" creationId="{F6911744-EBD2-61BA-E3DE-CAB3F49BC653}"/>
          </ac:spMkLst>
        </pc:spChg>
        <pc:picChg chg="add mod">
          <ac:chgData name="Lucie Fojtova" userId="a77b0d4e-59fd-4228-8c56-710d74a9e001" providerId="ADAL" clId="{7BA8E0B4-3BFD-4048-AFF6-79FBF9AE50B7}" dt="2023-12-05T16:22:47.144" v="4071"/>
          <ac:picMkLst>
            <pc:docMk/>
            <pc:sldMk cId="1558107314" sldId="273"/>
            <ac:picMk id="8" creationId="{028849DE-AB11-537E-7A0F-54AD041C8666}"/>
          </ac:picMkLst>
        </pc:picChg>
      </pc:sldChg>
      <pc:sldChg chg="del">
        <pc:chgData name="Lucie Fojtova" userId="a77b0d4e-59fd-4228-8c56-710d74a9e001" providerId="ADAL" clId="{7BA8E0B4-3BFD-4048-AFF6-79FBF9AE50B7}" dt="2023-12-05T12:01:38.688" v="2935" actId="47"/>
        <pc:sldMkLst>
          <pc:docMk/>
          <pc:sldMk cId="3337538933" sldId="275"/>
        </pc:sldMkLst>
      </pc:sldChg>
      <pc:sldChg chg="del">
        <pc:chgData name="Lucie Fojtova" userId="a77b0d4e-59fd-4228-8c56-710d74a9e001" providerId="ADAL" clId="{7BA8E0B4-3BFD-4048-AFF6-79FBF9AE50B7}" dt="2023-12-05T12:01:39.189" v="2936" actId="47"/>
        <pc:sldMkLst>
          <pc:docMk/>
          <pc:sldMk cId="4155896353" sldId="276"/>
        </pc:sldMkLst>
      </pc:sldChg>
      <pc:sldChg chg="del">
        <pc:chgData name="Lucie Fojtova" userId="a77b0d4e-59fd-4228-8c56-710d74a9e001" providerId="ADAL" clId="{7BA8E0B4-3BFD-4048-AFF6-79FBF9AE50B7}" dt="2023-12-05T12:01:41.028" v="2938" actId="47"/>
        <pc:sldMkLst>
          <pc:docMk/>
          <pc:sldMk cId="1460749334" sldId="278"/>
        </pc:sldMkLst>
      </pc:sldChg>
      <pc:sldChg chg="addSp delSp modSp mod ord modAnim">
        <pc:chgData name="Lucie Fojtova" userId="a77b0d4e-59fd-4228-8c56-710d74a9e001" providerId="ADAL" clId="{7BA8E0B4-3BFD-4048-AFF6-79FBF9AE50B7}" dt="2023-12-05T16:23:00.296" v="4073"/>
        <pc:sldMkLst>
          <pc:docMk/>
          <pc:sldMk cId="2844733675" sldId="279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844733675" sldId="279"/>
            <ac:spMk id="2" creationId="{466B601F-CF5F-57A4-731D-0DC23A6E8ABA}"/>
          </ac:spMkLst>
        </pc:spChg>
        <pc:spChg chg="add del mod">
          <ac:chgData name="Lucie Fojtova" userId="a77b0d4e-59fd-4228-8c56-710d74a9e001" providerId="ADAL" clId="{7BA8E0B4-3BFD-4048-AFF6-79FBF9AE50B7}" dt="2023-12-05T15:33:08.832" v="3386" actId="478"/>
          <ac:spMkLst>
            <pc:docMk/>
            <pc:sldMk cId="2844733675" sldId="279"/>
            <ac:spMk id="4" creationId="{B3BA12D3-46DB-8B77-5777-AD337E07206F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844733675" sldId="279"/>
            <ac:spMk id="5" creationId="{BFEC15EF-500F-3CD3-0469-6FF6523D71EB}"/>
          </ac:spMkLst>
        </pc:spChg>
        <pc:spChg chg="mod">
          <ac:chgData name="Lucie Fojtova" userId="a77b0d4e-59fd-4228-8c56-710d74a9e001" providerId="ADAL" clId="{7BA8E0B4-3BFD-4048-AFF6-79FBF9AE50B7}" dt="2023-12-05T15:40:40.299" v="3628" actId="14100"/>
          <ac:spMkLst>
            <pc:docMk/>
            <pc:sldMk cId="2844733675" sldId="279"/>
            <ac:spMk id="6" creationId="{4C395543-D83C-F485-941D-AF4B4D7A355B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844733675" sldId="279"/>
            <ac:spMk id="7" creationId="{6FD195FA-B86C-F20C-1F45-AF46048F2016}"/>
          </ac:spMkLst>
        </pc:spChg>
        <pc:spChg chg="del">
          <ac:chgData name="Lucie Fojtova" userId="a77b0d4e-59fd-4228-8c56-710d74a9e001" providerId="ADAL" clId="{7BA8E0B4-3BFD-4048-AFF6-79FBF9AE50B7}" dt="2023-12-05T15:41:05.902" v="3635" actId="478"/>
          <ac:spMkLst>
            <pc:docMk/>
            <pc:sldMk cId="2844733675" sldId="279"/>
            <ac:spMk id="8" creationId="{0EFAFC47-BE42-73C5-0BAC-E8AC4DC2CD5A}"/>
          </ac:spMkLst>
        </pc:spChg>
        <pc:spChg chg="del">
          <ac:chgData name="Lucie Fojtova" userId="a77b0d4e-59fd-4228-8c56-710d74a9e001" providerId="ADAL" clId="{7BA8E0B4-3BFD-4048-AFF6-79FBF9AE50B7}" dt="2023-12-05T15:33:10.737" v="3387" actId="478"/>
          <ac:spMkLst>
            <pc:docMk/>
            <pc:sldMk cId="2844733675" sldId="279"/>
            <ac:spMk id="9" creationId="{2A03E29B-6BE6-14E8-CA3D-67CD5E86D345}"/>
          </ac:spMkLst>
        </pc:spChg>
        <pc:spChg chg="del">
          <ac:chgData name="Lucie Fojtova" userId="a77b0d4e-59fd-4228-8c56-710d74a9e001" providerId="ADAL" clId="{7BA8E0B4-3BFD-4048-AFF6-79FBF9AE50B7}" dt="2023-12-05T15:41:03.152" v="3633" actId="478"/>
          <ac:spMkLst>
            <pc:docMk/>
            <pc:sldMk cId="2844733675" sldId="279"/>
            <ac:spMk id="10" creationId="{8AD7FD51-BA51-2330-50DB-5B83CD513359}"/>
          </ac:spMkLst>
        </pc:spChg>
        <pc:spChg chg="del">
          <ac:chgData name="Lucie Fojtova" userId="a77b0d4e-59fd-4228-8c56-710d74a9e001" providerId="ADAL" clId="{7BA8E0B4-3BFD-4048-AFF6-79FBF9AE50B7}" dt="2023-12-05T15:33:07.411" v="3385" actId="478"/>
          <ac:spMkLst>
            <pc:docMk/>
            <pc:sldMk cId="2844733675" sldId="279"/>
            <ac:spMk id="11" creationId="{BDCA2C4F-4815-355B-55E9-BE9440AE2178}"/>
          </ac:spMkLst>
        </pc:spChg>
        <pc:spChg chg="add del mod">
          <ac:chgData name="Lucie Fojtova" userId="a77b0d4e-59fd-4228-8c56-710d74a9e001" providerId="ADAL" clId="{7BA8E0B4-3BFD-4048-AFF6-79FBF9AE50B7}" dt="2023-12-05T15:33:13.975" v="3389" actId="478"/>
          <ac:spMkLst>
            <pc:docMk/>
            <pc:sldMk cId="2844733675" sldId="279"/>
            <ac:spMk id="13" creationId="{5BB30B92-28FB-BB90-D973-F11260547BE2}"/>
          </ac:spMkLst>
        </pc:spChg>
        <pc:spChg chg="add mod">
          <ac:chgData name="Lucie Fojtova" userId="a77b0d4e-59fd-4228-8c56-710d74a9e001" providerId="ADAL" clId="{7BA8E0B4-3BFD-4048-AFF6-79FBF9AE50B7}" dt="2023-12-05T15:45:35.049" v="3725" actId="1076"/>
          <ac:spMkLst>
            <pc:docMk/>
            <pc:sldMk cId="2844733675" sldId="279"/>
            <ac:spMk id="19" creationId="{16DEECFE-25AB-CA72-300D-0D8F342A828B}"/>
          </ac:spMkLst>
        </pc:spChg>
        <pc:spChg chg="del">
          <ac:chgData name="Lucie Fojtova" userId="a77b0d4e-59fd-4228-8c56-710d74a9e001" providerId="ADAL" clId="{7BA8E0B4-3BFD-4048-AFF6-79FBF9AE50B7}" dt="2023-12-05T15:40:51.594" v="3631" actId="478"/>
          <ac:spMkLst>
            <pc:docMk/>
            <pc:sldMk cId="2844733675" sldId="279"/>
            <ac:spMk id="20" creationId="{41C111F3-976A-96F1-80DB-93A6177258DE}"/>
          </ac:spMkLst>
        </pc:spChg>
        <pc:spChg chg="add mod">
          <ac:chgData name="Lucie Fojtova" userId="a77b0d4e-59fd-4228-8c56-710d74a9e001" providerId="ADAL" clId="{7BA8E0B4-3BFD-4048-AFF6-79FBF9AE50B7}" dt="2023-12-05T15:45:51.751" v="3730" actId="1076"/>
          <ac:spMkLst>
            <pc:docMk/>
            <pc:sldMk cId="2844733675" sldId="279"/>
            <ac:spMk id="21" creationId="{5B9C818E-7084-98B6-B86B-C855135D6065}"/>
          </ac:spMkLst>
        </pc:spChg>
        <pc:spChg chg="del">
          <ac:chgData name="Lucie Fojtova" userId="a77b0d4e-59fd-4228-8c56-710d74a9e001" providerId="ADAL" clId="{7BA8E0B4-3BFD-4048-AFF6-79FBF9AE50B7}" dt="2023-12-05T15:41:10.932" v="3638" actId="478"/>
          <ac:spMkLst>
            <pc:docMk/>
            <pc:sldMk cId="2844733675" sldId="279"/>
            <ac:spMk id="22" creationId="{73868C52-7470-1BE1-20A8-E0DB4AF778E9}"/>
          </ac:spMkLst>
        </pc:spChg>
        <pc:spChg chg="del">
          <ac:chgData name="Lucie Fojtova" userId="a77b0d4e-59fd-4228-8c56-710d74a9e001" providerId="ADAL" clId="{7BA8E0B4-3BFD-4048-AFF6-79FBF9AE50B7}" dt="2023-12-05T15:33:16.034" v="3390" actId="478"/>
          <ac:spMkLst>
            <pc:docMk/>
            <pc:sldMk cId="2844733675" sldId="279"/>
            <ac:spMk id="23" creationId="{E45FB082-A8E8-7C87-7DBD-5A53CD330F8D}"/>
          </ac:spMkLst>
        </pc:spChg>
        <pc:spChg chg="add mod">
          <ac:chgData name="Lucie Fojtova" userId="a77b0d4e-59fd-4228-8c56-710d74a9e001" providerId="ADAL" clId="{7BA8E0B4-3BFD-4048-AFF6-79FBF9AE50B7}" dt="2023-12-05T15:45:29.591" v="3723" actId="1076"/>
          <ac:spMkLst>
            <pc:docMk/>
            <pc:sldMk cId="2844733675" sldId="279"/>
            <ac:spMk id="24" creationId="{7ECED759-A6C4-105E-4060-EFAA2399597D}"/>
          </ac:spMkLst>
        </pc:spChg>
        <pc:spChg chg="add mod">
          <ac:chgData name="Lucie Fojtova" userId="a77b0d4e-59fd-4228-8c56-710d74a9e001" providerId="ADAL" clId="{7BA8E0B4-3BFD-4048-AFF6-79FBF9AE50B7}" dt="2023-12-05T15:45:57.447" v="3731" actId="1076"/>
          <ac:spMkLst>
            <pc:docMk/>
            <pc:sldMk cId="2844733675" sldId="279"/>
            <ac:spMk id="25" creationId="{4FFAFE3B-9301-2CCD-1077-95F9EBC86639}"/>
          </ac:spMkLst>
        </pc:spChg>
        <pc:spChg chg="add mod">
          <ac:chgData name="Lucie Fojtova" userId="a77b0d4e-59fd-4228-8c56-710d74a9e001" providerId="ADAL" clId="{7BA8E0B4-3BFD-4048-AFF6-79FBF9AE50B7}" dt="2023-12-05T15:46:00.478" v="3732" actId="1076"/>
          <ac:spMkLst>
            <pc:docMk/>
            <pc:sldMk cId="2844733675" sldId="279"/>
            <ac:spMk id="26" creationId="{B9B5DE00-10AE-BCFC-112E-7208DE1D1490}"/>
          </ac:spMkLst>
        </pc:spChg>
        <pc:spChg chg="add del mod">
          <ac:chgData name="Lucie Fojtova" userId="a77b0d4e-59fd-4228-8c56-710d74a9e001" providerId="ADAL" clId="{7BA8E0B4-3BFD-4048-AFF6-79FBF9AE50B7}" dt="2023-12-05T15:41:04.453" v="3634" actId="478"/>
          <ac:spMkLst>
            <pc:docMk/>
            <pc:sldMk cId="2844733675" sldId="279"/>
            <ac:spMk id="29" creationId="{4E44E75D-FA1B-72CC-21F4-3A301F19788E}"/>
          </ac:spMkLst>
        </pc:spChg>
        <pc:spChg chg="add del mod">
          <ac:chgData name="Lucie Fojtova" userId="a77b0d4e-59fd-4228-8c56-710d74a9e001" providerId="ADAL" clId="{7BA8E0B4-3BFD-4048-AFF6-79FBF9AE50B7}" dt="2023-12-05T15:41:07.534" v="3636" actId="478"/>
          <ac:spMkLst>
            <pc:docMk/>
            <pc:sldMk cId="2844733675" sldId="279"/>
            <ac:spMk id="31" creationId="{A039CED8-EFF3-D2AE-933D-EACFEE535E7C}"/>
          </ac:spMkLst>
        </pc:spChg>
        <pc:spChg chg="add mod">
          <ac:chgData name="Lucie Fojtova" userId="a77b0d4e-59fd-4228-8c56-710d74a9e001" providerId="ADAL" clId="{7BA8E0B4-3BFD-4048-AFF6-79FBF9AE50B7}" dt="2023-12-05T15:44:01.402" v="3705" actId="1076"/>
          <ac:spMkLst>
            <pc:docMk/>
            <pc:sldMk cId="2844733675" sldId="279"/>
            <ac:spMk id="32" creationId="{6ECAB20A-CCD3-2D90-1550-733D9E91B551}"/>
          </ac:spMkLst>
        </pc:spChg>
        <pc:spChg chg="add mod">
          <ac:chgData name="Lucie Fojtova" userId="a77b0d4e-59fd-4228-8c56-710d74a9e001" providerId="ADAL" clId="{7BA8E0B4-3BFD-4048-AFF6-79FBF9AE50B7}" dt="2023-12-05T15:43:48.747" v="3701" actId="1076"/>
          <ac:spMkLst>
            <pc:docMk/>
            <pc:sldMk cId="2844733675" sldId="279"/>
            <ac:spMk id="33" creationId="{A77C0538-3D54-E1A6-B7C0-2FDF67E1FE93}"/>
          </ac:spMkLst>
        </pc:spChg>
        <pc:spChg chg="add del mod">
          <ac:chgData name="Lucie Fojtova" userId="a77b0d4e-59fd-4228-8c56-710d74a9e001" providerId="ADAL" clId="{7BA8E0B4-3BFD-4048-AFF6-79FBF9AE50B7}" dt="2023-12-05T16:19:47.010" v="4022" actId="478"/>
          <ac:spMkLst>
            <pc:docMk/>
            <pc:sldMk cId="2844733675" sldId="279"/>
            <ac:spMk id="40" creationId="{32C4E877-888E-F668-058A-971E6F29F207}"/>
          </ac:spMkLst>
        </pc:spChg>
        <pc:spChg chg="add mod">
          <ac:chgData name="Lucie Fojtova" userId="a77b0d4e-59fd-4228-8c56-710d74a9e001" providerId="ADAL" clId="{7BA8E0B4-3BFD-4048-AFF6-79FBF9AE50B7}" dt="2023-12-05T16:21:16.904" v="4046" actId="1076"/>
          <ac:spMkLst>
            <pc:docMk/>
            <pc:sldMk cId="2844733675" sldId="279"/>
            <ac:spMk id="41" creationId="{1619732C-5ACE-6DE8-15F9-DF5A34D0CDCB}"/>
          </ac:spMkLst>
        </pc:spChg>
        <pc:spChg chg="add mod">
          <ac:chgData name="Lucie Fojtova" userId="a77b0d4e-59fd-4228-8c56-710d74a9e001" providerId="ADAL" clId="{7BA8E0B4-3BFD-4048-AFF6-79FBF9AE50B7}" dt="2023-12-05T16:21:13.173" v="4045" actId="1076"/>
          <ac:spMkLst>
            <pc:docMk/>
            <pc:sldMk cId="2844733675" sldId="279"/>
            <ac:spMk id="42" creationId="{695E3017-F83E-5ABF-9E06-5E464981CE2B}"/>
          </ac:spMkLst>
        </pc:spChg>
        <pc:picChg chg="add mod">
          <ac:chgData name="Lucie Fojtova" userId="a77b0d4e-59fd-4228-8c56-710d74a9e001" providerId="ADAL" clId="{7BA8E0B4-3BFD-4048-AFF6-79FBF9AE50B7}" dt="2023-12-05T15:45:41.407" v="3728" actId="14100"/>
          <ac:picMkLst>
            <pc:docMk/>
            <pc:sldMk cId="2844733675" sldId="279"/>
            <ac:picMk id="14" creationId="{CF605945-2ED9-5169-3B01-E9955B4A52FB}"/>
          </ac:picMkLst>
        </pc:picChg>
        <pc:picChg chg="add mod">
          <ac:chgData name="Lucie Fojtova" userId="a77b0d4e-59fd-4228-8c56-710d74a9e001" providerId="ADAL" clId="{7BA8E0B4-3BFD-4048-AFF6-79FBF9AE50B7}" dt="2023-12-05T15:45:47.446" v="3729" actId="1076"/>
          <ac:picMkLst>
            <pc:docMk/>
            <pc:sldMk cId="2844733675" sldId="279"/>
            <ac:picMk id="15" creationId="{4897FC3F-7106-FD8C-2418-D22A3CC0D9B4}"/>
          </ac:picMkLst>
        </pc:picChg>
        <pc:picChg chg="add mod">
          <ac:chgData name="Lucie Fojtova" userId="a77b0d4e-59fd-4228-8c56-710d74a9e001" providerId="ADAL" clId="{7BA8E0B4-3BFD-4048-AFF6-79FBF9AE50B7}" dt="2023-12-05T15:45:25.563" v="3721" actId="1076"/>
          <ac:picMkLst>
            <pc:docMk/>
            <pc:sldMk cId="2844733675" sldId="279"/>
            <ac:picMk id="16" creationId="{5006E544-87EE-6899-F332-3240321080BB}"/>
          </ac:picMkLst>
        </pc:picChg>
        <pc:picChg chg="add mod">
          <ac:chgData name="Lucie Fojtova" userId="a77b0d4e-59fd-4228-8c56-710d74a9e001" providerId="ADAL" clId="{7BA8E0B4-3BFD-4048-AFF6-79FBF9AE50B7}" dt="2023-12-05T15:45:12.751" v="3717" actId="1076"/>
          <ac:picMkLst>
            <pc:docMk/>
            <pc:sldMk cId="2844733675" sldId="279"/>
            <ac:picMk id="17" creationId="{74C7C488-921C-2020-41BF-5B5FE2DAB884}"/>
          </ac:picMkLst>
        </pc:picChg>
        <pc:picChg chg="add mod">
          <ac:chgData name="Lucie Fojtova" userId="a77b0d4e-59fd-4228-8c56-710d74a9e001" providerId="ADAL" clId="{7BA8E0B4-3BFD-4048-AFF6-79FBF9AE50B7}" dt="2023-12-05T15:45:19.076" v="3719" actId="1076"/>
          <ac:picMkLst>
            <pc:docMk/>
            <pc:sldMk cId="2844733675" sldId="279"/>
            <ac:picMk id="18" creationId="{7806D222-F22B-BE9D-F1C0-D053F6BF4460}"/>
          </ac:picMkLst>
        </pc:picChg>
        <pc:picChg chg="add mod">
          <ac:chgData name="Lucie Fojtova" userId="a77b0d4e-59fd-4228-8c56-710d74a9e001" providerId="ADAL" clId="{7BA8E0B4-3BFD-4048-AFF6-79FBF9AE50B7}" dt="2023-12-05T15:43:54.191" v="3703" actId="1076"/>
          <ac:picMkLst>
            <pc:docMk/>
            <pc:sldMk cId="2844733675" sldId="279"/>
            <ac:picMk id="27" creationId="{6B1EB40E-BEB1-1942-9A18-E856098A4663}"/>
          </ac:picMkLst>
        </pc:picChg>
        <pc:cxnChg chg="add mod">
          <ac:chgData name="Lucie Fojtova" userId="a77b0d4e-59fd-4228-8c56-710d74a9e001" providerId="ADAL" clId="{7BA8E0B4-3BFD-4048-AFF6-79FBF9AE50B7}" dt="2023-12-05T15:43:56.891" v="3704" actId="1076"/>
          <ac:cxnSpMkLst>
            <pc:docMk/>
            <pc:sldMk cId="2844733675" sldId="279"/>
            <ac:cxnSpMk id="34" creationId="{1349F823-0F81-C242-96FC-D92E93EF874A}"/>
          </ac:cxnSpMkLst>
        </pc:cxnChg>
        <pc:cxnChg chg="add mod">
          <ac:chgData name="Lucie Fojtova" userId="a77b0d4e-59fd-4228-8c56-710d74a9e001" providerId="ADAL" clId="{7BA8E0B4-3BFD-4048-AFF6-79FBF9AE50B7}" dt="2023-12-05T15:43:51.007" v="3702" actId="1076"/>
          <ac:cxnSpMkLst>
            <pc:docMk/>
            <pc:sldMk cId="2844733675" sldId="279"/>
            <ac:cxnSpMk id="37" creationId="{199A0BB8-3BA5-1593-E34B-446631F61A5A}"/>
          </ac:cxnSpMkLst>
        </pc:cxnChg>
      </pc:sldChg>
      <pc:sldChg chg="del">
        <pc:chgData name="Lucie Fojtova" userId="a77b0d4e-59fd-4228-8c56-710d74a9e001" providerId="ADAL" clId="{7BA8E0B4-3BFD-4048-AFF6-79FBF9AE50B7}" dt="2023-12-05T16:00:31.699" v="4015" actId="47"/>
        <pc:sldMkLst>
          <pc:docMk/>
          <pc:sldMk cId="1984981628" sldId="280"/>
        </pc:sldMkLst>
      </pc:sldChg>
      <pc:sldChg chg="del">
        <pc:chgData name="Lucie Fojtova" userId="a77b0d4e-59fd-4228-8c56-710d74a9e001" providerId="ADAL" clId="{7BA8E0B4-3BFD-4048-AFF6-79FBF9AE50B7}" dt="2023-12-05T15:07:09.950" v="3065" actId="47"/>
        <pc:sldMkLst>
          <pc:docMk/>
          <pc:sldMk cId="2029902840" sldId="281"/>
        </pc:sldMkLst>
      </pc:sldChg>
      <pc:sldChg chg="del">
        <pc:chgData name="Lucie Fojtova" userId="a77b0d4e-59fd-4228-8c56-710d74a9e001" providerId="ADAL" clId="{7BA8E0B4-3BFD-4048-AFF6-79FBF9AE50B7}" dt="2023-12-05T12:13:36.493" v="3037" actId="47"/>
        <pc:sldMkLst>
          <pc:docMk/>
          <pc:sldMk cId="2529650834" sldId="282"/>
        </pc:sldMkLst>
      </pc:sldChg>
      <pc:sldChg chg="del">
        <pc:chgData name="Lucie Fojtova" userId="a77b0d4e-59fd-4228-8c56-710d74a9e001" providerId="ADAL" clId="{7BA8E0B4-3BFD-4048-AFF6-79FBF9AE50B7}" dt="2023-12-05T12:02:33.535" v="2949" actId="47"/>
        <pc:sldMkLst>
          <pc:docMk/>
          <pc:sldMk cId="1797064976" sldId="284"/>
        </pc:sldMkLst>
      </pc:sldChg>
      <pc:sldChg chg="del">
        <pc:chgData name="Lucie Fojtova" userId="a77b0d4e-59fd-4228-8c56-710d74a9e001" providerId="ADAL" clId="{7BA8E0B4-3BFD-4048-AFF6-79FBF9AE50B7}" dt="2023-12-05T12:02:30.386" v="2948" actId="47"/>
        <pc:sldMkLst>
          <pc:docMk/>
          <pc:sldMk cId="2775310105" sldId="285"/>
        </pc:sldMkLst>
      </pc:sldChg>
      <pc:sldChg chg="del">
        <pc:chgData name="Lucie Fojtova" userId="a77b0d4e-59fd-4228-8c56-710d74a9e001" providerId="ADAL" clId="{7BA8E0B4-3BFD-4048-AFF6-79FBF9AE50B7}" dt="2023-12-05T12:02:28.378" v="2947" actId="47"/>
        <pc:sldMkLst>
          <pc:docMk/>
          <pc:sldMk cId="2606522254" sldId="286"/>
        </pc:sldMkLst>
      </pc:sldChg>
      <pc:sldChg chg="addSp delSp modSp mod">
        <pc:chgData name="Lucie Fojtova" userId="a77b0d4e-59fd-4228-8c56-710d74a9e001" providerId="ADAL" clId="{7BA8E0B4-3BFD-4048-AFF6-79FBF9AE50B7}" dt="2023-12-05T16:24:36.669" v="4075" actId="478"/>
        <pc:sldMkLst>
          <pc:docMk/>
          <pc:sldMk cId="1148476966" sldId="287"/>
        </pc:sldMkLst>
        <pc:spChg chg="del mod">
          <ac:chgData name="Lucie Fojtova" userId="a77b0d4e-59fd-4228-8c56-710d74a9e001" providerId="ADAL" clId="{7BA8E0B4-3BFD-4048-AFF6-79FBF9AE50B7}" dt="2023-12-05T16:24:30.941" v="4074" actId="478"/>
          <ac:spMkLst>
            <pc:docMk/>
            <pc:sldMk cId="1148476966" sldId="287"/>
            <ac:spMk id="2" creationId="{8A6D726D-647F-2371-97CA-D65C7EF6B663}"/>
          </ac:spMkLst>
        </pc:spChg>
        <pc:spChg chg="add del mod">
          <ac:chgData name="Lucie Fojtova" userId="a77b0d4e-59fd-4228-8c56-710d74a9e001" providerId="ADAL" clId="{7BA8E0B4-3BFD-4048-AFF6-79FBF9AE50B7}" dt="2023-12-05T16:24:36.669" v="4075" actId="478"/>
          <ac:spMkLst>
            <pc:docMk/>
            <pc:sldMk cId="1148476966" sldId="287"/>
            <ac:spMk id="4" creationId="{1AEFC747-7F3B-C26A-E01A-6DF770041372}"/>
          </ac:spMkLst>
        </pc:spChg>
      </pc:sldChg>
      <pc:sldChg chg="del">
        <pc:chgData name="Lucie Fojtova" userId="a77b0d4e-59fd-4228-8c56-710d74a9e001" providerId="ADAL" clId="{7BA8E0B4-3BFD-4048-AFF6-79FBF9AE50B7}" dt="2023-12-05T12:02:26.569" v="2946" actId="47"/>
        <pc:sldMkLst>
          <pc:docMk/>
          <pc:sldMk cId="3677191469" sldId="289"/>
        </pc:sldMkLst>
      </pc:sldChg>
      <pc:sldChg chg="del">
        <pc:chgData name="Lucie Fojtova" userId="a77b0d4e-59fd-4228-8c56-710d74a9e001" providerId="ADAL" clId="{7BA8E0B4-3BFD-4048-AFF6-79FBF9AE50B7}" dt="2023-12-05T15:07:07.880" v="3063" actId="47"/>
        <pc:sldMkLst>
          <pc:docMk/>
          <pc:sldMk cId="824289662" sldId="290"/>
        </pc:sldMkLst>
      </pc:sldChg>
      <pc:sldChg chg="del">
        <pc:chgData name="Lucie Fojtova" userId="a77b0d4e-59fd-4228-8c56-710d74a9e001" providerId="ADAL" clId="{7BA8E0B4-3BFD-4048-AFF6-79FBF9AE50B7}" dt="2023-12-05T12:13:40.643" v="3038" actId="47"/>
        <pc:sldMkLst>
          <pc:docMk/>
          <pc:sldMk cId="973840645" sldId="291"/>
        </pc:sldMkLst>
      </pc:sldChg>
      <pc:sldChg chg="del">
        <pc:chgData name="Lucie Fojtova" userId="a77b0d4e-59fd-4228-8c56-710d74a9e001" providerId="ADAL" clId="{7BA8E0B4-3BFD-4048-AFF6-79FBF9AE50B7}" dt="2023-12-05T15:07:08.915" v="3064" actId="47"/>
        <pc:sldMkLst>
          <pc:docMk/>
          <pc:sldMk cId="182715076" sldId="292"/>
        </pc:sldMkLst>
      </pc:sldChg>
      <pc:sldChg chg="del">
        <pc:chgData name="Lucie Fojtova" userId="a77b0d4e-59fd-4228-8c56-710d74a9e001" providerId="ADAL" clId="{7BA8E0B4-3BFD-4048-AFF6-79FBF9AE50B7}" dt="2023-12-05T12:01:57.719" v="2941" actId="47"/>
        <pc:sldMkLst>
          <pc:docMk/>
          <pc:sldMk cId="3286433290" sldId="294"/>
        </pc:sldMkLst>
      </pc:sldChg>
      <pc:sldChg chg="addSp delSp modSp del">
        <pc:chgData name="Lucie Fojtova" userId="a77b0d4e-59fd-4228-8c56-710d74a9e001" providerId="ADAL" clId="{7BA8E0B4-3BFD-4048-AFF6-79FBF9AE50B7}" dt="2023-12-05T11:41:37.726" v="2561" actId="47"/>
        <pc:sldMkLst>
          <pc:docMk/>
          <pc:sldMk cId="3444562701" sldId="295"/>
        </pc:sldMkLst>
        <pc:spChg chg="add mod">
          <ac:chgData name="Lucie Fojtova" userId="a77b0d4e-59fd-4228-8c56-710d74a9e001" providerId="ADAL" clId="{7BA8E0B4-3BFD-4048-AFF6-79FBF9AE50B7}" dt="2023-12-05T11:20:33.339" v="2154"/>
          <ac:spMkLst>
            <pc:docMk/>
            <pc:sldMk cId="3444562701" sldId="295"/>
            <ac:spMk id="3" creationId="{3F2E9E3F-678E-F3EA-8DDD-0AACF0D602ED}"/>
          </ac:spMkLst>
        </pc:spChg>
        <pc:spChg chg="del">
          <ac:chgData name="Lucie Fojtova" userId="a77b0d4e-59fd-4228-8c56-710d74a9e001" providerId="ADAL" clId="{7BA8E0B4-3BFD-4048-AFF6-79FBF9AE50B7}" dt="2023-12-05T11:20:33.339" v="2154"/>
          <ac:spMkLst>
            <pc:docMk/>
            <pc:sldMk cId="3444562701" sldId="295"/>
            <ac:spMk id="9" creationId="{A383EDAF-28DE-7772-EA6B-B716439E4055}"/>
          </ac:spMkLst>
        </pc:spChg>
      </pc:sldChg>
      <pc:sldChg chg="delSp modSp add del mod">
        <pc:chgData name="Lucie Fojtova" userId="a77b0d4e-59fd-4228-8c56-710d74a9e001" providerId="ADAL" clId="{7BA8E0B4-3BFD-4048-AFF6-79FBF9AE50B7}" dt="2023-12-05T16:22:47.144" v="4071"/>
        <pc:sldMkLst>
          <pc:docMk/>
          <pc:sldMk cId="2420782497" sldId="296"/>
        </pc:sldMkLst>
        <pc:spChg chg="mod">
          <ac:chgData name="Lucie Fojtova" userId="a77b0d4e-59fd-4228-8c56-710d74a9e001" providerId="ADAL" clId="{7BA8E0B4-3BFD-4048-AFF6-79FBF9AE50B7}" dt="2023-12-05T15:48:57.416" v="3754" actId="20577"/>
          <ac:spMkLst>
            <pc:docMk/>
            <pc:sldMk cId="2420782497" sldId="296"/>
            <ac:spMk id="21" creationId="{00000000-0000-0000-0000-000000000000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420782497" sldId="296"/>
            <ac:spMk id="23" creationId="{00000000-0000-0000-0000-000000000000}"/>
          </ac:spMkLst>
        </pc:spChg>
        <pc:spChg chg="del">
          <ac:chgData name="Lucie Fojtova" userId="a77b0d4e-59fd-4228-8c56-710d74a9e001" providerId="ADAL" clId="{7BA8E0B4-3BFD-4048-AFF6-79FBF9AE50B7}" dt="2023-12-05T15:48:21.416" v="3739" actId="478"/>
          <ac:spMkLst>
            <pc:docMk/>
            <pc:sldMk cId="2420782497" sldId="296"/>
            <ac:spMk id="24" creationId="{00000000-0000-0000-0000-000000000000}"/>
          </ac:spMkLst>
        </pc:spChg>
        <pc:picChg chg="mod">
          <ac:chgData name="Lucie Fojtova" userId="a77b0d4e-59fd-4228-8c56-710d74a9e001" providerId="ADAL" clId="{7BA8E0B4-3BFD-4048-AFF6-79FBF9AE50B7}" dt="2023-12-05T16:22:47.144" v="4071"/>
          <ac:picMkLst>
            <pc:docMk/>
            <pc:sldMk cId="2420782497" sldId="296"/>
            <ac:picMk id="18" creationId="{5D202DB6-6E72-4C9A-B968-40952A46C94F}"/>
          </ac:picMkLst>
        </pc:picChg>
      </pc:sldChg>
      <pc:sldChg chg="del">
        <pc:chgData name="Lucie Fojtova" userId="a77b0d4e-59fd-4228-8c56-710d74a9e001" providerId="ADAL" clId="{7BA8E0B4-3BFD-4048-AFF6-79FBF9AE50B7}" dt="2023-12-05T12:02:00.742" v="2942" actId="47"/>
        <pc:sldMkLst>
          <pc:docMk/>
          <pc:sldMk cId="3333244918" sldId="297"/>
        </pc:sldMkLst>
      </pc:sldChg>
      <pc:sldChg chg="del">
        <pc:chgData name="Lucie Fojtova" userId="a77b0d4e-59fd-4228-8c56-710d74a9e001" providerId="ADAL" clId="{7BA8E0B4-3BFD-4048-AFF6-79FBF9AE50B7}" dt="2023-12-01T16:16:48.764" v="1612" actId="47"/>
        <pc:sldMkLst>
          <pc:docMk/>
          <pc:sldMk cId="2900722812" sldId="298"/>
        </pc:sldMkLst>
      </pc:sldChg>
      <pc:sldChg chg="del">
        <pc:chgData name="Lucie Fojtova" userId="a77b0d4e-59fd-4228-8c56-710d74a9e001" providerId="ADAL" clId="{7BA8E0B4-3BFD-4048-AFF6-79FBF9AE50B7}" dt="2023-12-05T12:02:19.938" v="2944" actId="47"/>
        <pc:sldMkLst>
          <pc:docMk/>
          <pc:sldMk cId="1913518547" sldId="300"/>
        </pc:sldMkLst>
      </pc:sldChg>
      <pc:sldChg chg="del">
        <pc:chgData name="Lucie Fojtova" userId="a77b0d4e-59fd-4228-8c56-710d74a9e001" providerId="ADAL" clId="{7BA8E0B4-3BFD-4048-AFF6-79FBF9AE50B7}" dt="2023-12-05T12:02:20.671" v="2945" actId="47"/>
        <pc:sldMkLst>
          <pc:docMk/>
          <pc:sldMk cId="1205605519" sldId="301"/>
        </pc:sldMkLst>
      </pc:sldChg>
      <pc:sldChg chg="del">
        <pc:chgData name="Lucie Fojtova" userId="a77b0d4e-59fd-4228-8c56-710d74a9e001" providerId="ADAL" clId="{7BA8E0B4-3BFD-4048-AFF6-79FBF9AE50B7}" dt="2023-12-05T15:07:07.084" v="3062" actId="47"/>
        <pc:sldMkLst>
          <pc:docMk/>
          <pc:sldMk cId="3202536492" sldId="305"/>
        </pc:sldMkLst>
      </pc:sldChg>
      <pc:sldChg chg="del">
        <pc:chgData name="Lucie Fojtova" userId="a77b0d4e-59fd-4228-8c56-710d74a9e001" providerId="ADAL" clId="{7BA8E0B4-3BFD-4048-AFF6-79FBF9AE50B7}" dt="2023-12-05T15:07:14.358" v="3069" actId="47"/>
        <pc:sldMkLst>
          <pc:docMk/>
          <pc:sldMk cId="1912192169" sldId="307"/>
        </pc:sldMkLst>
      </pc:sldChg>
      <pc:sldChg chg="del">
        <pc:chgData name="Lucie Fojtova" userId="a77b0d4e-59fd-4228-8c56-710d74a9e001" providerId="ADAL" clId="{7BA8E0B4-3BFD-4048-AFF6-79FBF9AE50B7}" dt="2023-12-05T12:11:26.995" v="3030" actId="47"/>
        <pc:sldMkLst>
          <pc:docMk/>
          <pc:sldMk cId="75279367" sldId="308"/>
        </pc:sldMkLst>
      </pc:sldChg>
      <pc:sldChg chg="del">
        <pc:chgData name="Lucie Fojtova" userId="a77b0d4e-59fd-4228-8c56-710d74a9e001" providerId="ADAL" clId="{7BA8E0B4-3BFD-4048-AFF6-79FBF9AE50B7}" dt="2023-12-05T11:41:43.020" v="2563" actId="47"/>
        <pc:sldMkLst>
          <pc:docMk/>
          <pc:sldMk cId="1420657233" sldId="310"/>
        </pc:sldMkLst>
      </pc:sldChg>
      <pc:sldChg chg="del">
        <pc:chgData name="Lucie Fojtova" userId="a77b0d4e-59fd-4228-8c56-710d74a9e001" providerId="ADAL" clId="{7BA8E0B4-3BFD-4048-AFF6-79FBF9AE50B7}" dt="2023-12-05T15:07:13.516" v="3068" actId="47"/>
        <pc:sldMkLst>
          <pc:docMk/>
          <pc:sldMk cId="570320460" sldId="311"/>
        </pc:sldMkLst>
      </pc:sldChg>
      <pc:sldChg chg="del">
        <pc:chgData name="Lucie Fojtova" userId="a77b0d4e-59fd-4228-8c56-710d74a9e001" providerId="ADAL" clId="{7BA8E0B4-3BFD-4048-AFF6-79FBF9AE50B7}" dt="2023-12-05T12:11:23.807" v="3029" actId="47"/>
        <pc:sldMkLst>
          <pc:docMk/>
          <pc:sldMk cId="1372674861" sldId="314"/>
        </pc:sldMkLst>
      </pc:sldChg>
      <pc:sldChg chg="addSp delSp modSp del">
        <pc:chgData name="Lucie Fojtova" userId="a77b0d4e-59fd-4228-8c56-710d74a9e001" providerId="ADAL" clId="{7BA8E0B4-3BFD-4048-AFF6-79FBF9AE50B7}" dt="2023-12-05T16:00:30.141" v="4014" actId="47"/>
        <pc:sldMkLst>
          <pc:docMk/>
          <pc:sldMk cId="3271047551" sldId="316"/>
        </pc:sldMkLst>
        <pc:graphicFrameChg chg="add del mod">
          <ac:chgData name="Lucie Fojtova" userId="a77b0d4e-59fd-4228-8c56-710d74a9e001" providerId="ADAL" clId="{7BA8E0B4-3BFD-4048-AFF6-79FBF9AE50B7}" dt="2023-12-05T15:05:44.918" v="3056"/>
          <ac:graphicFrameMkLst>
            <pc:docMk/>
            <pc:sldMk cId="3271047551" sldId="316"/>
            <ac:graphicFrameMk id="4" creationId="{B4AF64AF-E05B-F88D-6354-1B3F227E5B4A}"/>
          </ac:graphicFrameMkLst>
        </pc:graphicFrameChg>
      </pc:sldChg>
      <pc:sldChg chg="del">
        <pc:chgData name="Lucie Fojtova" userId="a77b0d4e-59fd-4228-8c56-710d74a9e001" providerId="ADAL" clId="{7BA8E0B4-3BFD-4048-AFF6-79FBF9AE50B7}" dt="2023-12-05T15:07:10.632" v="3066" actId="47"/>
        <pc:sldMkLst>
          <pc:docMk/>
          <pc:sldMk cId="247274822" sldId="317"/>
        </pc:sldMkLst>
      </pc:sldChg>
      <pc:sldChg chg="del">
        <pc:chgData name="Lucie Fojtova" userId="a77b0d4e-59fd-4228-8c56-710d74a9e001" providerId="ADAL" clId="{7BA8E0B4-3BFD-4048-AFF6-79FBF9AE50B7}" dt="2023-12-05T12:01:39.633" v="2937" actId="47"/>
        <pc:sldMkLst>
          <pc:docMk/>
          <pc:sldMk cId="1432987250" sldId="319"/>
        </pc:sldMkLst>
      </pc:sldChg>
      <pc:sldChg chg="del">
        <pc:chgData name="Lucie Fojtova" userId="a77b0d4e-59fd-4228-8c56-710d74a9e001" providerId="ADAL" clId="{7BA8E0B4-3BFD-4048-AFF6-79FBF9AE50B7}" dt="2023-12-05T15:07:12.460" v="3067" actId="47"/>
        <pc:sldMkLst>
          <pc:docMk/>
          <pc:sldMk cId="1310936529" sldId="320"/>
        </pc:sldMkLst>
      </pc:sldChg>
      <pc:sldChg chg="del">
        <pc:chgData name="Lucie Fojtova" userId="a77b0d4e-59fd-4228-8c56-710d74a9e001" providerId="ADAL" clId="{7BA8E0B4-3BFD-4048-AFF6-79FBF9AE50B7}" dt="2023-12-05T12:01:41.494" v="2939" actId="47"/>
        <pc:sldMkLst>
          <pc:docMk/>
          <pc:sldMk cId="3724502439" sldId="321"/>
        </pc:sldMkLst>
      </pc:sldChg>
      <pc:sldChg chg="del">
        <pc:chgData name="Lucie Fojtova" userId="a77b0d4e-59fd-4228-8c56-710d74a9e001" providerId="ADAL" clId="{7BA8E0B4-3BFD-4048-AFF6-79FBF9AE50B7}" dt="2023-12-05T15:07:03.954" v="3059" actId="47"/>
        <pc:sldMkLst>
          <pc:docMk/>
          <pc:sldMk cId="2593756100" sldId="322"/>
        </pc:sldMkLst>
      </pc:sldChg>
      <pc:sldChg chg="del">
        <pc:chgData name="Lucie Fojtova" userId="a77b0d4e-59fd-4228-8c56-710d74a9e001" providerId="ADAL" clId="{7BA8E0B4-3BFD-4048-AFF6-79FBF9AE50B7}" dt="2023-12-05T12:02:38.041" v="2951" actId="47"/>
        <pc:sldMkLst>
          <pc:docMk/>
          <pc:sldMk cId="105719215" sldId="323"/>
        </pc:sldMkLst>
      </pc:sldChg>
      <pc:sldChg chg="del">
        <pc:chgData name="Lucie Fojtova" userId="a77b0d4e-59fd-4228-8c56-710d74a9e001" providerId="ADAL" clId="{7BA8E0B4-3BFD-4048-AFF6-79FBF9AE50B7}" dt="2023-12-05T15:07:04.718" v="3060" actId="47"/>
        <pc:sldMkLst>
          <pc:docMk/>
          <pc:sldMk cId="3039109671" sldId="324"/>
        </pc:sldMkLst>
      </pc:sldChg>
      <pc:sldChg chg="del">
        <pc:chgData name="Lucie Fojtova" userId="a77b0d4e-59fd-4228-8c56-710d74a9e001" providerId="ADAL" clId="{7BA8E0B4-3BFD-4048-AFF6-79FBF9AE50B7}" dt="2023-12-05T12:02:35.242" v="2950" actId="47"/>
        <pc:sldMkLst>
          <pc:docMk/>
          <pc:sldMk cId="3576283677" sldId="325"/>
        </pc:sldMkLst>
      </pc:sldChg>
      <pc:sldChg chg="addSp delSp modSp del mod">
        <pc:chgData name="Lucie Fojtova" userId="a77b0d4e-59fd-4228-8c56-710d74a9e001" providerId="ADAL" clId="{7BA8E0B4-3BFD-4048-AFF6-79FBF9AE50B7}" dt="2023-12-05T15:07:05.753" v="3061" actId="47"/>
        <pc:sldMkLst>
          <pc:docMk/>
          <pc:sldMk cId="4230646159" sldId="326"/>
        </pc:sldMkLst>
        <pc:spChg chg="mod">
          <ac:chgData name="Lucie Fojtova" userId="a77b0d4e-59fd-4228-8c56-710d74a9e001" providerId="ADAL" clId="{7BA8E0B4-3BFD-4048-AFF6-79FBF9AE50B7}" dt="2023-11-30T20:18:04.608" v="70" actId="20577"/>
          <ac:spMkLst>
            <pc:docMk/>
            <pc:sldMk cId="4230646159" sldId="326"/>
            <ac:spMk id="4" creationId="{A1998AB2-BB4B-CEAB-7F84-2439F13A9B34}"/>
          </ac:spMkLst>
        </pc:spChg>
        <pc:spChg chg="mod">
          <ac:chgData name="Lucie Fojtova" userId="a77b0d4e-59fd-4228-8c56-710d74a9e001" providerId="ADAL" clId="{7BA8E0B4-3BFD-4048-AFF6-79FBF9AE50B7}" dt="2023-11-30T20:18:22.648" v="85" actId="20577"/>
          <ac:spMkLst>
            <pc:docMk/>
            <pc:sldMk cId="4230646159" sldId="326"/>
            <ac:spMk id="12" creationId="{9D6FF381-714C-B8F2-D34B-E5C1C3869EB9}"/>
          </ac:spMkLst>
        </pc:spChg>
        <pc:spChg chg="add mod">
          <ac:chgData name="Lucie Fojtova" userId="a77b0d4e-59fd-4228-8c56-710d74a9e001" providerId="ADAL" clId="{7BA8E0B4-3BFD-4048-AFF6-79FBF9AE50B7}" dt="2023-11-30T20:21:54.058" v="86" actId="931"/>
          <ac:spMkLst>
            <pc:docMk/>
            <pc:sldMk cId="4230646159" sldId="326"/>
            <ac:spMk id="14" creationId="{43A7C88A-9A3F-C537-1454-391A76DD5523}"/>
          </ac:spMkLst>
        </pc:spChg>
        <pc:spChg chg="del">
          <ac:chgData name="Lucie Fojtova" userId="a77b0d4e-59fd-4228-8c56-710d74a9e001" providerId="ADAL" clId="{7BA8E0B4-3BFD-4048-AFF6-79FBF9AE50B7}" dt="2023-11-30T20:16:52.767" v="47" actId="931"/>
          <ac:spMkLst>
            <pc:docMk/>
            <pc:sldMk cId="4230646159" sldId="326"/>
            <ac:spMk id="27" creationId="{D9B88BD1-C3F8-A206-EE51-B059B5DF0076}"/>
          </ac:spMkLst>
        </pc:spChg>
        <pc:spChg chg="add del">
          <ac:chgData name="Lucie Fojtova" userId="a77b0d4e-59fd-4228-8c56-710d74a9e001" providerId="ADAL" clId="{7BA8E0B4-3BFD-4048-AFF6-79FBF9AE50B7}" dt="2023-11-30T20:21:54.058" v="86" actId="931"/>
          <ac:spMkLst>
            <pc:docMk/>
            <pc:sldMk cId="4230646159" sldId="326"/>
            <ac:spMk id="28" creationId="{20D41200-E058-F044-088A-C7154E86490C}"/>
          </ac:spMkLst>
        </pc:spChg>
        <pc:picChg chg="add mod">
          <ac:chgData name="Lucie Fojtova" userId="a77b0d4e-59fd-4228-8c56-710d74a9e001" providerId="ADAL" clId="{7BA8E0B4-3BFD-4048-AFF6-79FBF9AE50B7}" dt="2023-11-30T20:16:52.767" v="47" actId="931"/>
          <ac:picMkLst>
            <pc:docMk/>
            <pc:sldMk cId="4230646159" sldId="326"/>
            <ac:picMk id="3" creationId="{4C8EEC64-FFB6-D80B-9110-C64212F56CC5}"/>
          </ac:picMkLst>
        </pc:picChg>
        <pc:picChg chg="add del mod">
          <ac:chgData name="Lucie Fojtova" userId="a77b0d4e-59fd-4228-8c56-710d74a9e001" providerId="ADAL" clId="{7BA8E0B4-3BFD-4048-AFF6-79FBF9AE50B7}" dt="2023-11-30T20:17:48.163" v="52" actId="931"/>
          <ac:picMkLst>
            <pc:docMk/>
            <pc:sldMk cId="4230646159" sldId="326"/>
            <ac:picMk id="6" creationId="{37AE6733-9D63-F874-7261-CF36E804A9CC}"/>
          </ac:picMkLst>
        </pc:picChg>
        <pc:picChg chg="add mod">
          <ac:chgData name="Lucie Fojtova" userId="a77b0d4e-59fd-4228-8c56-710d74a9e001" providerId="ADAL" clId="{7BA8E0B4-3BFD-4048-AFF6-79FBF9AE50B7}" dt="2023-11-30T20:21:54.058" v="86" actId="931"/>
          <ac:picMkLst>
            <pc:docMk/>
            <pc:sldMk cId="4230646159" sldId="326"/>
            <ac:picMk id="13" creationId="{746AB884-67C9-BE20-E2C7-4DFCC976E936}"/>
          </ac:picMkLst>
        </pc:picChg>
      </pc:sldChg>
      <pc:sldChg chg="del">
        <pc:chgData name="Lucie Fojtova" userId="a77b0d4e-59fd-4228-8c56-710d74a9e001" providerId="ADAL" clId="{7BA8E0B4-3BFD-4048-AFF6-79FBF9AE50B7}" dt="2023-12-05T12:02:06.722" v="2943" actId="47"/>
        <pc:sldMkLst>
          <pc:docMk/>
          <pc:sldMk cId="4053488929" sldId="335"/>
        </pc:sldMkLst>
      </pc:sldChg>
      <pc:sldChg chg="del">
        <pc:chgData name="Lucie Fojtova" userId="a77b0d4e-59fd-4228-8c56-710d74a9e001" providerId="ADAL" clId="{7BA8E0B4-3BFD-4048-AFF6-79FBF9AE50B7}" dt="2023-12-05T15:07:20.720" v="3070" actId="47"/>
        <pc:sldMkLst>
          <pc:docMk/>
          <pc:sldMk cId="1076595936" sldId="336"/>
        </pc:sldMkLst>
      </pc:sldChg>
      <pc:sldChg chg="del">
        <pc:chgData name="Lucie Fojtova" userId="a77b0d4e-59fd-4228-8c56-710d74a9e001" providerId="ADAL" clId="{7BA8E0B4-3BFD-4048-AFF6-79FBF9AE50B7}" dt="2023-12-01T16:16:45.474" v="1610" actId="47"/>
        <pc:sldMkLst>
          <pc:docMk/>
          <pc:sldMk cId="1829211989" sldId="337"/>
        </pc:sldMkLst>
      </pc:sldChg>
      <pc:sldChg chg="del">
        <pc:chgData name="Lucie Fojtova" userId="a77b0d4e-59fd-4228-8c56-710d74a9e001" providerId="ADAL" clId="{7BA8E0B4-3BFD-4048-AFF6-79FBF9AE50B7}" dt="2023-12-05T12:01:05.989" v="2929" actId="47"/>
        <pc:sldMkLst>
          <pc:docMk/>
          <pc:sldMk cId="1868440820" sldId="338"/>
        </pc:sldMkLst>
      </pc:sldChg>
      <pc:sldChg chg="del">
        <pc:chgData name="Lucie Fojtova" userId="a77b0d4e-59fd-4228-8c56-710d74a9e001" providerId="ADAL" clId="{7BA8E0B4-3BFD-4048-AFF6-79FBF9AE50B7}" dt="2023-12-05T12:01:06.669" v="2930" actId="47"/>
        <pc:sldMkLst>
          <pc:docMk/>
          <pc:sldMk cId="2559824081" sldId="339"/>
        </pc:sldMkLst>
      </pc:sldChg>
      <pc:sldChg chg="del">
        <pc:chgData name="Lucie Fojtova" userId="a77b0d4e-59fd-4228-8c56-710d74a9e001" providerId="ADAL" clId="{7BA8E0B4-3BFD-4048-AFF6-79FBF9AE50B7}" dt="2023-12-05T12:11:28.979" v="3031" actId="47"/>
        <pc:sldMkLst>
          <pc:docMk/>
          <pc:sldMk cId="1121834950" sldId="340"/>
        </pc:sldMkLst>
      </pc:sldChg>
      <pc:sldChg chg="del">
        <pc:chgData name="Lucie Fojtova" userId="a77b0d4e-59fd-4228-8c56-710d74a9e001" providerId="ADAL" clId="{7BA8E0B4-3BFD-4048-AFF6-79FBF9AE50B7}" dt="2023-12-05T12:01:44.116" v="2940" actId="47"/>
        <pc:sldMkLst>
          <pc:docMk/>
          <pc:sldMk cId="3444805295" sldId="341"/>
        </pc:sldMkLst>
      </pc:sldChg>
      <pc:sldChg chg="del">
        <pc:chgData name="Lucie Fojtova" userId="a77b0d4e-59fd-4228-8c56-710d74a9e001" providerId="ADAL" clId="{7BA8E0B4-3BFD-4048-AFF6-79FBF9AE50B7}" dt="2023-12-05T15:52:18.613" v="3846" actId="47"/>
        <pc:sldMkLst>
          <pc:docMk/>
          <pc:sldMk cId="3723911695" sldId="1562"/>
        </pc:sldMkLst>
      </pc:sldChg>
      <pc:sldChg chg="add del ord">
        <pc:chgData name="Lucie Fojtova" userId="a77b0d4e-59fd-4228-8c56-710d74a9e001" providerId="ADAL" clId="{7BA8E0B4-3BFD-4048-AFF6-79FBF9AE50B7}" dt="2023-12-05T16:00:27.489" v="4013" actId="47"/>
        <pc:sldMkLst>
          <pc:docMk/>
          <pc:sldMk cId="1002193766" sldId="3827"/>
        </pc:sldMkLst>
      </pc:sldChg>
      <pc:sldChg chg="del">
        <pc:chgData name="Lucie Fojtova" userId="a77b0d4e-59fd-4228-8c56-710d74a9e001" providerId="ADAL" clId="{7BA8E0B4-3BFD-4048-AFF6-79FBF9AE50B7}" dt="2023-11-30T20:13:28.539" v="44" actId="47"/>
        <pc:sldMkLst>
          <pc:docMk/>
          <pc:sldMk cId="2526103134" sldId="2142533676"/>
        </pc:sldMkLst>
      </pc:sldChg>
      <pc:sldChg chg="del">
        <pc:chgData name="Lucie Fojtova" userId="a77b0d4e-59fd-4228-8c56-710d74a9e001" providerId="ADAL" clId="{7BA8E0B4-3BFD-4048-AFF6-79FBF9AE50B7}" dt="2023-11-30T20:13:31.660" v="45" actId="47"/>
        <pc:sldMkLst>
          <pc:docMk/>
          <pc:sldMk cId="1123304296" sldId="2142533677"/>
        </pc:sldMkLst>
      </pc:sldChg>
      <pc:sldChg chg="modSp del mod">
        <pc:chgData name="Lucie Fojtova" userId="a77b0d4e-59fd-4228-8c56-710d74a9e001" providerId="ADAL" clId="{7BA8E0B4-3BFD-4048-AFF6-79FBF9AE50B7}" dt="2023-12-01T14:33:03.876" v="1275" actId="47"/>
        <pc:sldMkLst>
          <pc:docMk/>
          <pc:sldMk cId="3360777758" sldId="2142533679"/>
        </pc:sldMkLst>
        <pc:picChg chg="mod">
          <ac:chgData name="Lucie Fojtova" userId="a77b0d4e-59fd-4228-8c56-710d74a9e001" providerId="ADAL" clId="{7BA8E0B4-3BFD-4048-AFF6-79FBF9AE50B7}" dt="2023-11-30T20:13:37.600" v="46" actId="1076"/>
          <ac:picMkLst>
            <pc:docMk/>
            <pc:sldMk cId="3360777758" sldId="2142533679"/>
            <ac:picMk id="12" creationId="{CF119CCD-F7E3-43DC-8F90-D5A0E4136957}"/>
          </ac:picMkLst>
        </pc:picChg>
      </pc:sldChg>
      <pc:sldChg chg="del">
        <pc:chgData name="Lucie Fojtova" userId="a77b0d4e-59fd-4228-8c56-710d74a9e001" providerId="ADAL" clId="{7BA8E0B4-3BFD-4048-AFF6-79FBF9AE50B7}" dt="2023-12-01T16:09:01.620" v="1602" actId="47"/>
        <pc:sldMkLst>
          <pc:docMk/>
          <pc:sldMk cId="318361492" sldId="2142533684"/>
        </pc:sldMkLst>
      </pc:sldChg>
      <pc:sldChg chg="del">
        <pc:chgData name="Lucie Fojtova" userId="a77b0d4e-59fd-4228-8c56-710d74a9e001" providerId="ADAL" clId="{7BA8E0B4-3BFD-4048-AFF6-79FBF9AE50B7}" dt="2023-12-01T16:07:57.177" v="1601" actId="47"/>
        <pc:sldMkLst>
          <pc:docMk/>
          <pc:sldMk cId="1902048793" sldId="2142533685"/>
        </pc:sldMkLst>
      </pc:sldChg>
      <pc:sldChg chg="del">
        <pc:chgData name="Lucie Fojtova" userId="a77b0d4e-59fd-4228-8c56-710d74a9e001" providerId="ADAL" clId="{7BA8E0B4-3BFD-4048-AFF6-79FBF9AE50B7}" dt="2023-12-01T16:52:12.770" v="1957" actId="47"/>
        <pc:sldMkLst>
          <pc:docMk/>
          <pc:sldMk cId="3562779844" sldId="2142533687"/>
        </pc:sldMkLst>
      </pc:sldChg>
      <pc:sldChg chg="modSp del mod ord">
        <pc:chgData name="Lucie Fojtova" userId="a77b0d4e-59fd-4228-8c56-710d74a9e001" providerId="ADAL" clId="{7BA8E0B4-3BFD-4048-AFF6-79FBF9AE50B7}" dt="2023-12-01T16:05:45.671" v="1600" actId="47"/>
        <pc:sldMkLst>
          <pc:docMk/>
          <pc:sldMk cId="1309852039" sldId="2142533690"/>
        </pc:sldMkLst>
        <pc:spChg chg="mod">
          <ac:chgData name="Lucie Fojtova" userId="a77b0d4e-59fd-4228-8c56-710d74a9e001" providerId="ADAL" clId="{7BA8E0B4-3BFD-4048-AFF6-79FBF9AE50B7}" dt="2023-12-01T07:35:36.699" v="747" actId="1076"/>
          <ac:spMkLst>
            <pc:docMk/>
            <pc:sldMk cId="1309852039" sldId="2142533690"/>
            <ac:spMk id="21" creationId="{55E36DCF-1D6D-F3F7-E7C3-EE3573A6BD2B}"/>
          </ac:spMkLst>
        </pc:spChg>
        <pc:picChg chg="mod">
          <ac:chgData name="Lucie Fojtova" userId="a77b0d4e-59fd-4228-8c56-710d74a9e001" providerId="ADAL" clId="{7BA8E0B4-3BFD-4048-AFF6-79FBF9AE50B7}" dt="2023-12-01T14:33:38.105" v="1277" actId="14100"/>
          <ac:picMkLst>
            <pc:docMk/>
            <pc:sldMk cId="1309852039" sldId="2142533690"/>
            <ac:picMk id="6" creationId="{3F130788-DB43-4D08-B996-0800708F1802}"/>
          </ac:picMkLst>
        </pc:picChg>
      </pc:sldChg>
      <pc:sldChg chg="delSp modSp del mod">
        <pc:chgData name="Lucie Fojtova" userId="a77b0d4e-59fd-4228-8c56-710d74a9e001" providerId="ADAL" clId="{7BA8E0B4-3BFD-4048-AFF6-79FBF9AE50B7}" dt="2023-12-05T10:33:27.381" v="2108" actId="47"/>
        <pc:sldMkLst>
          <pc:docMk/>
          <pc:sldMk cId="1726590445" sldId="2142533691"/>
        </pc:sldMkLst>
        <pc:spChg chg="del">
          <ac:chgData name="Lucie Fojtova" userId="a77b0d4e-59fd-4228-8c56-710d74a9e001" providerId="ADAL" clId="{7BA8E0B4-3BFD-4048-AFF6-79FBF9AE50B7}" dt="2023-12-05T10:29:23.752" v="1999" actId="478"/>
          <ac:spMkLst>
            <pc:docMk/>
            <pc:sldMk cId="1726590445" sldId="2142533691"/>
            <ac:spMk id="7" creationId="{F33034A1-F6C9-4136-B8C1-EA497161129A}"/>
          </ac:spMkLst>
        </pc:spChg>
        <pc:spChg chg="del mod">
          <ac:chgData name="Lucie Fojtova" userId="a77b0d4e-59fd-4228-8c56-710d74a9e001" providerId="ADAL" clId="{7BA8E0B4-3BFD-4048-AFF6-79FBF9AE50B7}" dt="2023-12-05T10:29:35.317" v="2002" actId="478"/>
          <ac:spMkLst>
            <pc:docMk/>
            <pc:sldMk cId="1726590445" sldId="2142533691"/>
            <ac:spMk id="8" creationId="{546A9270-F6D3-4A9A-B014-67C03675BFEB}"/>
          </ac:spMkLst>
        </pc:spChg>
        <pc:spChg chg="del">
          <ac:chgData name="Lucie Fojtova" userId="a77b0d4e-59fd-4228-8c56-710d74a9e001" providerId="ADAL" clId="{7BA8E0B4-3BFD-4048-AFF6-79FBF9AE50B7}" dt="2023-12-05T10:29:08.560" v="1995" actId="478"/>
          <ac:spMkLst>
            <pc:docMk/>
            <pc:sldMk cId="1726590445" sldId="2142533691"/>
            <ac:spMk id="9" creationId="{76EF8207-2335-49D7-8EA9-17F2E3B8C4D8}"/>
          </ac:spMkLst>
        </pc:spChg>
      </pc:sldChg>
      <pc:sldChg chg="del">
        <pc:chgData name="Lucie Fojtova" userId="a77b0d4e-59fd-4228-8c56-710d74a9e001" providerId="ADAL" clId="{7BA8E0B4-3BFD-4048-AFF6-79FBF9AE50B7}" dt="2023-12-01T16:15:30.363" v="1609" actId="47"/>
        <pc:sldMkLst>
          <pc:docMk/>
          <pc:sldMk cId="3163646662" sldId="2142533692"/>
        </pc:sldMkLst>
      </pc:sldChg>
      <pc:sldChg chg="del">
        <pc:chgData name="Lucie Fojtova" userId="a77b0d4e-59fd-4228-8c56-710d74a9e001" providerId="ADAL" clId="{7BA8E0B4-3BFD-4048-AFF6-79FBF9AE50B7}" dt="2023-12-01T16:14:50.108" v="1608" actId="47"/>
        <pc:sldMkLst>
          <pc:docMk/>
          <pc:sldMk cId="2235881151" sldId="2142533693"/>
        </pc:sldMkLst>
      </pc:sldChg>
      <pc:sldChg chg="del">
        <pc:chgData name="Lucie Fojtova" userId="a77b0d4e-59fd-4228-8c56-710d74a9e001" providerId="ADAL" clId="{7BA8E0B4-3BFD-4048-AFF6-79FBF9AE50B7}" dt="2023-12-05T11:36:42.798" v="2517" actId="47"/>
        <pc:sldMkLst>
          <pc:docMk/>
          <pc:sldMk cId="2701599922" sldId="2142533694"/>
        </pc:sldMkLst>
      </pc:sldChg>
      <pc:sldChg chg="addSp delSp modSp mod">
        <pc:chgData name="Lucie Fojtova" userId="a77b0d4e-59fd-4228-8c56-710d74a9e001" providerId="ADAL" clId="{7BA8E0B4-3BFD-4048-AFF6-79FBF9AE50B7}" dt="2023-12-05T16:22:47.144" v="4071"/>
        <pc:sldMkLst>
          <pc:docMk/>
          <pc:sldMk cId="1859248731" sldId="2142533696"/>
        </pc:sldMkLst>
        <pc:spChg chg="add del mod">
          <ac:chgData name="Lucie Fojtova" userId="a77b0d4e-59fd-4228-8c56-710d74a9e001" providerId="ADAL" clId="{7BA8E0B4-3BFD-4048-AFF6-79FBF9AE50B7}" dt="2023-12-05T16:22:47.144" v="4071"/>
          <ac:spMkLst>
            <pc:docMk/>
            <pc:sldMk cId="1859248731" sldId="2142533696"/>
            <ac:spMk id="3" creationId="{6F5B9A8C-2A89-43C0-8624-45F03A672CEB}"/>
          </ac:spMkLst>
        </pc:spChg>
        <pc:spChg chg="del">
          <ac:chgData name="Lucie Fojtova" userId="a77b0d4e-59fd-4228-8c56-710d74a9e001" providerId="ADAL" clId="{7BA8E0B4-3BFD-4048-AFF6-79FBF9AE50B7}" dt="2023-12-01T16:29:12.022" v="1770" actId="478"/>
          <ac:spMkLst>
            <pc:docMk/>
            <pc:sldMk cId="1859248731" sldId="2142533696"/>
            <ac:spMk id="4" creationId="{C9936F4F-6C04-432A-BAF9-CACCB218497B}"/>
          </ac:spMkLst>
        </pc:spChg>
        <pc:spChg chg="mod">
          <ac:chgData name="Lucie Fojtova" userId="a77b0d4e-59fd-4228-8c56-710d74a9e001" providerId="ADAL" clId="{7BA8E0B4-3BFD-4048-AFF6-79FBF9AE50B7}" dt="2023-12-05T11:46:34.218" v="2634" actId="20577"/>
          <ac:spMkLst>
            <pc:docMk/>
            <pc:sldMk cId="1859248731" sldId="2142533696"/>
            <ac:spMk id="6" creationId="{60E0AE51-DD92-459B-97B8-B95C0ED0A791}"/>
          </ac:spMkLst>
        </pc:spChg>
        <pc:spChg chg="add del">
          <ac:chgData name="Lucie Fojtova" userId="a77b0d4e-59fd-4228-8c56-710d74a9e001" providerId="ADAL" clId="{7BA8E0B4-3BFD-4048-AFF6-79FBF9AE50B7}" dt="2023-12-05T11:20:06.722" v="2152" actId="22"/>
          <ac:spMkLst>
            <pc:docMk/>
            <pc:sldMk cId="1859248731" sldId="2142533696"/>
            <ac:spMk id="9" creationId="{CD32415E-CB18-6D2E-17C6-3C12272B847F}"/>
          </ac:spMkLst>
        </pc:spChg>
        <pc:picChg chg="add del mod">
          <ac:chgData name="Lucie Fojtova" userId="a77b0d4e-59fd-4228-8c56-710d74a9e001" providerId="ADAL" clId="{7BA8E0B4-3BFD-4048-AFF6-79FBF9AE50B7}" dt="2023-12-05T11:16:48.897" v="2118" actId="931"/>
          <ac:picMkLst>
            <pc:docMk/>
            <pc:sldMk cId="1859248731" sldId="2142533696"/>
            <ac:picMk id="5" creationId="{284D6BBA-9096-65BC-98CF-55A3F46FE15D}"/>
          </ac:picMkLst>
        </pc:picChg>
        <pc:picChg chg="mod">
          <ac:chgData name="Lucie Fojtova" userId="a77b0d4e-59fd-4228-8c56-710d74a9e001" providerId="ADAL" clId="{7BA8E0B4-3BFD-4048-AFF6-79FBF9AE50B7}" dt="2023-12-05T16:22:47.144" v="4071"/>
          <ac:picMkLst>
            <pc:docMk/>
            <pc:sldMk cId="1859248731" sldId="2142533696"/>
            <ac:picMk id="8" creationId="{A6B31199-30E9-4F36-B88C-11B3A67E9FCF}"/>
          </ac:picMkLst>
        </pc:picChg>
      </pc:sldChg>
      <pc:sldChg chg="del">
        <pc:chgData name="Lucie Fojtova" userId="a77b0d4e-59fd-4228-8c56-710d74a9e001" providerId="ADAL" clId="{7BA8E0B4-3BFD-4048-AFF6-79FBF9AE50B7}" dt="2023-12-05T11:22:42.847" v="2256" actId="47"/>
        <pc:sldMkLst>
          <pc:docMk/>
          <pc:sldMk cId="3826694351" sldId="2142533697"/>
        </pc:sldMkLst>
      </pc:sldChg>
      <pc:sldChg chg="del">
        <pc:chgData name="Lucie Fojtova" userId="a77b0d4e-59fd-4228-8c56-710d74a9e001" providerId="ADAL" clId="{7BA8E0B4-3BFD-4048-AFF6-79FBF9AE50B7}" dt="2023-12-05T11:38:56.616" v="2539" actId="47"/>
        <pc:sldMkLst>
          <pc:docMk/>
          <pc:sldMk cId="3433306799" sldId="2142533698"/>
        </pc:sldMkLst>
      </pc:sldChg>
      <pc:sldChg chg="del">
        <pc:chgData name="Lucie Fojtova" userId="a77b0d4e-59fd-4228-8c56-710d74a9e001" providerId="ADAL" clId="{7BA8E0B4-3BFD-4048-AFF6-79FBF9AE50B7}" dt="2023-12-05T11:39:17.520" v="2557" actId="47"/>
        <pc:sldMkLst>
          <pc:docMk/>
          <pc:sldMk cId="1193647628" sldId="2142533699"/>
        </pc:sldMkLst>
      </pc:sldChg>
      <pc:sldChg chg="modSp del mod ord">
        <pc:chgData name="Lucie Fojtova" userId="a77b0d4e-59fd-4228-8c56-710d74a9e001" providerId="ADAL" clId="{7BA8E0B4-3BFD-4048-AFF6-79FBF9AE50B7}" dt="2023-12-05T11:32:28.428" v="2439" actId="47"/>
        <pc:sldMkLst>
          <pc:docMk/>
          <pc:sldMk cId="692970986" sldId="2142533700"/>
        </pc:sldMkLst>
        <pc:picChg chg="mod">
          <ac:chgData name="Lucie Fojtova" userId="a77b0d4e-59fd-4228-8c56-710d74a9e001" providerId="ADAL" clId="{7BA8E0B4-3BFD-4048-AFF6-79FBF9AE50B7}" dt="2023-12-04T08:59:55.244" v="1958" actId="1076"/>
          <ac:picMkLst>
            <pc:docMk/>
            <pc:sldMk cId="692970986" sldId="2142533700"/>
            <ac:picMk id="7" creationId="{12EEDD58-D66B-41F6-AA2D-BEF1C0A7AAA6}"/>
          </ac:picMkLst>
        </pc:picChg>
      </pc:sldChg>
      <pc:sldChg chg="del">
        <pc:chgData name="Lucie Fojtova" userId="a77b0d4e-59fd-4228-8c56-710d74a9e001" providerId="ADAL" clId="{7BA8E0B4-3BFD-4048-AFF6-79FBF9AE50B7}" dt="2023-12-01T16:11:28.803" v="1605" actId="47"/>
        <pc:sldMkLst>
          <pc:docMk/>
          <pc:sldMk cId="1927412188" sldId="2142533701"/>
        </pc:sldMkLst>
      </pc:sldChg>
      <pc:sldChg chg="del">
        <pc:chgData name="Lucie Fojtova" userId="a77b0d4e-59fd-4228-8c56-710d74a9e001" providerId="ADAL" clId="{7BA8E0B4-3BFD-4048-AFF6-79FBF9AE50B7}" dt="2023-12-01T16:11:20.363" v="1604" actId="47"/>
        <pc:sldMkLst>
          <pc:docMk/>
          <pc:sldMk cId="1069738012" sldId="2142533702"/>
        </pc:sldMkLst>
      </pc:sldChg>
      <pc:sldChg chg="del">
        <pc:chgData name="Lucie Fojtova" userId="a77b0d4e-59fd-4228-8c56-710d74a9e001" providerId="ADAL" clId="{7BA8E0B4-3BFD-4048-AFF6-79FBF9AE50B7}" dt="2023-12-01T16:10:56.356" v="1603" actId="47"/>
        <pc:sldMkLst>
          <pc:docMk/>
          <pc:sldMk cId="1858472064" sldId="2142533703"/>
        </pc:sldMkLst>
      </pc:sldChg>
      <pc:sldChg chg="del ord">
        <pc:chgData name="Lucie Fojtova" userId="a77b0d4e-59fd-4228-8c56-710d74a9e001" providerId="ADAL" clId="{7BA8E0B4-3BFD-4048-AFF6-79FBF9AE50B7}" dt="2023-12-05T11:29:09.139" v="2384" actId="47"/>
        <pc:sldMkLst>
          <pc:docMk/>
          <pc:sldMk cId="353043045" sldId="2142533704"/>
        </pc:sldMkLst>
      </pc:sldChg>
      <pc:sldChg chg="del">
        <pc:chgData name="Lucie Fojtova" userId="a77b0d4e-59fd-4228-8c56-710d74a9e001" providerId="ADAL" clId="{7BA8E0B4-3BFD-4048-AFF6-79FBF9AE50B7}" dt="2023-12-05T11:46:21.273" v="2632" actId="47"/>
        <pc:sldMkLst>
          <pc:docMk/>
          <pc:sldMk cId="1184084910" sldId="2142533708"/>
        </pc:sldMkLst>
      </pc:sldChg>
      <pc:sldChg chg="delSp modSp mod">
        <pc:chgData name="Lucie Fojtova" userId="a77b0d4e-59fd-4228-8c56-710d74a9e001" providerId="ADAL" clId="{7BA8E0B4-3BFD-4048-AFF6-79FBF9AE50B7}" dt="2023-12-05T16:22:47.144" v="4071"/>
        <pc:sldMkLst>
          <pc:docMk/>
          <pc:sldMk cId="1563943164" sldId="2142533709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563943164" sldId="2142533709"/>
            <ac:spMk id="3" creationId="{6F5B9A8C-2A89-43C0-8624-45F03A672CEB}"/>
          </ac:spMkLst>
        </pc:spChg>
        <pc:spChg chg="del">
          <ac:chgData name="Lucie Fojtova" userId="a77b0d4e-59fd-4228-8c56-710d74a9e001" providerId="ADAL" clId="{7BA8E0B4-3BFD-4048-AFF6-79FBF9AE50B7}" dt="2023-12-05T11:18:09.443" v="2124" actId="478"/>
          <ac:spMkLst>
            <pc:docMk/>
            <pc:sldMk cId="1563943164" sldId="2142533709"/>
            <ac:spMk id="4" creationId="{C9936F4F-6C04-432A-BAF9-CACCB218497B}"/>
          </ac:spMkLst>
        </pc:spChg>
        <pc:spChg chg="mod">
          <ac:chgData name="Lucie Fojtova" userId="a77b0d4e-59fd-4228-8c56-710d74a9e001" providerId="ADAL" clId="{7BA8E0B4-3BFD-4048-AFF6-79FBF9AE50B7}" dt="2023-12-05T12:02:52.654" v="2953" actId="20577"/>
          <ac:spMkLst>
            <pc:docMk/>
            <pc:sldMk cId="1563943164" sldId="2142533709"/>
            <ac:spMk id="6" creationId="{60E0AE51-DD92-459B-97B8-B95C0ED0A791}"/>
          </ac:spMkLst>
        </pc:spChg>
        <pc:picChg chg="mod">
          <ac:chgData name="Lucie Fojtova" userId="a77b0d4e-59fd-4228-8c56-710d74a9e001" providerId="ADAL" clId="{7BA8E0B4-3BFD-4048-AFF6-79FBF9AE50B7}" dt="2023-12-05T16:22:47.144" v="4071"/>
          <ac:picMkLst>
            <pc:docMk/>
            <pc:sldMk cId="1563943164" sldId="2142533709"/>
            <ac:picMk id="8" creationId="{A6B31199-30E9-4F36-B88C-11B3A67E9FCF}"/>
          </ac:picMkLst>
        </pc:picChg>
      </pc:sldChg>
      <pc:sldChg chg="modSp del mod">
        <pc:chgData name="Lucie Fojtova" userId="a77b0d4e-59fd-4228-8c56-710d74a9e001" providerId="ADAL" clId="{7BA8E0B4-3BFD-4048-AFF6-79FBF9AE50B7}" dt="2023-12-05T15:47:18.268" v="3733" actId="47"/>
        <pc:sldMkLst>
          <pc:docMk/>
          <pc:sldMk cId="3483504522" sldId="2142533710"/>
        </pc:sldMkLst>
        <pc:spChg chg="mod">
          <ac:chgData name="Lucie Fojtova" userId="a77b0d4e-59fd-4228-8c56-710d74a9e001" providerId="ADAL" clId="{7BA8E0B4-3BFD-4048-AFF6-79FBF9AE50B7}" dt="2023-12-05T15:29:04.184" v="3367" actId="20577"/>
          <ac:spMkLst>
            <pc:docMk/>
            <pc:sldMk cId="3483504522" sldId="2142533710"/>
            <ac:spMk id="19" creationId="{FC85C9AE-D84F-4D82-AEAE-A6E65501723C}"/>
          </ac:spMkLst>
        </pc:spChg>
        <pc:picChg chg="mod">
          <ac:chgData name="Lucie Fojtova" userId="a77b0d4e-59fd-4228-8c56-710d74a9e001" providerId="ADAL" clId="{7BA8E0B4-3BFD-4048-AFF6-79FBF9AE50B7}" dt="2023-12-05T15:31:15.788" v="3372" actId="14100"/>
          <ac:picMkLst>
            <pc:docMk/>
            <pc:sldMk cId="3483504522" sldId="2142533710"/>
            <ac:picMk id="10" creationId="{ACAC3F45-9D0C-4BD1-AED1-1FE7BC23C8D7}"/>
          </ac:picMkLst>
        </pc:picChg>
        <pc:cxnChg chg="mod">
          <ac:chgData name="Lucie Fojtova" userId="a77b0d4e-59fd-4228-8c56-710d74a9e001" providerId="ADAL" clId="{7BA8E0B4-3BFD-4048-AFF6-79FBF9AE50B7}" dt="2023-12-05T15:29:52.976" v="3371" actId="1076"/>
          <ac:cxnSpMkLst>
            <pc:docMk/>
            <pc:sldMk cId="3483504522" sldId="2142533710"/>
            <ac:cxnSpMk id="15" creationId="{4588EE30-0629-4FB5-9832-D3C9FAF59C68}"/>
          </ac:cxnSpMkLst>
        </pc:cxnChg>
      </pc:sldChg>
      <pc:sldChg chg="modSp del mod">
        <pc:chgData name="Lucie Fojtova" userId="a77b0d4e-59fd-4228-8c56-710d74a9e001" providerId="ADAL" clId="{7BA8E0B4-3BFD-4048-AFF6-79FBF9AE50B7}" dt="2023-12-05T15:47:20.087" v="3734" actId="47"/>
        <pc:sldMkLst>
          <pc:docMk/>
          <pc:sldMk cId="236615635" sldId="2142533712"/>
        </pc:sldMkLst>
        <pc:spChg chg="mod">
          <ac:chgData name="Lucie Fojtova" userId="a77b0d4e-59fd-4228-8c56-710d74a9e001" providerId="ADAL" clId="{7BA8E0B4-3BFD-4048-AFF6-79FBF9AE50B7}" dt="2023-12-05T15:31:45.021" v="3373" actId="14100"/>
          <ac:spMkLst>
            <pc:docMk/>
            <pc:sldMk cId="236615635" sldId="2142533712"/>
            <ac:spMk id="12" creationId="{096271D7-31E2-48AD-B35E-40CD5198F72C}"/>
          </ac:spMkLst>
        </pc:spChg>
        <pc:picChg chg="mod">
          <ac:chgData name="Lucie Fojtova" userId="a77b0d4e-59fd-4228-8c56-710d74a9e001" providerId="ADAL" clId="{7BA8E0B4-3BFD-4048-AFF6-79FBF9AE50B7}" dt="2023-12-05T15:31:47.601" v="3374" actId="14100"/>
          <ac:picMkLst>
            <pc:docMk/>
            <pc:sldMk cId="236615635" sldId="2142533712"/>
            <ac:picMk id="7" creationId="{96B94C5D-2D9F-4A25-A498-92EF5EF2B6D0}"/>
          </ac:picMkLst>
        </pc:picChg>
        <pc:picChg chg="mod">
          <ac:chgData name="Lucie Fojtova" userId="a77b0d4e-59fd-4228-8c56-710d74a9e001" providerId="ADAL" clId="{7BA8E0B4-3BFD-4048-AFF6-79FBF9AE50B7}" dt="2023-12-05T15:31:52.058" v="3376" actId="14100"/>
          <ac:picMkLst>
            <pc:docMk/>
            <pc:sldMk cId="236615635" sldId="2142533712"/>
            <ac:picMk id="8" creationId="{6D316CE1-2E68-4D6D-800C-63C7AF817DE5}"/>
          </ac:picMkLst>
        </pc:picChg>
      </pc:sldChg>
      <pc:sldChg chg="delSp modSp mod ord">
        <pc:chgData name="Lucie Fojtova" userId="a77b0d4e-59fd-4228-8c56-710d74a9e001" providerId="ADAL" clId="{7BA8E0B4-3BFD-4048-AFF6-79FBF9AE50B7}" dt="2023-12-05T16:22:47.144" v="4071"/>
        <pc:sldMkLst>
          <pc:docMk/>
          <pc:sldMk cId="4130218774" sldId="2142533713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4130218774" sldId="2142533713"/>
            <ac:spMk id="3" creationId="{6F5B9A8C-2A89-43C0-8624-45F03A672CEB}"/>
          </ac:spMkLst>
        </pc:spChg>
        <pc:spChg chg="del">
          <ac:chgData name="Lucie Fojtova" userId="a77b0d4e-59fd-4228-8c56-710d74a9e001" providerId="ADAL" clId="{7BA8E0B4-3BFD-4048-AFF6-79FBF9AE50B7}" dt="2023-12-05T11:58:51.363" v="2872" actId="478"/>
          <ac:spMkLst>
            <pc:docMk/>
            <pc:sldMk cId="4130218774" sldId="2142533713"/>
            <ac:spMk id="4" creationId="{C9936F4F-6C04-432A-BAF9-CACCB218497B}"/>
          </ac:spMkLst>
        </pc:spChg>
        <pc:spChg chg="mod">
          <ac:chgData name="Lucie Fojtova" userId="a77b0d4e-59fd-4228-8c56-710d74a9e001" providerId="ADAL" clId="{7BA8E0B4-3BFD-4048-AFF6-79FBF9AE50B7}" dt="2023-12-05T12:00:39.316" v="2928" actId="1076"/>
          <ac:spMkLst>
            <pc:docMk/>
            <pc:sldMk cId="4130218774" sldId="2142533713"/>
            <ac:spMk id="6" creationId="{60E0AE51-DD92-459B-97B8-B95C0ED0A791}"/>
          </ac:spMkLst>
        </pc:spChg>
        <pc:picChg chg="mod">
          <ac:chgData name="Lucie Fojtova" userId="a77b0d4e-59fd-4228-8c56-710d74a9e001" providerId="ADAL" clId="{7BA8E0B4-3BFD-4048-AFF6-79FBF9AE50B7}" dt="2023-12-05T16:22:47.144" v="4071"/>
          <ac:picMkLst>
            <pc:docMk/>
            <pc:sldMk cId="4130218774" sldId="2142533713"/>
            <ac:picMk id="8" creationId="{A6B31199-30E9-4F36-B88C-11B3A67E9FCF}"/>
          </ac:picMkLst>
        </pc:picChg>
      </pc:sldChg>
      <pc:sldChg chg="del">
        <pc:chgData name="Lucie Fojtova" userId="a77b0d4e-59fd-4228-8c56-710d74a9e001" providerId="ADAL" clId="{7BA8E0B4-3BFD-4048-AFF6-79FBF9AE50B7}" dt="2023-12-05T15:47:26.464" v="3735" actId="47"/>
        <pc:sldMkLst>
          <pc:docMk/>
          <pc:sldMk cId="895459905" sldId="2142533714"/>
        </pc:sldMkLst>
      </pc:sldChg>
      <pc:sldChg chg="del ord">
        <pc:chgData name="Lucie Fojtova" userId="a77b0d4e-59fd-4228-8c56-710d74a9e001" providerId="ADAL" clId="{7BA8E0B4-3BFD-4048-AFF6-79FBF9AE50B7}" dt="2023-12-05T12:08:37.435" v="3026" actId="47"/>
        <pc:sldMkLst>
          <pc:docMk/>
          <pc:sldMk cId="3591749685" sldId="2142533715"/>
        </pc:sldMkLst>
      </pc:sldChg>
      <pc:sldChg chg="delSp modSp mod ord">
        <pc:chgData name="Lucie Fojtova" userId="a77b0d4e-59fd-4228-8c56-710d74a9e001" providerId="ADAL" clId="{7BA8E0B4-3BFD-4048-AFF6-79FBF9AE50B7}" dt="2023-12-05T16:22:47.144" v="4071"/>
        <pc:sldMkLst>
          <pc:docMk/>
          <pc:sldMk cId="832731591" sldId="2142533716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832731591" sldId="2142533716"/>
            <ac:spMk id="3" creationId="{6F5B9A8C-2A89-43C0-8624-45F03A672CEB}"/>
          </ac:spMkLst>
        </pc:spChg>
        <pc:spChg chg="del">
          <ac:chgData name="Lucie Fojtova" userId="a77b0d4e-59fd-4228-8c56-710d74a9e001" providerId="ADAL" clId="{7BA8E0B4-3BFD-4048-AFF6-79FBF9AE50B7}" dt="2023-12-05T11:58:55.858" v="2873" actId="478"/>
          <ac:spMkLst>
            <pc:docMk/>
            <pc:sldMk cId="832731591" sldId="2142533716"/>
            <ac:spMk id="4" creationId="{C9936F4F-6C04-432A-BAF9-CACCB218497B}"/>
          </ac:spMkLst>
        </pc:spChg>
        <pc:spChg chg="mod">
          <ac:chgData name="Lucie Fojtova" userId="a77b0d4e-59fd-4228-8c56-710d74a9e001" providerId="ADAL" clId="{7BA8E0B4-3BFD-4048-AFF6-79FBF9AE50B7}" dt="2023-12-05T11:48:43.013" v="2657" actId="20577"/>
          <ac:spMkLst>
            <pc:docMk/>
            <pc:sldMk cId="832731591" sldId="2142533716"/>
            <ac:spMk id="6" creationId="{60E0AE51-DD92-459B-97B8-B95C0ED0A791}"/>
          </ac:spMkLst>
        </pc:spChg>
        <pc:picChg chg="mod">
          <ac:chgData name="Lucie Fojtova" userId="a77b0d4e-59fd-4228-8c56-710d74a9e001" providerId="ADAL" clId="{7BA8E0B4-3BFD-4048-AFF6-79FBF9AE50B7}" dt="2023-12-05T16:22:47.144" v="4071"/>
          <ac:picMkLst>
            <pc:docMk/>
            <pc:sldMk cId="832731591" sldId="2142533716"/>
            <ac:picMk id="8" creationId="{A6B31199-30E9-4F36-B88C-11B3A67E9FCF}"/>
          </ac:picMkLst>
        </pc:picChg>
      </pc:sldChg>
      <pc:sldChg chg="modSp del mod ord">
        <pc:chgData name="Lucie Fojtova" userId="a77b0d4e-59fd-4228-8c56-710d74a9e001" providerId="ADAL" clId="{7BA8E0B4-3BFD-4048-AFF6-79FBF9AE50B7}" dt="2023-12-05T11:57:42.212" v="2846" actId="47"/>
        <pc:sldMkLst>
          <pc:docMk/>
          <pc:sldMk cId="190978431" sldId="2142533717"/>
        </pc:sldMkLst>
        <pc:spChg chg="mod">
          <ac:chgData name="Lucie Fojtova" userId="a77b0d4e-59fd-4228-8c56-710d74a9e001" providerId="ADAL" clId="{7BA8E0B4-3BFD-4048-AFF6-79FBF9AE50B7}" dt="2023-12-05T11:52:28.728" v="2791" actId="20577"/>
          <ac:spMkLst>
            <pc:docMk/>
            <pc:sldMk cId="190978431" sldId="2142533717"/>
            <ac:spMk id="3" creationId="{2021564F-A68D-4BFE-9FCF-0EC2575EC129}"/>
          </ac:spMkLst>
        </pc:spChg>
      </pc:sldChg>
      <pc:sldChg chg="addSp delSp modSp mod">
        <pc:chgData name="Lucie Fojtova" userId="a77b0d4e-59fd-4228-8c56-710d74a9e001" providerId="ADAL" clId="{7BA8E0B4-3BFD-4048-AFF6-79FBF9AE50B7}" dt="2023-12-05T16:22:47.144" v="4071"/>
        <pc:sldMkLst>
          <pc:docMk/>
          <pc:sldMk cId="203731264" sldId="2142533720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03731264" sldId="2142533720"/>
            <ac:spMk id="3" creationId="{6F5B9A8C-2A89-43C0-8624-45F03A672CEB}"/>
          </ac:spMkLst>
        </pc:spChg>
        <pc:spChg chg="del">
          <ac:chgData name="Lucie Fojtova" userId="a77b0d4e-59fd-4228-8c56-710d74a9e001" providerId="ADAL" clId="{7BA8E0B4-3BFD-4048-AFF6-79FBF9AE50B7}" dt="2023-12-05T12:11:10.674" v="3027" actId="478"/>
          <ac:spMkLst>
            <pc:docMk/>
            <pc:sldMk cId="203731264" sldId="2142533720"/>
            <ac:spMk id="4" creationId="{C9936F4F-6C04-432A-BAF9-CACCB218497B}"/>
          </ac:spMkLst>
        </pc:spChg>
        <pc:spChg chg="mod">
          <ac:chgData name="Lucie Fojtova" userId="a77b0d4e-59fd-4228-8c56-710d74a9e001" providerId="ADAL" clId="{7BA8E0B4-3BFD-4048-AFF6-79FBF9AE50B7}" dt="2023-12-05T12:12:51.821" v="3036" actId="1076"/>
          <ac:spMkLst>
            <pc:docMk/>
            <pc:sldMk cId="203731264" sldId="2142533720"/>
            <ac:spMk id="6" creationId="{60E0AE51-DD92-459B-97B8-B95C0ED0A791}"/>
          </ac:spMkLst>
        </pc:spChg>
        <pc:graphicFrameChg chg="add del mod">
          <ac:chgData name="Lucie Fojtova" userId="a77b0d4e-59fd-4228-8c56-710d74a9e001" providerId="ADAL" clId="{7BA8E0B4-3BFD-4048-AFF6-79FBF9AE50B7}" dt="2023-12-05T15:05:36.758" v="3054"/>
          <ac:graphicFrameMkLst>
            <pc:docMk/>
            <pc:sldMk cId="203731264" sldId="2142533720"/>
            <ac:graphicFrameMk id="2" creationId="{0461188F-7B42-D6D1-0D48-8CFAE3BBDB76}"/>
          </ac:graphicFrameMkLst>
        </pc:graphicFrameChg>
        <pc:picChg chg="mod">
          <ac:chgData name="Lucie Fojtova" userId="a77b0d4e-59fd-4228-8c56-710d74a9e001" providerId="ADAL" clId="{7BA8E0B4-3BFD-4048-AFF6-79FBF9AE50B7}" dt="2023-12-05T16:22:47.144" v="4071"/>
          <ac:picMkLst>
            <pc:docMk/>
            <pc:sldMk cId="203731264" sldId="2142533720"/>
            <ac:picMk id="8" creationId="{A6B31199-30E9-4F36-B88C-11B3A67E9FCF}"/>
          </ac:picMkLst>
        </pc:picChg>
      </pc:sldChg>
      <pc:sldChg chg="del ord">
        <pc:chgData name="Lucie Fojtova" userId="a77b0d4e-59fd-4228-8c56-710d74a9e001" providerId="ADAL" clId="{7BA8E0B4-3BFD-4048-AFF6-79FBF9AE50B7}" dt="2023-12-05T11:57:44.008" v="2847" actId="47"/>
        <pc:sldMkLst>
          <pc:docMk/>
          <pc:sldMk cId="2939156030" sldId="2142533721"/>
        </pc:sldMkLst>
      </pc:sldChg>
      <pc:sldChg chg="addSp delSp modSp del mod">
        <pc:chgData name="Lucie Fojtova" userId="a77b0d4e-59fd-4228-8c56-710d74a9e001" providerId="ADAL" clId="{7BA8E0B4-3BFD-4048-AFF6-79FBF9AE50B7}" dt="2023-12-05T15:57:52.897" v="3936" actId="47"/>
        <pc:sldMkLst>
          <pc:docMk/>
          <pc:sldMk cId="2913771261" sldId="2142533722"/>
        </pc:sldMkLst>
        <pc:spChg chg="mod">
          <ac:chgData name="Lucie Fojtova" userId="a77b0d4e-59fd-4228-8c56-710d74a9e001" providerId="ADAL" clId="{7BA8E0B4-3BFD-4048-AFF6-79FBF9AE50B7}" dt="2023-12-01T16:19:09.250" v="1626" actId="6549"/>
          <ac:spMkLst>
            <pc:docMk/>
            <pc:sldMk cId="2913771261" sldId="2142533722"/>
            <ac:spMk id="2" creationId="{6FCA2C61-DCBC-466B-AF73-1254368D668C}"/>
          </ac:spMkLst>
        </pc:spChg>
        <pc:spChg chg="add mod ord">
          <ac:chgData name="Lucie Fojtova" userId="a77b0d4e-59fd-4228-8c56-710d74a9e001" providerId="ADAL" clId="{7BA8E0B4-3BFD-4048-AFF6-79FBF9AE50B7}" dt="2023-12-01T16:18:44.304" v="1623" actId="167"/>
          <ac:spMkLst>
            <pc:docMk/>
            <pc:sldMk cId="2913771261" sldId="2142533722"/>
            <ac:spMk id="4" creationId="{68564526-72ED-2919-A938-991FCB506938}"/>
          </ac:spMkLst>
        </pc:spChg>
        <pc:spChg chg="mod">
          <ac:chgData name="Lucie Fojtova" userId="a77b0d4e-59fd-4228-8c56-710d74a9e001" providerId="ADAL" clId="{7BA8E0B4-3BFD-4048-AFF6-79FBF9AE50B7}" dt="2023-12-01T16:19:04.840" v="1625" actId="207"/>
          <ac:spMkLst>
            <pc:docMk/>
            <pc:sldMk cId="2913771261" sldId="2142533722"/>
            <ac:spMk id="27" creationId="{64E30840-45FC-47A7-8DC3-17BA6E700CBD}"/>
          </ac:spMkLst>
        </pc:spChg>
        <pc:picChg chg="mod">
          <ac:chgData name="Lucie Fojtova" userId="a77b0d4e-59fd-4228-8c56-710d74a9e001" providerId="ADAL" clId="{7BA8E0B4-3BFD-4048-AFF6-79FBF9AE50B7}" dt="2023-12-01T16:17:41.106" v="1617" actId="1076"/>
          <ac:picMkLst>
            <pc:docMk/>
            <pc:sldMk cId="2913771261" sldId="2142533722"/>
            <ac:picMk id="17" creationId="{8E3FB270-7B88-4805-8EA3-9AF7CE893B32}"/>
          </ac:picMkLst>
        </pc:picChg>
        <pc:picChg chg="mod">
          <ac:chgData name="Lucie Fojtova" userId="a77b0d4e-59fd-4228-8c56-710d74a9e001" providerId="ADAL" clId="{7BA8E0B4-3BFD-4048-AFF6-79FBF9AE50B7}" dt="2023-12-01T16:17:52.323" v="1620" actId="1076"/>
          <ac:picMkLst>
            <pc:docMk/>
            <pc:sldMk cId="2913771261" sldId="2142533722"/>
            <ac:picMk id="19" creationId="{7FF23614-E31E-4816-8912-3978F5055553}"/>
          </ac:picMkLst>
        </pc:picChg>
        <pc:picChg chg="mod">
          <ac:chgData name="Lucie Fojtova" userId="a77b0d4e-59fd-4228-8c56-710d74a9e001" providerId="ADAL" clId="{7BA8E0B4-3BFD-4048-AFF6-79FBF9AE50B7}" dt="2023-12-01T16:17:47.061" v="1618" actId="1076"/>
          <ac:picMkLst>
            <pc:docMk/>
            <pc:sldMk cId="2913771261" sldId="2142533722"/>
            <ac:picMk id="21" creationId="{45E429B8-F805-424B-A33C-193588F38F47}"/>
          </ac:picMkLst>
        </pc:picChg>
        <pc:picChg chg="mod">
          <ac:chgData name="Lucie Fojtova" userId="a77b0d4e-59fd-4228-8c56-710d74a9e001" providerId="ADAL" clId="{7BA8E0B4-3BFD-4048-AFF6-79FBF9AE50B7}" dt="2023-12-05T15:55:22.566" v="3889" actId="1076"/>
          <ac:picMkLst>
            <pc:docMk/>
            <pc:sldMk cId="2913771261" sldId="2142533722"/>
            <ac:picMk id="22" creationId="{F03C4376-A7CA-4A12-B545-196EF3964D75}"/>
          </ac:picMkLst>
        </pc:picChg>
        <pc:picChg chg="del">
          <ac:chgData name="Lucie Fojtova" userId="a77b0d4e-59fd-4228-8c56-710d74a9e001" providerId="ADAL" clId="{7BA8E0B4-3BFD-4048-AFF6-79FBF9AE50B7}" dt="2023-12-01T16:18:52.777" v="1624" actId="478"/>
          <ac:picMkLst>
            <pc:docMk/>
            <pc:sldMk cId="2913771261" sldId="2142533722"/>
            <ac:picMk id="23" creationId="{761A8214-4D5A-4416-A898-D17147786576}"/>
          </ac:picMkLst>
        </pc:picChg>
      </pc:sldChg>
      <pc:sldChg chg="addSp delSp del mod">
        <pc:chgData name="Lucie Fojtova" userId="a77b0d4e-59fd-4228-8c56-710d74a9e001" providerId="ADAL" clId="{7BA8E0B4-3BFD-4048-AFF6-79FBF9AE50B7}" dt="2023-12-05T15:53:45.630" v="3869" actId="47"/>
        <pc:sldMkLst>
          <pc:docMk/>
          <pc:sldMk cId="1221131844" sldId="2142533723"/>
        </pc:sldMkLst>
        <pc:picChg chg="add del">
          <ac:chgData name="Lucie Fojtova" userId="a77b0d4e-59fd-4228-8c56-710d74a9e001" providerId="ADAL" clId="{7BA8E0B4-3BFD-4048-AFF6-79FBF9AE50B7}" dt="2023-12-05T15:52:35.113" v="3852" actId="478"/>
          <ac:picMkLst>
            <pc:docMk/>
            <pc:sldMk cId="1221131844" sldId="2142533723"/>
            <ac:picMk id="8" creationId="{66CF1939-8368-4A5A-9D3A-A62416B9942F}"/>
          </ac:picMkLst>
        </pc:picChg>
      </pc:sldChg>
      <pc:sldChg chg="del">
        <pc:chgData name="Lucie Fojtova" userId="a77b0d4e-59fd-4228-8c56-710d74a9e001" providerId="ADAL" clId="{7BA8E0B4-3BFD-4048-AFF6-79FBF9AE50B7}" dt="2023-12-05T11:14:24.105" v="2110" actId="47"/>
        <pc:sldMkLst>
          <pc:docMk/>
          <pc:sldMk cId="611969048" sldId="2142533724"/>
        </pc:sldMkLst>
      </pc:sldChg>
      <pc:sldChg chg="addSp delSp modSp add mod modAnim">
        <pc:chgData name="Lucie Fojtova" userId="a77b0d4e-59fd-4228-8c56-710d74a9e001" providerId="ADAL" clId="{7BA8E0B4-3BFD-4048-AFF6-79FBF9AE50B7}" dt="2023-12-01T07:27:27.820" v="674"/>
        <pc:sldMkLst>
          <pc:docMk/>
          <pc:sldMk cId="1982933147" sldId="2142533725"/>
        </pc:sldMkLst>
        <pc:spChg chg="add mod">
          <ac:chgData name="Lucie Fojtova" userId="a77b0d4e-59fd-4228-8c56-710d74a9e001" providerId="ADAL" clId="{7BA8E0B4-3BFD-4048-AFF6-79FBF9AE50B7}" dt="2023-11-30T20:31:17.352" v="211" actId="1076"/>
          <ac:spMkLst>
            <pc:docMk/>
            <pc:sldMk cId="1982933147" sldId="2142533725"/>
            <ac:spMk id="2" creationId="{9C228CDD-10F3-BA6E-EF5D-4DF2FAA36D92}"/>
          </ac:spMkLst>
        </pc:spChg>
        <pc:spChg chg="add mod">
          <ac:chgData name="Lucie Fojtova" userId="a77b0d4e-59fd-4228-8c56-710d74a9e001" providerId="ADAL" clId="{7BA8E0B4-3BFD-4048-AFF6-79FBF9AE50B7}" dt="2023-12-01T07:27:11.390" v="673" actId="255"/>
          <ac:spMkLst>
            <pc:docMk/>
            <pc:sldMk cId="1982933147" sldId="2142533725"/>
            <ac:spMk id="3" creationId="{65ECF316-1FED-3EA0-7564-C601CE94245F}"/>
          </ac:spMkLst>
        </pc:spChg>
        <pc:spChg chg="mod">
          <ac:chgData name="Lucie Fojtova" userId="a77b0d4e-59fd-4228-8c56-710d74a9e001" providerId="ADAL" clId="{7BA8E0B4-3BFD-4048-AFF6-79FBF9AE50B7}" dt="2023-11-30T20:31:08.265" v="209" actId="1076"/>
          <ac:spMkLst>
            <pc:docMk/>
            <pc:sldMk cId="1982933147" sldId="2142533725"/>
            <ac:spMk id="4" creationId="{5B3E2F58-6E88-B2F5-55FD-208580A7CD7D}"/>
          </ac:spMkLst>
        </pc:spChg>
        <pc:spChg chg="mod">
          <ac:chgData name="Lucie Fojtova" userId="a77b0d4e-59fd-4228-8c56-710d74a9e001" providerId="ADAL" clId="{7BA8E0B4-3BFD-4048-AFF6-79FBF9AE50B7}" dt="2023-11-30T20:31:13.480" v="210" actId="1076"/>
          <ac:spMkLst>
            <pc:docMk/>
            <pc:sldMk cId="1982933147" sldId="2142533725"/>
            <ac:spMk id="5" creationId="{32BCD74D-B2EE-5601-FF2D-562F5D67CD60}"/>
          </ac:spMkLst>
        </pc:spChg>
        <pc:spChg chg="add del mod">
          <ac:chgData name="Lucie Fojtova" userId="a77b0d4e-59fd-4228-8c56-710d74a9e001" providerId="ADAL" clId="{7BA8E0B4-3BFD-4048-AFF6-79FBF9AE50B7}" dt="2023-11-30T20:42:31.473" v="232" actId="478"/>
          <ac:spMkLst>
            <pc:docMk/>
            <pc:sldMk cId="1982933147" sldId="2142533725"/>
            <ac:spMk id="11" creationId="{6E8DEACD-474A-E9D9-16A1-A9481F4561D9}"/>
          </ac:spMkLst>
        </pc:spChg>
        <pc:spChg chg="add del mod">
          <ac:chgData name="Lucie Fojtova" userId="a77b0d4e-59fd-4228-8c56-710d74a9e001" providerId="ADAL" clId="{7BA8E0B4-3BFD-4048-AFF6-79FBF9AE50B7}" dt="2023-11-30T20:42:31.473" v="232" actId="478"/>
          <ac:spMkLst>
            <pc:docMk/>
            <pc:sldMk cId="1982933147" sldId="2142533725"/>
            <ac:spMk id="14" creationId="{F9E8425D-BE85-5BFF-F92B-CA350497E59C}"/>
          </ac:spMkLst>
        </pc:spChg>
        <pc:spChg chg="add del mod">
          <ac:chgData name="Lucie Fojtova" userId="a77b0d4e-59fd-4228-8c56-710d74a9e001" providerId="ADAL" clId="{7BA8E0B4-3BFD-4048-AFF6-79FBF9AE50B7}" dt="2023-11-30T20:44:11.952" v="255"/>
          <ac:spMkLst>
            <pc:docMk/>
            <pc:sldMk cId="1982933147" sldId="2142533725"/>
            <ac:spMk id="17" creationId="{C8D8A66F-CD57-6D0F-BAD8-8145C5E6AC6D}"/>
          </ac:spMkLst>
        </pc:spChg>
        <pc:spChg chg="add del ord">
          <ac:chgData name="Lucie Fojtova" userId="a77b0d4e-59fd-4228-8c56-710d74a9e001" providerId="ADAL" clId="{7BA8E0B4-3BFD-4048-AFF6-79FBF9AE50B7}" dt="2023-11-30T21:08:15.788" v="309" actId="478"/>
          <ac:spMkLst>
            <pc:docMk/>
            <pc:sldMk cId="1982933147" sldId="2142533725"/>
            <ac:spMk id="36" creationId="{91175251-32C4-DAE2-D807-46555558C945}"/>
          </ac:spMkLst>
        </pc:spChg>
        <pc:spChg chg="add mod">
          <ac:chgData name="Lucie Fojtova" userId="a77b0d4e-59fd-4228-8c56-710d74a9e001" providerId="ADAL" clId="{7BA8E0B4-3BFD-4048-AFF6-79FBF9AE50B7}" dt="2023-11-30T21:12:55.541" v="373" actId="1076"/>
          <ac:spMkLst>
            <pc:docMk/>
            <pc:sldMk cId="1982933147" sldId="2142533725"/>
            <ac:spMk id="37" creationId="{6F2E7264-2CB8-E18E-C0A5-8E703B8F27C6}"/>
          </ac:spMkLst>
        </pc:spChg>
        <pc:spChg chg="add mod">
          <ac:chgData name="Lucie Fojtova" userId="a77b0d4e-59fd-4228-8c56-710d74a9e001" providerId="ADAL" clId="{7BA8E0B4-3BFD-4048-AFF6-79FBF9AE50B7}" dt="2023-11-30T21:13:58.805" v="405" actId="1076"/>
          <ac:spMkLst>
            <pc:docMk/>
            <pc:sldMk cId="1982933147" sldId="2142533725"/>
            <ac:spMk id="38" creationId="{2FE26C25-6D49-A863-F174-EAC6518801B7}"/>
          </ac:spMkLst>
        </pc:spChg>
        <pc:spChg chg="add mod">
          <ac:chgData name="Lucie Fojtova" userId="a77b0d4e-59fd-4228-8c56-710d74a9e001" providerId="ADAL" clId="{7BA8E0B4-3BFD-4048-AFF6-79FBF9AE50B7}" dt="2023-11-30T21:16:31.797" v="472" actId="20577"/>
          <ac:spMkLst>
            <pc:docMk/>
            <pc:sldMk cId="1982933147" sldId="2142533725"/>
            <ac:spMk id="39" creationId="{9F84D9BF-CC98-C0AA-170B-265404BFC21C}"/>
          </ac:spMkLst>
        </pc:spChg>
        <pc:spChg chg="add mod">
          <ac:chgData name="Lucie Fojtova" userId="a77b0d4e-59fd-4228-8c56-710d74a9e001" providerId="ADAL" clId="{7BA8E0B4-3BFD-4048-AFF6-79FBF9AE50B7}" dt="2023-11-30T21:17:13.045" v="501" actId="1076"/>
          <ac:spMkLst>
            <pc:docMk/>
            <pc:sldMk cId="1982933147" sldId="2142533725"/>
            <ac:spMk id="40" creationId="{C2685A3D-42AB-8DA2-27F4-2FE85D5FB092}"/>
          </ac:spMkLst>
        </pc:spChg>
        <pc:spChg chg="add mod">
          <ac:chgData name="Lucie Fojtova" userId="a77b0d4e-59fd-4228-8c56-710d74a9e001" providerId="ADAL" clId="{7BA8E0B4-3BFD-4048-AFF6-79FBF9AE50B7}" dt="2023-11-30T21:29:27.522" v="630" actId="1076"/>
          <ac:spMkLst>
            <pc:docMk/>
            <pc:sldMk cId="1982933147" sldId="2142533725"/>
            <ac:spMk id="41" creationId="{F1CF75BB-45DD-B5A8-B13A-DD053A33858A}"/>
          </ac:spMkLst>
        </pc:spChg>
        <pc:spChg chg="add mod">
          <ac:chgData name="Lucie Fojtova" userId="a77b0d4e-59fd-4228-8c56-710d74a9e001" providerId="ADAL" clId="{7BA8E0B4-3BFD-4048-AFF6-79FBF9AE50B7}" dt="2023-11-30T21:29:30.437" v="631" actId="1076"/>
          <ac:spMkLst>
            <pc:docMk/>
            <pc:sldMk cId="1982933147" sldId="2142533725"/>
            <ac:spMk id="42" creationId="{B391CBA3-8F06-AAAE-6364-7856859F35A5}"/>
          </ac:spMkLst>
        </pc:spChg>
        <pc:spChg chg="add mod">
          <ac:chgData name="Lucie Fojtova" userId="a77b0d4e-59fd-4228-8c56-710d74a9e001" providerId="ADAL" clId="{7BA8E0B4-3BFD-4048-AFF6-79FBF9AE50B7}" dt="2023-11-30T21:21:15.390" v="609" actId="20577"/>
          <ac:spMkLst>
            <pc:docMk/>
            <pc:sldMk cId="1982933147" sldId="2142533725"/>
            <ac:spMk id="43" creationId="{4D9299BE-0E79-3449-93E5-7845B6DAD069}"/>
          </ac:spMkLst>
        </pc:spChg>
        <pc:picChg chg="add mod">
          <ac:chgData name="Lucie Fojtova" userId="a77b0d4e-59fd-4228-8c56-710d74a9e001" providerId="ADAL" clId="{7BA8E0B4-3BFD-4048-AFF6-79FBF9AE50B7}" dt="2023-11-30T21:10:22.526" v="318" actId="1076"/>
          <ac:picMkLst>
            <pc:docMk/>
            <pc:sldMk cId="1982933147" sldId="2142533725"/>
            <ac:picMk id="6" creationId="{EF73679E-08F5-FA02-DDFC-F54AAFB290DB}"/>
          </ac:picMkLst>
        </pc:picChg>
        <pc:picChg chg="add del mod ord">
          <ac:chgData name="Lucie Fojtova" userId="a77b0d4e-59fd-4228-8c56-710d74a9e001" providerId="ADAL" clId="{7BA8E0B4-3BFD-4048-AFF6-79FBF9AE50B7}" dt="2023-11-30T20:39:31.766" v="224" actId="478"/>
          <ac:picMkLst>
            <pc:docMk/>
            <pc:sldMk cId="1982933147" sldId="2142533725"/>
            <ac:picMk id="8" creationId="{B95413AA-3456-6737-1215-D4585898BEC1}"/>
          </ac:picMkLst>
        </pc:picChg>
        <pc:picChg chg="add del mod">
          <ac:chgData name="Lucie Fojtova" userId="a77b0d4e-59fd-4228-8c56-710d74a9e001" providerId="ADAL" clId="{7BA8E0B4-3BFD-4048-AFF6-79FBF9AE50B7}" dt="2023-11-30T20:42:31.473" v="232" actId="478"/>
          <ac:picMkLst>
            <pc:docMk/>
            <pc:sldMk cId="1982933147" sldId="2142533725"/>
            <ac:picMk id="10" creationId="{3048F4D5-4B5A-8645-AE14-018D51E54BEE}"/>
          </ac:picMkLst>
        </pc:picChg>
        <pc:picChg chg="add del mod">
          <ac:chgData name="Lucie Fojtova" userId="a77b0d4e-59fd-4228-8c56-710d74a9e001" providerId="ADAL" clId="{7BA8E0B4-3BFD-4048-AFF6-79FBF9AE50B7}" dt="2023-11-30T20:42:31.473" v="232" actId="478"/>
          <ac:picMkLst>
            <pc:docMk/>
            <pc:sldMk cId="1982933147" sldId="2142533725"/>
            <ac:picMk id="13" creationId="{F34CC18B-70A3-CC4F-9C33-ED10319795FD}"/>
          </ac:picMkLst>
        </pc:picChg>
        <pc:picChg chg="add del mod">
          <ac:chgData name="Lucie Fojtova" userId="a77b0d4e-59fd-4228-8c56-710d74a9e001" providerId="ADAL" clId="{7BA8E0B4-3BFD-4048-AFF6-79FBF9AE50B7}" dt="2023-11-30T20:47:47.401" v="260" actId="478"/>
          <ac:picMkLst>
            <pc:docMk/>
            <pc:sldMk cId="1982933147" sldId="2142533725"/>
            <ac:picMk id="16" creationId="{00C161E6-B0BB-12AF-CB9B-C2B3010D0AC3}"/>
          </ac:picMkLst>
        </pc:picChg>
        <pc:picChg chg="add mod">
          <ac:chgData name="Lucie Fojtova" userId="a77b0d4e-59fd-4228-8c56-710d74a9e001" providerId="ADAL" clId="{7BA8E0B4-3BFD-4048-AFF6-79FBF9AE50B7}" dt="2023-11-30T21:10:18.422" v="316" actId="1076"/>
          <ac:picMkLst>
            <pc:docMk/>
            <pc:sldMk cId="1982933147" sldId="2142533725"/>
            <ac:picMk id="19" creationId="{756AFC66-E643-0C9F-C6A2-B925D1E48BFD}"/>
          </ac:picMkLst>
        </pc:picChg>
        <pc:picChg chg="add mod">
          <ac:chgData name="Lucie Fojtova" userId="a77b0d4e-59fd-4228-8c56-710d74a9e001" providerId="ADAL" clId="{7BA8E0B4-3BFD-4048-AFF6-79FBF9AE50B7}" dt="2023-11-30T21:10:25.208" v="319" actId="1076"/>
          <ac:picMkLst>
            <pc:docMk/>
            <pc:sldMk cId="1982933147" sldId="2142533725"/>
            <ac:picMk id="21" creationId="{135E5538-68A0-754B-F5F8-576EB1102DDB}"/>
          </ac:picMkLst>
        </pc:picChg>
        <pc:picChg chg="add del mod">
          <ac:chgData name="Lucie Fojtova" userId="a77b0d4e-59fd-4228-8c56-710d74a9e001" providerId="ADAL" clId="{7BA8E0B4-3BFD-4048-AFF6-79FBF9AE50B7}" dt="2023-11-30T21:07:12.920" v="301" actId="478"/>
          <ac:picMkLst>
            <pc:docMk/>
            <pc:sldMk cId="1982933147" sldId="2142533725"/>
            <ac:picMk id="23" creationId="{83962724-6D0D-5F6F-836D-138AA7FF8324}"/>
          </ac:picMkLst>
        </pc:picChg>
        <pc:picChg chg="add del mod">
          <ac:chgData name="Lucie Fojtova" userId="a77b0d4e-59fd-4228-8c56-710d74a9e001" providerId="ADAL" clId="{7BA8E0B4-3BFD-4048-AFF6-79FBF9AE50B7}" dt="2023-11-30T21:06:06.953" v="288" actId="478"/>
          <ac:picMkLst>
            <pc:docMk/>
            <pc:sldMk cId="1982933147" sldId="2142533725"/>
            <ac:picMk id="25" creationId="{CF2C5CA9-BA14-AE48-4644-1A7BE0B9FBAF}"/>
          </ac:picMkLst>
        </pc:picChg>
        <pc:picChg chg="add del mod">
          <ac:chgData name="Lucie Fojtova" userId="a77b0d4e-59fd-4228-8c56-710d74a9e001" providerId="ADAL" clId="{7BA8E0B4-3BFD-4048-AFF6-79FBF9AE50B7}" dt="2023-11-30T21:07:10.444" v="300" actId="478"/>
          <ac:picMkLst>
            <pc:docMk/>
            <pc:sldMk cId="1982933147" sldId="2142533725"/>
            <ac:picMk id="27" creationId="{2EE2D22C-67EC-05FF-A2D4-159F7DA945D3}"/>
          </ac:picMkLst>
        </pc:picChg>
        <pc:picChg chg="add del mod">
          <ac:chgData name="Lucie Fojtova" userId="a77b0d4e-59fd-4228-8c56-710d74a9e001" providerId="ADAL" clId="{7BA8E0B4-3BFD-4048-AFF6-79FBF9AE50B7}" dt="2023-11-30T21:04:21.802" v="287" actId="478"/>
          <ac:picMkLst>
            <pc:docMk/>
            <pc:sldMk cId="1982933147" sldId="2142533725"/>
            <ac:picMk id="29" creationId="{E97E0493-94DE-2350-B45B-0D2334FFFA73}"/>
          </ac:picMkLst>
        </pc:picChg>
        <pc:picChg chg="add mod">
          <ac:chgData name="Lucie Fojtova" userId="a77b0d4e-59fd-4228-8c56-710d74a9e001" providerId="ADAL" clId="{7BA8E0B4-3BFD-4048-AFF6-79FBF9AE50B7}" dt="2023-11-30T21:10:15.595" v="315" actId="1076"/>
          <ac:picMkLst>
            <pc:docMk/>
            <pc:sldMk cId="1982933147" sldId="2142533725"/>
            <ac:picMk id="31" creationId="{70777929-AF32-3F00-7DF1-6BAC2028690F}"/>
          </ac:picMkLst>
        </pc:picChg>
        <pc:picChg chg="add mod">
          <ac:chgData name="Lucie Fojtova" userId="a77b0d4e-59fd-4228-8c56-710d74a9e001" providerId="ADAL" clId="{7BA8E0B4-3BFD-4048-AFF6-79FBF9AE50B7}" dt="2023-11-30T21:26:31.819" v="613" actId="1076"/>
          <ac:picMkLst>
            <pc:docMk/>
            <pc:sldMk cId="1982933147" sldId="2142533725"/>
            <ac:picMk id="33" creationId="{AB6C81E0-06B7-6A3A-E7FE-2CED7090A502}"/>
          </ac:picMkLst>
        </pc:picChg>
        <pc:picChg chg="add mod">
          <ac:chgData name="Lucie Fojtova" userId="a77b0d4e-59fd-4228-8c56-710d74a9e001" providerId="ADAL" clId="{7BA8E0B4-3BFD-4048-AFF6-79FBF9AE50B7}" dt="2023-11-30T21:10:20.374" v="317" actId="1076"/>
          <ac:picMkLst>
            <pc:docMk/>
            <pc:sldMk cId="1982933147" sldId="2142533725"/>
            <ac:picMk id="35" creationId="{C8A2A6C2-D266-33C6-7710-0C7BCEF5DEC0}"/>
          </ac:picMkLst>
        </pc:picChg>
      </pc:sldChg>
      <pc:sldChg chg="addSp delSp modSp add mod modAnim">
        <pc:chgData name="Lucie Fojtova" userId="a77b0d4e-59fd-4228-8c56-710d74a9e001" providerId="ADAL" clId="{7BA8E0B4-3BFD-4048-AFF6-79FBF9AE50B7}" dt="2023-12-05T16:22:47.144" v="4071"/>
        <pc:sldMkLst>
          <pc:docMk/>
          <pc:sldMk cId="603262566" sldId="2142533726"/>
        </pc:sldMkLst>
        <pc:spChg chg="del">
          <ac:chgData name="Lucie Fojtova" userId="a77b0d4e-59fd-4228-8c56-710d74a9e001" providerId="ADAL" clId="{7BA8E0B4-3BFD-4048-AFF6-79FBF9AE50B7}" dt="2023-12-01T07:39:09.909" v="953" actId="478"/>
          <ac:spMkLst>
            <pc:docMk/>
            <pc:sldMk cId="603262566" sldId="2142533726"/>
            <ac:spMk id="3" creationId="{3A2A34C9-0C78-AFC1-1CA9-07A47E44B788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603262566" sldId="2142533726"/>
            <ac:spMk id="6" creationId="{53887BDF-C991-35A4-82E6-FFE2BA65D563}"/>
          </ac:spMkLst>
        </pc:spChg>
        <pc:spChg chg="add mod">
          <ac:chgData name="Lucie Fojtova" userId="a77b0d4e-59fd-4228-8c56-710d74a9e001" providerId="ADAL" clId="{7BA8E0B4-3BFD-4048-AFF6-79FBF9AE50B7}" dt="2023-12-01T14:37:09.843" v="1298" actId="1076"/>
          <ac:spMkLst>
            <pc:docMk/>
            <pc:sldMk cId="603262566" sldId="2142533726"/>
            <ac:spMk id="7" creationId="{CB2C0B3A-6E34-A998-D449-CA56C1041D42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603262566" sldId="2142533726"/>
            <ac:spMk id="8" creationId="{D8941C71-6034-DA67-C88D-67A61170844D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603262566" sldId="2142533726"/>
            <ac:spMk id="9" creationId="{75137494-808B-5367-114B-9E4BEE5CD45C}"/>
          </ac:spMkLst>
        </pc:spChg>
        <pc:spChg chg="add mod">
          <ac:chgData name="Lucie Fojtova" userId="a77b0d4e-59fd-4228-8c56-710d74a9e001" providerId="ADAL" clId="{7BA8E0B4-3BFD-4048-AFF6-79FBF9AE50B7}" dt="2023-12-01T14:37:05.131" v="1297" actId="1076"/>
          <ac:spMkLst>
            <pc:docMk/>
            <pc:sldMk cId="603262566" sldId="2142533726"/>
            <ac:spMk id="13" creationId="{4DE3C690-3595-F374-6BBF-AD6630B6E342}"/>
          </ac:spMkLst>
        </pc:spChg>
        <pc:spChg chg="add mod">
          <ac:chgData name="Lucie Fojtova" userId="a77b0d4e-59fd-4228-8c56-710d74a9e001" providerId="ADAL" clId="{7BA8E0B4-3BFD-4048-AFF6-79FBF9AE50B7}" dt="2023-12-01T14:39:06.197" v="1317" actId="255"/>
          <ac:spMkLst>
            <pc:docMk/>
            <pc:sldMk cId="603262566" sldId="2142533726"/>
            <ac:spMk id="14" creationId="{7C665FF4-A097-2F4C-AF91-443490AF23C6}"/>
          </ac:spMkLst>
        </pc:spChg>
        <pc:picChg chg="del">
          <ac:chgData name="Lucie Fojtova" userId="a77b0d4e-59fd-4228-8c56-710d74a9e001" providerId="ADAL" clId="{7BA8E0B4-3BFD-4048-AFF6-79FBF9AE50B7}" dt="2023-12-01T07:40:17.510" v="955" actId="478"/>
          <ac:picMkLst>
            <pc:docMk/>
            <pc:sldMk cId="603262566" sldId="2142533726"/>
            <ac:picMk id="4" creationId="{80C9F9B9-DDE8-209E-F034-6EC16AA3571F}"/>
          </ac:picMkLst>
        </pc:picChg>
        <pc:picChg chg="add mod">
          <ac:chgData name="Lucie Fojtova" userId="a77b0d4e-59fd-4228-8c56-710d74a9e001" providerId="ADAL" clId="{7BA8E0B4-3BFD-4048-AFF6-79FBF9AE50B7}" dt="2023-12-01T07:40:30.345" v="957" actId="1076"/>
          <ac:picMkLst>
            <pc:docMk/>
            <pc:sldMk cId="603262566" sldId="2142533726"/>
            <ac:picMk id="5" creationId="{C53037D4-6A5D-1F7D-0CE6-4A6A6E1CBBEA}"/>
          </ac:picMkLst>
        </pc:picChg>
        <pc:picChg chg="add mod">
          <ac:chgData name="Lucie Fojtova" userId="a77b0d4e-59fd-4228-8c56-710d74a9e001" providerId="ADAL" clId="{7BA8E0B4-3BFD-4048-AFF6-79FBF9AE50B7}" dt="2023-12-01T14:32:33.139" v="1272" actId="1076"/>
          <ac:picMkLst>
            <pc:docMk/>
            <pc:sldMk cId="603262566" sldId="2142533726"/>
            <ac:picMk id="11" creationId="{1F8C48D6-CD08-7BD2-8A0B-51B39B08954D}"/>
          </ac:picMkLst>
        </pc:picChg>
        <pc:picChg chg="add mod">
          <ac:chgData name="Lucie Fojtova" userId="a77b0d4e-59fd-4228-8c56-710d74a9e001" providerId="ADAL" clId="{7BA8E0B4-3BFD-4048-AFF6-79FBF9AE50B7}" dt="2023-12-01T14:32:41.712" v="1274" actId="1076"/>
          <ac:picMkLst>
            <pc:docMk/>
            <pc:sldMk cId="603262566" sldId="2142533726"/>
            <ac:picMk id="12" creationId="{8B791A24-6EFB-016E-3C8E-FDE21DFC073B}"/>
          </ac:picMkLst>
        </pc:picChg>
      </pc:sldChg>
      <pc:sldChg chg="addSp delSp modSp add mod ord modAnim">
        <pc:chgData name="Lucie Fojtova" userId="a77b0d4e-59fd-4228-8c56-710d74a9e001" providerId="ADAL" clId="{7BA8E0B4-3BFD-4048-AFF6-79FBF9AE50B7}" dt="2023-12-08T14:07:08.310" v="4094" actId="20577"/>
        <pc:sldMkLst>
          <pc:docMk/>
          <pc:sldMk cId="2970352748" sldId="2142533727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970352748" sldId="2142533727"/>
            <ac:spMk id="4" creationId="{02FC6C9A-0B2B-FFEA-FB95-96A5400ED9B1}"/>
          </ac:spMkLst>
        </pc:spChg>
        <pc:spChg chg="add del mod">
          <ac:chgData name="Lucie Fojtova" userId="a77b0d4e-59fd-4228-8c56-710d74a9e001" providerId="ADAL" clId="{7BA8E0B4-3BFD-4048-AFF6-79FBF9AE50B7}" dt="2023-12-01T15:21:54.272" v="1327" actId="931"/>
          <ac:spMkLst>
            <pc:docMk/>
            <pc:sldMk cId="2970352748" sldId="2142533727"/>
            <ac:spMk id="5" creationId="{994D2FAD-CAE0-62A1-E3C2-7E9AC6BDCD1D}"/>
          </ac:spMkLst>
        </pc:spChg>
        <pc:spChg chg="add del mod">
          <ac:chgData name="Lucie Fojtova" userId="a77b0d4e-59fd-4228-8c56-710d74a9e001" providerId="ADAL" clId="{7BA8E0B4-3BFD-4048-AFF6-79FBF9AE50B7}" dt="2023-12-01T15:26:28.024" v="1334" actId="478"/>
          <ac:spMkLst>
            <pc:docMk/>
            <pc:sldMk cId="2970352748" sldId="2142533727"/>
            <ac:spMk id="8" creationId="{34847B9C-E752-CCE1-767E-9D67BE6E09A8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970352748" sldId="2142533727"/>
            <ac:spMk id="9" creationId="{0F719704-AC44-38DC-A684-B8223C4F743A}"/>
          </ac:spMkLst>
        </pc:spChg>
        <pc:spChg chg="del">
          <ac:chgData name="Lucie Fojtova" userId="a77b0d4e-59fd-4228-8c56-710d74a9e001" providerId="ADAL" clId="{7BA8E0B4-3BFD-4048-AFF6-79FBF9AE50B7}" dt="2023-12-01T15:58:46.979" v="1461" actId="478"/>
          <ac:spMkLst>
            <pc:docMk/>
            <pc:sldMk cId="2970352748" sldId="2142533727"/>
            <ac:spMk id="10" creationId="{1C2F6394-12C9-9672-ACEB-EFB54511176E}"/>
          </ac:spMkLst>
        </pc:spChg>
        <pc:spChg chg="del mod">
          <ac:chgData name="Lucie Fojtova" userId="a77b0d4e-59fd-4228-8c56-710d74a9e001" providerId="ADAL" clId="{7BA8E0B4-3BFD-4048-AFF6-79FBF9AE50B7}" dt="2023-12-01T15:59:31.830" v="1476" actId="478"/>
          <ac:spMkLst>
            <pc:docMk/>
            <pc:sldMk cId="2970352748" sldId="2142533727"/>
            <ac:spMk id="11" creationId="{4D01C0AA-DF12-22E0-42AB-CE4F1F74CE49}"/>
          </ac:spMkLst>
        </pc:spChg>
        <pc:spChg chg="del">
          <ac:chgData name="Lucie Fojtova" userId="a77b0d4e-59fd-4228-8c56-710d74a9e001" providerId="ADAL" clId="{7BA8E0B4-3BFD-4048-AFF6-79FBF9AE50B7}" dt="2023-12-01T16:01:06.908" v="1541" actId="478"/>
          <ac:spMkLst>
            <pc:docMk/>
            <pc:sldMk cId="2970352748" sldId="2142533727"/>
            <ac:spMk id="12" creationId="{F13EE8C7-8DA0-F15D-D964-BD3A1A2C3C16}"/>
          </ac:spMkLst>
        </pc:spChg>
        <pc:spChg chg="del mod">
          <ac:chgData name="Lucie Fojtova" userId="a77b0d4e-59fd-4228-8c56-710d74a9e001" providerId="ADAL" clId="{7BA8E0B4-3BFD-4048-AFF6-79FBF9AE50B7}" dt="2023-12-01T15:59:34.926" v="1479" actId="478"/>
          <ac:spMkLst>
            <pc:docMk/>
            <pc:sldMk cId="2970352748" sldId="2142533727"/>
            <ac:spMk id="13" creationId="{60D52057-7FED-27C0-74F3-67657EFBDBEE}"/>
          </ac:spMkLst>
        </pc:spChg>
        <pc:spChg chg="add del mod">
          <ac:chgData name="Lucie Fojtova" userId="a77b0d4e-59fd-4228-8c56-710d74a9e001" providerId="ADAL" clId="{7BA8E0B4-3BFD-4048-AFF6-79FBF9AE50B7}" dt="2023-12-01T15:51:55.818" v="1345" actId="478"/>
          <ac:spMkLst>
            <pc:docMk/>
            <pc:sldMk cId="2970352748" sldId="2142533727"/>
            <ac:spMk id="17" creationId="{909EBEBA-3858-B906-883E-00C1AF7E561A}"/>
          </ac:spMkLst>
        </pc:spChg>
        <pc:spChg chg="add del">
          <ac:chgData name="Lucie Fojtova" userId="a77b0d4e-59fd-4228-8c56-710d74a9e001" providerId="ADAL" clId="{7BA8E0B4-3BFD-4048-AFF6-79FBF9AE50B7}" dt="2023-12-01T15:23:09.355" v="1329" actId="931"/>
          <ac:spMkLst>
            <pc:docMk/>
            <pc:sldMk cId="2970352748" sldId="2142533727"/>
            <ac:spMk id="20" creationId="{26615DA0-548C-F11D-2271-D2E9B98D9444}"/>
          </ac:spMkLst>
        </pc:spChg>
        <pc:spChg chg="add del">
          <ac:chgData name="Lucie Fojtova" userId="a77b0d4e-59fd-4228-8c56-710d74a9e001" providerId="ADAL" clId="{7BA8E0B4-3BFD-4048-AFF6-79FBF9AE50B7}" dt="2023-12-01T15:52:22.970" v="1350" actId="478"/>
          <ac:spMkLst>
            <pc:docMk/>
            <pc:sldMk cId="2970352748" sldId="2142533727"/>
            <ac:spMk id="21" creationId="{C0FAE2B9-3572-C7B1-C1F5-A5EA9FB69AA5}"/>
          </ac:spMkLst>
        </pc:spChg>
        <pc:spChg chg="del">
          <ac:chgData name="Lucie Fojtova" userId="a77b0d4e-59fd-4228-8c56-710d74a9e001" providerId="ADAL" clId="{7BA8E0B4-3BFD-4048-AFF6-79FBF9AE50B7}" dt="2023-12-01T15:52:25.670" v="1352" actId="478"/>
          <ac:spMkLst>
            <pc:docMk/>
            <pc:sldMk cId="2970352748" sldId="2142533727"/>
            <ac:spMk id="22" creationId="{08198F8A-F531-1AAC-30F2-1F30F783A270}"/>
          </ac:spMkLst>
        </pc:spChg>
        <pc:spChg chg="del">
          <ac:chgData name="Lucie Fojtova" userId="a77b0d4e-59fd-4228-8c56-710d74a9e001" providerId="ADAL" clId="{7BA8E0B4-3BFD-4048-AFF6-79FBF9AE50B7}" dt="2023-12-01T15:52:24.588" v="1351" actId="478"/>
          <ac:spMkLst>
            <pc:docMk/>
            <pc:sldMk cId="2970352748" sldId="2142533727"/>
            <ac:spMk id="23" creationId="{D72F01E7-B255-D1F5-3276-C5ACC95F7F43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970352748" sldId="2142533727"/>
            <ac:spMk id="24" creationId="{01C55794-53F9-5ACF-A658-56A5CAADA2FF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970352748" sldId="2142533727"/>
            <ac:spMk id="25" creationId="{38647305-8718-4E0D-A328-5FA05D53CB6D}"/>
          </ac:spMkLst>
        </pc:spChg>
        <pc:spChg chg="add mod">
          <ac:chgData name="Lucie Fojtova" userId="a77b0d4e-59fd-4228-8c56-710d74a9e001" providerId="ADAL" clId="{7BA8E0B4-3BFD-4048-AFF6-79FBF9AE50B7}" dt="2023-12-01T15:59:16.327" v="1475" actId="20577"/>
          <ac:spMkLst>
            <pc:docMk/>
            <pc:sldMk cId="2970352748" sldId="2142533727"/>
            <ac:spMk id="38" creationId="{616666BE-55F3-E1A7-5FCF-47CE33582C1D}"/>
          </ac:spMkLst>
        </pc:spChg>
        <pc:spChg chg="add del mod">
          <ac:chgData name="Lucie Fojtova" userId="a77b0d4e-59fd-4228-8c56-710d74a9e001" providerId="ADAL" clId="{7BA8E0B4-3BFD-4048-AFF6-79FBF9AE50B7}" dt="2023-12-01T15:58:48.831" v="1462" actId="478"/>
          <ac:spMkLst>
            <pc:docMk/>
            <pc:sldMk cId="2970352748" sldId="2142533727"/>
            <ac:spMk id="40" creationId="{DCFA6B51-BFBA-2826-28E2-EFC56BF5084B}"/>
          </ac:spMkLst>
        </pc:spChg>
        <pc:spChg chg="add del mod">
          <ac:chgData name="Lucie Fojtova" userId="a77b0d4e-59fd-4228-8c56-710d74a9e001" providerId="ADAL" clId="{7BA8E0B4-3BFD-4048-AFF6-79FBF9AE50B7}" dt="2023-12-01T15:59:32.801" v="1477" actId="478"/>
          <ac:spMkLst>
            <pc:docMk/>
            <pc:sldMk cId="2970352748" sldId="2142533727"/>
            <ac:spMk id="42" creationId="{2597229C-DFF4-F827-E0AD-B87ED6D15E1F}"/>
          </ac:spMkLst>
        </pc:spChg>
        <pc:spChg chg="add del mod">
          <ac:chgData name="Lucie Fojtova" userId="a77b0d4e-59fd-4228-8c56-710d74a9e001" providerId="ADAL" clId="{7BA8E0B4-3BFD-4048-AFF6-79FBF9AE50B7}" dt="2023-12-01T15:59:37.062" v="1480" actId="478"/>
          <ac:spMkLst>
            <pc:docMk/>
            <pc:sldMk cId="2970352748" sldId="2142533727"/>
            <ac:spMk id="44" creationId="{48FB7591-584A-313B-803F-5F02E2D70C4D}"/>
          </ac:spMkLst>
        </pc:spChg>
        <pc:spChg chg="add mod">
          <ac:chgData name="Lucie Fojtova" userId="a77b0d4e-59fd-4228-8c56-710d74a9e001" providerId="ADAL" clId="{7BA8E0B4-3BFD-4048-AFF6-79FBF9AE50B7}" dt="2023-12-08T14:07:08.310" v="4094" actId="20577"/>
          <ac:spMkLst>
            <pc:docMk/>
            <pc:sldMk cId="2970352748" sldId="2142533727"/>
            <ac:spMk id="45" creationId="{ACD9C672-F05F-E14E-66AE-6F2C9EA1F105}"/>
          </ac:spMkLst>
        </pc:spChg>
        <pc:spChg chg="add mod">
          <ac:chgData name="Lucie Fojtova" userId="a77b0d4e-59fd-4228-8c56-710d74a9e001" providerId="ADAL" clId="{7BA8E0B4-3BFD-4048-AFF6-79FBF9AE50B7}" dt="2023-12-01T16:00:03.010" v="1495" actId="6549"/>
          <ac:spMkLst>
            <pc:docMk/>
            <pc:sldMk cId="2970352748" sldId="2142533727"/>
            <ac:spMk id="46" creationId="{50773747-7875-F8F1-1334-B59569468B6B}"/>
          </ac:spMkLst>
        </pc:spChg>
        <pc:picChg chg="add del mod">
          <ac:chgData name="Lucie Fojtova" userId="a77b0d4e-59fd-4228-8c56-710d74a9e001" providerId="ADAL" clId="{7BA8E0B4-3BFD-4048-AFF6-79FBF9AE50B7}" dt="2023-12-01T15:21:54.272" v="1327" actId="931"/>
          <ac:picMkLst>
            <pc:docMk/>
            <pc:sldMk cId="2970352748" sldId="2142533727"/>
            <ac:picMk id="3" creationId="{D4EA60D3-2AE3-DA13-4152-97CB384E7EE0}"/>
          </ac:picMkLst>
        </pc:picChg>
        <pc:picChg chg="add del mod">
          <ac:chgData name="Lucie Fojtova" userId="a77b0d4e-59fd-4228-8c56-710d74a9e001" providerId="ADAL" clId="{7BA8E0B4-3BFD-4048-AFF6-79FBF9AE50B7}" dt="2023-12-01T15:26:28.024" v="1334" actId="478"/>
          <ac:picMkLst>
            <pc:docMk/>
            <pc:sldMk cId="2970352748" sldId="2142533727"/>
            <ac:picMk id="7" creationId="{3096AE84-07F3-3091-7882-55150BEC5E3A}"/>
          </ac:picMkLst>
        </pc:picChg>
        <pc:picChg chg="add del mod">
          <ac:chgData name="Lucie Fojtova" userId="a77b0d4e-59fd-4228-8c56-710d74a9e001" providerId="ADAL" clId="{7BA8E0B4-3BFD-4048-AFF6-79FBF9AE50B7}" dt="2023-12-01T15:51:43.628" v="1344" actId="478"/>
          <ac:picMkLst>
            <pc:docMk/>
            <pc:sldMk cId="2970352748" sldId="2142533727"/>
            <ac:picMk id="15" creationId="{B59569BD-197C-86CB-DF45-8AEA5D462F0A}"/>
          </ac:picMkLst>
        </pc:picChg>
        <pc:picChg chg="add mod">
          <ac:chgData name="Lucie Fojtova" userId="a77b0d4e-59fd-4228-8c56-710d74a9e001" providerId="ADAL" clId="{7BA8E0B4-3BFD-4048-AFF6-79FBF9AE50B7}" dt="2023-12-01T16:04:53.402" v="1582" actId="1076"/>
          <ac:picMkLst>
            <pc:docMk/>
            <pc:sldMk cId="2970352748" sldId="2142533727"/>
            <ac:picMk id="19" creationId="{1737214A-3FE2-01AB-4D4B-323E1D4A15E5}"/>
          </ac:picMkLst>
        </pc:picChg>
        <pc:picChg chg="add del mod">
          <ac:chgData name="Lucie Fojtova" userId="a77b0d4e-59fd-4228-8c56-710d74a9e001" providerId="ADAL" clId="{7BA8E0B4-3BFD-4048-AFF6-79FBF9AE50B7}" dt="2023-12-01T15:52:21.296" v="1349" actId="931"/>
          <ac:picMkLst>
            <pc:docMk/>
            <pc:sldMk cId="2970352748" sldId="2142533727"/>
            <ac:picMk id="27" creationId="{C52D19A6-605B-25F1-07FA-1511667C27B2}"/>
          </ac:picMkLst>
        </pc:picChg>
        <pc:picChg chg="add mod">
          <ac:chgData name="Lucie Fojtova" userId="a77b0d4e-59fd-4228-8c56-710d74a9e001" providerId="ADAL" clId="{7BA8E0B4-3BFD-4048-AFF6-79FBF9AE50B7}" dt="2023-12-01T15:56:06.788" v="1412" actId="1076"/>
          <ac:picMkLst>
            <pc:docMk/>
            <pc:sldMk cId="2970352748" sldId="2142533727"/>
            <ac:picMk id="29" creationId="{43E2D382-DAD5-E52B-F6E4-B08D4A6CC0ED}"/>
          </ac:picMkLst>
        </pc:picChg>
        <pc:picChg chg="add mod">
          <ac:chgData name="Lucie Fojtova" userId="a77b0d4e-59fd-4228-8c56-710d74a9e001" providerId="ADAL" clId="{7BA8E0B4-3BFD-4048-AFF6-79FBF9AE50B7}" dt="2023-12-01T15:56:14.119" v="1414" actId="1076"/>
          <ac:picMkLst>
            <pc:docMk/>
            <pc:sldMk cId="2970352748" sldId="2142533727"/>
            <ac:picMk id="31" creationId="{8E2F2ADE-5B54-928F-9742-A66DCFAF9C2C}"/>
          </ac:picMkLst>
        </pc:picChg>
        <pc:picChg chg="add mod">
          <ac:chgData name="Lucie Fojtova" userId="a77b0d4e-59fd-4228-8c56-710d74a9e001" providerId="ADAL" clId="{7BA8E0B4-3BFD-4048-AFF6-79FBF9AE50B7}" dt="2023-12-01T15:56:00.541" v="1411" actId="1076"/>
          <ac:picMkLst>
            <pc:docMk/>
            <pc:sldMk cId="2970352748" sldId="2142533727"/>
            <ac:picMk id="33" creationId="{AB299046-111D-02AE-08BE-060C18248DC5}"/>
          </ac:picMkLst>
        </pc:picChg>
        <pc:picChg chg="add mod">
          <ac:chgData name="Lucie Fojtova" userId="a77b0d4e-59fd-4228-8c56-710d74a9e001" providerId="ADAL" clId="{7BA8E0B4-3BFD-4048-AFF6-79FBF9AE50B7}" dt="2023-12-01T15:55:52.550" v="1407" actId="1076"/>
          <ac:picMkLst>
            <pc:docMk/>
            <pc:sldMk cId="2970352748" sldId="2142533727"/>
            <ac:picMk id="35" creationId="{A9B5E7D9-2EC3-7F34-E357-EA3AF48A620F}"/>
          </ac:picMkLst>
        </pc:picChg>
        <pc:picChg chg="add mod">
          <ac:chgData name="Lucie Fojtova" userId="a77b0d4e-59fd-4228-8c56-710d74a9e001" providerId="ADAL" clId="{7BA8E0B4-3BFD-4048-AFF6-79FBF9AE50B7}" dt="2023-12-01T15:55:49.657" v="1406" actId="1076"/>
          <ac:picMkLst>
            <pc:docMk/>
            <pc:sldMk cId="2970352748" sldId="2142533727"/>
            <ac:picMk id="37" creationId="{F5C27C48-0B47-C4C2-231A-A325954D732A}"/>
          </ac:picMkLst>
        </pc:picChg>
      </pc:sldChg>
      <pc:sldChg chg="addSp delSp modSp add mod modAnim">
        <pc:chgData name="Lucie Fojtova" userId="a77b0d4e-59fd-4228-8c56-710d74a9e001" providerId="ADAL" clId="{7BA8E0B4-3BFD-4048-AFF6-79FBF9AE50B7}" dt="2023-12-05T16:22:47.144" v="4071"/>
        <pc:sldMkLst>
          <pc:docMk/>
          <pc:sldMk cId="3541965633" sldId="2142533728"/>
        </pc:sldMkLst>
        <pc:spChg chg="add del mod">
          <ac:chgData name="Lucie Fojtova" userId="a77b0d4e-59fd-4228-8c56-710d74a9e001" providerId="ADAL" clId="{7BA8E0B4-3BFD-4048-AFF6-79FBF9AE50B7}" dt="2023-12-01T14:39:21.232" v="1319" actId="478"/>
          <ac:spMkLst>
            <pc:docMk/>
            <pc:sldMk cId="3541965633" sldId="2142533728"/>
            <ac:spMk id="2" creationId="{BA713623-79AA-3FD3-3BF4-5489A267F16C}"/>
          </ac:spMkLst>
        </pc:spChg>
        <pc:spChg chg="add del mod">
          <ac:chgData name="Lucie Fojtova" userId="a77b0d4e-59fd-4228-8c56-710d74a9e001" providerId="ADAL" clId="{7BA8E0B4-3BFD-4048-AFF6-79FBF9AE50B7}" dt="2023-12-01T16:36:00.734" v="1790" actId="478"/>
          <ac:spMkLst>
            <pc:docMk/>
            <pc:sldMk cId="3541965633" sldId="2142533728"/>
            <ac:spMk id="3" creationId="{09CA4D05-B83B-DB0B-8717-0060ECC54222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3541965633" sldId="2142533728"/>
            <ac:spMk id="6" creationId="{53887BDF-C991-35A4-82E6-FFE2BA65D563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3541965633" sldId="2142533728"/>
            <ac:spMk id="8" creationId="{D8941C71-6034-DA67-C88D-67A61170844D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3541965633" sldId="2142533728"/>
            <ac:spMk id="9" creationId="{75137494-808B-5367-114B-9E4BEE5CD45C}"/>
          </ac:spMkLst>
        </pc:spChg>
        <pc:picChg chg="add del">
          <ac:chgData name="Lucie Fojtova" userId="a77b0d4e-59fd-4228-8c56-710d74a9e001" providerId="ADAL" clId="{7BA8E0B4-3BFD-4048-AFF6-79FBF9AE50B7}" dt="2023-12-01T16:36:01.338" v="1791" actId="478"/>
          <ac:picMkLst>
            <pc:docMk/>
            <pc:sldMk cId="3541965633" sldId="2142533728"/>
            <ac:picMk id="4" creationId="{80C9F9B9-DDE8-209E-F034-6EC16AA3571F}"/>
          </ac:picMkLst>
        </pc:picChg>
      </pc:sldChg>
      <pc:sldChg chg="add del">
        <pc:chgData name="Lucie Fojtova" userId="a77b0d4e-59fd-4228-8c56-710d74a9e001" providerId="ADAL" clId="{7BA8E0B4-3BFD-4048-AFF6-79FBF9AE50B7}" dt="2023-12-05T15:49:10.527" v="3755" actId="47"/>
        <pc:sldMkLst>
          <pc:docMk/>
          <pc:sldMk cId="1517312513" sldId="2142533729"/>
        </pc:sldMkLst>
      </pc:sldChg>
      <pc:sldChg chg="addSp delSp modSp add del mod">
        <pc:chgData name="Lucie Fojtova" userId="a77b0d4e-59fd-4228-8c56-710d74a9e001" providerId="ADAL" clId="{7BA8E0B4-3BFD-4048-AFF6-79FBF9AE50B7}" dt="2023-12-01T16:25:40.011" v="1767" actId="2696"/>
        <pc:sldMkLst>
          <pc:docMk/>
          <pc:sldMk cId="3041748487" sldId="2142533729"/>
        </pc:sldMkLst>
        <pc:spChg chg="add del mod">
          <ac:chgData name="Lucie Fojtova" userId="a77b0d4e-59fd-4228-8c56-710d74a9e001" providerId="ADAL" clId="{7BA8E0B4-3BFD-4048-AFF6-79FBF9AE50B7}" dt="2023-12-01T16:25:02.483" v="1732" actId="478"/>
          <ac:spMkLst>
            <pc:docMk/>
            <pc:sldMk cId="3041748487" sldId="2142533729"/>
            <ac:spMk id="3" creationId="{959F8BB8-1790-0223-0643-90F22D2D0D40}"/>
          </ac:spMkLst>
        </pc:spChg>
        <pc:spChg chg="mod">
          <ac:chgData name="Lucie Fojtova" userId="a77b0d4e-59fd-4228-8c56-710d74a9e001" providerId="ADAL" clId="{7BA8E0B4-3BFD-4048-AFF6-79FBF9AE50B7}" dt="2023-12-01T16:25:22.785" v="1766" actId="20577"/>
          <ac:spMkLst>
            <pc:docMk/>
            <pc:sldMk cId="3041748487" sldId="2142533729"/>
            <ac:spMk id="6" creationId="{F3EA25AB-CB33-C301-0A11-4898E35788A3}"/>
          </ac:spMkLst>
        </pc:spChg>
        <pc:spChg chg="del mod">
          <ac:chgData name="Lucie Fojtova" userId="a77b0d4e-59fd-4228-8c56-710d74a9e001" providerId="ADAL" clId="{7BA8E0B4-3BFD-4048-AFF6-79FBF9AE50B7}" dt="2023-12-01T16:24:14.232" v="1723" actId="478"/>
          <ac:spMkLst>
            <pc:docMk/>
            <pc:sldMk cId="3041748487" sldId="2142533729"/>
            <ac:spMk id="8" creationId="{E5F64111-011B-11FD-5607-D3E1C1A40534}"/>
          </ac:spMkLst>
        </pc:spChg>
        <pc:spChg chg="del">
          <ac:chgData name="Lucie Fojtova" userId="a77b0d4e-59fd-4228-8c56-710d74a9e001" providerId="ADAL" clId="{7BA8E0B4-3BFD-4048-AFF6-79FBF9AE50B7}" dt="2023-12-01T16:24:18.512" v="1725" actId="478"/>
          <ac:spMkLst>
            <pc:docMk/>
            <pc:sldMk cId="3041748487" sldId="2142533729"/>
            <ac:spMk id="9" creationId="{1F375AB0-B11C-9DD4-E4C4-44E1FEB84F68}"/>
          </ac:spMkLst>
        </pc:spChg>
        <pc:spChg chg="add del mod">
          <ac:chgData name="Lucie Fojtova" userId="a77b0d4e-59fd-4228-8c56-710d74a9e001" providerId="ADAL" clId="{7BA8E0B4-3BFD-4048-AFF6-79FBF9AE50B7}" dt="2023-12-01T16:24:19.386" v="1726" actId="478"/>
          <ac:spMkLst>
            <pc:docMk/>
            <pc:sldMk cId="3041748487" sldId="2142533729"/>
            <ac:spMk id="10" creationId="{DE0EB234-E57B-AB1E-3ECE-025D28479437}"/>
          </ac:spMkLst>
        </pc:spChg>
        <pc:picChg chg="add mod ord">
          <ac:chgData name="Lucie Fojtova" userId="a77b0d4e-59fd-4228-8c56-710d74a9e001" providerId="ADAL" clId="{7BA8E0B4-3BFD-4048-AFF6-79FBF9AE50B7}" dt="2023-12-01T16:25:06.261" v="1733" actId="167"/>
          <ac:picMkLst>
            <pc:docMk/>
            <pc:sldMk cId="3041748487" sldId="2142533729"/>
            <ac:picMk id="4" creationId="{3DCE8905-6D7D-0E83-012A-C1989A638AE8}"/>
          </ac:picMkLst>
        </pc:picChg>
        <pc:picChg chg="del">
          <ac:chgData name="Lucie Fojtova" userId="a77b0d4e-59fd-4228-8c56-710d74a9e001" providerId="ADAL" clId="{7BA8E0B4-3BFD-4048-AFF6-79FBF9AE50B7}" dt="2023-12-01T16:23:19.344" v="1711" actId="478"/>
          <ac:picMkLst>
            <pc:docMk/>
            <pc:sldMk cId="3041748487" sldId="2142533729"/>
            <ac:picMk id="7" creationId="{73C25FA5-4DEC-F3EE-C861-38D3224665CE}"/>
          </ac:picMkLst>
        </pc:picChg>
      </pc:sldChg>
      <pc:sldChg chg="addSp delSp modSp add mod delAnim modAnim">
        <pc:chgData name="Lucie Fojtova" userId="a77b0d4e-59fd-4228-8c56-710d74a9e001" providerId="ADAL" clId="{7BA8E0B4-3BFD-4048-AFF6-79FBF9AE50B7}" dt="2023-12-05T16:22:47.144" v="4071"/>
        <pc:sldMkLst>
          <pc:docMk/>
          <pc:sldMk cId="1925697551" sldId="2142533730"/>
        </pc:sldMkLst>
        <pc:spChg chg="del">
          <ac:chgData name="Lucie Fojtova" userId="a77b0d4e-59fd-4228-8c56-710d74a9e001" providerId="ADAL" clId="{7BA8E0B4-3BFD-4048-AFF6-79FBF9AE50B7}" dt="2023-12-01T16:36:48.727" v="1883" actId="478"/>
          <ac:spMkLst>
            <pc:docMk/>
            <pc:sldMk cId="1925697551" sldId="2142533730"/>
            <ac:spMk id="3" creationId="{09CA4D05-B83B-DB0B-8717-0060ECC54222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925697551" sldId="2142533730"/>
            <ac:spMk id="6" creationId="{53887BDF-C991-35A4-82E6-FFE2BA65D563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925697551" sldId="2142533730"/>
            <ac:spMk id="8" creationId="{D8941C71-6034-DA67-C88D-67A61170844D}"/>
          </ac:spMkLst>
        </pc:spChg>
        <pc:spChg chg="del mod">
          <ac:chgData name="Lucie Fojtova" userId="a77b0d4e-59fd-4228-8c56-710d74a9e001" providerId="ADAL" clId="{7BA8E0B4-3BFD-4048-AFF6-79FBF9AE50B7}" dt="2023-12-05T10:25:24.603" v="1959" actId="478"/>
          <ac:spMkLst>
            <pc:docMk/>
            <pc:sldMk cId="1925697551" sldId="2142533730"/>
            <ac:spMk id="9" creationId="{75137494-808B-5367-114B-9E4BEE5CD45C}"/>
          </ac:spMkLst>
        </pc:spChg>
        <pc:spChg chg="add del mod">
          <ac:chgData name="Lucie Fojtova" userId="a77b0d4e-59fd-4228-8c56-710d74a9e001" providerId="ADAL" clId="{7BA8E0B4-3BFD-4048-AFF6-79FBF9AE50B7}" dt="2023-12-05T10:25:44.093" v="1962" actId="478"/>
          <ac:spMkLst>
            <pc:docMk/>
            <pc:sldMk cId="1925697551" sldId="2142533730"/>
            <ac:spMk id="14" creationId="{2B2F62B3-2571-0FBA-603B-502A310A2A4A}"/>
          </ac:spMkLst>
        </pc:spChg>
        <pc:graphicFrameChg chg="add del mod modGraphic">
          <ac:chgData name="Lucie Fojtova" userId="a77b0d4e-59fd-4228-8c56-710d74a9e001" providerId="ADAL" clId="{7BA8E0B4-3BFD-4048-AFF6-79FBF9AE50B7}" dt="2023-12-01T16:47:54.533" v="1896" actId="478"/>
          <ac:graphicFrameMkLst>
            <pc:docMk/>
            <pc:sldMk cId="1925697551" sldId="2142533730"/>
            <ac:graphicFrameMk id="12" creationId="{4AAF40F9-FE9C-7C33-DBF1-AB26CA4BB95B}"/>
          </ac:graphicFrameMkLst>
        </pc:graphicFrameChg>
        <pc:picChg chg="del">
          <ac:chgData name="Lucie Fojtova" userId="a77b0d4e-59fd-4228-8c56-710d74a9e001" providerId="ADAL" clId="{7BA8E0B4-3BFD-4048-AFF6-79FBF9AE50B7}" dt="2023-12-01T16:36:45.381" v="1882" actId="478"/>
          <ac:picMkLst>
            <pc:docMk/>
            <pc:sldMk cId="1925697551" sldId="2142533730"/>
            <ac:picMk id="4" creationId="{80C9F9B9-DDE8-209E-F034-6EC16AA3571F}"/>
          </ac:picMkLst>
        </pc:picChg>
        <pc:picChg chg="add del mod">
          <ac:chgData name="Lucie Fojtova" userId="a77b0d4e-59fd-4228-8c56-710d74a9e001" providerId="ADAL" clId="{7BA8E0B4-3BFD-4048-AFF6-79FBF9AE50B7}" dt="2023-12-01T16:49:46.631" v="1899" actId="478"/>
          <ac:picMkLst>
            <pc:docMk/>
            <pc:sldMk cId="1925697551" sldId="2142533730"/>
            <ac:picMk id="5" creationId="{01213DCC-564D-810A-C3CE-65F2AF885982}"/>
          </ac:picMkLst>
        </pc:picChg>
        <pc:picChg chg="add mod">
          <ac:chgData name="Lucie Fojtova" userId="a77b0d4e-59fd-4228-8c56-710d74a9e001" providerId="ADAL" clId="{7BA8E0B4-3BFD-4048-AFF6-79FBF9AE50B7}" dt="2023-12-01T16:51:40.048" v="1955" actId="1076"/>
          <ac:picMkLst>
            <pc:docMk/>
            <pc:sldMk cId="1925697551" sldId="2142533730"/>
            <ac:picMk id="7" creationId="{A3F6BFED-A14D-516D-F1B8-DF03DBA1FF22}"/>
          </ac:picMkLst>
        </pc:picChg>
        <pc:picChg chg="add mod">
          <ac:chgData name="Lucie Fojtova" userId="a77b0d4e-59fd-4228-8c56-710d74a9e001" providerId="ADAL" clId="{7BA8E0B4-3BFD-4048-AFF6-79FBF9AE50B7}" dt="2023-12-01T16:51:42.832" v="1956" actId="1076"/>
          <ac:picMkLst>
            <pc:docMk/>
            <pc:sldMk cId="1925697551" sldId="2142533730"/>
            <ac:picMk id="10" creationId="{79ABA082-9EDC-27E8-B185-63DE1E7A050E}"/>
          </ac:picMkLst>
        </pc:picChg>
        <pc:picChg chg="add del mod">
          <ac:chgData name="Lucie Fojtova" userId="a77b0d4e-59fd-4228-8c56-710d74a9e001" providerId="ADAL" clId="{7BA8E0B4-3BFD-4048-AFF6-79FBF9AE50B7}" dt="2023-12-01T16:46:25.376" v="1893" actId="478"/>
          <ac:picMkLst>
            <pc:docMk/>
            <pc:sldMk cId="1925697551" sldId="2142533730"/>
            <ac:picMk id="11" creationId="{01876F9B-5C1D-2976-EBCE-72F17115389F}"/>
          </ac:picMkLst>
        </pc:picChg>
      </pc:sldChg>
      <pc:sldChg chg="addSp delSp modSp add mod delAnim modAnim">
        <pc:chgData name="Lucie Fojtova" userId="a77b0d4e-59fd-4228-8c56-710d74a9e001" providerId="ADAL" clId="{7BA8E0B4-3BFD-4048-AFF6-79FBF9AE50B7}" dt="2023-12-05T16:22:47.144" v="4071"/>
        <pc:sldMkLst>
          <pc:docMk/>
          <pc:sldMk cId="2937237997" sldId="2142533731"/>
        </pc:sldMkLst>
        <pc:spChg chg="add mod ord">
          <ac:chgData name="Lucie Fojtova" userId="a77b0d4e-59fd-4228-8c56-710d74a9e001" providerId="ADAL" clId="{7BA8E0B4-3BFD-4048-AFF6-79FBF9AE50B7}" dt="2023-12-05T10:28:30.241" v="1989" actId="1076"/>
          <ac:spMkLst>
            <pc:docMk/>
            <pc:sldMk cId="2937237997" sldId="2142533731"/>
            <ac:spMk id="2" creationId="{AB118779-C83D-ED36-29B5-6EA1A0EDC52F}"/>
          </ac:spMkLst>
        </pc:spChg>
        <pc:spChg chg="add mod ord">
          <ac:chgData name="Lucie Fojtova" userId="a77b0d4e-59fd-4228-8c56-710d74a9e001" providerId="ADAL" clId="{7BA8E0B4-3BFD-4048-AFF6-79FBF9AE50B7}" dt="2023-12-05T10:29:01.320" v="1994" actId="167"/>
          <ac:spMkLst>
            <pc:docMk/>
            <pc:sldMk cId="2937237997" sldId="2142533731"/>
            <ac:spMk id="4" creationId="{DBD2D8AF-BA4A-6305-2017-899495FCBCA1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937237997" sldId="2142533731"/>
            <ac:spMk id="6" creationId="{53887BDF-C991-35A4-82E6-FFE2BA65D563}"/>
          </ac:spMkLst>
        </pc:spChg>
        <pc:spChg chg="del">
          <ac:chgData name="Lucie Fojtova" userId="a77b0d4e-59fd-4228-8c56-710d74a9e001" providerId="ADAL" clId="{7BA8E0B4-3BFD-4048-AFF6-79FBF9AE50B7}" dt="2023-12-05T10:26:56.625" v="1971" actId="478"/>
          <ac:spMkLst>
            <pc:docMk/>
            <pc:sldMk cId="2937237997" sldId="2142533731"/>
            <ac:spMk id="7" creationId="{CB2C0B3A-6E34-A998-D449-CA56C1041D42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937237997" sldId="2142533731"/>
            <ac:spMk id="8" creationId="{D8941C71-6034-DA67-C88D-67A61170844D}"/>
          </ac:spMkLst>
        </pc:spChg>
        <pc:spChg chg="del">
          <ac:chgData name="Lucie Fojtova" userId="a77b0d4e-59fd-4228-8c56-710d74a9e001" providerId="ADAL" clId="{7BA8E0B4-3BFD-4048-AFF6-79FBF9AE50B7}" dt="2023-12-05T10:32:28.836" v="2075" actId="478"/>
          <ac:spMkLst>
            <pc:docMk/>
            <pc:sldMk cId="2937237997" sldId="2142533731"/>
            <ac:spMk id="9" creationId="{75137494-808B-5367-114B-9E4BEE5CD45C}"/>
          </ac:spMkLst>
        </pc:spChg>
        <pc:spChg chg="add mod">
          <ac:chgData name="Lucie Fojtova" userId="a77b0d4e-59fd-4228-8c56-710d74a9e001" providerId="ADAL" clId="{7BA8E0B4-3BFD-4048-AFF6-79FBF9AE50B7}" dt="2023-12-05T10:31:26.309" v="2036" actId="1076"/>
          <ac:spMkLst>
            <pc:docMk/>
            <pc:sldMk cId="2937237997" sldId="2142533731"/>
            <ac:spMk id="10" creationId="{905D8DE9-617E-E859-5182-75DD2EA5E863}"/>
          </ac:spMkLst>
        </pc:spChg>
        <pc:spChg chg="del">
          <ac:chgData name="Lucie Fojtova" userId="a77b0d4e-59fd-4228-8c56-710d74a9e001" providerId="ADAL" clId="{7BA8E0B4-3BFD-4048-AFF6-79FBF9AE50B7}" dt="2023-12-05T10:27:00.594" v="1973" actId="478"/>
          <ac:spMkLst>
            <pc:docMk/>
            <pc:sldMk cId="2937237997" sldId="2142533731"/>
            <ac:spMk id="13" creationId="{4DE3C690-3595-F374-6BBF-AD6630B6E342}"/>
          </ac:spMkLst>
        </pc:spChg>
        <pc:spChg chg="del">
          <ac:chgData name="Lucie Fojtova" userId="a77b0d4e-59fd-4228-8c56-710d74a9e001" providerId="ADAL" clId="{7BA8E0B4-3BFD-4048-AFF6-79FBF9AE50B7}" dt="2023-12-05T10:26:36.085" v="1968" actId="478"/>
          <ac:spMkLst>
            <pc:docMk/>
            <pc:sldMk cId="2937237997" sldId="2142533731"/>
            <ac:spMk id="14" creationId="{7C665FF4-A097-2F4C-AF91-443490AF23C6}"/>
          </ac:spMkLst>
        </pc:spChg>
        <pc:spChg chg="add mod">
          <ac:chgData name="Lucie Fojtova" userId="a77b0d4e-59fd-4228-8c56-710d74a9e001" providerId="ADAL" clId="{7BA8E0B4-3BFD-4048-AFF6-79FBF9AE50B7}" dt="2023-12-05T10:28:35.510" v="1990" actId="1076"/>
          <ac:spMkLst>
            <pc:docMk/>
            <pc:sldMk cId="2937237997" sldId="2142533731"/>
            <ac:spMk id="15" creationId="{8EC80743-85D3-C89C-FB83-7C73482264D6}"/>
          </ac:spMkLst>
        </pc:spChg>
        <pc:spChg chg="add mod">
          <ac:chgData name="Lucie Fojtova" userId="a77b0d4e-59fd-4228-8c56-710d74a9e001" providerId="ADAL" clId="{7BA8E0B4-3BFD-4048-AFF6-79FBF9AE50B7}" dt="2023-12-05T10:32:17.770" v="2051" actId="20577"/>
          <ac:spMkLst>
            <pc:docMk/>
            <pc:sldMk cId="2937237997" sldId="2142533731"/>
            <ac:spMk id="19" creationId="{8F2C9ABD-A560-A724-1680-3C5B4443D72F}"/>
          </ac:spMkLst>
        </pc:spChg>
        <pc:spChg chg="add mod">
          <ac:chgData name="Lucie Fojtova" userId="a77b0d4e-59fd-4228-8c56-710d74a9e001" providerId="ADAL" clId="{7BA8E0B4-3BFD-4048-AFF6-79FBF9AE50B7}" dt="2023-12-05T10:33:22.267" v="2107" actId="1076"/>
          <ac:spMkLst>
            <pc:docMk/>
            <pc:sldMk cId="2937237997" sldId="2142533731"/>
            <ac:spMk id="20" creationId="{86404E6E-9144-C720-42FF-4147A3778CBE}"/>
          </ac:spMkLst>
        </pc:spChg>
        <pc:spChg chg="add mod">
          <ac:chgData name="Lucie Fojtova" userId="a77b0d4e-59fd-4228-8c56-710d74a9e001" providerId="ADAL" clId="{7BA8E0B4-3BFD-4048-AFF6-79FBF9AE50B7}" dt="2023-12-05T10:31:12.585" v="2033" actId="1076"/>
          <ac:spMkLst>
            <pc:docMk/>
            <pc:sldMk cId="2937237997" sldId="2142533731"/>
            <ac:spMk id="21" creationId="{2DFD8768-63DD-B1F5-84C4-96D509D17806}"/>
          </ac:spMkLst>
        </pc:spChg>
        <pc:spChg chg="add mod">
          <ac:chgData name="Lucie Fojtova" userId="a77b0d4e-59fd-4228-8c56-710d74a9e001" providerId="ADAL" clId="{7BA8E0B4-3BFD-4048-AFF6-79FBF9AE50B7}" dt="2023-12-05T10:32:11.194" v="2047" actId="1076"/>
          <ac:spMkLst>
            <pc:docMk/>
            <pc:sldMk cId="2937237997" sldId="2142533731"/>
            <ac:spMk id="22" creationId="{86758703-87FC-9ED8-BF9F-3BF2F44739D3}"/>
          </ac:spMkLst>
        </pc:spChg>
        <pc:spChg chg="add del mod">
          <ac:chgData name="Lucie Fojtova" userId="a77b0d4e-59fd-4228-8c56-710d74a9e001" providerId="ADAL" clId="{7BA8E0B4-3BFD-4048-AFF6-79FBF9AE50B7}" dt="2023-12-05T10:32:32.888" v="2076" actId="478"/>
          <ac:spMkLst>
            <pc:docMk/>
            <pc:sldMk cId="2937237997" sldId="2142533731"/>
            <ac:spMk id="24" creationId="{E2B0FE51-BA9F-5B7B-B861-4B7AA430F6AA}"/>
          </ac:spMkLst>
        </pc:spChg>
        <pc:picChg chg="add mod">
          <ac:chgData name="Lucie Fojtova" userId="a77b0d4e-59fd-4228-8c56-710d74a9e001" providerId="ADAL" clId="{7BA8E0B4-3BFD-4048-AFF6-79FBF9AE50B7}" dt="2023-12-05T10:29:19.661" v="1998" actId="1076"/>
          <ac:picMkLst>
            <pc:docMk/>
            <pc:sldMk cId="2937237997" sldId="2142533731"/>
            <ac:picMk id="3" creationId="{089ADEF3-974A-6EFC-7352-4E96111F91E4}"/>
          </ac:picMkLst>
        </pc:picChg>
        <pc:picChg chg="del">
          <ac:chgData name="Lucie Fojtova" userId="a77b0d4e-59fd-4228-8c56-710d74a9e001" providerId="ADAL" clId="{7BA8E0B4-3BFD-4048-AFF6-79FBF9AE50B7}" dt="2023-12-05T10:26:33.528" v="1967" actId="478"/>
          <ac:picMkLst>
            <pc:docMk/>
            <pc:sldMk cId="2937237997" sldId="2142533731"/>
            <ac:picMk id="5" creationId="{C53037D4-6A5D-1F7D-0CE6-4A6A6E1CBBEA}"/>
          </ac:picMkLst>
        </pc:picChg>
        <pc:picChg chg="del">
          <ac:chgData name="Lucie Fojtova" userId="a77b0d4e-59fd-4228-8c56-710d74a9e001" providerId="ADAL" clId="{7BA8E0B4-3BFD-4048-AFF6-79FBF9AE50B7}" dt="2023-12-05T10:26:58.981" v="1972" actId="478"/>
          <ac:picMkLst>
            <pc:docMk/>
            <pc:sldMk cId="2937237997" sldId="2142533731"/>
            <ac:picMk id="11" creationId="{1F8C48D6-CD08-7BD2-8A0B-51B39B08954D}"/>
          </ac:picMkLst>
        </pc:picChg>
        <pc:picChg chg="del">
          <ac:chgData name="Lucie Fojtova" userId="a77b0d4e-59fd-4228-8c56-710d74a9e001" providerId="ADAL" clId="{7BA8E0B4-3BFD-4048-AFF6-79FBF9AE50B7}" dt="2023-12-05T10:27:02.183" v="1974" actId="478"/>
          <ac:picMkLst>
            <pc:docMk/>
            <pc:sldMk cId="2937237997" sldId="2142533731"/>
            <ac:picMk id="12" creationId="{8B791A24-6EFB-016E-3C8E-FDE21DFC073B}"/>
          </ac:picMkLst>
        </pc:picChg>
        <pc:picChg chg="add mod">
          <ac:chgData name="Lucie Fojtova" userId="a77b0d4e-59fd-4228-8c56-710d74a9e001" providerId="ADAL" clId="{7BA8E0B4-3BFD-4048-AFF6-79FBF9AE50B7}" dt="2023-12-05T10:29:16.143" v="1997" actId="1076"/>
          <ac:picMkLst>
            <pc:docMk/>
            <pc:sldMk cId="2937237997" sldId="2142533731"/>
            <ac:picMk id="16" creationId="{3FAAC4A0-92E1-BDD3-5AC6-2ED70EFBA77A}"/>
          </ac:picMkLst>
        </pc:picChg>
        <pc:picChg chg="add mod">
          <ac:chgData name="Lucie Fojtova" userId="a77b0d4e-59fd-4228-8c56-710d74a9e001" providerId="ADAL" clId="{7BA8E0B4-3BFD-4048-AFF6-79FBF9AE50B7}" dt="2023-12-05T10:29:46.190" v="2005" actId="1076"/>
          <ac:picMkLst>
            <pc:docMk/>
            <pc:sldMk cId="2937237997" sldId="2142533731"/>
            <ac:picMk id="17" creationId="{EC4575ED-813F-FCA3-2B40-BAAE01EBF6AF}"/>
          </ac:picMkLst>
        </pc:picChg>
        <pc:picChg chg="add mod">
          <ac:chgData name="Lucie Fojtova" userId="a77b0d4e-59fd-4228-8c56-710d74a9e001" providerId="ADAL" clId="{7BA8E0B4-3BFD-4048-AFF6-79FBF9AE50B7}" dt="2023-12-05T10:29:43.042" v="2004" actId="1076"/>
          <ac:picMkLst>
            <pc:docMk/>
            <pc:sldMk cId="2937237997" sldId="2142533731"/>
            <ac:picMk id="18" creationId="{432C7FA5-3D70-A276-F999-E409F0EFF79B}"/>
          </ac:picMkLst>
        </pc:picChg>
      </pc:sldChg>
      <pc:sldChg chg="addSp delSp modSp add mod delAnim">
        <pc:chgData name="Lucie Fojtova" userId="a77b0d4e-59fd-4228-8c56-710d74a9e001" providerId="ADAL" clId="{7BA8E0B4-3BFD-4048-AFF6-79FBF9AE50B7}" dt="2023-12-08T14:10:47.792" v="4107" actId="6549"/>
        <pc:sldMkLst>
          <pc:docMk/>
          <pc:sldMk cId="2846979633" sldId="2142533732"/>
        </pc:sldMkLst>
        <pc:spChg chg="add mod">
          <ac:chgData name="Lucie Fojtova" userId="a77b0d4e-59fd-4228-8c56-710d74a9e001" providerId="ADAL" clId="{7BA8E0B4-3BFD-4048-AFF6-79FBF9AE50B7}" dt="2023-12-05T11:26:54.098" v="2344" actId="1076"/>
          <ac:spMkLst>
            <pc:docMk/>
            <pc:sldMk cId="2846979633" sldId="2142533732"/>
            <ac:spMk id="2" creationId="{B4DEAB3D-BADF-0F3B-4C7A-41BB14D5B746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846979633" sldId="2142533732"/>
            <ac:spMk id="6" creationId="{53887BDF-C991-35A4-82E6-FFE2BA65D563}"/>
          </ac:spMkLst>
        </pc:spChg>
        <pc:spChg chg="del">
          <ac:chgData name="Lucie Fojtova" userId="a77b0d4e-59fd-4228-8c56-710d74a9e001" providerId="ADAL" clId="{7BA8E0B4-3BFD-4048-AFF6-79FBF9AE50B7}" dt="2023-12-05T11:22:25.447" v="2249" actId="478"/>
          <ac:spMkLst>
            <pc:docMk/>
            <pc:sldMk cId="2846979633" sldId="2142533732"/>
            <ac:spMk id="7" creationId="{CB2C0B3A-6E34-A998-D449-CA56C1041D42}"/>
          </ac:spMkLst>
        </pc:spChg>
        <pc:spChg chg="mod">
          <ac:chgData name="Lucie Fojtova" userId="a77b0d4e-59fd-4228-8c56-710d74a9e001" providerId="ADAL" clId="{7BA8E0B4-3BFD-4048-AFF6-79FBF9AE50B7}" dt="2023-12-08T14:10:47.792" v="4107" actId="6549"/>
          <ac:spMkLst>
            <pc:docMk/>
            <pc:sldMk cId="2846979633" sldId="2142533732"/>
            <ac:spMk id="8" creationId="{D8941C71-6034-DA67-C88D-67A61170844D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846979633" sldId="2142533732"/>
            <ac:spMk id="9" creationId="{75137494-808B-5367-114B-9E4BEE5CD45C}"/>
          </ac:spMkLst>
        </pc:spChg>
        <pc:spChg chg="del mod">
          <ac:chgData name="Lucie Fojtova" userId="a77b0d4e-59fd-4228-8c56-710d74a9e001" providerId="ADAL" clId="{7BA8E0B4-3BFD-4048-AFF6-79FBF9AE50B7}" dt="2023-12-05T11:22:28.655" v="2252" actId="478"/>
          <ac:spMkLst>
            <pc:docMk/>
            <pc:sldMk cId="2846979633" sldId="2142533732"/>
            <ac:spMk id="13" creationId="{4DE3C690-3595-F374-6BBF-AD6630B6E342}"/>
          </ac:spMkLst>
        </pc:spChg>
        <pc:spChg chg="del">
          <ac:chgData name="Lucie Fojtova" userId="a77b0d4e-59fd-4228-8c56-710d74a9e001" providerId="ADAL" clId="{7BA8E0B4-3BFD-4048-AFF6-79FBF9AE50B7}" dt="2023-12-05T11:22:24.391" v="2248" actId="478"/>
          <ac:spMkLst>
            <pc:docMk/>
            <pc:sldMk cId="2846979633" sldId="2142533732"/>
            <ac:spMk id="14" creationId="{7C665FF4-A097-2F4C-AF91-443490AF23C6}"/>
          </ac:spMkLst>
        </pc:spChg>
        <pc:spChg chg="add mod">
          <ac:chgData name="Lucie Fojtova" userId="a77b0d4e-59fd-4228-8c56-710d74a9e001" providerId="ADAL" clId="{7BA8E0B4-3BFD-4048-AFF6-79FBF9AE50B7}" dt="2023-12-05T11:27:22.478" v="2350" actId="1076"/>
          <ac:spMkLst>
            <pc:docMk/>
            <pc:sldMk cId="2846979633" sldId="2142533732"/>
            <ac:spMk id="17" creationId="{1CB745ED-5945-EFEE-D79C-87D8205BAA0B}"/>
          </ac:spMkLst>
        </pc:spChg>
        <pc:spChg chg="add mod">
          <ac:chgData name="Lucie Fojtova" userId="a77b0d4e-59fd-4228-8c56-710d74a9e001" providerId="ADAL" clId="{7BA8E0B4-3BFD-4048-AFF6-79FBF9AE50B7}" dt="2023-12-05T11:27:41.730" v="2354" actId="1076"/>
          <ac:spMkLst>
            <pc:docMk/>
            <pc:sldMk cId="2846979633" sldId="2142533732"/>
            <ac:spMk id="18" creationId="{4D3796CE-FDD3-B964-E401-F933B249F346}"/>
          </ac:spMkLst>
        </pc:spChg>
        <pc:spChg chg="add mod">
          <ac:chgData name="Lucie Fojtova" userId="a77b0d4e-59fd-4228-8c56-710d74a9e001" providerId="ADAL" clId="{7BA8E0B4-3BFD-4048-AFF6-79FBF9AE50B7}" dt="2023-12-05T11:27:01.850" v="2345" actId="1076"/>
          <ac:spMkLst>
            <pc:docMk/>
            <pc:sldMk cId="2846979633" sldId="2142533732"/>
            <ac:spMk id="19" creationId="{D0616488-D1E3-961F-1342-76D8FA9C6E84}"/>
          </ac:spMkLst>
        </pc:spChg>
        <pc:spChg chg="add mod">
          <ac:chgData name="Lucie Fojtova" userId="a77b0d4e-59fd-4228-8c56-710d74a9e001" providerId="ADAL" clId="{7BA8E0B4-3BFD-4048-AFF6-79FBF9AE50B7}" dt="2023-12-05T11:27:14.646" v="2348" actId="1076"/>
          <ac:spMkLst>
            <pc:docMk/>
            <pc:sldMk cId="2846979633" sldId="2142533732"/>
            <ac:spMk id="20" creationId="{9B7EF164-B36D-52ED-F83C-0C26B1C9CDE4}"/>
          </ac:spMkLst>
        </pc:spChg>
        <pc:spChg chg="add mod">
          <ac:chgData name="Lucie Fojtova" userId="a77b0d4e-59fd-4228-8c56-710d74a9e001" providerId="ADAL" clId="{7BA8E0B4-3BFD-4048-AFF6-79FBF9AE50B7}" dt="2023-12-05T11:28:25.610" v="2363" actId="1076"/>
          <ac:spMkLst>
            <pc:docMk/>
            <pc:sldMk cId="2846979633" sldId="2142533732"/>
            <ac:spMk id="21" creationId="{BBCFE9A2-AA49-A75E-21C8-C6AC733A94E4}"/>
          </ac:spMkLst>
        </pc:spChg>
        <pc:spChg chg="add mod">
          <ac:chgData name="Lucie Fojtova" userId="a77b0d4e-59fd-4228-8c56-710d74a9e001" providerId="ADAL" clId="{7BA8E0B4-3BFD-4048-AFF6-79FBF9AE50B7}" dt="2023-12-05T11:29:00.028" v="2383" actId="14100"/>
          <ac:spMkLst>
            <pc:docMk/>
            <pc:sldMk cId="2846979633" sldId="2142533732"/>
            <ac:spMk id="22" creationId="{6F05009E-229E-1A6A-2A81-22911FD05D33}"/>
          </ac:spMkLst>
        </pc:spChg>
        <pc:picChg chg="add mod">
          <ac:chgData name="Lucie Fojtova" userId="a77b0d4e-59fd-4228-8c56-710d74a9e001" providerId="ADAL" clId="{7BA8E0B4-3BFD-4048-AFF6-79FBF9AE50B7}" dt="2023-12-05T11:27:27.618" v="2351" actId="1076"/>
          <ac:picMkLst>
            <pc:docMk/>
            <pc:sldMk cId="2846979633" sldId="2142533732"/>
            <ac:picMk id="3" creationId="{3C8E3972-FC64-E63E-1639-995F489C867A}"/>
          </ac:picMkLst>
        </pc:picChg>
        <pc:picChg chg="add mod">
          <ac:chgData name="Lucie Fojtova" userId="a77b0d4e-59fd-4228-8c56-710d74a9e001" providerId="ADAL" clId="{7BA8E0B4-3BFD-4048-AFF6-79FBF9AE50B7}" dt="2023-12-05T11:27:35.794" v="2353" actId="1076"/>
          <ac:picMkLst>
            <pc:docMk/>
            <pc:sldMk cId="2846979633" sldId="2142533732"/>
            <ac:picMk id="4" creationId="{8A19D6CF-787F-F6BF-48DC-DE6C87F5A025}"/>
          </ac:picMkLst>
        </pc:picChg>
        <pc:picChg chg="del">
          <ac:chgData name="Lucie Fojtova" userId="a77b0d4e-59fd-4228-8c56-710d74a9e001" providerId="ADAL" clId="{7BA8E0B4-3BFD-4048-AFF6-79FBF9AE50B7}" dt="2023-12-05T11:22:21.923" v="2247" actId="478"/>
          <ac:picMkLst>
            <pc:docMk/>
            <pc:sldMk cId="2846979633" sldId="2142533732"/>
            <ac:picMk id="5" creationId="{C53037D4-6A5D-1F7D-0CE6-4A6A6E1CBBEA}"/>
          </ac:picMkLst>
        </pc:picChg>
        <pc:picChg chg="add mod">
          <ac:chgData name="Lucie Fojtova" userId="a77b0d4e-59fd-4228-8c56-710d74a9e001" providerId="ADAL" clId="{7BA8E0B4-3BFD-4048-AFF6-79FBF9AE50B7}" dt="2023-12-05T11:27:10.839" v="2347" actId="1076"/>
          <ac:picMkLst>
            <pc:docMk/>
            <pc:sldMk cId="2846979633" sldId="2142533732"/>
            <ac:picMk id="10" creationId="{8AB9089F-7C63-666B-E9C8-86B5F9B1C6A5}"/>
          </ac:picMkLst>
        </pc:picChg>
        <pc:picChg chg="del">
          <ac:chgData name="Lucie Fojtova" userId="a77b0d4e-59fd-4228-8c56-710d74a9e001" providerId="ADAL" clId="{7BA8E0B4-3BFD-4048-AFF6-79FBF9AE50B7}" dt="2023-12-05T11:22:35.285" v="2254" actId="478"/>
          <ac:picMkLst>
            <pc:docMk/>
            <pc:sldMk cId="2846979633" sldId="2142533732"/>
            <ac:picMk id="11" creationId="{1F8C48D6-CD08-7BD2-8A0B-51B39B08954D}"/>
          </ac:picMkLst>
        </pc:picChg>
        <pc:picChg chg="del">
          <ac:chgData name="Lucie Fojtova" userId="a77b0d4e-59fd-4228-8c56-710d74a9e001" providerId="ADAL" clId="{7BA8E0B4-3BFD-4048-AFF6-79FBF9AE50B7}" dt="2023-12-05T11:22:36.550" v="2255" actId="478"/>
          <ac:picMkLst>
            <pc:docMk/>
            <pc:sldMk cId="2846979633" sldId="2142533732"/>
            <ac:picMk id="12" creationId="{8B791A24-6EFB-016E-3C8E-FDE21DFC073B}"/>
          </ac:picMkLst>
        </pc:picChg>
        <pc:picChg chg="add mod">
          <ac:chgData name="Lucie Fojtova" userId="a77b0d4e-59fd-4228-8c56-710d74a9e001" providerId="ADAL" clId="{7BA8E0B4-3BFD-4048-AFF6-79FBF9AE50B7}" dt="2023-12-05T11:27:19.341" v="2349" actId="1076"/>
          <ac:picMkLst>
            <pc:docMk/>
            <pc:sldMk cId="2846979633" sldId="2142533732"/>
            <ac:picMk id="15" creationId="{83AB4C84-EAB8-1A03-C14A-CE91B6E8EC9D}"/>
          </ac:picMkLst>
        </pc:picChg>
        <pc:picChg chg="add mod">
          <ac:chgData name="Lucie Fojtova" userId="a77b0d4e-59fd-4228-8c56-710d74a9e001" providerId="ADAL" clId="{7BA8E0B4-3BFD-4048-AFF6-79FBF9AE50B7}" dt="2023-12-05T11:27:50.675" v="2356" actId="1076"/>
          <ac:picMkLst>
            <pc:docMk/>
            <pc:sldMk cId="2846979633" sldId="2142533732"/>
            <ac:picMk id="16" creationId="{F51A115D-7616-8358-E3EB-0787F8E1DFC6}"/>
          </ac:picMkLst>
        </pc:picChg>
      </pc:sldChg>
      <pc:sldChg chg="addSp delSp modSp add mod ord">
        <pc:chgData name="Lucie Fojtova" userId="a77b0d4e-59fd-4228-8c56-710d74a9e001" providerId="ADAL" clId="{7BA8E0B4-3BFD-4048-AFF6-79FBF9AE50B7}" dt="2023-12-05T16:22:47.144" v="4071"/>
        <pc:sldMkLst>
          <pc:docMk/>
          <pc:sldMk cId="68685620" sldId="2142533733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68685620" sldId="2142533733"/>
            <ac:spMk id="2" creationId="{5A2AC5BF-7081-AF87-AC82-7AFB75DB537D}"/>
          </ac:spMkLst>
        </pc:spChg>
        <pc:spChg chg="del mod">
          <ac:chgData name="Lucie Fojtova" userId="a77b0d4e-59fd-4228-8c56-710d74a9e001" providerId="ADAL" clId="{7BA8E0B4-3BFD-4048-AFF6-79FBF9AE50B7}" dt="2023-12-05T11:29:47.009" v="2387" actId="478"/>
          <ac:spMkLst>
            <pc:docMk/>
            <pc:sldMk cId="68685620" sldId="2142533733"/>
            <ac:spMk id="3" creationId="{3F2E9E3F-678E-F3EA-8DDD-0AACF0D602ED}"/>
          </ac:spMkLst>
        </pc:spChg>
        <pc:spChg chg="del">
          <ac:chgData name="Lucie Fojtova" userId="a77b0d4e-59fd-4228-8c56-710d74a9e001" providerId="ADAL" clId="{7BA8E0B4-3BFD-4048-AFF6-79FBF9AE50B7}" dt="2023-12-05T11:40:42.160" v="2558" actId="478"/>
          <ac:spMkLst>
            <pc:docMk/>
            <pc:sldMk cId="68685620" sldId="2142533733"/>
            <ac:spMk id="4" creationId="{22041A39-3F80-92B0-EA91-2DC4E9D7FC2B}"/>
          </ac:spMkLst>
        </pc:spChg>
        <pc:spChg chg="add del mod">
          <ac:chgData name="Lucie Fojtova" userId="a77b0d4e-59fd-4228-8c56-710d74a9e001" providerId="ADAL" clId="{7BA8E0B4-3BFD-4048-AFF6-79FBF9AE50B7}" dt="2023-12-05T11:29:54.653" v="2388"/>
          <ac:spMkLst>
            <pc:docMk/>
            <pc:sldMk cId="68685620" sldId="2142533733"/>
            <ac:spMk id="6" creationId="{9A616746-B839-2D81-16C8-DBA76BC37E6E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68685620" sldId="2142533733"/>
            <ac:spMk id="7" creationId="{57D20DFB-06D4-109A-77BF-985CB20A339F}"/>
          </ac:spMkLst>
        </pc:spChg>
        <pc:spChg chg="add del mod">
          <ac:chgData name="Lucie Fojtova" userId="a77b0d4e-59fd-4228-8c56-710d74a9e001" providerId="ADAL" clId="{7BA8E0B4-3BFD-4048-AFF6-79FBF9AE50B7}" dt="2023-12-05T11:39:15.470" v="2556" actId="478"/>
          <ac:spMkLst>
            <pc:docMk/>
            <pc:sldMk cId="68685620" sldId="2142533733"/>
            <ac:spMk id="10" creationId="{CEEAA09F-2854-6DEF-6ACA-C6F988313E3D}"/>
          </ac:spMkLst>
        </pc:spChg>
        <pc:spChg chg="del mod">
          <ac:chgData name="Lucie Fojtova" userId="a77b0d4e-59fd-4228-8c56-710d74a9e001" providerId="ADAL" clId="{7BA8E0B4-3BFD-4048-AFF6-79FBF9AE50B7}" dt="2023-12-05T11:39:12.130" v="2555" actId="478"/>
          <ac:spMkLst>
            <pc:docMk/>
            <pc:sldMk cId="68685620" sldId="2142533733"/>
            <ac:spMk id="11" creationId="{E6A50BBA-38B4-E046-BFAD-4D7122611261}"/>
          </ac:spMkLst>
        </pc:spChg>
        <pc:picChg chg="add mod">
          <ac:chgData name="Lucie Fojtova" userId="a77b0d4e-59fd-4228-8c56-710d74a9e001" providerId="ADAL" clId="{7BA8E0B4-3BFD-4048-AFF6-79FBF9AE50B7}" dt="2023-12-05T16:22:47.144" v="4071"/>
          <ac:picMkLst>
            <pc:docMk/>
            <pc:sldMk cId="68685620" sldId="2142533733"/>
            <ac:picMk id="8" creationId="{A9483127-9F83-AEA2-8439-73BA9D216D4D}"/>
          </ac:picMkLst>
        </pc:picChg>
      </pc:sldChg>
      <pc:sldChg chg="addSp delSp modSp add mod">
        <pc:chgData name="Lucie Fojtova" userId="a77b0d4e-59fd-4228-8c56-710d74a9e001" providerId="ADAL" clId="{7BA8E0B4-3BFD-4048-AFF6-79FBF9AE50B7}" dt="2023-12-05T16:22:47.144" v="4071"/>
        <pc:sldMkLst>
          <pc:docMk/>
          <pc:sldMk cId="1941114602" sldId="2142533734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941114602" sldId="2142533734"/>
            <ac:spMk id="2" creationId="{5A2AC5BF-7081-AF87-AC82-7AFB75DB537D}"/>
          </ac:spMkLst>
        </pc:spChg>
        <pc:spChg chg="del">
          <ac:chgData name="Lucie Fojtova" userId="a77b0d4e-59fd-4228-8c56-710d74a9e001" providerId="ADAL" clId="{7BA8E0B4-3BFD-4048-AFF6-79FBF9AE50B7}" dt="2023-12-05T11:32:16.234" v="2437" actId="478"/>
          <ac:spMkLst>
            <pc:docMk/>
            <pc:sldMk cId="1941114602" sldId="2142533734"/>
            <ac:spMk id="4" creationId="{22041A39-3F80-92B0-EA91-2DC4E9D7FC2B}"/>
          </ac:spMkLst>
        </pc:spChg>
        <pc:spChg chg="add del mod">
          <ac:chgData name="Lucie Fojtova" userId="a77b0d4e-59fd-4228-8c56-710d74a9e001" providerId="ADAL" clId="{7BA8E0B4-3BFD-4048-AFF6-79FBF9AE50B7}" dt="2023-12-05T11:31:03.814" v="2393"/>
          <ac:spMkLst>
            <pc:docMk/>
            <pc:sldMk cId="1941114602" sldId="2142533734"/>
            <ac:spMk id="5" creationId="{B71404A0-BCB3-1D00-0D7C-8C49E7BC7707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941114602" sldId="2142533734"/>
            <ac:spMk id="7" creationId="{57D20DFB-06D4-109A-77BF-985CB20A339F}"/>
          </ac:spMkLst>
        </pc:spChg>
        <pc:spChg chg="add mod">
          <ac:chgData name="Lucie Fojtova" userId="a77b0d4e-59fd-4228-8c56-710d74a9e001" providerId="ADAL" clId="{7BA8E0B4-3BFD-4048-AFF6-79FBF9AE50B7}" dt="2023-12-05T11:32:22.866" v="2438" actId="1076"/>
          <ac:spMkLst>
            <pc:docMk/>
            <pc:sldMk cId="1941114602" sldId="2142533734"/>
            <ac:spMk id="10" creationId="{48FF9EBF-A335-C1C0-5119-DA4A1DF08416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941114602" sldId="2142533734"/>
            <ac:spMk id="11" creationId="{E6A50BBA-38B4-E046-BFAD-4D7122611261}"/>
          </ac:spMkLst>
        </pc:spChg>
        <pc:picChg chg="add mod">
          <ac:chgData name="Lucie Fojtova" userId="a77b0d4e-59fd-4228-8c56-710d74a9e001" providerId="ADAL" clId="{7BA8E0B4-3BFD-4048-AFF6-79FBF9AE50B7}" dt="2023-12-05T11:32:05.009" v="2435" actId="1076"/>
          <ac:picMkLst>
            <pc:docMk/>
            <pc:sldMk cId="1941114602" sldId="2142533734"/>
            <ac:picMk id="6" creationId="{44D0FA91-A587-AEDE-2C7C-42FA10BBF287}"/>
          </ac:picMkLst>
        </pc:picChg>
        <pc:picChg chg="del">
          <ac:chgData name="Lucie Fojtova" userId="a77b0d4e-59fd-4228-8c56-710d74a9e001" providerId="ADAL" clId="{7BA8E0B4-3BFD-4048-AFF6-79FBF9AE50B7}" dt="2023-12-05T11:30:58.990" v="2392" actId="478"/>
          <ac:picMkLst>
            <pc:docMk/>
            <pc:sldMk cId="1941114602" sldId="2142533734"/>
            <ac:picMk id="8" creationId="{A9483127-9F83-AEA2-8439-73BA9D216D4D}"/>
          </ac:picMkLst>
        </pc:picChg>
        <pc:picChg chg="add del mod">
          <ac:chgData name="Lucie Fojtova" userId="a77b0d4e-59fd-4228-8c56-710d74a9e001" providerId="ADAL" clId="{7BA8E0B4-3BFD-4048-AFF6-79FBF9AE50B7}" dt="2023-12-05T11:31:13.252" v="2395"/>
          <ac:picMkLst>
            <pc:docMk/>
            <pc:sldMk cId="1941114602" sldId="2142533734"/>
            <ac:picMk id="9" creationId="{D646A550-A345-24ED-A8C4-8E087FCAF41A}"/>
          </ac:picMkLst>
        </pc:picChg>
      </pc:sldChg>
      <pc:sldChg chg="addSp delSp modSp add mod ord">
        <pc:chgData name="Lucie Fojtova" userId="a77b0d4e-59fd-4228-8c56-710d74a9e001" providerId="ADAL" clId="{7BA8E0B4-3BFD-4048-AFF6-79FBF9AE50B7}" dt="2023-12-08T14:08:07.862" v="4096"/>
        <pc:sldMkLst>
          <pc:docMk/>
          <pc:sldMk cId="244625825" sldId="2142533735"/>
        </pc:sldMkLst>
        <pc:spChg chg="add mod">
          <ac:chgData name="Lucie Fojtova" userId="a77b0d4e-59fd-4228-8c56-710d74a9e001" providerId="ADAL" clId="{7BA8E0B4-3BFD-4048-AFF6-79FBF9AE50B7}" dt="2023-12-05T11:36:27.685" v="2516" actId="12"/>
          <ac:spMkLst>
            <pc:docMk/>
            <pc:sldMk cId="244625825" sldId="2142533735"/>
            <ac:spMk id="2" creationId="{18D2DEBE-DF03-5EED-3F52-D5606D49E63E}"/>
          </ac:spMkLst>
        </pc:spChg>
        <pc:spChg chg="del">
          <ac:chgData name="Lucie Fojtova" userId="a77b0d4e-59fd-4228-8c56-710d74a9e001" providerId="ADAL" clId="{7BA8E0B4-3BFD-4048-AFF6-79FBF9AE50B7}" dt="2023-12-05T11:33:52.142" v="2442" actId="478"/>
          <ac:spMkLst>
            <pc:docMk/>
            <pc:sldMk cId="244625825" sldId="2142533735"/>
            <ac:spMk id="3" creationId="{09CA4D05-B83B-DB0B-8717-0060ECC54222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44625825" sldId="2142533735"/>
            <ac:spMk id="6" creationId="{53887BDF-C991-35A4-82E6-FFE2BA65D563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44625825" sldId="2142533735"/>
            <ac:spMk id="8" creationId="{D8941C71-6034-DA67-C88D-67A61170844D}"/>
          </ac:spMkLst>
        </pc:spChg>
        <pc:spChg chg="del mod">
          <ac:chgData name="Lucie Fojtova" userId="a77b0d4e-59fd-4228-8c56-710d74a9e001" providerId="ADAL" clId="{7BA8E0B4-3BFD-4048-AFF6-79FBF9AE50B7}" dt="2023-12-05T11:35:12.894" v="2507" actId="478"/>
          <ac:spMkLst>
            <pc:docMk/>
            <pc:sldMk cId="244625825" sldId="2142533735"/>
            <ac:spMk id="9" creationId="{75137494-808B-5367-114B-9E4BEE5CD45C}"/>
          </ac:spMkLst>
        </pc:spChg>
        <pc:picChg chg="del">
          <ac:chgData name="Lucie Fojtova" userId="a77b0d4e-59fd-4228-8c56-710d74a9e001" providerId="ADAL" clId="{7BA8E0B4-3BFD-4048-AFF6-79FBF9AE50B7}" dt="2023-12-05T11:33:49.482" v="2441" actId="478"/>
          <ac:picMkLst>
            <pc:docMk/>
            <pc:sldMk cId="244625825" sldId="2142533735"/>
            <ac:picMk id="4" creationId="{80C9F9B9-DDE8-209E-F034-6EC16AA3571F}"/>
          </ac:picMkLst>
        </pc:picChg>
      </pc:sldChg>
      <pc:sldChg chg="add del">
        <pc:chgData name="Lucie Fojtova" userId="a77b0d4e-59fd-4228-8c56-710d74a9e001" providerId="ADAL" clId="{7BA8E0B4-3BFD-4048-AFF6-79FBF9AE50B7}" dt="2023-12-05T11:33:58.023" v="2444"/>
        <pc:sldMkLst>
          <pc:docMk/>
          <pc:sldMk cId="398916095" sldId="2142533736"/>
        </pc:sldMkLst>
      </pc:sldChg>
      <pc:sldChg chg="addSp delSp modSp add mod">
        <pc:chgData name="Lucie Fojtova" userId="a77b0d4e-59fd-4228-8c56-710d74a9e001" providerId="ADAL" clId="{7BA8E0B4-3BFD-4048-AFF6-79FBF9AE50B7}" dt="2023-12-05T16:22:47.144" v="4071"/>
        <pc:sldMkLst>
          <pc:docMk/>
          <pc:sldMk cId="3446431603" sldId="2142533736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3446431603" sldId="2142533736"/>
            <ac:spMk id="2" creationId="{5A2AC5BF-7081-AF87-AC82-7AFB75DB537D}"/>
          </ac:spMkLst>
        </pc:spChg>
        <pc:spChg chg="add del mod">
          <ac:chgData name="Lucie Fojtova" userId="a77b0d4e-59fd-4228-8c56-710d74a9e001" providerId="ADAL" clId="{7BA8E0B4-3BFD-4048-AFF6-79FBF9AE50B7}" dt="2023-12-05T11:38:24.686" v="2532" actId="478"/>
          <ac:spMkLst>
            <pc:docMk/>
            <pc:sldMk cId="3446431603" sldId="2142533736"/>
            <ac:spMk id="5" creationId="{CDE2A6B7-096D-D257-95A1-A80BFB72ED23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3446431603" sldId="2142533736"/>
            <ac:spMk id="7" creationId="{57D20DFB-06D4-109A-77BF-985CB20A339F}"/>
          </ac:spMkLst>
        </pc:spChg>
        <pc:spChg chg="mod">
          <ac:chgData name="Lucie Fojtova" userId="a77b0d4e-59fd-4228-8c56-710d74a9e001" providerId="ADAL" clId="{7BA8E0B4-3BFD-4048-AFF6-79FBF9AE50B7}" dt="2023-12-05T11:38:43.282" v="2538" actId="1076"/>
          <ac:spMkLst>
            <pc:docMk/>
            <pc:sldMk cId="3446431603" sldId="2142533736"/>
            <ac:spMk id="10" creationId="{48FF9EBF-A335-C1C0-5119-DA4A1DF08416}"/>
          </ac:spMkLst>
        </pc:spChg>
        <pc:spChg chg="del mod">
          <ac:chgData name="Lucie Fojtova" userId="a77b0d4e-59fd-4228-8c56-710d74a9e001" providerId="ADAL" clId="{7BA8E0B4-3BFD-4048-AFF6-79FBF9AE50B7}" dt="2023-12-05T11:38:34.718" v="2535" actId="478"/>
          <ac:spMkLst>
            <pc:docMk/>
            <pc:sldMk cId="3446431603" sldId="2142533736"/>
            <ac:spMk id="11" creationId="{E6A50BBA-38B4-E046-BFAD-4D7122611261}"/>
          </ac:spMkLst>
        </pc:spChg>
        <pc:picChg chg="add mod">
          <ac:chgData name="Lucie Fojtova" userId="a77b0d4e-59fd-4228-8c56-710d74a9e001" providerId="ADAL" clId="{7BA8E0B4-3BFD-4048-AFF6-79FBF9AE50B7}" dt="2023-12-05T11:38:40.069" v="2536" actId="1076"/>
          <ac:picMkLst>
            <pc:docMk/>
            <pc:sldMk cId="3446431603" sldId="2142533736"/>
            <ac:picMk id="3" creationId="{1515F980-1102-9868-486B-B70E000AB0DF}"/>
          </ac:picMkLst>
        </pc:picChg>
        <pc:picChg chg="del">
          <ac:chgData name="Lucie Fojtova" userId="a77b0d4e-59fd-4228-8c56-710d74a9e001" providerId="ADAL" clId="{7BA8E0B4-3BFD-4048-AFF6-79FBF9AE50B7}" dt="2023-12-05T11:38:21.108" v="2531" actId="478"/>
          <ac:picMkLst>
            <pc:docMk/>
            <pc:sldMk cId="3446431603" sldId="2142533736"/>
            <ac:picMk id="6" creationId="{44D0FA91-A587-AEDE-2C7C-42FA10BBF287}"/>
          </ac:picMkLst>
        </pc:picChg>
      </pc:sldChg>
      <pc:sldChg chg="addSp delSp modSp add mod">
        <pc:chgData name="Lucie Fojtova" userId="a77b0d4e-59fd-4228-8c56-710d74a9e001" providerId="ADAL" clId="{7BA8E0B4-3BFD-4048-AFF6-79FBF9AE50B7}" dt="2023-12-05T16:22:47.144" v="4071"/>
        <pc:sldMkLst>
          <pc:docMk/>
          <pc:sldMk cId="1098851187" sldId="2142533737"/>
        </pc:sldMkLst>
        <pc:spChg chg="del">
          <ac:chgData name="Lucie Fojtova" userId="a77b0d4e-59fd-4228-8c56-710d74a9e001" providerId="ADAL" clId="{7BA8E0B4-3BFD-4048-AFF6-79FBF9AE50B7}" dt="2023-12-05T11:52:53.540" v="2793" actId="478"/>
          <ac:spMkLst>
            <pc:docMk/>
            <pc:sldMk cId="1098851187" sldId="2142533737"/>
            <ac:spMk id="2" creationId="{18D2DEBE-DF03-5EED-3F52-D5606D49E63E}"/>
          </ac:spMkLst>
        </pc:spChg>
        <pc:spChg chg="add mod">
          <ac:chgData name="Lucie Fojtova" userId="a77b0d4e-59fd-4228-8c56-710d74a9e001" providerId="ADAL" clId="{7BA8E0B4-3BFD-4048-AFF6-79FBF9AE50B7}" dt="2023-12-05T11:57:29.011" v="2844" actId="6549"/>
          <ac:spMkLst>
            <pc:docMk/>
            <pc:sldMk cId="1098851187" sldId="2142533737"/>
            <ac:spMk id="3" creationId="{F5DF9902-DA62-AD4A-9CAC-4E712B97CF3F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098851187" sldId="2142533737"/>
            <ac:spMk id="6" creationId="{53887BDF-C991-35A4-82E6-FFE2BA65D563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098851187" sldId="2142533737"/>
            <ac:spMk id="8" creationId="{D8941C71-6034-DA67-C88D-67A61170844D}"/>
          </ac:spMkLst>
        </pc:spChg>
        <pc:picChg chg="add del mod">
          <ac:chgData name="Lucie Fojtova" userId="a77b0d4e-59fd-4228-8c56-710d74a9e001" providerId="ADAL" clId="{7BA8E0B4-3BFD-4048-AFF6-79FBF9AE50B7}" dt="2023-12-05T11:58:21.610" v="2870" actId="478"/>
          <ac:picMkLst>
            <pc:docMk/>
            <pc:sldMk cId="1098851187" sldId="2142533737"/>
            <ac:picMk id="4" creationId="{A2E49C9E-F8F5-7AF7-01C2-3F8BCBC6D95D}"/>
          </ac:picMkLst>
        </pc:picChg>
      </pc:sldChg>
      <pc:sldChg chg="addSp delSp modSp add mod">
        <pc:chgData name="Lucie Fojtova" userId="a77b0d4e-59fd-4228-8c56-710d74a9e001" providerId="ADAL" clId="{7BA8E0B4-3BFD-4048-AFF6-79FBF9AE50B7}" dt="2023-12-05T16:22:47.144" v="4071"/>
        <pc:sldMkLst>
          <pc:docMk/>
          <pc:sldMk cId="1431299505" sldId="2142533738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431299505" sldId="2142533738"/>
            <ac:spMk id="2" creationId="{5A2AC5BF-7081-AF87-AC82-7AFB75DB537D}"/>
          </ac:spMkLst>
        </pc:spChg>
        <pc:spChg chg="add del mod">
          <ac:chgData name="Lucie Fojtova" userId="a77b0d4e-59fd-4228-8c56-710d74a9e001" providerId="ADAL" clId="{7BA8E0B4-3BFD-4048-AFF6-79FBF9AE50B7}" dt="2023-12-05T11:58:09.041" v="2850"/>
          <ac:spMkLst>
            <pc:docMk/>
            <pc:sldMk cId="1431299505" sldId="2142533738"/>
            <ac:spMk id="4" creationId="{D66F43CD-3AAB-BBDA-AB5D-5EA637891FB6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431299505" sldId="2142533738"/>
            <ac:spMk id="7" creationId="{57D20DFB-06D4-109A-77BF-985CB20A339F}"/>
          </ac:spMkLst>
        </pc:spChg>
        <pc:picChg chg="add mod">
          <ac:chgData name="Lucie Fojtova" userId="a77b0d4e-59fd-4228-8c56-710d74a9e001" providerId="ADAL" clId="{7BA8E0B4-3BFD-4048-AFF6-79FBF9AE50B7}" dt="2023-12-05T11:58:38.420" v="2871" actId="1076"/>
          <ac:picMkLst>
            <pc:docMk/>
            <pc:sldMk cId="1431299505" sldId="2142533738"/>
            <ac:picMk id="5" creationId="{2A00D58D-F5D6-3910-8DB5-72AA5A70C2CD}"/>
          </ac:picMkLst>
        </pc:picChg>
        <pc:picChg chg="del">
          <ac:chgData name="Lucie Fojtova" userId="a77b0d4e-59fd-4228-8c56-710d74a9e001" providerId="ADAL" clId="{7BA8E0B4-3BFD-4048-AFF6-79FBF9AE50B7}" dt="2023-12-05T11:58:03.559" v="2849" actId="478"/>
          <ac:picMkLst>
            <pc:docMk/>
            <pc:sldMk cId="1431299505" sldId="2142533738"/>
            <ac:picMk id="8" creationId="{A9483127-9F83-AEA2-8439-73BA9D216D4D}"/>
          </ac:picMkLst>
        </pc:picChg>
      </pc:sldChg>
      <pc:sldChg chg="addSp delSp modSp add mod">
        <pc:chgData name="Lucie Fojtova" userId="a77b0d4e-59fd-4228-8c56-710d74a9e001" providerId="ADAL" clId="{7BA8E0B4-3BFD-4048-AFF6-79FBF9AE50B7}" dt="2023-12-05T16:22:47.144" v="4071"/>
        <pc:sldMkLst>
          <pc:docMk/>
          <pc:sldMk cId="1372259235" sldId="2142533739"/>
        </pc:sldMkLst>
        <pc:spChg chg="add mod">
          <ac:chgData name="Lucie Fojtova" userId="a77b0d4e-59fd-4228-8c56-710d74a9e001" providerId="ADAL" clId="{7BA8E0B4-3BFD-4048-AFF6-79FBF9AE50B7}" dt="2023-12-05T12:04:13.847" v="2985" actId="207"/>
          <ac:spMkLst>
            <pc:docMk/>
            <pc:sldMk cId="1372259235" sldId="2142533739"/>
            <ac:spMk id="2" creationId="{43F22BC8-04C8-CE3B-5DE3-DAE19E9CBEB5}"/>
          </ac:spMkLst>
        </pc:spChg>
        <pc:spChg chg="del mod">
          <ac:chgData name="Lucie Fojtova" userId="a77b0d4e-59fd-4228-8c56-710d74a9e001" providerId="ADAL" clId="{7BA8E0B4-3BFD-4048-AFF6-79FBF9AE50B7}" dt="2023-12-05T12:04:00.907" v="2983" actId="478"/>
          <ac:spMkLst>
            <pc:docMk/>
            <pc:sldMk cId="1372259235" sldId="2142533739"/>
            <ac:spMk id="3" creationId="{F5DF9902-DA62-AD4A-9CAC-4E712B97CF3F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372259235" sldId="2142533739"/>
            <ac:spMk id="6" creationId="{53887BDF-C991-35A4-82E6-FFE2BA65D563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372259235" sldId="2142533739"/>
            <ac:spMk id="8" creationId="{D8941C71-6034-DA67-C88D-67A61170844D}"/>
          </ac:spMkLst>
        </pc:spChg>
        <pc:spChg chg="add mod">
          <ac:chgData name="Lucie Fojtova" userId="a77b0d4e-59fd-4228-8c56-710d74a9e001" providerId="ADAL" clId="{7BA8E0B4-3BFD-4048-AFF6-79FBF9AE50B7}" dt="2023-12-05T12:08:29.704" v="3025" actId="1076"/>
          <ac:spMkLst>
            <pc:docMk/>
            <pc:sldMk cId="1372259235" sldId="2142533739"/>
            <ac:spMk id="10" creationId="{EB5ED31E-69E0-CF9C-F5F7-8B65C786E0F9}"/>
          </ac:spMkLst>
        </pc:spChg>
        <pc:spChg chg="add mod">
          <ac:chgData name="Lucie Fojtova" userId="a77b0d4e-59fd-4228-8c56-710d74a9e001" providerId="ADAL" clId="{7BA8E0B4-3BFD-4048-AFF6-79FBF9AE50B7}" dt="2023-12-05T12:08:26.144" v="3024" actId="1076"/>
          <ac:spMkLst>
            <pc:docMk/>
            <pc:sldMk cId="1372259235" sldId="2142533739"/>
            <ac:spMk id="11" creationId="{D80B5186-B836-7A46-31EA-6F554F6ED113}"/>
          </ac:spMkLst>
        </pc:spChg>
        <pc:spChg chg="add mod">
          <ac:chgData name="Lucie Fojtova" userId="a77b0d4e-59fd-4228-8c56-710d74a9e001" providerId="ADAL" clId="{7BA8E0B4-3BFD-4048-AFF6-79FBF9AE50B7}" dt="2023-12-05T12:07:57.772" v="3018" actId="1076"/>
          <ac:spMkLst>
            <pc:docMk/>
            <pc:sldMk cId="1372259235" sldId="2142533739"/>
            <ac:spMk id="12" creationId="{5C994980-987E-2B96-D171-2973AAE72754}"/>
          </ac:spMkLst>
        </pc:spChg>
        <pc:spChg chg="add mod">
          <ac:chgData name="Lucie Fojtova" userId="a77b0d4e-59fd-4228-8c56-710d74a9e001" providerId="ADAL" clId="{7BA8E0B4-3BFD-4048-AFF6-79FBF9AE50B7}" dt="2023-12-05T12:07:50.412" v="3016" actId="1076"/>
          <ac:spMkLst>
            <pc:docMk/>
            <pc:sldMk cId="1372259235" sldId="2142533739"/>
            <ac:spMk id="13" creationId="{BBF6CBB7-6D38-6F5A-ED56-8CD3424EBC76}"/>
          </ac:spMkLst>
        </pc:spChg>
        <pc:picChg chg="add mod">
          <ac:chgData name="Lucie Fojtova" userId="a77b0d4e-59fd-4228-8c56-710d74a9e001" providerId="ADAL" clId="{7BA8E0B4-3BFD-4048-AFF6-79FBF9AE50B7}" dt="2023-12-05T12:08:08.514" v="3020" actId="1076"/>
          <ac:picMkLst>
            <pc:docMk/>
            <pc:sldMk cId="1372259235" sldId="2142533739"/>
            <ac:picMk id="4" creationId="{5A2B6EB6-8FBA-22CF-FC96-7256F5EAB22D}"/>
          </ac:picMkLst>
        </pc:picChg>
        <pc:picChg chg="add mod">
          <ac:chgData name="Lucie Fojtova" userId="a77b0d4e-59fd-4228-8c56-710d74a9e001" providerId="ADAL" clId="{7BA8E0B4-3BFD-4048-AFF6-79FBF9AE50B7}" dt="2023-12-05T12:08:13.688" v="3021" actId="1076"/>
          <ac:picMkLst>
            <pc:docMk/>
            <pc:sldMk cId="1372259235" sldId="2142533739"/>
            <ac:picMk id="5" creationId="{89BD0F7B-D710-1F3A-8CEE-9F36466EFDD7}"/>
          </ac:picMkLst>
        </pc:picChg>
        <pc:picChg chg="add mod">
          <ac:chgData name="Lucie Fojtova" userId="a77b0d4e-59fd-4228-8c56-710d74a9e001" providerId="ADAL" clId="{7BA8E0B4-3BFD-4048-AFF6-79FBF9AE50B7}" dt="2023-12-05T12:08:17.004" v="3022" actId="1076"/>
          <ac:picMkLst>
            <pc:docMk/>
            <pc:sldMk cId="1372259235" sldId="2142533739"/>
            <ac:picMk id="7" creationId="{6475D84B-532D-42CD-321E-B506D8330427}"/>
          </ac:picMkLst>
        </pc:picChg>
        <pc:picChg chg="add mod">
          <ac:chgData name="Lucie Fojtova" userId="a77b0d4e-59fd-4228-8c56-710d74a9e001" providerId="ADAL" clId="{7BA8E0B4-3BFD-4048-AFF6-79FBF9AE50B7}" dt="2023-12-05T12:08:20.568" v="3023" actId="1076"/>
          <ac:picMkLst>
            <pc:docMk/>
            <pc:sldMk cId="1372259235" sldId="2142533739"/>
            <ac:picMk id="9" creationId="{05B4A6D0-5642-2DE5-F26C-47401141117A}"/>
          </ac:picMkLst>
        </pc:picChg>
      </pc:sldChg>
      <pc:sldChg chg="addSp delSp modSp add mod">
        <pc:chgData name="Lucie Fojtova" userId="a77b0d4e-59fd-4228-8c56-710d74a9e001" providerId="ADAL" clId="{7BA8E0B4-3BFD-4048-AFF6-79FBF9AE50B7}" dt="2023-12-05T16:22:47.144" v="4071"/>
        <pc:sldMkLst>
          <pc:docMk/>
          <pc:sldMk cId="1299303319" sldId="2142533740"/>
        </pc:sldMkLst>
        <pc:spChg chg="del mod">
          <ac:chgData name="Lucie Fojtova" userId="a77b0d4e-59fd-4228-8c56-710d74a9e001" providerId="ADAL" clId="{7BA8E0B4-3BFD-4048-AFF6-79FBF9AE50B7}" dt="2023-12-05T15:50:19.153" v="3758" actId="478"/>
          <ac:spMkLst>
            <pc:docMk/>
            <pc:sldMk cId="1299303319" sldId="2142533740"/>
            <ac:spMk id="3" creationId="{F5DF9902-DA62-AD4A-9CAC-4E712B97CF3F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299303319" sldId="2142533740"/>
            <ac:spMk id="6" creationId="{53887BDF-C991-35A4-82E6-FFE2BA65D563}"/>
          </ac:spMkLst>
        </pc:spChg>
        <pc:spChg chg="add mod">
          <ac:chgData name="Lucie Fojtova" userId="a77b0d4e-59fd-4228-8c56-710d74a9e001" providerId="ADAL" clId="{7BA8E0B4-3BFD-4048-AFF6-79FBF9AE50B7}" dt="2023-12-05T15:52:12.150" v="3845" actId="20577"/>
          <ac:spMkLst>
            <pc:docMk/>
            <pc:sldMk cId="1299303319" sldId="2142533740"/>
            <ac:spMk id="7" creationId="{85182877-1983-139D-93C9-9137079B45BD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1299303319" sldId="2142533740"/>
            <ac:spMk id="8" creationId="{D8941C71-6034-DA67-C88D-67A61170844D}"/>
          </ac:spMkLst>
        </pc:spChg>
        <pc:picChg chg="add mod">
          <ac:chgData name="Lucie Fojtova" userId="a77b0d4e-59fd-4228-8c56-710d74a9e001" providerId="ADAL" clId="{7BA8E0B4-3BFD-4048-AFF6-79FBF9AE50B7}" dt="2023-12-05T15:50:24.575" v="3759"/>
          <ac:picMkLst>
            <pc:docMk/>
            <pc:sldMk cId="1299303319" sldId="2142533740"/>
            <ac:picMk id="2" creationId="{201C994F-BB94-A27E-FC58-F673DA95CA77}"/>
          </ac:picMkLst>
        </pc:picChg>
        <pc:picChg chg="add mod">
          <ac:chgData name="Lucie Fojtova" userId="a77b0d4e-59fd-4228-8c56-710d74a9e001" providerId="ADAL" clId="{7BA8E0B4-3BFD-4048-AFF6-79FBF9AE50B7}" dt="2023-12-05T15:50:32.740" v="3762" actId="962"/>
          <ac:picMkLst>
            <pc:docMk/>
            <pc:sldMk cId="1299303319" sldId="2142533740"/>
            <ac:picMk id="4" creationId="{6670CA0E-0472-6D75-477A-DA0031D8EFB2}"/>
          </ac:picMkLst>
        </pc:picChg>
        <pc:picChg chg="add mod">
          <ac:chgData name="Lucie Fojtova" userId="a77b0d4e-59fd-4228-8c56-710d74a9e001" providerId="ADAL" clId="{7BA8E0B4-3BFD-4048-AFF6-79FBF9AE50B7}" dt="2023-12-05T15:50:40.167" v="3763"/>
          <ac:picMkLst>
            <pc:docMk/>
            <pc:sldMk cId="1299303319" sldId="2142533740"/>
            <ac:picMk id="5" creationId="{60B9932F-6FCE-5878-CA83-CA9E2E222110}"/>
          </ac:picMkLst>
        </pc:picChg>
      </pc:sldChg>
      <pc:sldChg chg="addSp delSp modSp add del mod">
        <pc:chgData name="Lucie Fojtova" userId="a77b0d4e-59fd-4228-8c56-710d74a9e001" providerId="ADAL" clId="{7BA8E0B4-3BFD-4048-AFF6-79FBF9AE50B7}" dt="2023-12-05T15:32:56.792" v="3384" actId="47"/>
        <pc:sldMkLst>
          <pc:docMk/>
          <pc:sldMk cId="3533007229" sldId="2142533740"/>
        </pc:sldMkLst>
        <pc:spChg chg="del">
          <ac:chgData name="Lucie Fojtova" userId="a77b0d4e-59fd-4228-8c56-710d74a9e001" providerId="ADAL" clId="{7BA8E0B4-3BFD-4048-AFF6-79FBF9AE50B7}" dt="2023-12-05T15:32:13.357" v="3378"/>
          <ac:spMkLst>
            <pc:docMk/>
            <pc:sldMk cId="3533007229" sldId="2142533740"/>
            <ac:spMk id="7" creationId="{7A45C54E-F273-0EA6-8255-C597E98EEE39}"/>
          </ac:spMkLst>
        </pc:spChg>
        <pc:picChg chg="add mod">
          <ac:chgData name="Lucie Fojtova" userId="a77b0d4e-59fd-4228-8c56-710d74a9e001" providerId="ADAL" clId="{7BA8E0B4-3BFD-4048-AFF6-79FBF9AE50B7}" dt="2023-12-05T15:32:20.915" v="3381" actId="1076"/>
          <ac:picMkLst>
            <pc:docMk/>
            <pc:sldMk cId="3533007229" sldId="2142533740"/>
            <ac:picMk id="4" creationId="{72CCDF02-3D74-BC99-8E9B-878E9EC8346F}"/>
          </ac:picMkLst>
        </pc:picChg>
      </pc:sldChg>
      <pc:sldChg chg="addSp delSp modSp add mod">
        <pc:chgData name="Lucie Fojtova" userId="a77b0d4e-59fd-4228-8c56-710d74a9e001" providerId="ADAL" clId="{7BA8E0B4-3BFD-4048-AFF6-79FBF9AE50B7}" dt="2023-12-05T16:22:47.144" v="4071"/>
        <pc:sldMkLst>
          <pc:docMk/>
          <pc:sldMk cId="636531583" sldId="2142533741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636531583" sldId="2142533741"/>
            <ac:spMk id="6" creationId="{53887BDF-C991-35A4-82E6-FFE2BA65D563}"/>
          </ac:spMkLst>
        </pc:spChg>
        <pc:spChg chg="del">
          <ac:chgData name="Lucie Fojtova" userId="a77b0d4e-59fd-4228-8c56-710d74a9e001" providerId="ADAL" clId="{7BA8E0B4-3BFD-4048-AFF6-79FBF9AE50B7}" dt="2023-12-05T15:52:53.034" v="3855" actId="478"/>
          <ac:spMkLst>
            <pc:docMk/>
            <pc:sldMk cId="636531583" sldId="2142533741"/>
            <ac:spMk id="7" creationId="{85182877-1983-139D-93C9-9137079B45BD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636531583" sldId="2142533741"/>
            <ac:spMk id="8" creationId="{D8941C71-6034-DA67-C88D-67A61170844D}"/>
          </ac:spMkLst>
        </pc:spChg>
        <pc:spChg chg="add mod">
          <ac:chgData name="Lucie Fojtova" userId="a77b0d4e-59fd-4228-8c56-710d74a9e001" providerId="ADAL" clId="{7BA8E0B4-3BFD-4048-AFF6-79FBF9AE50B7}" dt="2023-12-05T15:53:38.189" v="3868" actId="1076"/>
          <ac:spMkLst>
            <pc:docMk/>
            <pc:sldMk cId="636531583" sldId="2142533741"/>
            <ac:spMk id="10" creationId="{6728935D-3769-6E0A-49B0-A537B4F21D28}"/>
          </ac:spMkLst>
        </pc:spChg>
        <pc:picChg chg="del">
          <ac:chgData name="Lucie Fojtova" userId="a77b0d4e-59fd-4228-8c56-710d74a9e001" providerId="ADAL" clId="{7BA8E0B4-3BFD-4048-AFF6-79FBF9AE50B7}" dt="2023-12-05T15:52:30.884" v="3848" actId="478"/>
          <ac:picMkLst>
            <pc:docMk/>
            <pc:sldMk cId="636531583" sldId="2142533741"/>
            <ac:picMk id="2" creationId="{201C994F-BB94-A27E-FC58-F673DA95CA77}"/>
          </ac:picMkLst>
        </pc:picChg>
        <pc:picChg chg="add mod">
          <ac:chgData name="Lucie Fojtova" userId="a77b0d4e-59fd-4228-8c56-710d74a9e001" providerId="ADAL" clId="{7BA8E0B4-3BFD-4048-AFF6-79FBF9AE50B7}" dt="2023-12-05T15:52:37.816" v="3853"/>
          <ac:picMkLst>
            <pc:docMk/>
            <pc:sldMk cId="636531583" sldId="2142533741"/>
            <ac:picMk id="3" creationId="{E94F46B0-C398-977D-F357-1A2113D4AE7C}"/>
          </ac:picMkLst>
        </pc:picChg>
        <pc:picChg chg="del">
          <ac:chgData name="Lucie Fojtova" userId="a77b0d4e-59fd-4228-8c56-710d74a9e001" providerId="ADAL" clId="{7BA8E0B4-3BFD-4048-AFF6-79FBF9AE50B7}" dt="2023-12-05T15:52:31.539" v="3849" actId="478"/>
          <ac:picMkLst>
            <pc:docMk/>
            <pc:sldMk cId="636531583" sldId="2142533741"/>
            <ac:picMk id="4" creationId="{6670CA0E-0472-6D75-477A-DA0031D8EFB2}"/>
          </ac:picMkLst>
        </pc:picChg>
        <pc:picChg chg="del">
          <ac:chgData name="Lucie Fojtova" userId="a77b0d4e-59fd-4228-8c56-710d74a9e001" providerId="ADAL" clId="{7BA8E0B4-3BFD-4048-AFF6-79FBF9AE50B7}" dt="2023-12-05T15:52:32.120" v="3850" actId="478"/>
          <ac:picMkLst>
            <pc:docMk/>
            <pc:sldMk cId="636531583" sldId="2142533741"/>
            <ac:picMk id="5" creationId="{60B9932F-6FCE-5878-CA83-CA9E2E222110}"/>
          </ac:picMkLst>
        </pc:picChg>
        <pc:picChg chg="add mod">
          <ac:chgData name="Lucie Fojtova" userId="a77b0d4e-59fd-4228-8c56-710d74a9e001" providerId="ADAL" clId="{7BA8E0B4-3BFD-4048-AFF6-79FBF9AE50B7}" dt="2023-12-05T15:52:46.343" v="3854"/>
          <ac:picMkLst>
            <pc:docMk/>
            <pc:sldMk cId="636531583" sldId="2142533741"/>
            <ac:picMk id="9" creationId="{0BA6EB7A-F3BE-56C7-A0B1-9B0C51341430}"/>
          </ac:picMkLst>
        </pc:picChg>
      </pc:sldChg>
      <pc:sldChg chg="addSp delSp modSp add mod">
        <pc:chgData name="Lucie Fojtova" userId="a77b0d4e-59fd-4228-8c56-710d74a9e001" providerId="ADAL" clId="{7BA8E0B4-3BFD-4048-AFF6-79FBF9AE50B7}" dt="2023-12-05T16:22:47.144" v="4071"/>
        <pc:sldMkLst>
          <pc:docMk/>
          <pc:sldMk cId="2025289425" sldId="2142533742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025289425" sldId="2142533742"/>
            <ac:spMk id="6" creationId="{53887BDF-C991-35A4-82E6-FFE2BA65D563}"/>
          </ac:spMkLst>
        </pc:spChg>
        <pc:spChg chg="add mod">
          <ac:chgData name="Lucie Fojtova" userId="a77b0d4e-59fd-4228-8c56-710d74a9e001" providerId="ADAL" clId="{7BA8E0B4-3BFD-4048-AFF6-79FBF9AE50B7}" dt="2023-12-05T15:55:33.695" v="3892" actId="1076"/>
          <ac:spMkLst>
            <pc:docMk/>
            <pc:sldMk cId="2025289425" sldId="2142533742"/>
            <ac:spMk id="7" creationId="{7FDE23F1-E61A-1E87-DEBF-C33385E97A6D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2025289425" sldId="2142533742"/>
            <ac:spMk id="8" creationId="{D8941C71-6034-DA67-C88D-67A61170844D}"/>
          </ac:spMkLst>
        </pc:spChg>
        <pc:spChg chg="del">
          <ac:chgData name="Lucie Fojtova" userId="a77b0d4e-59fd-4228-8c56-710d74a9e001" providerId="ADAL" clId="{7BA8E0B4-3BFD-4048-AFF6-79FBF9AE50B7}" dt="2023-12-05T15:54:11.214" v="3873" actId="478"/>
          <ac:spMkLst>
            <pc:docMk/>
            <pc:sldMk cId="2025289425" sldId="2142533742"/>
            <ac:spMk id="10" creationId="{6728935D-3769-6E0A-49B0-A537B4F21D28}"/>
          </ac:spMkLst>
        </pc:spChg>
        <pc:spChg chg="add mod">
          <ac:chgData name="Lucie Fojtova" userId="a77b0d4e-59fd-4228-8c56-710d74a9e001" providerId="ADAL" clId="{7BA8E0B4-3BFD-4048-AFF6-79FBF9AE50B7}" dt="2023-12-05T15:55:28.520" v="3891" actId="1076"/>
          <ac:spMkLst>
            <pc:docMk/>
            <pc:sldMk cId="2025289425" sldId="2142533742"/>
            <ac:spMk id="11" creationId="{D88AE09D-4E99-2B86-3B7E-9B42B5C285AB}"/>
          </ac:spMkLst>
        </pc:spChg>
        <pc:spChg chg="add mod">
          <ac:chgData name="Lucie Fojtova" userId="a77b0d4e-59fd-4228-8c56-710d74a9e001" providerId="ADAL" clId="{7BA8E0B4-3BFD-4048-AFF6-79FBF9AE50B7}" dt="2023-12-05T15:55:19.008" v="3887" actId="1076"/>
          <ac:spMkLst>
            <pc:docMk/>
            <pc:sldMk cId="2025289425" sldId="2142533742"/>
            <ac:spMk id="12" creationId="{66A9D49D-FE64-778E-0D7F-755BB9CA48FE}"/>
          </ac:spMkLst>
        </pc:spChg>
        <pc:spChg chg="add mod">
          <ac:chgData name="Lucie Fojtova" userId="a77b0d4e-59fd-4228-8c56-710d74a9e001" providerId="ADAL" clId="{7BA8E0B4-3BFD-4048-AFF6-79FBF9AE50B7}" dt="2023-12-05T15:55:37.014" v="3893" actId="1076"/>
          <ac:spMkLst>
            <pc:docMk/>
            <pc:sldMk cId="2025289425" sldId="2142533742"/>
            <ac:spMk id="13" creationId="{B510ABC9-BBE5-24B4-03A4-D749BC7C06F4}"/>
          </ac:spMkLst>
        </pc:spChg>
        <pc:spChg chg="add mod">
          <ac:chgData name="Lucie Fojtova" userId="a77b0d4e-59fd-4228-8c56-710d74a9e001" providerId="ADAL" clId="{7BA8E0B4-3BFD-4048-AFF6-79FBF9AE50B7}" dt="2023-12-05T15:55:53.932" v="3895" actId="207"/>
          <ac:spMkLst>
            <pc:docMk/>
            <pc:sldMk cId="2025289425" sldId="2142533742"/>
            <ac:spMk id="16" creationId="{2EBA1D7B-63EF-D1C4-9F80-72D083CABCA4}"/>
          </ac:spMkLst>
        </pc:spChg>
        <pc:spChg chg="add del">
          <ac:chgData name="Lucie Fojtova" userId="a77b0d4e-59fd-4228-8c56-710d74a9e001" providerId="ADAL" clId="{7BA8E0B4-3BFD-4048-AFF6-79FBF9AE50B7}" dt="2023-12-05T15:56:12.631" v="3898" actId="22"/>
          <ac:spMkLst>
            <pc:docMk/>
            <pc:sldMk cId="2025289425" sldId="2142533742"/>
            <ac:spMk id="19" creationId="{7E47BBE6-D4BE-B011-F673-5F7FCAD0051D}"/>
          </ac:spMkLst>
        </pc:spChg>
        <pc:spChg chg="add mod">
          <ac:chgData name="Lucie Fojtova" userId="a77b0d4e-59fd-4228-8c56-710d74a9e001" providerId="ADAL" clId="{7BA8E0B4-3BFD-4048-AFF6-79FBF9AE50B7}" dt="2023-12-05T15:56:33.654" v="3903" actId="113"/>
          <ac:spMkLst>
            <pc:docMk/>
            <pc:sldMk cId="2025289425" sldId="2142533742"/>
            <ac:spMk id="20" creationId="{0575859E-1085-F1B5-466B-DCCD508079ED}"/>
          </ac:spMkLst>
        </pc:spChg>
        <pc:spChg chg="add mod">
          <ac:chgData name="Lucie Fojtova" userId="a77b0d4e-59fd-4228-8c56-710d74a9e001" providerId="ADAL" clId="{7BA8E0B4-3BFD-4048-AFF6-79FBF9AE50B7}" dt="2023-12-05T15:57:04.638" v="3909" actId="207"/>
          <ac:spMkLst>
            <pc:docMk/>
            <pc:sldMk cId="2025289425" sldId="2142533742"/>
            <ac:spMk id="22" creationId="{AA34E0D6-A7FC-6076-7B73-D0514B214B82}"/>
          </ac:spMkLst>
        </pc:spChg>
        <pc:spChg chg="add mod">
          <ac:chgData name="Lucie Fojtova" userId="a77b0d4e-59fd-4228-8c56-710d74a9e001" providerId="ADAL" clId="{7BA8E0B4-3BFD-4048-AFF6-79FBF9AE50B7}" dt="2023-12-05T15:57:09.082" v="3910" actId="207"/>
          <ac:spMkLst>
            <pc:docMk/>
            <pc:sldMk cId="2025289425" sldId="2142533742"/>
            <ac:spMk id="23" creationId="{A4728304-7274-03F3-CABF-3337D5F616A9}"/>
          </ac:spMkLst>
        </pc:spChg>
        <pc:picChg chg="add mod">
          <ac:chgData name="Lucie Fojtova" userId="a77b0d4e-59fd-4228-8c56-710d74a9e001" providerId="ADAL" clId="{7BA8E0B4-3BFD-4048-AFF6-79FBF9AE50B7}" dt="2023-12-05T15:54:14.637" v="3874"/>
          <ac:picMkLst>
            <pc:docMk/>
            <pc:sldMk cId="2025289425" sldId="2142533742"/>
            <ac:picMk id="2" creationId="{FCBB4EB0-1916-5054-1006-390BC0871B65}"/>
          </ac:picMkLst>
        </pc:picChg>
        <pc:picChg chg="del">
          <ac:chgData name="Lucie Fojtova" userId="a77b0d4e-59fd-4228-8c56-710d74a9e001" providerId="ADAL" clId="{7BA8E0B4-3BFD-4048-AFF6-79FBF9AE50B7}" dt="2023-12-05T15:54:06.046" v="3871" actId="478"/>
          <ac:picMkLst>
            <pc:docMk/>
            <pc:sldMk cId="2025289425" sldId="2142533742"/>
            <ac:picMk id="3" creationId="{E94F46B0-C398-977D-F357-1A2113D4AE7C}"/>
          </ac:picMkLst>
        </pc:picChg>
        <pc:picChg chg="add mod">
          <ac:chgData name="Lucie Fojtova" userId="a77b0d4e-59fd-4228-8c56-710d74a9e001" providerId="ADAL" clId="{7BA8E0B4-3BFD-4048-AFF6-79FBF9AE50B7}" dt="2023-12-05T15:54:18.482" v="3875"/>
          <ac:picMkLst>
            <pc:docMk/>
            <pc:sldMk cId="2025289425" sldId="2142533742"/>
            <ac:picMk id="4" creationId="{B6084F09-C459-9469-58ED-0DABAB89DC22}"/>
          </ac:picMkLst>
        </pc:picChg>
        <pc:picChg chg="add del mod">
          <ac:chgData name="Lucie Fojtova" userId="a77b0d4e-59fd-4228-8c56-710d74a9e001" providerId="ADAL" clId="{7BA8E0B4-3BFD-4048-AFF6-79FBF9AE50B7}" dt="2023-12-05T15:55:04.227" v="3882" actId="478"/>
          <ac:picMkLst>
            <pc:docMk/>
            <pc:sldMk cId="2025289425" sldId="2142533742"/>
            <ac:picMk id="5" creationId="{F178C888-6F8C-59FF-3307-D7C6E15198D7}"/>
          </ac:picMkLst>
        </pc:picChg>
        <pc:picChg chg="del">
          <ac:chgData name="Lucie Fojtova" userId="a77b0d4e-59fd-4228-8c56-710d74a9e001" providerId="ADAL" clId="{7BA8E0B4-3BFD-4048-AFF6-79FBF9AE50B7}" dt="2023-12-05T15:54:06.997" v="3872" actId="478"/>
          <ac:picMkLst>
            <pc:docMk/>
            <pc:sldMk cId="2025289425" sldId="2142533742"/>
            <ac:picMk id="9" creationId="{0BA6EB7A-F3BE-56C7-A0B1-9B0C51341430}"/>
          </ac:picMkLst>
        </pc:picChg>
        <pc:picChg chg="add mod">
          <ac:chgData name="Lucie Fojtova" userId="a77b0d4e-59fd-4228-8c56-710d74a9e001" providerId="ADAL" clId="{7BA8E0B4-3BFD-4048-AFF6-79FBF9AE50B7}" dt="2023-12-05T15:55:14.975" v="3886"/>
          <ac:picMkLst>
            <pc:docMk/>
            <pc:sldMk cId="2025289425" sldId="2142533742"/>
            <ac:picMk id="14" creationId="{7DC0621C-3E7F-80BA-70B9-FD95B5B506D6}"/>
          </ac:picMkLst>
        </pc:picChg>
        <pc:picChg chg="add mod">
          <ac:chgData name="Lucie Fojtova" userId="a77b0d4e-59fd-4228-8c56-710d74a9e001" providerId="ADAL" clId="{7BA8E0B4-3BFD-4048-AFF6-79FBF9AE50B7}" dt="2023-12-05T15:55:25.583" v="3890"/>
          <ac:picMkLst>
            <pc:docMk/>
            <pc:sldMk cId="2025289425" sldId="2142533742"/>
            <ac:picMk id="15" creationId="{C8CCF402-B809-3890-FDDC-934C77CA4234}"/>
          </ac:picMkLst>
        </pc:picChg>
        <pc:picChg chg="add mod">
          <ac:chgData name="Lucie Fojtova" userId="a77b0d4e-59fd-4228-8c56-710d74a9e001" providerId="ADAL" clId="{7BA8E0B4-3BFD-4048-AFF6-79FBF9AE50B7}" dt="2023-12-05T15:56:00.280" v="3896"/>
          <ac:picMkLst>
            <pc:docMk/>
            <pc:sldMk cId="2025289425" sldId="2142533742"/>
            <ac:picMk id="17" creationId="{E73A4EF7-AB56-7F35-3617-4F4FF2182B30}"/>
          </ac:picMkLst>
        </pc:picChg>
        <pc:picChg chg="add mod">
          <ac:chgData name="Lucie Fojtova" userId="a77b0d4e-59fd-4228-8c56-710d74a9e001" providerId="ADAL" clId="{7BA8E0B4-3BFD-4048-AFF6-79FBF9AE50B7}" dt="2023-12-05T15:56:39.992" v="3904"/>
          <ac:picMkLst>
            <pc:docMk/>
            <pc:sldMk cId="2025289425" sldId="2142533742"/>
            <ac:picMk id="21" creationId="{8D41F700-53AE-C178-801D-A8EDC8129FA9}"/>
          </ac:picMkLst>
        </pc:picChg>
        <pc:picChg chg="add mod">
          <ac:chgData name="Lucie Fojtova" userId="a77b0d4e-59fd-4228-8c56-710d74a9e001" providerId="ADAL" clId="{7BA8E0B4-3BFD-4048-AFF6-79FBF9AE50B7}" dt="2023-12-05T15:57:00.228" v="3908" actId="1076"/>
          <ac:picMkLst>
            <pc:docMk/>
            <pc:sldMk cId="2025289425" sldId="2142533742"/>
            <ac:picMk id="24" creationId="{1072E584-9F1B-0237-BD28-F6AE0EA4D65A}"/>
          </ac:picMkLst>
        </pc:picChg>
      </pc:sldChg>
      <pc:sldChg chg="addSp delSp modSp add mod">
        <pc:chgData name="Lucie Fojtova" userId="a77b0d4e-59fd-4228-8c56-710d74a9e001" providerId="ADAL" clId="{7BA8E0B4-3BFD-4048-AFF6-79FBF9AE50B7}" dt="2023-12-08T13:45:27.800" v="4092" actId="20577"/>
        <pc:sldMkLst>
          <pc:docMk/>
          <pc:sldMk cId="3849146011" sldId="2142533743"/>
        </pc:sldMkLst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3849146011" sldId="2142533743"/>
            <ac:spMk id="6" creationId="{53887BDF-C991-35A4-82E6-FFE2BA65D563}"/>
          </ac:spMkLst>
        </pc:spChg>
        <pc:spChg chg="del mod">
          <ac:chgData name="Lucie Fojtova" userId="a77b0d4e-59fd-4228-8c56-710d74a9e001" providerId="ADAL" clId="{7BA8E0B4-3BFD-4048-AFF6-79FBF9AE50B7}" dt="2023-12-05T15:58:42.202" v="3945" actId="478"/>
          <ac:spMkLst>
            <pc:docMk/>
            <pc:sldMk cId="3849146011" sldId="2142533743"/>
            <ac:spMk id="7" creationId="{85182877-1983-139D-93C9-9137079B45BD}"/>
          </ac:spMkLst>
        </pc:spChg>
        <pc:spChg chg="mod">
          <ac:chgData name="Lucie Fojtova" userId="a77b0d4e-59fd-4228-8c56-710d74a9e001" providerId="ADAL" clId="{7BA8E0B4-3BFD-4048-AFF6-79FBF9AE50B7}" dt="2023-12-05T16:22:47.144" v="4071"/>
          <ac:spMkLst>
            <pc:docMk/>
            <pc:sldMk cId="3849146011" sldId="2142533743"/>
            <ac:spMk id="8" creationId="{D8941C71-6034-DA67-C88D-67A61170844D}"/>
          </ac:spMkLst>
        </pc:spChg>
        <pc:spChg chg="add mod">
          <ac:chgData name="Lucie Fojtova" userId="a77b0d4e-59fd-4228-8c56-710d74a9e001" providerId="ADAL" clId="{7BA8E0B4-3BFD-4048-AFF6-79FBF9AE50B7}" dt="2023-12-08T13:45:27.800" v="4092" actId="20577"/>
          <ac:spMkLst>
            <pc:docMk/>
            <pc:sldMk cId="3849146011" sldId="2142533743"/>
            <ac:spMk id="10" creationId="{8E4DE7A1-DEB1-9E7E-E938-75F3F55F6AC5}"/>
          </ac:spMkLst>
        </pc:spChg>
        <pc:spChg chg="add mod">
          <ac:chgData name="Lucie Fojtova" userId="a77b0d4e-59fd-4228-8c56-710d74a9e001" providerId="ADAL" clId="{7BA8E0B4-3BFD-4048-AFF6-79FBF9AE50B7}" dt="2023-12-05T16:22:47.144" v="4071"/>
          <ac:spMkLst>
            <pc:docMk/>
            <pc:sldMk cId="3849146011" sldId="2142533743"/>
            <ac:spMk id="11" creationId="{C80315CE-2BAD-BEC6-4719-469D5F08BAE2}"/>
          </ac:spMkLst>
        </pc:spChg>
        <pc:picChg chg="del">
          <ac:chgData name="Lucie Fojtova" userId="a77b0d4e-59fd-4228-8c56-710d74a9e001" providerId="ADAL" clId="{7BA8E0B4-3BFD-4048-AFF6-79FBF9AE50B7}" dt="2023-12-05T15:58:35.704" v="3940" actId="478"/>
          <ac:picMkLst>
            <pc:docMk/>
            <pc:sldMk cId="3849146011" sldId="2142533743"/>
            <ac:picMk id="2" creationId="{201C994F-BB94-A27E-FC58-F673DA95CA77}"/>
          </ac:picMkLst>
        </pc:picChg>
        <pc:picChg chg="add mod">
          <ac:chgData name="Lucie Fojtova" userId="a77b0d4e-59fd-4228-8c56-710d74a9e001" providerId="ADAL" clId="{7BA8E0B4-3BFD-4048-AFF6-79FBF9AE50B7}" dt="2023-12-05T15:58:46.196" v="3946"/>
          <ac:picMkLst>
            <pc:docMk/>
            <pc:sldMk cId="3849146011" sldId="2142533743"/>
            <ac:picMk id="3" creationId="{ED21B7E6-6D88-1411-E7F3-C5920A01A98C}"/>
          </ac:picMkLst>
        </pc:picChg>
        <pc:picChg chg="del">
          <ac:chgData name="Lucie Fojtova" userId="a77b0d4e-59fd-4228-8c56-710d74a9e001" providerId="ADAL" clId="{7BA8E0B4-3BFD-4048-AFF6-79FBF9AE50B7}" dt="2023-12-05T15:58:36.266" v="3941" actId="478"/>
          <ac:picMkLst>
            <pc:docMk/>
            <pc:sldMk cId="3849146011" sldId="2142533743"/>
            <ac:picMk id="4" creationId="{6670CA0E-0472-6D75-477A-DA0031D8EFB2}"/>
          </ac:picMkLst>
        </pc:picChg>
        <pc:picChg chg="del">
          <ac:chgData name="Lucie Fojtova" userId="a77b0d4e-59fd-4228-8c56-710d74a9e001" providerId="ADAL" clId="{7BA8E0B4-3BFD-4048-AFF6-79FBF9AE50B7}" dt="2023-12-05T15:58:36.795" v="3942" actId="478"/>
          <ac:picMkLst>
            <pc:docMk/>
            <pc:sldMk cId="3849146011" sldId="2142533743"/>
            <ac:picMk id="5" creationId="{60B9932F-6FCE-5878-CA83-CA9E2E222110}"/>
          </ac:picMkLst>
        </pc:picChg>
        <pc:picChg chg="add mod">
          <ac:chgData name="Lucie Fojtova" userId="a77b0d4e-59fd-4228-8c56-710d74a9e001" providerId="ADAL" clId="{7BA8E0B4-3BFD-4048-AFF6-79FBF9AE50B7}" dt="2023-12-05T15:58:51.901" v="3949" actId="962"/>
          <ac:picMkLst>
            <pc:docMk/>
            <pc:sldMk cId="3849146011" sldId="2142533743"/>
            <ac:picMk id="9" creationId="{126DCF42-2565-BD91-A025-80A87E3809F6}"/>
          </ac:picMkLst>
        </pc:picChg>
      </pc:sldChg>
      <pc:sldMasterChg chg="delSldLayout">
        <pc:chgData name="Lucie Fojtova" userId="a77b0d4e-59fd-4228-8c56-710d74a9e001" providerId="ADAL" clId="{7BA8E0B4-3BFD-4048-AFF6-79FBF9AE50B7}" dt="2023-12-05T16:00:27.489" v="4013" actId="47"/>
        <pc:sldMasterMkLst>
          <pc:docMk/>
          <pc:sldMasterMk cId="528906757" sldId="2147483825"/>
        </pc:sldMasterMkLst>
        <pc:sldLayoutChg chg="del">
          <pc:chgData name="Lucie Fojtova" userId="a77b0d4e-59fd-4228-8c56-710d74a9e001" providerId="ADAL" clId="{7BA8E0B4-3BFD-4048-AFF6-79FBF9AE50B7}" dt="2023-11-30T20:13:28.539" v="44" actId="47"/>
          <pc:sldLayoutMkLst>
            <pc:docMk/>
            <pc:sldMasterMk cId="528906757" sldId="2147483825"/>
            <pc:sldLayoutMk cId="1584703193" sldId="2147484035"/>
          </pc:sldLayoutMkLst>
        </pc:sldLayoutChg>
        <pc:sldLayoutChg chg="del">
          <pc:chgData name="Lucie Fojtova" userId="a77b0d4e-59fd-4228-8c56-710d74a9e001" providerId="ADAL" clId="{7BA8E0B4-3BFD-4048-AFF6-79FBF9AE50B7}" dt="2023-12-01T16:09:01.620" v="1602" actId="47"/>
          <pc:sldLayoutMkLst>
            <pc:docMk/>
            <pc:sldMasterMk cId="528906757" sldId="2147483825"/>
            <pc:sldLayoutMk cId="1457509733" sldId="2147484036"/>
          </pc:sldLayoutMkLst>
        </pc:sldLayoutChg>
        <pc:sldLayoutChg chg="del">
          <pc:chgData name="Lucie Fojtova" userId="a77b0d4e-59fd-4228-8c56-710d74a9e001" providerId="ADAL" clId="{7BA8E0B4-3BFD-4048-AFF6-79FBF9AE50B7}" dt="2023-12-01T16:52:12.770" v="1957" actId="47"/>
          <pc:sldLayoutMkLst>
            <pc:docMk/>
            <pc:sldMasterMk cId="528906757" sldId="2147483825"/>
            <pc:sldLayoutMk cId="975928943" sldId="2147484037"/>
          </pc:sldLayoutMkLst>
        </pc:sldLayoutChg>
        <pc:sldLayoutChg chg="del">
          <pc:chgData name="Lucie Fojtova" userId="a77b0d4e-59fd-4228-8c56-710d74a9e001" providerId="ADAL" clId="{7BA8E0B4-3BFD-4048-AFF6-79FBF9AE50B7}" dt="2023-12-01T16:05:45.671" v="1600" actId="47"/>
          <pc:sldLayoutMkLst>
            <pc:docMk/>
            <pc:sldMasterMk cId="528906757" sldId="2147483825"/>
            <pc:sldLayoutMk cId="683984990" sldId="2147484038"/>
          </pc:sldLayoutMkLst>
        </pc:sldLayoutChg>
        <pc:sldLayoutChg chg="del">
          <pc:chgData name="Lucie Fojtova" userId="a77b0d4e-59fd-4228-8c56-710d74a9e001" providerId="ADAL" clId="{7BA8E0B4-3BFD-4048-AFF6-79FBF9AE50B7}" dt="2023-12-05T11:46:21.273" v="2632" actId="47"/>
          <pc:sldLayoutMkLst>
            <pc:docMk/>
            <pc:sldMasterMk cId="528906757" sldId="2147483825"/>
            <pc:sldLayoutMk cId="1085349325" sldId="2147484040"/>
          </pc:sldLayoutMkLst>
        </pc:sldLayoutChg>
        <pc:sldLayoutChg chg="del">
          <pc:chgData name="Lucie Fojtova" userId="a77b0d4e-59fd-4228-8c56-710d74a9e001" providerId="ADAL" clId="{7BA8E0B4-3BFD-4048-AFF6-79FBF9AE50B7}" dt="2023-12-05T15:57:52.897" v="3936" actId="47"/>
          <pc:sldLayoutMkLst>
            <pc:docMk/>
            <pc:sldMasterMk cId="528906757" sldId="2147483825"/>
            <pc:sldLayoutMk cId="2803437538" sldId="2147484041"/>
          </pc:sldLayoutMkLst>
        </pc:sldLayoutChg>
        <pc:sldLayoutChg chg="del">
          <pc:chgData name="Lucie Fojtova" userId="a77b0d4e-59fd-4228-8c56-710d74a9e001" providerId="ADAL" clId="{7BA8E0B4-3BFD-4048-AFF6-79FBF9AE50B7}" dt="2023-12-05T16:00:27.489" v="4013" actId="47"/>
          <pc:sldLayoutMkLst>
            <pc:docMk/>
            <pc:sldMasterMk cId="528906757" sldId="2147483825"/>
            <pc:sldLayoutMk cId="1857107314" sldId="2147484042"/>
          </pc:sldLayoutMkLst>
        </pc:sldLayoutChg>
        <pc:sldLayoutChg chg="del">
          <pc:chgData name="Lucie Fojtova" userId="a77b0d4e-59fd-4228-8c56-710d74a9e001" providerId="ADAL" clId="{7BA8E0B4-3BFD-4048-AFF6-79FBF9AE50B7}" dt="2023-12-05T11:14:24.105" v="2110" actId="47"/>
          <pc:sldLayoutMkLst>
            <pc:docMk/>
            <pc:sldMasterMk cId="528906757" sldId="2147483825"/>
            <pc:sldLayoutMk cId="4023661936" sldId="2147484042"/>
          </pc:sldLayoutMkLst>
        </pc:sldLayoutChg>
      </pc:sldMasterChg>
      <pc:sldMasterChg chg="addSp modSldLayout">
        <pc:chgData name="Lucie Fojtova" userId="a77b0d4e-59fd-4228-8c56-710d74a9e001" providerId="ADAL" clId="{7BA8E0B4-3BFD-4048-AFF6-79FBF9AE50B7}" dt="2023-12-05T16:22:47.144" v="4071"/>
        <pc:sldMasterMkLst>
          <pc:docMk/>
          <pc:sldMasterMk cId="299240332" sldId="2147484040"/>
        </pc:sldMasterMkLst>
        <pc:picChg chg="add">
          <ac:chgData name="Lucie Fojtova" userId="a77b0d4e-59fd-4228-8c56-710d74a9e001" providerId="ADAL" clId="{7BA8E0B4-3BFD-4048-AFF6-79FBF9AE50B7}" dt="2023-12-05T16:22:43.861" v="4062"/>
          <ac:picMkLst>
            <pc:docMk/>
            <pc:sldMasterMk cId="299240332" sldId="2147484040"/>
            <ac:picMk id="2" creationId="{5E8635E8-9D7B-56BF-33B9-E1B010A8A85E}"/>
          </ac:picMkLst>
        </pc:picChg>
        <pc:sldLayoutChg chg="modTransition">
          <pc:chgData name="Lucie Fojtova" userId="a77b0d4e-59fd-4228-8c56-710d74a9e001" providerId="ADAL" clId="{7BA8E0B4-3BFD-4048-AFF6-79FBF9AE50B7}" dt="2023-12-05T16:22:47.144" v="4071"/>
          <pc:sldLayoutMkLst>
            <pc:docMk/>
            <pc:sldMasterMk cId="299240332" sldId="2147484040"/>
            <pc:sldLayoutMk cId="120092194" sldId="2147484048"/>
          </pc:sldLayoutMkLst>
        </pc:sldLayoutChg>
        <pc:sldLayoutChg chg="addSp delSp">
          <pc:chgData name="Lucie Fojtova" userId="a77b0d4e-59fd-4228-8c56-710d74a9e001" providerId="ADAL" clId="{7BA8E0B4-3BFD-4048-AFF6-79FBF9AE50B7}" dt="2023-12-05T16:22:47.144" v="4071"/>
          <pc:sldLayoutMkLst>
            <pc:docMk/>
            <pc:sldMasterMk cId="299240332" sldId="2147484040"/>
            <pc:sldLayoutMk cId="106267102" sldId="2147484053"/>
          </pc:sldLayoutMkLst>
          <pc:picChg chg="add del">
            <ac:chgData name="Lucie Fojtova" userId="a77b0d4e-59fd-4228-8c56-710d74a9e001" providerId="ADAL" clId="{7BA8E0B4-3BFD-4048-AFF6-79FBF9AE50B7}" dt="2023-12-05T16:22:47.144" v="4071"/>
            <ac:picMkLst>
              <pc:docMk/>
              <pc:sldMasterMk cId="299240332" sldId="2147484040"/>
              <pc:sldLayoutMk cId="106267102" sldId="2147484053"/>
              <ac:picMk id="10" creationId="{19B890BA-AD05-4E4A-9EF9-37C8825C15A8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5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64F15A-9C07-4A4E-5412-E0F2BBDDC0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6CA7F-1BDF-6977-92E9-38EDDBC39B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39755-6AA0-4F6F-982F-E7CF121262D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75E7E0-4D9F-56B3-A1A5-B447452C7E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3436C-A14E-9A65-5695-FF5349F1FD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6B0AF-7517-46E7-813C-12EC07F8B07E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3578837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B1273F2-9CC4-469A-A567-3066EE7D6809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AB3CBA2-4C00-4219-A252-4AF8FECECA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13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CBA2-4C00-4219-A252-4AF8FECECA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38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56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4.sv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4.sv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4" Type="http://schemas.openxmlformats.org/officeDocument/2006/relationships/image" Target="../media/image4.sv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4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4" Type="http://schemas.openxmlformats.org/officeDocument/2006/relationships/image" Target="../media/image4.sv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4" Type="http://schemas.openxmlformats.org/officeDocument/2006/relationships/image" Target="../media/image4.sv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4" Type="http://schemas.openxmlformats.org/officeDocument/2006/relationships/image" Target="../media/image10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ull-width Image and Headline on To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8078325-8A3D-F4D7-AB65-788643538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997965"/>
            <a:ext cx="12191619" cy="4860035"/>
            <a:chOff x="0" y="1997965"/>
            <a:chExt cx="12191619" cy="4860035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B243499-70C1-586C-037C-F38E8248BAAE}"/>
                </a:ext>
              </a:extLst>
            </p:cNvPr>
            <p:cNvSpPr/>
            <p:nvPr/>
          </p:nvSpPr>
          <p:spPr>
            <a:xfrm flipV="1">
              <a:off x="458723" y="6056758"/>
              <a:ext cx="345948" cy="344423"/>
            </a:xfrm>
            <a:custGeom>
              <a:avLst/>
              <a:gdLst>
                <a:gd name="connsiteX0" fmla="*/ 0 w 345948"/>
                <a:gd name="connsiteY0" fmla="*/ 0 h 344423"/>
                <a:gd name="connsiteX1" fmla="*/ 345948 w 345948"/>
                <a:gd name="connsiteY1" fmla="*/ 0 h 344423"/>
                <a:gd name="connsiteX2" fmla="*/ 345948 w 345948"/>
                <a:gd name="connsiteY2" fmla="*/ 344424 h 344423"/>
                <a:gd name="connsiteX3" fmla="*/ 0 w 345948"/>
                <a:gd name="connsiteY3" fmla="*/ 344424 h 344423"/>
                <a:gd name="connsiteX4" fmla="*/ 0 w 345948"/>
                <a:gd name="connsiteY4" fmla="*/ 0 h 344423"/>
                <a:gd name="connsiteX5" fmla="*/ 0 w 345948"/>
                <a:gd name="connsiteY5" fmla="*/ 0 h 344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948" h="344423">
                  <a:moveTo>
                    <a:pt x="0" y="0"/>
                  </a:moveTo>
                  <a:lnTo>
                    <a:pt x="345948" y="0"/>
                  </a:lnTo>
                  <a:lnTo>
                    <a:pt x="345948" y="344424"/>
                  </a:lnTo>
                  <a:lnTo>
                    <a:pt x="0" y="3444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B77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BB9F8C2-EEF1-C324-C504-C059AA8AF173}"/>
                </a:ext>
              </a:extLst>
            </p:cNvPr>
            <p:cNvSpPr/>
            <p:nvPr/>
          </p:nvSpPr>
          <p:spPr>
            <a:xfrm flipV="1">
              <a:off x="458724" y="6394831"/>
              <a:ext cx="11732895" cy="12700"/>
            </a:xfrm>
            <a:custGeom>
              <a:avLst/>
              <a:gdLst>
                <a:gd name="connsiteX0" fmla="*/ 0 w 11732895"/>
                <a:gd name="connsiteY0" fmla="*/ 0 h 12700"/>
                <a:gd name="connsiteX1" fmla="*/ 11732895 w 11732895"/>
                <a:gd name="connsiteY1" fmla="*/ 0 h 12700"/>
                <a:gd name="connsiteX2" fmla="*/ 11732895 w 11732895"/>
                <a:gd name="connsiteY2" fmla="*/ 12700 h 12700"/>
                <a:gd name="connsiteX3" fmla="*/ 0 w 11732895"/>
                <a:gd name="connsiteY3" fmla="*/ 1270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2895" h="12700">
                  <a:moveTo>
                    <a:pt x="0" y="0"/>
                  </a:moveTo>
                  <a:lnTo>
                    <a:pt x="11732895" y="0"/>
                  </a:lnTo>
                  <a:lnTo>
                    <a:pt x="11732895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75E1725-C041-88F9-C029-708AE32D5189}"/>
                </a:ext>
              </a:extLst>
            </p:cNvPr>
            <p:cNvSpPr/>
            <p:nvPr/>
          </p:nvSpPr>
          <p:spPr>
            <a:xfrm flipV="1">
              <a:off x="0" y="6050407"/>
              <a:ext cx="804291" cy="12700"/>
            </a:xfrm>
            <a:custGeom>
              <a:avLst/>
              <a:gdLst>
                <a:gd name="connsiteX0" fmla="*/ 0 w 804291"/>
                <a:gd name="connsiteY0" fmla="*/ 0 h 12700"/>
                <a:gd name="connsiteX1" fmla="*/ 804291 w 804291"/>
                <a:gd name="connsiteY1" fmla="*/ 0 h 12700"/>
                <a:gd name="connsiteX2" fmla="*/ 804291 w 804291"/>
                <a:gd name="connsiteY2" fmla="*/ 12700 h 12700"/>
                <a:gd name="connsiteX3" fmla="*/ 0 w 804291"/>
                <a:gd name="connsiteY3" fmla="*/ 1270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4291" h="12700">
                  <a:moveTo>
                    <a:pt x="0" y="0"/>
                  </a:moveTo>
                  <a:lnTo>
                    <a:pt x="804291" y="0"/>
                  </a:lnTo>
                  <a:lnTo>
                    <a:pt x="804291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A3A042A-18BD-B03E-D0FB-8576DE0484BE}"/>
                </a:ext>
              </a:extLst>
            </p:cNvPr>
            <p:cNvSpPr/>
            <p:nvPr/>
          </p:nvSpPr>
          <p:spPr>
            <a:xfrm flipV="1">
              <a:off x="798322" y="6056630"/>
              <a:ext cx="12700" cy="801370"/>
            </a:xfrm>
            <a:custGeom>
              <a:avLst/>
              <a:gdLst>
                <a:gd name="connsiteX0" fmla="*/ 0 w 12700"/>
                <a:gd name="connsiteY0" fmla="*/ 0 h 801370"/>
                <a:gd name="connsiteX1" fmla="*/ 12700 w 12700"/>
                <a:gd name="connsiteY1" fmla="*/ 0 h 801370"/>
                <a:gd name="connsiteX2" fmla="*/ 12700 w 12700"/>
                <a:gd name="connsiteY2" fmla="*/ 801370 h 801370"/>
                <a:gd name="connsiteX3" fmla="*/ 0 w 12700"/>
                <a:gd name="connsiteY3" fmla="*/ 801370 h 80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0" h="801370">
                  <a:moveTo>
                    <a:pt x="0" y="0"/>
                  </a:moveTo>
                  <a:lnTo>
                    <a:pt x="12700" y="0"/>
                  </a:lnTo>
                  <a:lnTo>
                    <a:pt x="12700" y="801370"/>
                  </a:lnTo>
                  <a:lnTo>
                    <a:pt x="0" y="80137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25366B3-BE06-A136-B8EE-4B65BC00D2CC}"/>
                </a:ext>
              </a:extLst>
            </p:cNvPr>
            <p:cNvSpPr/>
            <p:nvPr/>
          </p:nvSpPr>
          <p:spPr>
            <a:xfrm flipV="1">
              <a:off x="452373" y="1997965"/>
              <a:ext cx="12700" cy="4403216"/>
            </a:xfrm>
            <a:custGeom>
              <a:avLst/>
              <a:gdLst>
                <a:gd name="connsiteX0" fmla="*/ 0 w 12700"/>
                <a:gd name="connsiteY0" fmla="*/ 0 h 4403216"/>
                <a:gd name="connsiteX1" fmla="*/ 12700 w 12700"/>
                <a:gd name="connsiteY1" fmla="*/ 0 h 4403216"/>
                <a:gd name="connsiteX2" fmla="*/ 12700 w 12700"/>
                <a:gd name="connsiteY2" fmla="*/ 4403217 h 4403216"/>
                <a:gd name="connsiteX3" fmla="*/ 0 w 12700"/>
                <a:gd name="connsiteY3" fmla="*/ 4403217 h 44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0" h="4403216">
                  <a:moveTo>
                    <a:pt x="0" y="0"/>
                  </a:moveTo>
                  <a:lnTo>
                    <a:pt x="12700" y="0"/>
                  </a:lnTo>
                  <a:lnTo>
                    <a:pt x="12700" y="4403217"/>
                  </a:lnTo>
                  <a:lnTo>
                    <a:pt x="0" y="4403217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AF780AB-0BC9-C749-3B4F-9039B0DACE1E}"/>
                </a:ext>
              </a:extLst>
            </p:cNvPr>
            <p:cNvSpPr/>
            <p:nvPr/>
          </p:nvSpPr>
          <p:spPr>
            <a:xfrm flipV="1">
              <a:off x="452373" y="6050408"/>
              <a:ext cx="358648" cy="357123"/>
            </a:xfrm>
            <a:custGeom>
              <a:avLst/>
              <a:gdLst>
                <a:gd name="connsiteX0" fmla="*/ 358648 w 358648"/>
                <a:gd name="connsiteY0" fmla="*/ 357124 h 357123"/>
                <a:gd name="connsiteX1" fmla="*/ 0 w 358648"/>
                <a:gd name="connsiteY1" fmla="*/ 357124 h 357123"/>
                <a:gd name="connsiteX2" fmla="*/ 0 w 358648"/>
                <a:gd name="connsiteY2" fmla="*/ 0 h 357123"/>
                <a:gd name="connsiteX3" fmla="*/ 358648 w 358648"/>
                <a:gd name="connsiteY3" fmla="*/ 0 h 357123"/>
                <a:gd name="connsiteX4" fmla="*/ 358648 w 358648"/>
                <a:gd name="connsiteY4" fmla="*/ 357124 h 357123"/>
                <a:gd name="connsiteX5" fmla="*/ 12700 w 358648"/>
                <a:gd name="connsiteY5" fmla="*/ 344424 h 357123"/>
                <a:gd name="connsiteX6" fmla="*/ 345948 w 358648"/>
                <a:gd name="connsiteY6" fmla="*/ 344424 h 357123"/>
                <a:gd name="connsiteX7" fmla="*/ 345948 w 358648"/>
                <a:gd name="connsiteY7" fmla="*/ 12700 h 357123"/>
                <a:gd name="connsiteX8" fmla="*/ 12700 w 358648"/>
                <a:gd name="connsiteY8" fmla="*/ 12700 h 357123"/>
                <a:gd name="connsiteX9" fmla="*/ 12700 w 358648"/>
                <a:gd name="connsiteY9" fmla="*/ 344424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648" h="357123">
                  <a:moveTo>
                    <a:pt x="358648" y="357124"/>
                  </a:moveTo>
                  <a:lnTo>
                    <a:pt x="0" y="357124"/>
                  </a:lnTo>
                  <a:lnTo>
                    <a:pt x="0" y="0"/>
                  </a:lnTo>
                  <a:lnTo>
                    <a:pt x="358648" y="0"/>
                  </a:lnTo>
                  <a:lnTo>
                    <a:pt x="358648" y="357124"/>
                  </a:lnTo>
                  <a:close/>
                  <a:moveTo>
                    <a:pt x="12700" y="344424"/>
                  </a:moveTo>
                  <a:lnTo>
                    <a:pt x="345948" y="344424"/>
                  </a:lnTo>
                  <a:lnTo>
                    <a:pt x="345948" y="12700"/>
                  </a:lnTo>
                  <a:lnTo>
                    <a:pt x="12700" y="12700"/>
                  </a:lnTo>
                  <a:lnTo>
                    <a:pt x="12700" y="344424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CC3A411-D34A-7AF8-05A7-FA3D2F5DA6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1997963"/>
            <a:ext cx="12191999" cy="4860036"/>
          </a:xfrm>
          <a:custGeom>
            <a:avLst/>
            <a:gdLst>
              <a:gd name="connsiteX0" fmla="*/ 465073 w 12191999"/>
              <a:gd name="connsiteY0" fmla="*/ 0 h 4860036"/>
              <a:gd name="connsiteX1" fmla="*/ 12191999 w 12191999"/>
              <a:gd name="connsiteY1" fmla="*/ 0 h 4860036"/>
              <a:gd name="connsiteX2" fmla="*/ 12191999 w 12191999"/>
              <a:gd name="connsiteY2" fmla="*/ 4860036 h 4860036"/>
              <a:gd name="connsiteX3" fmla="*/ 811023 w 12191999"/>
              <a:gd name="connsiteY3" fmla="*/ 4860036 h 4860036"/>
              <a:gd name="connsiteX4" fmla="*/ 811023 w 12191999"/>
              <a:gd name="connsiteY4" fmla="*/ 4409567 h 4860036"/>
              <a:gd name="connsiteX5" fmla="*/ 12191619 w 12191999"/>
              <a:gd name="connsiteY5" fmla="*/ 4409567 h 4860036"/>
              <a:gd name="connsiteX6" fmla="*/ 12191619 w 12191999"/>
              <a:gd name="connsiteY6" fmla="*/ 4396867 h 4860036"/>
              <a:gd name="connsiteX7" fmla="*/ 811023 w 12191999"/>
              <a:gd name="connsiteY7" fmla="*/ 4396867 h 4860036"/>
              <a:gd name="connsiteX8" fmla="*/ 811023 w 12191999"/>
              <a:gd name="connsiteY8" fmla="*/ 4058666 h 4860036"/>
              <a:gd name="connsiteX9" fmla="*/ 811021 w 12191999"/>
              <a:gd name="connsiteY9" fmla="*/ 4058666 h 4860036"/>
              <a:gd name="connsiteX10" fmla="*/ 811021 w 12191999"/>
              <a:gd name="connsiteY10" fmla="*/ 4052443 h 4860036"/>
              <a:gd name="connsiteX11" fmla="*/ 804292 w 12191999"/>
              <a:gd name="connsiteY11" fmla="*/ 4052443 h 4860036"/>
              <a:gd name="connsiteX12" fmla="*/ 465073 w 12191999"/>
              <a:gd name="connsiteY12" fmla="*/ 4052443 h 4860036"/>
              <a:gd name="connsiteX13" fmla="*/ 0 w 12191999"/>
              <a:gd name="connsiteY13" fmla="*/ 0 h 4860036"/>
              <a:gd name="connsiteX14" fmla="*/ 452373 w 12191999"/>
              <a:gd name="connsiteY14" fmla="*/ 0 h 4860036"/>
              <a:gd name="connsiteX15" fmla="*/ 452373 w 12191999"/>
              <a:gd name="connsiteY15" fmla="*/ 4052443 h 4860036"/>
              <a:gd name="connsiteX16" fmla="*/ 1 w 12191999"/>
              <a:gd name="connsiteY16" fmla="*/ 4052443 h 4860036"/>
              <a:gd name="connsiteX17" fmla="*/ 1 w 12191999"/>
              <a:gd name="connsiteY17" fmla="*/ 4065143 h 4860036"/>
              <a:gd name="connsiteX18" fmla="*/ 452373 w 12191999"/>
              <a:gd name="connsiteY18" fmla="*/ 4065143 h 4860036"/>
              <a:gd name="connsiteX19" fmla="*/ 452373 w 12191999"/>
              <a:gd name="connsiteY19" fmla="*/ 4409567 h 4860036"/>
              <a:gd name="connsiteX20" fmla="*/ 458725 w 12191999"/>
              <a:gd name="connsiteY20" fmla="*/ 4409567 h 4860036"/>
              <a:gd name="connsiteX21" fmla="*/ 798323 w 12191999"/>
              <a:gd name="connsiteY21" fmla="*/ 4409567 h 4860036"/>
              <a:gd name="connsiteX22" fmla="*/ 798323 w 12191999"/>
              <a:gd name="connsiteY22" fmla="*/ 4860036 h 4860036"/>
              <a:gd name="connsiteX23" fmla="*/ 0 w 12191999"/>
              <a:gd name="connsiteY23" fmla="*/ 4860036 h 486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4860036">
                <a:moveTo>
                  <a:pt x="465073" y="0"/>
                </a:moveTo>
                <a:lnTo>
                  <a:pt x="12191999" y="0"/>
                </a:lnTo>
                <a:lnTo>
                  <a:pt x="12191999" y="4860036"/>
                </a:lnTo>
                <a:lnTo>
                  <a:pt x="811023" y="4860036"/>
                </a:lnTo>
                <a:lnTo>
                  <a:pt x="811023" y="4409567"/>
                </a:lnTo>
                <a:lnTo>
                  <a:pt x="12191619" y="4409567"/>
                </a:lnTo>
                <a:lnTo>
                  <a:pt x="12191619" y="4396867"/>
                </a:lnTo>
                <a:lnTo>
                  <a:pt x="811023" y="4396867"/>
                </a:lnTo>
                <a:lnTo>
                  <a:pt x="811023" y="4058666"/>
                </a:lnTo>
                <a:lnTo>
                  <a:pt x="811021" y="4058666"/>
                </a:lnTo>
                <a:lnTo>
                  <a:pt x="811021" y="4052443"/>
                </a:lnTo>
                <a:lnTo>
                  <a:pt x="804292" y="4052443"/>
                </a:lnTo>
                <a:lnTo>
                  <a:pt x="465073" y="4052443"/>
                </a:lnTo>
                <a:close/>
                <a:moveTo>
                  <a:pt x="0" y="0"/>
                </a:moveTo>
                <a:lnTo>
                  <a:pt x="452373" y="0"/>
                </a:lnTo>
                <a:lnTo>
                  <a:pt x="452373" y="4052443"/>
                </a:lnTo>
                <a:lnTo>
                  <a:pt x="1" y="4052443"/>
                </a:lnTo>
                <a:lnTo>
                  <a:pt x="1" y="4065143"/>
                </a:lnTo>
                <a:lnTo>
                  <a:pt x="452373" y="4065143"/>
                </a:lnTo>
                <a:lnTo>
                  <a:pt x="452373" y="4409567"/>
                </a:lnTo>
                <a:lnTo>
                  <a:pt x="458725" y="4409567"/>
                </a:lnTo>
                <a:lnTo>
                  <a:pt x="798323" y="4409567"/>
                </a:lnTo>
                <a:lnTo>
                  <a:pt x="798323" y="4860036"/>
                </a:lnTo>
                <a:lnTo>
                  <a:pt x="0" y="4860036"/>
                </a:lnTo>
                <a:close/>
              </a:path>
            </a:pathLst>
          </a:custGeom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8" name="Subtitle">
            <a:extLst>
              <a:ext uri="{FF2B5EF4-FFF2-40B4-BE49-F238E27FC236}">
                <a16:creationId xmlns:a16="http://schemas.microsoft.com/office/drawing/2014/main" id="{CCA1F02F-BC7F-41C5-9CA5-5C15FA6B21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912" y="914400"/>
            <a:ext cx="8308286" cy="27432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author name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C6B2C0-09F7-2550-E938-53C0A82585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3064" y="512064"/>
            <a:ext cx="2012669" cy="58521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2B90D-53F0-47BD-0C41-91302F1124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150" y="1306702"/>
            <a:ext cx="8308287" cy="274320"/>
          </a:xfrm>
          <a:ln>
            <a:noFill/>
          </a:ln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23E16-D68C-7534-56B5-D14222543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4" y="442214"/>
            <a:ext cx="8308286" cy="36576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823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87796EEA-10FC-424C-87C1-E4709DBC77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150" y="1408176"/>
            <a:ext cx="11329416" cy="4434840"/>
          </a:xfrm>
        </p:spPr>
        <p:txBody>
          <a:bodyPr>
            <a:noAutofit/>
          </a:bodyPr>
          <a:lstStyle>
            <a:lvl1pPr>
              <a:buClr>
                <a:schemeClr val="accent3"/>
              </a:buClr>
              <a:defRPr sz="18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tx1"/>
              </a:buCl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901CD7-A139-8BB3-187E-A91CE176F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6E4B9B42-EB32-074D-5BBF-22D8214E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AEF50B-AC51-06A2-9CCC-43A2BBB6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37D2997-46EA-B173-017A-2086F87854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97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87796EEA-10FC-424C-87C1-E4709DBC77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118" y="1408176"/>
            <a:ext cx="11329416" cy="4434840"/>
          </a:xfrm>
        </p:spPr>
        <p:txBody>
          <a:bodyPr wrap="square">
            <a:noAutofit/>
          </a:bodyPr>
          <a:lstStyle>
            <a:lvl1pPr>
              <a:defRPr sz="18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1"/>
              </a:buClr>
              <a:defRPr sz="1400">
                <a:latin typeface="+mn-lt"/>
              </a:defRPr>
            </a:lvl3pPr>
            <a:lvl4pPr>
              <a:buClr>
                <a:schemeClr val="tx1"/>
              </a:buClr>
              <a:defRPr sz="1200">
                <a:latin typeface="+mn-lt"/>
              </a:defRPr>
            </a:lvl4pPr>
            <a:lvl5pPr>
              <a:buClr>
                <a:schemeClr val="tx1"/>
              </a:buCl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C4F19B2-E3BB-406C-B54F-A0073F3B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118" y="438912"/>
            <a:ext cx="11329416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35DA6F77-C8BF-E3AD-0D89-A78B8CC838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118" y="914400"/>
            <a:ext cx="11329416" cy="274320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8E9AE-64B9-9DB9-1D2A-EC0BD3F27D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4E19223-2C23-69F2-05B4-18F6EDC4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94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Content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87796EEA-10FC-424C-87C1-E4709DBC77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6563" y="1408176"/>
            <a:ext cx="11329416" cy="4434840"/>
          </a:xfrm>
        </p:spPr>
        <p:txBody>
          <a:bodyPr>
            <a:noAutofit/>
          </a:bodyPr>
          <a:lstStyle>
            <a:lvl1pPr>
              <a:buClr>
                <a:schemeClr val="accent3"/>
              </a:buClr>
              <a:defRPr sz="18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 marL="914400" indent="-228600">
              <a:buClr>
                <a:schemeClr val="bg1"/>
              </a:buClr>
              <a:defRPr lang="en-US" sz="12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chemeClr val="tx1"/>
              </a:buCl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35DA6F77-C8BF-E3AD-0D89-A78B8CC838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563" y="914400"/>
            <a:ext cx="11329416" cy="274320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EF21BC3-73BE-EE26-95C9-59F9DA97C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046EAF-B62C-9A43-AE37-95B4EF1A67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8912CDFD-A5DA-E978-7E41-FF8413295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36257C2-292C-A56E-7019-D9AE71F3B2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66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">
            <a:extLst>
              <a:ext uri="{FF2B5EF4-FFF2-40B4-BE49-F238E27FC236}">
                <a16:creationId xmlns:a16="http://schemas.microsoft.com/office/drawing/2014/main" id="{35DA6F77-C8BF-E3AD-0D89-A78B8CC838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563" y="914400"/>
            <a:ext cx="11329416" cy="274320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1C01E-3769-0AB8-1EF2-431A8AC2C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025251C-49D9-1EFE-52E5-1FD7698E2F3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417320"/>
            <a:ext cx="12192000" cy="5440680"/>
          </a:xfrm>
        </p:spPr>
        <p:txBody>
          <a:bodyPr wrap="none" tIns="1080000" rtlCol="0" anchor="ctr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893D7-2BBA-BED0-2417-2F4BC34EF4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771A7-97CF-9EA0-63AA-E838641E69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4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Picture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">
            <a:extLst>
              <a:ext uri="{FF2B5EF4-FFF2-40B4-BE49-F238E27FC236}">
                <a16:creationId xmlns:a16="http://schemas.microsoft.com/office/drawing/2014/main" id="{35DA6F77-C8BF-E3AD-0D89-A78B8CC838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563" y="914400"/>
            <a:ext cx="11329416" cy="274320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1C01E-3769-0AB8-1EF2-431A8AC2C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025251C-49D9-1EFE-52E5-1FD7698E2F3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417320"/>
            <a:ext cx="12192000" cy="5440680"/>
          </a:xfrm>
        </p:spPr>
        <p:txBody>
          <a:bodyPr wrap="none" tIns="1080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DAF36D2-AAF5-9398-C286-68EEEFA729A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5B35AD-90E9-4F0E-3138-87A6E01E36B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85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7183ADE0-DD21-F3EF-5A05-D5B03360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B544C8EC-3D40-A5CB-0784-009AAEB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834F4-5234-A4C3-F266-CA36CFB8D4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IN" dirty="0"/>
              <a:t>B</a:t>
            </a:r>
            <a:r>
              <a:rPr lang="en-US" dirty="0"/>
              <a:t>lank layout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707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7DB108A6-FE0E-48C4-12F0-7301B2FA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7F9DF492-908E-E365-9303-D93C460D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503B46C-4042-F43C-F152-C658F9A347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E2BB13-6273-2987-4C38-E78D11687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Blank layout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38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B890BA-AD05-4E4A-9EF9-37C8825C1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03" y="-8046"/>
            <a:ext cx="12220606" cy="68740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A0AEB-8DE8-4B42-8B76-CA38CFE9607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3000" y="2837021"/>
            <a:ext cx="5797296" cy="274320"/>
          </a:xfrm>
        </p:spPr>
        <p:txBody>
          <a:bodyPr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3582F9C-D650-42C5-8F60-F5C06B4B3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819656"/>
            <a:ext cx="5797296" cy="905256"/>
          </a:xfrm>
        </p:spPr>
        <p:txBody>
          <a:bodyPr anchor="t" anchorCtr="0"/>
          <a:lstStyle>
            <a:lvl1pPr>
              <a:defRPr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Click to add section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EEEBC47-451E-C2D1-15C9-D42E4E2D69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238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Dark Background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BB74AEB2-EE60-2193-1EF1-94B115E21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15535"/>
            <a:ext cx="5322889" cy="902613"/>
          </a:xfrm>
        </p:spPr>
        <p:txBody>
          <a:bodyPr anchor="t" anchorCtr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section header</a:t>
            </a:r>
            <a:endParaRPr lang="en-US" dirty="0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E1097689-D562-D20E-CA05-12E2672AB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839781"/>
            <a:ext cx="5322890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92890DE-162E-D47A-1A4C-0CC0A6F9A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0069" y="694732"/>
            <a:ext cx="529231" cy="529231"/>
          </a:xfrm>
          <a:custGeom>
            <a:avLst/>
            <a:gdLst>
              <a:gd name="connsiteX0" fmla="*/ 0 w 543032"/>
              <a:gd name="connsiteY0" fmla="*/ 0 h 543032"/>
              <a:gd name="connsiteX1" fmla="*/ 543032 w 543032"/>
              <a:gd name="connsiteY1" fmla="*/ 0 h 543032"/>
              <a:gd name="connsiteX2" fmla="*/ 543032 w 543032"/>
              <a:gd name="connsiteY2" fmla="*/ 543032 h 543032"/>
              <a:gd name="connsiteX3" fmla="*/ 0 w 543032"/>
              <a:gd name="connsiteY3" fmla="*/ 543032 h 54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032" h="543032">
                <a:moveTo>
                  <a:pt x="0" y="0"/>
                </a:moveTo>
                <a:lnTo>
                  <a:pt x="543032" y="0"/>
                </a:lnTo>
                <a:lnTo>
                  <a:pt x="543032" y="543032"/>
                </a:lnTo>
                <a:lnTo>
                  <a:pt x="0" y="543032"/>
                </a:lnTo>
                <a:close/>
              </a:path>
            </a:pathLst>
          </a:custGeom>
          <a:solidFill>
            <a:schemeClr val="accent3"/>
          </a:solidFill>
          <a:ln w="123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CF68F1-0483-6535-06C4-5FC0A5005C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99300" y="1234440"/>
            <a:ext cx="4406900" cy="44069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AEA3F1-7CE1-FB8C-EE1C-E0C039AD7D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562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 Picture to the righ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">
            <a:extLst>
              <a:ext uri="{FF2B5EF4-FFF2-40B4-BE49-F238E27FC236}">
                <a16:creationId xmlns:a16="http://schemas.microsoft.com/office/drawing/2014/main" id="{37BDE316-8D17-75FF-D300-CD9D3F15BD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62" y="914400"/>
            <a:ext cx="5308373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Content Text">
            <a:extLst>
              <a:ext uri="{FF2B5EF4-FFF2-40B4-BE49-F238E27FC236}">
                <a16:creationId xmlns:a16="http://schemas.microsoft.com/office/drawing/2014/main" id="{F14F4233-74D7-2E1C-4433-691A6B49D0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3" y="1417319"/>
            <a:ext cx="5308372" cy="4434205"/>
          </a:xfrm>
        </p:spPr>
        <p:txBody>
          <a:bodyPr/>
          <a:lstStyle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92248F2-5B73-7DBA-8C97-1D7B3774E7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84900" y="438911"/>
            <a:ext cx="5576888" cy="54126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683F47-B434-A80B-6E19-6D3536DFB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438912"/>
            <a:ext cx="5308372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2B82EF-6805-1741-9880-73B22BE3725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9612" y="6432767"/>
            <a:ext cx="5076825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0F3E39-5887-2BE8-B404-8AC0004AA4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90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ull-width Image with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FA7B44-1228-7A5E-755F-52B567524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4098" y="782574"/>
            <a:ext cx="4465829" cy="4472886"/>
          </a:xfrm>
          <a:custGeom>
            <a:avLst/>
            <a:gdLst>
              <a:gd name="connsiteX0" fmla="*/ 0 w 4148514"/>
              <a:gd name="connsiteY0" fmla="*/ 0 h 4148514"/>
              <a:gd name="connsiteX1" fmla="*/ 4148515 w 4148514"/>
              <a:gd name="connsiteY1" fmla="*/ 0 h 4148514"/>
              <a:gd name="connsiteX2" fmla="*/ 4148515 w 4148514"/>
              <a:gd name="connsiteY2" fmla="*/ 4148515 h 4148514"/>
              <a:gd name="connsiteX3" fmla="*/ 0 w 4148514"/>
              <a:gd name="connsiteY3" fmla="*/ 4148515 h 414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8514" h="4148514">
                <a:moveTo>
                  <a:pt x="0" y="0"/>
                </a:moveTo>
                <a:lnTo>
                  <a:pt x="4148515" y="0"/>
                </a:lnTo>
                <a:lnTo>
                  <a:pt x="4148515" y="4148515"/>
                </a:lnTo>
                <a:lnTo>
                  <a:pt x="0" y="4148515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0B60F03-858B-4C19-593F-6BF97FBB0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8150" y="438150"/>
            <a:ext cx="345948" cy="344423"/>
          </a:xfrm>
          <a:custGeom>
            <a:avLst/>
            <a:gdLst>
              <a:gd name="connsiteX0" fmla="*/ 0 w 345948"/>
              <a:gd name="connsiteY0" fmla="*/ 0 h 344423"/>
              <a:gd name="connsiteX1" fmla="*/ 345948 w 345948"/>
              <a:gd name="connsiteY1" fmla="*/ 0 h 344423"/>
              <a:gd name="connsiteX2" fmla="*/ 345948 w 345948"/>
              <a:gd name="connsiteY2" fmla="*/ 344424 h 344423"/>
              <a:gd name="connsiteX3" fmla="*/ 0 w 345948"/>
              <a:gd name="connsiteY3" fmla="*/ 344424 h 344423"/>
              <a:gd name="connsiteX4" fmla="*/ 0 w 345948"/>
              <a:gd name="connsiteY4" fmla="*/ 0 h 344423"/>
              <a:gd name="connsiteX5" fmla="*/ 0 w 345948"/>
              <a:gd name="connsiteY5" fmla="*/ 0 h 34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948" h="344423">
                <a:moveTo>
                  <a:pt x="0" y="0"/>
                </a:moveTo>
                <a:lnTo>
                  <a:pt x="345948" y="0"/>
                </a:lnTo>
                <a:lnTo>
                  <a:pt x="345948" y="344424"/>
                </a:lnTo>
                <a:lnTo>
                  <a:pt x="0" y="34442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B77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B4D8D15-B786-49C0-E6DA-5DD9D309DB2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438150 w 12192000"/>
              <a:gd name="connsiteY0" fmla="*/ 438150 h 6857999"/>
              <a:gd name="connsiteX1" fmla="*/ 438150 w 12192000"/>
              <a:gd name="connsiteY1" fmla="*/ 782574 h 6857999"/>
              <a:gd name="connsiteX2" fmla="*/ 784098 w 12192000"/>
              <a:gd name="connsiteY2" fmla="*/ 782574 h 6857999"/>
              <a:gd name="connsiteX3" fmla="*/ 784098 w 12192000"/>
              <a:gd name="connsiteY3" fmla="*/ 5255461 h 6857999"/>
              <a:gd name="connsiteX4" fmla="*/ 5249928 w 12192000"/>
              <a:gd name="connsiteY4" fmla="*/ 5255461 h 6857999"/>
              <a:gd name="connsiteX5" fmla="*/ 5249928 w 12192000"/>
              <a:gd name="connsiteY5" fmla="*/ 782574 h 6857999"/>
              <a:gd name="connsiteX6" fmla="*/ 784098 w 12192000"/>
              <a:gd name="connsiteY6" fmla="*/ 782574 h 6857999"/>
              <a:gd name="connsiteX7" fmla="*/ 784098 w 12192000"/>
              <a:gd name="connsiteY7" fmla="*/ 438150 h 6857999"/>
              <a:gd name="connsiteX8" fmla="*/ 0 w 12192000"/>
              <a:gd name="connsiteY8" fmla="*/ 0 h 6857999"/>
              <a:gd name="connsiteX9" fmla="*/ 12192000 w 12192000"/>
              <a:gd name="connsiteY9" fmla="*/ 0 h 6857999"/>
              <a:gd name="connsiteX10" fmla="*/ 12192000 w 12192000"/>
              <a:gd name="connsiteY10" fmla="*/ 6857999 h 6857999"/>
              <a:gd name="connsiteX11" fmla="*/ 0 w 12192000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7999">
                <a:moveTo>
                  <a:pt x="438150" y="438150"/>
                </a:moveTo>
                <a:lnTo>
                  <a:pt x="438150" y="782574"/>
                </a:lnTo>
                <a:lnTo>
                  <a:pt x="784098" y="782574"/>
                </a:lnTo>
                <a:lnTo>
                  <a:pt x="784098" y="5255461"/>
                </a:lnTo>
                <a:lnTo>
                  <a:pt x="5249928" y="5255461"/>
                </a:lnTo>
                <a:lnTo>
                  <a:pt x="5249928" y="782574"/>
                </a:lnTo>
                <a:lnTo>
                  <a:pt x="784098" y="782574"/>
                </a:lnTo>
                <a:lnTo>
                  <a:pt x="784098" y="4381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7B7BB5E0-F102-952C-9242-1736C2DD04C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122426" y="1120901"/>
            <a:ext cx="3792255" cy="131535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1" name="Subtitle">
            <a:extLst>
              <a:ext uri="{FF2B5EF4-FFF2-40B4-BE49-F238E27FC236}">
                <a16:creationId xmlns:a16="http://schemas.microsoft.com/office/drawing/2014/main" id="{868C85B1-9676-595D-F6B6-81BC13950FF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2426" y="2553999"/>
            <a:ext cx="3792255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author name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9B2AEB-C128-D9CB-8D9B-7E3B08F8CB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7056" y="4385060"/>
            <a:ext cx="2126923" cy="618437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8760A68-B29D-CAA5-213B-8714B87D72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2426" y="2940304"/>
            <a:ext cx="3792255" cy="274320"/>
          </a:xfrm>
          <a:ln>
            <a:noFill/>
          </a:ln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202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Box Grid with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F588EBA-8674-73A3-95DB-B99F9129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2119" y="1542819"/>
            <a:ext cx="5340350" cy="4307118"/>
            <a:chOff x="442119" y="1542819"/>
            <a:chExt cx="5340350" cy="43071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658580-4D43-8333-E394-5D1C916BC7DF}"/>
                </a:ext>
              </a:extLst>
            </p:cNvPr>
            <p:cNvSpPr/>
            <p:nvPr userDrawn="1"/>
          </p:nvSpPr>
          <p:spPr>
            <a:xfrm>
              <a:off x="442119" y="1542819"/>
              <a:ext cx="2590800" cy="20758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BF131B-863F-B1C2-C066-23A785905BB7}"/>
                </a:ext>
              </a:extLst>
            </p:cNvPr>
            <p:cNvSpPr/>
            <p:nvPr userDrawn="1"/>
          </p:nvSpPr>
          <p:spPr>
            <a:xfrm>
              <a:off x="3191669" y="1542819"/>
              <a:ext cx="2590800" cy="2075835"/>
            </a:xfrm>
            <a:prstGeom prst="rect">
              <a:avLst/>
            </a:prstGeom>
            <a:solidFill>
              <a:srgbClr val="F68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A13E9A-654E-CA9D-DF8D-36DB40C7E27A}"/>
                </a:ext>
              </a:extLst>
            </p:cNvPr>
            <p:cNvSpPr/>
            <p:nvPr userDrawn="1"/>
          </p:nvSpPr>
          <p:spPr>
            <a:xfrm>
              <a:off x="442119" y="3774102"/>
              <a:ext cx="2590800" cy="2075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C645B0-2065-25C5-3E61-7F98DEA6D11E}"/>
                </a:ext>
              </a:extLst>
            </p:cNvPr>
            <p:cNvSpPr/>
            <p:nvPr userDrawn="1"/>
          </p:nvSpPr>
          <p:spPr>
            <a:xfrm>
              <a:off x="3191669" y="3774102"/>
              <a:ext cx="2590800" cy="2075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AEDDCD-F879-BB3F-C7CD-D3CB33050F10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184900" y="1542819"/>
            <a:ext cx="5568950" cy="43071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8686CA59-0D1B-91CA-1947-94005CC78AE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76815" y="1776064"/>
            <a:ext cx="2121408" cy="1609344"/>
          </a:xfrm>
        </p:spPr>
        <p:txBody>
          <a:bodyPr anchor="ctr">
            <a:noAutofit/>
          </a:bodyPr>
          <a:lstStyle>
            <a:lvl1pPr marL="228600" indent="-228600"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 marL="457200" indent="-228600"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548640" indent="-182880"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F91EB91-599E-92E5-50F7-A5DB7DB401B9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426365" y="1776064"/>
            <a:ext cx="2121408" cy="1609344"/>
          </a:xfrm>
        </p:spPr>
        <p:txBody>
          <a:bodyPr anchor="ctr">
            <a:noAutofit/>
          </a:bodyPr>
          <a:lstStyle>
            <a:lvl1pPr marL="228600" indent="-228600"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  <a:lvl2pPr marL="457200" indent="-228600"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 marL="548640" indent="-182880">
              <a:buClr>
                <a:schemeClr val="tx1"/>
              </a:buClr>
              <a:defRPr sz="10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498E057-D195-12AB-8E42-26562734FA0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76815" y="4007347"/>
            <a:ext cx="2121408" cy="1609344"/>
          </a:xfrm>
        </p:spPr>
        <p:txBody>
          <a:bodyPr anchor="ctr">
            <a:noAutofit/>
          </a:bodyPr>
          <a:lstStyle>
            <a:lvl1pPr marL="228600" indent="-228600"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  <a:lvl2pPr marL="457200" indent="-228600"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 marL="548640" indent="-182880">
              <a:buClr>
                <a:schemeClr val="tx1"/>
              </a:buClr>
              <a:defRPr sz="10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C33B33A-B630-6336-F4B7-0390CBE464A5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426365" y="4007347"/>
            <a:ext cx="2121408" cy="1609344"/>
          </a:xfrm>
        </p:spPr>
        <p:txBody>
          <a:bodyPr anchor="ctr">
            <a:noAutofit/>
          </a:bodyPr>
          <a:lstStyle>
            <a:lvl1pPr marL="228600" indent="-228600"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 marL="457200" indent="-228600"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548640" indent="-182880"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CD1AF6-3F72-00F1-63CC-4930CD64F1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6562" y="438912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C82DEA-1427-C183-7EEE-925AF56E6D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05E0E9-7D71-498E-F8B9-50988BDB9E7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0574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Square with Indivi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1">
            <a:extLst>
              <a:ext uri="{FF2B5EF4-FFF2-40B4-BE49-F238E27FC236}">
                <a16:creationId xmlns:a16="http://schemas.microsoft.com/office/drawing/2014/main" id="{8E957939-E5BA-65BB-A5F4-1BF686AE9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38400"/>
            <a:ext cx="12192000" cy="4425428"/>
          </a:xfrm>
          <a:custGeom>
            <a:avLst/>
            <a:gdLst>
              <a:gd name="connsiteX0" fmla="*/ 0 w 12187817"/>
              <a:gd name="connsiteY0" fmla="*/ 0 h 4590249"/>
              <a:gd name="connsiteX1" fmla="*/ 12187817 w 12187817"/>
              <a:gd name="connsiteY1" fmla="*/ 0 h 4590249"/>
              <a:gd name="connsiteX2" fmla="*/ 12187817 w 12187817"/>
              <a:gd name="connsiteY2" fmla="*/ 4590250 h 4590249"/>
              <a:gd name="connsiteX3" fmla="*/ 0 w 12187817"/>
              <a:gd name="connsiteY3" fmla="*/ 4590250 h 459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817" h="4590249">
                <a:moveTo>
                  <a:pt x="0" y="0"/>
                </a:moveTo>
                <a:lnTo>
                  <a:pt x="12187817" y="0"/>
                </a:lnTo>
                <a:lnTo>
                  <a:pt x="12187817" y="4590250"/>
                </a:lnTo>
                <a:lnTo>
                  <a:pt x="0" y="4590250"/>
                </a:lnTo>
                <a:close/>
              </a:path>
            </a:pathLst>
          </a:custGeom>
          <a:solidFill>
            <a:schemeClr val="accent1"/>
          </a:solidFill>
          <a:ln w="12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6328D44-C262-DBE4-2A6D-8EFFA9891E4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6562" y="438912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ACBFF21B-0CA7-BEB8-1B7F-D205D2406E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089" y="3415026"/>
            <a:ext cx="2743200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A978402-F866-7C14-8C8A-EE18AF117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5334" y="3415026"/>
            <a:ext cx="2743200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A68DEF92-8F41-B5EF-2789-3DAA770499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579" y="3415026"/>
            <a:ext cx="2743200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Picture Placeholder 54">
            <a:extLst>
              <a:ext uri="{FF2B5EF4-FFF2-40B4-BE49-F238E27FC236}">
                <a16:creationId xmlns:a16="http://schemas.microsoft.com/office/drawing/2014/main" id="{FCEC5213-B7E7-D65D-C94B-0A13556F35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0382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0" name="Picture Placeholder 55">
            <a:extLst>
              <a:ext uri="{FF2B5EF4-FFF2-40B4-BE49-F238E27FC236}">
                <a16:creationId xmlns:a16="http://schemas.microsoft.com/office/drawing/2014/main" id="{D07C02CD-76D2-35BC-D456-2DFAFE68D9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2048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1" name="Picture Placeholder 56">
            <a:extLst>
              <a:ext uri="{FF2B5EF4-FFF2-40B4-BE49-F238E27FC236}">
                <a16:creationId xmlns:a16="http://schemas.microsoft.com/office/drawing/2014/main" id="{233FB085-E32A-E16A-F6B7-840BC48D3C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66215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2" name="Picture Placeholder 57">
            <a:extLst>
              <a:ext uri="{FF2B5EF4-FFF2-40B4-BE49-F238E27FC236}">
                <a16:creationId xmlns:a16="http://schemas.microsoft.com/office/drawing/2014/main" id="{4E969A77-ACE0-B854-F3A8-D4831B597A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77881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1D47B-780D-B57A-4191-9291C146FE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3825" y="3414713"/>
            <a:ext cx="2747963" cy="2436812"/>
          </a:xfrm>
        </p:spPr>
        <p:txBody>
          <a:bodyPr lIns="182880" rIns="18288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74320" indent="0" algn="ctr">
              <a:buNone/>
              <a:defRPr/>
            </a:lvl2pPr>
            <a:lvl3pPr marL="548640" indent="0" algn="ctr">
              <a:buNone/>
              <a:defRPr/>
            </a:lvl3pPr>
            <a:lvl4pPr marL="822960" indent="0" algn="ctr">
              <a:buNone/>
              <a:defRPr/>
            </a:lvl4pPr>
            <a:lvl5pPr marL="73152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3993E-D99C-6B27-5A39-BDBF05A7B7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9FD93-3CC9-164B-F765-AC5B72671DB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C774EFC-0280-DAB7-0907-395D516DBE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880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Square with Indivi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1">
            <a:extLst>
              <a:ext uri="{FF2B5EF4-FFF2-40B4-BE49-F238E27FC236}">
                <a16:creationId xmlns:a16="http://schemas.microsoft.com/office/drawing/2014/main" id="{8E957939-E5BA-65BB-A5F4-1BF686AE9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438400"/>
            <a:ext cx="12192000" cy="4425428"/>
          </a:xfrm>
          <a:custGeom>
            <a:avLst/>
            <a:gdLst>
              <a:gd name="connsiteX0" fmla="*/ 0 w 12187817"/>
              <a:gd name="connsiteY0" fmla="*/ 0 h 4590249"/>
              <a:gd name="connsiteX1" fmla="*/ 12187817 w 12187817"/>
              <a:gd name="connsiteY1" fmla="*/ 0 h 4590249"/>
              <a:gd name="connsiteX2" fmla="*/ 12187817 w 12187817"/>
              <a:gd name="connsiteY2" fmla="*/ 4590250 h 4590249"/>
              <a:gd name="connsiteX3" fmla="*/ 0 w 12187817"/>
              <a:gd name="connsiteY3" fmla="*/ 4590250 h 459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817" h="4590249">
                <a:moveTo>
                  <a:pt x="0" y="0"/>
                </a:moveTo>
                <a:lnTo>
                  <a:pt x="12187817" y="0"/>
                </a:lnTo>
                <a:lnTo>
                  <a:pt x="12187817" y="4590250"/>
                </a:lnTo>
                <a:lnTo>
                  <a:pt x="0" y="4590250"/>
                </a:lnTo>
                <a:close/>
              </a:path>
            </a:pathLst>
          </a:custGeom>
          <a:solidFill>
            <a:schemeClr val="accent1"/>
          </a:solidFill>
          <a:ln w="12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6328D44-C262-DBE4-2A6D-8EFFA9891E4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6562" y="438912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ACBFF21B-0CA7-BEB8-1B7F-D205D2406E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8150" y="3415026"/>
            <a:ext cx="2176272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A978402-F866-7C14-8C8A-EE18AF117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846" y="3415026"/>
            <a:ext cx="2171344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A68DEF92-8F41-B5EF-2789-3DAA770499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2614" y="3415026"/>
            <a:ext cx="2171344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EE70C1F3-6190-5609-CB03-FCD6AACE4A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7382" y="3415026"/>
            <a:ext cx="2171344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Picture Placeholder 54">
            <a:extLst>
              <a:ext uri="{FF2B5EF4-FFF2-40B4-BE49-F238E27FC236}">
                <a16:creationId xmlns:a16="http://schemas.microsoft.com/office/drawing/2014/main" id="{FCEC5213-B7E7-D65D-C94B-0A13556F35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3979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0" name="Picture Placeholder 55">
            <a:extLst>
              <a:ext uri="{FF2B5EF4-FFF2-40B4-BE49-F238E27FC236}">
                <a16:creationId xmlns:a16="http://schemas.microsoft.com/office/drawing/2014/main" id="{D07C02CD-76D2-35BC-D456-2DFAFE68D9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90125" y="1660524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1" name="Picture Placeholder 56">
            <a:extLst>
              <a:ext uri="{FF2B5EF4-FFF2-40B4-BE49-F238E27FC236}">
                <a16:creationId xmlns:a16="http://schemas.microsoft.com/office/drawing/2014/main" id="{233FB085-E32A-E16A-F6B7-840BC48D3C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03284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2" name="Picture Placeholder 57">
            <a:extLst>
              <a:ext uri="{FF2B5EF4-FFF2-40B4-BE49-F238E27FC236}">
                <a16:creationId xmlns:a16="http://schemas.microsoft.com/office/drawing/2014/main" id="{4E969A77-ACE0-B854-F3A8-D4831B597A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76966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5" name="Picture Placeholder 57">
            <a:extLst>
              <a:ext uri="{FF2B5EF4-FFF2-40B4-BE49-F238E27FC236}">
                <a16:creationId xmlns:a16="http://schemas.microsoft.com/office/drawing/2014/main" id="{02F46A16-A33C-43C2-27F1-1F7DB62095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63809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A601DA-E052-795C-403B-94E619F3B1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2150" y="3414713"/>
            <a:ext cx="2179638" cy="2436812"/>
          </a:xfrm>
        </p:spPr>
        <p:txBody>
          <a:bodyPr lIns="182880" rIns="18288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7432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09809-1413-3252-FB9D-B79662F33C9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1C4EA-478A-E787-167F-0118AD23B30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B14CD3-6743-A92E-800F-48B1FDDFB7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008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Full Image with Four Column Text with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3E482B04-03F1-0B32-CD42-2A3AB78BF4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1999" cy="2836150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7236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47382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74BE90DC-2722-BB4C-4AA0-24390DE18F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67674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07528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296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8442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2AFF057E-FF41-027E-DBEE-A07FA80820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588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25E1D9-ED38-D1FA-2652-B85147B89CF7}"/>
              </a:ext>
            </a:extLst>
          </p:cNvPr>
          <p:cNvCxnSpPr>
            <a:cxnSpLocks/>
          </p:cNvCxnSpPr>
          <p:nvPr/>
        </p:nvCxnSpPr>
        <p:spPr>
          <a:xfrm>
            <a:off x="6100762" y="3081175"/>
            <a:ext cx="0" cy="2770985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4F1632-6453-2B7A-B8C4-715E31C4F557}"/>
              </a:ext>
            </a:extLst>
          </p:cNvPr>
          <p:cNvCxnSpPr>
            <a:cxnSpLocks/>
          </p:cNvCxnSpPr>
          <p:nvPr/>
        </p:nvCxnSpPr>
        <p:spPr>
          <a:xfrm>
            <a:off x="8959306" y="3081175"/>
            <a:ext cx="0" cy="2770985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A82B93-EF7A-537A-08A1-E66F35FB72CE}"/>
              </a:ext>
            </a:extLst>
          </p:cNvPr>
          <p:cNvCxnSpPr>
            <a:cxnSpLocks/>
          </p:cNvCxnSpPr>
          <p:nvPr userDrawn="1"/>
        </p:nvCxnSpPr>
        <p:spPr>
          <a:xfrm>
            <a:off x="3236945" y="3081175"/>
            <a:ext cx="0" cy="2770985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18D8B10-377F-E1AB-1E27-C5DFD370872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709613" y="6432767"/>
            <a:ext cx="6276273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01B35B1-363B-B1FC-6A1E-EF3C415B86E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438149" y="6432767"/>
            <a:ext cx="261939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20E7D-853F-BDAA-2645-16EFDA0C90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/>
          <a:p>
            <a:r>
              <a:rPr lang="en-US" dirty="0"/>
              <a:t>Top full image with four column text with pictograms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5442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Full Image with Five Column Text with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3E482B04-03F1-0B32-CD42-2A3AB78BF4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1999" cy="2836150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772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90613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74BE90DC-2722-BB4C-4AA0-24390DE18F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4295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77454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24991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11832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2AFF057E-FF41-027E-DBEE-A07FA80820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8673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5A5B70-9D1D-F0EA-BFBF-2336942E08B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150571" y="3081528"/>
            <a:ext cx="1046162" cy="104457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Click to add picture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E6B2AF-B1BE-03AE-46E3-8F81D191CCA4}"/>
              </a:ext>
            </a:extLst>
          </p:cNvPr>
          <p:cNvGrpSpPr/>
          <p:nvPr userDrawn="1"/>
        </p:nvGrpSpPr>
        <p:grpSpPr>
          <a:xfrm>
            <a:off x="2669706" y="3081528"/>
            <a:ext cx="6860523" cy="2770632"/>
            <a:chOff x="2669706" y="3291840"/>
            <a:chExt cx="6860523" cy="256032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A25E1D9-ED38-D1FA-2652-B85147B89C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6547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24F1632-6453-2B7A-B8C4-715E31C4F557}"/>
                </a:ext>
              </a:extLst>
            </p:cNvPr>
            <p:cNvCxnSpPr>
              <a:cxnSpLocks/>
            </p:cNvCxnSpPr>
            <p:nvPr/>
          </p:nvCxnSpPr>
          <p:spPr>
            <a:xfrm>
              <a:off x="9530229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2A82B93-EF7A-537A-08A1-E66F35FB72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669706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92BF9AE-6741-431D-EEF9-70512A9EEF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243387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278E3A-8EE2-5164-439D-5C9E934B5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77578" y="4370388"/>
            <a:ext cx="2176272" cy="1481137"/>
          </a:xfrm>
        </p:spPr>
        <p:txBody>
          <a:bodyPr lIns="182880" rIns="182880"/>
          <a:lstStyle>
            <a:lvl1pPr marL="0" indent="0" algn="ctr">
              <a:buNone/>
              <a:defRPr sz="1400"/>
            </a:lvl1pPr>
            <a:lvl2pPr marL="274320" indent="0">
              <a:buNone/>
              <a:defRPr sz="1200"/>
            </a:lvl2pPr>
            <a:lvl3pPr marL="548640" indent="0">
              <a:buNone/>
              <a:defRPr sz="1200"/>
            </a:lvl3pPr>
            <a:lvl4pPr marL="822960" indent="0">
              <a:buNone/>
              <a:defRPr sz="1200"/>
            </a:lvl4pPr>
            <a:lvl5pPr marL="73152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5FECB7-9D36-A62B-3F9E-EF5E60C0FDC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2F3922-B642-916E-24B7-77771C7E467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FB98F5-781D-C3C2-0397-4037943A9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/>
          <a:p>
            <a:r>
              <a:rPr lang="en-US" dirty="0"/>
              <a:t>Top full image with five column text with pictograms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835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Full Image with Four Column Text with Pictograms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3E482B04-03F1-0B32-CD42-2A3AB78BF4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1999" cy="2836150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7236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47382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74BE90DC-2722-BB4C-4AA0-24390DE18F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67674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07528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296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8442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2AFF057E-FF41-027E-DBEE-A07FA80820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588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25E1D9-ED38-D1FA-2652-B85147B89CF7}"/>
              </a:ext>
            </a:extLst>
          </p:cNvPr>
          <p:cNvCxnSpPr>
            <a:cxnSpLocks/>
          </p:cNvCxnSpPr>
          <p:nvPr/>
        </p:nvCxnSpPr>
        <p:spPr>
          <a:xfrm>
            <a:off x="6100762" y="3081175"/>
            <a:ext cx="0" cy="2770985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4F1632-6453-2B7A-B8C4-715E31C4F557}"/>
              </a:ext>
            </a:extLst>
          </p:cNvPr>
          <p:cNvCxnSpPr>
            <a:cxnSpLocks/>
          </p:cNvCxnSpPr>
          <p:nvPr/>
        </p:nvCxnSpPr>
        <p:spPr>
          <a:xfrm>
            <a:off x="8959306" y="3081175"/>
            <a:ext cx="0" cy="2770985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A82B93-EF7A-537A-08A1-E66F35FB72CE}"/>
              </a:ext>
            </a:extLst>
          </p:cNvPr>
          <p:cNvCxnSpPr>
            <a:cxnSpLocks/>
          </p:cNvCxnSpPr>
          <p:nvPr userDrawn="1"/>
        </p:nvCxnSpPr>
        <p:spPr>
          <a:xfrm>
            <a:off x="3236945" y="3081175"/>
            <a:ext cx="0" cy="2770985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7127D-A0C7-AC44-49A1-DC9D809409B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C9E63-7079-F25D-BE58-5E9E6A550F4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63728A-367D-0D2C-77FD-B7ED53575F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A5C788-16E0-B691-6210-990831310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56380"/>
            <a:ext cx="11325225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Top full image with four column text with pictograms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194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Full Image with Five Column Text with Pictograms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3E482B04-03F1-0B32-CD42-2A3AB78BF4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1999" cy="2836150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772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90613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74BE90DC-2722-BB4C-4AA0-24390DE18F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4295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77454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24991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11832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2AFF057E-FF41-027E-DBEE-A07FA80820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8673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E550ED-C177-AAE5-B6FE-C103D80618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85516" y="4370832"/>
            <a:ext cx="2176272" cy="1481594"/>
          </a:xfrm>
        </p:spPr>
        <p:txBody>
          <a:bodyPr lIns="182880" rIns="182880"/>
          <a:lstStyle>
            <a:lvl1pPr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</a:pPr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5A5B70-9D1D-F0EA-BFBF-2336942E08B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150571" y="3081528"/>
            <a:ext cx="1046162" cy="1044575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Click to add picture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E6B2AF-B1BE-03AE-46E3-8F81D191CCA4}"/>
              </a:ext>
            </a:extLst>
          </p:cNvPr>
          <p:cNvGrpSpPr/>
          <p:nvPr userDrawn="1"/>
        </p:nvGrpSpPr>
        <p:grpSpPr>
          <a:xfrm>
            <a:off x="2669706" y="3081528"/>
            <a:ext cx="6860523" cy="2770632"/>
            <a:chOff x="2669706" y="3291840"/>
            <a:chExt cx="6860523" cy="256032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A25E1D9-ED38-D1FA-2652-B85147B89C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6547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24F1632-6453-2B7A-B8C4-715E31C4F557}"/>
                </a:ext>
              </a:extLst>
            </p:cNvPr>
            <p:cNvCxnSpPr>
              <a:cxnSpLocks/>
            </p:cNvCxnSpPr>
            <p:nvPr/>
          </p:nvCxnSpPr>
          <p:spPr>
            <a:xfrm>
              <a:off x="9530229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2A82B93-EF7A-537A-08A1-E66F35FB72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669706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92BF9AE-6741-431D-EEF9-70512A9EEF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243387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1E948-5618-5800-9BEA-0E81A82E38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5A278-A590-0480-0239-4AF81887DB4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92A2B83-48D6-3B79-9484-E3DDC00587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6030F37-DE99-FA07-297C-1E11BDE57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56062"/>
            <a:ext cx="11325225" cy="365760"/>
          </a:xfrm>
        </p:spPr>
        <p:txBody>
          <a:bodyPr/>
          <a:lstStyle/>
          <a:p>
            <a:r>
              <a:rPr lang="en-US" dirty="0"/>
              <a:t>Top full image with five column text with pictograms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901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95F863-106A-412A-B981-393B7BEB28D4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US" sz="1600" dirty="0" err="1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63E72827-BAE4-46D1-ACC8-FFFDC9D3B4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029703" cy="5400000"/>
          </a:xfrm>
        </p:spPr>
        <p:txBody>
          <a:bodyPr lIns="0"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2DA89DC-F531-4D39-BE82-DD646F4E77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5729781"/>
            <a:ext cx="3031200" cy="638934"/>
          </a:xfrm>
        </p:spPr>
        <p:txBody>
          <a:bodyPr lIns="438912" rIns="438912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AD03A4DE-48F1-42E0-BF7A-B0AC7C03EC1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054099" y="0"/>
            <a:ext cx="3029703" cy="5400000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5A12F69-C44E-4BE5-B42F-12CCD2BC1E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53600" y="5729781"/>
            <a:ext cx="3031200" cy="638934"/>
          </a:xfrm>
        </p:spPr>
        <p:txBody>
          <a:bodyPr lIns="438912" rIns="438912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13873F7-9D90-4BFD-B160-078F6BDBBD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08198" y="0"/>
            <a:ext cx="3029703" cy="5400000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CF6DF924-EDAE-44B4-85A0-D2072A5731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07200" y="5729781"/>
            <a:ext cx="3031200" cy="638934"/>
          </a:xfrm>
        </p:spPr>
        <p:txBody>
          <a:bodyPr lIns="438912" rIns="438912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435F61-5104-4F87-9B16-7D19BF8832A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62297" y="0"/>
            <a:ext cx="3029703" cy="5400000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3B41CE6-F9A3-475B-9680-33A8BBB590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60800" y="5729781"/>
            <a:ext cx="3031200" cy="638934"/>
          </a:xfrm>
        </p:spPr>
        <p:txBody>
          <a:bodyPr lIns="438912" rIns="438912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573B9-0734-F634-5663-8817AF12D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/>
          <a:p>
            <a:r>
              <a:rPr lang="en-US" dirty="0"/>
              <a:t>Four image collage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1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95F863-106A-412A-B981-393B7BEB28D4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US" sz="1600" dirty="0" err="1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63E72827-BAE4-46D1-ACC8-FFFDC9D3B4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064400" cy="5400000"/>
          </a:xfrm>
        </p:spPr>
        <p:txBody>
          <a:bodyPr lIns="0"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2DA89DC-F531-4D39-BE82-DD646F4E77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5729781"/>
            <a:ext cx="4064400" cy="638934"/>
          </a:xfrm>
        </p:spPr>
        <p:txBody>
          <a:bodyPr lIns="438912" rIns="438912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AD03A4DE-48F1-42E0-BF7A-B0AC7C03EC1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063800" y="0"/>
            <a:ext cx="4064400" cy="5400000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5A12F69-C44E-4BE5-B42F-12CCD2BC1E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72700" y="5729781"/>
            <a:ext cx="4064400" cy="638934"/>
          </a:xfrm>
        </p:spPr>
        <p:txBody>
          <a:bodyPr lIns="438912" rIns="438912" anchor="t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13873F7-9D90-4BFD-B160-078F6BDBBD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7600" y="0"/>
            <a:ext cx="4064400" cy="5400000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CF6DF924-EDAE-44B4-85A0-D2072A5731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27600" y="5729781"/>
            <a:ext cx="4064400" cy="638934"/>
          </a:xfrm>
        </p:spPr>
        <p:txBody>
          <a:bodyPr lIns="438912" rIns="438912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1D415-C2B7-B551-8A79-B31222F34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Three image collage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71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Section Content Grid with Subtitle and Intr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B5FD3A-30D3-09AD-BA5D-702C84C6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92754E-7BFB-2323-B04C-3805A000DA5A}"/>
                </a:ext>
              </a:extLst>
            </p:cNvPr>
            <p:cNvSpPr/>
            <p:nvPr userDrawn="1"/>
          </p:nvSpPr>
          <p:spPr>
            <a:xfrm>
              <a:off x="4343399" y="0"/>
              <a:ext cx="7848601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63919E-E5E1-F453-F7FC-D93201E609EC}"/>
                </a:ext>
              </a:extLst>
            </p:cNvPr>
            <p:cNvSpPr/>
            <p:nvPr userDrawn="1"/>
          </p:nvSpPr>
          <p:spPr>
            <a:xfrm>
              <a:off x="0" y="0"/>
              <a:ext cx="4351338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ubtitle">
            <a:extLst>
              <a:ext uri="{FF2B5EF4-FFF2-40B4-BE49-F238E27FC236}">
                <a16:creationId xmlns:a16="http://schemas.microsoft.com/office/drawing/2014/main" id="{37BDE316-8D17-75FF-D300-CD9D3F15BD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324" y="1336247"/>
            <a:ext cx="3505201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4F4233-74D7-2E1C-4433-691A6B49D0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799" y="1703228"/>
            <a:ext cx="3505201" cy="413064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144D2FD-F140-DD7F-27B0-C0D72FBE9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2" y="438912"/>
            <a:ext cx="3505200" cy="7315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648B5E-B67A-375E-22DC-9E46465AD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5292" y="1783124"/>
            <a:ext cx="6234909" cy="914400"/>
          </a:xfrm>
        </p:spPr>
        <p:txBody>
          <a:bodyPr/>
          <a:lstStyle>
            <a:lvl1pPr marL="228600" indent="-228600">
              <a:defRPr sz="1600">
                <a:solidFill>
                  <a:schemeClr val="tx1"/>
                </a:solidFill>
              </a:defRPr>
            </a:lvl1pPr>
            <a:lvl2pPr marL="457200" indent="-228600">
              <a:defRPr sz="1400">
                <a:solidFill>
                  <a:schemeClr val="tx1"/>
                </a:solidFill>
              </a:defRPr>
            </a:lvl2pPr>
            <a:lvl3pPr marL="548640" indent="-182880"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067056-93EF-CC7A-F553-54DAB59BA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25292" y="4339172"/>
            <a:ext cx="6234909" cy="914400"/>
          </a:xfrm>
        </p:spPr>
        <p:txBody>
          <a:bodyPr/>
          <a:lstStyle>
            <a:lvl1pPr marL="228600" indent="-228600">
              <a:defRPr sz="1600">
                <a:solidFill>
                  <a:schemeClr val="tx1"/>
                </a:solidFill>
              </a:defRPr>
            </a:lvl1pPr>
            <a:lvl2pPr marL="457200" indent="-228600">
              <a:defRPr sz="1400">
                <a:solidFill>
                  <a:schemeClr val="tx1"/>
                </a:solidFill>
              </a:defRPr>
            </a:lvl2pPr>
            <a:lvl3pPr marL="548640" indent="-182880"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F5C6DCB-B80C-9052-EB5B-0AFF317048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5292" y="1368364"/>
            <a:ext cx="6234909" cy="280792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307736-5D5E-70A8-331E-3F586EC89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25292" y="3923673"/>
            <a:ext cx="6234909" cy="280792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C23C997-BC9B-730C-F17C-0D0CD35163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47408" y="1103840"/>
            <a:ext cx="792340" cy="830997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IN" dirty="0"/>
              <a:t>00</a:t>
            </a:r>
            <a:endParaRPr lang="en-US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1F68A48-EAB4-5F9B-9671-0290D11024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47407" y="3648570"/>
            <a:ext cx="792341" cy="830997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IN" dirty="0"/>
              <a:t>00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D515ED-0D61-BC87-ED7C-CE7C187A9DA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09612" y="6432767"/>
            <a:ext cx="3234499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7FC0C-CF24-9F46-9958-F6E9AB676F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096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 Left and Logo Be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C642834-F2E3-8C51-F34B-29C6EB94AB6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789488" y="2"/>
            <a:ext cx="7402512" cy="6857999"/>
          </a:xfrm>
          <a:custGeom>
            <a:avLst/>
            <a:gdLst>
              <a:gd name="connsiteX0" fmla="*/ 6950139 w 7402512"/>
              <a:gd name="connsiteY0" fmla="*/ 807592 h 6857999"/>
              <a:gd name="connsiteX1" fmla="*/ 7402512 w 7402512"/>
              <a:gd name="connsiteY1" fmla="*/ 807592 h 6857999"/>
              <a:gd name="connsiteX2" fmla="*/ 7402512 w 7402512"/>
              <a:gd name="connsiteY2" fmla="*/ 6857999 h 6857999"/>
              <a:gd name="connsiteX3" fmla="*/ 6950139 w 7402512"/>
              <a:gd name="connsiteY3" fmla="*/ 6857999 h 6857999"/>
              <a:gd name="connsiteX4" fmla="*/ 6604190 w 7402512"/>
              <a:gd name="connsiteY4" fmla="*/ 0 h 6857999"/>
              <a:gd name="connsiteX5" fmla="*/ 7402512 w 7402512"/>
              <a:gd name="connsiteY5" fmla="*/ 0 h 6857999"/>
              <a:gd name="connsiteX6" fmla="*/ 7402512 w 7402512"/>
              <a:gd name="connsiteY6" fmla="*/ 794893 h 6857999"/>
              <a:gd name="connsiteX7" fmla="*/ 6950139 w 7402512"/>
              <a:gd name="connsiteY7" fmla="*/ 794893 h 6857999"/>
              <a:gd name="connsiteX8" fmla="*/ 6950139 w 7402512"/>
              <a:gd name="connsiteY8" fmla="*/ 463168 h 6857999"/>
              <a:gd name="connsiteX9" fmla="*/ 6950139 w 7402512"/>
              <a:gd name="connsiteY9" fmla="*/ 456818 h 6857999"/>
              <a:gd name="connsiteX10" fmla="*/ 6950139 w 7402512"/>
              <a:gd name="connsiteY10" fmla="*/ 450468 h 6857999"/>
              <a:gd name="connsiteX11" fmla="*/ 6950139 w 7402512"/>
              <a:gd name="connsiteY11" fmla="*/ 450468 h 6857999"/>
              <a:gd name="connsiteX12" fmla="*/ 6604190 w 7402512"/>
              <a:gd name="connsiteY12" fmla="*/ 450468 h 6857999"/>
              <a:gd name="connsiteX13" fmla="*/ 0 w 7402512"/>
              <a:gd name="connsiteY13" fmla="*/ 0 h 6857999"/>
              <a:gd name="connsiteX14" fmla="*/ 6591490 w 7402512"/>
              <a:gd name="connsiteY14" fmla="*/ 0 h 6857999"/>
              <a:gd name="connsiteX15" fmla="*/ 6591490 w 7402512"/>
              <a:gd name="connsiteY15" fmla="*/ 450468 h 6857999"/>
              <a:gd name="connsiteX16" fmla="*/ 699 w 7402512"/>
              <a:gd name="connsiteY16" fmla="*/ 450468 h 6857999"/>
              <a:gd name="connsiteX17" fmla="*/ 699 w 7402512"/>
              <a:gd name="connsiteY17" fmla="*/ 463168 h 6857999"/>
              <a:gd name="connsiteX18" fmla="*/ 6591490 w 7402512"/>
              <a:gd name="connsiteY18" fmla="*/ 463168 h 6857999"/>
              <a:gd name="connsiteX19" fmla="*/ 6591490 w 7402512"/>
              <a:gd name="connsiteY19" fmla="*/ 801369 h 6857999"/>
              <a:gd name="connsiteX20" fmla="*/ 6591491 w 7402512"/>
              <a:gd name="connsiteY20" fmla="*/ 801369 h 6857999"/>
              <a:gd name="connsiteX21" fmla="*/ 6591491 w 7402512"/>
              <a:gd name="connsiteY21" fmla="*/ 807592 h 6857999"/>
              <a:gd name="connsiteX22" fmla="*/ 6598221 w 7402512"/>
              <a:gd name="connsiteY22" fmla="*/ 807592 h 6857999"/>
              <a:gd name="connsiteX23" fmla="*/ 6598221 w 7402512"/>
              <a:gd name="connsiteY23" fmla="*/ 807592 h 6857999"/>
              <a:gd name="connsiteX24" fmla="*/ 6937439 w 7402512"/>
              <a:gd name="connsiteY24" fmla="*/ 807592 h 6857999"/>
              <a:gd name="connsiteX25" fmla="*/ 6937439 w 7402512"/>
              <a:gd name="connsiteY25" fmla="*/ 6857999 h 6857999"/>
              <a:gd name="connsiteX26" fmla="*/ 0 w 7402512"/>
              <a:gd name="connsiteY2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02512" h="6857999">
                <a:moveTo>
                  <a:pt x="6950139" y="807592"/>
                </a:moveTo>
                <a:lnTo>
                  <a:pt x="7402512" y="807592"/>
                </a:lnTo>
                <a:lnTo>
                  <a:pt x="7402512" y="6857999"/>
                </a:lnTo>
                <a:lnTo>
                  <a:pt x="6950139" y="6857999"/>
                </a:lnTo>
                <a:close/>
                <a:moveTo>
                  <a:pt x="6604190" y="0"/>
                </a:moveTo>
                <a:lnTo>
                  <a:pt x="7402512" y="0"/>
                </a:lnTo>
                <a:lnTo>
                  <a:pt x="7402512" y="794893"/>
                </a:lnTo>
                <a:lnTo>
                  <a:pt x="6950139" y="794893"/>
                </a:lnTo>
                <a:lnTo>
                  <a:pt x="6950139" y="463168"/>
                </a:lnTo>
                <a:lnTo>
                  <a:pt x="6950139" y="456818"/>
                </a:lnTo>
                <a:lnTo>
                  <a:pt x="6950139" y="450468"/>
                </a:lnTo>
                <a:lnTo>
                  <a:pt x="6950139" y="450468"/>
                </a:lnTo>
                <a:lnTo>
                  <a:pt x="6604190" y="450468"/>
                </a:lnTo>
                <a:close/>
                <a:moveTo>
                  <a:pt x="0" y="0"/>
                </a:moveTo>
                <a:lnTo>
                  <a:pt x="6591490" y="0"/>
                </a:lnTo>
                <a:lnTo>
                  <a:pt x="6591490" y="450468"/>
                </a:lnTo>
                <a:lnTo>
                  <a:pt x="699" y="450468"/>
                </a:lnTo>
                <a:lnTo>
                  <a:pt x="699" y="463168"/>
                </a:lnTo>
                <a:lnTo>
                  <a:pt x="6591490" y="463168"/>
                </a:lnTo>
                <a:lnTo>
                  <a:pt x="6591490" y="801369"/>
                </a:lnTo>
                <a:lnTo>
                  <a:pt x="6591491" y="801369"/>
                </a:lnTo>
                <a:lnTo>
                  <a:pt x="6591491" y="807592"/>
                </a:lnTo>
                <a:lnTo>
                  <a:pt x="6598221" y="807592"/>
                </a:lnTo>
                <a:lnTo>
                  <a:pt x="6598221" y="807592"/>
                </a:lnTo>
                <a:lnTo>
                  <a:pt x="6937439" y="807592"/>
                </a:lnTo>
                <a:lnTo>
                  <a:pt x="693743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9" name="Title">
            <a:extLst>
              <a:ext uri="{FF2B5EF4-FFF2-40B4-BE49-F238E27FC236}">
                <a16:creationId xmlns:a16="http://schemas.microsoft.com/office/drawing/2014/main" id="{AEE0CDDA-3FDD-A8B9-BB7E-5201B8FC9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450469"/>
            <a:ext cx="3401568" cy="1316736"/>
          </a:xfrm>
        </p:spPr>
        <p:txBody>
          <a:bodyPr anchor="t" anchorCtr="0"/>
          <a:lstStyle>
            <a:lvl1pPr algn="l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0" name="Subtitle">
            <a:extLst>
              <a:ext uri="{FF2B5EF4-FFF2-40B4-BE49-F238E27FC236}">
                <a16:creationId xmlns:a16="http://schemas.microsoft.com/office/drawing/2014/main" id="{F02BA818-0196-17D4-902B-92643B192A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1880660"/>
            <a:ext cx="3401568" cy="27432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author name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D73D114-4025-4190-0162-28393412FB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0" y="5857278"/>
            <a:ext cx="2012669" cy="58521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0CC64D8-89FE-8B7C-35CD-0F6BAB44F424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85800" y="2273197"/>
            <a:ext cx="3401568" cy="231775"/>
          </a:xfrm>
          <a:ln>
            <a:noFill/>
          </a:ln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542882-80BB-877E-5E23-7EFE6FE1E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0187" y="0"/>
            <a:ext cx="7401813" cy="6858000"/>
            <a:chOff x="4790187" y="0"/>
            <a:chExt cx="7401813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D10CB0-5EBF-C104-2F79-7204BAB22313}"/>
                </a:ext>
              </a:extLst>
            </p:cNvPr>
            <p:cNvSpPr/>
            <p:nvPr userDrawn="1"/>
          </p:nvSpPr>
          <p:spPr>
            <a:xfrm flipH="1">
              <a:off x="11387329" y="456819"/>
              <a:ext cx="345948" cy="344423"/>
            </a:xfrm>
            <a:custGeom>
              <a:avLst/>
              <a:gdLst>
                <a:gd name="connsiteX0" fmla="*/ 0 w 345948"/>
                <a:gd name="connsiteY0" fmla="*/ 0 h 344423"/>
                <a:gd name="connsiteX1" fmla="*/ 345948 w 345948"/>
                <a:gd name="connsiteY1" fmla="*/ 0 h 344423"/>
                <a:gd name="connsiteX2" fmla="*/ 345948 w 345948"/>
                <a:gd name="connsiteY2" fmla="*/ 344424 h 344423"/>
                <a:gd name="connsiteX3" fmla="*/ 0 w 345948"/>
                <a:gd name="connsiteY3" fmla="*/ 344424 h 344423"/>
                <a:gd name="connsiteX4" fmla="*/ 0 w 345948"/>
                <a:gd name="connsiteY4" fmla="*/ 0 h 344423"/>
                <a:gd name="connsiteX5" fmla="*/ 0 w 345948"/>
                <a:gd name="connsiteY5" fmla="*/ 0 h 344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948" h="344423">
                  <a:moveTo>
                    <a:pt x="0" y="0"/>
                  </a:moveTo>
                  <a:lnTo>
                    <a:pt x="345948" y="0"/>
                  </a:lnTo>
                  <a:lnTo>
                    <a:pt x="345948" y="344424"/>
                  </a:lnTo>
                  <a:lnTo>
                    <a:pt x="0" y="3444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B77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CDCD3F4-CD97-B6A9-D009-6823C726D0E0}"/>
                </a:ext>
              </a:extLst>
            </p:cNvPr>
            <p:cNvSpPr/>
            <p:nvPr userDrawn="1"/>
          </p:nvSpPr>
          <p:spPr>
            <a:xfrm flipH="1">
              <a:off x="11387709" y="794893"/>
              <a:ext cx="804291" cy="12700"/>
            </a:xfrm>
            <a:custGeom>
              <a:avLst/>
              <a:gdLst>
                <a:gd name="connsiteX0" fmla="*/ 0 w 804291"/>
                <a:gd name="connsiteY0" fmla="*/ 0 h 12700"/>
                <a:gd name="connsiteX1" fmla="*/ 804291 w 804291"/>
                <a:gd name="connsiteY1" fmla="*/ 0 h 12700"/>
                <a:gd name="connsiteX2" fmla="*/ 804291 w 804291"/>
                <a:gd name="connsiteY2" fmla="*/ 12700 h 12700"/>
                <a:gd name="connsiteX3" fmla="*/ 0 w 804291"/>
                <a:gd name="connsiteY3" fmla="*/ 1270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4291" h="12700">
                  <a:moveTo>
                    <a:pt x="0" y="0"/>
                  </a:moveTo>
                  <a:lnTo>
                    <a:pt x="804291" y="0"/>
                  </a:lnTo>
                  <a:lnTo>
                    <a:pt x="804291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25E682D-EA6D-0D97-D541-2866F0435085}"/>
                </a:ext>
              </a:extLst>
            </p:cNvPr>
            <p:cNvSpPr/>
            <p:nvPr userDrawn="1"/>
          </p:nvSpPr>
          <p:spPr>
            <a:xfrm flipH="1">
              <a:off x="11380978" y="0"/>
              <a:ext cx="12700" cy="801370"/>
            </a:xfrm>
            <a:custGeom>
              <a:avLst/>
              <a:gdLst>
                <a:gd name="connsiteX0" fmla="*/ 0 w 12700"/>
                <a:gd name="connsiteY0" fmla="*/ 0 h 801370"/>
                <a:gd name="connsiteX1" fmla="*/ 12700 w 12700"/>
                <a:gd name="connsiteY1" fmla="*/ 0 h 801370"/>
                <a:gd name="connsiteX2" fmla="*/ 12700 w 12700"/>
                <a:gd name="connsiteY2" fmla="*/ 801370 h 801370"/>
                <a:gd name="connsiteX3" fmla="*/ 0 w 12700"/>
                <a:gd name="connsiteY3" fmla="*/ 801370 h 80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0" h="801370">
                  <a:moveTo>
                    <a:pt x="0" y="0"/>
                  </a:moveTo>
                  <a:lnTo>
                    <a:pt x="12700" y="0"/>
                  </a:lnTo>
                  <a:lnTo>
                    <a:pt x="12700" y="801370"/>
                  </a:lnTo>
                  <a:lnTo>
                    <a:pt x="0" y="80137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5A4B95-EC87-C80F-5180-0690BE2026A9}"/>
                </a:ext>
              </a:extLst>
            </p:cNvPr>
            <p:cNvSpPr/>
            <p:nvPr userDrawn="1"/>
          </p:nvSpPr>
          <p:spPr>
            <a:xfrm flipH="1">
              <a:off x="11380979" y="450469"/>
              <a:ext cx="358648" cy="357123"/>
            </a:xfrm>
            <a:custGeom>
              <a:avLst/>
              <a:gdLst>
                <a:gd name="connsiteX0" fmla="*/ 358648 w 358648"/>
                <a:gd name="connsiteY0" fmla="*/ 357124 h 357123"/>
                <a:gd name="connsiteX1" fmla="*/ 0 w 358648"/>
                <a:gd name="connsiteY1" fmla="*/ 357124 h 357123"/>
                <a:gd name="connsiteX2" fmla="*/ 0 w 358648"/>
                <a:gd name="connsiteY2" fmla="*/ 0 h 357123"/>
                <a:gd name="connsiteX3" fmla="*/ 358648 w 358648"/>
                <a:gd name="connsiteY3" fmla="*/ 0 h 357123"/>
                <a:gd name="connsiteX4" fmla="*/ 358648 w 358648"/>
                <a:gd name="connsiteY4" fmla="*/ 357124 h 357123"/>
                <a:gd name="connsiteX5" fmla="*/ 12700 w 358648"/>
                <a:gd name="connsiteY5" fmla="*/ 344424 h 357123"/>
                <a:gd name="connsiteX6" fmla="*/ 345948 w 358648"/>
                <a:gd name="connsiteY6" fmla="*/ 344424 h 357123"/>
                <a:gd name="connsiteX7" fmla="*/ 345948 w 358648"/>
                <a:gd name="connsiteY7" fmla="*/ 12700 h 357123"/>
                <a:gd name="connsiteX8" fmla="*/ 12700 w 358648"/>
                <a:gd name="connsiteY8" fmla="*/ 12700 h 357123"/>
                <a:gd name="connsiteX9" fmla="*/ 12700 w 358648"/>
                <a:gd name="connsiteY9" fmla="*/ 344424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648" h="357123">
                  <a:moveTo>
                    <a:pt x="358648" y="357124"/>
                  </a:moveTo>
                  <a:lnTo>
                    <a:pt x="0" y="357124"/>
                  </a:lnTo>
                  <a:lnTo>
                    <a:pt x="0" y="0"/>
                  </a:lnTo>
                  <a:lnTo>
                    <a:pt x="358648" y="0"/>
                  </a:lnTo>
                  <a:lnTo>
                    <a:pt x="358648" y="357124"/>
                  </a:lnTo>
                  <a:close/>
                  <a:moveTo>
                    <a:pt x="12700" y="344424"/>
                  </a:moveTo>
                  <a:lnTo>
                    <a:pt x="345948" y="344424"/>
                  </a:lnTo>
                  <a:lnTo>
                    <a:pt x="345948" y="12700"/>
                  </a:lnTo>
                  <a:lnTo>
                    <a:pt x="12700" y="12700"/>
                  </a:lnTo>
                  <a:lnTo>
                    <a:pt x="12700" y="344424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BCD0DE-E373-A23F-C1A5-CC5988B57DCE}"/>
                </a:ext>
              </a:extLst>
            </p:cNvPr>
            <p:cNvSpPr/>
            <p:nvPr userDrawn="1"/>
          </p:nvSpPr>
          <p:spPr>
            <a:xfrm flipH="1">
              <a:off x="11726927" y="456819"/>
              <a:ext cx="12700" cy="6401181"/>
            </a:xfrm>
            <a:custGeom>
              <a:avLst/>
              <a:gdLst>
                <a:gd name="connsiteX0" fmla="*/ 0 w 12700"/>
                <a:gd name="connsiteY0" fmla="*/ 0 h 6401181"/>
                <a:gd name="connsiteX1" fmla="*/ 12700 w 12700"/>
                <a:gd name="connsiteY1" fmla="*/ 0 h 6401181"/>
                <a:gd name="connsiteX2" fmla="*/ 12700 w 12700"/>
                <a:gd name="connsiteY2" fmla="*/ 6401181 h 6401181"/>
                <a:gd name="connsiteX3" fmla="*/ 0 w 12700"/>
                <a:gd name="connsiteY3" fmla="*/ 6401181 h 6401181"/>
                <a:gd name="connsiteX4" fmla="*/ 0 w 12700"/>
                <a:gd name="connsiteY4" fmla="*/ 0 h 640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0" h="6401181">
                  <a:moveTo>
                    <a:pt x="0" y="0"/>
                  </a:moveTo>
                  <a:lnTo>
                    <a:pt x="12700" y="0"/>
                  </a:lnTo>
                  <a:lnTo>
                    <a:pt x="12700" y="6401181"/>
                  </a:lnTo>
                  <a:lnTo>
                    <a:pt x="0" y="6401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F11D56-00EF-9CA3-1918-8540894D9EB5}"/>
                </a:ext>
              </a:extLst>
            </p:cNvPr>
            <p:cNvSpPr/>
            <p:nvPr userDrawn="1"/>
          </p:nvSpPr>
          <p:spPr>
            <a:xfrm flipH="1">
              <a:off x="4790187" y="450469"/>
              <a:ext cx="6949440" cy="12700"/>
            </a:xfrm>
            <a:custGeom>
              <a:avLst/>
              <a:gdLst>
                <a:gd name="connsiteX0" fmla="*/ 0 w 7553390"/>
                <a:gd name="connsiteY0" fmla="*/ 0 h 12700"/>
                <a:gd name="connsiteX1" fmla="*/ 7553390 w 7553390"/>
                <a:gd name="connsiteY1" fmla="*/ 0 h 12700"/>
                <a:gd name="connsiteX2" fmla="*/ 7553390 w 7553390"/>
                <a:gd name="connsiteY2" fmla="*/ 12700 h 12700"/>
                <a:gd name="connsiteX3" fmla="*/ 0 w 7553390"/>
                <a:gd name="connsiteY3" fmla="*/ 12700 h 12700"/>
                <a:gd name="connsiteX4" fmla="*/ 0 w 7553390"/>
                <a:gd name="connsiteY4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3390" h="12700">
                  <a:moveTo>
                    <a:pt x="0" y="0"/>
                  </a:moveTo>
                  <a:lnTo>
                    <a:pt x="7553390" y="0"/>
                  </a:lnTo>
                  <a:lnTo>
                    <a:pt x="755339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21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 Picture to the left with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FB7EA79-EDD6-F7C4-B650-DBDC8AD5C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4014" y="438912"/>
            <a:ext cx="5307774" cy="82985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Content Text">
            <a:extLst>
              <a:ext uri="{FF2B5EF4-FFF2-40B4-BE49-F238E27FC236}">
                <a16:creationId xmlns:a16="http://schemas.microsoft.com/office/drawing/2014/main" id="{D362189E-F215-52C3-C01D-76DCAD2740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3981" y="1417319"/>
            <a:ext cx="5307807" cy="4434205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680F788-A0F4-6D52-CA56-369E3602D6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21388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80ACDD3-8065-93C8-9CB4-6AF26E9081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057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ubtitles to the Left with Pict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AAA644-824B-F7C5-86AF-677FE2C3E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38945" y="1427065"/>
            <a:ext cx="5330259" cy="4424460"/>
            <a:chOff x="438945" y="1427065"/>
            <a:chExt cx="5330259" cy="44244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753B8F7-396B-473F-C498-95EFD16A4A68}"/>
                </a:ext>
              </a:extLst>
            </p:cNvPr>
            <p:cNvSpPr/>
            <p:nvPr/>
          </p:nvSpPr>
          <p:spPr>
            <a:xfrm>
              <a:off x="814147" y="1427065"/>
              <a:ext cx="4955057" cy="1371600"/>
            </a:xfrm>
            <a:custGeom>
              <a:avLst/>
              <a:gdLst>
                <a:gd name="connsiteX0" fmla="*/ 0 w 4285309"/>
                <a:gd name="connsiteY0" fmla="*/ 0 h 1058903"/>
                <a:gd name="connsiteX1" fmla="*/ 4285310 w 4285309"/>
                <a:gd name="connsiteY1" fmla="*/ 0 h 1058903"/>
                <a:gd name="connsiteX2" fmla="*/ 4285310 w 4285309"/>
                <a:gd name="connsiteY2" fmla="*/ 1058904 h 1058903"/>
                <a:gd name="connsiteX3" fmla="*/ 0 w 4285309"/>
                <a:gd name="connsiteY3" fmla="*/ 1058904 h 1058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5309" h="1058903">
                  <a:moveTo>
                    <a:pt x="0" y="0"/>
                  </a:moveTo>
                  <a:lnTo>
                    <a:pt x="4285310" y="0"/>
                  </a:lnTo>
                  <a:lnTo>
                    <a:pt x="4285310" y="1058904"/>
                  </a:lnTo>
                  <a:lnTo>
                    <a:pt x="0" y="1058904"/>
                  </a:lnTo>
                  <a:close/>
                </a:path>
              </a:pathLst>
            </a:custGeom>
            <a:solidFill>
              <a:schemeClr val="accent1"/>
            </a:solidFill>
            <a:ln w="11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9B4F8B-F779-9BA5-BB9E-B96B2AA469E9}"/>
                </a:ext>
              </a:extLst>
            </p:cNvPr>
            <p:cNvSpPr/>
            <p:nvPr/>
          </p:nvSpPr>
          <p:spPr>
            <a:xfrm>
              <a:off x="438945" y="1728269"/>
              <a:ext cx="769192" cy="769192"/>
            </a:xfrm>
            <a:custGeom>
              <a:avLst/>
              <a:gdLst>
                <a:gd name="connsiteX0" fmla="*/ 0 w 769192"/>
                <a:gd name="connsiteY0" fmla="*/ 0 h 769192"/>
                <a:gd name="connsiteX1" fmla="*/ 769192 w 769192"/>
                <a:gd name="connsiteY1" fmla="*/ 0 h 769192"/>
                <a:gd name="connsiteX2" fmla="*/ 769192 w 769192"/>
                <a:gd name="connsiteY2" fmla="*/ 769192 h 769192"/>
                <a:gd name="connsiteX3" fmla="*/ 0 w 769192"/>
                <a:gd name="connsiteY3" fmla="*/ 769192 h 76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192" h="769192">
                  <a:moveTo>
                    <a:pt x="0" y="0"/>
                  </a:moveTo>
                  <a:lnTo>
                    <a:pt x="769192" y="0"/>
                  </a:lnTo>
                  <a:lnTo>
                    <a:pt x="769192" y="769192"/>
                  </a:lnTo>
                  <a:lnTo>
                    <a:pt x="0" y="769192"/>
                  </a:lnTo>
                  <a:close/>
                </a:path>
              </a:pathLst>
            </a:custGeom>
            <a:solidFill>
              <a:srgbClr val="5E7875"/>
            </a:solidFill>
            <a:ln w="11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765ABBA-C854-A421-69CF-A359225F9B97}"/>
                </a:ext>
              </a:extLst>
            </p:cNvPr>
            <p:cNvSpPr/>
            <p:nvPr/>
          </p:nvSpPr>
          <p:spPr>
            <a:xfrm>
              <a:off x="814147" y="2953495"/>
              <a:ext cx="4955057" cy="1371600"/>
            </a:xfrm>
            <a:custGeom>
              <a:avLst/>
              <a:gdLst>
                <a:gd name="connsiteX0" fmla="*/ 0 w 4285309"/>
                <a:gd name="connsiteY0" fmla="*/ 0 h 1058903"/>
                <a:gd name="connsiteX1" fmla="*/ 4285310 w 4285309"/>
                <a:gd name="connsiteY1" fmla="*/ 0 h 1058903"/>
                <a:gd name="connsiteX2" fmla="*/ 4285310 w 4285309"/>
                <a:gd name="connsiteY2" fmla="*/ 1058904 h 1058903"/>
                <a:gd name="connsiteX3" fmla="*/ 0 w 4285309"/>
                <a:gd name="connsiteY3" fmla="*/ 1058904 h 1058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5309" h="1058903">
                  <a:moveTo>
                    <a:pt x="0" y="0"/>
                  </a:moveTo>
                  <a:lnTo>
                    <a:pt x="4285310" y="0"/>
                  </a:lnTo>
                  <a:lnTo>
                    <a:pt x="4285310" y="1058904"/>
                  </a:lnTo>
                  <a:lnTo>
                    <a:pt x="0" y="1058904"/>
                  </a:lnTo>
                  <a:close/>
                </a:path>
              </a:pathLst>
            </a:custGeom>
            <a:solidFill>
              <a:schemeClr val="accent1"/>
            </a:solidFill>
            <a:ln w="11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319DCB1-16A5-DE18-7708-610D37F5D810}"/>
                </a:ext>
              </a:extLst>
            </p:cNvPr>
            <p:cNvSpPr/>
            <p:nvPr/>
          </p:nvSpPr>
          <p:spPr>
            <a:xfrm>
              <a:off x="438945" y="3254699"/>
              <a:ext cx="769192" cy="769192"/>
            </a:xfrm>
            <a:custGeom>
              <a:avLst/>
              <a:gdLst>
                <a:gd name="connsiteX0" fmla="*/ 0 w 769192"/>
                <a:gd name="connsiteY0" fmla="*/ 0 h 769192"/>
                <a:gd name="connsiteX1" fmla="*/ 769192 w 769192"/>
                <a:gd name="connsiteY1" fmla="*/ 0 h 769192"/>
                <a:gd name="connsiteX2" fmla="*/ 769192 w 769192"/>
                <a:gd name="connsiteY2" fmla="*/ 769192 h 769192"/>
                <a:gd name="connsiteX3" fmla="*/ 0 w 769192"/>
                <a:gd name="connsiteY3" fmla="*/ 769192 h 76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192" h="769192">
                  <a:moveTo>
                    <a:pt x="0" y="0"/>
                  </a:moveTo>
                  <a:lnTo>
                    <a:pt x="769192" y="0"/>
                  </a:lnTo>
                  <a:lnTo>
                    <a:pt x="769192" y="769192"/>
                  </a:lnTo>
                  <a:lnTo>
                    <a:pt x="0" y="769192"/>
                  </a:lnTo>
                  <a:close/>
                </a:path>
              </a:pathLst>
            </a:custGeom>
            <a:solidFill>
              <a:srgbClr val="5E7875"/>
            </a:solidFill>
            <a:ln w="11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8350E59-11B1-A591-25D6-E446465C5135}"/>
                </a:ext>
              </a:extLst>
            </p:cNvPr>
            <p:cNvSpPr/>
            <p:nvPr/>
          </p:nvSpPr>
          <p:spPr>
            <a:xfrm>
              <a:off x="814147" y="4479925"/>
              <a:ext cx="4955057" cy="1371600"/>
            </a:xfrm>
            <a:custGeom>
              <a:avLst/>
              <a:gdLst>
                <a:gd name="connsiteX0" fmla="*/ 0 w 4285309"/>
                <a:gd name="connsiteY0" fmla="*/ 0 h 1058903"/>
                <a:gd name="connsiteX1" fmla="*/ 4285310 w 4285309"/>
                <a:gd name="connsiteY1" fmla="*/ 0 h 1058903"/>
                <a:gd name="connsiteX2" fmla="*/ 4285310 w 4285309"/>
                <a:gd name="connsiteY2" fmla="*/ 1058904 h 1058903"/>
                <a:gd name="connsiteX3" fmla="*/ 0 w 4285309"/>
                <a:gd name="connsiteY3" fmla="*/ 1058904 h 1058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5309" h="1058903">
                  <a:moveTo>
                    <a:pt x="0" y="0"/>
                  </a:moveTo>
                  <a:lnTo>
                    <a:pt x="4285310" y="0"/>
                  </a:lnTo>
                  <a:lnTo>
                    <a:pt x="4285310" y="1058904"/>
                  </a:lnTo>
                  <a:lnTo>
                    <a:pt x="0" y="1058904"/>
                  </a:lnTo>
                  <a:close/>
                </a:path>
              </a:pathLst>
            </a:custGeom>
            <a:solidFill>
              <a:schemeClr val="accent1"/>
            </a:solidFill>
            <a:ln w="11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D13BD62-134C-A07E-FFCB-B7BB4400C5EC}"/>
                </a:ext>
              </a:extLst>
            </p:cNvPr>
            <p:cNvSpPr/>
            <p:nvPr/>
          </p:nvSpPr>
          <p:spPr>
            <a:xfrm>
              <a:off x="438945" y="4781129"/>
              <a:ext cx="769192" cy="769192"/>
            </a:xfrm>
            <a:custGeom>
              <a:avLst/>
              <a:gdLst>
                <a:gd name="connsiteX0" fmla="*/ 0 w 769192"/>
                <a:gd name="connsiteY0" fmla="*/ 0 h 769192"/>
                <a:gd name="connsiteX1" fmla="*/ 769192 w 769192"/>
                <a:gd name="connsiteY1" fmla="*/ 0 h 769192"/>
                <a:gd name="connsiteX2" fmla="*/ 769192 w 769192"/>
                <a:gd name="connsiteY2" fmla="*/ 769192 h 769192"/>
                <a:gd name="connsiteX3" fmla="*/ 0 w 769192"/>
                <a:gd name="connsiteY3" fmla="*/ 769192 h 76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192" h="769192">
                  <a:moveTo>
                    <a:pt x="0" y="0"/>
                  </a:moveTo>
                  <a:lnTo>
                    <a:pt x="769192" y="0"/>
                  </a:lnTo>
                  <a:lnTo>
                    <a:pt x="769192" y="769192"/>
                  </a:lnTo>
                  <a:lnTo>
                    <a:pt x="0" y="769192"/>
                  </a:lnTo>
                  <a:close/>
                </a:path>
              </a:pathLst>
            </a:custGeom>
            <a:solidFill>
              <a:srgbClr val="5E7875"/>
            </a:solidFill>
            <a:ln w="11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15160F66-AA0A-56AD-6420-C3ECBAE6A2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1398" y="1840722"/>
            <a:ext cx="544286" cy="544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7E7E31C-04D7-C5B3-E2C8-EC4C6338C42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1398" y="3367152"/>
            <a:ext cx="544286" cy="544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4EED0366-CDE3-3202-C7FC-4E287142D3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398" y="4893582"/>
            <a:ext cx="544286" cy="544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9" name="Content Text">
            <a:extLst>
              <a:ext uri="{FF2B5EF4-FFF2-40B4-BE49-F238E27FC236}">
                <a16:creationId xmlns:a16="http://schemas.microsoft.com/office/drawing/2014/main" id="{C5B45103-410B-45AE-E1BE-A4A528C62A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21388" y="1417638"/>
            <a:ext cx="5732462" cy="4434522"/>
          </a:xfrm>
        </p:spPr>
        <p:txBody>
          <a:bodyPr/>
          <a:lstStyle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A9D251E-2B39-9EE8-F583-2625C122CF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7624" y="1733434"/>
            <a:ext cx="4194190" cy="758863"/>
          </a:xfrm>
        </p:spPr>
        <p:txBody>
          <a:bodyPr anchor="ctr">
            <a:noAutofit/>
          </a:bodyPr>
          <a:lstStyle>
            <a:lvl1pPr marL="228600" indent="-228600">
              <a:buClr>
                <a:schemeClr val="accent3"/>
              </a:buClr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5A2FB64-4A6F-7E87-33A1-68093988E9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624" y="3259864"/>
            <a:ext cx="4194190" cy="758863"/>
          </a:xfrm>
        </p:spPr>
        <p:txBody>
          <a:bodyPr anchor="ctr">
            <a:noAutofit/>
          </a:bodyPr>
          <a:lstStyle>
            <a:lvl1pPr>
              <a:buClr>
                <a:schemeClr val="accent3"/>
              </a:buClr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58CCA09-3264-06D3-8AC5-A8A3C44C2B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7624" y="4786294"/>
            <a:ext cx="4194190" cy="758863"/>
          </a:xfrm>
        </p:spPr>
        <p:txBody>
          <a:bodyPr anchor="ctr">
            <a:noAutofit/>
          </a:bodyPr>
          <a:lstStyle>
            <a:lvl1pPr>
              <a:buClr>
                <a:schemeClr val="accent3"/>
              </a:buClr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9838C4-5C3B-C5E9-FB71-7594FB12C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3D23A-CA24-F809-5DCA-EA0D48F676B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12981-166F-1616-5520-FE386787B7B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1785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Grid with Pictograms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5272CA-1CBF-38AF-9676-EBA39F12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36563" y="1417639"/>
            <a:ext cx="11325225" cy="4433886"/>
            <a:chOff x="436563" y="1417639"/>
            <a:chExt cx="11325225" cy="44338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39A2F2-DB41-D60A-3BD3-DEC64B958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36563" y="1417639"/>
              <a:ext cx="11325225" cy="443388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F84AC20-769C-2DB4-AA40-BC36BB05D319}"/>
                </a:ext>
              </a:extLst>
            </p:cNvPr>
            <p:cNvGrpSpPr/>
            <p:nvPr userDrawn="1"/>
          </p:nvGrpSpPr>
          <p:grpSpPr>
            <a:xfrm>
              <a:off x="3340298" y="1798385"/>
              <a:ext cx="5527798" cy="3672394"/>
              <a:chOff x="3340298" y="1798385"/>
              <a:chExt cx="5527798" cy="367239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3D235AF-190A-F178-1E2E-00903BFE2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4126" y="1798385"/>
                <a:ext cx="0" cy="3672394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A25E1D9-ED38-D1FA-2652-B85147B89C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8096" y="1798385"/>
                <a:ext cx="0" cy="3672394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DE5A95A-7C8D-7849-4486-A2B0A2D096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340298" y="1798385"/>
                <a:ext cx="0" cy="3672394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9571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09218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74BE90DC-2722-BB4C-4AA0-24390DE18F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88513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48865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506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6333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0160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2AFF057E-FF41-027E-DBEE-A07FA80820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3987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D1FC0D1-E30C-98C6-DCB0-F96D587E67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563" y="914400"/>
            <a:ext cx="11329416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8A0F69-E9E9-5551-68BD-77CE6B9E0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DAE7D-5239-B6ED-1D63-66FA774CC0D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DDEF9-7F1B-B8C5-750A-DDF51F78719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748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lumn Grid with Pictograms and Subtitle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3A1191-E4D0-B3D2-FBAA-C1A7A5A0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36563" y="1417639"/>
            <a:ext cx="11325225" cy="4433886"/>
            <a:chOff x="436563" y="1417639"/>
            <a:chExt cx="11325225" cy="44338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39A2F2-DB41-D60A-3BD3-DEC64B9583CB}"/>
                </a:ext>
              </a:extLst>
            </p:cNvPr>
            <p:cNvSpPr/>
            <p:nvPr userDrawn="1"/>
          </p:nvSpPr>
          <p:spPr>
            <a:xfrm>
              <a:off x="436563" y="1417639"/>
              <a:ext cx="11325225" cy="443388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D235AF-190A-F178-1E2E-00903BFE2BC6}"/>
                </a:ext>
              </a:extLst>
            </p:cNvPr>
            <p:cNvCxnSpPr>
              <a:cxnSpLocks/>
            </p:cNvCxnSpPr>
            <p:nvPr/>
          </p:nvCxnSpPr>
          <p:spPr>
            <a:xfrm>
              <a:off x="6104126" y="1798385"/>
              <a:ext cx="0" cy="3672394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A25E1D9-ED38-D1FA-2652-B85147B89CF7}"/>
                </a:ext>
              </a:extLst>
            </p:cNvPr>
            <p:cNvCxnSpPr>
              <a:cxnSpLocks/>
            </p:cNvCxnSpPr>
            <p:nvPr/>
          </p:nvCxnSpPr>
          <p:spPr>
            <a:xfrm>
              <a:off x="8868096" y="1798385"/>
              <a:ext cx="0" cy="3672394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DE5A95A-7C8D-7849-4486-A2B0A2D096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340298" y="1798385"/>
              <a:ext cx="0" cy="3672394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9571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09218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74BE90DC-2722-BB4C-4AA0-24390DE18F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88513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48865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506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6333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0160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2AFF057E-FF41-027E-DBEE-A07FA80820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3987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D1FC0D1-E30C-98C6-DCB0-F96D587E67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563" y="914400"/>
            <a:ext cx="11329416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8A0F69-E9E9-5551-68BD-77CE6B9E0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83300-E0AA-43D2-4242-4A1634336ED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945F1-B0D3-E5B1-6438-ED34486B6F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2EB4DE7-5446-481E-1645-2C9E9C611A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642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Grid with Pictograms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491D46-6BDF-59EA-AA2C-7EC3ACCBD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36563" y="1417639"/>
            <a:ext cx="11325225" cy="4433886"/>
            <a:chOff x="436563" y="1417639"/>
            <a:chExt cx="11325225" cy="44338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39A2F2-DB41-D60A-3BD3-DEC64B9583CB}"/>
                </a:ext>
              </a:extLst>
            </p:cNvPr>
            <p:cNvSpPr/>
            <p:nvPr userDrawn="1"/>
          </p:nvSpPr>
          <p:spPr>
            <a:xfrm>
              <a:off x="436563" y="1417639"/>
              <a:ext cx="11325225" cy="443388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D235AF-190A-F178-1E2E-00903BFE2BC6}"/>
                </a:ext>
              </a:extLst>
            </p:cNvPr>
            <p:cNvCxnSpPr>
              <a:cxnSpLocks/>
            </p:cNvCxnSpPr>
            <p:nvPr/>
          </p:nvCxnSpPr>
          <p:spPr>
            <a:xfrm>
              <a:off x="7953018" y="1798385"/>
              <a:ext cx="0" cy="3672393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DE5A95A-7C8D-7849-4486-A2B0A2D096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61933" y="1798385"/>
              <a:ext cx="0" cy="3672393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93072" y="180136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84693" y="180136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76313" y="180136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506" y="3227831"/>
            <a:ext cx="3566160" cy="2242947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4127" y="3227831"/>
            <a:ext cx="3566160" cy="2242947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15747" y="3227831"/>
            <a:ext cx="3566160" cy="2242947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D1FC0D1-E30C-98C6-DCB0-F96D587E67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563" y="914400"/>
            <a:ext cx="11320272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8A0F69-E9E9-5551-68BD-77CE6B9E0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E6F15-F714-B517-AE69-EE4CD1051FA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E3C44-0B6C-73DF-6711-5D354DE2B07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366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Grid with Pictograms and Subtitle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13D846-E940-5846-63F6-7D69EC061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36563" y="1417639"/>
            <a:ext cx="11325225" cy="4433886"/>
            <a:chOff x="436563" y="1417639"/>
            <a:chExt cx="11325225" cy="44338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39A2F2-DB41-D60A-3BD3-DEC64B9583CB}"/>
                </a:ext>
              </a:extLst>
            </p:cNvPr>
            <p:cNvSpPr/>
            <p:nvPr userDrawn="1"/>
          </p:nvSpPr>
          <p:spPr>
            <a:xfrm>
              <a:off x="436563" y="1417639"/>
              <a:ext cx="11325225" cy="443388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D235AF-190A-F178-1E2E-00903BFE2BC6}"/>
                </a:ext>
              </a:extLst>
            </p:cNvPr>
            <p:cNvCxnSpPr>
              <a:cxnSpLocks/>
            </p:cNvCxnSpPr>
            <p:nvPr/>
          </p:nvCxnSpPr>
          <p:spPr>
            <a:xfrm>
              <a:off x="7953018" y="1798385"/>
              <a:ext cx="0" cy="3672393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DE5A95A-7C8D-7849-4486-A2B0A2D096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61933" y="1798385"/>
              <a:ext cx="0" cy="3672393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93072" y="180136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84693" y="180136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76313" y="180136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506" y="3227831"/>
            <a:ext cx="3566160" cy="2242947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4126" y="3227831"/>
            <a:ext cx="3566160" cy="2242947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15747" y="3227831"/>
            <a:ext cx="3566160" cy="2242947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D1FC0D1-E30C-98C6-DCB0-F96D587E67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563" y="914400"/>
            <a:ext cx="11329416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8A0F69-E9E9-5551-68BD-77CE6B9E0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B74E3-B172-0A71-4168-D555AB9FE67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DB8C3-8CBA-2F51-3E5E-12B7783B1E3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6F8185F-E6A0-BB94-8C4E-918B6C9082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180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lumn Grid with Pictograms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9A1DC2-36FF-C264-F58C-30BDC50D1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85444" y="1417639"/>
            <a:ext cx="3830637" cy="4427602"/>
            <a:chOff x="4185444" y="1417639"/>
            <a:chExt cx="3830637" cy="44276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3C803C-52D8-C58F-AC48-A30E1F90F377}"/>
                </a:ext>
              </a:extLst>
            </p:cNvPr>
            <p:cNvGrpSpPr/>
            <p:nvPr userDrawn="1"/>
          </p:nvGrpSpPr>
          <p:grpSpPr>
            <a:xfrm>
              <a:off x="4185444" y="1417639"/>
              <a:ext cx="3830637" cy="2067245"/>
              <a:chOff x="4185444" y="1417639"/>
              <a:chExt cx="3830637" cy="2389252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3D235AF-190A-F178-1E2E-00903BFE2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6081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DE5A95A-7C8D-7849-4486-A2B0A2D096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85444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8597CC7-B2F3-F59C-466E-2FF13B2F76FE}"/>
                </a:ext>
              </a:extLst>
            </p:cNvPr>
            <p:cNvGrpSpPr/>
            <p:nvPr userDrawn="1"/>
          </p:nvGrpSpPr>
          <p:grpSpPr>
            <a:xfrm>
              <a:off x="4185444" y="3746483"/>
              <a:ext cx="3830637" cy="2098758"/>
              <a:chOff x="4185444" y="1417639"/>
              <a:chExt cx="3830637" cy="2389252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853175A-8B6E-3544-8416-489F65E520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6081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0E76080-9A5A-EDBB-637A-56834EF65E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85444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50085" y="1389064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80722" y="1389064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11359" y="1389064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325" y="2238952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1962" y="2238952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02599" y="2238952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D1FC0D1-E30C-98C6-DCB0-F96D587E67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563" y="914400"/>
            <a:ext cx="11329416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8A0F69-E9E9-5551-68BD-77CE6B9E0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E86FBE89-B15F-05F3-62DD-8F97FC3E0FB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950085" y="3746483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119B5C1B-F4BE-9E84-41CF-8ED56F87206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780722" y="3746483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372831E3-6B06-BBD8-D86B-B75B9A03688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611359" y="3746483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956FFCF9-A5B0-0AC0-AC03-730D6F9E4D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1325" y="4599309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E86EB14-77A0-FD5C-58F6-E209FDFCB8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71962" y="4599309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4C5FE559-9A82-3A06-47C7-CE924B0A78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02599" y="4599309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0EB45E-8022-D967-ECF7-4042D4EACDC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B7C03-22B6-38D0-BF79-E68237ACFA8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843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Column Grid with Pictograms and Subtitle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710AAC-5737-D491-CB9C-C47771B71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85444" y="1417639"/>
            <a:ext cx="3830637" cy="4427602"/>
            <a:chOff x="4185444" y="1417639"/>
            <a:chExt cx="3830637" cy="44276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3C803C-52D8-C58F-AC48-A30E1F90F377}"/>
                </a:ext>
              </a:extLst>
            </p:cNvPr>
            <p:cNvGrpSpPr/>
            <p:nvPr userDrawn="1"/>
          </p:nvGrpSpPr>
          <p:grpSpPr>
            <a:xfrm>
              <a:off x="4185444" y="1417639"/>
              <a:ext cx="3830637" cy="2067245"/>
              <a:chOff x="4185444" y="1417639"/>
              <a:chExt cx="3830637" cy="2389252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3D235AF-190A-F178-1E2E-00903BFE2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6081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DE5A95A-7C8D-7849-4486-A2B0A2D096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85444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8597CC7-B2F3-F59C-466E-2FF13B2F76FE}"/>
                </a:ext>
              </a:extLst>
            </p:cNvPr>
            <p:cNvGrpSpPr/>
            <p:nvPr userDrawn="1"/>
          </p:nvGrpSpPr>
          <p:grpSpPr>
            <a:xfrm>
              <a:off x="4185444" y="3746483"/>
              <a:ext cx="3830637" cy="2098758"/>
              <a:chOff x="4185444" y="1417639"/>
              <a:chExt cx="3830637" cy="2389252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853175A-8B6E-3544-8416-489F65E520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6081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0E76080-9A5A-EDBB-637A-56834EF65E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85444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50085" y="1389064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80722" y="1389064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11359" y="1389064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325" y="2238952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1962" y="2238952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02599" y="2238952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D1FC0D1-E30C-98C6-DCB0-F96D587E67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563" y="914400"/>
            <a:ext cx="11329416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8A0F69-E9E9-5551-68BD-77CE6B9E0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E86FBE89-B15F-05F3-62DD-8F97FC3E0FB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950085" y="3746483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119B5C1B-F4BE-9E84-41CF-8ED56F87206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780722" y="3746483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372831E3-6B06-BBD8-D86B-B75B9A03688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611359" y="3746483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956FFCF9-A5B0-0AC0-AC03-730D6F9E4D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1325" y="4599309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E86EB14-77A0-FD5C-58F6-E209FDFCB8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71962" y="4599309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4C5FE559-9A82-3A06-47C7-CE924B0A78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02599" y="4599309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044CD-33D7-8D78-F712-298BE8F7A2C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2D221-1E30-8C3A-F7A7-CD6E1AC70C3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A17BE49-8512-2A96-488B-3010C92894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553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quare with Individual Content and Sub-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1">
            <a:extLst>
              <a:ext uri="{FF2B5EF4-FFF2-40B4-BE49-F238E27FC236}">
                <a16:creationId xmlns:a16="http://schemas.microsoft.com/office/drawing/2014/main" id="{8E957939-E5BA-65BB-A5F4-1BF686AE9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438399"/>
            <a:ext cx="12192000" cy="3413125"/>
          </a:xfrm>
          <a:custGeom>
            <a:avLst/>
            <a:gdLst>
              <a:gd name="connsiteX0" fmla="*/ 0 w 12187817"/>
              <a:gd name="connsiteY0" fmla="*/ 0 h 4590249"/>
              <a:gd name="connsiteX1" fmla="*/ 12187817 w 12187817"/>
              <a:gd name="connsiteY1" fmla="*/ 0 h 4590249"/>
              <a:gd name="connsiteX2" fmla="*/ 12187817 w 12187817"/>
              <a:gd name="connsiteY2" fmla="*/ 4590250 h 4590249"/>
              <a:gd name="connsiteX3" fmla="*/ 0 w 12187817"/>
              <a:gd name="connsiteY3" fmla="*/ 4590250 h 459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817" h="4590249">
                <a:moveTo>
                  <a:pt x="0" y="0"/>
                </a:moveTo>
                <a:lnTo>
                  <a:pt x="12187817" y="0"/>
                </a:lnTo>
                <a:lnTo>
                  <a:pt x="12187817" y="4590250"/>
                </a:lnTo>
                <a:lnTo>
                  <a:pt x="0" y="4590250"/>
                </a:lnTo>
                <a:close/>
              </a:path>
            </a:pathLst>
          </a:custGeom>
          <a:solidFill>
            <a:schemeClr val="tx2"/>
          </a:solidFill>
          <a:ln w="12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A978402-F866-7C14-8C8A-EE18AF117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27637" y="3860853"/>
            <a:ext cx="2651760" cy="1634974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ACBFF21B-0CA7-BEB8-1B7F-D205D2406E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8150" y="3860853"/>
            <a:ext cx="2651760" cy="1634974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A68DEF92-8F41-B5EF-2789-3DAA770499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7124" y="3860853"/>
            <a:ext cx="2651760" cy="1634974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EE70C1F3-6190-5609-CB03-FCD6AACE4A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6612" y="3860853"/>
            <a:ext cx="2651760" cy="1634974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9A0186C-614D-57CC-2B22-2427FA75F3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" y="3456304"/>
            <a:ext cx="2651760" cy="280792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accent3"/>
                </a:solidFill>
                <a:latin typeface="+mj-lt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75A0BC2-9457-775D-403E-DB4BBC5A4E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7637" y="3456304"/>
            <a:ext cx="2651760" cy="280792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600" b="0">
                <a:solidFill>
                  <a:schemeClr val="accent3"/>
                </a:solidFill>
                <a:latin typeface="+mj-lt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54AB702-013D-498A-E421-955BE324B8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7124" y="3456304"/>
            <a:ext cx="2651760" cy="280792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600" b="0">
                <a:solidFill>
                  <a:schemeClr val="accent3"/>
                </a:solidFill>
                <a:latin typeface="+mj-lt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EAB64A8-8EAA-4A84-135A-8CC0E5C900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06612" y="3456304"/>
            <a:ext cx="2651760" cy="280792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600" b="0">
                <a:solidFill>
                  <a:schemeClr val="accent3"/>
                </a:solidFill>
                <a:latin typeface="+mj-lt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15C850F6-30BA-A8DA-5C58-DDABC6EC803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1722" y="1638886"/>
            <a:ext cx="1824616" cy="1599026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6584AA82-4F25-DD6F-9AA4-05D0A9CF24A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741209" y="1638886"/>
            <a:ext cx="1824616" cy="1599026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1E425D7-22C3-BC94-FB45-CB8FA42CFCF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30696" y="1638886"/>
            <a:ext cx="1824616" cy="1599026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8232DE36-D7B2-BA76-66F6-2EDD0ABC79D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20184" y="1638886"/>
            <a:ext cx="1824616" cy="1599026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C7F16B-E995-DCE9-EB72-2AFBAA1A2E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E7776-8A84-96FB-3346-61D3095913A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8928E-C180-98B1-66C2-241B45C254F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8588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Content on Lef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3BF0F1-5E9F-13B7-60B0-F8677758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1849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37BDE316-8D17-75FF-D300-CD9D3F15BD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64" y="914400"/>
            <a:ext cx="5316538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Content Text">
            <a:extLst>
              <a:ext uri="{FF2B5EF4-FFF2-40B4-BE49-F238E27FC236}">
                <a16:creationId xmlns:a16="http://schemas.microsoft.com/office/drawing/2014/main" id="{F14F4233-74D7-2E1C-4433-691A6B49D0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3" y="1417319"/>
            <a:ext cx="5316537" cy="4434205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2503B9-5AC8-0F5D-8B38-1675BF6AE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442214"/>
            <a:ext cx="5316537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571EE-670F-C433-42C0-753BB47A89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09612" y="6432767"/>
            <a:ext cx="5043487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DFADC7-7A47-79F9-EE6A-126C3496EE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556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BFB6ABB-7471-03D3-E46B-0C081563C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197095" cy="6858001"/>
            <a:chOff x="0" y="0"/>
            <a:chExt cx="4197095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149B393-FE95-2C71-72D1-5E84EA111AD4}"/>
                </a:ext>
              </a:extLst>
            </p:cNvPr>
            <p:cNvSpPr/>
            <p:nvPr userDrawn="1"/>
          </p:nvSpPr>
          <p:spPr>
            <a:xfrm>
              <a:off x="0" y="0"/>
              <a:ext cx="4187825" cy="6858001"/>
            </a:xfrm>
            <a:custGeom>
              <a:avLst/>
              <a:gdLst>
                <a:gd name="connsiteX0" fmla="*/ 0 w 4183197"/>
                <a:gd name="connsiteY0" fmla="*/ 0 h 7020623"/>
                <a:gd name="connsiteX1" fmla="*/ 4183198 w 4183197"/>
                <a:gd name="connsiteY1" fmla="*/ 0 h 7020623"/>
                <a:gd name="connsiteX2" fmla="*/ 4183198 w 4183197"/>
                <a:gd name="connsiteY2" fmla="*/ 7020624 h 7020623"/>
                <a:gd name="connsiteX3" fmla="*/ 0 w 4183197"/>
                <a:gd name="connsiteY3" fmla="*/ 7020624 h 70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3197" h="7020623">
                  <a:moveTo>
                    <a:pt x="0" y="0"/>
                  </a:moveTo>
                  <a:lnTo>
                    <a:pt x="4183198" y="0"/>
                  </a:lnTo>
                  <a:lnTo>
                    <a:pt x="4183198" y="7020624"/>
                  </a:lnTo>
                  <a:lnTo>
                    <a:pt x="0" y="7020624"/>
                  </a:lnTo>
                  <a:close/>
                </a:path>
              </a:pathLst>
            </a:custGeom>
            <a:solidFill>
              <a:schemeClr val="tx2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5192DC0-7D02-D040-3FB2-82F79F54F4CF}"/>
                </a:ext>
              </a:extLst>
            </p:cNvPr>
            <p:cNvSpPr/>
            <p:nvPr/>
          </p:nvSpPr>
          <p:spPr>
            <a:xfrm>
              <a:off x="458723" y="456819"/>
              <a:ext cx="345948" cy="344423"/>
            </a:xfrm>
            <a:custGeom>
              <a:avLst/>
              <a:gdLst>
                <a:gd name="connsiteX0" fmla="*/ 0 w 345948"/>
                <a:gd name="connsiteY0" fmla="*/ 0 h 344423"/>
                <a:gd name="connsiteX1" fmla="*/ 345948 w 345948"/>
                <a:gd name="connsiteY1" fmla="*/ 0 h 344423"/>
                <a:gd name="connsiteX2" fmla="*/ 345948 w 345948"/>
                <a:gd name="connsiteY2" fmla="*/ 344424 h 344423"/>
                <a:gd name="connsiteX3" fmla="*/ 0 w 345948"/>
                <a:gd name="connsiteY3" fmla="*/ 344424 h 344423"/>
                <a:gd name="connsiteX4" fmla="*/ 0 w 345948"/>
                <a:gd name="connsiteY4" fmla="*/ 0 h 344423"/>
                <a:gd name="connsiteX5" fmla="*/ 0 w 345948"/>
                <a:gd name="connsiteY5" fmla="*/ 0 h 344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948" h="344423">
                  <a:moveTo>
                    <a:pt x="0" y="0"/>
                  </a:moveTo>
                  <a:lnTo>
                    <a:pt x="345948" y="0"/>
                  </a:lnTo>
                  <a:lnTo>
                    <a:pt x="345948" y="344424"/>
                  </a:lnTo>
                  <a:lnTo>
                    <a:pt x="0" y="3444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B77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B51BD-6EE2-C2FE-7B12-811ADF144B6D}"/>
                </a:ext>
              </a:extLst>
            </p:cNvPr>
            <p:cNvSpPr/>
            <p:nvPr/>
          </p:nvSpPr>
          <p:spPr>
            <a:xfrm>
              <a:off x="0" y="794893"/>
              <a:ext cx="804291" cy="12700"/>
            </a:xfrm>
            <a:custGeom>
              <a:avLst/>
              <a:gdLst>
                <a:gd name="connsiteX0" fmla="*/ 0 w 804291"/>
                <a:gd name="connsiteY0" fmla="*/ 0 h 12700"/>
                <a:gd name="connsiteX1" fmla="*/ 804291 w 804291"/>
                <a:gd name="connsiteY1" fmla="*/ 0 h 12700"/>
                <a:gd name="connsiteX2" fmla="*/ 804291 w 804291"/>
                <a:gd name="connsiteY2" fmla="*/ 12700 h 12700"/>
                <a:gd name="connsiteX3" fmla="*/ 0 w 804291"/>
                <a:gd name="connsiteY3" fmla="*/ 1270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4291" h="12700">
                  <a:moveTo>
                    <a:pt x="0" y="0"/>
                  </a:moveTo>
                  <a:lnTo>
                    <a:pt x="804291" y="0"/>
                  </a:lnTo>
                  <a:lnTo>
                    <a:pt x="804291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E356087-BED2-D998-90F2-5E3FDD5E052C}"/>
                </a:ext>
              </a:extLst>
            </p:cNvPr>
            <p:cNvSpPr/>
            <p:nvPr/>
          </p:nvSpPr>
          <p:spPr>
            <a:xfrm>
              <a:off x="798322" y="0"/>
              <a:ext cx="12700" cy="801370"/>
            </a:xfrm>
            <a:custGeom>
              <a:avLst/>
              <a:gdLst>
                <a:gd name="connsiteX0" fmla="*/ 0 w 12700"/>
                <a:gd name="connsiteY0" fmla="*/ 0 h 801370"/>
                <a:gd name="connsiteX1" fmla="*/ 12700 w 12700"/>
                <a:gd name="connsiteY1" fmla="*/ 0 h 801370"/>
                <a:gd name="connsiteX2" fmla="*/ 12700 w 12700"/>
                <a:gd name="connsiteY2" fmla="*/ 801370 h 801370"/>
                <a:gd name="connsiteX3" fmla="*/ 0 w 12700"/>
                <a:gd name="connsiteY3" fmla="*/ 801370 h 80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0" h="801370">
                  <a:moveTo>
                    <a:pt x="0" y="0"/>
                  </a:moveTo>
                  <a:lnTo>
                    <a:pt x="12700" y="0"/>
                  </a:lnTo>
                  <a:lnTo>
                    <a:pt x="12700" y="801370"/>
                  </a:lnTo>
                  <a:lnTo>
                    <a:pt x="0" y="80137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BCECC91-AFDF-6486-4DC7-FEA9300768FF}"/>
                </a:ext>
              </a:extLst>
            </p:cNvPr>
            <p:cNvSpPr/>
            <p:nvPr/>
          </p:nvSpPr>
          <p:spPr>
            <a:xfrm>
              <a:off x="452373" y="450469"/>
              <a:ext cx="358648" cy="357123"/>
            </a:xfrm>
            <a:custGeom>
              <a:avLst/>
              <a:gdLst>
                <a:gd name="connsiteX0" fmla="*/ 358648 w 358648"/>
                <a:gd name="connsiteY0" fmla="*/ 357124 h 357123"/>
                <a:gd name="connsiteX1" fmla="*/ 0 w 358648"/>
                <a:gd name="connsiteY1" fmla="*/ 357124 h 357123"/>
                <a:gd name="connsiteX2" fmla="*/ 0 w 358648"/>
                <a:gd name="connsiteY2" fmla="*/ 0 h 357123"/>
                <a:gd name="connsiteX3" fmla="*/ 358648 w 358648"/>
                <a:gd name="connsiteY3" fmla="*/ 0 h 357123"/>
                <a:gd name="connsiteX4" fmla="*/ 358648 w 358648"/>
                <a:gd name="connsiteY4" fmla="*/ 357124 h 357123"/>
                <a:gd name="connsiteX5" fmla="*/ 12700 w 358648"/>
                <a:gd name="connsiteY5" fmla="*/ 344424 h 357123"/>
                <a:gd name="connsiteX6" fmla="*/ 345948 w 358648"/>
                <a:gd name="connsiteY6" fmla="*/ 344424 h 357123"/>
                <a:gd name="connsiteX7" fmla="*/ 345948 w 358648"/>
                <a:gd name="connsiteY7" fmla="*/ 12700 h 357123"/>
                <a:gd name="connsiteX8" fmla="*/ 12700 w 358648"/>
                <a:gd name="connsiteY8" fmla="*/ 12700 h 357123"/>
                <a:gd name="connsiteX9" fmla="*/ 12700 w 358648"/>
                <a:gd name="connsiteY9" fmla="*/ 344424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648" h="357123">
                  <a:moveTo>
                    <a:pt x="358648" y="357124"/>
                  </a:moveTo>
                  <a:lnTo>
                    <a:pt x="0" y="357124"/>
                  </a:lnTo>
                  <a:lnTo>
                    <a:pt x="0" y="0"/>
                  </a:lnTo>
                  <a:lnTo>
                    <a:pt x="358648" y="0"/>
                  </a:lnTo>
                  <a:lnTo>
                    <a:pt x="358648" y="357124"/>
                  </a:lnTo>
                  <a:close/>
                  <a:moveTo>
                    <a:pt x="12700" y="344424"/>
                  </a:moveTo>
                  <a:lnTo>
                    <a:pt x="345948" y="344424"/>
                  </a:lnTo>
                  <a:lnTo>
                    <a:pt x="345948" y="12700"/>
                  </a:lnTo>
                  <a:lnTo>
                    <a:pt x="12700" y="12700"/>
                  </a:lnTo>
                  <a:lnTo>
                    <a:pt x="12700" y="344424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8963E05-C4DC-F1C6-E0F7-71AD84BB14A1}"/>
                </a:ext>
              </a:extLst>
            </p:cNvPr>
            <p:cNvSpPr/>
            <p:nvPr/>
          </p:nvSpPr>
          <p:spPr>
            <a:xfrm>
              <a:off x="452373" y="456819"/>
              <a:ext cx="12700" cy="6401181"/>
            </a:xfrm>
            <a:custGeom>
              <a:avLst/>
              <a:gdLst>
                <a:gd name="connsiteX0" fmla="*/ 0 w 12700"/>
                <a:gd name="connsiteY0" fmla="*/ 0 h 6401181"/>
                <a:gd name="connsiteX1" fmla="*/ 12700 w 12700"/>
                <a:gd name="connsiteY1" fmla="*/ 0 h 6401181"/>
                <a:gd name="connsiteX2" fmla="*/ 12700 w 12700"/>
                <a:gd name="connsiteY2" fmla="*/ 6401181 h 6401181"/>
                <a:gd name="connsiteX3" fmla="*/ 0 w 12700"/>
                <a:gd name="connsiteY3" fmla="*/ 6401181 h 6401181"/>
                <a:gd name="connsiteX4" fmla="*/ 0 w 12700"/>
                <a:gd name="connsiteY4" fmla="*/ 0 h 640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0" h="6401181">
                  <a:moveTo>
                    <a:pt x="0" y="0"/>
                  </a:moveTo>
                  <a:lnTo>
                    <a:pt x="12700" y="0"/>
                  </a:lnTo>
                  <a:lnTo>
                    <a:pt x="12700" y="6401181"/>
                  </a:lnTo>
                  <a:lnTo>
                    <a:pt x="0" y="6401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F5B4862-B359-7641-D6A2-723642F14E3C}"/>
                </a:ext>
              </a:extLst>
            </p:cNvPr>
            <p:cNvSpPr/>
            <p:nvPr userDrawn="1"/>
          </p:nvSpPr>
          <p:spPr>
            <a:xfrm>
              <a:off x="457199" y="448056"/>
              <a:ext cx="3739896" cy="12700"/>
            </a:xfrm>
            <a:custGeom>
              <a:avLst/>
              <a:gdLst>
                <a:gd name="connsiteX0" fmla="*/ 0 w 804291"/>
                <a:gd name="connsiteY0" fmla="*/ 0 h 12700"/>
                <a:gd name="connsiteX1" fmla="*/ 804291 w 804291"/>
                <a:gd name="connsiteY1" fmla="*/ 0 h 12700"/>
                <a:gd name="connsiteX2" fmla="*/ 804291 w 804291"/>
                <a:gd name="connsiteY2" fmla="*/ 12700 h 12700"/>
                <a:gd name="connsiteX3" fmla="*/ 0 w 804291"/>
                <a:gd name="connsiteY3" fmla="*/ 1270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4291" h="12700">
                  <a:moveTo>
                    <a:pt x="0" y="0"/>
                  </a:moveTo>
                  <a:lnTo>
                    <a:pt x="804291" y="0"/>
                  </a:lnTo>
                  <a:lnTo>
                    <a:pt x="804291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9DC91D-5B21-41F6-88C5-5C5C291F5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r="423"/>
          <a:stretch/>
        </p:blipFill>
        <p:spPr>
          <a:xfrm>
            <a:off x="-12077" y="-32657"/>
            <a:ext cx="12204077" cy="6923313"/>
          </a:xfrm>
          <a:prstGeom prst="rect">
            <a:avLst/>
          </a:prstGeom>
        </p:spPr>
      </p:pic>
      <p:sp>
        <p:nvSpPr>
          <p:cNvPr id="12" name="Title">
            <a:extLst>
              <a:ext uri="{FF2B5EF4-FFF2-40B4-BE49-F238E27FC236}">
                <a16:creationId xmlns:a16="http://schemas.microsoft.com/office/drawing/2014/main" id="{4E209E4F-4AE0-4CF4-BA46-30067A88D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3062921"/>
            <a:ext cx="3091074" cy="94183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a-DK" dirty="0"/>
              <a:t>Agenda</a:t>
            </a:r>
            <a:endParaRPr lang="en-IN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76BDF1AC-FB12-63D8-C06E-B9AAF6AFF3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008" y="1216151"/>
            <a:ext cx="7125780" cy="4635373"/>
          </a:xfrm>
        </p:spPr>
        <p:txBody>
          <a:bodyPr lIns="90000" rIns="90000" anchor="ctr"/>
          <a:lstStyle>
            <a:lvl1pPr marL="274320" indent="-274320">
              <a:spcBef>
                <a:spcPts val="800"/>
              </a:spcBef>
              <a:buSzPct val="100000"/>
              <a:buFont typeface="+mj-lt"/>
              <a:buAutoNum type="arabicPeriod"/>
              <a:defRPr>
                <a:latin typeface="+mn-lt"/>
              </a:defRPr>
            </a:lvl1pPr>
            <a:lvl2pPr marL="548640" indent="-274320">
              <a:buFont typeface="Segoe UI" panose="020B0502040204020203" pitchFamily="34" charset="0"/>
              <a:buChar char="‒"/>
              <a:defRPr>
                <a:latin typeface="+mn-lt"/>
              </a:defRPr>
            </a:lvl2pPr>
            <a:lvl3pPr marL="822960" indent="-274320"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097280" indent="-274320">
              <a:buFont typeface="Calibri" panose="020F0502020204030204" pitchFamily="34" charset="0"/>
              <a:buChar char="–"/>
              <a:defRPr>
                <a:latin typeface="+mn-lt"/>
              </a:defRPr>
            </a:lvl4pPr>
            <a:lvl5pPr marL="1305729" indent="-188799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7507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Infographic with Content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908D8C-AA17-6F1F-16EC-11F49258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87825" y="0"/>
            <a:ext cx="8004175" cy="6857999"/>
            <a:chOff x="4187825" y="0"/>
            <a:chExt cx="8004175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887387-8D9D-4AFA-3731-8391D717003B}"/>
                </a:ext>
              </a:extLst>
            </p:cNvPr>
            <p:cNvSpPr/>
            <p:nvPr userDrawn="1"/>
          </p:nvSpPr>
          <p:spPr>
            <a:xfrm>
              <a:off x="4187825" y="0"/>
              <a:ext cx="2668058" cy="6857999"/>
            </a:xfrm>
            <a:prstGeom prst="rect">
              <a:avLst/>
            </a:prstGeom>
            <a:solidFill>
              <a:srgbClr val="CE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44EA16-F3D2-CBDE-8B37-B40AD7E60FC7}"/>
                </a:ext>
              </a:extLst>
            </p:cNvPr>
            <p:cNvSpPr/>
            <p:nvPr userDrawn="1"/>
          </p:nvSpPr>
          <p:spPr>
            <a:xfrm>
              <a:off x="6855883" y="0"/>
              <a:ext cx="2668058" cy="6857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1A9E94-6CF0-1E94-51DE-9EAF4B33DD97}"/>
                </a:ext>
              </a:extLst>
            </p:cNvPr>
            <p:cNvSpPr/>
            <p:nvPr userDrawn="1"/>
          </p:nvSpPr>
          <p:spPr>
            <a:xfrm>
              <a:off x="9523942" y="0"/>
              <a:ext cx="2668058" cy="68579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Text">
            <a:extLst>
              <a:ext uri="{FF2B5EF4-FFF2-40B4-BE49-F238E27FC236}">
                <a16:creationId xmlns:a16="http://schemas.microsoft.com/office/drawing/2014/main" id="{64A45857-C470-3FCD-E307-EC102044607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36564" y="1417319"/>
            <a:ext cx="3396400" cy="4434205"/>
          </a:xfrm>
        </p:spPr>
        <p:txBody>
          <a:bodyPr/>
          <a:lstStyle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F0B27241-2A22-85E6-8937-380D8A4BF81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09546" y="4693297"/>
            <a:ext cx="1824617" cy="785037"/>
          </a:xfrm>
        </p:spPr>
        <p:txBody>
          <a:bodyPr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9D97F85-66D0-CBE5-8B41-BD70E32793B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277604" y="4693297"/>
            <a:ext cx="1824617" cy="785037"/>
          </a:xfrm>
        </p:spPr>
        <p:txBody>
          <a:bodyPr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7DD1248D-E140-C606-521A-3AE21448492A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945663" y="4693297"/>
            <a:ext cx="1824617" cy="785037"/>
          </a:xfrm>
        </p:spPr>
        <p:txBody>
          <a:bodyPr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66899B-EDB8-B9BC-F164-D4B038AA2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4" y="442214"/>
            <a:ext cx="3396400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EF37944-75FE-1E03-4205-2203777675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9613" y="6432767"/>
            <a:ext cx="3123351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741B832-6A13-981C-E7F6-DC4246675A0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E0BE2D-5605-4966-5019-54049CF97F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0393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with High Picture 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8B25A2-B0B0-0B00-F164-74CCCB278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5400" y="1224644"/>
            <a:ext cx="7086599" cy="44087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74B1C2-D935-AD85-2ACE-104AB0BAF9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1054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Content Text">
            <a:extLst>
              <a:ext uri="{FF2B5EF4-FFF2-40B4-BE49-F238E27FC236}">
                <a16:creationId xmlns:a16="http://schemas.microsoft.com/office/drawing/2014/main" id="{65BA52E9-C669-A619-858A-6E5DAA64F5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5292" y="1503123"/>
            <a:ext cx="6236496" cy="3851756"/>
          </a:xfrm>
        </p:spPr>
        <p:txBody>
          <a:bodyPr anchor="ctr"/>
          <a:lstStyle>
            <a:lvl1pPr>
              <a:buClr>
                <a:schemeClr val="accent3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22DB98-C1B2-CC0B-215C-333E5008B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/>
          <a:p>
            <a:r>
              <a:rPr lang="en-US" dirty="0"/>
              <a:t>Testimonial with high picture to left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4156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imonial with Picture to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A0BB17-5C6B-8F0F-D721-10B9D62EC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763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Text">
            <a:extLst>
              <a:ext uri="{FF2B5EF4-FFF2-40B4-BE49-F238E27FC236}">
                <a16:creationId xmlns:a16="http://schemas.microsoft.com/office/drawing/2014/main" id="{05B75B29-7361-E90B-5DEC-F2466A89E3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3" y="1600201"/>
            <a:ext cx="5584825" cy="3657599"/>
          </a:xfrm>
        </p:spPr>
        <p:txBody>
          <a:bodyPr anchor="ctr"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680F788-A0F4-6D52-CA56-369E3602D6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5788" y="1600200"/>
            <a:ext cx="3657600" cy="3657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60E7EA0-0827-F4F2-11B3-171DDA0838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BF0CD7-2175-01B3-71C3-D663B5712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/>
          <a:p>
            <a:r>
              <a:rPr lang="en-US" dirty="0"/>
              <a:t>Testimonial with picture to right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8280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nfographics with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1D6466-3A16-5017-283D-CD4AA0A30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90601"/>
            <a:ext cx="12192000" cy="4860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E9E61A-9537-A247-972D-E6EDCB467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E87E85-B690-A730-D733-9592B62A62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D9CB8-B4F9-0D83-9850-8BD0E307C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0908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and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-colored icon of chat bubbles with Q&amp;A inside, for use against a white background ">
            <a:extLst>
              <a:ext uri="{FF2B5EF4-FFF2-40B4-BE49-F238E27FC236}">
                <a16:creationId xmlns:a16="http://schemas.microsoft.com/office/drawing/2014/main" id="{176756E6-EF2B-CC8B-EA6D-81BACFE59D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1599" y="2514600"/>
            <a:ext cx="1828802" cy="1828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9439B-F1B6-7F18-9DEB-E7552EC9FC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C87E9-3A20-FD93-DB25-3AE93DBAD3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3F9E6D-B04D-6829-48BD-33CE8F50F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150" y="-612648"/>
            <a:ext cx="11325225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Questions and answers slide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007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and Answers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-colored icon of chat bubbles with Q&amp;A inside, for use against a teal background ">
            <a:extLst>
              <a:ext uri="{FF2B5EF4-FFF2-40B4-BE49-F238E27FC236}">
                <a16:creationId xmlns:a16="http://schemas.microsoft.com/office/drawing/2014/main" id="{9F914C15-AB1E-0731-7E17-310D83C9A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1600" y="2514600"/>
            <a:ext cx="1828800" cy="18288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9AC79E7-C429-27E2-1A83-98A1AE6A0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625F145-1F48-A80F-9114-0F794693EB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4E15B2-89A2-6FB9-7BF4-6010383241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5E2539-0B62-774D-3C92-6D25053AE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/>
          <a:p>
            <a:r>
              <a:rPr lang="en-US" dirty="0"/>
              <a:t>Questions and answers slide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05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ith Brand Mess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5755-9AEF-AE05-9259-FF26C1CC4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Closing slide with Atlas Copco Group logo with the tagline Technology that transforms the future</a:t>
            </a:r>
          </a:p>
        </p:txBody>
      </p:sp>
      <p:pic>
        <p:nvPicPr>
          <p:cNvPr id="78" name="Graphic 77" descr="Atlas Copco Group logo with the tagline Technology that transforms the future">
            <a:extLst>
              <a:ext uri="{FF2B5EF4-FFF2-40B4-BE49-F238E27FC236}">
                <a16:creationId xmlns:a16="http://schemas.microsoft.com/office/drawing/2014/main" id="{B0B4568E-3165-E62C-8659-481948059F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7305" y="3044890"/>
            <a:ext cx="6077390" cy="896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668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ss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815E25-1639-45D6-B5D5-9DE8CF966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7CFF7-5FE1-8B5A-0CA6-8EFE9B8946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256" y="3172968"/>
            <a:ext cx="10360152" cy="521208"/>
          </a:xfrm>
        </p:spPr>
        <p:txBody>
          <a:bodyPr lIns="91440" tIns="45720" rIns="91440" bIns="4572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6673AB-1F2F-4FD8-8886-B83E665024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4793" y="5234004"/>
            <a:ext cx="3224213" cy="289426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add URL</a:t>
            </a:r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8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40214-ABC5-9A26-64BC-1664B294D4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IN" dirty="0"/>
              <a:t>C</a:t>
            </a:r>
            <a:r>
              <a:rPr lang="en-US" dirty="0"/>
              <a:t>losing Slide with Atlas Copco Group Logo </a:t>
            </a:r>
          </a:p>
        </p:txBody>
      </p:sp>
      <p:pic>
        <p:nvPicPr>
          <p:cNvPr id="3" name="Picture 2" descr="Atlas Copco Group logo">
            <a:extLst>
              <a:ext uri="{FF2B5EF4-FFF2-40B4-BE49-F238E27FC236}">
                <a16:creationId xmlns:a16="http://schemas.microsoft.com/office/drawing/2014/main" id="{D2A6893C-D5A1-40A9-A0A8-8095F1AD57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99C4C1F-7562-4D8D-8284-8EA5F723F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1416" y="5230368"/>
            <a:ext cx="3227832" cy="292608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add URL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5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Small Lef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0">
            <a:extLst>
              <a:ext uri="{FF2B5EF4-FFF2-40B4-BE49-F238E27FC236}">
                <a16:creationId xmlns:a16="http://schemas.microsoft.com/office/drawing/2014/main" id="{6CB4D508-CC47-4714-9907-E5EF273385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Picture Placeholder 52">
            <a:extLst>
              <a:ext uri="{FF2B5EF4-FFF2-40B4-BE49-F238E27FC236}">
                <a16:creationId xmlns:a16="http://schemas.microsoft.com/office/drawing/2014/main" id="{F4F85227-D5B1-4F01-81B8-97DBCA398D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492" y="3372440"/>
            <a:ext cx="4138837" cy="3492000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95916 w 5701001"/>
              <a:gd name="connsiteY0" fmla="*/ 0 h 4839941"/>
              <a:gd name="connsiteX1" fmla="*/ 5701001 w 5701001"/>
              <a:gd name="connsiteY1" fmla="*/ 2877577 h 4839941"/>
              <a:gd name="connsiteX2" fmla="*/ 4474779 w 5701001"/>
              <a:gd name="connsiteY2" fmla="*/ 4839941 h 4839941"/>
              <a:gd name="connsiteX3" fmla="*/ 9523 w 5701001"/>
              <a:gd name="connsiteY3" fmla="*/ 4839941 h 4839941"/>
              <a:gd name="connsiteX4" fmla="*/ 0 w 5701001"/>
              <a:gd name="connsiteY4" fmla="*/ 2462491 h 4839941"/>
              <a:gd name="connsiteX5" fmla="*/ 1095916 w 5701001"/>
              <a:gd name="connsiteY5" fmla="*/ 0 h 48399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4474779"/>
              <a:gd name="connsiteY0" fmla="*/ 0 h 3417541"/>
              <a:gd name="connsiteX1" fmla="*/ 4069476 w 4474779"/>
              <a:gd name="connsiteY1" fmla="*/ 2109227 h 3417541"/>
              <a:gd name="connsiteX2" fmla="*/ 4474779 w 4474779"/>
              <a:gd name="connsiteY2" fmla="*/ 3417541 h 3417541"/>
              <a:gd name="connsiteX3" fmla="*/ 9523 w 4474779"/>
              <a:gd name="connsiteY3" fmla="*/ 3417541 h 3417541"/>
              <a:gd name="connsiteX4" fmla="*/ 0 w 4474779"/>
              <a:gd name="connsiteY4" fmla="*/ 1040091 h 3417541"/>
              <a:gd name="connsiteX5" fmla="*/ 676925 w 4474779"/>
              <a:gd name="connsiteY5" fmla="*/ 0 h 3417541"/>
              <a:gd name="connsiteX0" fmla="*/ 676925 w 4069476"/>
              <a:gd name="connsiteY0" fmla="*/ 0 h 3417541"/>
              <a:gd name="connsiteX1" fmla="*/ 4069476 w 4069476"/>
              <a:gd name="connsiteY1" fmla="*/ 2109227 h 3417541"/>
              <a:gd name="connsiteX2" fmla="*/ 3262245 w 4069476"/>
              <a:gd name="connsiteY2" fmla="*/ 3417541 h 3417541"/>
              <a:gd name="connsiteX3" fmla="*/ 9523 w 4069476"/>
              <a:gd name="connsiteY3" fmla="*/ 3417541 h 3417541"/>
              <a:gd name="connsiteX4" fmla="*/ 0 w 4069476"/>
              <a:gd name="connsiteY4" fmla="*/ 1040091 h 3417541"/>
              <a:gd name="connsiteX5" fmla="*/ 676925 w 4069476"/>
              <a:gd name="connsiteY5" fmla="*/ 0 h 3417541"/>
              <a:gd name="connsiteX0" fmla="*/ 767388 w 4069476"/>
              <a:gd name="connsiteY0" fmla="*/ 0 h 3374678"/>
              <a:gd name="connsiteX1" fmla="*/ 4069476 w 4069476"/>
              <a:gd name="connsiteY1" fmla="*/ 2066364 h 3374678"/>
              <a:gd name="connsiteX2" fmla="*/ 3262245 w 4069476"/>
              <a:gd name="connsiteY2" fmla="*/ 3374678 h 3374678"/>
              <a:gd name="connsiteX3" fmla="*/ 9523 w 4069476"/>
              <a:gd name="connsiteY3" fmla="*/ 3374678 h 3374678"/>
              <a:gd name="connsiteX4" fmla="*/ 0 w 4069476"/>
              <a:gd name="connsiteY4" fmla="*/ 997228 h 3374678"/>
              <a:gd name="connsiteX5" fmla="*/ 767388 w 4069476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66364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259166 h 3374678"/>
              <a:gd name="connsiteX5" fmla="*/ 758782 w 4060870"/>
              <a:gd name="connsiteY5" fmla="*/ 0 h 3374678"/>
              <a:gd name="connsiteX0" fmla="*/ 657139 w 4060870"/>
              <a:gd name="connsiteY0" fmla="*/ 0 h 3430120"/>
              <a:gd name="connsiteX1" fmla="*/ 4060870 w 4060870"/>
              <a:gd name="connsiteY1" fmla="*/ 2121806 h 3430120"/>
              <a:gd name="connsiteX2" fmla="*/ 3253639 w 4060870"/>
              <a:gd name="connsiteY2" fmla="*/ 3430120 h 3430120"/>
              <a:gd name="connsiteX3" fmla="*/ 917 w 4060870"/>
              <a:gd name="connsiteY3" fmla="*/ 3430120 h 3430120"/>
              <a:gd name="connsiteX4" fmla="*/ 917 w 4060870"/>
              <a:gd name="connsiteY4" fmla="*/ 1314608 h 3430120"/>
              <a:gd name="connsiteX5" fmla="*/ 657139 w 4060870"/>
              <a:gd name="connsiteY5" fmla="*/ 0 h 3430120"/>
              <a:gd name="connsiteX0" fmla="*/ 657139 w 4060870"/>
              <a:gd name="connsiteY0" fmla="*/ 0 h 3430120"/>
              <a:gd name="connsiteX1" fmla="*/ 4060870 w 4060870"/>
              <a:gd name="connsiteY1" fmla="*/ 2121806 h 3430120"/>
              <a:gd name="connsiteX2" fmla="*/ 3253639 w 4060870"/>
              <a:gd name="connsiteY2" fmla="*/ 3430120 h 3430120"/>
              <a:gd name="connsiteX3" fmla="*/ 917 w 4060870"/>
              <a:gd name="connsiteY3" fmla="*/ 3430120 h 3430120"/>
              <a:gd name="connsiteX4" fmla="*/ 917 w 4060870"/>
              <a:gd name="connsiteY4" fmla="*/ 1092843 h 3430120"/>
              <a:gd name="connsiteX5" fmla="*/ 657139 w 4060870"/>
              <a:gd name="connsiteY5" fmla="*/ 0 h 3430120"/>
              <a:gd name="connsiteX0" fmla="*/ 665462 w 4069193"/>
              <a:gd name="connsiteY0" fmla="*/ 0 h 3430120"/>
              <a:gd name="connsiteX1" fmla="*/ 4069193 w 4069193"/>
              <a:gd name="connsiteY1" fmla="*/ 2121806 h 3430120"/>
              <a:gd name="connsiteX2" fmla="*/ 3261962 w 4069193"/>
              <a:gd name="connsiteY2" fmla="*/ 3430120 h 3430120"/>
              <a:gd name="connsiteX3" fmla="*/ 9240 w 4069193"/>
              <a:gd name="connsiteY3" fmla="*/ 3430120 h 3430120"/>
              <a:gd name="connsiteX4" fmla="*/ 0 w 4069193"/>
              <a:gd name="connsiteY4" fmla="*/ 1065122 h 3430120"/>
              <a:gd name="connsiteX5" fmla="*/ 665462 w 4069193"/>
              <a:gd name="connsiteY5" fmla="*/ 0 h 3430120"/>
              <a:gd name="connsiteX0" fmla="*/ 665462 w 4069193"/>
              <a:gd name="connsiteY0" fmla="*/ 0 h 3430120"/>
              <a:gd name="connsiteX1" fmla="*/ 4069193 w 4069193"/>
              <a:gd name="connsiteY1" fmla="*/ 2121806 h 3430120"/>
              <a:gd name="connsiteX2" fmla="*/ 3261962 w 4069193"/>
              <a:gd name="connsiteY2" fmla="*/ 3430120 h 3430120"/>
              <a:gd name="connsiteX3" fmla="*/ 9240 w 4069193"/>
              <a:gd name="connsiteY3" fmla="*/ 3430120 h 3430120"/>
              <a:gd name="connsiteX4" fmla="*/ 0 w 4069193"/>
              <a:gd name="connsiteY4" fmla="*/ 1065122 h 3430120"/>
              <a:gd name="connsiteX5" fmla="*/ 665462 w 4069193"/>
              <a:gd name="connsiteY5" fmla="*/ 0 h 3430120"/>
              <a:gd name="connsiteX0" fmla="*/ 665462 w 4069193"/>
              <a:gd name="connsiteY0" fmla="*/ 0 h 3430120"/>
              <a:gd name="connsiteX1" fmla="*/ 4069193 w 4069193"/>
              <a:gd name="connsiteY1" fmla="*/ 2121806 h 3430120"/>
              <a:gd name="connsiteX2" fmla="*/ 3252609 w 4069193"/>
              <a:gd name="connsiteY2" fmla="*/ 3425442 h 3430120"/>
              <a:gd name="connsiteX3" fmla="*/ 9240 w 4069193"/>
              <a:gd name="connsiteY3" fmla="*/ 3430120 h 3430120"/>
              <a:gd name="connsiteX4" fmla="*/ 0 w 4069193"/>
              <a:gd name="connsiteY4" fmla="*/ 1065122 h 3430120"/>
              <a:gd name="connsiteX5" fmla="*/ 665462 w 4069193"/>
              <a:gd name="connsiteY5" fmla="*/ 0 h 3430120"/>
              <a:gd name="connsiteX0" fmla="*/ 665462 w 4064516"/>
              <a:gd name="connsiteY0" fmla="*/ 0 h 3430120"/>
              <a:gd name="connsiteX1" fmla="*/ 4064516 w 4064516"/>
              <a:gd name="connsiteY1" fmla="*/ 2135841 h 3430120"/>
              <a:gd name="connsiteX2" fmla="*/ 3252609 w 4064516"/>
              <a:gd name="connsiteY2" fmla="*/ 3425442 h 3430120"/>
              <a:gd name="connsiteX3" fmla="*/ 9240 w 4064516"/>
              <a:gd name="connsiteY3" fmla="*/ 3430120 h 3430120"/>
              <a:gd name="connsiteX4" fmla="*/ 0 w 4064516"/>
              <a:gd name="connsiteY4" fmla="*/ 1065122 h 3430120"/>
              <a:gd name="connsiteX5" fmla="*/ 665462 w 4064516"/>
              <a:gd name="connsiteY5" fmla="*/ 0 h 343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16" h="3430120">
                <a:moveTo>
                  <a:pt x="665462" y="0"/>
                </a:moveTo>
                <a:lnTo>
                  <a:pt x="4064516" y="2135841"/>
                </a:lnTo>
                <a:lnTo>
                  <a:pt x="3252609" y="3425442"/>
                </a:lnTo>
                <a:lnTo>
                  <a:pt x="9240" y="3430120"/>
                </a:lnTo>
                <a:cubicBezTo>
                  <a:pt x="6066" y="2637637"/>
                  <a:pt x="3174" y="1857605"/>
                  <a:pt x="0" y="1065122"/>
                </a:cubicBezTo>
                <a:cubicBezTo>
                  <a:pt x="362131" y="485592"/>
                  <a:pt x="316028" y="579530"/>
                  <a:pt x="665462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08865D5-B4B6-4032-9D13-EE47CA4E5F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99600" y="450000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8516DE58-D11A-4F79-94E2-86D150B227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20400" y="5715000"/>
            <a:ext cx="3060000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800"/>
              </a:spcBef>
              <a:buNone/>
              <a:defRPr sz="1200" b="0" baseline="0">
                <a:solidFill>
                  <a:schemeClr val="bg1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47EB2DE-D8A0-41C9-8E99-6E170E8886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20400" y="4911477"/>
            <a:ext cx="3060000" cy="762350"/>
          </a:xfrm>
          <a:custGeom>
            <a:avLst/>
            <a:gdLst>
              <a:gd name="connsiteX0" fmla="*/ 0 w 2796473"/>
              <a:gd name="connsiteY0" fmla="*/ 0 h 756000"/>
              <a:gd name="connsiteX1" fmla="*/ 2796473 w 2796473"/>
              <a:gd name="connsiteY1" fmla="*/ 0 h 756000"/>
              <a:gd name="connsiteX2" fmla="*/ 2796473 w 2796473"/>
              <a:gd name="connsiteY2" fmla="*/ 756000 h 756000"/>
              <a:gd name="connsiteX3" fmla="*/ 0 w 2796473"/>
              <a:gd name="connsiteY3" fmla="*/ 756000 h 756000"/>
              <a:gd name="connsiteX4" fmla="*/ 0 w 2796473"/>
              <a:gd name="connsiteY4" fmla="*/ 0 h 756000"/>
              <a:gd name="connsiteX0" fmla="*/ 0 w 2796473"/>
              <a:gd name="connsiteY0" fmla="*/ 0 h 756000"/>
              <a:gd name="connsiteX1" fmla="*/ 2796473 w 2796473"/>
              <a:gd name="connsiteY1" fmla="*/ 0 h 756000"/>
              <a:gd name="connsiteX2" fmla="*/ 2794199 w 2796473"/>
              <a:gd name="connsiteY2" fmla="*/ 498723 h 756000"/>
              <a:gd name="connsiteX3" fmla="*/ 2796473 w 2796473"/>
              <a:gd name="connsiteY3" fmla="*/ 756000 h 756000"/>
              <a:gd name="connsiteX4" fmla="*/ 0 w 2796473"/>
              <a:gd name="connsiteY4" fmla="*/ 756000 h 756000"/>
              <a:gd name="connsiteX5" fmla="*/ 0 w 2796473"/>
              <a:gd name="connsiteY5" fmla="*/ 0 h 756000"/>
              <a:gd name="connsiteX0" fmla="*/ 0 w 2796473"/>
              <a:gd name="connsiteY0" fmla="*/ 6350 h 762350"/>
              <a:gd name="connsiteX1" fmla="*/ 2091623 w 2796473"/>
              <a:gd name="connsiteY1" fmla="*/ 0 h 762350"/>
              <a:gd name="connsiteX2" fmla="*/ 2794199 w 2796473"/>
              <a:gd name="connsiteY2" fmla="*/ 505073 h 762350"/>
              <a:gd name="connsiteX3" fmla="*/ 2796473 w 2796473"/>
              <a:gd name="connsiteY3" fmla="*/ 762350 h 762350"/>
              <a:gd name="connsiteX4" fmla="*/ 0 w 2796473"/>
              <a:gd name="connsiteY4" fmla="*/ 762350 h 762350"/>
              <a:gd name="connsiteX5" fmla="*/ 0 w 2796473"/>
              <a:gd name="connsiteY5" fmla="*/ 6350 h 7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473" h="762350">
                <a:moveTo>
                  <a:pt x="0" y="6350"/>
                </a:moveTo>
                <a:lnTo>
                  <a:pt x="2091623" y="0"/>
                </a:lnTo>
                <a:lnTo>
                  <a:pt x="2794199" y="505073"/>
                </a:lnTo>
                <a:lnTo>
                  <a:pt x="2796473" y="762350"/>
                </a:lnTo>
                <a:lnTo>
                  <a:pt x="0" y="762350"/>
                </a:lnTo>
                <a:lnTo>
                  <a:pt x="0" y="6350"/>
                </a:lnTo>
                <a:close/>
              </a:path>
            </a:pathLst>
          </a:custGeom>
        </p:spPr>
        <p:txBody>
          <a:bodyPr wrap="square" lIns="72000" tIns="72000" rIns="72000" bIns="0" anchor="b" anchorCtr="0">
            <a:noAutofit/>
          </a:bodyPr>
          <a:lstStyle>
            <a:lvl1pPr>
              <a:defRPr sz="2599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7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D2696C-83F8-8FE5-EF15-849C60103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84464F3-C335-BBF6-63D5-B421B6AB15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EB39169B-255D-C523-2069-73FEA3D5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223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256471-17C8-A040-83B8-DC97217663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347E5B6-0734-7E44-B0A3-201F890A45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60CD3004-3EAB-2D7E-D8E7-8522FBEC0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F47F67B-8572-7FFA-ED1D-45B10C1D29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1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">
            <a:extLst>
              <a:ext uri="{FF2B5EF4-FFF2-40B4-BE49-F238E27FC236}">
                <a16:creationId xmlns:a16="http://schemas.microsoft.com/office/drawing/2014/main" id="{35DA6F77-C8BF-E3AD-0D89-A78B8CC838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563" y="914400"/>
            <a:ext cx="11329416" cy="274320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1C01E-3769-0AB8-1EF2-431A8AC2C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78F56B-7704-3355-596D-6CE2A65DDF5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1D2E951D-C9F3-F3A5-931A-FCC82C5C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">
            <a:extLst>
              <a:ext uri="{FF2B5EF4-FFF2-40B4-BE49-F238E27FC236}">
                <a16:creationId xmlns:a16="http://schemas.microsoft.com/office/drawing/2014/main" id="{35DA6F77-C8BF-E3AD-0D89-A78B8CC838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563" y="914400"/>
            <a:ext cx="11329416" cy="274320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B5C23A-CB97-C581-6A7E-4989A4E5E8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BDA74-6A2A-7A1A-AE63-DFD9DB7217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144B03-D324-671D-3D21-715C1C88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C10EE03-732D-CBB1-4561-B5FFDE702B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09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87796EEA-10FC-424C-87C1-E4709DBC77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6563" y="1408176"/>
            <a:ext cx="11329416" cy="4432618"/>
          </a:xfrm>
        </p:spPr>
        <p:txBody>
          <a:bodyPr>
            <a:noAutofit/>
          </a:bodyPr>
          <a:lstStyle>
            <a:lvl1pPr>
              <a:defRPr sz="18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1"/>
              </a:buClr>
              <a:defRPr sz="1400">
                <a:latin typeface="+mn-lt"/>
              </a:defRPr>
            </a:lvl3pPr>
            <a:lvl4pPr>
              <a:buClr>
                <a:schemeClr val="tx1"/>
              </a:buClr>
              <a:defRPr sz="1200">
                <a:latin typeface="+mn-lt"/>
              </a:defRPr>
            </a:lvl4pPr>
            <a:lvl5pPr>
              <a:buClr>
                <a:schemeClr val="tx1"/>
              </a:buCl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DA21BA-FA6C-0040-9543-6065C26C59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22F3BECF-F3F8-11F3-6136-E8B75439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0FB83BF1-9F75-2E62-0BCD-336E9E75E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6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B344E83-1DB3-8E38-57A8-6BBE265AA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3" y="442214"/>
            <a:ext cx="11325225" cy="3657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Text">
            <a:extLst>
              <a:ext uri="{FF2B5EF4-FFF2-40B4-BE49-F238E27FC236}">
                <a16:creationId xmlns:a16="http://schemas.microsoft.com/office/drawing/2014/main" id="{C9661A9B-46BC-3F53-500A-EFC7016C0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563" y="1409700"/>
            <a:ext cx="11325225" cy="4438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894476A-64BC-ADB6-D220-CEBA4CA30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149" y="6432767"/>
            <a:ext cx="261939" cy="128016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F131DBB-BD02-B905-F710-4F42F4A2B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613" y="6432767"/>
            <a:ext cx="6276273" cy="128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62508E-E20A-385C-2139-2D93A74E0306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364541" y="6220243"/>
            <a:ext cx="1383709" cy="402336"/>
          </a:xfrm>
          <a:prstGeom prst="rect">
            <a:avLst/>
          </a:prstGeom>
        </p:spPr>
      </p:pic>
    </p:spTree>
    <p:custDataLst>
      <p:tags r:id="rId51"/>
    </p:custDataLst>
    <p:extLst>
      <p:ext uri="{BB962C8B-B14F-4D97-AF65-F5344CB8AC3E}">
        <p14:creationId xmlns:p14="http://schemas.microsoft.com/office/powerpoint/2010/main" val="52890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83" r:id="rId2"/>
    <p:sldLayoutId id="2147483975" r:id="rId3"/>
    <p:sldLayoutId id="2147483977" r:id="rId4"/>
    <p:sldLayoutId id="2147483961" r:id="rId5"/>
    <p:sldLayoutId id="2147483962" r:id="rId6"/>
    <p:sldLayoutId id="2147483960" r:id="rId7"/>
    <p:sldLayoutId id="2147483963" r:id="rId8"/>
    <p:sldLayoutId id="2147483959" r:id="rId9"/>
    <p:sldLayoutId id="2147483964" r:id="rId10"/>
    <p:sldLayoutId id="2147483956" r:id="rId11"/>
    <p:sldLayoutId id="2147483965" r:id="rId12"/>
    <p:sldLayoutId id="2147483984" r:id="rId13"/>
    <p:sldLayoutId id="2147483985" r:id="rId14"/>
    <p:sldLayoutId id="2147483957" r:id="rId15"/>
    <p:sldLayoutId id="2147483966" r:id="rId16"/>
    <p:sldLayoutId id="2147483967" r:id="rId17"/>
    <p:sldLayoutId id="2147483926" r:id="rId18"/>
    <p:sldLayoutId id="2147484024" r:id="rId19"/>
    <p:sldLayoutId id="2147483940" r:id="rId20"/>
    <p:sldLayoutId id="2147483941" r:id="rId21"/>
    <p:sldLayoutId id="2147483988" r:id="rId22"/>
    <p:sldLayoutId id="2147483943" r:id="rId23"/>
    <p:sldLayoutId id="2147483989" r:id="rId24"/>
    <p:sldLayoutId id="2147483994" r:id="rId25"/>
    <p:sldLayoutId id="2147483995" r:id="rId26"/>
    <p:sldLayoutId id="2147483981" r:id="rId27"/>
    <p:sldLayoutId id="2147484034" r:id="rId28"/>
    <p:sldLayoutId id="2147483944" r:id="rId29"/>
    <p:sldLayoutId id="2147483945" r:id="rId30"/>
    <p:sldLayoutId id="2147483946" r:id="rId31"/>
    <p:sldLayoutId id="2147483947" r:id="rId32"/>
    <p:sldLayoutId id="2147483992" r:id="rId33"/>
    <p:sldLayoutId id="2147483991" r:id="rId34"/>
    <p:sldLayoutId id="2147483993" r:id="rId35"/>
    <p:sldLayoutId id="2147483996" r:id="rId36"/>
    <p:sldLayoutId id="2147483997" r:id="rId37"/>
    <p:sldLayoutId id="2147483949" r:id="rId38"/>
    <p:sldLayoutId id="2147483950" r:id="rId39"/>
    <p:sldLayoutId id="2147483951" r:id="rId40"/>
    <p:sldLayoutId id="2147483952" r:id="rId41"/>
    <p:sldLayoutId id="2147483953" r:id="rId42"/>
    <p:sldLayoutId id="2147483955" r:id="rId43"/>
    <p:sldLayoutId id="2147483998" r:id="rId44"/>
    <p:sldLayoutId id="2147483999" r:id="rId45"/>
    <p:sldLayoutId id="2147484000" r:id="rId46"/>
    <p:sldLayoutId id="2147484001" r:id="rId47"/>
    <p:sldLayoutId id="2147484002" r:id="rId48"/>
    <p:sldLayoutId id="2147484039" r:id="rId4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SzPct val="10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Segoe UI" panose="020B0502040204020203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SzPct val="100000"/>
        <a:buFont typeface="Segoe UI" panose="020B050204020402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600"/>
        </a:spcBef>
        <a:buFont typeface="Segoe UI" panose="020B0502040204020203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4" orient="horz" pos="3686" userDrawn="1">
          <p15:clr>
            <a:srgbClr val="F26B43"/>
          </p15:clr>
        </p15:guide>
        <p15:guide id="65" pos="7409" userDrawn="1">
          <p15:clr>
            <a:srgbClr val="F26B43"/>
          </p15:clr>
        </p15:guide>
        <p15:guide id="66" orient="horz" pos="276" userDrawn="1">
          <p15:clr>
            <a:srgbClr val="F26B43"/>
          </p15:clr>
        </p15:guide>
        <p15:guide id="67" pos="2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3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8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4" Type="http://schemas.openxmlformats.org/officeDocument/2006/relationships/image" Target="../media/image2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9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70.xml"/><Relationship Id="rId4" Type="http://schemas.openxmlformats.org/officeDocument/2006/relationships/image" Target="../media/image7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2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3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4.xml"/><Relationship Id="rId4" Type="http://schemas.openxmlformats.org/officeDocument/2006/relationships/image" Target="../media/image9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8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9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0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3E2F58-6E88-B2F5-55FD-208580A7C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22" y="1680861"/>
            <a:ext cx="4662182" cy="905256"/>
          </a:xfrm>
        </p:spPr>
        <p:txBody>
          <a:bodyPr/>
          <a:lstStyle/>
          <a:p>
            <a:r>
              <a:rPr lang="cs-CZ" sz="4800" dirty="0"/>
              <a:t>34 miliard CZK</a:t>
            </a:r>
            <a:br>
              <a:rPr lang="cs-CZ" sz="4800" dirty="0"/>
            </a:b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CD74D-B2EE-5601-FF2D-562F5D67C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22" y="3154680"/>
            <a:ext cx="4502791" cy="274320"/>
          </a:xfrm>
        </p:spPr>
        <p:txBody>
          <a:bodyPr/>
          <a:lstStyle/>
          <a:p>
            <a:r>
              <a:rPr lang="cs-CZ" dirty="0"/>
              <a:t>65 000 CZK / min</a:t>
            </a:r>
            <a:endParaRPr lang="en-US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C228CDD-10F3-BA6E-EF5D-4DF2FAA36D92}"/>
              </a:ext>
            </a:extLst>
          </p:cNvPr>
          <p:cNvSpPr txBox="1">
            <a:spLocks/>
          </p:cNvSpPr>
          <p:nvPr/>
        </p:nvSpPr>
        <p:spPr>
          <a:xfrm>
            <a:off x="973122" y="2508708"/>
            <a:ext cx="4800601" cy="905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každoročně ztracené příjmy z DPH v ČR</a:t>
            </a:r>
            <a:endParaRPr lang="en-US" sz="2000" dirty="0"/>
          </a:p>
        </p:txBody>
      </p:sp>
      <p:pic>
        <p:nvPicPr>
          <p:cNvPr id="6" name="Graphic 5" descr="Helicopter with solid fill">
            <a:extLst>
              <a:ext uri="{FF2B5EF4-FFF2-40B4-BE49-F238E27FC236}">
                <a16:creationId xmlns:a16="http://schemas.microsoft.com/office/drawing/2014/main" id="{EF73679E-08F5-FA02-DDFC-F54AAFB29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7104" y="3367746"/>
            <a:ext cx="820553" cy="820553"/>
          </a:xfrm>
          <a:prstGeom prst="rect">
            <a:avLst/>
          </a:prstGeom>
        </p:spPr>
      </p:pic>
      <p:pic>
        <p:nvPicPr>
          <p:cNvPr id="19" name="Graphic 18" descr="Meeting with solid fill">
            <a:extLst>
              <a:ext uri="{FF2B5EF4-FFF2-40B4-BE49-F238E27FC236}">
                <a16:creationId xmlns:a16="http://schemas.microsoft.com/office/drawing/2014/main" id="{756AFC66-E643-0C9F-C6A2-B925D1E48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7105" y="1556184"/>
            <a:ext cx="820553" cy="820553"/>
          </a:xfrm>
          <a:prstGeom prst="rect">
            <a:avLst/>
          </a:prstGeom>
        </p:spPr>
      </p:pic>
      <p:pic>
        <p:nvPicPr>
          <p:cNvPr id="21" name="Graphic 20" descr="Classroom with solid fill">
            <a:extLst>
              <a:ext uri="{FF2B5EF4-FFF2-40B4-BE49-F238E27FC236}">
                <a16:creationId xmlns:a16="http://schemas.microsoft.com/office/drawing/2014/main" id="{135E5538-68A0-754B-F5F8-576EB1102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54707" y="4274774"/>
            <a:ext cx="820552" cy="820552"/>
          </a:xfrm>
          <a:prstGeom prst="rect">
            <a:avLst/>
          </a:prstGeom>
        </p:spPr>
      </p:pic>
      <p:pic>
        <p:nvPicPr>
          <p:cNvPr id="31" name="Graphic 30" descr="Road with solid fill">
            <a:extLst>
              <a:ext uri="{FF2B5EF4-FFF2-40B4-BE49-F238E27FC236}">
                <a16:creationId xmlns:a16="http://schemas.microsoft.com/office/drawing/2014/main" id="{70777929-AF32-3F00-7DF1-6BAC202869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7105" y="648361"/>
            <a:ext cx="820553" cy="820553"/>
          </a:xfrm>
          <a:prstGeom prst="rect">
            <a:avLst/>
          </a:prstGeom>
        </p:spPr>
      </p:pic>
      <p:pic>
        <p:nvPicPr>
          <p:cNvPr id="33" name="Graphic 32" descr="Man with cane with solid fill">
            <a:extLst>
              <a:ext uri="{FF2B5EF4-FFF2-40B4-BE49-F238E27FC236}">
                <a16:creationId xmlns:a16="http://schemas.microsoft.com/office/drawing/2014/main" id="{AB6C81E0-06B7-6A3A-E7FE-2CED7090A5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54707" y="5243392"/>
            <a:ext cx="820553" cy="820553"/>
          </a:xfrm>
          <a:prstGeom prst="rect">
            <a:avLst/>
          </a:prstGeom>
        </p:spPr>
      </p:pic>
      <p:pic>
        <p:nvPicPr>
          <p:cNvPr id="35" name="Graphic 34" descr="Soldier female with solid fill">
            <a:extLst>
              <a:ext uri="{FF2B5EF4-FFF2-40B4-BE49-F238E27FC236}">
                <a16:creationId xmlns:a16="http://schemas.microsoft.com/office/drawing/2014/main" id="{C8A2A6C2-D266-33C6-7710-0C7BCEF5DE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27105" y="2460762"/>
            <a:ext cx="820553" cy="8205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F2E7264-2CB8-E18E-C0A5-8E703B8F27C6}"/>
              </a:ext>
            </a:extLst>
          </p:cNvPr>
          <p:cNvSpPr txBox="1"/>
          <p:nvPr/>
        </p:nvSpPr>
        <p:spPr>
          <a:xfrm>
            <a:off x="7430703" y="761028"/>
            <a:ext cx="389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65 km dálnic (10 % chybějící dálniční sítě)</a:t>
            </a:r>
            <a:endParaRPr lang="en-GB" sz="2000" dirty="0" err="1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E26C25-6D49-A863-F174-EAC6518801B7}"/>
              </a:ext>
            </a:extLst>
          </p:cNvPr>
          <p:cNvSpPr txBox="1"/>
          <p:nvPr/>
        </p:nvSpPr>
        <p:spPr>
          <a:xfrm>
            <a:off x="7430703" y="1733379"/>
            <a:ext cx="389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1 rok fungování PSP ČR</a:t>
            </a:r>
            <a:endParaRPr lang="en-GB" sz="2000" dirty="0" err="1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84D9BF-CC98-C0AA-170B-265404BFC21C}"/>
              </a:ext>
            </a:extLst>
          </p:cNvPr>
          <p:cNvSpPr txBox="1"/>
          <p:nvPr/>
        </p:nvSpPr>
        <p:spPr>
          <a:xfrm>
            <a:off x="7430703" y="2670983"/>
            <a:ext cx="389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3 nejmodernější tanky</a:t>
            </a:r>
            <a:endParaRPr lang="en-GB" sz="2000" dirty="0" err="1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685A3D-42AB-8DA2-27F4-2FE85D5FB092}"/>
              </a:ext>
            </a:extLst>
          </p:cNvPr>
          <p:cNvSpPr txBox="1"/>
          <p:nvPr/>
        </p:nvSpPr>
        <p:spPr>
          <a:xfrm>
            <a:off x="7430703" y="3413964"/>
            <a:ext cx="389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2 armádní vrtulníky Airbus </a:t>
            </a:r>
            <a:r>
              <a:rPr lang="cs-CZ" sz="20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Helicopters</a:t>
            </a:r>
            <a:endParaRPr lang="en-GB" sz="2000" dirty="0" err="1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CF75BB-45DD-B5A8-B13A-DD053A33858A}"/>
              </a:ext>
            </a:extLst>
          </p:cNvPr>
          <p:cNvSpPr txBox="1"/>
          <p:nvPr/>
        </p:nvSpPr>
        <p:spPr>
          <a:xfrm>
            <a:off x="7430703" y="4305302"/>
            <a:ext cx="389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3000 Kč měsíčně navíc pro pedagogy</a:t>
            </a:r>
            <a:endParaRPr lang="en-GB" sz="2000" dirty="0" err="1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391CBA3-8F06-AAAE-6364-7856859F35A5}"/>
              </a:ext>
            </a:extLst>
          </p:cNvPr>
          <p:cNvSpPr txBox="1"/>
          <p:nvPr/>
        </p:nvSpPr>
        <p:spPr>
          <a:xfrm>
            <a:off x="7430703" y="5243392"/>
            <a:ext cx="389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2500 Kč roční „bonus“ pro každého důchodce</a:t>
            </a:r>
            <a:endParaRPr lang="en-GB" sz="2000" dirty="0" err="1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id="{4D9299BE-0E79-3449-93E5-7845B6DAD069}"/>
              </a:ext>
            </a:extLst>
          </p:cNvPr>
          <p:cNvSpPr txBox="1">
            <a:spLocks/>
          </p:cNvSpPr>
          <p:nvPr/>
        </p:nvSpPr>
        <p:spPr>
          <a:xfrm>
            <a:off x="973121" y="4724511"/>
            <a:ext cx="4800601" cy="905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CF316-1FED-3EA0-7564-C601CE94245F}"/>
              </a:ext>
            </a:extLst>
          </p:cNvPr>
          <p:cNvSpPr txBox="1"/>
          <p:nvPr/>
        </p:nvSpPr>
        <p:spPr>
          <a:xfrm>
            <a:off x="7430703" y="6181482"/>
            <a:ext cx="18523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800" i="1" dirty="0">
                <a:solidFill>
                  <a:schemeClr val="bg2"/>
                </a:solidFill>
              </a:rPr>
              <a:t>zdroj: www.mfcr.cz</a:t>
            </a:r>
            <a:endParaRPr lang="en-GB" sz="800" i="1" dirty="0" err="1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9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2" grpId="0"/>
      <p:bldP spid="37" grpId="0"/>
      <p:bldP spid="38" grpId="0"/>
      <p:bldP spid="39" grpId="0"/>
      <p:bldP spid="40" grpId="0"/>
      <p:bldP spid="41" grpId="0"/>
      <p:bldP spid="4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Turbulentní zavádění CTC reportingu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8D2DEBE-DF03-5EED-3F52-D5606D49E63E}"/>
              </a:ext>
            </a:extLst>
          </p:cNvPr>
          <p:cNvSpPr txBox="1">
            <a:spLocks/>
          </p:cNvSpPr>
          <p:nvPr/>
        </p:nvSpPr>
        <p:spPr>
          <a:xfrm>
            <a:off x="514665" y="1278194"/>
            <a:ext cx="11157095" cy="455110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2"/>
                </a:solidFill>
              </a:rPr>
              <a:t>Počátek v LATAM již kolem r. 2000, dnes tu mají robustní a funkční CTC systém</a:t>
            </a:r>
          </a:p>
          <a:p>
            <a:endParaRPr lang="cs-CZ" sz="2000" dirty="0">
              <a:solidFill>
                <a:schemeClr val="bg2"/>
              </a:solidFill>
            </a:endParaRPr>
          </a:p>
          <a:p>
            <a:r>
              <a:rPr lang="cs-CZ" sz="2000" dirty="0">
                <a:solidFill>
                  <a:schemeClr val="bg2"/>
                </a:solidFill>
              </a:rPr>
              <a:t>Údaje o prodejích a nákupech, fakturách a dalších transakcích jsou schvalovány a získávány on-line</a:t>
            </a:r>
          </a:p>
          <a:p>
            <a:endParaRPr lang="cs-CZ" sz="2000" dirty="0">
              <a:solidFill>
                <a:schemeClr val="bg2"/>
              </a:solidFill>
            </a:endParaRPr>
          </a:p>
          <a:p>
            <a:r>
              <a:rPr lang="cs-CZ" sz="2000" dirty="0">
                <a:solidFill>
                  <a:schemeClr val="bg2"/>
                </a:solidFill>
              </a:rPr>
              <a:t>EU – </a:t>
            </a:r>
            <a:r>
              <a:rPr lang="cs-CZ" sz="2000" dirty="0" err="1">
                <a:solidFill>
                  <a:schemeClr val="bg2"/>
                </a:solidFill>
              </a:rPr>
              <a:t>posttransakční</a:t>
            </a:r>
            <a:r>
              <a:rPr lang="cs-CZ" sz="2000" dirty="0">
                <a:solidFill>
                  <a:schemeClr val="bg2"/>
                </a:solidFill>
              </a:rPr>
              <a:t> e-fakturace</a:t>
            </a:r>
          </a:p>
          <a:p>
            <a:pPr lvl="1">
              <a:buClr>
                <a:srgbClr val="E1B77E"/>
              </a:buClr>
            </a:pPr>
            <a:r>
              <a:rPr lang="cs-CZ" sz="2000" dirty="0">
                <a:solidFill>
                  <a:schemeClr val="bg2"/>
                </a:solidFill>
              </a:rPr>
              <a:t>Finanční úřady nemají žádnou operativní roli v procesu fakturace, spoléhají na informace z pravidelných daňových přiznání</a:t>
            </a:r>
          </a:p>
          <a:p>
            <a:pPr lvl="1">
              <a:buClr>
                <a:srgbClr val="E1B77E"/>
              </a:buClr>
            </a:pPr>
            <a:r>
              <a:rPr lang="cs-CZ" sz="2000" dirty="0">
                <a:solidFill>
                  <a:schemeClr val="bg2"/>
                </a:solidFill>
              </a:rPr>
              <a:t>Integrita a pravost faktur se prokazuje na vyžádání po uskutečnění transakce (i několik let)</a:t>
            </a:r>
          </a:p>
          <a:p>
            <a:pPr marL="228600" lvl="1"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cs-CZ" sz="2000" dirty="0">
              <a:solidFill>
                <a:schemeClr val="bg2"/>
              </a:solidFill>
            </a:endParaRPr>
          </a:p>
          <a:p>
            <a:pPr marL="228600" lvl="1"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cs-CZ" sz="2000" dirty="0">
                <a:solidFill>
                  <a:schemeClr val="bg2"/>
                </a:solidFill>
              </a:rPr>
              <a:t>Díky ohromujícímu zlepšení daňových příjmů a ekonomické transparentnosti v zemích s CTC, upouští  EU, ale i Afrika a Asie od systému následného auditu, a poměrně rychle směřuje k CTC</a:t>
            </a:r>
          </a:p>
          <a:p>
            <a:pPr marL="228600" lvl="1"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cs-CZ" sz="2000" dirty="0">
              <a:solidFill>
                <a:schemeClr val="bg2"/>
              </a:solidFill>
            </a:endParaRPr>
          </a:p>
          <a:p>
            <a:pPr marL="228600" lvl="1"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cs-CZ" sz="2000" dirty="0">
                <a:solidFill>
                  <a:schemeClr val="bg2"/>
                </a:solidFill>
              </a:rPr>
              <a:t>Chaotické přechody a mnohočetnost modelů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2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D20DFB-06D4-109A-77BF-985CB20A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/>
              <a:t>E-</a:t>
            </a:r>
            <a:r>
              <a:rPr lang="cs-CZ" dirty="0" err="1"/>
              <a:t>invoicing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6A50BBA-38B4-E046-BFAD-4D71226112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563" y="914400"/>
            <a:ext cx="11329416" cy="274320"/>
          </a:xfrm>
        </p:spPr>
        <p:txBody>
          <a:bodyPr/>
          <a:lstStyle/>
          <a:p>
            <a:r>
              <a:rPr lang="cs-CZ" dirty="0"/>
              <a:t>Clearance model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2AC5BF-7081-AF87-AC82-7AFB75DB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D0FA91-A587-AEDE-2C7C-42FA10BBF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461" y="1403481"/>
            <a:ext cx="9743982" cy="44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FF9EBF-A335-C1C0-5119-DA4A1DF08416}"/>
              </a:ext>
            </a:extLst>
          </p:cNvPr>
          <p:cNvSpPr txBox="1"/>
          <p:nvPr/>
        </p:nvSpPr>
        <p:spPr bwMode="gray">
          <a:xfrm>
            <a:off x="9745840" y="5844429"/>
            <a:ext cx="1430101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800" i="1" dirty="0">
                <a:solidFill>
                  <a:schemeClr val="bg2"/>
                </a:solidFill>
              </a:rPr>
              <a:t>Zdroj: www.sovos.com</a:t>
            </a:r>
            <a:endParaRPr lang="en-GB" sz="800" i="1" dirty="0" err="1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1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D20DFB-06D4-109A-77BF-985CB20A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/>
              <a:t>CTC evoluce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2AC5BF-7081-AF87-AC82-7AFB75DB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F9EBF-A335-C1C0-5119-DA4A1DF08416}"/>
              </a:ext>
            </a:extLst>
          </p:cNvPr>
          <p:cNvSpPr txBox="1"/>
          <p:nvPr/>
        </p:nvSpPr>
        <p:spPr bwMode="gray">
          <a:xfrm>
            <a:off x="9783547" y="5698503"/>
            <a:ext cx="1430101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800" i="1" dirty="0">
                <a:solidFill>
                  <a:schemeClr val="bg2"/>
                </a:solidFill>
              </a:rPr>
              <a:t>Zdroj: www.sovos.com</a:t>
            </a:r>
            <a:endParaRPr lang="en-GB" sz="800" i="1" dirty="0" err="1">
              <a:solidFill>
                <a:schemeClr val="bg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5F980-1102-9868-486B-B70E000AB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09" y="1383678"/>
            <a:ext cx="9563181" cy="431482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4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D20DFB-06D4-109A-77BF-985CB20A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Síla CTC dat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2AC5BF-7081-AF87-AC82-7AFB75DB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9483127-9F83-AEA2-8439-73BA9D216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8980" y="1408113"/>
            <a:ext cx="7765152" cy="44354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6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333743-1635-DBA4-7B4C-86D8E3B9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61" y="429794"/>
            <a:ext cx="5740139" cy="902613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Nástrahy a benefity CTC reportingu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911744-EBD2-61BA-E3DE-CAB3F49BC653}"/>
              </a:ext>
            </a:extLst>
          </p:cNvPr>
          <p:cNvSpPr txBox="1">
            <a:spLocks/>
          </p:cNvSpPr>
          <p:nvPr/>
        </p:nvSpPr>
        <p:spPr>
          <a:xfrm>
            <a:off x="261855" y="1235075"/>
            <a:ext cx="6525444" cy="46189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1B77E"/>
              </a:buClr>
              <a:buFont typeface="Calibri" panose="020F0502020204030204" pitchFamily="34" charset="0"/>
              <a:buChar char="!"/>
            </a:pPr>
            <a:r>
              <a:rPr lang="cs-CZ" dirty="0">
                <a:solidFill>
                  <a:schemeClr val="bg2"/>
                </a:solidFill>
              </a:rPr>
              <a:t>Obrovský tlak na účetní systémy</a:t>
            </a:r>
          </a:p>
          <a:p>
            <a:pPr>
              <a:buClr>
                <a:srgbClr val="E1B77E"/>
              </a:buClr>
              <a:buFont typeface="Calibri" panose="020F0502020204030204" pitchFamily="34" charset="0"/>
              <a:buChar char="!"/>
            </a:pPr>
            <a:r>
              <a:rPr lang="cs-CZ" dirty="0">
                <a:solidFill>
                  <a:schemeClr val="bg2"/>
                </a:solidFill>
              </a:rPr>
              <a:t>Minimální nebo žádný prostor pro chybu </a:t>
            </a:r>
          </a:p>
          <a:p>
            <a:pPr>
              <a:buClr>
                <a:srgbClr val="E1B77E"/>
              </a:buClr>
              <a:buFont typeface="Calibri" panose="020F0502020204030204" pitchFamily="34" charset="0"/>
              <a:buChar char="!"/>
            </a:pPr>
            <a:r>
              <a:rPr lang="cs-CZ" dirty="0">
                <a:solidFill>
                  <a:schemeClr val="bg2"/>
                </a:solidFill>
              </a:rPr>
              <a:t>IT bezpečnost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dirty="0">
              <a:solidFill>
                <a:schemeClr val="bg2"/>
              </a:solidFill>
            </a:endParaRPr>
          </a:p>
          <a:p>
            <a:pPr>
              <a:buClr>
                <a:srgbClr val="E1B77E"/>
              </a:buClr>
              <a:buFont typeface="Calibri" panose="020F0502020204030204" pitchFamily="34" charset="0"/>
              <a:buChar char="+"/>
            </a:pPr>
            <a:r>
              <a:rPr lang="cs-CZ" dirty="0">
                <a:solidFill>
                  <a:schemeClr val="bg2"/>
                </a:solidFill>
              </a:rPr>
              <a:t>Automatizace</a:t>
            </a:r>
          </a:p>
          <a:p>
            <a:pPr lvl="1">
              <a:buClr>
                <a:srgbClr val="E1B77E"/>
              </a:buClr>
              <a:buFont typeface="Calibri" panose="020F0502020204030204" pitchFamily="34" charset="0"/>
              <a:buChar char="+"/>
            </a:pPr>
            <a:r>
              <a:rPr lang="cs-CZ" dirty="0">
                <a:solidFill>
                  <a:schemeClr val="bg2"/>
                </a:solidFill>
              </a:rPr>
              <a:t>interní (účetní procesy, urychlení a úspory fakturačních oddělení)</a:t>
            </a:r>
          </a:p>
          <a:p>
            <a:pPr lvl="1">
              <a:buClr>
                <a:srgbClr val="E1B77E"/>
              </a:buClr>
              <a:buFont typeface="Calibri" panose="020F0502020204030204" pitchFamily="34" charset="0"/>
              <a:buChar char="+"/>
            </a:pPr>
            <a:r>
              <a:rPr lang="cs-CZ" dirty="0">
                <a:solidFill>
                  <a:schemeClr val="bg2"/>
                </a:solidFill>
              </a:rPr>
              <a:t>externí (předvyplněná přiznání, automatické vratky odpočtu)</a:t>
            </a:r>
          </a:p>
          <a:p>
            <a:pPr>
              <a:buClr>
                <a:srgbClr val="E1B77E"/>
              </a:buClr>
              <a:buFont typeface="Calibri" panose="020F0502020204030204" pitchFamily="34" charset="0"/>
              <a:buChar char="+"/>
            </a:pPr>
            <a:r>
              <a:rPr lang="cs-CZ" dirty="0">
                <a:solidFill>
                  <a:schemeClr val="bg2"/>
                </a:solidFill>
              </a:rPr>
              <a:t>Soulad s předpisy</a:t>
            </a:r>
          </a:p>
          <a:p>
            <a:pPr lvl="1">
              <a:buClr>
                <a:srgbClr val="E1B77E"/>
              </a:buClr>
              <a:buFont typeface="Calibri" panose="020F0502020204030204" pitchFamily="34" charset="0"/>
              <a:buChar char="+"/>
            </a:pPr>
            <a:r>
              <a:rPr lang="cs-CZ" dirty="0">
                <a:solidFill>
                  <a:schemeClr val="bg2"/>
                </a:solidFill>
              </a:rPr>
              <a:t>v některých zemích i možnost bezplatné archivace faktur</a:t>
            </a:r>
          </a:p>
          <a:p>
            <a:pPr>
              <a:buClr>
                <a:srgbClr val="E1B77E"/>
              </a:buClr>
              <a:buFont typeface="Calibri" panose="020F0502020204030204" pitchFamily="34" charset="0"/>
              <a:buChar char="+"/>
            </a:pPr>
            <a:r>
              <a:rPr lang="cs-CZ" dirty="0">
                <a:solidFill>
                  <a:schemeClr val="bg2"/>
                </a:solidFill>
              </a:rPr>
              <a:t>Udržitelnost</a:t>
            </a:r>
          </a:p>
          <a:p>
            <a:pPr>
              <a:buFont typeface="Calibri" panose="020F0502020204030204" pitchFamily="34" charset="0"/>
              <a:buChar char="+"/>
            </a:pP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8849DE-AB11-537E-7A0F-54AD041C86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42" r="542"/>
          <a:stretch>
            <a:fillRect/>
          </a:stretch>
        </p:blipFill>
        <p:spPr>
          <a:xfrm>
            <a:off x="7099300" y="1235075"/>
            <a:ext cx="4406900" cy="440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107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tock numbers on a digital display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99" b="1799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tx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293" y="5355598"/>
            <a:ext cx="3060000" cy="76235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TREND #2</a:t>
            </a:r>
            <a:br>
              <a:rPr lang="cs-CZ" dirty="0">
                <a:solidFill>
                  <a:srgbClr val="E1B77E"/>
                </a:solidFill>
              </a:rPr>
            </a:br>
            <a:br>
              <a:rPr lang="cs-CZ" dirty="0">
                <a:solidFill>
                  <a:srgbClr val="E1B77E"/>
                </a:solidFill>
              </a:rPr>
            </a:br>
            <a:r>
              <a:rPr lang="cs-CZ" dirty="0">
                <a:solidFill>
                  <a:srgbClr val="E1B77E"/>
                </a:solidFill>
              </a:rPr>
              <a:t>E-audit</a:t>
            </a:r>
            <a:br>
              <a:rPr lang="cs-CZ" dirty="0"/>
            </a:br>
            <a:r>
              <a:rPr lang="cs-CZ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7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Na cestě k e-auditu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F9902-DA62-AD4A-9CAC-4E712B97CF3F}"/>
              </a:ext>
            </a:extLst>
          </p:cNvPr>
          <p:cNvSpPr txBox="1">
            <a:spLocks/>
          </p:cNvSpPr>
          <p:nvPr/>
        </p:nvSpPr>
        <p:spPr>
          <a:xfrm>
            <a:off x="436562" y="1076482"/>
            <a:ext cx="11329416" cy="44326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1B77E"/>
              </a:buClr>
            </a:pPr>
            <a:r>
              <a:rPr lang="cs-CZ" dirty="0">
                <a:solidFill>
                  <a:schemeClr val="bg2"/>
                </a:solidFill>
              </a:rPr>
              <a:t>Finanční úřady chtějí vidět i způsob zachycení transakcí v účetnictví a znát širší kontext </a:t>
            </a:r>
          </a:p>
          <a:p>
            <a:pPr>
              <a:buClr>
                <a:srgbClr val="E1B77E"/>
              </a:buClr>
            </a:pPr>
            <a:endParaRPr lang="cs-CZ" dirty="0">
              <a:solidFill>
                <a:schemeClr val="bg2"/>
              </a:solidFill>
            </a:endParaRPr>
          </a:p>
          <a:p>
            <a:pPr>
              <a:buClr>
                <a:srgbClr val="E1B77E"/>
              </a:buClr>
            </a:pPr>
            <a:r>
              <a:rPr lang="en-GB" dirty="0" err="1">
                <a:solidFill>
                  <a:schemeClr val="bg2"/>
                </a:solidFill>
              </a:rPr>
              <a:t>Donedávna</a:t>
            </a:r>
            <a:r>
              <a:rPr lang="cs-CZ" dirty="0">
                <a:solidFill>
                  <a:schemeClr val="bg2"/>
                </a:solidFill>
              </a:rPr>
              <a:t> řešeno při místních šetřeních</a:t>
            </a:r>
          </a:p>
          <a:p>
            <a:pPr>
              <a:buClr>
                <a:srgbClr val="E1B77E"/>
              </a:buClr>
            </a:pPr>
            <a:endParaRPr lang="cs-CZ" dirty="0">
              <a:solidFill>
                <a:schemeClr val="bg2"/>
              </a:solidFill>
            </a:endParaRPr>
          </a:p>
          <a:p>
            <a:pPr>
              <a:buClr>
                <a:srgbClr val="E1B77E"/>
              </a:buClr>
            </a:pPr>
            <a:r>
              <a:rPr lang="cs-CZ" dirty="0">
                <a:solidFill>
                  <a:schemeClr val="bg2"/>
                </a:solidFill>
              </a:rPr>
              <a:t>Aktuálně vyvíjí FÚ </a:t>
            </a:r>
            <a:r>
              <a:rPr lang="en-GB" dirty="0" err="1">
                <a:solidFill>
                  <a:schemeClr val="bg2"/>
                </a:solidFill>
              </a:rPr>
              <a:t>stále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sofistikovanější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nástroje</a:t>
            </a:r>
            <a:r>
              <a:rPr lang="en-GB" dirty="0">
                <a:solidFill>
                  <a:schemeClr val="bg2"/>
                </a:solidFill>
              </a:rPr>
              <a:t> pro </a:t>
            </a:r>
            <a:r>
              <a:rPr lang="en-GB" dirty="0" err="1">
                <a:solidFill>
                  <a:schemeClr val="bg2"/>
                </a:solidFill>
              </a:rPr>
              <a:t>kontrolu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podniků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en-GB" dirty="0">
                <a:solidFill>
                  <a:schemeClr val="bg2"/>
                </a:solidFill>
              </a:rPr>
              <a:t>a </a:t>
            </a:r>
            <a:r>
              <a:rPr lang="en-GB" dirty="0" err="1">
                <a:solidFill>
                  <a:schemeClr val="bg2"/>
                </a:solidFill>
              </a:rPr>
              <a:t>účetních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systémů</a:t>
            </a:r>
            <a:endParaRPr lang="cs-CZ" dirty="0">
              <a:solidFill>
                <a:schemeClr val="bg2"/>
              </a:solidFill>
            </a:endParaRPr>
          </a:p>
          <a:p>
            <a:pPr>
              <a:buClr>
                <a:srgbClr val="E1B77E"/>
              </a:buClr>
            </a:pPr>
            <a:endParaRPr lang="cs-CZ" dirty="0">
              <a:solidFill>
                <a:schemeClr val="bg2"/>
              </a:solidFill>
            </a:endParaRPr>
          </a:p>
          <a:p>
            <a:pPr>
              <a:buClr>
                <a:srgbClr val="E1B77E"/>
              </a:buClr>
            </a:pPr>
            <a:r>
              <a:rPr lang="cs-CZ" dirty="0">
                <a:solidFill>
                  <a:schemeClr val="bg2"/>
                </a:solidFill>
              </a:rPr>
              <a:t>Standard Audit </a:t>
            </a:r>
            <a:r>
              <a:rPr lang="cs-CZ" dirty="0" err="1">
                <a:solidFill>
                  <a:schemeClr val="bg2"/>
                </a:solidFill>
              </a:rPr>
              <a:t>File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for</a:t>
            </a:r>
            <a:r>
              <a:rPr lang="cs-CZ" dirty="0">
                <a:solidFill>
                  <a:schemeClr val="bg2"/>
                </a:solidFill>
              </a:rPr>
              <a:t> Tax (SAF-T): elektronický soubor v jednotném (datovém) formátu a struktuře</a:t>
            </a:r>
          </a:p>
          <a:p>
            <a:pPr>
              <a:buClr>
                <a:srgbClr val="E1B77E"/>
              </a:buClr>
            </a:pPr>
            <a:r>
              <a:rPr lang="cs-CZ" dirty="0">
                <a:solidFill>
                  <a:schemeClr val="bg2"/>
                </a:solidFill>
              </a:rPr>
              <a:t>Rozsah požadovaných in</a:t>
            </a:r>
            <a:r>
              <a:rPr lang="en-GB" dirty="0" err="1">
                <a:solidFill>
                  <a:schemeClr val="bg2"/>
                </a:solidFill>
              </a:rPr>
              <a:t>formací</a:t>
            </a:r>
            <a:r>
              <a:rPr lang="cs-CZ" dirty="0">
                <a:solidFill>
                  <a:schemeClr val="bg2"/>
                </a:solidFill>
              </a:rPr>
              <a:t> se může lišit napříč státy</a:t>
            </a:r>
            <a:endParaRPr lang="en-GB" dirty="0">
              <a:solidFill>
                <a:schemeClr val="bg2"/>
              </a:solidFill>
            </a:endParaRPr>
          </a:p>
          <a:p>
            <a:pPr lvl="1">
              <a:buClr>
                <a:srgbClr val="E1B77E"/>
              </a:buClr>
            </a:pPr>
            <a:r>
              <a:rPr lang="en-GB" b="1" dirty="0" err="1">
                <a:solidFill>
                  <a:schemeClr val="bg2"/>
                </a:solidFill>
              </a:rPr>
              <a:t>Účetnictví</a:t>
            </a:r>
            <a:r>
              <a:rPr lang="en-GB" dirty="0">
                <a:solidFill>
                  <a:schemeClr val="bg2"/>
                </a:solidFill>
              </a:rPr>
              <a:t>:  </a:t>
            </a:r>
            <a:r>
              <a:rPr lang="en-GB" dirty="0" err="1">
                <a:solidFill>
                  <a:schemeClr val="bg2"/>
                </a:solidFill>
              </a:rPr>
              <a:t>Zápisy</a:t>
            </a:r>
            <a:r>
              <a:rPr lang="en-GB" dirty="0">
                <a:solidFill>
                  <a:schemeClr val="bg2"/>
                </a:solidFill>
              </a:rPr>
              <a:t> v </a:t>
            </a:r>
            <a:r>
              <a:rPr lang="en-GB" dirty="0" err="1">
                <a:solidFill>
                  <a:schemeClr val="bg2"/>
                </a:solidFill>
              </a:rPr>
              <a:t>hlavní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knize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účtová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osnova</a:t>
            </a:r>
            <a:r>
              <a:rPr lang="en-GB" dirty="0">
                <a:solidFill>
                  <a:schemeClr val="bg2"/>
                </a:solidFill>
              </a:rPr>
              <a:t>.</a:t>
            </a:r>
            <a:endParaRPr lang="cs-CZ" dirty="0">
              <a:solidFill>
                <a:schemeClr val="bg2"/>
              </a:solidFill>
            </a:endParaRPr>
          </a:p>
          <a:p>
            <a:pPr lvl="1">
              <a:buClr>
                <a:srgbClr val="E1B77E"/>
              </a:buClr>
            </a:pPr>
            <a:r>
              <a:rPr lang="en-GB" b="1" dirty="0" err="1">
                <a:solidFill>
                  <a:schemeClr val="bg2"/>
                </a:solidFill>
              </a:rPr>
              <a:t>Pohledávky</a:t>
            </a:r>
            <a:r>
              <a:rPr lang="en-GB" dirty="0">
                <a:solidFill>
                  <a:schemeClr val="bg2"/>
                </a:solidFill>
              </a:rPr>
              <a:t>: </a:t>
            </a:r>
            <a:r>
              <a:rPr lang="en-GB" dirty="0" err="1">
                <a:solidFill>
                  <a:schemeClr val="bg2"/>
                </a:solidFill>
              </a:rPr>
              <a:t>Kmenová</a:t>
            </a:r>
            <a:r>
              <a:rPr lang="en-GB" dirty="0">
                <a:solidFill>
                  <a:schemeClr val="bg2"/>
                </a:solidFill>
              </a:rPr>
              <a:t> data </a:t>
            </a:r>
            <a:r>
              <a:rPr lang="en-GB" dirty="0" err="1">
                <a:solidFill>
                  <a:schemeClr val="bg2"/>
                </a:solidFill>
              </a:rPr>
              <a:t>zákazníků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fak</a:t>
            </a:r>
            <a:r>
              <a:rPr lang="cs-CZ" dirty="0">
                <a:solidFill>
                  <a:schemeClr val="bg2"/>
                </a:solidFill>
              </a:rPr>
              <a:t>tury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účtenky</a:t>
            </a:r>
            <a:r>
              <a:rPr lang="en-GB" dirty="0">
                <a:solidFill>
                  <a:schemeClr val="bg2"/>
                </a:solidFill>
              </a:rPr>
              <a:t>.</a:t>
            </a:r>
            <a:endParaRPr lang="cs-CZ" dirty="0">
              <a:solidFill>
                <a:schemeClr val="bg2"/>
              </a:solidFill>
            </a:endParaRPr>
          </a:p>
          <a:p>
            <a:pPr lvl="1">
              <a:buClr>
                <a:srgbClr val="E1B77E"/>
              </a:buClr>
            </a:pPr>
            <a:r>
              <a:rPr lang="en-GB" b="1" dirty="0" err="1">
                <a:solidFill>
                  <a:schemeClr val="bg2"/>
                </a:solidFill>
              </a:rPr>
              <a:t>Závazky</a:t>
            </a:r>
            <a:r>
              <a:rPr lang="en-GB" dirty="0">
                <a:solidFill>
                  <a:schemeClr val="bg2"/>
                </a:solidFill>
              </a:rPr>
              <a:t>: </a:t>
            </a:r>
            <a:r>
              <a:rPr lang="en-GB" dirty="0" err="1">
                <a:solidFill>
                  <a:schemeClr val="bg2"/>
                </a:solidFill>
              </a:rPr>
              <a:t>Kmenová</a:t>
            </a:r>
            <a:r>
              <a:rPr lang="en-GB" dirty="0">
                <a:solidFill>
                  <a:schemeClr val="bg2"/>
                </a:solidFill>
              </a:rPr>
              <a:t> data </a:t>
            </a:r>
            <a:r>
              <a:rPr lang="en-GB" dirty="0" err="1">
                <a:solidFill>
                  <a:schemeClr val="bg2"/>
                </a:solidFill>
              </a:rPr>
              <a:t>dodavatelů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nákupní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doklady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platby</a:t>
            </a:r>
            <a:r>
              <a:rPr lang="en-GB" dirty="0">
                <a:solidFill>
                  <a:schemeClr val="bg2"/>
                </a:solidFill>
              </a:rPr>
              <a:t>.</a:t>
            </a:r>
            <a:endParaRPr lang="cs-CZ" dirty="0">
              <a:solidFill>
                <a:schemeClr val="bg2"/>
              </a:solidFill>
            </a:endParaRPr>
          </a:p>
          <a:p>
            <a:pPr lvl="1">
              <a:buClr>
                <a:srgbClr val="E1B77E"/>
              </a:buClr>
            </a:pPr>
            <a:r>
              <a:rPr lang="en-GB" b="1" dirty="0" err="1">
                <a:solidFill>
                  <a:schemeClr val="bg2"/>
                </a:solidFill>
              </a:rPr>
              <a:t>Dlouhodobý</a:t>
            </a:r>
            <a:r>
              <a:rPr lang="en-GB" b="1" dirty="0">
                <a:solidFill>
                  <a:schemeClr val="bg2"/>
                </a:solidFill>
              </a:rPr>
              <a:t> </a:t>
            </a:r>
            <a:r>
              <a:rPr lang="en-GB" b="1" dirty="0" err="1">
                <a:solidFill>
                  <a:schemeClr val="bg2"/>
                </a:solidFill>
              </a:rPr>
              <a:t>majetek</a:t>
            </a:r>
            <a:r>
              <a:rPr lang="en-GB" dirty="0">
                <a:solidFill>
                  <a:schemeClr val="bg2"/>
                </a:solidFill>
              </a:rPr>
              <a:t>: </a:t>
            </a:r>
            <a:r>
              <a:rPr lang="en-GB" dirty="0" err="1">
                <a:solidFill>
                  <a:schemeClr val="bg2"/>
                </a:solidFill>
              </a:rPr>
              <a:t>kmenová</a:t>
            </a:r>
            <a:r>
              <a:rPr lang="en-GB" dirty="0">
                <a:solidFill>
                  <a:schemeClr val="bg2"/>
                </a:solidFill>
              </a:rPr>
              <a:t> data </a:t>
            </a:r>
            <a:r>
              <a:rPr lang="en-GB" dirty="0" err="1">
                <a:solidFill>
                  <a:schemeClr val="bg2"/>
                </a:solidFill>
              </a:rPr>
              <a:t>majetku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úpravy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hodnoty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majetku</a:t>
            </a:r>
            <a:r>
              <a:rPr lang="en-GB" dirty="0">
                <a:solidFill>
                  <a:schemeClr val="bg2"/>
                </a:solidFill>
              </a:rPr>
              <a:t>.</a:t>
            </a:r>
            <a:endParaRPr lang="cs-CZ" dirty="0">
              <a:solidFill>
                <a:schemeClr val="bg2"/>
              </a:solidFill>
            </a:endParaRPr>
          </a:p>
          <a:p>
            <a:pPr lvl="1">
              <a:buClr>
                <a:srgbClr val="E1B77E"/>
              </a:buClr>
            </a:pPr>
            <a:r>
              <a:rPr lang="en-GB" b="1" dirty="0" err="1">
                <a:solidFill>
                  <a:schemeClr val="bg2"/>
                </a:solidFill>
              </a:rPr>
              <a:t>Zásoby</a:t>
            </a:r>
            <a:r>
              <a:rPr lang="en-GB" dirty="0">
                <a:solidFill>
                  <a:schemeClr val="bg2"/>
                </a:solidFill>
              </a:rPr>
              <a:t>: </a:t>
            </a:r>
            <a:r>
              <a:rPr lang="en-GB" dirty="0" err="1">
                <a:solidFill>
                  <a:schemeClr val="bg2"/>
                </a:solidFill>
              </a:rPr>
              <a:t>Kmenová</a:t>
            </a:r>
            <a:r>
              <a:rPr lang="en-GB" dirty="0">
                <a:solidFill>
                  <a:schemeClr val="bg2"/>
                </a:solidFill>
              </a:rPr>
              <a:t> data </a:t>
            </a:r>
            <a:r>
              <a:rPr lang="en-GB" dirty="0" err="1">
                <a:solidFill>
                  <a:schemeClr val="bg2"/>
                </a:solidFill>
              </a:rPr>
              <a:t>položek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skladové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pohyby</a:t>
            </a:r>
            <a:r>
              <a:rPr lang="en-GB" dirty="0">
                <a:solidFill>
                  <a:schemeClr val="bg2"/>
                </a:solidFill>
              </a:rPr>
              <a:t>.</a:t>
            </a:r>
          </a:p>
          <a:p>
            <a:endParaRPr lang="cs-CZ" dirty="0"/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8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D20DFB-06D4-109A-77BF-985CB20A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Na cestě k e-auditu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2AC5BF-7081-AF87-AC82-7AFB75DB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2A00D58D-F5D6-3910-8DB5-72AA5A70C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9316" y="2560637"/>
            <a:ext cx="6124575" cy="2124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12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ulticolored circuit board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919" b="1919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tx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835" y="5409386"/>
            <a:ext cx="3060000" cy="76235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TREND #3</a:t>
            </a:r>
            <a:br>
              <a:rPr lang="cs-CZ" dirty="0">
                <a:solidFill>
                  <a:srgbClr val="E1B77E"/>
                </a:solidFill>
              </a:rPr>
            </a:br>
            <a:br>
              <a:rPr lang="cs-CZ" dirty="0">
                <a:solidFill>
                  <a:srgbClr val="E1B77E"/>
                </a:solidFill>
              </a:rPr>
            </a:br>
            <a:r>
              <a:rPr lang="cs-CZ" dirty="0">
                <a:solidFill>
                  <a:srgbClr val="E1B77E"/>
                </a:solidFill>
              </a:rPr>
              <a:t>IT BEZPEČNOST</a:t>
            </a:r>
            <a:br>
              <a:rPr lang="cs-CZ" dirty="0">
                <a:solidFill>
                  <a:srgbClr val="E1B77E"/>
                </a:solidFill>
              </a:rPr>
            </a:br>
            <a:r>
              <a:rPr lang="cs-CZ" dirty="0">
                <a:solidFill>
                  <a:srgbClr val="E1B77E"/>
                </a:solidFill>
              </a:rPr>
              <a:t>SBĚRATELÉ DAT </a:t>
            </a:r>
            <a:endParaRPr lang="en-GB" dirty="0">
              <a:solidFill>
                <a:srgbClr val="E1B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Sběr a zpracování dat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F22BC8-04C8-CE3B-5DE3-DAE19E9CBEB5}"/>
              </a:ext>
            </a:extLst>
          </p:cNvPr>
          <p:cNvSpPr txBox="1">
            <a:spLocks/>
          </p:cNvSpPr>
          <p:nvPr/>
        </p:nvSpPr>
        <p:spPr>
          <a:xfrm>
            <a:off x="436563" y="1408176"/>
            <a:ext cx="11329416" cy="44326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bg2"/>
                </a:solidFill>
              </a:rPr>
              <a:t>Obří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závislost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na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dostupnost</a:t>
            </a:r>
            <a:r>
              <a:rPr lang="cs-CZ" dirty="0">
                <a:solidFill>
                  <a:schemeClr val="bg2"/>
                </a:solidFill>
              </a:rPr>
              <a:t>i</a:t>
            </a:r>
            <a:r>
              <a:rPr lang="en-GB" dirty="0">
                <a:solidFill>
                  <a:schemeClr val="bg2"/>
                </a:solidFill>
              </a:rPr>
              <a:t> a </a:t>
            </a:r>
            <a:r>
              <a:rPr lang="en-GB" dirty="0" err="1">
                <a:solidFill>
                  <a:schemeClr val="bg2"/>
                </a:solidFill>
              </a:rPr>
              <a:t>výkonnost</a:t>
            </a:r>
            <a:r>
              <a:rPr lang="cs-CZ" dirty="0">
                <a:solidFill>
                  <a:schemeClr val="bg2"/>
                </a:solidFill>
              </a:rPr>
              <a:t>i</a:t>
            </a:r>
            <a:r>
              <a:rPr lang="en-GB" dirty="0">
                <a:solidFill>
                  <a:schemeClr val="bg2"/>
                </a:solidFill>
              </a:rPr>
              <a:t> online </a:t>
            </a:r>
            <a:r>
              <a:rPr lang="en-GB" dirty="0" err="1">
                <a:solidFill>
                  <a:schemeClr val="bg2"/>
                </a:solidFill>
              </a:rPr>
              <a:t>služeb</a:t>
            </a:r>
            <a:r>
              <a:rPr lang="cs-CZ" dirty="0">
                <a:solidFill>
                  <a:schemeClr val="bg2"/>
                </a:solidFill>
              </a:rPr>
              <a:t> daňových správ</a:t>
            </a:r>
          </a:p>
          <a:p>
            <a:r>
              <a:rPr lang="cs-CZ" dirty="0">
                <a:solidFill>
                  <a:schemeClr val="bg2"/>
                </a:solidFill>
              </a:rPr>
              <a:t>M</a:t>
            </a:r>
            <a:r>
              <a:rPr lang="en-GB" dirty="0" err="1">
                <a:solidFill>
                  <a:schemeClr val="bg2"/>
                </a:solidFill>
              </a:rPr>
              <a:t>asivní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potřeba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investic</a:t>
            </a:r>
            <a:r>
              <a:rPr lang="en-GB" dirty="0">
                <a:solidFill>
                  <a:schemeClr val="bg2"/>
                </a:solidFill>
              </a:rPr>
              <a:t>, aby </a:t>
            </a:r>
            <a:r>
              <a:rPr lang="en-GB" dirty="0" err="1">
                <a:solidFill>
                  <a:schemeClr val="bg2"/>
                </a:solidFill>
              </a:rPr>
              <a:t>bylo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možné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zpracovávat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analyzovat</a:t>
            </a:r>
            <a:r>
              <a:rPr lang="en-GB" dirty="0">
                <a:solidFill>
                  <a:schemeClr val="bg2"/>
                </a:solidFill>
              </a:rPr>
              <a:t> a </a:t>
            </a:r>
            <a:r>
              <a:rPr lang="en-GB" dirty="0" err="1">
                <a:solidFill>
                  <a:schemeClr val="bg2"/>
                </a:solidFill>
              </a:rPr>
              <a:t>schvalovat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obrovské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množství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transakcí</a:t>
            </a:r>
            <a:r>
              <a:rPr lang="en-GB" dirty="0">
                <a:solidFill>
                  <a:schemeClr val="bg2"/>
                </a:solidFill>
              </a:rPr>
              <a:t> a </a:t>
            </a:r>
            <a:r>
              <a:rPr lang="en-GB" dirty="0" err="1">
                <a:solidFill>
                  <a:schemeClr val="bg2"/>
                </a:solidFill>
              </a:rPr>
              <a:t>výkazů</a:t>
            </a:r>
            <a:r>
              <a:rPr lang="en-GB" dirty="0">
                <a:solidFill>
                  <a:schemeClr val="bg2"/>
                </a:solidFill>
              </a:rPr>
              <a:t> </a:t>
            </a:r>
            <a:endParaRPr lang="cs-CZ" dirty="0">
              <a:solidFill>
                <a:schemeClr val="bg2"/>
              </a:solidFill>
            </a:endParaRPr>
          </a:p>
          <a:p>
            <a:r>
              <a:rPr lang="cs-CZ" dirty="0">
                <a:solidFill>
                  <a:schemeClr val="bg2"/>
                </a:solidFill>
              </a:rPr>
              <a:t>Snaha o přenesení rizik </a:t>
            </a:r>
            <a:r>
              <a:rPr lang="en-GB" dirty="0" err="1">
                <a:solidFill>
                  <a:schemeClr val="bg2"/>
                </a:solidFill>
              </a:rPr>
              <a:t>na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třetí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strany</a:t>
            </a:r>
            <a:endParaRPr lang="cs-CZ" dirty="0">
              <a:solidFill>
                <a:schemeClr val="bg2"/>
              </a:solidFill>
            </a:endParaRPr>
          </a:p>
          <a:p>
            <a:r>
              <a:rPr lang="cs-CZ" dirty="0">
                <a:solidFill>
                  <a:schemeClr val="bg2"/>
                </a:solidFill>
              </a:rPr>
              <a:t>P</a:t>
            </a:r>
            <a:r>
              <a:rPr lang="en-GB" dirty="0" err="1">
                <a:solidFill>
                  <a:schemeClr val="bg2"/>
                </a:solidFill>
              </a:rPr>
              <a:t>řirozen</a:t>
            </a:r>
            <a:r>
              <a:rPr lang="cs-CZ" dirty="0">
                <a:solidFill>
                  <a:schemeClr val="bg2"/>
                </a:solidFill>
              </a:rPr>
              <a:t>í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agregáto</a:t>
            </a:r>
            <a:r>
              <a:rPr lang="cs-CZ" dirty="0" err="1">
                <a:solidFill>
                  <a:schemeClr val="bg2"/>
                </a:solidFill>
              </a:rPr>
              <a:t>ři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transakcí</a:t>
            </a:r>
            <a:r>
              <a:rPr lang="cs-CZ" dirty="0">
                <a:solidFill>
                  <a:schemeClr val="bg2"/>
                </a:solidFill>
              </a:rPr>
              <a:t>,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kteří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mají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rozsah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technologii</a:t>
            </a:r>
            <a:r>
              <a:rPr lang="en-GB" dirty="0">
                <a:solidFill>
                  <a:schemeClr val="bg2"/>
                </a:solidFill>
              </a:rPr>
              <a:t> a </a:t>
            </a:r>
            <a:r>
              <a:rPr lang="en-GB" dirty="0" err="1">
                <a:solidFill>
                  <a:schemeClr val="bg2"/>
                </a:solidFill>
              </a:rPr>
              <a:t>organizační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sílu</a:t>
            </a:r>
            <a:endParaRPr lang="cs-CZ" dirty="0">
              <a:solidFill>
                <a:schemeClr val="bg2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dirty="0"/>
              <a:t> </a:t>
            </a:r>
            <a:endParaRPr lang="cs-CZ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B6EB6-8FBA-22CF-FC96-7256F5EAB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980" y="3394464"/>
            <a:ext cx="2092031" cy="1571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BD0F7B-D710-1F3A-8CEE-9F36466EF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790" y="3407911"/>
            <a:ext cx="2092031" cy="157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5D84B-532D-42CD-321E-B506D8330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530" y="3407910"/>
            <a:ext cx="2092031" cy="15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B4A6D0-5642-2DE5-F26C-474011411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7270" y="3407910"/>
            <a:ext cx="2092031" cy="1571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5ED31E-69E0-CF9C-F5F7-8B65C786E0F9}"/>
              </a:ext>
            </a:extLst>
          </p:cNvPr>
          <p:cNvSpPr txBox="1"/>
          <p:nvPr/>
        </p:nvSpPr>
        <p:spPr bwMode="gray">
          <a:xfrm>
            <a:off x="1269063" y="5041702"/>
            <a:ext cx="1869864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400" dirty="0">
                <a:solidFill>
                  <a:schemeClr val="bg2"/>
                </a:solidFill>
              </a:rPr>
              <a:t>Provozovatelé elektronického rozhraní (Marketplace)</a:t>
            </a:r>
            <a:endParaRPr lang="en-GB" sz="1400" dirty="0" err="1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B5186-B836-7A46-31EA-6F554F6ED113}"/>
              </a:ext>
            </a:extLst>
          </p:cNvPr>
          <p:cNvSpPr txBox="1"/>
          <p:nvPr/>
        </p:nvSpPr>
        <p:spPr bwMode="gray">
          <a:xfrm>
            <a:off x="4047957" y="5107256"/>
            <a:ext cx="1647695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400" dirty="0">
                <a:solidFill>
                  <a:schemeClr val="bg2"/>
                </a:solidFill>
              </a:rPr>
              <a:t>Nadnárodní korporace</a:t>
            </a:r>
            <a:endParaRPr lang="en-GB" sz="1400" dirty="0" err="1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994980-987E-2B96-D171-2973AAE72754}"/>
              </a:ext>
            </a:extLst>
          </p:cNvPr>
          <p:cNvSpPr txBox="1"/>
          <p:nvPr/>
        </p:nvSpPr>
        <p:spPr bwMode="gray">
          <a:xfrm>
            <a:off x="6687693" y="5066427"/>
            <a:ext cx="1793951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400" dirty="0">
                <a:solidFill>
                  <a:schemeClr val="bg2"/>
                </a:solidFill>
              </a:rPr>
              <a:t>Poskytovatelé cloudových řešení pro mezinárodní řízení daní </a:t>
            </a:r>
            <a:r>
              <a:rPr lang="cs-CZ" sz="1400" dirty="0">
                <a:solidFill>
                  <a:schemeClr val="accent1"/>
                </a:solidFill>
              </a:rPr>
              <a:t>(podnikům)</a:t>
            </a:r>
            <a:endParaRPr lang="en-GB" sz="1400" dirty="0" err="1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6CBB7-6D38-6F5A-ED56-8CD3424EBC76}"/>
              </a:ext>
            </a:extLst>
          </p:cNvPr>
          <p:cNvSpPr txBox="1"/>
          <p:nvPr/>
        </p:nvSpPr>
        <p:spPr bwMode="gray">
          <a:xfrm>
            <a:off x="9214119" y="5066427"/>
            <a:ext cx="1381224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400" dirty="0">
                <a:solidFill>
                  <a:schemeClr val="bg2"/>
                </a:solidFill>
              </a:rPr>
              <a:t>Poskytovatelé platebních karet</a:t>
            </a:r>
            <a:endParaRPr lang="en-GB" sz="1400" dirty="0" err="1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22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EA25AB-CB33-C301-0A11-4898E357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4" y="442214"/>
            <a:ext cx="8308286" cy="365760"/>
          </a:xfrm>
        </p:spPr>
        <p:txBody>
          <a:bodyPr/>
          <a:lstStyle/>
          <a:p>
            <a:r>
              <a:rPr lang="cs-CZ" dirty="0"/>
              <a:t>Globální trendy v oblasti DPH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F64111-011B-11FD-5607-D3E1C1A405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cs-CZ" dirty="0"/>
              <a:t>Lucie Fojtová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375AB0-B11C-9DD4-E4C4-44E1FEB84F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6564" y="1325885"/>
            <a:ext cx="8308287" cy="274320"/>
          </a:xfrm>
        </p:spPr>
        <p:txBody>
          <a:bodyPr/>
          <a:lstStyle/>
          <a:p>
            <a:r>
              <a:rPr lang="cs-CZ" dirty="0"/>
              <a:t>12. prosince 2023</a:t>
            </a:r>
            <a:endParaRPr lang="en-US" dirty="0"/>
          </a:p>
        </p:txBody>
      </p:sp>
      <p:pic>
        <p:nvPicPr>
          <p:cNvPr id="7" name="Picture Placeholder 6" descr="A panoramic view of hilltops covered in trees and clouds">
            <a:extLst>
              <a:ext uri="{FF2B5EF4-FFF2-40B4-BE49-F238E27FC236}">
                <a16:creationId xmlns:a16="http://schemas.microsoft.com/office/drawing/2014/main" id="{73C25FA5-4DEC-F3EE-C861-38D3224665C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8" b="14158"/>
          <a:stretch/>
        </p:blipFill>
        <p:spPr>
          <a:xfrm>
            <a:off x="0" y="1997964"/>
            <a:ext cx="12191999" cy="486003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9480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Person holding globe jigsaw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2" b="781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tx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90" y="5717695"/>
            <a:ext cx="3060000" cy="76235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TREND #4</a:t>
            </a:r>
            <a:br>
              <a:rPr lang="cs-CZ" dirty="0">
                <a:solidFill>
                  <a:srgbClr val="E1B77E"/>
                </a:solidFill>
              </a:rPr>
            </a:br>
            <a:br>
              <a:rPr lang="cs-CZ" dirty="0">
                <a:solidFill>
                  <a:srgbClr val="E1B77E"/>
                </a:solidFill>
              </a:rPr>
            </a:br>
            <a:r>
              <a:rPr lang="cs-CZ" dirty="0">
                <a:solidFill>
                  <a:srgbClr val="E1B77E"/>
                </a:solidFill>
              </a:rPr>
              <a:t>AKCENTACE ZDANĚNÍ V MÍSTĚ SPOTŘEBY</a:t>
            </a:r>
            <a:endParaRPr lang="en-GB" dirty="0">
              <a:solidFill>
                <a:srgbClr val="E1B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EC15EF-500F-3CD3-0469-6FF6523D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438912"/>
            <a:ext cx="3505200" cy="731522"/>
          </a:xfrm>
        </p:spPr>
        <p:txBody>
          <a:bodyPr/>
          <a:lstStyle/>
          <a:p>
            <a:r>
              <a:rPr lang="cs-CZ" dirty="0"/>
              <a:t>E-</a:t>
            </a:r>
            <a:r>
              <a:rPr lang="cs-CZ" dirty="0" err="1"/>
              <a:t>commerce</a:t>
            </a:r>
            <a:r>
              <a:rPr lang="cs-CZ" dirty="0"/>
              <a:t> balíček (2021)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395543-D83C-F485-941D-AF4B4D7A35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324" y="1336247"/>
            <a:ext cx="3861735" cy="274320"/>
          </a:xfrm>
        </p:spPr>
        <p:txBody>
          <a:bodyPr/>
          <a:lstStyle/>
          <a:p>
            <a:r>
              <a:rPr lang="cs-CZ" dirty="0" err="1"/>
              <a:t>One</a:t>
            </a:r>
            <a:r>
              <a:rPr lang="cs-CZ" dirty="0"/>
              <a:t> Stop Shop (OSS) zjednodušení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D195FA-B86C-F20C-1F45-AF46048F20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668" y="2463391"/>
            <a:ext cx="4093702" cy="902678"/>
          </a:xfrm>
        </p:spPr>
        <p:txBody>
          <a:bodyPr/>
          <a:lstStyle/>
          <a:p>
            <a:pPr lvl="0"/>
            <a:r>
              <a:rPr lang="cs-CZ" dirty="0"/>
              <a:t>Původně vysoký limit pro e-</a:t>
            </a:r>
            <a:r>
              <a:rPr lang="cs-CZ" dirty="0" err="1"/>
              <a:t>commerce</a:t>
            </a:r>
            <a:r>
              <a:rPr lang="cs-CZ" dirty="0"/>
              <a:t> dodávky </a:t>
            </a:r>
            <a:r>
              <a:rPr lang="cs-CZ" sz="1800" dirty="0">
                <a:sym typeface="Wingdings" panose="05000000000000000000" pitchFamily="2" charset="2"/>
              </a:rPr>
              <a:t>(35k – 100k EUR v jednom státě)</a:t>
            </a:r>
            <a:endParaRPr lang="en-US" dirty="0"/>
          </a:p>
          <a:p>
            <a:endParaRPr lang="cs-CZ" sz="1800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6B601F-CF5F-57A4-731D-0DC23A6E8AB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438149" y="6432767"/>
            <a:ext cx="261939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605945-2ED9-5169-3B01-E9955B4A5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034" y="4069827"/>
            <a:ext cx="755970" cy="737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97FC3F-7106-FD8C-2418-D22A3CC0D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992" y="4238604"/>
            <a:ext cx="1191046" cy="528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06E544-87EE-6899-F332-324032108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974" y="4062800"/>
            <a:ext cx="913715" cy="7373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C7C488-921C-2020-41BF-5B5FE2DAB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73" y="4046527"/>
            <a:ext cx="837058" cy="7373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06D222-F22B-BE9D-F1C0-D053F6BF4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1784" y="4046527"/>
            <a:ext cx="613926" cy="6675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DEECFE-25AB-CA72-300D-0D8F342A828B}"/>
              </a:ext>
            </a:extLst>
          </p:cNvPr>
          <p:cNvSpPr txBox="1"/>
          <p:nvPr/>
        </p:nvSpPr>
        <p:spPr bwMode="gray">
          <a:xfrm>
            <a:off x="4545177" y="5051891"/>
            <a:ext cx="1455964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200" dirty="0">
                <a:solidFill>
                  <a:schemeClr val="accent1"/>
                </a:solidFill>
                <a:latin typeface="Avenir Next LT Pro" panose="020B0504020202020204" pitchFamily="34" charset="0"/>
              </a:rPr>
              <a:t>B2C prodeje zboží a služeb  uvnitř EU</a:t>
            </a:r>
            <a:endParaRPr lang="en-GB" sz="1200" dirty="0" err="1"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9C818E-7084-98B6-B86B-C855135D6065}"/>
              </a:ext>
            </a:extLst>
          </p:cNvPr>
          <p:cNvSpPr txBox="1"/>
          <p:nvPr/>
        </p:nvSpPr>
        <p:spPr bwMode="gray">
          <a:xfrm>
            <a:off x="5988923" y="4984128"/>
            <a:ext cx="1327733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200" dirty="0">
                <a:solidFill>
                  <a:schemeClr val="accent1"/>
                </a:solidFill>
                <a:latin typeface="Avenir Next LT Pro" panose="020B0504020202020204" pitchFamily="34" charset="0"/>
              </a:rPr>
              <a:t>Snížení výjimkového limitu na 10k EUR</a:t>
            </a:r>
            <a:endParaRPr lang="en-GB" sz="1200" dirty="0" err="1"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CED759-A6C4-105E-4060-EFAA2399597D}"/>
              </a:ext>
            </a:extLst>
          </p:cNvPr>
          <p:cNvSpPr txBox="1"/>
          <p:nvPr/>
        </p:nvSpPr>
        <p:spPr bwMode="gray">
          <a:xfrm>
            <a:off x="7423538" y="5051891"/>
            <a:ext cx="989151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200" dirty="0">
                <a:solidFill>
                  <a:schemeClr val="accent1"/>
                </a:solidFill>
                <a:latin typeface="Avenir Next LT Pro" panose="020B0504020202020204" pitchFamily="34" charset="0"/>
              </a:rPr>
              <a:t>Místo plnění</a:t>
            </a:r>
            <a:endParaRPr lang="en-GB" sz="1200" dirty="0" err="1"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FAFE3B-9301-2CCD-1077-95F9EBC86639}"/>
              </a:ext>
            </a:extLst>
          </p:cNvPr>
          <p:cNvSpPr txBox="1"/>
          <p:nvPr/>
        </p:nvSpPr>
        <p:spPr bwMode="gray">
          <a:xfrm>
            <a:off x="8756561" y="4984128"/>
            <a:ext cx="1250549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200" dirty="0">
                <a:solidFill>
                  <a:schemeClr val="accent1"/>
                </a:solidFill>
                <a:latin typeface="Avenir Next LT Pro" panose="020B0504020202020204" pitchFamily="34" charset="0"/>
              </a:rPr>
              <a:t>Zvýšené požadavky na vedení daňové evidence</a:t>
            </a:r>
            <a:endParaRPr lang="en-GB" sz="1200" dirty="0" err="1"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B5DE00-10AE-BCFC-112E-7208DE1D1490}"/>
              </a:ext>
            </a:extLst>
          </p:cNvPr>
          <p:cNvSpPr txBox="1"/>
          <p:nvPr/>
        </p:nvSpPr>
        <p:spPr bwMode="gray">
          <a:xfrm>
            <a:off x="10094425" y="5051643"/>
            <a:ext cx="166404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200" dirty="0">
                <a:solidFill>
                  <a:schemeClr val="accent1"/>
                </a:solidFill>
                <a:latin typeface="Avenir Next LT Pro" panose="020B0504020202020204" pitchFamily="34" charset="0"/>
              </a:rPr>
              <a:t>Konec výjimek na dodávky zboží nízké hodnoty</a:t>
            </a:r>
            <a:endParaRPr lang="en-GB" sz="1200" dirty="0" err="1"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B1EB40E-BEB1-1942-9A18-E856098A46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433" y="438912"/>
            <a:ext cx="5431502" cy="202416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ECAB20A-CCD3-2D90-1550-733D9E91B551}"/>
              </a:ext>
            </a:extLst>
          </p:cNvPr>
          <p:cNvSpPr txBox="1"/>
          <p:nvPr/>
        </p:nvSpPr>
        <p:spPr bwMode="gray">
          <a:xfrm rot="16200000">
            <a:off x="4106146" y="1085409"/>
            <a:ext cx="218715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400" dirty="0"/>
              <a:t>Složitost správného určení daň. režimu</a:t>
            </a:r>
            <a:endParaRPr lang="en-GB" sz="1400" dirty="0" err="1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7C0538-3D54-E1A6-B7C0-2FDF67E1FE93}"/>
              </a:ext>
            </a:extLst>
          </p:cNvPr>
          <p:cNvSpPr txBox="1"/>
          <p:nvPr/>
        </p:nvSpPr>
        <p:spPr bwMode="gray">
          <a:xfrm>
            <a:off x="6918775" y="2750445"/>
            <a:ext cx="2776617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400" dirty="0"/>
              <a:t>Náročnost přípravy DPH reportů </a:t>
            </a:r>
            <a:endParaRPr lang="en-GB" sz="1400" dirty="0" err="1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349F823-0F81-C242-96FC-D92E93EF874A}"/>
              </a:ext>
            </a:extLst>
          </p:cNvPr>
          <p:cNvCxnSpPr>
            <a:cxnSpLocks/>
          </p:cNvCxnSpPr>
          <p:nvPr/>
        </p:nvCxnSpPr>
        <p:spPr bwMode="gray">
          <a:xfrm flipV="1">
            <a:off x="5561305" y="438911"/>
            <a:ext cx="0" cy="2024163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99A0BB8-3BA5-1593-E34B-446631F61A5A}"/>
              </a:ext>
            </a:extLst>
          </p:cNvPr>
          <p:cNvCxnSpPr>
            <a:cxnSpLocks/>
          </p:cNvCxnSpPr>
          <p:nvPr/>
        </p:nvCxnSpPr>
        <p:spPr bwMode="gray">
          <a:xfrm>
            <a:off x="5751433" y="2677393"/>
            <a:ext cx="5322513" cy="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1619732C-5ACE-6DE8-15F9-DF5A34D0CDCB}"/>
              </a:ext>
            </a:extLst>
          </p:cNvPr>
          <p:cNvSpPr txBox="1">
            <a:spLocks/>
          </p:cNvSpPr>
          <p:nvPr/>
        </p:nvSpPr>
        <p:spPr>
          <a:xfrm>
            <a:off x="112668" y="3463215"/>
            <a:ext cx="3838699" cy="902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Potřeba</a:t>
            </a:r>
            <a:r>
              <a:rPr lang="cs-CZ" dirty="0">
                <a:sym typeface="Wingdings" panose="05000000000000000000" pitchFamily="2" charset="2"/>
              </a:rPr>
              <a:t> registrace k DPH v dotčených zemích</a:t>
            </a:r>
          </a:p>
          <a:p>
            <a:endParaRPr lang="cs-CZ" dirty="0"/>
          </a:p>
          <a:p>
            <a:endParaRPr lang="en-US" dirty="0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695E3017-F83E-5ABF-9E06-5E464981CE2B}"/>
              </a:ext>
            </a:extLst>
          </p:cNvPr>
          <p:cNvSpPr txBox="1">
            <a:spLocks/>
          </p:cNvSpPr>
          <p:nvPr/>
        </p:nvSpPr>
        <p:spPr>
          <a:xfrm>
            <a:off x="112668" y="4228520"/>
            <a:ext cx="4093702" cy="11071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Možnost využít OSS</a:t>
            </a:r>
          </a:p>
          <a:p>
            <a:pPr lvl="1"/>
            <a:r>
              <a:rPr lang="cs-CZ" dirty="0"/>
              <a:t>umožňuje registraci jen v 1 (své lokální) zemi, podávání 1 přiznání k DPH, 1 platbu. Mezi dotčené státy pak přerozděluje finanční úřad</a:t>
            </a:r>
          </a:p>
          <a:p>
            <a:endParaRPr lang="cs-CZ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73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9" grpId="0"/>
      <p:bldP spid="21" grpId="0"/>
      <p:bldP spid="24" grpId="0"/>
      <p:bldP spid="25" grpId="0"/>
      <p:bldP spid="26" grpId="0"/>
      <p:bldP spid="32" grpId="0"/>
      <p:bldP spid="33" grpId="0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icture containing tree, outdoor, park, plant&#10;&#10;Description automatically generated">
            <a:extLst>
              <a:ext uri="{FF2B5EF4-FFF2-40B4-BE49-F238E27FC236}">
                <a16:creationId xmlns:a16="http://schemas.microsoft.com/office/drawing/2014/main" id="{5D202DB6-6E72-4C9A-B968-40952A46C9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7833" b="7833"/>
          <a:stretch>
            <a:fillRect/>
          </a:stretch>
        </p:blipFill>
        <p:spPr/>
      </p:pic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solidFill>
            <a:schemeClr val="tx2"/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318171" y="5118440"/>
            <a:ext cx="3812174" cy="1358284"/>
          </a:xfrm>
        </p:spPr>
        <p:txBody>
          <a:bodyPr/>
          <a:lstStyle/>
          <a:p>
            <a:r>
              <a:rPr lang="cs-CZ" sz="3200" dirty="0">
                <a:solidFill>
                  <a:srgbClr val="E1B77E"/>
                </a:solidFill>
              </a:rPr>
              <a:t>Atlas </a:t>
            </a:r>
            <a:r>
              <a:rPr lang="cs-CZ" sz="3200" dirty="0" err="1">
                <a:solidFill>
                  <a:srgbClr val="E1B77E"/>
                </a:solidFill>
              </a:rPr>
              <a:t>Copco</a:t>
            </a:r>
            <a:r>
              <a:rPr lang="cs-CZ" sz="3200" dirty="0">
                <a:solidFill>
                  <a:srgbClr val="E1B77E"/>
                </a:solidFill>
              </a:rPr>
              <a:t> </a:t>
            </a:r>
            <a:r>
              <a:rPr lang="cs-CZ" sz="3200" dirty="0" err="1">
                <a:solidFill>
                  <a:srgbClr val="E1B77E"/>
                </a:solidFill>
              </a:rPr>
              <a:t>Services</a:t>
            </a:r>
            <a:r>
              <a:rPr lang="cs-CZ" sz="3200" dirty="0">
                <a:solidFill>
                  <a:srgbClr val="E1B77E"/>
                </a:solidFill>
              </a:rPr>
              <a:t> s.r.o.</a:t>
            </a:r>
            <a:br>
              <a:rPr lang="cs-CZ" sz="3200" dirty="0">
                <a:solidFill>
                  <a:srgbClr val="E1B77E"/>
                </a:solidFill>
              </a:rPr>
            </a:br>
            <a:r>
              <a:rPr lang="cs-CZ" sz="3200" dirty="0">
                <a:solidFill>
                  <a:srgbClr val="E1B77E"/>
                </a:solidFill>
              </a:rPr>
              <a:t>Brno</a:t>
            </a:r>
            <a:br>
              <a:rPr lang="cs-CZ" dirty="0">
                <a:solidFill>
                  <a:srgbClr val="E1B77E"/>
                </a:solidFill>
              </a:rPr>
            </a:br>
            <a:endParaRPr lang="en-US" dirty="0">
              <a:solidFill>
                <a:srgbClr val="E1B77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7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Věděli jste... o Atlas </a:t>
            </a:r>
            <a:r>
              <a:rPr lang="cs-CZ" dirty="0" err="1">
                <a:solidFill>
                  <a:srgbClr val="E1B77E"/>
                </a:solidFill>
              </a:rPr>
              <a:t>Copco</a:t>
            </a:r>
            <a:r>
              <a:rPr lang="cs-CZ" dirty="0">
                <a:solidFill>
                  <a:srgbClr val="E1B77E"/>
                </a:solidFill>
              </a:rPr>
              <a:t>?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FCBB4EB0-1916-5054-1006-390BC0871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 b="12947"/>
          <a:stretch>
            <a:fillRect/>
          </a:stretch>
        </p:blipFill>
        <p:spPr>
          <a:xfrm>
            <a:off x="515940" y="1099711"/>
            <a:ext cx="2872624" cy="2296632"/>
          </a:xfrm>
          <a:prstGeom prst="rect">
            <a:avLst/>
          </a:prstGeom>
        </p:spPr>
      </p:pic>
      <p:pic>
        <p:nvPicPr>
          <p:cNvPr id="4" name="Picture 4" descr="W:\1_Aktuellt\1_JOBB_Pågående\AC_AB_041\J-2278_C_Sep-14_Group presentations HT-14_LB\Industrial Technique\jpg\IM_operatortensor20under_car.JPG">
            <a:extLst>
              <a:ext uri="{FF2B5EF4-FFF2-40B4-BE49-F238E27FC236}">
                <a16:creationId xmlns:a16="http://schemas.microsoft.com/office/drawing/2014/main" id="{B6084F09-C459-9469-58ED-0DABAB89D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" b="2126"/>
          <a:stretch/>
        </p:blipFill>
        <p:spPr bwMode="auto">
          <a:xfrm>
            <a:off x="515939" y="3657600"/>
            <a:ext cx="2872625" cy="22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DE23F1-E61A-1E87-DEBF-C33385E97A6D}"/>
              </a:ext>
            </a:extLst>
          </p:cNvPr>
          <p:cNvSpPr/>
          <p:nvPr/>
        </p:nvSpPr>
        <p:spPr>
          <a:xfrm>
            <a:off x="3503195" y="3665392"/>
            <a:ext cx="2616819" cy="2288840"/>
          </a:xfrm>
          <a:prstGeom prst="rect">
            <a:avLst/>
          </a:prstGeom>
          <a:solidFill>
            <a:srgbClr val="E1B77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8AE09D-4E99-2B86-3B7E-9B42B5C285AB}"/>
              </a:ext>
            </a:extLst>
          </p:cNvPr>
          <p:cNvSpPr/>
          <p:nvPr/>
        </p:nvSpPr>
        <p:spPr>
          <a:xfrm>
            <a:off x="9334797" y="3657600"/>
            <a:ext cx="2616819" cy="2288840"/>
          </a:xfrm>
          <a:prstGeom prst="rect">
            <a:avLst/>
          </a:prstGeom>
          <a:solidFill>
            <a:srgbClr val="E1B77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A9D49D-FE64-778E-0D7F-755BB9CA48FE}"/>
              </a:ext>
            </a:extLst>
          </p:cNvPr>
          <p:cNvSpPr/>
          <p:nvPr/>
        </p:nvSpPr>
        <p:spPr>
          <a:xfrm>
            <a:off x="9334797" y="1088367"/>
            <a:ext cx="2616819" cy="2288840"/>
          </a:xfrm>
          <a:prstGeom prst="rect">
            <a:avLst/>
          </a:prstGeom>
          <a:solidFill>
            <a:srgbClr val="E1B77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10ABC9-BBE5-24B4-03A4-D749BC7C06F4}"/>
              </a:ext>
            </a:extLst>
          </p:cNvPr>
          <p:cNvSpPr/>
          <p:nvPr/>
        </p:nvSpPr>
        <p:spPr>
          <a:xfrm>
            <a:off x="3503195" y="1107503"/>
            <a:ext cx="2616819" cy="2288840"/>
          </a:xfrm>
          <a:prstGeom prst="rect">
            <a:avLst/>
          </a:prstGeom>
          <a:solidFill>
            <a:srgbClr val="E1B77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Placeholder 16">
            <a:extLst>
              <a:ext uri="{FF2B5EF4-FFF2-40B4-BE49-F238E27FC236}">
                <a16:creationId xmlns:a16="http://schemas.microsoft.com/office/drawing/2014/main" id="{7DC0621C-3E7F-80BA-70B9-FD95B5B506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7542" y="1099711"/>
            <a:ext cx="2872624" cy="2296632"/>
          </a:xfrm>
          <a:prstGeom prst="rect">
            <a:avLst/>
          </a:prstGeom>
        </p:spPr>
      </p:pic>
      <p:pic>
        <p:nvPicPr>
          <p:cNvPr id="15" name="Picture Placeholder 3">
            <a:extLst>
              <a:ext uri="{FF2B5EF4-FFF2-40B4-BE49-F238E27FC236}">
                <a16:creationId xmlns:a16="http://schemas.microsoft.com/office/drawing/2014/main" id="{C8CCF402-B809-3890-FDDC-934C77CA42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7542" y="3657600"/>
            <a:ext cx="2872624" cy="2296632"/>
          </a:xfrm>
          <a:prstGeom prst="rect">
            <a:avLst/>
          </a:prstGeom>
        </p:spPr>
      </p:pic>
      <p:sp>
        <p:nvSpPr>
          <p:cNvPr id="16" name="TextovéPole 8">
            <a:extLst>
              <a:ext uri="{FF2B5EF4-FFF2-40B4-BE49-F238E27FC236}">
                <a16:creationId xmlns:a16="http://schemas.microsoft.com/office/drawing/2014/main" id="{2EBA1D7B-63EF-D1C4-9F80-72D083CABCA4}"/>
              </a:ext>
            </a:extLst>
          </p:cNvPr>
          <p:cNvSpPr txBox="1"/>
          <p:nvPr/>
        </p:nvSpPr>
        <p:spPr bwMode="gray">
          <a:xfrm>
            <a:off x="3479268" y="903767"/>
            <a:ext cx="2616732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endParaRPr lang="cs-CZ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400"/>
              </a:spcBef>
            </a:pPr>
            <a:r>
              <a:rPr lang="cs-CZ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… </a:t>
            </a:r>
            <a:r>
              <a:rPr lang="cs-CZ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9 z 10 </a:t>
            </a:r>
            <a:r>
              <a:rPr lang="cs-CZ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všech plochých obrazovek a displejů je vyrobeno naší vakuovou technologií?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E73A4EF7-AB56-7F35-3617-4F4FF2182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7004" y="2279400"/>
            <a:ext cx="1364069" cy="10713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26">
            <a:extLst>
              <a:ext uri="{FF2B5EF4-FFF2-40B4-BE49-F238E27FC236}">
                <a16:creationId xmlns:a16="http://schemas.microsoft.com/office/drawing/2014/main" id="{0575859E-1085-F1B5-466B-DCCD508079ED}"/>
              </a:ext>
            </a:extLst>
          </p:cNvPr>
          <p:cNvSpPr txBox="1"/>
          <p:nvPr/>
        </p:nvSpPr>
        <p:spPr bwMode="gray">
          <a:xfrm>
            <a:off x="3479355" y="3688882"/>
            <a:ext cx="2616732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endParaRPr lang="cs-CZ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400"/>
              </a:spcBef>
            </a:pPr>
            <a:r>
              <a:rPr lang="cs-CZ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… </a:t>
            </a:r>
            <a:r>
              <a:rPr lang="cs-CZ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každé 3. </a:t>
            </a:r>
            <a:r>
              <a:rPr lang="cs-CZ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auto na světě je kompletováno našimi nástroji?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8D41F700-53AE-C178-801D-A8EDC8129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6190" y="5029431"/>
            <a:ext cx="2569854" cy="657205"/>
          </a:xfrm>
          <a:prstGeom prst="rect">
            <a:avLst/>
          </a:prstGeom>
        </p:spPr>
      </p:pic>
      <p:sp>
        <p:nvSpPr>
          <p:cNvPr id="22" name="TextovéPole 25">
            <a:extLst>
              <a:ext uri="{FF2B5EF4-FFF2-40B4-BE49-F238E27FC236}">
                <a16:creationId xmlns:a16="http://schemas.microsoft.com/office/drawing/2014/main" id="{AA34E0D6-A7FC-6076-7B73-D0514B214B82}"/>
              </a:ext>
            </a:extLst>
          </p:cNvPr>
          <p:cNvSpPr txBox="1"/>
          <p:nvPr/>
        </p:nvSpPr>
        <p:spPr bwMode="gray">
          <a:xfrm>
            <a:off x="9392933" y="903767"/>
            <a:ext cx="2616732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endParaRPr lang="cs-CZ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400"/>
              </a:spcBef>
            </a:pPr>
            <a:r>
              <a:rPr lang="cs-CZ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… </a:t>
            </a:r>
            <a:r>
              <a:rPr lang="cs-CZ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každá 2. </a:t>
            </a:r>
            <a:r>
              <a:rPr lang="cs-CZ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nemocnice v USA používá stlačený vzduch z našich kompresorů?</a:t>
            </a:r>
          </a:p>
        </p:txBody>
      </p:sp>
      <p:sp>
        <p:nvSpPr>
          <p:cNvPr id="23" name="TextovéPole 27">
            <a:extLst>
              <a:ext uri="{FF2B5EF4-FFF2-40B4-BE49-F238E27FC236}">
                <a16:creationId xmlns:a16="http://schemas.microsoft.com/office/drawing/2014/main" id="{A4728304-7274-03F3-CABF-3337D5F616A9}"/>
              </a:ext>
            </a:extLst>
          </p:cNvPr>
          <p:cNvSpPr txBox="1"/>
          <p:nvPr/>
        </p:nvSpPr>
        <p:spPr bwMode="gray">
          <a:xfrm>
            <a:off x="9354940" y="3665392"/>
            <a:ext cx="2616732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endParaRPr lang="cs-CZ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400"/>
              </a:spcBef>
            </a:pPr>
            <a:r>
              <a:rPr lang="cs-CZ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… naše vakuové vývěvy využívá i </a:t>
            </a:r>
            <a:r>
              <a:rPr lang="cs-CZ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CERN</a:t>
            </a:r>
            <a:r>
              <a:rPr lang="cs-CZ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ve svém urychlovači částic?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1072E584-9F1B-0237-BD28-F6AE0EA4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7712" y="2274421"/>
            <a:ext cx="1523904" cy="12191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528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Atlas </a:t>
            </a:r>
            <a:r>
              <a:rPr lang="cs-CZ" dirty="0" err="1">
                <a:solidFill>
                  <a:srgbClr val="E1B77E"/>
                </a:solidFill>
              </a:rPr>
              <a:t>Copco</a:t>
            </a:r>
            <a:r>
              <a:rPr lang="cs-CZ" dirty="0">
                <a:solidFill>
                  <a:srgbClr val="E1B77E"/>
                </a:solidFill>
              </a:rPr>
              <a:t> </a:t>
            </a:r>
            <a:r>
              <a:rPr lang="cs-CZ" dirty="0" err="1">
                <a:solidFill>
                  <a:srgbClr val="E1B77E"/>
                </a:solidFill>
              </a:rPr>
              <a:t>group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64">
            <a:extLst>
              <a:ext uri="{FF2B5EF4-FFF2-40B4-BE49-F238E27FC236}">
                <a16:creationId xmlns:a16="http://schemas.microsoft.com/office/drawing/2014/main" id="{E94F46B0-C398-977D-F357-1A2113D4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9" y="2819400"/>
            <a:ext cx="5346322" cy="3136160"/>
          </a:xfrm>
          <a:prstGeom prst="rect">
            <a:avLst/>
          </a:prstGeom>
        </p:spPr>
      </p:pic>
      <p:pic>
        <p:nvPicPr>
          <p:cNvPr id="9" name="Obrázek 5">
            <a:extLst>
              <a:ext uri="{FF2B5EF4-FFF2-40B4-BE49-F238E27FC236}">
                <a16:creationId xmlns:a16="http://schemas.microsoft.com/office/drawing/2014/main" id="{0BA6EB7A-F3BE-56C7-A0B1-9B0C51341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728" y="1585632"/>
            <a:ext cx="5486333" cy="4369928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6728935D-3769-6E0A-49B0-A537B4F21D28}"/>
              </a:ext>
            </a:extLst>
          </p:cNvPr>
          <p:cNvSpPr txBox="1">
            <a:spLocks/>
          </p:cNvSpPr>
          <p:nvPr/>
        </p:nvSpPr>
        <p:spPr>
          <a:xfrm>
            <a:off x="515939" y="1223311"/>
            <a:ext cx="5990910" cy="24145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1B77E"/>
              </a:buClr>
            </a:pP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Založeno 1873 ve Švédsku</a:t>
            </a:r>
          </a:p>
          <a:p>
            <a:pPr>
              <a:buClr>
                <a:srgbClr val="E1B77E"/>
              </a:buClr>
            </a:pP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Zákazníci ve více než 180 zemích</a:t>
            </a:r>
          </a:p>
          <a:p>
            <a:pPr>
              <a:buClr>
                <a:srgbClr val="E1B77E"/>
              </a:buClr>
            </a:pP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43 000 zaměstnanců v 70 zemích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5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Atlas </a:t>
            </a:r>
            <a:r>
              <a:rPr lang="cs-CZ" dirty="0" err="1">
                <a:solidFill>
                  <a:srgbClr val="E1B77E"/>
                </a:solidFill>
              </a:rPr>
              <a:t>Copco</a:t>
            </a:r>
            <a:r>
              <a:rPr lang="cs-CZ" dirty="0">
                <a:solidFill>
                  <a:srgbClr val="E1B77E"/>
                </a:solidFill>
              </a:rPr>
              <a:t> – </a:t>
            </a:r>
            <a:r>
              <a:rPr lang="cs-CZ" dirty="0" err="1">
                <a:solidFill>
                  <a:srgbClr val="E1B77E"/>
                </a:solidFill>
              </a:rPr>
              <a:t>Shared</a:t>
            </a:r>
            <a:r>
              <a:rPr lang="cs-CZ" dirty="0">
                <a:solidFill>
                  <a:srgbClr val="E1B77E"/>
                </a:solidFill>
              </a:rPr>
              <a:t> Service Centre Brno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" name="Picture 1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201C994F-BB94-A27E-FC58-F673DA95C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71" y="3788596"/>
            <a:ext cx="3434125" cy="2290609"/>
          </a:xfrm>
          <a:prstGeom prst="rect">
            <a:avLst/>
          </a:prstGeom>
        </p:spPr>
      </p:pic>
      <p:pic>
        <p:nvPicPr>
          <p:cNvPr id="4" name="Picture 3" descr="A picture containing indoor">
            <a:extLst>
              <a:ext uri="{FF2B5EF4-FFF2-40B4-BE49-F238E27FC236}">
                <a16:creationId xmlns:a16="http://schemas.microsoft.com/office/drawing/2014/main" id="{6670CA0E-0472-6D75-477A-DA0031D8E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784" y="3788597"/>
            <a:ext cx="3434124" cy="2290608"/>
          </a:xfrm>
          <a:prstGeom prst="rect">
            <a:avLst/>
          </a:prstGeom>
        </p:spPr>
      </p:pic>
      <p:pic>
        <p:nvPicPr>
          <p:cNvPr id="5" name="Picture Placeholder 15">
            <a:extLst>
              <a:ext uri="{FF2B5EF4-FFF2-40B4-BE49-F238E27FC236}">
                <a16:creationId xmlns:a16="http://schemas.microsoft.com/office/drawing/2014/main" id="{60B9932F-6FCE-5878-CA83-CA9E2E2221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77" t="3698" r="3858" b="3698"/>
          <a:stretch/>
        </p:blipFill>
        <p:spPr>
          <a:xfrm>
            <a:off x="7264766" y="1105622"/>
            <a:ext cx="4420962" cy="497358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182877-1983-139D-93C9-9137079B45BD}"/>
              </a:ext>
            </a:extLst>
          </p:cNvPr>
          <p:cNvSpPr txBox="1">
            <a:spLocks/>
          </p:cNvSpPr>
          <p:nvPr/>
        </p:nvSpPr>
        <p:spPr>
          <a:xfrm>
            <a:off x="515939" y="1105622"/>
            <a:ext cx="5990910" cy="24145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1B77E"/>
              </a:buClr>
            </a:pP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Centrum podpory pro celosvětovou síť poboček Atlas </a:t>
            </a:r>
            <a:r>
              <a:rPr lang="cs-CZ" dirty="0" err="1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Copco</a:t>
            </a: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– nejen v oblasti financí, ale i IT, sales a </a:t>
            </a:r>
            <a:r>
              <a:rPr lang="cs-CZ" dirty="0" err="1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customer</a:t>
            </a: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care</a:t>
            </a:r>
          </a:p>
          <a:p>
            <a:pPr>
              <a:buClr>
                <a:srgbClr val="E1B77E"/>
              </a:buClr>
            </a:pP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Podporujeme 2 divize – vakuová a kompresorová technika</a:t>
            </a:r>
          </a:p>
          <a:p>
            <a:pPr>
              <a:buClr>
                <a:srgbClr val="E1B77E"/>
              </a:buClr>
            </a:pP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Máme téměř 700 zaměstnanců 20národností a neustále se rosteme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93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/>
              <a:t>Z ESF do DPH týmu Atlas </a:t>
            </a:r>
            <a:r>
              <a:rPr lang="cs-CZ" dirty="0" err="1"/>
              <a:t>Copco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Placeholder 16">
            <a:extLst>
              <a:ext uri="{FF2B5EF4-FFF2-40B4-BE49-F238E27FC236}">
                <a16:creationId xmlns:a16="http://schemas.microsoft.com/office/drawing/2014/main" id="{ED21B7E6-6D88-1411-E7F3-C5920A01A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49" r="-3" b="-3"/>
          <a:stretch/>
        </p:blipFill>
        <p:spPr>
          <a:xfrm>
            <a:off x="6261609" y="10"/>
            <a:ext cx="3519311" cy="300789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  <a:noFill/>
        </p:spPr>
      </p:pic>
      <p:pic>
        <p:nvPicPr>
          <p:cNvPr id="9" name="Picture Placeholder 16" descr="A group of people posing for a photo on a snowy mountain">
            <a:extLst>
              <a:ext uri="{FF2B5EF4-FFF2-40B4-BE49-F238E27FC236}">
                <a16:creationId xmlns:a16="http://schemas.microsoft.com/office/drawing/2014/main" id="{126DCF42-2565-BD91-A025-80A87E3809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11" r="-3" b="3292"/>
          <a:stretch/>
        </p:blipFill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8E4DE7A1-DEB1-9E7E-E938-75F3F55F6AC5}"/>
              </a:ext>
            </a:extLst>
          </p:cNvPr>
          <p:cNvSpPr txBox="1">
            <a:spLocks/>
          </p:cNvSpPr>
          <p:nvPr/>
        </p:nvSpPr>
        <p:spPr>
          <a:xfrm>
            <a:off x="837184" y="2003806"/>
            <a:ext cx="5093208" cy="435254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  <a:buClr>
                <a:srgbClr val="E1B77E"/>
              </a:buClr>
            </a:pPr>
            <a:r>
              <a:rPr lang="cs-CZ" dirty="0">
                <a:solidFill>
                  <a:schemeClr val="bg2"/>
                </a:solidFill>
              </a:rPr>
              <a:t>Začátky v Atlas </a:t>
            </a:r>
            <a:r>
              <a:rPr lang="cs-CZ" dirty="0" err="1">
                <a:solidFill>
                  <a:schemeClr val="bg2"/>
                </a:solidFill>
              </a:rPr>
              <a:t>Copco</a:t>
            </a:r>
            <a:endParaRPr lang="cs-CZ" dirty="0">
              <a:solidFill>
                <a:schemeClr val="bg2"/>
              </a:solidFill>
            </a:endParaRPr>
          </a:p>
          <a:p>
            <a:pPr>
              <a:lnSpc>
                <a:spcPct val="250000"/>
              </a:lnSpc>
              <a:buClr>
                <a:srgbClr val="E1B77E"/>
              </a:buClr>
            </a:pPr>
            <a:r>
              <a:rPr lang="cs-CZ" dirty="0">
                <a:solidFill>
                  <a:schemeClr val="bg2"/>
                </a:solidFill>
              </a:rPr>
              <a:t>Můj pracovní den</a:t>
            </a:r>
          </a:p>
          <a:p>
            <a:pPr>
              <a:lnSpc>
                <a:spcPct val="250000"/>
              </a:lnSpc>
              <a:buClr>
                <a:srgbClr val="E1B77E"/>
              </a:buClr>
            </a:pPr>
            <a:r>
              <a:rPr lang="cs-CZ" dirty="0">
                <a:solidFill>
                  <a:schemeClr val="bg2"/>
                </a:solidFill>
              </a:rPr>
              <a:t>Early </a:t>
            </a:r>
            <a:r>
              <a:rPr lang="cs-CZ" dirty="0" err="1">
                <a:solidFill>
                  <a:schemeClr val="bg2"/>
                </a:solidFill>
              </a:rPr>
              <a:t>career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programs</a:t>
            </a:r>
            <a:endParaRPr lang="cs-CZ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80315CE-2BAD-BEC6-4719-469D5F08BA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563" y="914400"/>
            <a:ext cx="11329416" cy="274320"/>
          </a:xfrm>
        </p:spPr>
        <p:txBody>
          <a:bodyPr/>
          <a:lstStyle/>
          <a:p>
            <a:r>
              <a:rPr lang="cs-CZ" dirty="0"/>
              <a:t>Daniela Stloukalová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914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roup discussing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62" b="7862"/>
          <a:stretch/>
        </p:blipFill>
        <p:spPr>
          <a:xfrm>
            <a:off x="0" y="6440"/>
            <a:ext cx="12192000" cy="6858000"/>
          </a:xfr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231" y="5373527"/>
            <a:ext cx="3060000" cy="76235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BIG4 vs INHOUSE TAX ADVISORY</a:t>
            </a:r>
            <a:endParaRPr lang="en-GB" dirty="0">
              <a:solidFill>
                <a:srgbClr val="E1B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148476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/>
              <a:t>Výpadek příjmů z DPH 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137494-808B-5367-114B-9E4BEE5CD4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563" y="914400"/>
            <a:ext cx="11329416" cy="274320"/>
          </a:xfrm>
        </p:spPr>
        <p:txBody>
          <a:bodyPr/>
          <a:lstStyle/>
          <a:p>
            <a:r>
              <a:rPr lang="cs-CZ" dirty="0"/>
              <a:t>VAT gap (2021)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037D4-6A5D-1F7D-0CE6-4A6A6E1CB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844" y="1525565"/>
            <a:ext cx="5962650" cy="2886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2C0B3A-6E34-A998-D449-CA56C1041D42}"/>
              </a:ext>
            </a:extLst>
          </p:cNvPr>
          <p:cNvSpPr txBox="1"/>
          <p:nvPr/>
        </p:nvSpPr>
        <p:spPr>
          <a:xfrm>
            <a:off x="1053994" y="2490933"/>
            <a:ext cx="3543170" cy="461665"/>
          </a:xfrm>
          <a:prstGeom prst="rect">
            <a:avLst/>
          </a:prstGeom>
          <a:solidFill>
            <a:schemeClr val="tx2">
              <a:alpha val="61000"/>
            </a:schemeClr>
          </a:solidFill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algn="l"/>
            <a:r>
              <a:rPr lang="cs-CZ" sz="2400" dirty="0">
                <a:solidFill>
                  <a:schemeClr val="bg2"/>
                </a:solidFill>
              </a:rPr>
              <a:t>61 miliard EUR</a:t>
            </a:r>
          </a:p>
        </p:txBody>
      </p:sp>
      <p:pic>
        <p:nvPicPr>
          <p:cNvPr id="11" name="Graphic 10" descr="Euro with solid fill">
            <a:extLst>
              <a:ext uri="{FF2B5EF4-FFF2-40B4-BE49-F238E27FC236}">
                <a16:creationId xmlns:a16="http://schemas.microsoft.com/office/drawing/2014/main" id="{1F8C48D6-CD08-7BD2-8A0B-51B39B089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501" y="2558523"/>
            <a:ext cx="326487" cy="326487"/>
          </a:xfrm>
          <a:prstGeom prst="rect">
            <a:avLst/>
          </a:prstGeom>
        </p:spPr>
      </p:pic>
      <p:pic>
        <p:nvPicPr>
          <p:cNvPr id="12" name="Graphic 11" descr="Euro with solid fill">
            <a:extLst>
              <a:ext uri="{FF2B5EF4-FFF2-40B4-BE49-F238E27FC236}">
                <a16:creationId xmlns:a16="http://schemas.microsoft.com/office/drawing/2014/main" id="{8B791A24-6EFB-016E-3C8E-FDE21DFC0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480" y="3296187"/>
            <a:ext cx="326487" cy="3264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E3C690-3595-F374-6BBF-AD6630B6E342}"/>
              </a:ext>
            </a:extLst>
          </p:cNvPr>
          <p:cNvSpPr txBox="1"/>
          <p:nvPr/>
        </p:nvSpPr>
        <p:spPr>
          <a:xfrm>
            <a:off x="995211" y="3211311"/>
            <a:ext cx="3543170" cy="1200329"/>
          </a:xfrm>
          <a:prstGeom prst="rect">
            <a:avLst/>
          </a:prstGeom>
          <a:solidFill>
            <a:schemeClr val="tx2">
              <a:alpha val="61000"/>
            </a:schemeClr>
          </a:solidFill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algn="l"/>
            <a:r>
              <a:rPr lang="cs-CZ" sz="2400" dirty="0">
                <a:solidFill>
                  <a:schemeClr val="bg2"/>
                </a:solidFill>
              </a:rPr>
              <a:t>5,3 % příjmů z DPH každoročně zmizí v členských státech</a:t>
            </a:r>
            <a:endParaRPr lang="en-GB" sz="2400" dirty="0" err="1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65FF4-A097-2F4C-AF91-443490AF23C6}"/>
              </a:ext>
            </a:extLst>
          </p:cNvPr>
          <p:cNvSpPr txBox="1"/>
          <p:nvPr/>
        </p:nvSpPr>
        <p:spPr>
          <a:xfrm>
            <a:off x="5435844" y="4533041"/>
            <a:ext cx="63301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700" i="1" dirty="0">
                <a:solidFill>
                  <a:schemeClr val="bg2"/>
                </a:solidFill>
              </a:rPr>
              <a:t>zdroj: </a:t>
            </a:r>
            <a:r>
              <a:rPr lang="en-GB" sz="700" i="1" dirty="0">
                <a:solidFill>
                  <a:schemeClr val="bg2"/>
                </a:solidFill>
              </a:rPr>
              <a:t>European Commission, Directorate-General for Taxation and Customs Union, VAT gap report 2023, Publications Office of the European Union,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32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FC6C9A-0B2B-FFEA-FB95-96A5400ED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/>
              <a:t>Výpadek příjmů z DPH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8647305-8718-4E0D-A328-5FA05D53CB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6563" y="914400"/>
            <a:ext cx="11329416" cy="274320"/>
          </a:xfrm>
        </p:spPr>
        <p:txBody>
          <a:bodyPr/>
          <a:lstStyle/>
          <a:p>
            <a:r>
              <a:rPr lang="cs-CZ" dirty="0"/>
              <a:t>výtečníci a šampioni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719704-AC44-38DC-A684-B8223C4F74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506" y="3224160"/>
            <a:ext cx="2651760" cy="2246619"/>
          </a:xfrm>
        </p:spPr>
        <p:txBody>
          <a:bodyPr/>
          <a:lstStyle/>
          <a:p>
            <a:r>
              <a:rPr lang="cs-CZ" sz="2000" b="1" dirty="0">
                <a:solidFill>
                  <a:schemeClr val="tx2"/>
                </a:solidFill>
              </a:rPr>
              <a:t>27. RUMUNSKO</a:t>
            </a:r>
          </a:p>
          <a:p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>
                <a:solidFill>
                  <a:schemeClr val="tx2"/>
                </a:solidFill>
              </a:rPr>
              <a:t>36,7 %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1C55794-53F9-5ACF-A658-56A5CAADA2F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438149" y="6432767"/>
            <a:ext cx="261939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37214A-3FE2-01AB-4D4B-323E1D4A1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650" y="2327809"/>
            <a:ext cx="826009" cy="552310"/>
          </a:xfrm>
          <a:prstGeom prst="rect">
            <a:avLst/>
          </a:prstGeom>
        </p:spPr>
      </p:pic>
      <p:pic>
        <p:nvPicPr>
          <p:cNvPr id="29" name="Picture 28" descr="A red and white flag&#10;&#10;Description automatically generated">
            <a:extLst>
              <a:ext uri="{FF2B5EF4-FFF2-40B4-BE49-F238E27FC236}">
                <a16:creationId xmlns:a16="http://schemas.microsoft.com/office/drawing/2014/main" id="{43E2D382-DAD5-E52B-F6E4-B08D4A6CC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914" y="2327809"/>
            <a:ext cx="835863" cy="557351"/>
          </a:xfrm>
          <a:prstGeom prst="rect">
            <a:avLst/>
          </a:prstGeom>
        </p:spPr>
      </p:pic>
      <p:pic>
        <p:nvPicPr>
          <p:cNvPr id="31" name="Picture 30" descr="A red white and blue flag&#10;&#10;Description automatically generated">
            <a:extLst>
              <a:ext uri="{FF2B5EF4-FFF2-40B4-BE49-F238E27FC236}">
                <a16:creationId xmlns:a16="http://schemas.microsoft.com/office/drawing/2014/main" id="{8E2F2ADE-5B54-928F-9742-A66DCFAF9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43" y="2345780"/>
            <a:ext cx="826009" cy="550780"/>
          </a:xfrm>
          <a:prstGeom prst="rect">
            <a:avLst/>
          </a:prstGeom>
        </p:spPr>
      </p:pic>
      <p:pic>
        <p:nvPicPr>
          <p:cNvPr id="33" name="Picture 32" descr="A red white and blue flag&#10;&#10;Description automatically generated">
            <a:extLst>
              <a:ext uri="{FF2B5EF4-FFF2-40B4-BE49-F238E27FC236}">
                <a16:creationId xmlns:a16="http://schemas.microsoft.com/office/drawing/2014/main" id="{AB299046-111D-02AE-08BE-060C18248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9253" y="2361255"/>
            <a:ext cx="802800" cy="535305"/>
          </a:xfrm>
          <a:prstGeom prst="rect">
            <a:avLst/>
          </a:prstGeom>
        </p:spPr>
      </p:pic>
      <p:pic>
        <p:nvPicPr>
          <p:cNvPr id="35" name="Picture 34" descr="A blue cross on a white background&#10;&#10;Description automatically generated">
            <a:extLst>
              <a:ext uri="{FF2B5EF4-FFF2-40B4-BE49-F238E27FC236}">
                <a16:creationId xmlns:a16="http://schemas.microsoft.com/office/drawing/2014/main" id="{A9B5E7D9-2EC3-7F34-E357-EA3AF48A6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9889550" y="2361255"/>
            <a:ext cx="802800" cy="490461"/>
          </a:xfrm>
          <a:prstGeom prst="rect">
            <a:avLst/>
          </a:prstGeom>
        </p:spPr>
      </p:pic>
      <p:pic>
        <p:nvPicPr>
          <p:cNvPr id="37" name="Picture 36" descr="A flag with a red and yellow stripe&#10;&#10;Description automatically generated">
            <a:extLst>
              <a:ext uri="{FF2B5EF4-FFF2-40B4-BE49-F238E27FC236}">
                <a16:creationId xmlns:a16="http://schemas.microsoft.com/office/drawing/2014/main" id="{F5C27C48-0B47-C4C2-231A-A325954D7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9847" y="2339383"/>
            <a:ext cx="755900" cy="504031"/>
          </a:xfrm>
          <a:prstGeom prst="rect">
            <a:avLst/>
          </a:prstGeom>
        </p:spPr>
      </p:pic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616666BE-55F3-E1A7-5FCF-47CE33582C1D}"/>
              </a:ext>
            </a:extLst>
          </p:cNvPr>
          <p:cNvSpPr txBox="1">
            <a:spLocks/>
          </p:cNvSpPr>
          <p:nvPr/>
        </p:nvSpPr>
        <p:spPr>
          <a:xfrm>
            <a:off x="3443965" y="3224159"/>
            <a:ext cx="2651760" cy="2246619"/>
          </a:xfrm>
          <a:prstGeom prst="rect">
            <a:avLst/>
          </a:prstGeom>
        </p:spPr>
        <p:txBody>
          <a:bodyPr vert="horz" lIns="182880" tIns="0" rIns="18288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400" indent="-18288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tx2"/>
                </a:solidFill>
              </a:rPr>
              <a:t>26. MALTA</a:t>
            </a:r>
          </a:p>
          <a:p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>
                <a:solidFill>
                  <a:schemeClr val="tx2"/>
                </a:solidFill>
              </a:rPr>
              <a:t>25,7 %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CD9C672-F05F-E14E-66AE-6F2C9EA1F105}"/>
              </a:ext>
            </a:extLst>
          </p:cNvPr>
          <p:cNvSpPr txBox="1">
            <a:spLocks/>
          </p:cNvSpPr>
          <p:nvPr/>
        </p:nvSpPr>
        <p:spPr>
          <a:xfrm>
            <a:off x="8965070" y="3139967"/>
            <a:ext cx="2651760" cy="2246619"/>
          </a:xfrm>
          <a:prstGeom prst="rect">
            <a:avLst/>
          </a:prstGeom>
        </p:spPr>
        <p:txBody>
          <a:bodyPr vert="horz" lIns="182880" tIns="0" rIns="18288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400" indent="-18288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tx2"/>
                </a:solidFill>
              </a:rPr>
              <a:t>1. HOLANDSKO</a:t>
            </a:r>
          </a:p>
          <a:p>
            <a:r>
              <a:rPr lang="cs-CZ" sz="2000" b="1" dirty="0">
                <a:solidFill>
                  <a:schemeClr val="tx2"/>
                </a:solidFill>
              </a:rPr>
              <a:t> 2. FINSKO</a:t>
            </a:r>
          </a:p>
          <a:p>
            <a:r>
              <a:rPr lang="cs-CZ" sz="2000" b="1" dirty="0">
                <a:solidFill>
                  <a:schemeClr val="tx2"/>
                </a:solidFill>
              </a:rPr>
              <a:t>3. ŠPANĚLSKO</a:t>
            </a:r>
          </a:p>
          <a:p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>
                <a:solidFill>
                  <a:schemeClr val="tx2"/>
                </a:solidFill>
              </a:rPr>
              <a:t>&lt; 1 %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50773747-7875-F8F1-1334-B59569468B6B}"/>
              </a:ext>
            </a:extLst>
          </p:cNvPr>
          <p:cNvSpPr txBox="1">
            <a:spLocks/>
          </p:cNvSpPr>
          <p:nvPr/>
        </p:nvSpPr>
        <p:spPr>
          <a:xfrm>
            <a:off x="6153611" y="3224158"/>
            <a:ext cx="2651760" cy="2246619"/>
          </a:xfrm>
          <a:prstGeom prst="rect">
            <a:avLst/>
          </a:prstGeom>
        </p:spPr>
        <p:txBody>
          <a:bodyPr vert="horz" lIns="182880" tIns="0" rIns="18288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400" indent="-18288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tx2"/>
                </a:solidFill>
              </a:rPr>
              <a:t>19. ČESKO</a:t>
            </a:r>
          </a:p>
          <a:p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>
                <a:solidFill>
                  <a:schemeClr val="tx2"/>
                </a:solidFill>
              </a:rPr>
              <a:t>7 %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035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8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/>
              <a:t>Jak si vedou členské státy EU?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137494-808B-5367-114B-9E4BEE5CD4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563" y="914400"/>
            <a:ext cx="11329416" cy="274320"/>
          </a:xfrm>
        </p:spPr>
        <p:txBody>
          <a:bodyPr/>
          <a:lstStyle/>
          <a:p>
            <a:r>
              <a:rPr lang="cs-CZ" dirty="0"/>
              <a:t>% ztracených příjmů z DPH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9F9B9-DDE8-209E-F034-6EC16AA35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355" y="1638932"/>
            <a:ext cx="6905625" cy="4219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CA4D05-B83B-DB0B-8717-0060ECC54222}"/>
              </a:ext>
            </a:extLst>
          </p:cNvPr>
          <p:cNvSpPr txBox="1"/>
          <p:nvPr/>
        </p:nvSpPr>
        <p:spPr>
          <a:xfrm>
            <a:off x="3332084" y="5943600"/>
            <a:ext cx="63301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700" i="1" dirty="0">
                <a:solidFill>
                  <a:schemeClr val="bg2"/>
                </a:solidFill>
              </a:rPr>
              <a:t>zdroj: </a:t>
            </a:r>
            <a:r>
              <a:rPr lang="en-GB" sz="700" i="1" dirty="0">
                <a:solidFill>
                  <a:schemeClr val="bg2"/>
                </a:solidFill>
              </a:rPr>
              <a:t>European Commission, Directorate-General for Taxation and Customs Union, VAT gap report 2023, Publications Office of the European Union,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19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Hlavní příčiny výpadků v příjmech z DPH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F6BFED-A14D-516D-F1B8-DF03DBA1F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0" r="800"/>
          <a:stretch/>
        </p:blipFill>
        <p:spPr>
          <a:xfrm>
            <a:off x="949692" y="2402709"/>
            <a:ext cx="4228494" cy="20525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" name="Picture 9" descr="Diagram">
            <a:extLst>
              <a:ext uri="{FF2B5EF4-FFF2-40B4-BE49-F238E27FC236}">
                <a16:creationId xmlns:a16="http://schemas.microsoft.com/office/drawing/2014/main" id="{79ABA082-9EDC-27E8-B185-63DE1E7A05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85" t="15053" r="22229" b="12809"/>
          <a:stretch/>
        </p:blipFill>
        <p:spPr>
          <a:xfrm>
            <a:off x="6272951" y="1726228"/>
            <a:ext cx="4195838" cy="33963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69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DBD2D8AF-BA4A-6305-2017-899495FCBCA1}"/>
              </a:ext>
            </a:extLst>
          </p:cNvPr>
          <p:cNvSpPr/>
          <p:nvPr/>
        </p:nvSpPr>
        <p:spPr bwMode="gray">
          <a:xfrm>
            <a:off x="3034146" y="1373494"/>
            <a:ext cx="2085110" cy="2022765"/>
          </a:xfrm>
          <a:prstGeom prst="flowChartConnector">
            <a:avLst/>
          </a:prstGeom>
          <a:solidFill>
            <a:srgbClr val="E1B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GB" sz="1600" dirty="0" err="1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AB118779-C83D-ED36-29B5-6EA1A0EDC52F}"/>
              </a:ext>
            </a:extLst>
          </p:cNvPr>
          <p:cNvSpPr/>
          <p:nvPr/>
        </p:nvSpPr>
        <p:spPr bwMode="gray">
          <a:xfrm>
            <a:off x="3034146" y="3646515"/>
            <a:ext cx="2085110" cy="2022765"/>
          </a:xfrm>
          <a:prstGeom prst="flowChartConnector">
            <a:avLst/>
          </a:prstGeom>
          <a:solidFill>
            <a:srgbClr val="E1B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GB" sz="1600" dirty="0" err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/>
              <a:t>Hlavní trendy ve světě DPH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Graphic 2" descr="Syncing cloud outline">
            <a:extLst>
              <a:ext uri="{FF2B5EF4-FFF2-40B4-BE49-F238E27FC236}">
                <a16:creationId xmlns:a16="http://schemas.microsoft.com/office/drawing/2014/main" id="{089ADEF3-974A-6EFC-7352-4E96111F9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9501" y="1470476"/>
            <a:ext cx="914400" cy="914400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05D8DE9-617E-E859-5182-75DD2EA5E863}"/>
              </a:ext>
            </a:extLst>
          </p:cNvPr>
          <p:cNvSpPr/>
          <p:nvPr/>
        </p:nvSpPr>
        <p:spPr bwMode="gray">
          <a:xfrm>
            <a:off x="5928067" y="3646515"/>
            <a:ext cx="2085110" cy="2022765"/>
          </a:xfrm>
          <a:prstGeom prst="flowChartConnector">
            <a:avLst/>
          </a:prstGeom>
          <a:solidFill>
            <a:srgbClr val="E1B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GB" sz="1600" dirty="0" err="1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8EC80743-85D3-C89C-FB83-7C73482264D6}"/>
              </a:ext>
            </a:extLst>
          </p:cNvPr>
          <p:cNvSpPr/>
          <p:nvPr/>
        </p:nvSpPr>
        <p:spPr bwMode="gray">
          <a:xfrm>
            <a:off x="5928067" y="1313658"/>
            <a:ext cx="2085110" cy="2022765"/>
          </a:xfrm>
          <a:prstGeom prst="flowChartConnector">
            <a:avLst/>
          </a:prstGeom>
          <a:solidFill>
            <a:srgbClr val="E1B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GB" sz="1600" dirty="0" err="1"/>
          </a:p>
        </p:txBody>
      </p:sp>
      <p:pic>
        <p:nvPicPr>
          <p:cNvPr id="16" name="Graphic 15" descr="Hierarchy outline">
            <a:extLst>
              <a:ext uri="{FF2B5EF4-FFF2-40B4-BE49-F238E27FC236}">
                <a16:creationId xmlns:a16="http://schemas.microsoft.com/office/drawing/2014/main" id="{3FAAC4A0-92E1-BDD3-5AC6-2ED70EFBA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3422" y="1498812"/>
            <a:ext cx="914400" cy="914400"/>
          </a:xfrm>
          <a:prstGeom prst="rect">
            <a:avLst/>
          </a:prstGeom>
        </p:spPr>
      </p:pic>
      <p:pic>
        <p:nvPicPr>
          <p:cNvPr id="17" name="Graphic 16" descr="Gantt Chart outline">
            <a:extLst>
              <a:ext uri="{FF2B5EF4-FFF2-40B4-BE49-F238E27FC236}">
                <a16:creationId xmlns:a16="http://schemas.microsoft.com/office/drawing/2014/main" id="{EC4575ED-813F-FCA3-2B40-BAAE01EBF6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9501" y="3807715"/>
            <a:ext cx="914400" cy="914400"/>
          </a:xfrm>
          <a:prstGeom prst="rect">
            <a:avLst/>
          </a:prstGeom>
        </p:spPr>
      </p:pic>
      <p:pic>
        <p:nvPicPr>
          <p:cNvPr id="18" name="Graphic 17" descr="Ui Ux outline">
            <a:extLst>
              <a:ext uri="{FF2B5EF4-FFF2-40B4-BE49-F238E27FC236}">
                <a16:creationId xmlns:a16="http://schemas.microsoft.com/office/drawing/2014/main" id="{432C7FA5-3D70-A276-F999-E409F0EFF7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13422" y="3807715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2C9ABD-A560-A724-1680-3C5B4443D72F}"/>
              </a:ext>
            </a:extLst>
          </p:cNvPr>
          <p:cNvSpPr txBox="1"/>
          <p:nvPr/>
        </p:nvSpPr>
        <p:spPr bwMode="gray">
          <a:xfrm>
            <a:off x="3446320" y="4742633"/>
            <a:ext cx="1260762" cy="6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600" dirty="0"/>
              <a:t>E-audit</a:t>
            </a:r>
          </a:p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600" dirty="0"/>
              <a:t>E-účetnictví</a:t>
            </a:r>
            <a:endParaRPr lang="en-GB" sz="1600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404E6E-9144-C720-42FF-4147A3778CBE}"/>
              </a:ext>
            </a:extLst>
          </p:cNvPr>
          <p:cNvSpPr txBox="1"/>
          <p:nvPr/>
        </p:nvSpPr>
        <p:spPr bwMode="gray">
          <a:xfrm>
            <a:off x="3327270" y="2434661"/>
            <a:ext cx="1498862" cy="89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600" dirty="0"/>
              <a:t>E-</a:t>
            </a:r>
            <a:r>
              <a:rPr lang="cs-CZ" sz="1600" dirty="0" err="1"/>
              <a:t>invoicing</a:t>
            </a:r>
            <a:endParaRPr lang="cs-CZ" sz="1600" dirty="0"/>
          </a:p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600" dirty="0"/>
              <a:t>CTC reporting</a:t>
            </a:r>
          </a:p>
          <a:p>
            <a:pPr>
              <a:lnSpc>
                <a:spcPct val="95000"/>
              </a:lnSpc>
              <a:spcBef>
                <a:spcPts val="400"/>
              </a:spcBef>
            </a:pPr>
            <a:endParaRPr lang="en-GB" sz="1600" dirty="0" err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FD8768-63DD-B1F5-84C4-96D509D17806}"/>
              </a:ext>
            </a:extLst>
          </p:cNvPr>
          <p:cNvSpPr txBox="1"/>
          <p:nvPr/>
        </p:nvSpPr>
        <p:spPr bwMode="gray">
          <a:xfrm>
            <a:off x="6267644" y="2538150"/>
            <a:ext cx="1679545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600" dirty="0"/>
              <a:t>IT bezpečnost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758703-87FC-9ED8-BF9F-3BF2F44739D3}"/>
              </a:ext>
            </a:extLst>
          </p:cNvPr>
          <p:cNvSpPr txBox="1"/>
          <p:nvPr/>
        </p:nvSpPr>
        <p:spPr bwMode="gray">
          <a:xfrm>
            <a:off x="6300728" y="4869085"/>
            <a:ext cx="225418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600" dirty="0"/>
              <a:t>E-</a:t>
            </a:r>
            <a:r>
              <a:rPr lang="cs-CZ" sz="1600" dirty="0" err="1"/>
              <a:t>commerce</a:t>
            </a:r>
            <a:endParaRPr lang="cs-CZ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723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lose-up of a stopwatch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tx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544" y="5623427"/>
            <a:ext cx="3060000" cy="76235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TREND #1</a:t>
            </a:r>
            <a:br>
              <a:rPr lang="cs-CZ" dirty="0">
                <a:solidFill>
                  <a:srgbClr val="E1B77E"/>
                </a:solidFill>
              </a:rPr>
            </a:br>
            <a:br>
              <a:rPr lang="cs-CZ" dirty="0">
                <a:solidFill>
                  <a:srgbClr val="E1B77E"/>
                </a:solidFill>
              </a:rPr>
            </a:br>
            <a:r>
              <a:rPr lang="cs-CZ" dirty="0">
                <a:solidFill>
                  <a:srgbClr val="E1B77E"/>
                </a:solidFill>
              </a:rPr>
              <a:t>CTC reporting</a:t>
            </a:r>
            <a:br>
              <a:rPr lang="cs-CZ" dirty="0">
                <a:solidFill>
                  <a:srgbClr val="E1B77E"/>
                </a:solidFill>
              </a:rPr>
            </a:br>
            <a:r>
              <a:rPr lang="cs-CZ" dirty="0">
                <a:solidFill>
                  <a:srgbClr val="E1B77E"/>
                </a:solidFill>
              </a:rPr>
              <a:t>E-</a:t>
            </a:r>
            <a:r>
              <a:rPr lang="cs-CZ" dirty="0" err="1">
                <a:solidFill>
                  <a:srgbClr val="E1B77E"/>
                </a:solidFill>
              </a:rPr>
              <a:t>invoicing</a:t>
            </a:r>
            <a:br>
              <a:rPr lang="cs-CZ" dirty="0">
                <a:solidFill>
                  <a:srgbClr val="E1B77E"/>
                </a:solidFill>
              </a:rPr>
            </a:br>
            <a:endParaRPr lang="en-GB" dirty="0">
              <a:solidFill>
                <a:srgbClr val="E1B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4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 err="1"/>
              <a:t>Continuous</a:t>
            </a:r>
            <a:r>
              <a:rPr lang="cs-CZ" dirty="0"/>
              <a:t> </a:t>
            </a:r>
            <a:r>
              <a:rPr lang="cs-CZ" dirty="0" err="1"/>
              <a:t>Transaction</a:t>
            </a:r>
            <a:r>
              <a:rPr lang="cs-CZ" dirty="0"/>
              <a:t> Controls </a:t>
            </a:r>
            <a:r>
              <a:rPr lang="cs-CZ"/>
              <a:t>(CTC)</a:t>
            </a:r>
            <a:br>
              <a:rPr lang="cs-CZ" dirty="0"/>
            </a:br>
            <a:r>
              <a:rPr lang="en-US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137494-808B-5367-114B-9E4BEE5CD4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563" y="914400"/>
            <a:ext cx="11329416" cy="274320"/>
          </a:xfrm>
        </p:spPr>
        <p:txBody>
          <a:bodyPr/>
          <a:lstStyle/>
          <a:p>
            <a:r>
              <a:rPr lang="cs-CZ" dirty="0"/>
              <a:t>Průběžné kontroly transakcí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DEAB3D-BADF-0F3B-4C7A-41BB14D5B746}"/>
              </a:ext>
            </a:extLst>
          </p:cNvPr>
          <p:cNvSpPr txBox="1">
            <a:spLocks/>
          </p:cNvSpPr>
          <p:nvPr/>
        </p:nvSpPr>
        <p:spPr>
          <a:xfrm>
            <a:off x="170090" y="1532299"/>
            <a:ext cx="11157095" cy="8354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bg2"/>
                </a:solidFill>
              </a:rPr>
              <a:t>Zavádějící pojem elektronická fakturace (e-</a:t>
            </a:r>
            <a:r>
              <a:rPr lang="cs-CZ" dirty="0" err="1">
                <a:solidFill>
                  <a:schemeClr val="bg2"/>
                </a:solidFill>
              </a:rPr>
              <a:t>invoicing</a:t>
            </a:r>
            <a:r>
              <a:rPr lang="cs-CZ" dirty="0">
                <a:solidFill>
                  <a:schemeClr val="bg2"/>
                </a:solidFill>
              </a:rPr>
              <a:t>)</a:t>
            </a:r>
          </a:p>
          <a:p>
            <a:r>
              <a:rPr lang="cs-CZ" dirty="0">
                <a:solidFill>
                  <a:schemeClr val="bg2"/>
                </a:solidFill>
              </a:rPr>
              <a:t>Existuje mnoho dalších dokumentů, které podléhají kontrole v reálném čase</a:t>
            </a:r>
          </a:p>
          <a:p>
            <a:pPr lvl="1"/>
            <a:endParaRPr lang="cs-CZ" dirty="0">
              <a:solidFill>
                <a:schemeClr val="bg2"/>
              </a:solidFill>
            </a:endParaRPr>
          </a:p>
          <a:p>
            <a:endParaRPr lang="en-GB" dirty="0"/>
          </a:p>
        </p:txBody>
      </p:sp>
      <p:pic>
        <p:nvPicPr>
          <p:cNvPr id="3" name="Graphic 2" descr="Clipboard outline">
            <a:extLst>
              <a:ext uri="{FF2B5EF4-FFF2-40B4-BE49-F238E27FC236}">
                <a16:creationId xmlns:a16="http://schemas.microsoft.com/office/drawing/2014/main" id="{3C8E3972-FC64-E63E-1639-995F489C8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7251" y="2232208"/>
            <a:ext cx="914400" cy="914400"/>
          </a:xfrm>
          <a:prstGeom prst="rect">
            <a:avLst/>
          </a:prstGeom>
        </p:spPr>
      </p:pic>
      <p:pic>
        <p:nvPicPr>
          <p:cNvPr id="4" name="Graphic 3" descr="Route (Two Pins With A Path) outline">
            <a:extLst>
              <a:ext uri="{FF2B5EF4-FFF2-40B4-BE49-F238E27FC236}">
                <a16:creationId xmlns:a16="http://schemas.microsoft.com/office/drawing/2014/main" id="{8A19D6CF-787F-F6BF-48DC-DE6C87F5A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37251" y="3361625"/>
            <a:ext cx="914400" cy="914400"/>
          </a:xfrm>
          <a:prstGeom prst="rect">
            <a:avLst/>
          </a:prstGeom>
        </p:spPr>
      </p:pic>
      <p:pic>
        <p:nvPicPr>
          <p:cNvPr id="10" name="Graphic 9" descr="Register outline">
            <a:extLst>
              <a:ext uri="{FF2B5EF4-FFF2-40B4-BE49-F238E27FC236}">
                <a16:creationId xmlns:a16="http://schemas.microsoft.com/office/drawing/2014/main" id="{8AB9089F-7C63-666B-E9C8-86B5F9B1C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9330" y="2367788"/>
            <a:ext cx="914401" cy="914401"/>
          </a:xfrm>
          <a:prstGeom prst="rect">
            <a:avLst/>
          </a:prstGeom>
        </p:spPr>
      </p:pic>
      <p:pic>
        <p:nvPicPr>
          <p:cNvPr id="15" name="Graphic 14" descr="Programmer female outline">
            <a:extLst>
              <a:ext uri="{FF2B5EF4-FFF2-40B4-BE49-F238E27FC236}">
                <a16:creationId xmlns:a16="http://schemas.microsoft.com/office/drawing/2014/main" id="{83AB4C84-EAB8-1A03-C14A-CE91B6E8EC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98116" y="3382835"/>
            <a:ext cx="914400" cy="914400"/>
          </a:xfrm>
          <a:prstGeom prst="rect">
            <a:avLst/>
          </a:prstGeom>
        </p:spPr>
      </p:pic>
      <p:pic>
        <p:nvPicPr>
          <p:cNvPr id="16" name="Graphic 15" descr="Transfer1 outline">
            <a:extLst>
              <a:ext uri="{FF2B5EF4-FFF2-40B4-BE49-F238E27FC236}">
                <a16:creationId xmlns:a16="http://schemas.microsoft.com/office/drawing/2014/main" id="{F51A115D-7616-8358-E3EB-0787F8E1DF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35436" y="4378704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B745ED-5945-EFEE-D79C-87D8205BAA0B}"/>
              </a:ext>
            </a:extLst>
          </p:cNvPr>
          <p:cNvSpPr txBox="1"/>
          <p:nvPr/>
        </p:nvSpPr>
        <p:spPr bwMode="gray">
          <a:xfrm>
            <a:off x="2724127" y="2629197"/>
            <a:ext cx="154478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600" dirty="0">
                <a:solidFill>
                  <a:schemeClr val="bg2"/>
                </a:solidFill>
              </a:rPr>
              <a:t>Objednávky</a:t>
            </a:r>
            <a:endParaRPr lang="en-GB" sz="1600" dirty="0" err="1">
              <a:solidFill>
                <a:schemeClr val="bg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3796CE-FDD3-B964-E401-F933B249F346}"/>
              </a:ext>
            </a:extLst>
          </p:cNvPr>
          <p:cNvSpPr txBox="1"/>
          <p:nvPr/>
        </p:nvSpPr>
        <p:spPr bwMode="gray">
          <a:xfrm>
            <a:off x="2254703" y="3668528"/>
            <a:ext cx="280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1600" dirty="0">
                <a:solidFill>
                  <a:schemeClr val="bg2"/>
                </a:solidFill>
              </a:rPr>
              <a:t>Přepravní dokumentace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616488-D1E3-961F-1342-76D8FA9C6E84}"/>
              </a:ext>
            </a:extLst>
          </p:cNvPr>
          <p:cNvSpPr txBox="1"/>
          <p:nvPr/>
        </p:nvSpPr>
        <p:spPr bwMode="gray">
          <a:xfrm>
            <a:off x="6884598" y="2689408"/>
            <a:ext cx="456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1600" dirty="0">
                <a:solidFill>
                  <a:schemeClr val="bg2"/>
                </a:solidFill>
              </a:rPr>
              <a:t>Registrační pokladny v maloobchodě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7EF164-B36D-52ED-F83C-0C26B1C9CDE4}"/>
              </a:ext>
            </a:extLst>
          </p:cNvPr>
          <p:cNvSpPr txBox="1"/>
          <p:nvPr/>
        </p:nvSpPr>
        <p:spPr bwMode="gray">
          <a:xfrm>
            <a:off x="7302810" y="3778486"/>
            <a:ext cx="456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1600" dirty="0">
                <a:solidFill>
                  <a:schemeClr val="bg2"/>
                </a:solidFill>
              </a:rPr>
              <a:t>Mzdové transakce, výplatní pásky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CFE9A2-AA49-A75E-21C8-C6AC733A94E4}"/>
              </a:ext>
            </a:extLst>
          </p:cNvPr>
          <p:cNvSpPr txBox="1"/>
          <p:nvPr/>
        </p:nvSpPr>
        <p:spPr bwMode="gray">
          <a:xfrm>
            <a:off x="4015579" y="4582929"/>
            <a:ext cx="4565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1600" dirty="0">
                <a:solidFill>
                  <a:schemeClr val="bg2"/>
                </a:solidFill>
              </a:rPr>
              <a:t>Informace o financování faktur (např. faktoring)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05009E-229E-1A6A-2A81-22911FD05D33}"/>
              </a:ext>
            </a:extLst>
          </p:cNvPr>
          <p:cNvSpPr txBox="1"/>
          <p:nvPr/>
        </p:nvSpPr>
        <p:spPr>
          <a:xfrm>
            <a:off x="303918" y="5293104"/>
            <a:ext cx="8698680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cs-CZ" sz="1800" dirty="0">
                <a:solidFill>
                  <a:schemeClr val="bg2"/>
                </a:solidFill>
              </a:rPr>
              <a:t>Na jednoho daňového poplatníka se může vztahovat různé množství režimů CTC </a:t>
            </a:r>
          </a:p>
          <a:p>
            <a:pPr marL="228600" lvl="1" indent="-228600"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cs-CZ" sz="1800" dirty="0">
                <a:solidFill>
                  <a:schemeClr val="bg2"/>
                </a:solidFill>
              </a:rPr>
              <a:t>Jedna země může mít několik režimů CTC</a:t>
            </a:r>
          </a:p>
          <a:p>
            <a:pPr algn="l"/>
            <a:endParaRPr lang="en-GB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97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ATLAS COPCO GROUP 2023" val="AoJ1tBol"/>
  <p:tag name="ARTICULATE_SLIDE_THUMBNAIL_REFRESH" val="1"/>
  <p:tag name="ARTICULATE_PROJECT_OPEN" val="0"/>
  <p:tag name="ARTICULATE_SLIDE_COUNT" val="5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tlas Copco Group 2023">
  <a:themeElements>
    <a:clrScheme name="ACG_2023">
      <a:dk1>
        <a:srgbClr val="000000"/>
      </a:dk1>
      <a:lt1>
        <a:srgbClr val="FFFFFF"/>
      </a:lt1>
      <a:dk2>
        <a:srgbClr val="054E5A"/>
      </a:dk2>
      <a:lt2>
        <a:srgbClr val="DFE4E7"/>
      </a:lt2>
      <a:accent1>
        <a:srgbClr val="054E5A"/>
      </a:accent1>
      <a:accent2>
        <a:srgbClr val="A1A9B4"/>
      </a:accent2>
      <a:accent3>
        <a:srgbClr val="E1B77E"/>
      </a:accent3>
      <a:accent4>
        <a:srgbClr val="5D7875"/>
      </a:accent4>
      <a:accent5>
        <a:srgbClr val="123F6D"/>
      </a:accent5>
      <a:accent6>
        <a:srgbClr val="F68363"/>
      </a:accent6>
      <a:hlink>
        <a:srgbClr val="1072B9"/>
      </a:hlink>
      <a:folHlink>
        <a:srgbClr val="A1A9B4"/>
      </a:folHlink>
    </a:clrScheme>
    <a:fontScheme name="ACGI_Theme_font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Light Green">
      <a:srgbClr val="CED9D7"/>
    </a:custClr>
    <a:custClr name="Accent Red">
      <a:srgbClr val="C03627"/>
    </a:custClr>
    <a:custClr name="Grass Green">
      <a:srgbClr val="4C9F70"/>
    </a:custClr>
    <a:custClr name="Sky Blue">
      <a:srgbClr val="ADD9F4"/>
    </a:custClr>
    <a:custClr name="Grape Purple">
      <a:srgbClr val="9E1F63"/>
    </a:custClr>
  </a:custClrLst>
  <a:extLst>
    <a:ext uri="{05A4C25C-085E-4340-85A3-A5531E510DB2}">
      <thm15:themeFamily xmlns:thm15="http://schemas.microsoft.com/office/thememl/2012/main" name="Atlas Copco Group 2023_Template_27102023.pptx" id="{1E393164-6622-45C3-A4EC-31244E0D1C07}" vid="{23766480-BCAE-41BF-8920-E9F367D0D1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108785d-498b-417c-b4ad-f0250fecde84">
      <UserInfo>
        <DisplayName>Everyone except external users</DisplayName>
        <AccountId>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24B8C62104FD429DBC3E486D90500C" ma:contentTypeVersion="5" ma:contentTypeDescription="Create a new document." ma:contentTypeScope="" ma:versionID="36036b3ff024ef08ff283b92a4a1a574">
  <xsd:schema xmlns:xsd="http://www.w3.org/2001/XMLSchema" xmlns:xs="http://www.w3.org/2001/XMLSchema" xmlns:p="http://schemas.microsoft.com/office/2006/metadata/properties" xmlns:ns2="3b85d3fd-4bcd-4d06-9e5a-127b2bc4d55e" xmlns:ns3="d108785d-498b-417c-b4ad-f0250fecde84" targetNamespace="http://schemas.microsoft.com/office/2006/metadata/properties" ma:root="true" ma:fieldsID="98a57981eb01a71ad539d510dd8bd1e0" ns2:_="" ns3:_="">
    <xsd:import namespace="3b85d3fd-4bcd-4d06-9e5a-127b2bc4d55e"/>
    <xsd:import namespace="d108785d-498b-417c-b4ad-f0250fecde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5d3fd-4bcd-4d06-9e5a-127b2bc4d5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08785d-498b-417c-b4ad-f0250fecd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A9A992-380D-4096-91D5-726475AD48C8}">
  <ds:schemaRefs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d108785d-498b-417c-b4ad-f0250fecde84"/>
    <ds:schemaRef ds:uri="http://schemas.microsoft.com/office/infopath/2007/PartnerControls"/>
    <ds:schemaRef ds:uri="http://schemas.openxmlformats.org/package/2006/metadata/core-properties"/>
    <ds:schemaRef ds:uri="3b85d3fd-4bcd-4d06-9e5a-127b2bc4d55e"/>
  </ds:schemaRefs>
</ds:datastoreItem>
</file>

<file path=customXml/itemProps2.xml><?xml version="1.0" encoding="utf-8"?>
<ds:datastoreItem xmlns:ds="http://schemas.openxmlformats.org/officeDocument/2006/customXml" ds:itemID="{4560B785-E615-4D66-8774-0847051A86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4CE1EB-388E-411B-99F4-86225EC7F0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85d3fd-4bcd-4d06-9e5a-127b2bc4d55e"/>
    <ds:schemaRef ds:uri="d108785d-498b-417c-b4ad-f0250fecd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 Copco Group PPT Template - 2023</Template>
  <TotalTime>11627</TotalTime>
  <Words>979</Words>
  <Application>Microsoft Office PowerPoint</Application>
  <PresentationFormat>Widescreen</PresentationFormat>
  <Paragraphs>173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Avenir Next LT Pro</vt:lpstr>
      <vt:lpstr>Calibri</vt:lpstr>
      <vt:lpstr>Segoe UI</vt:lpstr>
      <vt:lpstr>Segoe UI Semibold</vt:lpstr>
      <vt:lpstr>Source Sans Pro</vt:lpstr>
      <vt:lpstr>Wingdings</vt:lpstr>
      <vt:lpstr>Atlas Copco Group 2023</vt:lpstr>
      <vt:lpstr>34 miliard CZK </vt:lpstr>
      <vt:lpstr>Globální trendy v oblasti DPH</vt:lpstr>
      <vt:lpstr>Výpadek příjmů z DPH </vt:lpstr>
      <vt:lpstr>Výpadek příjmů z DPH</vt:lpstr>
      <vt:lpstr>Jak si vedou členské státy EU?</vt:lpstr>
      <vt:lpstr>Hlavní příčiny výpadků v příjmech z DPH</vt:lpstr>
      <vt:lpstr>Hlavní trendy ve světě DPH</vt:lpstr>
      <vt:lpstr>TREND #1  CTC reporting E-invoicing </vt:lpstr>
      <vt:lpstr>Continuous Transaction Controls (CTC)  </vt:lpstr>
      <vt:lpstr>Turbulentní zavádění CTC reportingu</vt:lpstr>
      <vt:lpstr>E-invoicing</vt:lpstr>
      <vt:lpstr>CTC evoluce</vt:lpstr>
      <vt:lpstr>Síla CTC dat</vt:lpstr>
      <vt:lpstr>Nástrahy a benefity CTC reportingu</vt:lpstr>
      <vt:lpstr>TREND #2  E-audit  </vt:lpstr>
      <vt:lpstr>Na cestě k e-auditu</vt:lpstr>
      <vt:lpstr>Na cestě k e-auditu</vt:lpstr>
      <vt:lpstr>TREND #3  IT BEZPEČNOST SBĚRATELÉ DAT </vt:lpstr>
      <vt:lpstr>Sběr a zpracování dat</vt:lpstr>
      <vt:lpstr>TREND #4  AKCENTACE ZDANĚNÍ V MÍSTĚ SPOTŘEBY</vt:lpstr>
      <vt:lpstr>E-commerce balíček (2021)</vt:lpstr>
      <vt:lpstr>Atlas Copco Services s.r.o. Brno </vt:lpstr>
      <vt:lpstr>Věděli jste... o Atlas Copco?</vt:lpstr>
      <vt:lpstr>Atlas Copco group</vt:lpstr>
      <vt:lpstr>Atlas Copco – Shared Service Centre Brno</vt:lpstr>
      <vt:lpstr>Z ESF do DPH týmu Atlas Copco</vt:lpstr>
      <vt:lpstr>BIG4 vs INHOUSE TAX ADVISORY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title</dc:title>
  <dc:subject>Atlas Copco Group 2023 template</dc:subject>
  <dc:creator>Lucie Fojtova</dc:creator>
  <cp:lastModifiedBy>Lucie Fojtova</cp:lastModifiedBy>
  <cp:revision>1</cp:revision>
  <dcterms:created xsi:type="dcterms:W3CDTF">2023-11-28T08:34:55Z</dcterms:created>
  <dcterms:modified xsi:type="dcterms:W3CDTF">2023-12-08T14:10:53Z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ACF45C57-A5FB-467C-BD34-3571BA7A5306</vt:lpwstr>
  </property>
  <property fmtid="{D5CDD505-2E9C-101B-9397-08002B2CF9AE}" pid="3" name="ArticulatePath">
    <vt:lpwstr>https://onevirtualoffice-my.sharepoint.com/personal/sunil_sapkal_atlascopco_com/Documents/Desktop/ACGI Testing/10-7-2023_ACGI Color changes/Atlas Copco Group 2023_Template_10072023</vt:lpwstr>
  </property>
  <property fmtid="{D5CDD505-2E9C-101B-9397-08002B2CF9AE}" pid="4" name="ContentTypeId">
    <vt:lpwstr>0x010100B524B8C62104FD429DBC3E486D90500C</vt:lpwstr>
  </property>
</Properties>
</file>